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
  </p:notesMasterIdLst>
  <p:sldIdLst>
    <p:sldId id="2147481292" r:id="rId5"/>
    <p:sldId id="214748129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E39648-8DB1-1BD3-D276-ED3BD0CA1E7B}" name="Mark Sonntag" initials="MS" userId="S::marksonntag@microsoft.com::16c8c7d0-25cf-4a00-97ad-9d51a6c37568" providerId="AD"/>
  <p188:author id="{9001A551-4733-091D-53E3-D2994A5251C0}" name="Karuana Gatimu" initials="" userId="S::karuanag@microsoft.com::c835d73b-5b64-4378-9cc4-37e921133843" providerId="AD"/>
  <p188:author id="{25603C7F-40F4-31AD-9CDF-58CA4F140E6A}" name="Nydia Cavazos" initials="NC" userId="S::nycavazo@microsoft.com::4f8ab957-8904-40fc-a20a-5e281671e7ca" providerId="AD"/>
  <p188:author id="{CB7B68A1-4208-96B1-9DF4-C573EB67B07D}" name="Jessie Hwang" initials="JH" userId="S::jhwang@microsoft.com::85f2306c-fd56-49d2-8dff-e96751c6f345" providerId="AD"/>
  <p188:author id="{6A30C1D4-D020-8222-C2C1-49EBE83E8F96}" name="Liz Hess" initials="LH" userId="S::v-lizhess@microsoft.com::74b85be0-a6a6-4834-bc00-38636e22e2dc"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B58360-323D-4B92-AADB-4DA80C278E9F}" v="3" dt="2025-01-15T07:03:16.2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6" d="100"/>
          <a:sy n="136" d="100"/>
        </p:scale>
        <p:origin x="1148" y="3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 Id="rId1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ie Hwang (MCAG)" userId="85f2306c-fd56-49d2-8dff-e96751c6f345" providerId="ADAL" clId="{38B58360-323D-4B92-AADB-4DA80C278E9F}"/>
    <pc:docChg chg="undo custSel modSld">
      <pc:chgData name="Jessie Hwang (MCAG)" userId="85f2306c-fd56-49d2-8dff-e96751c6f345" providerId="ADAL" clId="{38B58360-323D-4B92-AADB-4DA80C278E9F}" dt="2025-01-15T07:04:21.940" v="471" actId="1076"/>
      <pc:docMkLst>
        <pc:docMk/>
      </pc:docMkLst>
      <pc:sldChg chg="addSp delSp modSp mod">
        <pc:chgData name="Jessie Hwang (MCAG)" userId="85f2306c-fd56-49d2-8dff-e96751c6f345" providerId="ADAL" clId="{38B58360-323D-4B92-AADB-4DA80C278E9F}" dt="2025-01-15T07:04:21.940" v="471" actId="1076"/>
        <pc:sldMkLst>
          <pc:docMk/>
          <pc:sldMk cId="2084816238" sldId="2147481294"/>
        </pc:sldMkLst>
        <pc:spChg chg="add mod">
          <ac:chgData name="Jessie Hwang (MCAG)" userId="85f2306c-fd56-49d2-8dff-e96751c6f345" providerId="ADAL" clId="{38B58360-323D-4B92-AADB-4DA80C278E9F}" dt="2025-01-15T07:02:15.375" v="370" actId="20577"/>
          <ac:spMkLst>
            <pc:docMk/>
            <pc:sldMk cId="2084816238" sldId="2147481294"/>
            <ac:spMk id="2" creationId="{7AA8ECB3-6269-5CCF-427C-B21F46D86604}"/>
          </ac:spMkLst>
        </pc:spChg>
        <pc:spChg chg="add mod">
          <ac:chgData name="Jessie Hwang (MCAG)" userId="85f2306c-fd56-49d2-8dff-e96751c6f345" providerId="ADAL" clId="{38B58360-323D-4B92-AADB-4DA80C278E9F}" dt="2025-01-15T07:04:21.940" v="471" actId="1076"/>
          <ac:spMkLst>
            <pc:docMk/>
            <pc:sldMk cId="2084816238" sldId="2147481294"/>
            <ac:spMk id="3" creationId="{01E7E89E-F0BE-9719-0653-EDA9C74E8977}"/>
          </ac:spMkLst>
        </pc:spChg>
        <pc:spChg chg="mod">
          <ac:chgData name="Jessie Hwang (MCAG)" userId="85f2306c-fd56-49d2-8dff-e96751c6f345" providerId="ADAL" clId="{38B58360-323D-4B92-AADB-4DA80C278E9F}" dt="2025-01-15T07:01:01.941" v="275" actId="20577"/>
          <ac:spMkLst>
            <pc:docMk/>
            <pc:sldMk cId="2084816238" sldId="2147481294"/>
            <ac:spMk id="4" creationId="{85DAAC6A-BDD2-C1CB-9B36-0F2132EBBAC8}"/>
          </ac:spMkLst>
        </pc:spChg>
        <pc:spChg chg="del mod">
          <ac:chgData name="Jessie Hwang (MCAG)" userId="85f2306c-fd56-49d2-8dff-e96751c6f345" providerId="ADAL" clId="{38B58360-323D-4B92-AADB-4DA80C278E9F}" dt="2025-01-15T07:01:07.689" v="276" actId="478"/>
          <ac:spMkLst>
            <pc:docMk/>
            <pc:sldMk cId="2084816238" sldId="2147481294"/>
            <ac:spMk id="5" creationId="{EF2C7619-19DE-4460-7FE7-E5C2E786802B}"/>
          </ac:spMkLst>
        </pc:spChg>
        <pc:spChg chg="mod">
          <ac:chgData name="Jessie Hwang (MCAG)" userId="85f2306c-fd56-49d2-8dff-e96751c6f345" providerId="ADAL" clId="{38B58360-323D-4B92-AADB-4DA80C278E9F}" dt="2025-01-15T07:00:41.074" v="234" actId="1076"/>
          <ac:spMkLst>
            <pc:docMk/>
            <pc:sldMk cId="2084816238" sldId="2147481294"/>
            <ac:spMk id="18" creationId="{23C24757-3B0C-6009-4F3F-1F4AE35BE208}"/>
          </ac:spMkLst>
        </pc:spChg>
      </pc:sldChg>
    </pc:docChg>
  </pc:docChgLst>
  <pc:docChgLst>
    <pc:chgData name="Jessie Hwang (MCAG)" userId="85f2306c-fd56-49d2-8dff-e96751c6f345" providerId="ADAL" clId="{D4A91110-2883-4021-A33F-0F087B7AA696}"/>
    <pc:docChg chg="mod">
      <pc:chgData name="Jessie Hwang (MCAG)" userId="85f2306c-fd56-49d2-8dff-e96751c6f345" providerId="ADAL" clId="{D4A91110-2883-4021-A33F-0F087B7AA696}" dt="2024-11-19T06:21:06.538"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E25C8A-6A41-4B16-8742-BB1FF23F1169}" type="datetimeFigureOut">
              <a:rPr lang="en-US" smtClean="0"/>
              <a:t>1/14/2025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5BD893-AA4A-43C4-82F2-1ADEA6A7A35B}" type="slidenum">
              <a:rPr lang="en-US" smtClean="0"/>
              <a:t>‹#›</a:t>
            </a:fld>
            <a:endParaRPr lang="en-US"/>
          </a:p>
        </p:txBody>
      </p:sp>
    </p:spTree>
    <p:extLst>
      <p:ext uri="{BB962C8B-B14F-4D97-AF65-F5344CB8AC3E}">
        <p14:creationId xmlns:p14="http://schemas.microsoft.com/office/powerpoint/2010/main" val="2946523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44CA52-9A94-4370-BED9-0CC93B5CC4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12292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44CA52-9A94-4370-BED9-0CC93B5CC4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90364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emf"/><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9.png"/><Relationship Id="rId4" Type="http://schemas.openxmlformats.org/officeDocument/2006/relationships/image" Target="../media/image17.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7.png"/><Relationship Id="rId1" Type="http://schemas.openxmlformats.org/officeDocument/2006/relationships/slideMaster" Target="../slideMasters/slideMaster1.xml"/><Relationship Id="rId4" Type="http://schemas.microsoft.com/office/2007/relationships/hdphoto" Target="../media/hdphoto4.wdp"/></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9.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descr="A close-up of a colorful spiral&#10;&#10;Description automatically generated">
            <a:extLst>
              <a:ext uri="{FF2B5EF4-FFF2-40B4-BE49-F238E27FC236}">
                <a16:creationId xmlns:a16="http://schemas.microsoft.com/office/drawing/2014/main" id="{05AD6BD6-B499-AF84-E9A5-BE7C78BBE3E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1765" r="11765"/>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08F13F4-2AA0-2751-9C54-183410D351E2}"/>
              </a:ext>
            </a:extLst>
          </p:cNvPr>
          <p:cNvSpPr/>
          <p:nvPr userDrawn="1"/>
        </p:nvSpPr>
        <p:spPr>
          <a:xfrm>
            <a:off x="0" y="0"/>
            <a:ext cx="6616700" cy="6858000"/>
          </a:xfrm>
          <a:prstGeom prst="rect">
            <a:avLst/>
          </a:prstGeom>
          <a:gradFill flip="none" rotWithShape="1">
            <a:gsLst>
              <a:gs pos="26000">
                <a:schemeClr val="bg1">
                  <a:alpha val="58000"/>
                </a:schemeClr>
              </a:gs>
              <a:gs pos="70000">
                <a:schemeClr val="bg1">
                  <a:alpha val="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ADF4F93-13B7-9E90-F2C3-66C182809D1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up of a colorful spiral&#10;&#10;Description automatically generated">
            <a:extLst>
              <a:ext uri="{FF2B5EF4-FFF2-40B4-BE49-F238E27FC236}">
                <a16:creationId xmlns:a16="http://schemas.microsoft.com/office/drawing/2014/main" id="{799145B4-A11C-C3DF-BA47-3700F47BF4ED}"/>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artisticBlur radius="56"/>
                    </a14:imgEffect>
                  </a14:imgLayer>
                </a14:imgProps>
              </a:ext>
              <a:ext uri="{28A0092B-C50C-407E-A947-70E740481C1C}">
                <a14:useLocalDpi xmlns:a14="http://schemas.microsoft.com/office/drawing/2010/main"/>
              </a:ext>
            </a:extLst>
          </a:blip>
          <a:srcRect l="3677" t="41133" r="34559" b="20191"/>
          <a:stretch/>
        </p:blipFill>
        <p:spPr>
          <a:xfrm>
            <a:off x="508000" y="2282624"/>
            <a:ext cx="8534400" cy="3006050"/>
          </a:xfrm>
          <a:prstGeom prst="roundRect">
            <a:avLst>
              <a:gd name="adj" fmla="val 16667"/>
            </a:avLst>
          </a:prstGeom>
          <a:ln>
            <a:noFill/>
          </a:ln>
          <a:effectLst>
            <a:softEdge rad="0"/>
          </a:effectLst>
          <a:scene3d>
            <a:camera prst="orthographicFront"/>
            <a:lightRig rig="contrasting" dir="t">
              <a:rot lat="0" lon="0" rev="4200000"/>
            </a:lightRig>
          </a:scene3d>
          <a:sp3d prstMaterial="plastic">
            <a:bevelT w="0" h="0" prst="relaxedInset"/>
            <a:contourClr>
              <a:srgbClr val="969696"/>
            </a:contourClr>
          </a:sp3d>
        </p:spPr>
      </p:pic>
      <p:sp>
        <p:nvSpPr>
          <p:cNvPr id="4" name="Rectangle: Rounded Corners 3">
            <a:extLst>
              <a:ext uri="{FF2B5EF4-FFF2-40B4-BE49-F238E27FC236}">
                <a16:creationId xmlns:a16="http://schemas.microsoft.com/office/drawing/2014/main" id="{6CFC3848-31B0-12FC-5D3C-1FC94FD228E5}"/>
              </a:ext>
            </a:extLst>
          </p:cNvPr>
          <p:cNvSpPr/>
          <p:nvPr userDrawn="1"/>
        </p:nvSpPr>
        <p:spPr>
          <a:xfrm>
            <a:off x="508000" y="2282623"/>
            <a:ext cx="8534400" cy="3006050"/>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7DF3D89-1F38-68AF-6810-97AA81AC8C89}"/>
              </a:ext>
            </a:extLst>
          </p:cNvPr>
          <p:cNvSpPr/>
          <p:nvPr userDrawn="1"/>
        </p:nvSpPr>
        <p:spPr>
          <a:xfrm>
            <a:off x="968887" y="4124123"/>
            <a:ext cx="7552813" cy="70788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agnify" title="Icon of a magnifying glass">
            <a:extLst>
              <a:ext uri="{FF2B5EF4-FFF2-40B4-BE49-F238E27FC236}">
                <a16:creationId xmlns:a16="http://schemas.microsoft.com/office/drawing/2014/main" id="{B5E74FB4-99CE-B56C-F3BE-9224CCF064E1}"/>
              </a:ext>
            </a:extLst>
          </p:cNvPr>
          <p:cNvSpPr>
            <a:spLocks noChangeAspect="1" noEditPoints="1"/>
          </p:cNvSpPr>
          <p:nvPr userDrawn="1"/>
        </p:nvSpPr>
        <p:spPr bwMode="auto">
          <a:xfrm flipH="1">
            <a:off x="7929465" y="4314225"/>
            <a:ext cx="308170" cy="3022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912421" y="3202170"/>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980803"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4" name="Freeform: Shape 33">
            <a:extLst>
              <a:ext uri="{FF2B5EF4-FFF2-40B4-BE49-F238E27FC236}">
                <a16:creationId xmlns:a16="http://schemas.microsoft.com/office/drawing/2014/main" id="{F93F6363-616A-CDD2-CAE0-DBC4E69EE419}"/>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2" name="Picture 11" descr="A rainbow colored logo on a black background&#10;&#10;Description automatically generated">
            <a:extLst>
              <a:ext uri="{FF2B5EF4-FFF2-40B4-BE49-F238E27FC236}">
                <a16:creationId xmlns:a16="http://schemas.microsoft.com/office/drawing/2014/main" id="{05BE0791-80D1-1E71-0D66-E138D9AA311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968887" y="2562822"/>
            <a:ext cx="539617" cy="539617"/>
          </a:xfrm>
          <a:prstGeom prst="rect">
            <a:avLst/>
          </a:prstGeom>
        </p:spPr>
      </p:pic>
    </p:spTree>
    <p:extLst>
      <p:ext uri="{BB962C8B-B14F-4D97-AF65-F5344CB8AC3E}">
        <p14:creationId xmlns:p14="http://schemas.microsoft.com/office/powerpoint/2010/main" val="3171085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3678" r="19088" b="139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3266242"/>
            <a:ext cx="9144000" cy="677108"/>
          </a:xfrm>
          <a:noFill/>
        </p:spPr>
        <p:txBody>
          <a:bodyPr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10" name="Picture 9" descr="A close-up of a logo&#10;&#10;Description automatically generated with medium confidence">
            <a:extLst>
              <a:ext uri="{FF2B5EF4-FFF2-40B4-BE49-F238E27FC236}">
                <a16:creationId xmlns:a16="http://schemas.microsoft.com/office/drawing/2014/main" id="{97B1F2AE-6C5C-018D-7632-164C4B21705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6863" y="298450"/>
            <a:ext cx="2361272" cy="867859"/>
          </a:xfrm>
          <a:prstGeom prst="rect">
            <a:avLst/>
          </a:prstGeom>
        </p:spPr>
      </p:pic>
      <p:pic>
        <p:nvPicPr>
          <p:cNvPr id="5" name="Picture 4" descr="A rainbow colored logo on a black background&#10;&#10;Description automatically generated">
            <a:extLst>
              <a:ext uri="{FF2B5EF4-FFF2-40B4-BE49-F238E27FC236}">
                <a16:creationId xmlns:a16="http://schemas.microsoft.com/office/drawing/2014/main" id="{8F5D48D4-68C8-E7DD-5132-34A2E6434375}"/>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949859" y="325979"/>
            <a:ext cx="812800" cy="812800"/>
          </a:xfrm>
          <a:prstGeom prst="rect">
            <a:avLst/>
          </a:prstGeom>
        </p:spPr>
      </p:pic>
    </p:spTree>
    <p:extLst>
      <p:ext uri="{BB962C8B-B14F-4D97-AF65-F5344CB8AC3E}">
        <p14:creationId xmlns:p14="http://schemas.microsoft.com/office/powerpoint/2010/main" val="36627072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Title Slide 5">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41350" t="6371" r="22947" b="48048"/>
          <a:stretch/>
        </p:blipFill>
        <p:spPr>
          <a:xfrm>
            <a:off x="0" y="0"/>
            <a:ext cx="12191999" cy="6858000"/>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505303"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589133"/>
            <a:ext cx="5511800" cy="1354217"/>
          </a:xfrm>
          <a:noFill/>
        </p:spPr>
        <p:txBody>
          <a:bodyPr wrap="square" lIns="0" tIns="0" rIns="0" bIns="0" anchor="b" anchorCtr="0">
            <a:spAutoFit/>
          </a:bodyPr>
          <a:lstStyle>
            <a:lvl1pPr>
              <a:defRPr sz="4400" spc="-50"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5" name="Picture 4" descr="A close-up of a logo&#10;&#10;Description automatically generated with medium confidence">
            <a:extLst>
              <a:ext uri="{FF2B5EF4-FFF2-40B4-BE49-F238E27FC236}">
                <a16:creationId xmlns:a16="http://schemas.microsoft.com/office/drawing/2014/main" id="{B7CCD9CC-6226-0424-5409-124F7DF60F6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96863" y="298450"/>
            <a:ext cx="2361272" cy="867859"/>
          </a:xfrm>
          <a:prstGeom prst="rect">
            <a:avLst/>
          </a:prstGeom>
        </p:spPr>
      </p:pic>
      <p:pic>
        <p:nvPicPr>
          <p:cNvPr id="6" name="Picture 2" descr="Map, photo with location pin, mobile device with likes icon in magenta, purple, and yellow color">
            <a:extLst>
              <a:ext uri="{FF2B5EF4-FFF2-40B4-BE49-F238E27FC236}">
                <a16:creationId xmlns:a16="http://schemas.microsoft.com/office/drawing/2014/main" id="{0A983905-67D2-5C33-136D-E6F40D6AC0D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8244" y="1060538"/>
            <a:ext cx="4736924" cy="4736924"/>
          </a:xfrm>
          <a:prstGeom prst="rect">
            <a:avLst/>
          </a:prstGeom>
        </p:spPr>
      </p:pic>
      <p:pic>
        <p:nvPicPr>
          <p:cNvPr id="4" name="Picture 3" descr="A rainbow colored logo on a black background&#10;&#10;Description automatically generated">
            <a:extLst>
              <a:ext uri="{FF2B5EF4-FFF2-40B4-BE49-F238E27FC236}">
                <a16:creationId xmlns:a16="http://schemas.microsoft.com/office/drawing/2014/main" id="{FC1991CB-5F9D-1CCE-D823-76489CAAA087}"/>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949859" y="325979"/>
            <a:ext cx="812800" cy="812800"/>
          </a:xfrm>
          <a:prstGeom prst="rect">
            <a:avLst/>
          </a:prstGeom>
        </p:spPr>
      </p:pic>
    </p:spTree>
    <p:extLst>
      <p:ext uri="{BB962C8B-B14F-4D97-AF65-F5344CB8AC3E}">
        <p14:creationId xmlns:p14="http://schemas.microsoft.com/office/powerpoint/2010/main" val="146338744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nk - Light Gradient">
    <p:bg>
      <p:bgPr>
        <a:gradFill>
          <a:gsLst>
            <a:gs pos="0">
              <a:srgbClr val="50E6FF"/>
            </a:gs>
            <a:gs pos="100000">
              <a:srgbClr val="D59DFF"/>
            </a:gs>
          </a:gsLst>
          <a:lin ang="2400000" scaled="0"/>
        </a:gradFill>
        <a:effectLst/>
      </p:bgPr>
    </p:bg>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BC35D8F7-37B3-8A61-0D77-6182149CE4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58654052"/>
      </p:ext>
    </p:extLst>
  </p:cSld>
  <p:clrMapOvr>
    <a:masterClrMapping/>
  </p:clrMapOvr>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WORKSHEET TIT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530CE1E-4089-434E-AAF5-DA9D1BB44473}"/>
              </a:ext>
            </a:extLst>
          </p:cNvPr>
          <p:cNvSpPr/>
          <p:nvPr userDrawn="1"/>
        </p:nvSpPr>
        <p:spPr>
          <a:xfrm>
            <a:off x="6718042" y="-78115"/>
            <a:ext cx="5473958"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Segoe UI Semilight" panose="020B0402040204020203" pitchFamily="34" charset="0"/>
            </a:endParaRPr>
          </a:p>
        </p:txBody>
      </p:sp>
    </p:spTree>
    <p:extLst>
      <p:ext uri="{BB962C8B-B14F-4D97-AF65-F5344CB8AC3E}">
        <p14:creationId xmlns:p14="http://schemas.microsoft.com/office/powerpoint/2010/main" val="9699537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Use Case with Text">
    <p:spTree>
      <p:nvGrpSpPr>
        <p:cNvPr id="1" name=""/>
        <p:cNvGrpSpPr/>
        <p:nvPr/>
      </p:nvGrpSpPr>
      <p:grpSpPr>
        <a:xfrm>
          <a:off x="0" y="0"/>
          <a:ext cx="0" cy="0"/>
          <a:chOff x="0" y="0"/>
          <a:chExt cx="0" cy="0"/>
        </a:xfrm>
      </p:grpSpPr>
      <p:sp>
        <p:nvSpPr>
          <p:cNvPr id="2" name="Title 1"/>
          <p:cNvSpPr>
            <a:spLocks noGrp="1"/>
          </p:cNvSpPr>
          <p:nvPr>
            <p:ph type="title"/>
          </p:nvPr>
        </p:nvSpPr>
        <p:spPr>
          <a:xfrm>
            <a:off x="269302" y="291102"/>
            <a:ext cx="8516036" cy="899665"/>
          </a:xfrm>
        </p:spPr>
        <p:txBody>
          <a:bodyPr/>
          <a:lstStyle/>
          <a:p>
            <a:r>
              <a:rPr lang="en-US"/>
              <a:t>Click to edit Master title style</a:t>
            </a:r>
          </a:p>
        </p:txBody>
      </p:sp>
      <p:sp>
        <p:nvSpPr>
          <p:cNvPr id="6" name="Text Placeholder 5"/>
          <p:cNvSpPr>
            <a:spLocks noGrp="1"/>
          </p:cNvSpPr>
          <p:nvPr>
            <p:ph type="body" sz="quarter" idx="10"/>
          </p:nvPr>
        </p:nvSpPr>
        <p:spPr>
          <a:xfrm>
            <a:off x="269239" y="1189176"/>
            <a:ext cx="8516036" cy="1753279"/>
          </a:xfrm>
        </p:spPr>
        <p:txBody>
          <a:bodyPr lIns="182880" tIns="146304" rIns="182880" bIns="146304"/>
          <a:lstStyle>
            <a:lvl1pPr marL="0" indent="0">
              <a:buNone/>
              <a:defRPr sz="2745">
                <a:gradFill>
                  <a:gsLst>
                    <a:gs pos="100000">
                      <a:schemeClr val="accent1"/>
                    </a:gs>
                    <a:gs pos="0">
                      <a:schemeClr val="accent1"/>
                    </a:gs>
                  </a:gsLst>
                  <a:lin ang="5400000" scaled="0"/>
                </a:gradFill>
              </a:defRPr>
            </a:lvl1pPr>
            <a:lvl2pPr marL="0" indent="0">
              <a:buFontTx/>
              <a:buNone/>
              <a:defRPr sz="1765">
                <a:latin typeface="+mj-lt"/>
              </a:defRPr>
            </a:lvl2pPr>
            <a:lvl3pPr marL="166517" indent="-166517">
              <a:buFont typeface="Arial" panose="020B0604020202020204" pitchFamily="34" charset="0"/>
              <a:buChar char="•"/>
              <a:defRPr sz="1568"/>
            </a:lvl3pPr>
            <a:lvl4pPr marL="340814" indent="-174297">
              <a:buFont typeface="Arial" panose="020B0604020202020204" pitchFamily="34" charset="0"/>
              <a:buChar char="•"/>
              <a:defRPr sz="1372"/>
            </a:lvl4pPr>
            <a:lvl5pPr marL="504217" indent="-166517">
              <a:buFont typeface="Arial" panose="020B0604020202020204" pitchFamily="34" charset="0"/>
              <a:buChar char="•"/>
              <a:defRPr sz="1372"/>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2"/>
          <p:cNvSpPr/>
          <p:nvPr userDrawn="1"/>
        </p:nvSpPr>
        <p:spPr bwMode="auto">
          <a:xfrm>
            <a:off x="9054168" y="0"/>
            <a:ext cx="3137487" cy="6858000"/>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9054168" y="3877276"/>
            <a:ext cx="3137487" cy="29807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Text Placeholder 7"/>
          <p:cNvSpPr>
            <a:spLocks noGrp="1"/>
          </p:cNvSpPr>
          <p:nvPr>
            <p:ph type="body" sz="quarter" idx="11"/>
          </p:nvPr>
        </p:nvSpPr>
        <p:spPr>
          <a:xfrm>
            <a:off x="9233488" y="4056275"/>
            <a:ext cx="2689274" cy="1430386"/>
          </a:xfrm>
        </p:spPr>
        <p:txBody>
          <a:bodyPr lIns="182880" tIns="146304" rIns="182880" bIns="146304"/>
          <a:lstStyle>
            <a:lvl1pPr marL="0" indent="0">
              <a:buNone/>
              <a:defRPr sz="1765">
                <a:gradFill>
                  <a:gsLst>
                    <a:gs pos="0">
                      <a:srgbClr val="FFFFFF"/>
                    </a:gs>
                    <a:gs pos="100000">
                      <a:srgbClr val="FFFFFF"/>
                    </a:gs>
                  </a:gsLst>
                  <a:lin ang="5400000" scaled="0"/>
                </a:gradFill>
              </a:defRPr>
            </a:lvl1pPr>
            <a:lvl2pPr marL="171185" indent="-171185">
              <a:defRPr sz="1568">
                <a:gradFill>
                  <a:gsLst>
                    <a:gs pos="0">
                      <a:srgbClr val="FFFFFF"/>
                    </a:gs>
                    <a:gs pos="100000">
                      <a:srgbClr val="FFFFFF"/>
                    </a:gs>
                  </a:gsLst>
                  <a:lin ang="5400000" scaled="0"/>
                </a:gradFill>
              </a:defRPr>
            </a:lvl2pPr>
            <a:lvl3pPr marL="336145" indent="-164960">
              <a:defRPr sz="1372">
                <a:gradFill>
                  <a:gsLst>
                    <a:gs pos="0">
                      <a:srgbClr val="FFFFFF"/>
                    </a:gs>
                    <a:gs pos="100000">
                      <a:srgbClr val="FFFFFF"/>
                    </a:gs>
                  </a:gsLst>
                  <a:lin ang="5400000" scaled="0"/>
                </a:gradFill>
              </a:defRPr>
            </a:lvl3pPr>
            <a:lvl4pPr marL="507330" indent="-171185">
              <a:tabLst/>
              <a:defRPr sz="1176">
                <a:gradFill>
                  <a:gsLst>
                    <a:gs pos="0">
                      <a:srgbClr val="FFFFFF"/>
                    </a:gs>
                    <a:gs pos="100000">
                      <a:srgbClr val="FFFFFF"/>
                    </a:gs>
                  </a:gsLst>
                  <a:lin ang="5400000" scaled="0"/>
                </a:gradFill>
              </a:defRPr>
            </a:lvl4pPr>
            <a:lvl5pPr marL="672290" indent="-164960">
              <a:defRPr sz="1176">
                <a:gradFill>
                  <a:gsLst>
                    <a:gs pos="0">
                      <a:srgbClr val="FFFFFF"/>
                    </a:gs>
                    <a:gs pos="100000">
                      <a:srgbClr val="FFFFFF"/>
                    </a:gs>
                  </a:gsLst>
                  <a:lin ang="5400000" scaled="0"/>
                </a:gra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41820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8_Title Slide">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B76918B-C17A-3C2A-52E2-C558E0B41D48}"/>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73071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pic>
        <p:nvPicPr>
          <p:cNvPr id="7" name="Picture 6" descr="A computer screen with a couple of screens&#10;&#10;Description automatically generated">
            <a:extLst>
              <a:ext uri="{FF2B5EF4-FFF2-40B4-BE49-F238E27FC236}">
                <a16:creationId xmlns:a16="http://schemas.microsoft.com/office/drawing/2014/main" id="{F13A281E-B91B-B33F-8CAC-511DFDC79FB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69" r="769" b="988"/>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64529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spTree>
      <p:nvGrpSpPr>
        <p:cNvPr id="1" name=""/>
        <p:cNvGrpSpPr/>
        <p:nvPr/>
      </p:nvGrpSpPr>
      <p:grpSpPr>
        <a:xfrm>
          <a:off x="0" y="0"/>
          <a:ext cx="0" cy="0"/>
          <a:chOff x="0" y="0"/>
          <a:chExt cx="0" cy="0"/>
        </a:xfrm>
      </p:grpSpPr>
      <p:pic>
        <p:nvPicPr>
          <p:cNvPr id="7" name="Picture 6" descr="A blurry image of a person's hand&#10;&#10;Description automatically generated">
            <a:extLst>
              <a:ext uri="{FF2B5EF4-FFF2-40B4-BE49-F238E27FC236}">
                <a16:creationId xmlns:a16="http://schemas.microsoft.com/office/drawing/2014/main" id="{093B630B-98F0-A558-44D6-C08F95FB3C1E}"/>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5091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84199" y="14354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9040986"/>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0C8AED29-A2C9-D869-28FB-33C34244EB2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8284" r="37862"/>
          <a:stretch/>
        </p:blipFill>
        <p:spPr>
          <a:xfrm>
            <a:off x="0" y="0"/>
            <a:ext cx="5540029"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60363" y="509156"/>
            <a:ext cx="580390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6299" y="1435497"/>
            <a:ext cx="580390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5100778"/>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36021" r="10124"/>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450033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2" name="Picture 1" descr="A field of pink flowers&#10;&#10;Description automatically generated">
            <a:extLst>
              <a:ext uri="{FF2B5EF4-FFF2-40B4-BE49-F238E27FC236}">
                <a16:creationId xmlns:a16="http://schemas.microsoft.com/office/drawing/2014/main" id="{E214436C-D4A0-F3A5-8A2C-F0899EA45D2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6" t="9553" r="-5" b="21753"/>
          <a:stretch/>
        </p:blipFill>
        <p:spPr>
          <a:xfrm>
            <a:off x="0" y="0"/>
            <a:ext cx="12191999" cy="6858000"/>
          </a:xfrm>
          <a:prstGeom prst="rect">
            <a:avLst/>
          </a:prstGeom>
        </p:spPr>
      </p:pic>
      <p:sp>
        <p:nvSpPr>
          <p:cNvPr id="3" name="Rectangle 2">
            <a:extLst>
              <a:ext uri="{FF2B5EF4-FFF2-40B4-BE49-F238E27FC236}">
                <a16:creationId xmlns:a16="http://schemas.microsoft.com/office/drawing/2014/main" id="{29C5B611-9E79-BB05-EC82-68BE6DA6C09B}"/>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50D373B-7E3C-5172-898A-E68815F86C99}"/>
              </a:ext>
            </a:extLst>
          </p:cNvPr>
          <p:cNvSpPr/>
          <p:nvPr userDrawn="1"/>
        </p:nvSpPr>
        <p:spPr>
          <a:xfrm>
            <a:off x="-1" y="0"/>
            <a:ext cx="12191999" cy="4660900"/>
          </a:xfrm>
          <a:prstGeom prst="rect">
            <a:avLst/>
          </a:prstGeom>
          <a:gradFill flip="none" rotWithShape="1">
            <a:gsLst>
              <a:gs pos="66000">
                <a:srgbClr val="DAE4F6"/>
              </a:gs>
              <a:gs pos="100000">
                <a:srgbClr val="D2DEF4">
                  <a:alpha val="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F34A422B-193F-0122-2EBB-9AA5518DC152}"/>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57CA07E5-8E9D-00BD-7408-F3245E8E0D0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5D95FC42-106B-19E0-E35B-3803B328B943}"/>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8" name="Title 15">
            <a:extLst>
              <a:ext uri="{FF2B5EF4-FFF2-40B4-BE49-F238E27FC236}">
                <a16:creationId xmlns:a16="http://schemas.microsoft.com/office/drawing/2014/main" id="{75D6AF87-1434-C2B6-0E65-E273393E9249}"/>
              </a:ext>
            </a:extLst>
          </p:cNvPr>
          <p:cNvSpPr>
            <a:spLocks noGrp="1"/>
          </p:cNvSpPr>
          <p:nvPr>
            <p:ph type="title"/>
          </p:nvPr>
        </p:nvSpPr>
        <p:spPr>
          <a:xfrm>
            <a:off x="379021" y="2811645"/>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10" name="Text Placeholder 23">
            <a:extLst>
              <a:ext uri="{FF2B5EF4-FFF2-40B4-BE49-F238E27FC236}">
                <a16:creationId xmlns:a16="http://schemas.microsoft.com/office/drawing/2014/main" id="{370DEDA7-8EE8-1112-20E5-FA2CDB772C12}"/>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11" name="Group 10">
            <a:extLst>
              <a:ext uri="{FF2B5EF4-FFF2-40B4-BE49-F238E27FC236}">
                <a16:creationId xmlns:a16="http://schemas.microsoft.com/office/drawing/2014/main" id="{EA727BF0-05C5-E783-1FA3-E34ADE78C90E}"/>
              </a:ext>
            </a:extLst>
          </p:cNvPr>
          <p:cNvGrpSpPr/>
          <p:nvPr userDrawn="1"/>
        </p:nvGrpSpPr>
        <p:grpSpPr>
          <a:xfrm>
            <a:off x="8694674" y="636943"/>
            <a:ext cx="2996945" cy="427721"/>
            <a:chOff x="8694674" y="636943"/>
            <a:chExt cx="2996945" cy="427721"/>
          </a:xfrm>
        </p:grpSpPr>
        <p:sp>
          <p:nvSpPr>
            <p:cNvPr id="16" name="Freeform: Shape 15">
              <a:extLst>
                <a:ext uri="{FF2B5EF4-FFF2-40B4-BE49-F238E27FC236}">
                  <a16:creationId xmlns:a16="http://schemas.microsoft.com/office/drawing/2014/main" id="{390B6F5F-B474-F6D1-DB87-339220473810}"/>
                </a:ext>
              </a:extLst>
            </p:cNvPr>
            <p:cNvSpPr/>
            <p:nvPr userDrawn="1"/>
          </p:nvSpPr>
          <p:spPr>
            <a:xfrm>
              <a:off x="9225722" y="759293"/>
              <a:ext cx="2465897" cy="241807"/>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descr="A rainbow colored logo on a black background&#10;&#10;Description automatically generated">
              <a:extLst>
                <a:ext uri="{FF2B5EF4-FFF2-40B4-BE49-F238E27FC236}">
                  <a16:creationId xmlns:a16="http://schemas.microsoft.com/office/drawing/2014/main" id="{D012DBBA-2919-315E-CDE6-61539CD3D33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694674" y="636943"/>
              <a:ext cx="427721" cy="427721"/>
            </a:xfrm>
            <a:prstGeom prst="rect">
              <a:avLst/>
            </a:prstGeom>
          </p:spPr>
        </p:pic>
      </p:grpSp>
    </p:spTree>
    <p:extLst>
      <p:ext uri="{BB962C8B-B14F-4D97-AF65-F5344CB8AC3E}">
        <p14:creationId xmlns:p14="http://schemas.microsoft.com/office/powerpoint/2010/main" val="1747362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2_Title and Content">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10617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Section Title photo">
    <p:spTree>
      <p:nvGrpSpPr>
        <p:cNvPr id="1" name=""/>
        <p:cNvGrpSpPr/>
        <p:nvPr/>
      </p:nvGrpSpPr>
      <p:grpSpPr>
        <a:xfrm>
          <a:off x="0" y="0"/>
          <a:ext cx="0" cy="0"/>
          <a:chOff x="0" y="0"/>
          <a:chExt cx="0" cy="0"/>
        </a:xfrm>
      </p:grpSpPr>
      <p:pic>
        <p:nvPicPr>
          <p:cNvPr id="4" name="Picture 3" descr="A close-up of a ribbon&#10;&#10;Description automatically generated">
            <a:extLst>
              <a:ext uri="{FF2B5EF4-FFF2-40B4-BE49-F238E27FC236}">
                <a16:creationId xmlns:a16="http://schemas.microsoft.com/office/drawing/2014/main" id="{8D106E32-AE8C-D4ED-B83A-9ECE4F6522F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1555" r="23455" b="21900"/>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23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2_Section Title photo">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AC871D7A-C89B-F090-4E20-507E04C5B408}"/>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15625"/>
          <a:stretch/>
        </p:blipFill>
        <p:spPr>
          <a:xfrm>
            <a:off x="0" y="0"/>
            <a:ext cx="12192000" cy="6858000"/>
          </a:xfrm>
          <a:prstGeom prst="rect">
            <a:avLst/>
          </a:prstGeom>
        </p:spPr>
      </p:pic>
    </p:spTree>
    <p:extLst>
      <p:ext uri="{BB962C8B-B14F-4D97-AF65-F5344CB8AC3E}">
        <p14:creationId xmlns:p14="http://schemas.microsoft.com/office/powerpoint/2010/main" val="1569966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ummary page_Big headline">
    <p:bg>
      <p:bgPr>
        <a:solidFill>
          <a:schemeClr val="bg2"/>
        </a:solidFill>
        <a:effectLst/>
      </p:bgPr>
    </p:bg>
    <p:spTree>
      <p:nvGrpSpPr>
        <p:cNvPr id="1" name=""/>
        <p:cNvGrpSpPr/>
        <p:nvPr/>
      </p:nvGrpSpPr>
      <p:grpSpPr>
        <a:xfrm>
          <a:off x="0" y="0"/>
          <a:ext cx="0" cy="0"/>
          <a:chOff x="0" y="0"/>
          <a:chExt cx="0" cy="0"/>
        </a:xfrm>
      </p:grpSpPr>
      <p:pic>
        <p:nvPicPr>
          <p:cNvPr id="6" name="Picture 5" descr="A group of chat boxes&#10;&#10;Description automatically generated">
            <a:extLst>
              <a:ext uri="{FF2B5EF4-FFF2-40B4-BE49-F238E27FC236}">
                <a16:creationId xmlns:a16="http://schemas.microsoft.com/office/drawing/2014/main" id="{7EC4F649-6224-35AC-63DA-ED13663C2B8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9879" r="50000" b="1010"/>
          <a:stretch/>
        </p:blipFill>
        <p:spPr>
          <a:xfrm>
            <a:off x="7661204" y="685800"/>
            <a:ext cx="4035496" cy="5600700"/>
          </a:xfrm>
          <a:prstGeom prst="rect">
            <a:avLst/>
          </a:prstGeom>
        </p:spPr>
      </p:pic>
      <p:pic>
        <p:nvPicPr>
          <p:cNvPr id="3" name="Picture 2" descr="A blurry image of a person's hand&#10;&#10;Description automatically generated">
            <a:extLst>
              <a:ext uri="{FF2B5EF4-FFF2-40B4-BE49-F238E27FC236}">
                <a16:creationId xmlns:a16="http://schemas.microsoft.com/office/drawing/2014/main" id="{1886A6EB-DC3A-AC64-803E-AEC23C354B34}"/>
              </a:ext>
            </a:extLst>
          </p:cNvPr>
          <p:cNvPicPr>
            <a:picLocks noChangeAspect="1"/>
          </p:cNvPicPr>
          <p:nvPr userDrawn="1"/>
        </p:nvPicPr>
        <p:blipFill rotWithShape="1">
          <a:blip r:embed="rId3" cstate="screen">
            <a:extLst>
              <a:ext uri="{BEBA8EAE-BF5A-486C-A8C5-ECC9F3942E4B}">
                <a14:imgProps xmlns:a14="http://schemas.microsoft.com/office/drawing/2010/main">
                  <a14:imgLayer r:embed="rId4">
                    <a14:imgEffect>
                      <a14:artisticBlur radius="75"/>
                    </a14:imgEffect>
                  </a14:imgLayer>
                </a14:imgProps>
              </a:ext>
              <a:ext uri="{28A0092B-C50C-407E-A947-70E740481C1C}">
                <a14:useLocalDpi xmlns:a14="http://schemas.microsoft.com/office/drawing/2010/main"/>
              </a:ext>
            </a:extLst>
          </a:blip>
          <a:srcRect t="2407"/>
          <a:stretch/>
        </p:blipFill>
        <p:spPr>
          <a:xfrm>
            <a:off x="0" y="0"/>
            <a:ext cx="12192000" cy="6692900"/>
          </a:xfrm>
          <a:prstGeom prst="rect">
            <a:avLst/>
          </a:prstGeom>
        </p:spPr>
      </p:pic>
      <p:sp>
        <p:nvSpPr>
          <p:cNvPr id="4" name="Rectangle 3">
            <a:extLst>
              <a:ext uri="{FF2B5EF4-FFF2-40B4-BE49-F238E27FC236}">
                <a16:creationId xmlns:a16="http://schemas.microsoft.com/office/drawing/2014/main" id="{F0F8B4D4-45FE-8A6B-0940-2613A4013FC0}"/>
              </a:ext>
            </a:extLst>
          </p:cNvPr>
          <p:cNvSpPr/>
          <p:nvPr userDrawn="1"/>
        </p:nvSpPr>
        <p:spPr>
          <a:xfrm>
            <a:off x="0" y="0"/>
            <a:ext cx="12192000" cy="6692900"/>
          </a:xfrm>
          <a:prstGeom prst="rect">
            <a:avLst/>
          </a:prstGeom>
          <a:gradFill flip="none" rotWithShape="1">
            <a:gsLst>
              <a:gs pos="36000">
                <a:schemeClr val="bg1">
                  <a:alpha val="68000"/>
                </a:schemeClr>
              </a:gs>
              <a:gs pos="100000">
                <a:schemeClr val="bg1">
                  <a:alpha val="2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387350" y="1619611"/>
            <a:ext cx="5055459"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Rectangle 1">
            <a:extLst>
              <a:ext uri="{FF2B5EF4-FFF2-40B4-BE49-F238E27FC236}">
                <a16:creationId xmlns:a16="http://schemas.microsoft.com/office/drawing/2014/main" id="{CD367F4E-8C73-E0F8-F13E-FE82EB5E8890}"/>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chat boxes&#10;&#10;Description automatically generated">
            <a:extLst>
              <a:ext uri="{FF2B5EF4-FFF2-40B4-BE49-F238E27FC236}">
                <a16:creationId xmlns:a16="http://schemas.microsoft.com/office/drawing/2014/main" id="{C9DC74CC-1FDA-D2C2-CA47-399C0C900E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9879" r="50000" b="1010"/>
          <a:stretch/>
        </p:blipFill>
        <p:spPr>
          <a:xfrm>
            <a:off x="7688192" y="685800"/>
            <a:ext cx="4035496" cy="5600700"/>
          </a:xfrm>
          <a:prstGeom prst="rect">
            <a:avLst/>
          </a:prstGeom>
        </p:spPr>
      </p:pic>
      <p:sp>
        <p:nvSpPr>
          <p:cNvPr id="8" name="Title 1">
            <a:extLst>
              <a:ext uri="{FF2B5EF4-FFF2-40B4-BE49-F238E27FC236}">
                <a16:creationId xmlns:a16="http://schemas.microsoft.com/office/drawing/2014/main" id="{E1AC44E4-6E8B-3264-6C80-836DA134E7E9}"/>
              </a:ext>
            </a:extLst>
          </p:cNvPr>
          <p:cNvSpPr>
            <a:spLocks noGrp="1"/>
          </p:cNvSpPr>
          <p:nvPr>
            <p:ph type="title"/>
          </p:nvPr>
        </p:nvSpPr>
        <p:spPr>
          <a:xfrm>
            <a:off x="393700" y="250825"/>
            <a:ext cx="6924604" cy="1325563"/>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250830059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904">
          <p15:clr>
            <a:srgbClr val="954F72"/>
          </p15:clr>
        </p15:guide>
        <p15:guide id="38" orient="horz" pos="3323">
          <p15:clr>
            <a:srgbClr val="954F72"/>
          </p15:clr>
        </p15:guide>
        <p15:guide id="39" orient="horz" pos="3507">
          <p15:clr>
            <a:srgbClr val="954F7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8508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7594-1484-81D3-4108-E794D8FF04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8D616-E238-5793-BE31-A700A00741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E81-3130-0687-E0B2-92C08370BD3B}"/>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26A8B7A8-B160-5E2E-51FE-267793E88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505FA0-A6C9-0997-B1E4-29C0A6141B7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DF75326B-5925-1E0B-801E-AF7E354EC63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3865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FB7-70A0-1665-D6E3-4A8CAF915DD2}"/>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B76B0EF-C30F-FDAC-0650-753D06E042BA}"/>
              </a:ext>
            </a:extLst>
          </p:cNvPr>
          <p:cNvSpPr>
            <a:spLocks noGrp="1"/>
          </p:cNvSpPr>
          <p:nvPr>
            <p:ph sz="half" idx="1"/>
          </p:nvPr>
        </p:nvSpPr>
        <p:spPr>
          <a:xfrm>
            <a:off x="381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D0EDF9-509E-B7B5-406B-7749F5FC06ED}"/>
              </a:ext>
            </a:extLst>
          </p:cNvPr>
          <p:cNvSpPr>
            <a:spLocks noGrp="1"/>
          </p:cNvSpPr>
          <p:nvPr>
            <p:ph sz="half" idx="2"/>
          </p:nvPr>
        </p:nvSpPr>
        <p:spPr>
          <a:xfrm>
            <a:off x="5715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3EC1C-D01B-4AFA-E5CB-CB9EA45004B2}"/>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1/14/2025</a:t>
            </a:fld>
            <a:endParaRPr lang="en-US"/>
          </a:p>
        </p:txBody>
      </p:sp>
      <p:sp>
        <p:nvSpPr>
          <p:cNvPr id="6" name="Footer Placeholder 5">
            <a:extLst>
              <a:ext uri="{FF2B5EF4-FFF2-40B4-BE49-F238E27FC236}">
                <a16:creationId xmlns:a16="http://schemas.microsoft.com/office/drawing/2014/main" id="{80760E75-3DB5-88DA-8C51-62D26037C423}"/>
              </a:ext>
            </a:extLst>
          </p:cNvPr>
          <p:cNvSpPr>
            <a:spLocks noGrp="1"/>
          </p:cNvSpPr>
          <p:nvPr>
            <p:ph type="ftr" sz="quarter" idx="11"/>
          </p:nvPr>
        </p:nvSpPr>
        <p:spPr>
          <a:xfrm>
            <a:off x="3581400" y="6242050"/>
            <a:ext cx="4114800" cy="365125"/>
          </a:xfrm>
        </p:spPr>
        <p:txBody>
          <a:bodyPr/>
          <a:lstStyle/>
          <a:p>
            <a:endParaRPr lang="en-US"/>
          </a:p>
        </p:txBody>
      </p:sp>
      <p:sp>
        <p:nvSpPr>
          <p:cNvPr id="7" name="Slide Number Placeholder 6">
            <a:extLst>
              <a:ext uri="{FF2B5EF4-FFF2-40B4-BE49-F238E27FC236}">
                <a16:creationId xmlns:a16="http://schemas.microsoft.com/office/drawing/2014/main" id="{F58E7EC2-179C-311E-A9E8-D465C5F736FD}"/>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ECACDD53-1F86-E418-E788-467AF6D1530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58126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8B8E-7848-30AF-3D59-8AF1A4C608FE}"/>
              </a:ext>
            </a:extLst>
          </p:cNvPr>
          <p:cNvSpPr>
            <a:spLocks noGrp="1"/>
          </p:cNvSpPr>
          <p:nvPr>
            <p:ph type="title"/>
          </p:nvPr>
        </p:nvSpPr>
        <p:spPr>
          <a:xfrm>
            <a:off x="382588" y="2508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992D2E-5DBF-88B7-5F5C-652CFE965F95}"/>
              </a:ext>
            </a:extLst>
          </p:cNvPr>
          <p:cNvSpPr>
            <a:spLocks noGrp="1"/>
          </p:cNvSpPr>
          <p:nvPr>
            <p:ph type="body" idx="1"/>
          </p:nvPr>
        </p:nvSpPr>
        <p:spPr>
          <a:xfrm>
            <a:off x="382588" y="15668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0B60D5-5D33-75D9-93C0-377F2BC4602D}"/>
              </a:ext>
            </a:extLst>
          </p:cNvPr>
          <p:cNvSpPr>
            <a:spLocks noGrp="1"/>
          </p:cNvSpPr>
          <p:nvPr>
            <p:ph sz="half" idx="2"/>
          </p:nvPr>
        </p:nvSpPr>
        <p:spPr>
          <a:xfrm>
            <a:off x="382588" y="23907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125DA9-5EB4-C98D-5B05-C4523B8821C8}"/>
              </a:ext>
            </a:extLst>
          </p:cNvPr>
          <p:cNvSpPr>
            <a:spLocks noGrp="1"/>
          </p:cNvSpPr>
          <p:nvPr>
            <p:ph type="body" sz="quarter" idx="3"/>
          </p:nvPr>
        </p:nvSpPr>
        <p:spPr>
          <a:xfrm>
            <a:off x="5715000" y="15668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FB6702-3DE9-928A-A39D-8180D4597F96}"/>
              </a:ext>
            </a:extLst>
          </p:cNvPr>
          <p:cNvSpPr>
            <a:spLocks noGrp="1"/>
          </p:cNvSpPr>
          <p:nvPr>
            <p:ph sz="quarter" idx="4"/>
          </p:nvPr>
        </p:nvSpPr>
        <p:spPr>
          <a:xfrm>
            <a:off x="5715000" y="23907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29ECA-2675-6459-76F2-D75FA569EF77}"/>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1/14/2025</a:t>
            </a:fld>
            <a:endParaRPr lang="en-US"/>
          </a:p>
        </p:txBody>
      </p:sp>
      <p:sp>
        <p:nvSpPr>
          <p:cNvPr id="8" name="Footer Placeholder 7">
            <a:extLst>
              <a:ext uri="{FF2B5EF4-FFF2-40B4-BE49-F238E27FC236}">
                <a16:creationId xmlns:a16="http://schemas.microsoft.com/office/drawing/2014/main" id="{8E748ED8-DACD-0038-D6D6-DE4AC207E2D3}"/>
              </a:ext>
            </a:extLst>
          </p:cNvPr>
          <p:cNvSpPr>
            <a:spLocks noGrp="1"/>
          </p:cNvSpPr>
          <p:nvPr>
            <p:ph type="ftr" sz="quarter" idx="11"/>
          </p:nvPr>
        </p:nvSpPr>
        <p:spPr>
          <a:xfrm>
            <a:off x="3581400" y="6242050"/>
            <a:ext cx="4114800" cy="365125"/>
          </a:xfrm>
        </p:spPr>
        <p:txBody>
          <a:bodyPr/>
          <a:lstStyle/>
          <a:p>
            <a:endParaRPr lang="en-US"/>
          </a:p>
        </p:txBody>
      </p:sp>
      <p:sp>
        <p:nvSpPr>
          <p:cNvPr id="9" name="Slide Number Placeholder 8">
            <a:extLst>
              <a:ext uri="{FF2B5EF4-FFF2-40B4-BE49-F238E27FC236}">
                <a16:creationId xmlns:a16="http://schemas.microsoft.com/office/drawing/2014/main" id="{9DAECBAA-A556-42DF-4612-1F8A33B69A33}"/>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a:p>
        </p:txBody>
      </p:sp>
      <p:sp>
        <p:nvSpPr>
          <p:cNvPr id="10" name="Rectangle 9">
            <a:extLst>
              <a:ext uri="{FF2B5EF4-FFF2-40B4-BE49-F238E27FC236}">
                <a16:creationId xmlns:a16="http://schemas.microsoft.com/office/drawing/2014/main" id="{5032FE57-96C7-114F-2AF4-DD1802AB550E}"/>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40832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C2C4-9465-E7E0-7BE9-86A26DFC42F2}"/>
              </a:ext>
            </a:extLst>
          </p:cNvPr>
          <p:cNvSpPr>
            <a:spLocks noGrp="1"/>
          </p:cNvSpPr>
          <p:nvPr>
            <p:ph type="title"/>
          </p:nvPr>
        </p:nvSpPr>
        <p:spPr>
          <a:xfrm>
            <a:off x="393700" y="250825"/>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27510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68461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1715" t="2691" r="10494" b="9519"/>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4" name="Group 3">
            <a:extLst>
              <a:ext uri="{FF2B5EF4-FFF2-40B4-BE49-F238E27FC236}">
                <a16:creationId xmlns:a16="http://schemas.microsoft.com/office/drawing/2014/main" id="{8A28A465-870A-6602-9C7B-97DF435D1128}"/>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3F274DE3-02DC-2E23-F53C-D843786042C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21C72947-95BA-A8C0-EE2A-CEA933019FF9}"/>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5722363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AFB2-43A1-88C3-1F8F-4E793BBF59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88F029-DB7D-90D3-34C5-72395F36A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C03BEC-19F7-DF5D-6484-EBDCC59C4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18D6DC-4B4B-2883-E0B9-C1D347ABE62F}"/>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6" name="Footer Placeholder 5">
            <a:extLst>
              <a:ext uri="{FF2B5EF4-FFF2-40B4-BE49-F238E27FC236}">
                <a16:creationId xmlns:a16="http://schemas.microsoft.com/office/drawing/2014/main" id="{6D68B2B4-DC82-79DA-3A49-1017ECCA07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B612CEA-0134-A61E-4A42-DD2C47D897A0}"/>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2E1D4765-3562-FC6A-81E5-70ABCCC1704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599553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BBCA-D1AB-FC0B-F9D6-70105EF132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03B6F6-D60A-5E0F-6CCA-3B90405FB6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9BC509-FE80-1ADA-BF94-5145CE876D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CEE832-BB9D-4599-20D5-EE066E58FAA9}"/>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6" name="Footer Placeholder 5">
            <a:extLst>
              <a:ext uri="{FF2B5EF4-FFF2-40B4-BE49-F238E27FC236}">
                <a16:creationId xmlns:a16="http://schemas.microsoft.com/office/drawing/2014/main" id="{44E6D2E4-24F2-B1E2-9575-AF271B6DEC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74F10C-357B-6AE5-E864-92C7095E9184}"/>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8" name="Rectangle 7">
            <a:extLst>
              <a:ext uri="{FF2B5EF4-FFF2-40B4-BE49-F238E27FC236}">
                <a16:creationId xmlns:a16="http://schemas.microsoft.com/office/drawing/2014/main" id="{0830FE84-2A0A-77C8-BDA1-1218015F2A2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396231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042B3-DC9D-EF20-6073-3CE5596B3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5CC056-07C5-BF99-D343-02D23C76F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CCA41F-D976-8361-F048-396E3071AE18}"/>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E156E965-15BB-CA18-A54B-315A1BBD92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7FFA27-CB9D-227A-3426-655AFEEC83C3}"/>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C535F9B6-6F4D-7883-3F81-44025E2B35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3589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D0F7-36C0-34C0-A0CA-3B25AC0852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BD3995-9906-F7B4-545A-B0564350B3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8BAEC-B4F8-A04A-4BC2-E8ED1DD12A31}"/>
              </a:ext>
            </a:extLst>
          </p:cNvPr>
          <p:cNvSpPr>
            <a:spLocks noGrp="1"/>
          </p:cNvSpPr>
          <p:nvPr>
            <p:ph type="dt" sz="half" idx="10"/>
          </p:nvPr>
        </p:nvSpPr>
        <p:spPr/>
        <p:txBody>
          <a:body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149CD486-A0AB-A65F-EC26-0ED5CC38AD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69D57-84EB-8C3C-AD27-C0BF59384551}"/>
              </a:ext>
            </a:extLst>
          </p:cNvPr>
          <p:cNvSpPr>
            <a:spLocks noGrp="1"/>
          </p:cNvSpPr>
          <p:nvPr>
            <p:ph type="sldNum" sz="quarter" idx="12"/>
          </p:nvPr>
        </p:nvSpPr>
        <p:spPr/>
        <p:txBody>
          <a:bodyPr/>
          <a:lstStyle/>
          <a:p>
            <a:fld id="{C67CA0B0-04EF-433A-8113-67BC344D39D3}" type="slidenum">
              <a:rPr lang="en-US" smtClean="0"/>
              <a:t>‹#›</a:t>
            </a:fld>
            <a:endParaRPr lang="en-US"/>
          </a:p>
        </p:txBody>
      </p:sp>
      <p:sp>
        <p:nvSpPr>
          <p:cNvPr id="7" name="Rectangle 6">
            <a:extLst>
              <a:ext uri="{FF2B5EF4-FFF2-40B4-BE49-F238E27FC236}">
                <a16:creationId xmlns:a16="http://schemas.microsoft.com/office/drawing/2014/main" id="{4EA6A7E9-5A48-0B62-918D-4BE91AF83E1C}"/>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14581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
        <p:nvSpPr>
          <p:cNvPr id="3" name="Rectangle 2">
            <a:extLst>
              <a:ext uri="{FF2B5EF4-FFF2-40B4-BE49-F238E27FC236}">
                <a16:creationId xmlns:a16="http://schemas.microsoft.com/office/drawing/2014/main" id="{0DFE0CCE-AF81-D964-81E3-986A81CA7C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991065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a:t>Drag &amp; drop your photo here</a:t>
            </a:r>
            <a:br>
              <a:rPr lang="en-US"/>
            </a:br>
            <a:r>
              <a:rPr lang="en-US"/>
              <a:t>or click or tap icon below to insert</a:t>
            </a:r>
          </a:p>
        </p:txBody>
      </p:sp>
      <p:sp>
        <p:nvSpPr>
          <p:cNvPr id="2" name="Title 1"/>
          <p:cNvSpPr>
            <a:spLocks noGrp="1"/>
          </p:cNvSpPr>
          <p:nvPr>
            <p:ph type="title" hasCustomPrompt="1"/>
          </p:nvPr>
        </p:nvSpPr>
        <p:spPr>
          <a:xfrm>
            <a:off x="495300"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5445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9_Title Slide">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BDBC305C-A9C3-4278-AFC0-C99DFD80A68A}"/>
              </a:ext>
            </a:extLst>
          </p:cNvPr>
          <p:cNvSpPr>
            <a:spLocks noGrp="1"/>
          </p:cNvSpPr>
          <p:nvPr>
            <p:ph type="title" hasCustomPrompt="1"/>
          </p:nvPr>
        </p:nvSpPr>
        <p:spPr>
          <a:xfrm>
            <a:off x="426424" y="440495"/>
            <a:ext cx="11336039" cy="758022"/>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71297723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10_Title Slide">
    <p:spTree>
      <p:nvGrpSpPr>
        <p:cNvPr id="1" name=""/>
        <p:cNvGrpSpPr/>
        <p:nvPr/>
      </p:nvGrpSpPr>
      <p:grpSpPr>
        <a:xfrm>
          <a:off x="0" y="0"/>
          <a:ext cx="0" cy="0"/>
          <a:chOff x="0" y="0"/>
          <a:chExt cx="0" cy="0"/>
        </a:xfrm>
      </p:grpSpPr>
      <p:pic>
        <p:nvPicPr>
          <p:cNvPr id="6" name="Picture 5" descr="A close-up of a white board&#10;&#10;Description automatically generated">
            <a:extLst>
              <a:ext uri="{FF2B5EF4-FFF2-40B4-BE49-F238E27FC236}">
                <a16:creationId xmlns:a16="http://schemas.microsoft.com/office/drawing/2014/main" id="{6E646153-32F9-AB0C-1204-90B32B4BF305}"/>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1773" r="473" b="1774"/>
          <a:stretch/>
        </p:blipFill>
        <p:spPr>
          <a:xfrm>
            <a:off x="0" y="0"/>
            <a:ext cx="12192000" cy="6858000"/>
          </a:xfrm>
          <a:prstGeom prst="rect">
            <a:avLst/>
          </a:prstGeom>
        </p:spPr>
      </p:pic>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389121" y="3202170"/>
            <a:ext cx="7683500" cy="895065"/>
          </a:xfrm>
        </p:spPr>
        <p:txBody>
          <a:bodyPr/>
          <a:lstStyle>
            <a:lvl1pPr>
              <a:defRPr>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404235"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7293944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055306"/>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25353149"/>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WORKSHEE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CDF6CB0-C62C-45DB-B284-D2D373F9C3BB}"/>
              </a:ext>
            </a:extLst>
          </p:cNvPr>
          <p:cNvSpPr/>
          <p:nvPr userDrawn="1"/>
        </p:nvSpPr>
        <p:spPr bwMode="auto">
          <a:xfrm>
            <a:off x="-95251" y="-81249"/>
            <a:ext cx="12372975" cy="452717"/>
          </a:xfrm>
          <a:prstGeom prst="rect">
            <a:avLst/>
          </a:prstGeom>
          <a:solidFill>
            <a:srgbClr val="274B4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solidFill>
                <a:srgbClr val="FF8C00"/>
              </a:solidFill>
              <a:ea typeface="Segoe UI" pitchFamily="34" charset="0"/>
              <a:cs typeface="Segoe UI" pitchFamily="34" charset="0"/>
            </a:endParaRPr>
          </a:p>
        </p:txBody>
      </p:sp>
      <p:grpSp>
        <p:nvGrpSpPr>
          <p:cNvPr id="2" name="Group 1">
            <a:extLst>
              <a:ext uri="{FF2B5EF4-FFF2-40B4-BE49-F238E27FC236}">
                <a16:creationId xmlns:a16="http://schemas.microsoft.com/office/drawing/2014/main" id="{7F40D8D6-F646-4377-870E-099E840F7C47}"/>
              </a:ext>
            </a:extLst>
          </p:cNvPr>
          <p:cNvGrpSpPr/>
          <p:nvPr userDrawn="1"/>
        </p:nvGrpSpPr>
        <p:grpSpPr>
          <a:xfrm>
            <a:off x="5043158" y="29835"/>
            <a:ext cx="2291992" cy="317941"/>
            <a:chOff x="4839860" y="29835"/>
            <a:chExt cx="2291992" cy="317941"/>
          </a:xfrm>
        </p:grpSpPr>
        <p:pic>
          <p:nvPicPr>
            <p:cNvPr id="7" name="Picture 6" descr="Pencil">
              <a:extLst>
                <a:ext uri="{FF2B5EF4-FFF2-40B4-BE49-F238E27FC236}">
                  <a16:creationId xmlns:a16="http://schemas.microsoft.com/office/drawing/2014/main" id="{3AFCB530-43DA-4C21-AC79-116D40739D2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39860" y="69748"/>
              <a:ext cx="225528" cy="225528"/>
            </a:xfrm>
            <a:prstGeom prst="rect">
              <a:avLst/>
            </a:prstGeom>
          </p:spPr>
        </p:pic>
        <p:sp>
          <p:nvSpPr>
            <p:cNvPr id="8" name="Rectangle 7">
              <a:extLst>
                <a:ext uri="{FF2B5EF4-FFF2-40B4-BE49-F238E27FC236}">
                  <a16:creationId xmlns:a16="http://schemas.microsoft.com/office/drawing/2014/main" id="{560AA1FB-C7D0-44A4-93F6-A2371A077E9F}"/>
                </a:ext>
              </a:extLst>
            </p:cNvPr>
            <p:cNvSpPr/>
            <p:nvPr userDrawn="1"/>
          </p:nvSpPr>
          <p:spPr>
            <a:xfrm>
              <a:off x="5101967" y="29835"/>
              <a:ext cx="2029885" cy="317941"/>
            </a:xfrm>
            <a:prstGeom prst="rect">
              <a:avLst/>
            </a:prstGeom>
          </p:spPr>
          <p:txBody>
            <a:bodyPr wrap="square">
              <a:spAutoFit/>
            </a:bodyPr>
            <a:lstStyle/>
            <a:p>
              <a:pPr marL="0" marR="0" lvl="1" indent="0" algn="l" defTabSz="914102" rtl="0" eaLnBrk="1" fontAlgn="base" latinLnBrk="0" hangingPunct="1">
                <a:lnSpc>
                  <a:spcPct val="90000"/>
                </a:lnSpc>
                <a:spcBef>
                  <a:spcPct val="0"/>
                </a:spcBef>
                <a:spcAft>
                  <a:spcPts val="300"/>
                </a:spcAft>
                <a:buClr>
                  <a:srgbClr val="DC3C00"/>
                </a:buClr>
                <a:buSzTx/>
                <a:buFontTx/>
                <a:buNone/>
                <a:tabLst/>
                <a:defRPr/>
              </a:pPr>
              <a:r>
                <a:rPr kumimoji="0" lang="en-US" sz="1600" b="1" i="0" u="none" strike="noStrike" kern="1200" cap="none" spc="0" normalizeH="0" baseline="0" noProof="0">
                  <a:ln>
                    <a:noFill/>
                  </a:ln>
                  <a:solidFill>
                    <a:schemeClr val="bg2"/>
                  </a:solidFill>
                  <a:effectLst/>
                  <a:uLnTx/>
                  <a:uFillTx/>
                  <a:latin typeface="Segoe UI Semibold" panose="020B0702040204020203" pitchFamily="34" charset="0"/>
                  <a:ea typeface="+mn-ea"/>
                  <a:cs typeface="Segoe UI Semibold" panose="020B0702040204020203" pitchFamily="34" charset="0"/>
                </a:rPr>
                <a:t>Fill this section out</a:t>
              </a:r>
              <a:endParaRPr kumimoji="0" lang="en-NZ" sz="1600" b="1" i="0" u="none" strike="noStrike" kern="1200" cap="none" spc="0" normalizeH="0" baseline="0" noProof="0">
                <a:ln>
                  <a:noFill/>
                </a:ln>
                <a:solidFill>
                  <a:schemeClr val="bg2"/>
                </a:solidFill>
                <a:effectLst/>
                <a:uLnTx/>
                <a:uFillTx/>
                <a:latin typeface="Segoe UI Semibold" panose="020B0702040204020203" pitchFamily="34" charset="0"/>
                <a:ea typeface="+mn-ea"/>
                <a:cs typeface="Segoe UI Semibold" panose="020B0702040204020203" pitchFamily="34" charset="0"/>
              </a:endParaRPr>
            </a:p>
          </p:txBody>
        </p:sp>
      </p:grpSp>
    </p:spTree>
    <p:extLst>
      <p:ext uri="{BB962C8B-B14F-4D97-AF65-F5344CB8AC3E}">
        <p14:creationId xmlns:p14="http://schemas.microsoft.com/office/powerpoint/2010/main" val="1479922551"/>
      </p:ext>
    </p:extLst>
  </p:cSld>
  <p:clrMapOvr>
    <a:masterClrMapping/>
  </p:clrMapOvr>
  <p:transition>
    <p:fade/>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1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1715" t="2691" r="10494" b="9519"/>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spTree>
    <p:extLst>
      <p:ext uri="{BB962C8B-B14F-4D97-AF65-F5344CB8AC3E}">
        <p14:creationId xmlns:p14="http://schemas.microsoft.com/office/powerpoint/2010/main" val="3947984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6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pic>
        <p:nvPicPr>
          <p:cNvPr id="5" name="Picture 4" descr="A black background with white text&#10;&#10;Description automatically generated">
            <a:extLst>
              <a:ext uri="{FF2B5EF4-FFF2-40B4-BE49-F238E27FC236}">
                <a16:creationId xmlns:a16="http://schemas.microsoft.com/office/drawing/2014/main" id="{9B85F8E1-7640-1F49-FB11-1928C83889D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2101" y="505600"/>
            <a:ext cx="1870905" cy="688200"/>
          </a:xfrm>
          <a:prstGeom prst="rect">
            <a:avLst/>
          </a:prstGeom>
        </p:spPr>
      </p:pic>
    </p:spTree>
    <p:extLst>
      <p:ext uri="{BB962C8B-B14F-4D97-AF65-F5344CB8AC3E}">
        <p14:creationId xmlns:p14="http://schemas.microsoft.com/office/powerpoint/2010/main" val="4131960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2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4179983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2" name="Picture 1" descr="A close up of a glass object&#10;&#10;Description automatically generated">
            <a:extLst>
              <a:ext uri="{FF2B5EF4-FFF2-40B4-BE49-F238E27FC236}">
                <a16:creationId xmlns:a16="http://schemas.microsoft.com/office/drawing/2014/main" id="{2AAB10B9-A5B4-8EE9-A35E-0DD6619B87F7}"/>
              </a:ext>
            </a:extLst>
          </p:cNvPr>
          <p:cNvPicPr>
            <a:picLocks noChangeAspect="1"/>
          </p:cNvPicPr>
          <p:nvPr userDrawn="1"/>
        </p:nvPicPr>
        <p:blipFill rotWithShape="1">
          <a:blip r:embed="rId2">
            <a:extLst>
              <a:ext uri="{28A0092B-C50C-407E-A947-70E740481C1C}">
                <a14:useLocalDpi xmlns:a14="http://schemas.microsoft.com/office/drawing/2010/main"/>
              </a:ext>
            </a:extLst>
          </a:blip>
          <a:srcRect l="611" t="10609" r="1529" b="6823"/>
          <a:stretch/>
        </p:blipFill>
        <p:spPr>
          <a:xfrm>
            <a:off x="0" y="0"/>
            <a:ext cx="12192000" cy="6858000"/>
          </a:xfrm>
          <a:prstGeom prst="rect">
            <a:avLst/>
          </a:prstGeom>
        </p:spPr>
      </p:pic>
      <p:pic>
        <p:nvPicPr>
          <p:cNvPr id="3" name="Picture 2" descr="A close up of a glass object&#10;&#10;Description automatically generated">
            <a:extLst>
              <a:ext uri="{FF2B5EF4-FFF2-40B4-BE49-F238E27FC236}">
                <a16:creationId xmlns:a16="http://schemas.microsoft.com/office/drawing/2014/main" id="{6AA1AC67-13BA-ADC6-4602-1C5E14B1595C}"/>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27"/>
                    </a14:imgEffect>
                  </a14:imgLayer>
                </a14:imgProps>
              </a:ext>
              <a:ext uri="{28A0092B-C50C-407E-A947-70E740481C1C}">
                <a14:useLocalDpi xmlns:a14="http://schemas.microsoft.com/office/drawing/2010/main"/>
              </a:ext>
            </a:extLst>
          </a:blip>
          <a:srcRect l="5911" t="40500" r="25587" b="35275"/>
          <a:stretch/>
        </p:blipFill>
        <p:spPr>
          <a:xfrm>
            <a:off x="565148" y="2422963"/>
            <a:ext cx="8534401" cy="2012073"/>
          </a:xfrm>
          <a:prstGeom prst="roundRect">
            <a:avLst>
              <a:gd name="adj" fmla="val 12880"/>
            </a:avLst>
          </a:prstGeom>
        </p:spPr>
      </p:pic>
      <p:sp>
        <p:nvSpPr>
          <p:cNvPr id="4" name="Rectangle: Rounded Corners 3">
            <a:extLst>
              <a:ext uri="{FF2B5EF4-FFF2-40B4-BE49-F238E27FC236}">
                <a16:creationId xmlns:a16="http://schemas.microsoft.com/office/drawing/2014/main" id="{08F5EDB2-62CD-FCD3-37F1-2EA7B51C3CF8}"/>
              </a:ext>
            </a:extLst>
          </p:cNvPr>
          <p:cNvSpPr/>
          <p:nvPr userDrawn="1"/>
        </p:nvSpPr>
        <p:spPr>
          <a:xfrm>
            <a:off x="565150" y="2422048"/>
            <a:ext cx="8534400" cy="2012073"/>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4C02737-1995-7747-7303-F1115CC1989C}"/>
              </a:ext>
            </a:extLst>
          </p:cNvPr>
          <p:cNvSpPr/>
          <p:nvPr userDrawn="1"/>
        </p:nvSpPr>
        <p:spPr>
          <a:xfrm>
            <a:off x="1026037" y="2974294"/>
            <a:ext cx="7552813" cy="96485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magnify" title="Icon of a magnifying glass">
            <a:extLst>
              <a:ext uri="{FF2B5EF4-FFF2-40B4-BE49-F238E27FC236}">
                <a16:creationId xmlns:a16="http://schemas.microsoft.com/office/drawing/2014/main" id="{65E2CD84-BA71-0719-E777-8F57BF762044}"/>
              </a:ext>
            </a:extLst>
          </p:cNvPr>
          <p:cNvSpPr>
            <a:spLocks noChangeAspect="1" noEditPoints="1"/>
          </p:cNvSpPr>
          <p:nvPr userDrawn="1"/>
        </p:nvSpPr>
        <p:spPr bwMode="auto">
          <a:xfrm flipH="1">
            <a:off x="7791450" y="3229935"/>
            <a:ext cx="503335" cy="493716"/>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Title 15">
            <a:extLst>
              <a:ext uri="{FF2B5EF4-FFF2-40B4-BE49-F238E27FC236}">
                <a16:creationId xmlns:a16="http://schemas.microsoft.com/office/drawing/2014/main" id="{E903047D-0F9D-0858-4D03-8A542EE21C82}"/>
              </a:ext>
            </a:extLst>
          </p:cNvPr>
          <p:cNvSpPr>
            <a:spLocks noGrp="1"/>
          </p:cNvSpPr>
          <p:nvPr>
            <p:ph type="title"/>
          </p:nvPr>
        </p:nvSpPr>
        <p:spPr>
          <a:xfrm>
            <a:off x="11022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293025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t="8202" r="11480" b="3278"/>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929434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1759526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381000" y="238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381000" y="1698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381000" y="6229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1/14/2025</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r:embed="rId41">
            <a:extLst>
              <a:ext uri="{96DAC541-7B7A-43D3-8B79-37D633B846F1}">
                <asvg:svgBlip xmlns:asvg="http://schemas.microsoft.com/office/drawing/2016/SVG/main" r:embed="rId42"/>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33157148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guide id="7" orient="horz" pos="1104">
          <p15:clr>
            <a:srgbClr val="F26B43"/>
          </p15:clr>
        </p15:guide>
        <p15:guide id="8" orient="horz" pos="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aka.ms/CopilotCommunity"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www.microsoft.com/unifiedsupport/overview?" TargetMode="External"/><Relationship Id="rId5" Type="http://schemas.openxmlformats.org/officeDocument/2006/relationships/hyperlink" Target="https://cloudpartners.transform.microsoft.com/copilot-directory" TargetMode="External"/><Relationship Id="rId4" Type="http://schemas.openxmlformats.org/officeDocument/2006/relationships/hyperlink" Target="https://adoption.microsoft.com/fasttrack"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aka.ms/Copilot/SuccessKit"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23C24757-3B0C-6009-4F3F-1F4AE35BE208}"/>
              </a:ext>
              <a:ext uri="{C183D7F6-B498-43B3-948B-1728B52AA6E4}">
                <adec:decorative xmlns:adec="http://schemas.microsoft.com/office/drawing/2017/decorative" val="1"/>
              </a:ext>
            </a:extLst>
          </p:cNvPr>
          <p:cNvSpPr/>
          <p:nvPr/>
        </p:nvSpPr>
        <p:spPr>
          <a:xfrm>
            <a:off x="454396" y="1020097"/>
            <a:ext cx="11317394" cy="5320132"/>
          </a:xfrm>
          <a:prstGeom prst="roundRect">
            <a:avLst>
              <a:gd name="adj" fmla="val 2886"/>
            </a:avLst>
          </a:prstGeom>
          <a:solidFill>
            <a:schemeClr val="bg1"/>
          </a:solidFill>
          <a:ln>
            <a:noFill/>
          </a:ln>
          <a:effectLst>
            <a:outerShdw blurRad="63500" dist="127000" dir="2700000" algn="tl" rotWithShape="0">
              <a:schemeClr val="tx1">
                <a:lumMod val="50000"/>
                <a:lumOff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180000" tIns="180000" rIns="180000" rtlCol="0" anchor="t"/>
          <a:lstStyle/>
          <a:p>
            <a:pPr marL="0" marR="0" lvl="0" indent="0" algn="l" defTabSz="914367"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At Microsoft, we are dedicated to your success with Microsoft 365 Copilot and our suite of cloud services. We have created the</a:t>
            </a:r>
            <a:r>
              <a:rPr lang="en-US" sz="1400">
                <a:solidFill>
                  <a:srgbClr val="000000"/>
                </a:solidFill>
                <a:latin typeface="Segoe UI"/>
              </a:rPr>
              <a:t> Copilot Customer Success Kit with the reference guidance we believe will help you to be successful. Combined with your own staff, this guidance will allow you to safely and successfully embark upon your journey to AI transformation. You are not alone – we are also here to help. For assistance you can: </a:t>
            </a:r>
          </a:p>
          <a:p>
            <a:pPr marL="0" marR="0" lvl="0" indent="0" algn="l" defTabSz="914367" rtl="0" eaLnBrk="1" fontAlgn="auto" latinLnBrk="0" hangingPunct="1">
              <a:lnSpc>
                <a:spcPct val="100000"/>
              </a:lnSpc>
              <a:spcBef>
                <a:spcPts val="0"/>
              </a:spcBef>
              <a:spcAft>
                <a:spcPts val="300"/>
              </a:spcAft>
              <a:buClrTx/>
              <a:buSzTx/>
              <a:buFontTx/>
              <a:buNone/>
              <a:tabLst/>
              <a:defRPr/>
            </a:pPr>
            <a:endParaRPr lang="en-US" sz="1400">
              <a:solidFill>
                <a:srgbClr val="000000"/>
              </a:solidFill>
              <a:latin typeface="Segoe UI"/>
            </a:endParaRPr>
          </a:p>
          <a:p>
            <a:pPr marL="742950" lvl="1" indent="-285750" defTabSz="914367">
              <a:spcAft>
                <a:spcPts val="300"/>
              </a:spcAft>
              <a:buFont typeface="Arial" panose="020B0604020202020204" pitchFamily="34" charset="0"/>
              <a:buChar char="•"/>
              <a:defRPr/>
            </a:pPr>
            <a:r>
              <a:rPr lang="en-US" sz="1400">
                <a:solidFill>
                  <a:srgbClr val="000000"/>
                </a:solidFill>
                <a:latin typeface="Segoe UI"/>
              </a:rPr>
              <a:t>Engage your account team </a:t>
            </a:r>
          </a:p>
          <a:p>
            <a:pPr marL="742950" lvl="1" indent="-285750" defTabSz="914367">
              <a:spcAft>
                <a:spcPts val="300"/>
              </a:spcAft>
              <a:buFont typeface="Arial" panose="020B0604020202020204" pitchFamily="34" charset="0"/>
              <a:buChar char="•"/>
              <a:defRPr/>
            </a:pPr>
            <a:r>
              <a:rPr lang="en-US" sz="1400">
                <a:solidFill>
                  <a:srgbClr val="000000"/>
                </a:solidFill>
                <a:latin typeface="Segoe UI"/>
              </a:rPr>
              <a:t>Ask us questions through our </a:t>
            </a:r>
            <a:r>
              <a:rPr lang="en-US" sz="1400">
                <a:solidFill>
                  <a:schemeClr val="accent6"/>
                </a:solidFill>
                <a:latin typeface="Segoe UI"/>
                <a:hlinkClick r:id="rId3">
                  <a:extLst>
                    <a:ext uri="{A12FA001-AC4F-418D-AE19-62706E023703}">
                      <ahyp:hlinkClr xmlns:ahyp="http://schemas.microsoft.com/office/drawing/2018/hyperlinkcolor" val="tx"/>
                    </a:ext>
                  </a:extLst>
                </a:hlinkClick>
              </a:rPr>
              <a:t>Microsoft 365 Copilot online community</a:t>
            </a:r>
            <a:endParaRPr lang="en-US" sz="1400">
              <a:solidFill>
                <a:schemeClr val="accent6"/>
              </a:solidFill>
              <a:latin typeface="Segoe UI"/>
            </a:endParaRPr>
          </a:p>
          <a:p>
            <a:pPr marL="742950" lvl="1" indent="-285750" defTabSz="914367">
              <a:spcAft>
                <a:spcPts val="300"/>
              </a:spcAft>
              <a:buFont typeface="Arial" panose="020B0604020202020204" pitchFamily="34" charset="0"/>
              <a:buChar char="•"/>
              <a:defRPr/>
            </a:pPr>
            <a:r>
              <a:rPr lang="en-US" sz="1400">
                <a:solidFill>
                  <a:srgbClr val="000000"/>
                </a:solidFill>
                <a:latin typeface="Segoe UI"/>
              </a:rPr>
              <a:t>Engage our </a:t>
            </a:r>
            <a:r>
              <a:rPr lang="en-US" sz="1400">
                <a:solidFill>
                  <a:schemeClr val="accent6"/>
                </a:solidFill>
                <a:latin typeface="Segoe UI"/>
                <a:hlinkClick r:id="rId4">
                  <a:extLst>
                    <a:ext uri="{A12FA001-AC4F-418D-AE19-62706E023703}">
                      <ahyp:hlinkClr xmlns:ahyp="http://schemas.microsoft.com/office/drawing/2018/hyperlinkcolor" val="tx"/>
                    </a:ext>
                  </a:extLst>
                </a:hlinkClick>
              </a:rPr>
              <a:t>FastTrack</a:t>
            </a:r>
            <a:r>
              <a:rPr lang="en-US" sz="1400">
                <a:solidFill>
                  <a:srgbClr val="000000"/>
                </a:solidFill>
                <a:latin typeface="Segoe UI"/>
              </a:rPr>
              <a:t> team to gain assistance in technical readiness</a:t>
            </a:r>
          </a:p>
          <a:p>
            <a:pPr marL="742950" lvl="1" indent="-285750" defTabSz="914367">
              <a:spcAft>
                <a:spcPts val="300"/>
              </a:spcAft>
              <a:buFont typeface="Arial" panose="020B0604020202020204" pitchFamily="34" charset="0"/>
              <a:buChar char="•"/>
              <a:defRPr/>
            </a:pPr>
            <a:r>
              <a:rPr lang="en-US" sz="1400">
                <a:solidFill>
                  <a:srgbClr val="000000"/>
                </a:solidFill>
                <a:latin typeface="Segoe UI"/>
              </a:rPr>
              <a:t>Engage a </a:t>
            </a:r>
            <a:r>
              <a:rPr lang="en-US" sz="1400">
                <a:solidFill>
                  <a:schemeClr val="accent6"/>
                </a:solidFill>
                <a:latin typeface="Segoe UI"/>
                <a:hlinkClick r:id="rId5">
                  <a:extLst>
                    <a:ext uri="{A12FA001-AC4F-418D-AE19-62706E023703}">
                      <ahyp:hlinkClr xmlns:ahyp="http://schemas.microsoft.com/office/drawing/2018/hyperlinkcolor" val="tx"/>
                    </a:ext>
                  </a:extLst>
                </a:hlinkClick>
              </a:rPr>
              <a:t>Microsoft Partner</a:t>
            </a:r>
            <a:r>
              <a:rPr lang="en-US" sz="1400">
                <a:solidFill>
                  <a:srgbClr val="000000"/>
                </a:solidFill>
                <a:latin typeface="Segoe UI"/>
              </a:rPr>
              <a:t> or utilize our </a:t>
            </a:r>
            <a:r>
              <a:rPr lang="en-US" sz="1400">
                <a:solidFill>
                  <a:schemeClr val="accent6"/>
                </a:solidFill>
                <a:latin typeface="Segoe UI"/>
                <a:hlinkClick r:id="rId6">
                  <a:extLst>
                    <a:ext uri="{A12FA001-AC4F-418D-AE19-62706E023703}">
                      <ahyp:hlinkClr xmlns:ahyp="http://schemas.microsoft.com/office/drawing/2018/hyperlinkcolor" val="tx"/>
                    </a:ext>
                  </a:extLst>
                </a:hlinkClick>
              </a:rPr>
              <a:t>Unified</a:t>
            </a:r>
            <a:r>
              <a:rPr lang="en-US" sz="1400">
                <a:solidFill>
                  <a:srgbClr val="000000"/>
                </a:solidFill>
                <a:latin typeface="Segoe UI"/>
              </a:rPr>
              <a:t> offer to augment your staff</a:t>
            </a:r>
          </a:p>
          <a:p>
            <a:pPr lvl="1" defTabSz="914367">
              <a:spcAft>
                <a:spcPts val="300"/>
              </a:spcAft>
              <a:defRPr/>
            </a:pPr>
            <a:endParaRPr lang="en-US" sz="1400">
              <a:solidFill>
                <a:srgbClr val="000000"/>
              </a:solidFill>
              <a:latin typeface="Segoe UI"/>
            </a:endParaRPr>
          </a:p>
          <a:p>
            <a:pPr defTabSz="914367">
              <a:spcAft>
                <a:spcPts val="300"/>
              </a:spcAft>
              <a:defRPr/>
            </a:pPr>
            <a:r>
              <a:rPr lang="en-US" sz="1400">
                <a:solidFill>
                  <a:srgbClr val="000000"/>
                </a:solidFill>
                <a:latin typeface="Segoe UI"/>
              </a:rPr>
              <a:t>Get started by reviewing the </a:t>
            </a:r>
            <a:r>
              <a:rPr lang="en-US" sz="1400" b="1">
                <a:solidFill>
                  <a:srgbClr val="000000"/>
                </a:solidFill>
                <a:latin typeface="Segoe UI"/>
              </a:rPr>
              <a:t>Implementation Summary Guide for Leaders </a:t>
            </a:r>
            <a:r>
              <a:rPr lang="en-US" sz="1400">
                <a:solidFill>
                  <a:srgbClr val="000000"/>
                </a:solidFill>
                <a:latin typeface="Segoe UI"/>
              </a:rPr>
              <a:t>for an overview of key actions. Start assembling your team, taking foundational training, and dive into both the </a:t>
            </a:r>
            <a:r>
              <a:rPr lang="en-US" sz="1400" b="1">
                <a:solidFill>
                  <a:srgbClr val="000000"/>
                </a:solidFill>
                <a:latin typeface="Segoe UI"/>
              </a:rPr>
              <a:t>User Enablement </a:t>
            </a:r>
            <a:r>
              <a:rPr lang="en-US" sz="1400">
                <a:solidFill>
                  <a:srgbClr val="000000"/>
                </a:solidFill>
                <a:latin typeface="Segoe UI"/>
              </a:rPr>
              <a:t>and </a:t>
            </a:r>
            <a:r>
              <a:rPr lang="en-US" sz="1400" b="1">
                <a:solidFill>
                  <a:srgbClr val="000000"/>
                </a:solidFill>
                <a:latin typeface="Segoe UI"/>
              </a:rPr>
              <a:t>Technical Readiness Guides </a:t>
            </a:r>
            <a:r>
              <a:rPr lang="en-US" sz="1400">
                <a:solidFill>
                  <a:srgbClr val="000000"/>
                </a:solidFill>
                <a:latin typeface="Segoe UI"/>
              </a:rPr>
              <a:t>with our prepared materials. Additional templates, tools, and guidance for each phase of your initial journey are detailed throughout these primary resources. These resources, compiled based upon our experience, research, and feedback from customers, can also be customized to meet your own unique situation. </a:t>
            </a:r>
          </a:p>
          <a:p>
            <a:pPr defTabSz="914367">
              <a:spcAft>
                <a:spcPts val="300"/>
              </a:spcAft>
              <a:defRPr/>
            </a:pPr>
            <a:endParaRPr lang="en-US" sz="1400">
              <a:solidFill>
                <a:srgbClr val="000000"/>
              </a:solidFill>
              <a:latin typeface="Segoe UI"/>
            </a:endParaRPr>
          </a:p>
          <a:p>
            <a:pPr defTabSz="914367">
              <a:spcAft>
                <a:spcPts val="300"/>
              </a:spcAft>
              <a:defRPr/>
            </a:pPr>
            <a:r>
              <a:rPr lang="en-US" sz="1400" b="1" i="1">
                <a:solidFill>
                  <a:srgbClr val="000000"/>
                </a:solidFill>
                <a:latin typeface="Segoe UI"/>
              </a:rPr>
              <a:t>Your AI journey will be an iterative experience with continuous improvement, learning and discovery</a:t>
            </a:r>
            <a:r>
              <a:rPr lang="en-US" sz="1400">
                <a:solidFill>
                  <a:srgbClr val="000000"/>
                </a:solidFill>
                <a:latin typeface="Segoe UI"/>
              </a:rPr>
              <a:t>. The team at Microsoft wants to hear about your experience through our community and ongoing engagement. Microsoft is only successful when you achieve your goals. Your feedback, both within our products and through our communities, help to shape the future of our services and is essential to our improvement. Please share your insights along the way. </a:t>
            </a:r>
          </a:p>
          <a:p>
            <a:pPr defTabSz="914367">
              <a:spcAft>
                <a:spcPts val="300"/>
              </a:spcAft>
              <a:defRPr/>
            </a:pPr>
            <a:endParaRPr lang="en-US" sz="1400">
              <a:solidFill>
                <a:srgbClr val="000000"/>
              </a:solidFill>
              <a:latin typeface="Segoe UI"/>
            </a:endParaRPr>
          </a:p>
          <a:p>
            <a:pPr defTabSz="914367">
              <a:spcAft>
                <a:spcPts val="300"/>
              </a:spcAft>
              <a:defRPr/>
            </a:pPr>
            <a:endParaRPr lang="en-US" sz="1200">
              <a:solidFill>
                <a:srgbClr val="000000"/>
              </a:solidFill>
              <a:latin typeface="Segoe UI"/>
            </a:endParaRPr>
          </a:p>
          <a:p>
            <a:pPr lvl="1" defTabSz="914367">
              <a:spcAft>
                <a:spcPts val="300"/>
              </a:spcAft>
              <a:defRPr/>
            </a:pPr>
            <a:endParaRPr kumimoji="0" lang="en-US" sz="12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30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mn-cs"/>
            </a:endParaRPr>
          </a:p>
        </p:txBody>
      </p:sp>
      <p:sp>
        <p:nvSpPr>
          <p:cNvPr id="9" name="Title 2">
            <a:extLst>
              <a:ext uri="{FF2B5EF4-FFF2-40B4-BE49-F238E27FC236}">
                <a16:creationId xmlns:a16="http://schemas.microsoft.com/office/drawing/2014/main" id="{7F429D76-7107-641E-96E4-1D7B663D03E9}"/>
              </a:ext>
            </a:extLst>
          </p:cNvPr>
          <p:cNvSpPr txBox="1">
            <a:spLocks noGrp="1"/>
          </p:cNvSpPr>
          <p:nvPr>
            <p:ph type="title" idx="4294967295"/>
          </p:nvPr>
        </p:nvSpPr>
        <p:spPr>
          <a:xfrm>
            <a:off x="454396" y="446391"/>
            <a:ext cx="2607038"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2800" kern="1200">
                <a:solidFill>
                  <a:srgbClr val="00000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prstClr val="black"/>
                </a:solidFill>
                <a:effectLst/>
                <a:uLnTx/>
                <a:uFillTx/>
                <a:latin typeface="Segoe UI Semibold"/>
                <a:ea typeface="+mj-ea"/>
                <a:cs typeface="+mj-cs"/>
              </a:rPr>
              <a:t>Start here</a:t>
            </a:r>
            <a:endParaRPr kumimoji="0" lang="en-US" sz="3600" b="0" i="0" u="none" strike="noStrike" kern="1200" cap="none" spc="0" normalizeH="0" baseline="0" noProof="0">
              <a:ln>
                <a:noFill/>
              </a:ln>
              <a:solidFill>
                <a:prstClr val="black"/>
              </a:solidFill>
              <a:effectLst/>
              <a:uLnTx/>
              <a:uFillTx/>
              <a:latin typeface="Segoe UI Semibold" panose="020B0702040204020203" pitchFamily="34" charset="0"/>
              <a:ea typeface="+mj-ea"/>
              <a:cs typeface="Segoe UI Semibold" panose="020B0702040204020203" pitchFamily="34" charset="0"/>
            </a:endParaRPr>
          </a:p>
        </p:txBody>
      </p:sp>
    </p:spTree>
    <p:extLst>
      <p:ext uri="{BB962C8B-B14F-4D97-AF65-F5344CB8AC3E}">
        <p14:creationId xmlns:p14="http://schemas.microsoft.com/office/powerpoint/2010/main" val="107112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23C24757-3B0C-6009-4F3F-1F4AE35BE208}"/>
              </a:ext>
              <a:ext uri="{C183D7F6-B498-43B3-948B-1728B52AA6E4}">
                <adec:decorative xmlns:adec="http://schemas.microsoft.com/office/drawing/2017/decorative" val="1"/>
              </a:ext>
            </a:extLst>
          </p:cNvPr>
          <p:cNvSpPr/>
          <p:nvPr/>
        </p:nvSpPr>
        <p:spPr>
          <a:xfrm>
            <a:off x="454396" y="1020097"/>
            <a:ext cx="11317394" cy="5320132"/>
          </a:xfrm>
          <a:prstGeom prst="roundRect">
            <a:avLst>
              <a:gd name="adj" fmla="val 2886"/>
            </a:avLst>
          </a:prstGeom>
          <a:solidFill>
            <a:schemeClr val="bg1"/>
          </a:solidFill>
          <a:ln>
            <a:noFill/>
          </a:ln>
          <a:effectLst>
            <a:outerShdw blurRad="63500" dist="127000" dir="2700000" algn="tl" rotWithShape="0">
              <a:schemeClr val="tx1">
                <a:lumMod val="50000"/>
                <a:lumOff val="50000"/>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180000" tIns="180000" rIns="180000" rtlCol="0" anchor="t"/>
          <a:lstStyle/>
          <a:p>
            <a:pPr marL="0" marR="0" lvl="0" indent="0" algn="l" defTabSz="914367" rtl="0" eaLnBrk="1" fontAlgn="auto" latinLnBrk="0" hangingPunct="1">
              <a:lnSpc>
                <a:spcPct val="100000"/>
              </a:lnSpc>
              <a:spcBef>
                <a:spcPts val="0"/>
              </a:spcBef>
              <a:spcAft>
                <a:spcPts val="30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Segoe UI"/>
              <a:ea typeface="+mn-ea"/>
              <a:cs typeface="+mn-cs"/>
            </a:endParaRPr>
          </a:p>
        </p:txBody>
      </p:sp>
      <p:sp>
        <p:nvSpPr>
          <p:cNvPr id="9" name="Title 2">
            <a:extLst>
              <a:ext uri="{FF2B5EF4-FFF2-40B4-BE49-F238E27FC236}">
                <a16:creationId xmlns:a16="http://schemas.microsoft.com/office/drawing/2014/main" id="{7F429D76-7107-641E-96E4-1D7B663D03E9}"/>
              </a:ext>
            </a:extLst>
          </p:cNvPr>
          <p:cNvSpPr txBox="1">
            <a:spLocks noGrp="1"/>
          </p:cNvSpPr>
          <p:nvPr>
            <p:ph type="title" idx="4294967295"/>
          </p:nvPr>
        </p:nvSpPr>
        <p:spPr>
          <a:xfrm>
            <a:off x="454396" y="446391"/>
            <a:ext cx="4494122" cy="430887"/>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2800" kern="1200">
                <a:solidFill>
                  <a:srgbClr val="000000"/>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Segoe UI Semibold"/>
                <a:ea typeface="+mj-ea"/>
                <a:cs typeface="+mj-cs"/>
              </a:rPr>
              <a:t>What’s in the kit</a:t>
            </a:r>
            <a:endParaRPr kumimoji="0" lang="en-US" sz="3600" b="0" i="0" u="none" strike="noStrike" kern="1200" cap="none" spc="0" normalizeH="0" baseline="0" noProof="0" dirty="0">
              <a:ln>
                <a:noFill/>
              </a:ln>
              <a:solidFill>
                <a:prstClr val="black"/>
              </a:solidFill>
              <a:effectLst/>
              <a:uLnTx/>
              <a:uFillTx/>
              <a:latin typeface="Segoe UI Semibold" panose="020B0702040204020203" pitchFamily="34" charset="0"/>
              <a:ea typeface="+mj-ea"/>
              <a:cs typeface="Segoe UI Semibold" panose="020B0702040204020203" pitchFamily="34" charset="0"/>
            </a:endParaRPr>
          </a:p>
        </p:txBody>
      </p:sp>
      <p:sp>
        <p:nvSpPr>
          <p:cNvPr id="4" name="Text Placeholder 2">
            <a:extLst>
              <a:ext uri="{FF2B5EF4-FFF2-40B4-BE49-F238E27FC236}">
                <a16:creationId xmlns:a16="http://schemas.microsoft.com/office/drawing/2014/main" id="{85DAAC6A-BDD2-C1CB-9B36-0F2132EBBAC8}"/>
              </a:ext>
            </a:extLst>
          </p:cNvPr>
          <p:cNvSpPr txBox="1">
            <a:spLocks/>
          </p:cNvSpPr>
          <p:nvPr/>
        </p:nvSpPr>
        <p:spPr>
          <a:xfrm>
            <a:off x="711874" y="1492684"/>
            <a:ext cx="5670170" cy="4298613"/>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mj-lt"/>
                <a:ea typeface="+mn-ea"/>
                <a:cs typeface="Segoe UI Semibold"/>
              </a:rPr>
              <a:t>Downloadable guides:</a:t>
            </a: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ea typeface="+mn-ea"/>
                <a:cs typeface="Segoe UI Semibold"/>
              </a:rPr>
              <a:t>Implementation Summary Guide for Leaders </a:t>
            </a:r>
            <a:endParaRPr kumimoji="0" lang="en-US" sz="1800" b="0" i="0" u="none" strike="noStrike" kern="1200" cap="none" spc="0" normalizeH="0" baseline="0" noProof="0" dirty="0">
              <a:ln>
                <a:noFill/>
              </a:ln>
              <a:solidFill>
                <a:srgbClr val="000000"/>
              </a:solidFill>
              <a:effectLst/>
              <a:uLnTx/>
              <a:uFillTx/>
              <a:ea typeface="+mn-ea"/>
              <a:cs typeface="Segoe UI"/>
            </a:endParaRP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ea typeface="+mn-ea"/>
                <a:cs typeface="Segoe UI Semibold"/>
              </a:rPr>
              <a:t>User Enablement Guide </a:t>
            </a:r>
            <a:endParaRPr kumimoji="0" lang="en-US" sz="1800" b="0" i="0" u="none" strike="noStrike" kern="1200" cap="none" spc="0" normalizeH="0" baseline="0" noProof="0" dirty="0">
              <a:ln>
                <a:noFill/>
              </a:ln>
              <a:solidFill>
                <a:srgbClr val="000000"/>
              </a:solidFill>
              <a:effectLst/>
              <a:uLnTx/>
              <a:uFillTx/>
              <a:ea typeface="+mn-ea"/>
              <a:cs typeface="Segoe UI"/>
            </a:endParaRP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ea typeface="+mn-ea"/>
                <a:cs typeface="Segoe UI Semibold"/>
              </a:rPr>
              <a:t>Technical Readiness Guide </a:t>
            </a:r>
            <a:endParaRPr kumimoji="0" lang="en-US" sz="1800" b="0" i="0" u="none" strike="noStrike" kern="1200" cap="none" spc="0" normalizeH="0" baseline="0" noProof="0" dirty="0">
              <a:ln>
                <a:noFill/>
              </a:ln>
              <a:solidFill>
                <a:srgbClr val="000000"/>
              </a:solidFill>
              <a:effectLst/>
              <a:uLnTx/>
              <a:uFillTx/>
              <a:ea typeface="+mn-ea"/>
              <a:cs typeface="Segoe UI"/>
            </a:endParaRPr>
          </a:p>
          <a:p>
            <a:pPr marL="0" indent="0">
              <a:lnSpc>
                <a:spcPct val="100000"/>
              </a:lnSpc>
              <a:spcBef>
                <a:spcPts val="1400"/>
              </a:spcBef>
              <a:buNone/>
              <a:defRPr/>
            </a:pPr>
            <a:r>
              <a:rPr lang="en-US" sz="1800" dirty="0">
                <a:cs typeface="Segoe UI Semibold"/>
              </a:rPr>
              <a:t>Delivering business results with Microsoft 365 Copilot: Engaging business leaders</a:t>
            </a: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ea typeface="+mn-ea"/>
                <a:cs typeface="Segoe UI Semibold"/>
              </a:rPr>
              <a:t>Accelerating Copilot enablement with Microsoft Viva</a:t>
            </a: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lang="en-US" sz="1800" dirty="0">
                <a:cs typeface="Segoe UI Semibold"/>
              </a:rPr>
              <a:t>Modern management of Microsoft 365 Apps</a:t>
            </a:r>
            <a:endParaRPr kumimoji="0" lang="en-US" sz="1800" b="0" i="0" u="none" strike="noStrike" kern="1200" cap="none" spc="0" normalizeH="0" baseline="0" noProof="0" dirty="0">
              <a:ln>
                <a:noFill/>
              </a:ln>
              <a:solidFill>
                <a:srgbClr val="000000"/>
              </a:solidFill>
              <a:effectLst/>
              <a:uLnTx/>
              <a:uFillTx/>
              <a:ea typeface="+mn-ea"/>
              <a:cs typeface="Segoe UI Semibold"/>
            </a:endParaRP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lang="en-US" sz="1800" dirty="0">
                <a:cs typeface="Segoe UI Semibold"/>
              </a:rPr>
              <a:t>Stakeholder Management worksheet</a:t>
            </a:r>
          </a:p>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ea typeface="+mn-ea"/>
                <a:cs typeface="Segoe UI Semibold"/>
              </a:rPr>
              <a:t>User experience strategy guide</a:t>
            </a:r>
          </a:p>
        </p:txBody>
      </p:sp>
      <p:sp>
        <p:nvSpPr>
          <p:cNvPr id="2" name="Text Placeholder 2">
            <a:extLst>
              <a:ext uri="{FF2B5EF4-FFF2-40B4-BE49-F238E27FC236}">
                <a16:creationId xmlns:a16="http://schemas.microsoft.com/office/drawing/2014/main" id="{7AA8ECB3-6269-5CCF-427C-B21F46D86604}"/>
              </a:ext>
            </a:extLst>
          </p:cNvPr>
          <p:cNvSpPr txBox="1">
            <a:spLocks/>
          </p:cNvSpPr>
          <p:nvPr/>
        </p:nvSpPr>
        <p:spPr>
          <a:xfrm>
            <a:off x="6557000" y="1492684"/>
            <a:ext cx="4786249" cy="1738938"/>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mj-lt"/>
                <a:ea typeface="+mn-ea"/>
                <a:cs typeface="Segoe UI Semibold"/>
              </a:rPr>
              <a:t>Web resources:</a:t>
            </a:r>
          </a:p>
          <a:p>
            <a:pPr marL="0" indent="0">
              <a:lnSpc>
                <a:spcPct val="100000"/>
              </a:lnSpc>
              <a:spcBef>
                <a:spcPts val="1400"/>
              </a:spcBef>
              <a:buNone/>
              <a:defRPr/>
            </a:pPr>
            <a:r>
              <a:rPr lang="en-US" sz="1800" dirty="0">
                <a:cs typeface="Segoe UI Semibold"/>
              </a:rPr>
              <a:t>NEW Copilot Chat and agent starter kit</a:t>
            </a:r>
          </a:p>
          <a:p>
            <a:pPr marL="0" indent="0">
              <a:lnSpc>
                <a:spcPct val="100000"/>
              </a:lnSpc>
              <a:spcBef>
                <a:spcPts val="1400"/>
              </a:spcBef>
              <a:buNone/>
              <a:defRPr/>
            </a:pPr>
            <a:r>
              <a:rPr lang="en-US" sz="1800" dirty="0">
                <a:cs typeface="Segoe UI Semibold"/>
              </a:rPr>
              <a:t>Engage your users: tools and templates</a:t>
            </a:r>
          </a:p>
          <a:p>
            <a:pPr marL="0" indent="0">
              <a:lnSpc>
                <a:spcPct val="100000"/>
              </a:lnSpc>
              <a:spcBef>
                <a:spcPts val="1400"/>
              </a:spcBef>
              <a:buNone/>
              <a:defRPr/>
            </a:pPr>
            <a:r>
              <a:rPr lang="en-US" sz="1800" b="0" i="0" u="none" strike="noStrike" kern="1200" cap="none" spc="0" normalizeH="0" baseline="0" noProof="0" dirty="0">
                <a:ln>
                  <a:noFill/>
                </a:ln>
                <a:solidFill>
                  <a:srgbClr val="000000"/>
                </a:solidFill>
                <a:effectLst/>
                <a:uLnTx/>
                <a:uFillTx/>
                <a:cs typeface="Segoe UI Semibold"/>
              </a:rPr>
              <a:t>Interactive Scenario Library</a:t>
            </a:r>
          </a:p>
        </p:txBody>
      </p:sp>
      <p:sp>
        <p:nvSpPr>
          <p:cNvPr id="3" name="TextBox 2">
            <a:extLst>
              <a:ext uri="{FF2B5EF4-FFF2-40B4-BE49-F238E27FC236}">
                <a16:creationId xmlns:a16="http://schemas.microsoft.com/office/drawing/2014/main" id="{01E7E89E-F0BE-9719-0653-EDA9C74E8977}"/>
              </a:ext>
            </a:extLst>
          </p:cNvPr>
          <p:cNvSpPr txBox="1"/>
          <p:nvPr/>
        </p:nvSpPr>
        <p:spPr>
          <a:xfrm>
            <a:off x="6316394" y="5934116"/>
            <a:ext cx="5455396" cy="338554"/>
          </a:xfrm>
          <a:prstGeom prst="rect">
            <a:avLst/>
          </a:prstGeom>
          <a:noFill/>
        </p:spPr>
        <p:txBody>
          <a:bodyPr wrap="square" rtlCol="0">
            <a:spAutoFit/>
          </a:bodyPr>
          <a:lstStyle/>
          <a:p>
            <a:r>
              <a:rPr lang="en-US" sz="1600" dirty="0"/>
              <a:t>View and download all assets at </a:t>
            </a:r>
            <a:r>
              <a:rPr lang="en-US" sz="1600" dirty="0">
                <a:solidFill>
                  <a:schemeClr val="accent6"/>
                </a:solidFill>
                <a:hlinkClick r:id="rId3">
                  <a:extLst>
                    <a:ext uri="{A12FA001-AC4F-418D-AE19-62706E023703}">
                      <ahyp:hlinkClr xmlns:ahyp="http://schemas.microsoft.com/office/drawing/2018/hyperlinkcolor" val="tx"/>
                    </a:ext>
                  </a:extLst>
                </a:hlinkClick>
              </a:rPr>
              <a:t>aka.ms/Copilot/</a:t>
            </a:r>
            <a:r>
              <a:rPr lang="en-US" sz="1600" dirty="0" err="1">
                <a:solidFill>
                  <a:schemeClr val="accent6"/>
                </a:solidFill>
                <a:hlinkClick r:id="rId3">
                  <a:extLst>
                    <a:ext uri="{A12FA001-AC4F-418D-AE19-62706E023703}">
                      <ahyp:hlinkClr xmlns:ahyp="http://schemas.microsoft.com/office/drawing/2018/hyperlinkcolor" val="tx"/>
                    </a:ext>
                  </a:extLst>
                </a:hlinkClick>
              </a:rPr>
              <a:t>SuccessKit</a:t>
            </a:r>
            <a:endParaRPr lang="en-US" sz="1600" dirty="0">
              <a:solidFill>
                <a:schemeClr val="accent6"/>
              </a:solidFill>
            </a:endParaRPr>
          </a:p>
        </p:txBody>
      </p:sp>
    </p:spTree>
    <p:extLst>
      <p:ext uri="{BB962C8B-B14F-4D97-AF65-F5344CB8AC3E}">
        <p14:creationId xmlns:p14="http://schemas.microsoft.com/office/powerpoint/2010/main" val="208481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365 Copilot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24d2b90-11f2-4fdf-990a-54fa46247cf8">
      <Terms xmlns="http://schemas.microsoft.com/office/infopath/2007/PartnerControls"/>
    </lcf76f155ced4ddcb4097134ff3c332f>
    <_ip_UnifiedCompliancePolicyUIAction xmlns="http://schemas.microsoft.com/sharepoint/v3" xsi:nil="true"/>
    <MCpostdate xmlns="324d2b90-11f2-4fdf-990a-54fa46247cf8" xsi:nil="true"/>
    <Recipients xmlns="324d2b90-11f2-4fdf-990a-54fa46247cf8" xsi:nil="true"/>
    <_ip_UnifiedCompliancePolicyProperties xmlns="http://schemas.microsoft.com/sharepoint/v3" xsi:nil="true"/>
    <TaxCatchAll xmlns="b817b00b-f121-400f-976b-40959b1c7d14" xsi:nil="true"/>
    <MCpostID xmlns="324d2b90-11f2-4fdf-990a-54fa46247cf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2" ma:contentTypeDescription="Create a new document." ma:contentTypeScope="" ma:versionID="27a1faeef0c4e2bc900283ebfb61cc4f">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2510a8e0fc02680122ae3992385ab778"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element ref="ns2:HasDigitalSignature" minOccurs="0"/>
                <xsd:element ref="ns2:DigitalSignatureProvi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element name="HasDigitalSignature" ma:index="28" nillable="true" ma:displayName="Signed electronically" ma:internalName="HasDigitalSignature" ma:readOnly="true">
      <xsd:simpleType>
        <xsd:restriction base="dms:Boolean"/>
      </xsd:simpleType>
    </xsd:element>
    <xsd:element name="DigitalSignatureProvider" ma:index="29" nillable="true" ma:displayName="Signature provider" ma:internalName="DigitalSignatureProvider"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D98EA11-7B5C-4C54-9E16-BFC07E35BEDE}">
  <ds:schemaRefs>
    <ds:schemaRef ds:uri="b817b00b-f121-400f-976b-40959b1c7d14"/>
    <ds:schemaRef ds:uri="http://schemas.microsoft.com/sharepoint/v3"/>
    <ds:schemaRef ds:uri="http://purl.org/dc/dcmitype/"/>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 ds:uri="324d2b90-11f2-4fdf-990a-54fa46247cf8"/>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9ADB54AE-07C3-4DC9-9847-DDF99C69AEEE}">
  <ds:schemaRefs>
    <ds:schemaRef ds:uri="http://schemas.microsoft.com/sharepoint/v3/contenttype/forms"/>
  </ds:schemaRefs>
</ds:datastoreItem>
</file>

<file path=customXml/itemProps3.xml><?xml version="1.0" encoding="utf-8"?>
<ds:datastoreItem xmlns:ds="http://schemas.openxmlformats.org/officeDocument/2006/customXml" ds:itemID="{68E0A226-38AE-4452-92C7-0C48B01F783D}"/>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7</TotalTime>
  <Words>371</Words>
  <Application>Microsoft Office PowerPoint</Application>
  <PresentationFormat>Widescreen</PresentationFormat>
  <Paragraphs>30</Paragraphs>
  <Slides>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Aptos</vt:lpstr>
      <vt:lpstr>Arial</vt:lpstr>
      <vt:lpstr>Calibri</vt:lpstr>
      <vt:lpstr>Segoe UI</vt:lpstr>
      <vt:lpstr>Segoe UI Semibold</vt:lpstr>
      <vt:lpstr>Segoe UI Semilight</vt:lpstr>
      <vt:lpstr>M365 Copilot Theme</vt:lpstr>
      <vt:lpstr>Start here</vt:lpstr>
      <vt:lpstr>What’s in the kit</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Karuana Gatimu;Cynthia.Johnson@microsoft.com;jhwang@microsoft.com</dc:creator>
  <cp:lastModifiedBy>Jessie Hwang (MCAG)</cp:lastModifiedBy>
  <cp:revision>6</cp:revision>
  <dcterms:created xsi:type="dcterms:W3CDTF">2024-03-01T16:57:20Z</dcterms:created>
  <dcterms:modified xsi:type="dcterms:W3CDTF">2025-01-15T07:04:23Z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MediaServiceImageTags">
    <vt:lpwstr/>
  </property>
</Properties>
</file>