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A2_32F3C6D7.xml" ContentType="application/vnd.ms-powerpoint.comments+xml"/>
  <Override PartName="/ppt/notesSlides/notesSlide3.xml" ContentType="application/vnd.openxmlformats-officedocument.presentationml.notesSlide+xml"/>
  <Override PartName="/ppt/comments/modernComment_7FFFFF89_CE54EFF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147483199" r:id="rId5"/>
    <p:sldId id="2147483553" r:id="rId6"/>
    <p:sldId id="2147483554" r:id="rId7"/>
    <p:sldId id="2147483529" r:id="rId8"/>
    <p:sldId id="2147483537" r:id="rId9"/>
    <p:sldId id="2147483530" r:id="rId10"/>
    <p:sldId id="2147483555" r:id="rId11"/>
    <p:sldId id="2147483578" r:id="rId12"/>
    <p:sldId id="2147483567" r:id="rId13"/>
    <p:sldId id="2147483565" r:id="rId14"/>
    <p:sldId id="2147483575" r:id="rId15"/>
    <p:sldId id="2147483570" r:id="rId16"/>
    <p:sldId id="2147483566" r:id="rId17"/>
    <p:sldId id="2147483574" r:id="rId18"/>
    <p:sldId id="2147483577" r:id="rId19"/>
    <p:sldId id="2147483576" r:id="rId20"/>
    <p:sldId id="2147483563" r:id="rId21"/>
    <p:sldId id="2147483573" r:id="rId22"/>
    <p:sldId id="2147483579" r:id="rId23"/>
    <p:sldId id="2147483538" r:id="rId24"/>
    <p:sldId id="2147483551" r:id="rId25"/>
    <p:sldId id="2147483556" r:id="rId26"/>
    <p:sldId id="2147483557" r:id="rId27"/>
    <p:sldId id="2147483558" r:id="rId28"/>
    <p:sldId id="2147483559" r:id="rId29"/>
    <p:sldId id="2147483560" r:id="rId30"/>
    <p:sldId id="2147483561" r:id="rId31"/>
    <p:sldId id="2147483562" r:id="rId32"/>
    <p:sldId id="21474798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97A027-AEEC-43C6-BD5C-D58EDD7731A1}">
          <p14:sldIdLst>
            <p14:sldId id="2147483199"/>
            <p14:sldId id="2147483553"/>
          </p14:sldIdLst>
        </p14:section>
        <p14:section name="Day in the life of sales roles" id="{23C0A19E-8317-455A-BF4E-3E3E809942CD}">
          <p14:sldIdLst>
            <p14:sldId id="2147483554"/>
            <p14:sldId id="2147483529"/>
            <p14:sldId id="2147483537"/>
            <p14:sldId id="2147483530"/>
          </p14:sldIdLst>
        </p14:section>
        <p14:section name="Top 10 to try first" id="{54D34B8A-5689-4136-BAEF-1AB6AF2567B1}">
          <p14:sldIdLst>
            <p14:sldId id="2147483555"/>
            <p14:sldId id="2147483578"/>
            <p14:sldId id="2147483567"/>
            <p14:sldId id="2147483565"/>
            <p14:sldId id="2147483575"/>
            <p14:sldId id="2147483570"/>
            <p14:sldId id="2147483566"/>
            <p14:sldId id="2147483574"/>
            <p14:sldId id="2147483577"/>
            <p14:sldId id="2147483576"/>
            <p14:sldId id="2147483563"/>
            <p14:sldId id="2147483573"/>
            <p14:sldId id="2147483579"/>
          </p14:sldIdLst>
        </p14:section>
        <p14:section name="Sample scenarios" id="{4AF2441D-C79E-4E5D-9549-DC51832CD747}">
          <p14:sldIdLst>
            <p14:sldId id="2147483538"/>
            <p14:sldId id="2147483551"/>
            <p14:sldId id="2147483556"/>
            <p14:sldId id="2147483557"/>
            <p14:sldId id="2147483558"/>
            <p14:sldId id="2147483559"/>
            <p14:sldId id="2147483560"/>
            <p14:sldId id="2147483561"/>
            <p14:sldId id="2147483562"/>
            <p14:sldId id="2147479838"/>
          </p14:sldIdLst>
        </p14:section>
      </p14:sectionLst>
    </p:ext>
    <p:ext uri="{EFAFB233-063F-42B5-8137-9DF3F51BA10A}">
      <p15:sldGuideLst xmlns:p15="http://schemas.microsoft.com/office/powerpoint/2012/main">
        <p15:guide id="2" orient="horz" pos="912" userDrawn="1">
          <p15:clr>
            <a:srgbClr val="A4A3A4"/>
          </p15:clr>
        </p15:guide>
        <p15:guide id="3" pos="1296" userDrawn="1">
          <p15:clr>
            <a:srgbClr val="A4A3A4"/>
          </p15:clr>
        </p15:guide>
        <p15:guide id="4" pos="2784" userDrawn="1">
          <p15:clr>
            <a:srgbClr val="A4A3A4"/>
          </p15:clr>
        </p15:guide>
        <p15:guide id="5" pos="6144" userDrawn="1">
          <p15:clr>
            <a:srgbClr val="A4A3A4"/>
          </p15:clr>
        </p15:guide>
        <p15:guide id="6" orient="horz" pos="4176" userDrawn="1">
          <p15:clr>
            <a:srgbClr val="A4A3A4"/>
          </p15:clr>
        </p15:guide>
        <p15:guide id="7" orient="horz" pos="1392" userDrawn="1">
          <p15:clr>
            <a:srgbClr val="A4A3A4"/>
          </p15:clr>
        </p15:guide>
        <p15:guide id="8" orient="horz" pos="2832" userDrawn="1">
          <p15:clr>
            <a:srgbClr val="A4A3A4"/>
          </p15:clr>
        </p15:guide>
        <p15:guide id="9" orient="horz" pos="3048" userDrawn="1">
          <p15:clr>
            <a:srgbClr val="A4A3A4"/>
          </p15:clr>
        </p15:guide>
        <p15:guide id="10" orient="horz" pos="6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E92863-9121-0E1D-BCF4-3582208AEC96}" name="Katie Legan" initials="KL" userId="S::klegan@microsoft.com::494c26c2-4992-448a-9fe1-bf5ed2cc79ac" providerId="AD"/>
  <p188:author id="{1AF576B4-BD37-5CA0-440B-639444481D7A}" name="Smita Shrivastava" initials="SS" userId="S::sshriva@microsoft.com::397ca752-fe86-41e1-b91e-28b61bd18d45" providerId="AD"/>
  <p188:author id="{B60887BF-3535-74B2-01E2-AA5D88984D44}" name="Hayley Bass" initials="" userId="S::haybass@microsoft.com::4e38fb8d-43a6-4d40-b789-443faef50370" providerId="AD"/>
  <p188:author id="{E22A63D2-2B43-7F3A-E7FE-FE283FACD38E}" name="Saleha Siddique" initials="SS" userId="S::salsiddi@microsoft.com::1715f2c0-dce9-4797-a2f3-83d6da6bf1af" providerId="AD"/>
  <p188:author id="{579F0FD9-A458-C4B7-2D9C-215DA5273129}" name="Ricardo Dancuart" initials="RD" userId="S::rdancuart@microsoft.com::2359205b-a078-4068-894c-34aae909dc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12"/>
        <p:guide pos="1296"/>
        <p:guide pos="2784"/>
        <p:guide pos="6144"/>
        <p:guide orient="horz" pos="4176"/>
        <p:guide orient="horz" pos="1392"/>
        <p:guide orient="horz" pos="2832"/>
        <p:guide orient="horz" pos="3048"/>
        <p:guide orient="horz" pos="69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a Shrivastava" userId="397ca752-fe86-41e1-b91e-28b61bd18d45" providerId="ADAL" clId="{52B88022-4909-4B15-B3D8-0CC346302B76}"/>
    <pc:docChg chg="undo custSel modSld sldOrd">
      <pc:chgData name="Smita Shrivastava" userId="397ca752-fe86-41e1-b91e-28b61bd18d45" providerId="ADAL" clId="{52B88022-4909-4B15-B3D8-0CC346302B76}" dt="2024-12-16T21:23:34.070" v="74" actId="6549"/>
      <pc:docMkLst>
        <pc:docMk/>
      </pc:docMkLst>
      <pc:sldChg chg="addSp delSp modSp mod modCm">
        <pc:chgData name="Smita Shrivastava" userId="397ca752-fe86-41e1-b91e-28b61bd18d45" providerId="ADAL" clId="{52B88022-4909-4B15-B3D8-0CC346302B76}" dt="2024-12-16T21:23:26.380" v="73" actId="20577"/>
        <pc:sldMkLst>
          <pc:docMk/>
          <pc:sldMk cId="3461672955" sldId="2147483529"/>
        </pc:sldMkLst>
        <pc:spChg chg="add del">
          <ac:chgData name="Smita Shrivastava" userId="397ca752-fe86-41e1-b91e-28b61bd18d45" providerId="ADAL" clId="{52B88022-4909-4B15-B3D8-0CC346302B76}" dt="2024-12-16T21:21:02.761" v="42" actId="478"/>
          <ac:spMkLst>
            <pc:docMk/>
            <pc:sldMk cId="3461672955" sldId="2147483529"/>
            <ac:spMk id="12" creationId="{6419B5A6-3604-5B82-75AA-0B00D1BAF4B3}"/>
          </ac:spMkLst>
        </pc:spChg>
        <pc:spChg chg="add del mod">
          <ac:chgData name="Smita Shrivastava" userId="397ca752-fe86-41e1-b91e-28b61bd18d45" providerId="ADAL" clId="{52B88022-4909-4B15-B3D8-0CC346302B76}" dt="2024-12-16T21:21:26.002" v="47"/>
          <ac:spMkLst>
            <pc:docMk/>
            <pc:sldMk cId="3461672955" sldId="2147483529"/>
            <ac:spMk id="13" creationId="{75518A95-03E7-1713-2C11-3B0499725A22}"/>
          </ac:spMkLst>
        </pc:spChg>
        <pc:spChg chg="del">
          <ac:chgData name="Smita Shrivastava" userId="397ca752-fe86-41e1-b91e-28b61bd18d45" providerId="ADAL" clId="{52B88022-4909-4B15-B3D8-0CC346302B76}" dt="2024-12-16T21:21:54.895" v="52" actId="478"/>
          <ac:spMkLst>
            <pc:docMk/>
            <pc:sldMk cId="3461672955" sldId="2147483529"/>
            <ac:spMk id="15" creationId="{401CCA0B-6535-5FDF-9C6D-4A284919AD1A}"/>
          </ac:spMkLst>
        </pc:spChg>
        <pc:spChg chg="del">
          <ac:chgData name="Smita Shrivastava" userId="397ca752-fe86-41e1-b91e-28b61bd18d45" providerId="ADAL" clId="{52B88022-4909-4B15-B3D8-0CC346302B76}" dt="2024-12-16T21:21:55.852" v="53" actId="478"/>
          <ac:spMkLst>
            <pc:docMk/>
            <pc:sldMk cId="3461672955" sldId="2147483529"/>
            <ac:spMk id="16" creationId="{AF853758-4EA0-72DD-6431-DD3242A627CA}"/>
          </ac:spMkLst>
        </pc:spChg>
        <pc:spChg chg="mod">
          <ac:chgData name="Smita Shrivastava" userId="397ca752-fe86-41e1-b91e-28b61bd18d45" providerId="ADAL" clId="{52B88022-4909-4B15-B3D8-0CC346302B76}" dt="2024-12-16T21:22:04.617" v="70" actId="14100"/>
          <ac:spMkLst>
            <pc:docMk/>
            <pc:sldMk cId="3461672955" sldId="2147483529"/>
            <ac:spMk id="24" creationId="{471B2708-1A9E-9BAD-F6B5-6D69964AAB64}"/>
          </ac:spMkLst>
        </pc:spChg>
        <pc:spChg chg="mod">
          <ac:chgData name="Smita Shrivastava" userId="397ca752-fe86-41e1-b91e-28b61bd18d45" providerId="ADAL" clId="{52B88022-4909-4B15-B3D8-0CC346302B76}" dt="2024-12-16T21:21:45.663" v="48"/>
          <ac:spMkLst>
            <pc:docMk/>
            <pc:sldMk cId="3461672955" sldId="2147483529"/>
            <ac:spMk id="27" creationId="{06D3FB52-3A12-ABB4-6C94-F323A11D601D}"/>
          </ac:spMkLst>
        </pc:spChg>
        <pc:spChg chg="mod">
          <ac:chgData name="Smita Shrivastava" userId="397ca752-fe86-41e1-b91e-28b61bd18d45" providerId="ADAL" clId="{52B88022-4909-4B15-B3D8-0CC346302B76}" dt="2024-12-16T21:21:50.555" v="49"/>
          <ac:spMkLst>
            <pc:docMk/>
            <pc:sldMk cId="3461672955" sldId="2147483529"/>
            <ac:spMk id="28" creationId="{99631760-BF21-2A8E-75FB-73E77CA10C7A}"/>
          </ac:spMkLst>
        </pc:spChg>
        <pc:spChg chg="mod">
          <ac:chgData name="Smita Shrivastava" userId="397ca752-fe86-41e1-b91e-28b61bd18d45" providerId="ADAL" clId="{52B88022-4909-4B15-B3D8-0CC346302B76}" dt="2024-12-16T21:23:26.380" v="73" actId="20577"/>
          <ac:spMkLst>
            <pc:docMk/>
            <pc:sldMk cId="3461672955" sldId="2147483529"/>
            <ac:spMk id="63" creationId="{436A750B-13D0-10DF-66C0-85E235A7B86B}"/>
          </ac:spMkLst>
        </pc:spChg>
        <pc:grpChg chg="add del">
          <ac:chgData name="Smita Shrivastava" userId="397ca752-fe86-41e1-b91e-28b61bd18d45" providerId="ADAL" clId="{52B88022-4909-4B15-B3D8-0CC346302B76}" dt="2024-12-16T21:21:02.761" v="42" actId="478"/>
          <ac:grpSpMkLst>
            <pc:docMk/>
            <pc:sldMk cId="3461672955" sldId="2147483529"/>
            <ac:grpSpMk id="1033" creationId="{73B599CF-AC60-1750-B7F9-B93BCEA72318}"/>
          </ac:grpSpMkLst>
        </pc:grpChg>
        <pc:grpChg chg="del">
          <ac:chgData name="Smita Shrivastava" userId="397ca752-fe86-41e1-b91e-28b61bd18d45" providerId="ADAL" clId="{52B88022-4909-4B15-B3D8-0CC346302B76}" dt="2024-12-16T21:21:53.701" v="51" actId="478"/>
          <ac:grpSpMkLst>
            <pc:docMk/>
            <pc:sldMk cId="3461672955" sldId="2147483529"/>
            <ac:grpSpMk id="1044" creationId="{2A3CB980-298C-6A69-84A7-611E263D607A}"/>
          </ac:grpSpMkLst>
        </pc:grpChg>
        <pc:cxnChg chg="add del mod">
          <ac:chgData name="Smita Shrivastava" userId="397ca752-fe86-41e1-b91e-28b61bd18d45" providerId="ADAL" clId="{52B88022-4909-4B15-B3D8-0CC346302B76}" dt="2024-12-16T21:21:02.761" v="42" actId="478"/>
          <ac:cxnSpMkLst>
            <pc:docMk/>
            <pc:sldMk cId="3461672955" sldId="2147483529"/>
            <ac:cxnSpMk id="114" creationId="{6C2B3359-2CD1-C73F-8AFB-D2CE816FFFF5}"/>
          </ac:cxnSpMkLst>
        </pc:cxnChg>
        <pc:cxnChg chg="del mod">
          <ac:chgData name="Smita Shrivastava" userId="397ca752-fe86-41e1-b91e-28b61bd18d45" providerId="ADAL" clId="{52B88022-4909-4B15-B3D8-0CC346302B76}" dt="2024-12-16T21:21:52.826" v="50" actId="478"/>
          <ac:cxnSpMkLst>
            <pc:docMk/>
            <pc:sldMk cId="3461672955" sldId="2147483529"/>
            <ac:cxnSpMk id="121" creationId="{35271039-F8AE-C43F-85FB-A37AEC54B972}"/>
          </ac:cxnSpMkLst>
        </pc:cxnChg>
        <pc:extLst>
          <p:ext xmlns:p="http://schemas.openxmlformats.org/presentationml/2006/main" uri="{D6D511B9-2390-475A-947B-AFAB55BFBCF1}">
            <pc226:cmChg xmlns:pc226="http://schemas.microsoft.com/office/powerpoint/2022/06/main/command" chg="mod">
              <pc226:chgData name="Smita Shrivastava" userId="397ca752-fe86-41e1-b91e-28b61bd18d45" providerId="ADAL" clId="{52B88022-4909-4B15-B3D8-0CC346302B76}" dt="2024-12-16T21:23:26.380" v="73" actId="20577"/>
              <pc2:cmMkLst xmlns:pc2="http://schemas.microsoft.com/office/powerpoint/2019/9/main/command">
                <pc:docMk/>
                <pc:sldMk cId="3461672955" sldId="2147483529"/>
                <pc2:cmMk id="{D90C3AE5-7C26-4047-A0E9-1D7AA0B0A690}"/>
              </pc2:cmMkLst>
            </pc226:cmChg>
          </p:ext>
        </pc:extLst>
      </pc:sldChg>
      <pc:sldChg chg="modSp mod ord">
        <pc:chgData name="Smita Shrivastava" userId="397ca752-fe86-41e1-b91e-28b61bd18d45" providerId="ADAL" clId="{52B88022-4909-4B15-B3D8-0CC346302B76}" dt="2024-12-16T21:23:34.070" v="74" actId="6549"/>
        <pc:sldMkLst>
          <pc:docMk/>
          <pc:sldMk cId="3375482705" sldId="2147483537"/>
        </pc:sldMkLst>
        <pc:spChg chg="mod">
          <ac:chgData name="Smita Shrivastava" userId="397ca752-fe86-41e1-b91e-28b61bd18d45" providerId="ADAL" clId="{52B88022-4909-4B15-B3D8-0CC346302B76}" dt="2024-12-16T21:23:34.070" v="74" actId="6549"/>
          <ac:spMkLst>
            <pc:docMk/>
            <pc:sldMk cId="3375482705" sldId="2147483537"/>
            <ac:spMk id="63" creationId="{436A750B-13D0-10DF-66C0-85E235A7B86B}"/>
          </ac:spMkLst>
        </pc:spChg>
      </pc:sldChg>
      <pc:sldChg chg="addSp delSp modSp mod modCm">
        <pc:chgData name="Smita Shrivastava" userId="397ca752-fe86-41e1-b91e-28b61bd18d45" providerId="ADAL" clId="{52B88022-4909-4B15-B3D8-0CC346302B76}" dt="2024-12-16T21:21:10.373" v="46" actId="14100"/>
        <pc:sldMkLst>
          <pc:docMk/>
          <pc:sldMk cId="854836951" sldId="2147483554"/>
        </pc:sldMkLst>
        <pc:spChg chg="add del mod">
          <ac:chgData name="Smita Shrivastava" userId="397ca752-fe86-41e1-b91e-28b61bd18d45" providerId="ADAL" clId="{52B88022-4909-4B15-B3D8-0CC346302B76}" dt="2024-12-16T21:19:14.261" v="9" actId="6549"/>
          <ac:spMkLst>
            <pc:docMk/>
            <pc:sldMk cId="854836951" sldId="2147483554"/>
            <ac:spMk id="12" creationId="{6419B5A6-3604-5B82-75AA-0B00D1BAF4B3}"/>
          </ac:spMkLst>
        </pc:spChg>
        <pc:spChg chg="add del mod">
          <ac:chgData name="Smita Shrivastava" userId="397ca752-fe86-41e1-b91e-28b61bd18d45" providerId="ADAL" clId="{52B88022-4909-4B15-B3D8-0CC346302B76}" dt="2024-12-16T21:19:21.867" v="10"/>
          <ac:spMkLst>
            <pc:docMk/>
            <pc:sldMk cId="854836951" sldId="2147483554"/>
            <ac:spMk id="13" creationId="{75518A95-03E7-1713-2C11-3B0499725A22}"/>
          </ac:spMkLst>
        </pc:spChg>
        <pc:spChg chg="del">
          <ac:chgData name="Smita Shrivastava" userId="397ca752-fe86-41e1-b91e-28b61bd18d45" providerId="ADAL" clId="{52B88022-4909-4B15-B3D8-0CC346302B76}" dt="2024-12-16T21:20:23.111" v="21" actId="478"/>
          <ac:spMkLst>
            <pc:docMk/>
            <pc:sldMk cId="854836951" sldId="2147483554"/>
            <ac:spMk id="15" creationId="{401CCA0B-6535-5FDF-9C6D-4A284919AD1A}"/>
          </ac:spMkLst>
        </pc:spChg>
        <pc:spChg chg="del">
          <ac:chgData name="Smita Shrivastava" userId="397ca752-fe86-41e1-b91e-28b61bd18d45" providerId="ADAL" clId="{52B88022-4909-4B15-B3D8-0CC346302B76}" dt="2024-12-16T21:20:23.111" v="21" actId="478"/>
          <ac:spMkLst>
            <pc:docMk/>
            <pc:sldMk cId="854836951" sldId="2147483554"/>
            <ac:spMk id="16" creationId="{AF853758-4EA0-72DD-6431-DD3242A627CA}"/>
          </ac:spMkLst>
        </pc:spChg>
        <pc:spChg chg="mod">
          <ac:chgData name="Smita Shrivastava" userId="397ca752-fe86-41e1-b91e-28b61bd18d45" providerId="ADAL" clId="{52B88022-4909-4B15-B3D8-0CC346302B76}" dt="2024-12-16T21:21:10.373" v="46" actId="14100"/>
          <ac:spMkLst>
            <pc:docMk/>
            <pc:sldMk cId="854836951" sldId="2147483554"/>
            <ac:spMk id="24" creationId="{471B2708-1A9E-9BAD-F6B5-6D69964AAB64}"/>
          </ac:spMkLst>
        </pc:spChg>
        <pc:spChg chg="add del mod">
          <ac:chgData name="Smita Shrivastava" userId="397ca752-fe86-41e1-b91e-28b61bd18d45" providerId="ADAL" clId="{52B88022-4909-4B15-B3D8-0CC346302B76}" dt="2024-12-16T21:20:03.491" v="19"/>
          <ac:spMkLst>
            <pc:docMk/>
            <pc:sldMk cId="854836951" sldId="2147483554"/>
            <ac:spMk id="27" creationId="{06D3FB52-3A12-ABB4-6C94-F323A11D601D}"/>
          </ac:spMkLst>
        </pc:spChg>
        <pc:spChg chg="add del mod">
          <ac:chgData name="Smita Shrivastava" userId="397ca752-fe86-41e1-b91e-28b61bd18d45" providerId="ADAL" clId="{52B88022-4909-4B15-B3D8-0CC346302B76}" dt="2024-12-16T21:20:17.873" v="20"/>
          <ac:spMkLst>
            <pc:docMk/>
            <pc:sldMk cId="854836951" sldId="2147483554"/>
            <ac:spMk id="28" creationId="{99631760-BF21-2A8E-75FB-73E77CA10C7A}"/>
          </ac:spMkLst>
        </pc:spChg>
        <pc:grpChg chg="add del">
          <ac:chgData name="Smita Shrivastava" userId="397ca752-fe86-41e1-b91e-28b61bd18d45" providerId="ADAL" clId="{52B88022-4909-4B15-B3D8-0CC346302B76}" dt="2024-12-16T21:19:07.433" v="5" actId="478"/>
          <ac:grpSpMkLst>
            <pc:docMk/>
            <pc:sldMk cId="854836951" sldId="2147483554"/>
            <ac:grpSpMk id="1033" creationId="{73B599CF-AC60-1750-B7F9-B93BCEA72318}"/>
          </ac:grpSpMkLst>
        </pc:grpChg>
        <pc:grpChg chg="add del">
          <ac:chgData name="Smita Shrivastava" userId="397ca752-fe86-41e1-b91e-28b61bd18d45" providerId="ADAL" clId="{52B88022-4909-4B15-B3D8-0CC346302B76}" dt="2024-12-16T21:19:53.009" v="15" actId="478"/>
          <ac:grpSpMkLst>
            <pc:docMk/>
            <pc:sldMk cId="854836951" sldId="2147483554"/>
            <ac:grpSpMk id="1039" creationId="{42BED8DF-EF00-69E1-F019-5158EB94F571}"/>
          </ac:grpSpMkLst>
        </pc:grpChg>
        <pc:grpChg chg="del">
          <ac:chgData name="Smita Shrivastava" userId="397ca752-fe86-41e1-b91e-28b61bd18d45" providerId="ADAL" clId="{52B88022-4909-4B15-B3D8-0CC346302B76}" dt="2024-12-16T21:20:25.340" v="23" actId="478"/>
          <ac:grpSpMkLst>
            <pc:docMk/>
            <pc:sldMk cId="854836951" sldId="2147483554"/>
            <ac:grpSpMk id="1044" creationId="{2A3CB980-298C-6A69-84A7-611E263D607A}"/>
          </ac:grpSpMkLst>
        </pc:grpChg>
        <pc:cxnChg chg="add del mod">
          <ac:chgData name="Smita Shrivastava" userId="397ca752-fe86-41e1-b91e-28b61bd18d45" providerId="ADAL" clId="{52B88022-4909-4B15-B3D8-0CC346302B76}" dt="2024-12-16T21:19:08.415" v="7" actId="478"/>
          <ac:cxnSpMkLst>
            <pc:docMk/>
            <pc:sldMk cId="854836951" sldId="2147483554"/>
            <ac:cxnSpMk id="114" creationId="{6C2B3359-2CD1-C73F-8AFB-D2CE816FFFF5}"/>
          </ac:cxnSpMkLst>
        </pc:cxnChg>
        <pc:cxnChg chg="add del mod">
          <ac:chgData name="Smita Shrivastava" userId="397ca752-fe86-41e1-b91e-28b61bd18d45" providerId="ADAL" clId="{52B88022-4909-4B15-B3D8-0CC346302B76}" dt="2024-12-16T21:19:57.678" v="18" actId="478"/>
          <ac:cxnSpMkLst>
            <pc:docMk/>
            <pc:sldMk cId="854836951" sldId="2147483554"/>
            <ac:cxnSpMk id="116" creationId="{CACDDB78-9C5C-5FA9-EFBE-50C17EAC48D9}"/>
          </ac:cxnSpMkLst>
        </pc:cxnChg>
        <pc:cxnChg chg="del mod">
          <ac:chgData name="Smita Shrivastava" userId="397ca752-fe86-41e1-b91e-28b61bd18d45" providerId="ADAL" clId="{52B88022-4909-4B15-B3D8-0CC346302B76}" dt="2024-12-16T21:20:24.424" v="22" actId="478"/>
          <ac:cxnSpMkLst>
            <pc:docMk/>
            <pc:sldMk cId="854836951" sldId="2147483554"/>
            <ac:cxnSpMk id="121" creationId="{35271039-F8AE-C43F-85FB-A37AEC54B972}"/>
          </ac:cxnSpMkLst>
        </pc:cxnChg>
        <pc:extLst>
          <p:ext xmlns:p="http://schemas.openxmlformats.org/presentationml/2006/main" uri="{D6D511B9-2390-475A-947B-AFAB55BFBCF1}">
            <pc226:cmChg xmlns:pc226="http://schemas.microsoft.com/office/powerpoint/2022/06/main/command" chg="mod">
              <pc226:chgData name="Smita Shrivastava" userId="397ca752-fe86-41e1-b91e-28b61bd18d45" providerId="ADAL" clId="{52B88022-4909-4B15-B3D8-0CC346302B76}" dt="2024-12-16T21:19:21.867" v="10"/>
              <pc2:cmMkLst xmlns:pc2="http://schemas.microsoft.com/office/powerpoint/2019/9/main/command">
                <pc:docMk/>
                <pc:sldMk cId="854836951" sldId="2147483554"/>
                <pc2:cmMk id="{F637A607-B05D-4EB1-8FC4-ABFA14346A75}"/>
              </pc2:cmMkLst>
            </pc226:cmChg>
          </p:ext>
        </pc:extLst>
      </pc:sldChg>
    </pc:docChg>
  </pc:docChgLst>
  <pc:docChgLst>
    <pc:chgData name="Smita Shrivastava" userId="397ca752-fe86-41e1-b91e-28b61bd18d45" providerId="ADAL" clId="{89086BCD-48A4-44CF-B541-00721945225F}"/>
    <pc:docChg chg="undo custSel modSld">
      <pc:chgData name="Smita Shrivastava" userId="397ca752-fe86-41e1-b91e-28b61bd18d45" providerId="ADAL" clId="{89086BCD-48A4-44CF-B541-00721945225F}" dt="2024-08-01T21:38:34.113" v="3" actId="20577"/>
      <pc:docMkLst>
        <pc:docMk/>
      </pc:docMkLst>
      <pc:sldChg chg="modSp mod">
        <pc:chgData name="Smita Shrivastava" userId="397ca752-fe86-41e1-b91e-28b61bd18d45" providerId="ADAL" clId="{89086BCD-48A4-44CF-B541-00721945225F}" dt="2024-08-01T21:38:34.113" v="3" actId="20577"/>
        <pc:sldMkLst>
          <pc:docMk/>
          <pc:sldMk cId="3461672955" sldId="2147483529"/>
        </pc:sldMkLst>
      </pc:sldChg>
    </pc:docChg>
  </pc:docChgLst>
  <pc:docChgLst>
    <pc:chgData name="Smita Shrivastava" userId="397ca752-fe86-41e1-b91e-28b61bd18d45" providerId="ADAL" clId="{6E1ADF6C-9735-45C2-9A2D-F4554F26643F}"/>
    <pc:docChg chg="undo custSel modSld sldOrd">
      <pc:chgData name="Smita Shrivastava" userId="397ca752-fe86-41e1-b91e-28b61bd18d45" providerId="ADAL" clId="{6E1ADF6C-9735-45C2-9A2D-F4554F26643F}" dt="2024-12-05T23:45:03.128" v="92"/>
      <pc:docMkLst>
        <pc:docMk/>
      </pc:docMkLst>
      <pc:sldChg chg="addSp delSp modSp mod">
        <pc:chgData name="Smita Shrivastava" userId="397ca752-fe86-41e1-b91e-28b61bd18d45" providerId="ADAL" clId="{6E1ADF6C-9735-45C2-9A2D-F4554F26643F}" dt="2024-12-05T23:24:05.270" v="90" actId="20577"/>
        <pc:sldMkLst>
          <pc:docMk/>
          <pc:sldMk cId="3461672955" sldId="2147483529"/>
        </pc:sldMkLst>
        <pc:spChg chg="add del">
          <ac:chgData name="Smita Shrivastava" userId="397ca752-fe86-41e1-b91e-28b61bd18d45" providerId="ADAL" clId="{6E1ADF6C-9735-45C2-9A2D-F4554F26643F}" dt="2024-12-05T23:23:59.498" v="82" actId="478"/>
          <ac:spMkLst>
            <pc:docMk/>
            <pc:sldMk cId="3461672955" sldId="2147483529"/>
            <ac:spMk id="12" creationId="{6419B5A6-3604-5B82-75AA-0B00D1BAF4B3}"/>
          </ac:spMkLst>
        </pc:spChg>
        <pc:spChg chg="add del">
          <ac:chgData name="Smita Shrivastava" userId="397ca752-fe86-41e1-b91e-28b61bd18d45" providerId="ADAL" clId="{6E1ADF6C-9735-45C2-9A2D-F4554F26643F}" dt="2024-12-05T23:24:00.497" v="84" actId="478"/>
          <ac:spMkLst>
            <pc:docMk/>
            <pc:sldMk cId="3461672955" sldId="2147483529"/>
            <ac:spMk id="13" creationId="{75518A95-03E7-1713-2C11-3B0499725A22}"/>
          </ac:spMkLst>
        </pc:spChg>
        <pc:spChg chg="mod">
          <ac:chgData name="Smita Shrivastava" userId="397ca752-fe86-41e1-b91e-28b61bd18d45" providerId="ADAL" clId="{6E1ADF6C-9735-45C2-9A2D-F4554F26643F}" dt="2024-12-05T23:24:05.270" v="90" actId="20577"/>
          <ac:spMkLst>
            <pc:docMk/>
            <pc:sldMk cId="3461672955" sldId="2147483529"/>
            <ac:spMk id="18" creationId="{8011A39A-8B98-841D-BE00-3E598C1AEE60}"/>
          </ac:spMkLst>
        </pc:spChg>
        <pc:spChg chg="mod">
          <ac:chgData name="Smita Shrivastava" userId="397ca752-fe86-41e1-b91e-28b61bd18d45" providerId="ADAL" clId="{6E1ADF6C-9735-45C2-9A2D-F4554F26643F}" dt="2024-12-05T23:23:57.763" v="79" actId="1038"/>
          <ac:spMkLst>
            <pc:docMk/>
            <pc:sldMk cId="3461672955" sldId="2147483529"/>
            <ac:spMk id="21" creationId="{5F3CDD36-9AB2-8DBA-5F62-BFAB110A4DAC}"/>
          </ac:spMkLst>
        </pc:spChg>
        <pc:spChg chg="mod">
          <ac:chgData name="Smita Shrivastava" userId="397ca752-fe86-41e1-b91e-28b61bd18d45" providerId="ADAL" clId="{6E1ADF6C-9735-45C2-9A2D-F4554F26643F}" dt="2024-12-05T23:23:57.763" v="79" actId="1038"/>
          <ac:spMkLst>
            <pc:docMk/>
            <pc:sldMk cId="3461672955" sldId="2147483529"/>
            <ac:spMk id="22" creationId="{BFE5B146-164C-B33D-7613-45A23C7A5B11}"/>
          </ac:spMkLst>
        </pc:spChg>
        <pc:spChg chg="mod">
          <ac:chgData name="Smita Shrivastava" userId="397ca752-fe86-41e1-b91e-28b61bd18d45" providerId="ADAL" clId="{6E1ADF6C-9735-45C2-9A2D-F4554F26643F}" dt="2024-12-05T23:23:58.250" v="80" actId="1038"/>
          <ac:spMkLst>
            <pc:docMk/>
            <pc:sldMk cId="3461672955" sldId="2147483529"/>
            <ac:spMk id="23" creationId="{C7E79BAC-9662-C1A8-0759-191A95675AC8}"/>
          </ac:spMkLst>
        </pc:spChg>
        <pc:spChg chg="mod">
          <ac:chgData name="Smita Shrivastava" userId="397ca752-fe86-41e1-b91e-28b61bd18d45" providerId="ADAL" clId="{6E1ADF6C-9735-45C2-9A2D-F4554F26643F}" dt="2024-12-05T23:23:58.250" v="80" actId="1038"/>
          <ac:spMkLst>
            <pc:docMk/>
            <pc:sldMk cId="3461672955" sldId="2147483529"/>
            <ac:spMk id="25" creationId="{24B0CAF8-AAC6-EAA0-95A6-9BD27D34BF69}"/>
          </ac:spMkLst>
        </pc:spChg>
        <pc:spChg chg="mod">
          <ac:chgData name="Smita Shrivastava" userId="397ca752-fe86-41e1-b91e-28b61bd18d45" providerId="ADAL" clId="{6E1ADF6C-9735-45C2-9A2D-F4554F26643F}" dt="2024-12-05T23:23:55.228" v="74" actId="20577"/>
          <ac:spMkLst>
            <pc:docMk/>
            <pc:sldMk cId="3461672955" sldId="2147483529"/>
            <ac:spMk id="27" creationId="{06D3FB52-3A12-ABB4-6C94-F323A11D601D}"/>
          </ac:spMkLst>
        </pc:spChg>
        <pc:spChg chg="mod">
          <ac:chgData name="Smita Shrivastava" userId="397ca752-fe86-41e1-b91e-28b61bd18d45" providerId="ADAL" clId="{6E1ADF6C-9735-45C2-9A2D-F4554F26643F}" dt="2024-12-05T23:20:53.370" v="40" actId="1076"/>
          <ac:spMkLst>
            <pc:docMk/>
            <pc:sldMk cId="3461672955" sldId="2147483529"/>
            <ac:spMk id="28" creationId="{99631760-BF21-2A8E-75FB-73E77CA10C7A}"/>
          </ac:spMkLst>
        </pc:spChg>
        <pc:grpChg chg="mod">
          <ac:chgData name="Smita Shrivastava" userId="397ca752-fe86-41e1-b91e-28b61bd18d45" providerId="ADAL" clId="{6E1ADF6C-9735-45C2-9A2D-F4554F26643F}" dt="2024-12-05T23:23:57.763" v="79" actId="1038"/>
          <ac:grpSpMkLst>
            <pc:docMk/>
            <pc:sldMk cId="3461672955" sldId="2147483529"/>
            <ac:grpSpMk id="126" creationId="{E8D30D3D-A77C-B2E3-9310-C79A6B38B821}"/>
          </ac:grpSpMkLst>
        </pc:grpChg>
        <pc:grpChg chg="mod">
          <ac:chgData name="Smita Shrivastava" userId="397ca752-fe86-41e1-b91e-28b61bd18d45" providerId="ADAL" clId="{6E1ADF6C-9735-45C2-9A2D-F4554F26643F}" dt="2024-12-05T23:23:58.250" v="80" actId="1038"/>
          <ac:grpSpMkLst>
            <pc:docMk/>
            <pc:sldMk cId="3461672955" sldId="2147483529"/>
            <ac:grpSpMk id="1028" creationId="{E8CBC247-2B2F-6F2E-EE41-0B4041D8688F}"/>
          </ac:grpSpMkLst>
        </pc:grpChg>
        <pc:grpChg chg="add del">
          <ac:chgData name="Smita Shrivastava" userId="397ca752-fe86-41e1-b91e-28b61bd18d45" providerId="ADAL" clId="{6E1ADF6C-9735-45C2-9A2D-F4554F26643F}" dt="2024-12-05T23:23:58.818" v="81" actId="478"/>
          <ac:grpSpMkLst>
            <pc:docMk/>
            <pc:sldMk cId="3461672955" sldId="2147483529"/>
            <ac:grpSpMk id="1033" creationId="{73B599CF-AC60-1750-B7F9-B93BCEA72318}"/>
          </ac:grpSpMkLst>
        </pc:grpChg>
        <pc:cxnChg chg="mod">
          <ac:chgData name="Smita Shrivastava" userId="397ca752-fe86-41e1-b91e-28b61bd18d45" providerId="ADAL" clId="{6E1ADF6C-9735-45C2-9A2D-F4554F26643F}" dt="2024-12-05T23:23:57.763" v="79" actId="1038"/>
          <ac:cxnSpMkLst>
            <pc:docMk/>
            <pc:sldMk cId="3461672955" sldId="2147483529"/>
            <ac:cxnSpMk id="107" creationId="{0E97E0BC-F60A-03F6-D82A-48E939AFDA0A}"/>
          </ac:cxnSpMkLst>
        </pc:cxnChg>
        <pc:cxnChg chg="mod">
          <ac:chgData name="Smita Shrivastava" userId="397ca752-fe86-41e1-b91e-28b61bd18d45" providerId="ADAL" clId="{6E1ADF6C-9735-45C2-9A2D-F4554F26643F}" dt="2024-12-05T23:23:58.250" v="80" actId="1038"/>
          <ac:cxnSpMkLst>
            <pc:docMk/>
            <pc:sldMk cId="3461672955" sldId="2147483529"/>
            <ac:cxnSpMk id="109" creationId="{AEDF8502-011B-3832-3988-CBF5145B050E}"/>
          </ac:cxnSpMkLst>
        </pc:cxnChg>
        <pc:cxnChg chg="add del mod">
          <ac:chgData name="Smita Shrivastava" userId="397ca752-fe86-41e1-b91e-28b61bd18d45" providerId="ADAL" clId="{6E1ADF6C-9735-45C2-9A2D-F4554F26643F}" dt="2024-12-05T23:23:59.986" v="83" actId="478"/>
          <ac:cxnSpMkLst>
            <pc:docMk/>
            <pc:sldMk cId="3461672955" sldId="2147483529"/>
            <ac:cxnSpMk id="114" creationId="{6C2B3359-2CD1-C73F-8AFB-D2CE816FFFF5}"/>
          </ac:cxnSpMkLst>
        </pc:cxnChg>
      </pc:sldChg>
      <pc:sldChg chg="ord">
        <pc:chgData name="Smita Shrivastava" userId="397ca752-fe86-41e1-b91e-28b61bd18d45" providerId="ADAL" clId="{6E1ADF6C-9735-45C2-9A2D-F4554F26643F}" dt="2024-12-05T23:45:03.128" v="92"/>
        <pc:sldMkLst>
          <pc:docMk/>
          <pc:sldMk cId="3375482705" sldId="2147483537"/>
        </pc:sldMkLst>
      </pc:sldChg>
      <pc:sldChg chg="modSp mod">
        <pc:chgData name="Smita Shrivastava" userId="397ca752-fe86-41e1-b91e-28b61bd18d45" providerId="ADAL" clId="{6E1ADF6C-9735-45C2-9A2D-F4554F26643F}" dt="2024-12-05T23:05:43.231" v="0" actId="6549"/>
        <pc:sldMkLst>
          <pc:docMk/>
          <pc:sldMk cId="88742892" sldId="2147483556"/>
        </pc:sldMkLst>
        <pc:spChg chg="mod">
          <ac:chgData name="Smita Shrivastava" userId="397ca752-fe86-41e1-b91e-28b61bd18d45" providerId="ADAL" clId="{6E1ADF6C-9735-45C2-9A2D-F4554F26643F}" dt="2024-12-05T23:05:43.231" v="0" actId="6549"/>
          <ac:spMkLst>
            <pc:docMk/>
            <pc:sldMk cId="88742892" sldId="2147483556"/>
            <ac:spMk id="22" creationId="{D8C4A82D-8DD5-B727-6B0A-9B105C740D19}"/>
          </ac:spMkLst>
        </pc:spChg>
      </pc:sldChg>
    </pc:docChg>
  </pc:docChgLst>
  <pc:docChgLst>
    <pc:chgData name="Smita Shrivastava" userId="397ca752-fe86-41e1-b91e-28b61bd18d45" providerId="ADAL" clId="{E0B8AA3A-C933-48F8-BFBD-E4904473ACD2}"/>
    <pc:docChg chg="modSld sldOrd modSection">
      <pc:chgData name="Smita Shrivastava" userId="397ca752-fe86-41e1-b91e-28b61bd18d45" providerId="ADAL" clId="{E0B8AA3A-C933-48F8-BFBD-E4904473ACD2}" dt="2024-08-21T16:35:58.399" v="3"/>
      <pc:docMkLst>
        <pc:docMk/>
      </pc:docMkLst>
      <pc:sldChg chg="ord">
        <pc:chgData name="Smita Shrivastava" userId="397ca752-fe86-41e1-b91e-28b61bd18d45" providerId="ADAL" clId="{E0B8AA3A-C933-48F8-BFBD-E4904473ACD2}" dt="2024-08-21T16:35:55.740" v="1"/>
        <pc:sldMkLst>
          <pc:docMk/>
          <pc:sldMk cId="3982119235" sldId="2147481695"/>
        </pc:sldMkLst>
      </pc:sldChg>
      <pc:sldChg chg="ord">
        <pc:chgData name="Smita Shrivastava" userId="397ca752-fe86-41e1-b91e-28b61bd18d45" providerId="ADAL" clId="{E0B8AA3A-C933-48F8-BFBD-E4904473ACD2}" dt="2024-08-21T16:35:58.399" v="3"/>
        <pc:sldMkLst>
          <pc:docMk/>
          <pc:sldMk cId="2102166522" sldId="2147483555"/>
        </pc:sldMkLst>
      </pc:sldChg>
    </pc:docChg>
  </pc:docChgLst>
  <pc:docChgLst>
    <pc:chgData name="Katie Legan" userId="S::klegan@microsoft.com::494c26c2-4992-448a-9fe1-bf5ed2cc79ac" providerId="AD" clId="Web-{7D5907B5-9DAD-27AC-A026-7A3F6A5F29BC}"/>
    <pc:docChg chg="mod">
      <pc:chgData name="Katie Legan" userId="S::klegan@microsoft.com::494c26c2-4992-448a-9fe1-bf5ed2cc79ac" providerId="AD" clId="Web-{7D5907B5-9DAD-27AC-A026-7A3F6A5F29BC}" dt="2024-12-09T17:32:43.633" v="0"/>
      <pc:docMkLst>
        <pc:docMk/>
      </pc:docMkLst>
    </pc:docChg>
  </pc:docChgLst>
  <pc:docChgLst>
    <pc:chgData name="Gabriela Madrid (she/her)" userId="S::gamadrid@microsoft.com::40a9f6f0-d6ee-4ffd-b6d4-6e034e66ddf9" providerId="AD" clId="Web-{7227285F-97E4-2AC8-7EFD-F4C1E98E08FD}"/>
    <pc:docChg chg="modSld">
      <pc:chgData name="Gabriela Madrid (she/her)" userId="S::gamadrid@microsoft.com::40a9f6f0-d6ee-4ffd-b6d4-6e034e66ddf9" providerId="AD" clId="Web-{7227285F-97E4-2AC8-7EFD-F4C1E98E08FD}" dt="2024-11-12T18:18:25.334" v="0"/>
      <pc:docMkLst>
        <pc:docMk/>
      </pc:docMkLst>
      <pc:sldChg chg="modSp">
        <pc:chgData name="Gabriela Madrid (she/her)" userId="S::gamadrid@microsoft.com::40a9f6f0-d6ee-4ffd-b6d4-6e034e66ddf9" providerId="AD" clId="Web-{7227285F-97E4-2AC8-7EFD-F4C1E98E08FD}" dt="2024-11-12T18:18:25.334" v="0"/>
        <pc:sldMkLst>
          <pc:docMk/>
          <pc:sldMk cId="830208174" sldId="2147483579"/>
        </pc:sldMkLst>
        <pc:picChg chg="mod">
          <ac:chgData name="Gabriela Madrid (she/her)" userId="S::gamadrid@microsoft.com::40a9f6f0-d6ee-4ffd-b6d4-6e034e66ddf9" providerId="AD" clId="Web-{7227285F-97E4-2AC8-7EFD-F4C1E98E08FD}" dt="2024-11-12T18:18:25.334" v="0"/>
          <ac:picMkLst>
            <pc:docMk/>
            <pc:sldMk cId="830208174" sldId="2147483579"/>
            <ac:picMk id="10" creationId="{C7652347-5930-A7EE-57D8-7990F45BEC02}"/>
          </ac:picMkLst>
        </pc:picChg>
      </pc:sldChg>
    </pc:docChg>
  </pc:docChgLst>
  <pc:docChgLst>
    <pc:chgData name="Smita Shrivastava" userId="S::sshriva@microsoft.com::397ca752-fe86-41e1-b91e-28b61bd18d45" providerId="AD" clId="Web-{849B80C6-EC91-8368-2A41-FB139FE7AA51}"/>
    <pc:docChg chg="modSld">
      <pc:chgData name="Smita Shrivastava" userId="S::sshriva@microsoft.com::397ca752-fe86-41e1-b91e-28b61bd18d45" providerId="AD" clId="Web-{849B80C6-EC91-8368-2A41-FB139FE7AA51}" dt="2024-07-30T16:44:51.293" v="21" actId="20577"/>
      <pc:docMkLst>
        <pc:docMk/>
      </pc:docMkLst>
      <pc:sldChg chg="modSp">
        <pc:chgData name="Smita Shrivastava" userId="S::sshriva@microsoft.com::397ca752-fe86-41e1-b91e-28b61bd18d45" providerId="AD" clId="Web-{849B80C6-EC91-8368-2A41-FB139FE7AA51}" dt="2024-07-30T16:44:51.293" v="21" actId="20577"/>
        <pc:sldMkLst>
          <pc:docMk/>
          <pc:sldMk cId="3461672955" sldId="2147483529"/>
        </pc:sldMkLst>
      </pc:sldChg>
    </pc:docChg>
  </pc:docChgLst>
  <pc:docChgLst>
    <pc:chgData name="Gabriela Madrid (she/her)" userId="S::gamadrid@microsoft.com::40a9f6f0-d6ee-4ffd-b6d4-6e034e66ddf9" providerId="AD" clId="Web-{796DF188-59F4-57EC-7806-CF59EC885BEB}"/>
    <pc:docChg chg="addSld modSld modSection">
      <pc:chgData name="Gabriela Madrid (she/her)" userId="S::gamadrid@microsoft.com::40a9f6f0-d6ee-4ffd-b6d4-6e034e66ddf9" providerId="AD" clId="Web-{796DF188-59F4-57EC-7806-CF59EC885BEB}" dt="2024-11-12T18:10:18.073" v="27"/>
      <pc:docMkLst>
        <pc:docMk/>
      </pc:docMkLst>
      <pc:sldChg chg="modSp add replId">
        <pc:chgData name="Gabriela Madrid (she/her)" userId="S::gamadrid@microsoft.com::40a9f6f0-d6ee-4ffd-b6d4-6e034e66ddf9" providerId="AD" clId="Web-{796DF188-59F4-57EC-7806-CF59EC885BEB}" dt="2024-11-12T18:10:18.073" v="27"/>
        <pc:sldMkLst>
          <pc:docMk/>
          <pc:sldMk cId="830208174" sldId="2147483579"/>
        </pc:sldMkLst>
        <pc:spChg chg="mod">
          <ac:chgData name="Gabriela Madrid (she/her)" userId="S::gamadrid@microsoft.com::40a9f6f0-d6ee-4ffd-b6d4-6e034e66ddf9" providerId="AD" clId="Web-{796DF188-59F4-57EC-7806-CF59EC885BEB}" dt="2024-11-12T18:10:07.744" v="26" actId="20577"/>
          <ac:spMkLst>
            <pc:docMk/>
            <pc:sldMk cId="830208174" sldId="2147483579"/>
            <ac:spMk id="8" creationId="{C7291409-C29D-7A23-0A44-728D88832A40}"/>
          </ac:spMkLst>
        </pc:spChg>
        <pc:spChg chg="mod">
          <ac:chgData name="Gabriela Madrid (she/her)" userId="S::gamadrid@microsoft.com::40a9f6f0-d6ee-4ffd-b6d4-6e034e66ddf9" providerId="AD" clId="Web-{796DF188-59F4-57EC-7806-CF59EC885BEB}" dt="2024-11-12T18:09:45.587" v="1" actId="20577"/>
          <ac:spMkLst>
            <pc:docMk/>
            <pc:sldMk cId="830208174" sldId="2147483579"/>
            <ac:spMk id="9" creationId="{5E12170C-1E02-DE8E-D11F-F6ECB5BA0FA3}"/>
          </ac:spMkLst>
        </pc:spChg>
        <pc:picChg chg="mod">
          <ac:chgData name="Gabriela Madrid (she/her)" userId="S::gamadrid@microsoft.com::40a9f6f0-d6ee-4ffd-b6d4-6e034e66ddf9" providerId="AD" clId="Web-{796DF188-59F4-57EC-7806-CF59EC885BEB}" dt="2024-11-12T18:10:18.073" v="27"/>
          <ac:picMkLst>
            <pc:docMk/>
            <pc:sldMk cId="830208174" sldId="2147483579"/>
            <ac:picMk id="10" creationId="{C7652347-5930-A7EE-57D8-7990F45BEC02}"/>
          </ac:picMkLst>
        </pc:picChg>
      </pc:sldChg>
    </pc:docChg>
  </pc:docChgLst>
  <pc:docChgLst>
    <pc:chgData name="Smita Shrivastava" userId="397ca752-fe86-41e1-b91e-28b61bd18d45" providerId="ADAL" clId="{A5FEFC88-6D0D-4B27-8FF3-1C9C6923C1D2}"/>
    <pc:docChg chg="undo custSel addSld delSld modSld sldOrd modSection">
      <pc:chgData name="Smita Shrivastava" userId="397ca752-fe86-41e1-b91e-28b61bd18d45" providerId="ADAL" clId="{A5FEFC88-6D0D-4B27-8FF3-1C9C6923C1D2}" dt="2024-10-29T20:37:56.858" v="1574" actId="1076"/>
      <pc:docMkLst>
        <pc:docMk/>
      </pc:docMkLst>
      <pc:sldChg chg="addSp modSp mod">
        <pc:chgData name="Smita Shrivastava" userId="397ca752-fe86-41e1-b91e-28b61bd18d45" providerId="ADAL" clId="{A5FEFC88-6D0D-4B27-8FF3-1C9C6923C1D2}" dt="2024-10-29T18:06:38.199" v="748" actId="1076"/>
        <pc:sldMkLst>
          <pc:docMk/>
          <pc:sldMk cId="3982119235" sldId="2147481695"/>
        </pc:sldMkLst>
      </pc:sldChg>
      <pc:sldChg chg="addSp delSp modSp mod">
        <pc:chgData name="Smita Shrivastava" userId="397ca752-fe86-41e1-b91e-28b61bd18d45" providerId="ADAL" clId="{A5FEFC88-6D0D-4B27-8FF3-1C9C6923C1D2}" dt="2024-10-22T22:17:56.556" v="97" actId="20577"/>
        <pc:sldMkLst>
          <pc:docMk/>
          <pc:sldMk cId="4158097196" sldId="2147483552"/>
        </pc:sldMkLst>
      </pc:sldChg>
      <pc:sldChg chg="ord">
        <pc:chgData name="Smita Shrivastava" userId="397ca752-fe86-41e1-b91e-28b61bd18d45" providerId="ADAL" clId="{A5FEFC88-6D0D-4B27-8FF3-1C9C6923C1D2}" dt="2024-10-16T18:54:35.940" v="21" actId="20578"/>
        <pc:sldMkLst>
          <pc:docMk/>
          <pc:sldMk cId="3053570515" sldId="2147483565"/>
        </pc:sldMkLst>
      </pc:sldChg>
      <pc:sldChg chg="modSp mod ord">
        <pc:chgData name="Smita Shrivastava" userId="397ca752-fe86-41e1-b91e-28b61bd18d45" providerId="ADAL" clId="{A5FEFC88-6D0D-4B27-8FF3-1C9C6923C1D2}" dt="2024-10-16T18:54:38.821" v="23" actId="20578"/>
        <pc:sldMkLst>
          <pc:docMk/>
          <pc:sldMk cId="245036943" sldId="2147483566"/>
        </pc:sldMkLst>
        <pc:spChg chg="mod">
          <ac:chgData name="Smita Shrivastava" userId="397ca752-fe86-41e1-b91e-28b61bd18d45" providerId="ADAL" clId="{A5FEFC88-6D0D-4B27-8FF3-1C9C6923C1D2}" dt="2024-10-16T18:54:30.788" v="18" actId="20577"/>
          <ac:spMkLst>
            <pc:docMk/>
            <pc:sldMk cId="245036943" sldId="2147483566"/>
            <ac:spMk id="2" creationId="{D1816CB6-065D-88BD-00F8-42A67F195107}"/>
          </ac:spMkLst>
        </pc:spChg>
      </pc:sldChg>
      <pc:sldChg chg="addSp modSp add del mod">
        <pc:chgData name="Smita Shrivastava" userId="397ca752-fe86-41e1-b91e-28b61bd18d45" providerId="ADAL" clId="{A5FEFC88-6D0D-4B27-8FF3-1C9C6923C1D2}" dt="2024-10-16T19:37:17.258" v="85" actId="1076"/>
        <pc:sldMkLst>
          <pc:docMk/>
          <pc:sldMk cId="2245203274" sldId="2147483567"/>
        </pc:sldMkLst>
        <pc:spChg chg="add mod">
          <ac:chgData name="Smita Shrivastava" userId="397ca752-fe86-41e1-b91e-28b61bd18d45" providerId="ADAL" clId="{A5FEFC88-6D0D-4B27-8FF3-1C9C6923C1D2}" dt="2024-10-16T19:37:12.416" v="83" actId="14100"/>
          <ac:spMkLst>
            <pc:docMk/>
            <pc:sldMk cId="2245203274" sldId="2147483567"/>
            <ac:spMk id="3" creationId="{2434B6B3-E8DB-AE49-3F69-29A6A8E78A15}"/>
          </ac:spMkLst>
        </pc:spChg>
        <pc:spChg chg="add mod">
          <ac:chgData name="Smita Shrivastava" userId="397ca752-fe86-41e1-b91e-28b61bd18d45" providerId="ADAL" clId="{A5FEFC88-6D0D-4B27-8FF3-1C9C6923C1D2}" dt="2024-10-16T19:37:17.258" v="85" actId="1076"/>
          <ac:spMkLst>
            <pc:docMk/>
            <pc:sldMk cId="2245203274" sldId="2147483567"/>
            <ac:spMk id="5" creationId="{AA783E28-0C2B-79F8-8C5C-EF4FE6554BF4}"/>
          </ac:spMkLst>
        </pc:spChg>
        <pc:spChg chg="mod">
          <ac:chgData name="Smita Shrivastava" userId="397ca752-fe86-41e1-b91e-28b61bd18d45" providerId="ADAL" clId="{A5FEFC88-6D0D-4B27-8FF3-1C9C6923C1D2}" dt="2024-10-16T19:34:47.654" v="58" actId="20577"/>
          <ac:spMkLst>
            <pc:docMk/>
            <pc:sldMk cId="2245203274" sldId="2147483567"/>
            <ac:spMk id="8" creationId="{C7291409-C29D-7A23-0A44-728D88832A40}"/>
          </ac:spMkLst>
        </pc:spChg>
        <pc:picChg chg="ord">
          <ac:chgData name="Smita Shrivastava" userId="397ca752-fe86-41e1-b91e-28b61bd18d45" providerId="ADAL" clId="{A5FEFC88-6D0D-4B27-8FF3-1C9C6923C1D2}" dt="2024-10-16T19:34:08.045" v="24" actId="166"/>
          <ac:picMkLst>
            <pc:docMk/>
            <pc:sldMk cId="2245203274" sldId="2147483567"/>
            <ac:picMk id="4" creationId="{F8A2A7DF-C2B2-7DD8-513A-4884598C5758}"/>
          </ac:picMkLst>
        </pc:picChg>
      </pc:sldChg>
      <pc:sldChg chg="addSp modSp mod">
        <pc:chgData name="Smita Shrivastava" userId="397ca752-fe86-41e1-b91e-28b61bd18d45" providerId="ADAL" clId="{A5FEFC88-6D0D-4B27-8FF3-1C9C6923C1D2}" dt="2024-10-16T19:36:29.761" v="73" actId="14100"/>
        <pc:sldMkLst>
          <pc:docMk/>
          <pc:sldMk cId="4154173271" sldId="2147483568"/>
        </pc:sldMkLst>
      </pc:sldChg>
      <pc:sldChg chg="addSp delSp modSp mod ord">
        <pc:chgData name="Smita Shrivastava" userId="397ca752-fe86-41e1-b91e-28b61bd18d45" providerId="ADAL" clId="{A5FEFC88-6D0D-4B27-8FF3-1C9C6923C1D2}" dt="2024-10-16T19:36:59.866" v="80" actId="21"/>
        <pc:sldMkLst>
          <pc:docMk/>
          <pc:sldMk cId="1622008378" sldId="2147483570"/>
        </pc:sldMkLst>
        <pc:spChg chg="mod">
          <ac:chgData name="Smita Shrivastava" userId="397ca752-fe86-41e1-b91e-28b61bd18d45" providerId="ADAL" clId="{A5FEFC88-6D0D-4B27-8FF3-1C9C6923C1D2}" dt="2024-10-16T18:54:30.430" v="17" actId="20577"/>
          <ac:spMkLst>
            <pc:docMk/>
            <pc:sldMk cId="1622008378" sldId="2147483570"/>
            <ac:spMk id="2" creationId="{D1816CB6-065D-88BD-00F8-42A67F195107}"/>
          </ac:spMkLst>
        </pc:spChg>
        <pc:spChg chg="add mod">
          <ac:chgData name="Smita Shrivastava" userId="397ca752-fe86-41e1-b91e-28b61bd18d45" providerId="ADAL" clId="{A5FEFC88-6D0D-4B27-8FF3-1C9C6923C1D2}" dt="2024-10-16T19:36:57.389" v="79" actId="14100"/>
          <ac:spMkLst>
            <pc:docMk/>
            <pc:sldMk cId="1622008378" sldId="2147483570"/>
            <ac:spMk id="4" creationId="{D08B8134-C102-245E-8501-3BB3834A9BEB}"/>
          </ac:spMkLst>
        </pc:spChg>
        <pc:picChg chg="mod">
          <ac:chgData name="Smita Shrivastava" userId="397ca752-fe86-41e1-b91e-28b61bd18d45" providerId="ADAL" clId="{A5FEFC88-6D0D-4B27-8FF3-1C9C6923C1D2}" dt="2024-10-16T19:36:51.059" v="77" actId="1076"/>
          <ac:picMkLst>
            <pc:docMk/>
            <pc:sldMk cId="1622008378" sldId="2147483570"/>
            <ac:picMk id="6" creationId="{B44F9893-86D0-3923-1280-44DBA8B94AF1}"/>
          </ac:picMkLst>
        </pc:picChg>
      </pc:sldChg>
      <pc:sldChg chg="modSp mod">
        <pc:chgData name="Smita Shrivastava" userId="397ca752-fe86-41e1-b91e-28b61bd18d45" providerId="ADAL" clId="{A5FEFC88-6D0D-4B27-8FF3-1C9C6923C1D2}" dt="2024-10-16T19:36:40.460" v="74" actId="166"/>
        <pc:sldMkLst>
          <pc:docMk/>
          <pc:sldMk cId="853137763" sldId="2147483571"/>
        </pc:sldMkLst>
      </pc:sldChg>
      <pc:sldChg chg="modSp mod">
        <pc:chgData name="Smita Shrivastava" userId="397ca752-fe86-41e1-b91e-28b61bd18d45" providerId="ADAL" clId="{A5FEFC88-6D0D-4B27-8FF3-1C9C6923C1D2}" dt="2024-10-16T18:54:29.861" v="16" actId="20577"/>
        <pc:sldMkLst>
          <pc:docMk/>
          <pc:sldMk cId="3450183847" sldId="2147483573"/>
        </pc:sldMkLst>
        <pc:spChg chg="mod">
          <ac:chgData name="Smita Shrivastava" userId="397ca752-fe86-41e1-b91e-28b61bd18d45" providerId="ADAL" clId="{A5FEFC88-6D0D-4B27-8FF3-1C9C6923C1D2}" dt="2024-10-16T18:54:29.861" v="16" actId="20577"/>
          <ac:spMkLst>
            <pc:docMk/>
            <pc:sldMk cId="3450183847" sldId="2147483573"/>
            <ac:spMk id="9" creationId="{5E12170C-1E02-DE8E-D11F-F6ECB5BA0FA3}"/>
          </ac:spMkLst>
        </pc:spChg>
      </pc:sldChg>
      <pc:sldChg chg="addSp delSp modSp add mod">
        <pc:chgData name="Smita Shrivastava" userId="397ca752-fe86-41e1-b91e-28b61bd18d45" providerId="ADAL" clId="{A5FEFC88-6D0D-4B27-8FF3-1C9C6923C1D2}" dt="2024-10-29T18:00:16.156" v="369" actId="20577"/>
        <pc:sldMkLst>
          <pc:docMk/>
          <pc:sldMk cId="2170545453" sldId="2147483574"/>
        </pc:sldMkLst>
        <pc:spChg chg="add del mod">
          <ac:chgData name="Smita Shrivastava" userId="397ca752-fe86-41e1-b91e-28b61bd18d45" providerId="ADAL" clId="{A5FEFC88-6D0D-4B27-8FF3-1C9C6923C1D2}" dt="2024-10-29T00:25:05.950" v="183" actId="1035"/>
          <ac:spMkLst>
            <pc:docMk/>
            <pc:sldMk cId="2170545453" sldId="2147483574"/>
            <ac:spMk id="5" creationId="{67E7B4EB-9325-FE96-326E-DC3D9F169C69}"/>
          </ac:spMkLst>
        </pc:spChg>
        <pc:spChg chg="mod">
          <ac:chgData name="Smita Shrivastava" userId="397ca752-fe86-41e1-b91e-28b61bd18d45" providerId="ADAL" clId="{A5FEFC88-6D0D-4B27-8FF3-1C9C6923C1D2}" dt="2024-10-29T18:00:16.156" v="369" actId="20577"/>
          <ac:spMkLst>
            <pc:docMk/>
            <pc:sldMk cId="2170545453" sldId="2147483574"/>
            <ac:spMk id="8" creationId="{218F5BBE-38C3-927E-A3FB-899C933F7242}"/>
          </ac:spMkLst>
        </pc:spChg>
      </pc:sldChg>
      <pc:sldChg chg="add del">
        <pc:chgData name="Smita Shrivastava" userId="397ca752-fe86-41e1-b91e-28b61bd18d45" providerId="ADAL" clId="{A5FEFC88-6D0D-4B27-8FF3-1C9C6923C1D2}" dt="2024-10-16T19:35:24.814" v="61"/>
        <pc:sldMkLst>
          <pc:docMk/>
          <pc:sldMk cId="2476948222" sldId="2147483574"/>
        </pc:sldMkLst>
      </pc:sldChg>
      <pc:sldChg chg="modSp mod">
        <pc:chgData name="Smita Shrivastava" userId="397ca752-fe86-41e1-b91e-28b61bd18d45" providerId="ADAL" clId="{A5FEFC88-6D0D-4B27-8FF3-1C9C6923C1D2}" dt="2024-10-29T17:59:48.259" v="326" actId="20577"/>
        <pc:sldMkLst>
          <pc:docMk/>
          <pc:sldMk cId="2930492888" sldId="2147483575"/>
        </pc:sldMkLst>
        <pc:spChg chg="mod">
          <ac:chgData name="Smita Shrivastava" userId="397ca752-fe86-41e1-b91e-28b61bd18d45" providerId="ADAL" clId="{A5FEFC88-6D0D-4B27-8FF3-1C9C6923C1D2}" dt="2024-10-29T17:59:48.259" v="326" actId="20577"/>
          <ac:spMkLst>
            <pc:docMk/>
            <pc:sldMk cId="2930492888" sldId="2147483575"/>
            <ac:spMk id="8" creationId="{218F5BBE-38C3-927E-A3FB-899C933F7242}"/>
          </ac:spMkLst>
        </pc:spChg>
      </pc:sldChg>
      <pc:sldChg chg="modSp mod">
        <pc:chgData name="Smita Shrivastava" userId="397ca752-fe86-41e1-b91e-28b61bd18d45" providerId="ADAL" clId="{A5FEFC88-6D0D-4B27-8FF3-1C9C6923C1D2}" dt="2024-10-29T18:00:32.740" v="404" actId="20577"/>
        <pc:sldMkLst>
          <pc:docMk/>
          <pc:sldMk cId="3712831634" sldId="2147483576"/>
        </pc:sldMkLst>
        <pc:spChg chg="mod">
          <ac:chgData name="Smita Shrivastava" userId="397ca752-fe86-41e1-b91e-28b61bd18d45" providerId="ADAL" clId="{A5FEFC88-6D0D-4B27-8FF3-1C9C6923C1D2}" dt="2024-10-29T18:00:32.740" v="404" actId="20577"/>
          <ac:spMkLst>
            <pc:docMk/>
            <pc:sldMk cId="3712831634" sldId="2147483576"/>
            <ac:spMk id="8" creationId="{218F5BBE-38C3-927E-A3FB-899C933F7242}"/>
          </ac:spMkLst>
        </pc:spChg>
      </pc:sldChg>
      <pc:sldChg chg="modSp mod">
        <pc:chgData name="Smita Shrivastava" userId="397ca752-fe86-41e1-b91e-28b61bd18d45" providerId="ADAL" clId="{A5FEFC88-6D0D-4B27-8FF3-1C9C6923C1D2}" dt="2024-10-29T17:55:14.513" v="223" actId="20577"/>
        <pc:sldMkLst>
          <pc:docMk/>
          <pc:sldMk cId="3281079280" sldId="2147483577"/>
        </pc:sldMkLst>
        <pc:spChg chg="mod">
          <ac:chgData name="Smita Shrivastava" userId="397ca752-fe86-41e1-b91e-28b61bd18d45" providerId="ADAL" clId="{A5FEFC88-6D0D-4B27-8FF3-1C9C6923C1D2}" dt="2024-10-29T17:55:14.513" v="223" actId="20577"/>
          <ac:spMkLst>
            <pc:docMk/>
            <pc:sldMk cId="3281079280" sldId="2147483577"/>
            <ac:spMk id="8" creationId="{218F5BBE-38C3-927E-A3FB-899C933F7242}"/>
          </ac:spMkLst>
        </pc:spChg>
      </pc:sldChg>
      <pc:sldChg chg="add del">
        <pc:chgData name="Smita Shrivastava" userId="397ca752-fe86-41e1-b91e-28b61bd18d45" providerId="ADAL" clId="{A5FEFC88-6D0D-4B27-8FF3-1C9C6923C1D2}" dt="2024-10-29T18:01:21.987" v="413"/>
        <pc:sldMkLst>
          <pc:docMk/>
          <pc:sldMk cId="316591015" sldId="2147483578"/>
        </pc:sldMkLst>
      </pc:sldChg>
      <pc:sldChg chg="addSp delSp modSp add mod modCm">
        <pc:chgData name="Smita Shrivastava" userId="397ca752-fe86-41e1-b91e-28b61bd18d45" providerId="ADAL" clId="{A5FEFC88-6D0D-4B27-8FF3-1C9C6923C1D2}" dt="2024-10-29T20:37:56.858" v="1574" actId="1076"/>
        <pc:sldMkLst>
          <pc:docMk/>
          <pc:sldMk cId="3053006645" sldId="2147483578"/>
        </pc:sldMkLst>
        <pc:spChg chg="mod">
          <ac:chgData name="Smita Shrivastava" userId="397ca752-fe86-41e1-b91e-28b61bd18d45" providerId="ADAL" clId="{A5FEFC88-6D0D-4B27-8FF3-1C9C6923C1D2}" dt="2024-10-29T18:12:16.690" v="1046" actId="1076"/>
          <ac:spMkLst>
            <pc:docMk/>
            <pc:sldMk cId="3053006645" sldId="2147483578"/>
            <ac:spMk id="5" creationId="{95A147A9-8132-6406-A6C1-1873D42E3124}"/>
          </ac:spMkLst>
        </pc:spChg>
        <pc:spChg chg="topLvl">
          <ac:chgData name="Smita Shrivastava" userId="397ca752-fe86-41e1-b91e-28b61bd18d45" providerId="ADAL" clId="{A5FEFC88-6D0D-4B27-8FF3-1C9C6923C1D2}" dt="2024-10-29T20:05:39.322" v="1431" actId="165"/>
          <ac:spMkLst>
            <pc:docMk/>
            <pc:sldMk cId="3053006645" sldId="2147483578"/>
            <ac:spMk id="7" creationId="{72BD5BBD-C342-F0DB-5910-73720D0E4B03}"/>
          </ac:spMkLst>
        </pc:spChg>
        <pc:spChg chg="mod topLvl">
          <ac:chgData name="Smita Shrivastava" userId="397ca752-fe86-41e1-b91e-28b61bd18d45" providerId="ADAL" clId="{A5FEFC88-6D0D-4B27-8FF3-1C9C6923C1D2}" dt="2024-10-29T20:37:47.942" v="1571" actId="1076"/>
          <ac:spMkLst>
            <pc:docMk/>
            <pc:sldMk cId="3053006645" sldId="2147483578"/>
            <ac:spMk id="8" creationId="{ED6C5F29-06C5-469C-9289-3D44EE3F486C}"/>
          </ac:spMkLst>
        </pc:spChg>
        <pc:spChg chg="mod topLvl">
          <ac:chgData name="Smita Shrivastava" userId="397ca752-fe86-41e1-b91e-28b61bd18d45" providerId="ADAL" clId="{A5FEFC88-6D0D-4B27-8FF3-1C9C6923C1D2}" dt="2024-10-29T20:37:54.915" v="1573" actId="1076"/>
          <ac:spMkLst>
            <pc:docMk/>
            <pc:sldMk cId="3053006645" sldId="2147483578"/>
            <ac:spMk id="9" creationId="{FC8CD275-0105-4983-A8D0-D1D5583F3CD6}"/>
          </ac:spMkLst>
        </pc:spChg>
        <pc:spChg chg="mod topLvl">
          <ac:chgData name="Smita Shrivastava" userId="397ca752-fe86-41e1-b91e-28b61bd18d45" providerId="ADAL" clId="{A5FEFC88-6D0D-4B27-8FF3-1C9C6923C1D2}" dt="2024-10-29T20:05:39.322" v="1431" actId="165"/>
          <ac:spMkLst>
            <pc:docMk/>
            <pc:sldMk cId="3053006645" sldId="2147483578"/>
            <ac:spMk id="10" creationId="{C58D2CBF-CFAC-A696-528C-DFCBECFC6B8B}"/>
          </ac:spMkLst>
        </pc:spChg>
        <pc:spChg chg="mod topLvl">
          <ac:chgData name="Smita Shrivastava" userId="397ca752-fe86-41e1-b91e-28b61bd18d45" providerId="ADAL" clId="{A5FEFC88-6D0D-4B27-8FF3-1C9C6923C1D2}" dt="2024-10-29T20:37:56.858" v="1574" actId="1076"/>
          <ac:spMkLst>
            <pc:docMk/>
            <pc:sldMk cId="3053006645" sldId="2147483578"/>
            <ac:spMk id="11" creationId="{4F9E46C2-8B4D-8EC5-9D21-A410DF331FE5}"/>
          </ac:spMkLst>
        </pc:spChg>
        <pc:spChg chg="topLvl">
          <ac:chgData name="Smita Shrivastava" userId="397ca752-fe86-41e1-b91e-28b61bd18d45" providerId="ADAL" clId="{A5FEFC88-6D0D-4B27-8FF3-1C9C6923C1D2}" dt="2024-10-29T20:05:39.322" v="1431" actId="165"/>
          <ac:spMkLst>
            <pc:docMk/>
            <pc:sldMk cId="3053006645" sldId="2147483578"/>
            <ac:spMk id="12" creationId="{C7BACC4C-B0D1-9BA2-4C15-614C24F56B2D}"/>
          </ac:spMkLst>
        </pc:spChg>
        <pc:spChg chg="topLvl">
          <ac:chgData name="Smita Shrivastava" userId="397ca752-fe86-41e1-b91e-28b61bd18d45" providerId="ADAL" clId="{A5FEFC88-6D0D-4B27-8FF3-1C9C6923C1D2}" dt="2024-10-29T20:05:39.322" v="1431" actId="165"/>
          <ac:spMkLst>
            <pc:docMk/>
            <pc:sldMk cId="3053006645" sldId="2147483578"/>
            <ac:spMk id="13" creationId="{982042B4-3245-AB89-9C0C-7468B39CD694}"/>
          </ac:spMkLst>
        </pc:spChg>
        <pc:spChg chg="topLvl">
          <ac:chgData name="Smita Shrivastava" userId="397ca752-fe86-41e1-b91e-28b61bd18d45" providerId="ADAL" clId="{A5FEFC88-6D0D-4B27-8FF3-1C9C6923C1D2}" dt="2024-10-29T20:05:39.322" v="1431" actId="165"/>
          <ac:spMkLst>
            <pc:docMk/>
            <pc:sldMk cId="3053006645" sldId="2147483578"/>
            <ac:spMk id="14" creationId="{9D918D7F-C11C-8F3A-595C-E465631F90BC}"/>
          </ac:spMkLst>
        </pc:spChg>
        <pc:spChg chg="topLvl">
          <ac:chgData name="Smita Shrivastava" userId="397ca752-fe86-41e1-b91e-28b61bd18d45" providerId="ADAL" clId="{A5FEFC88-6D0D-4B27-8FF3-1C9C6923C1D2}" dt="2024-10-29T20:05:39.322" v="1431" actId="165"/>
          <ac:spMkLst>
            <pc:docMk/>
            <pc:sldMk cId="3053006645" sldId="2147483578"/>
            <ac:spMk id="15" creationId="{E6FB83E2-4728-2D3B-4767-3CDD7B76A3A4}"/>
          </ac:spMkLst>
        </pc:spChg>
        <pc:spChg chg="mod topLvl">
          <ac:chgData name="Smita Shrivastava" userId="397ca752-fe86-41e1-b91e-28b61bd18d45" providerId="ADAL" clId="{A5FEFC88-6D0D-4B27-8FF3-1C9C6923C1D2}" dt="2024-10-29T20:37:46.187" v="1570" actId="1076"/>
          <ac:spMkLst>
            <pc:docMk/>
            <pc:sldMk cId="3053006645" sldId="2147483578"/>
            <ac:spMk id="16" creationId="{5915093E-DF3A-EBAB-C635-6DD36FE38B56}"/>
          </ac:spMkLst>
        </pc:spChg>
        <pc:spChg chg="mod topLvl">
          <ac:chgData name="Smita Shrivastava" userId="397ca752-fe86-41e1-b91e-28b61bd18d45" providerId="ADAL" clId="{A5FEFC88-6D0D-4B27-8FF3-1C9C6923C1D2}" dt="2024-10-29T20:05:53.791" v="1434" actId="20577"/>
          <ac:spMkLst>
            <pc:docMk/>
            <pc:sldMk cId="3053006645" sldId="2147483578"/>
            <ac:spMk id="17" creationId="{DFDB84A7-EF53-BE80-0FEA-0E0F21C7CB04}"/>
          </ac:spMkLst>
        </pc:spChg>
        <pc:spChg chg="mod topLvl">
          <ac:chgData name="Smita Shrivastava" userId="397ca752-fe86-41e1-b91e-28b61bd18d45" providerId="ADAL" clId="{A5FEFC88-6D0D-4B27-8FF3-1C9C6923C1D2}" dt="2024-10-29T20:28:24.768" v="1569" actId="20577"/>
          <ac:spMkLst>
            <pc:docMk/>
            <pc:sldMk cId="3053006645" sldId="2147483578"/>
            <ac:spMk id="18" creationId="{7C118FAC-4274-32EB-E936-264E086D7459}"/>
          </ac:spMkLst>
        </pc:spChg>
        <pc:spChg chg="mod topLvl">
          <ac:chgData name="Smita Shrivastava" userId="397ca752-fe86-41e1-b91e-28b61bd18d45" providerId="ADAL" clId="{A5FEFC88-6D0D-4B27-8FF3-1C9C6923C1D2}" dt="2024-10-29T20:05:39.322" v="1431" actId="165"/>
          <ac:spMkLst>
            <pc:docMk/>
            <pc:sldMk cId="3053006645" sldId="2147483578"/>
            <ac:spMk id="19" creationId="{D59CFC3B-473C-8506-301B-8D10505FE5FB}"/>
          </ac:spMkLst>
        </pc:spChg>
        <pc:spChg chg="mod topLvl">
          <ac:chgData name="Smita Shrivastava" userId="397ca752-fe86-41e1-b91e-28b61bd18d45" providerId="ADAL" clId="{A5FEFC88-6D0D-4B27-8FF3-1C9C6923C1D2}" dt="2024-10-29T20:16:13.072" v="1458" actId="20577"/>
          <ac:spMkLst>
            <pc:docMk/>
            <pc:sldMk cId="3053006645" sldId="2147483578"/>
            <ac:spMk id="20" creationId="{09AFF684-441F-930D-A410-20E750A44DB4}"/>
          </ac:spMkLst>
        </pc:spChg>
        <pc:spChg chg="mod topLvl">
          <ac:chgData name="Smita Shrivastava" userId="397ca752-fe86-41e1-b91e-28b61bd18d45" providerId="ADAL" clId="{A5FEFC88-6D0D-4B27-8FF3-1C9C6923C1D2}" dt="2024-10-29T20:05:39.322" v="1431" actId="165"/>
          <ac:spMkLst>
            <pc:docMk/>
            <pc:sldMk cId="3053006645" sldId="2147483578"/>
            <ac:spMk id="21" creationId="{0B97C8F6-C7E3-C8C8-00A6-EFB56A4A22A2}"/>
          </ac:spMkLst>
        </pc:spChg>
        <pc:spChg chg="mod topLvl">
          <ac:chgData name="Smita Shrivastava" userId="397ca752-fe86-41e1-b91e-28b61bd18d45" providerId="ADAL" clId="{A5FEFC88-6D0D-4B27-8FF3-1C9C6923C1D2}" dt="2024-10-29T20:16:57.782" v="1522" actId="20577"/>
          <ac:spMkLst>
            <pc:docMk/>
            <pc:sldMk cId="3053006645" sldId="2147483578"/>
            <ac:spMk id="22" creationId="{A665D1B7-2038-CBC4-13E2-03471B5D2094}"/>
          </ac:spMkLst>
        </pc:spChg>
        <pc:spChg chg="mod topLvl">
          <ac:chgData name="Smita Shrivastava" userId="397ca752-fe86-41e1-b91e-28b61bd18d45" providerId="ADAL" clId="{A5FEFC88-6D0D-4B27-8FF3-1C9C6923C1D2}" dt="2024-10-29T20:05:39.322" v="1431" actId="165"/>
          <ac:spMkLst>
            <pc:docMk/>
            <pc:sldMk cId="3053006645" sldId="2147483578"/>
            <ac:spMk id="23" creationId="{B782CFE1-E3AE-B0E7-BCFF-048013E31594}"/>
          </ac:spMkLst>
        </pc:spChg>
        <pc:spChg chg="mod topLvl">
          <ac:chgData name="Smita Shrivastava" userId="397ca752-fe86-41e1-b91e-28b61bd18d45" providerId="ADAL" clId="{A5FEFC88-6D0D-4B27-8FF3-1C9C6923C1D2}" dt="2024-10-29T20:05:39.322" v="1431" actId="165"/>
          <ac:spMkLst>
            <pc:docMk/>
            <pc:sldMk cId="3053006645" sldId="2147483578"/>
            <ac:spMk id="24" creationId="{53C3A6D2-3CAE-5594-F7FF-DB4F6B1DF04A}"/>
          </ac:spMkLst>
        </pc:spChg>
        <pc:spChg chg="mod topLvl">
          <ac:chgData name="Smita Shrivastava" userId="397ca752-fe86-41e1-b91e-28b61bd18d45" providerId="ADAL" clId="{A5FEFC88-6D0D-4B27-8FF3-1C9C6923C1D2}" dt="2024-10-29T20:05:39.322" v="1431" actId="165"/>
          <ac:spMkLst>
            <pc:docMk/>
            <pc:sldMk cId="3053006645" sldId="2147483578"/>
            <ac:spMk id="25" creationId="{45F47CE3-C07C-5394-847B-7878D865AC92}"/>
          </ac:spMkLst>
        </pc:spChg>
        <pc:spChg chg="mod topLvl">
          <ac:chgData name="Smita Shrivastava" userId="397ca752-fe86-41e1-b91e-28b61bd18d45" providerId="ADAL" clId="{A5FEFC88-6D0D-4B27-8FF3-1C9C6923C1D2}" dt="2024-10-29T20:26:46.084" v="1552" actId="6549"/>
          <ac:spMkLst>
            <pc:docMk/>
            <pc:sldMk cId="3053006645" sldId="2147483578"/>
            <ac:spMk id="26" creationId="{CC8B88D7-F613-52AA-E277-4DD474C64839}"/>
          </ac:spMkLst>
        </pc:spChg>
        <pc:spChg chg="mod topLvl">
          <ac:chgData name="Smita Shrivastava" userId="397ca752-fe86-41e1-b91e-28b61bd18d45" providerId="ADAL" clId="{A5FEFC88-6D0D-4B27-8FF3-1C9C6923C1D2}" dt="2024-10-29T20:05:39.322" v="1431" actId="165"/>
          <ac:spMkLst>
            <pc:docMk/>
            <pc:sldMk cId="3053006645" sldId="2147483578"/>
            <ac:spMk id="27" creationId="{A8B0AB54-F08C-BFAD-EAF3-271B3BB79CB3}"/>
          </ac:spMkLst>
        </pc:spChg>
        <pc:spChg chg="mod topLvl">
          <ac:chgData name="Smita Shrivastava" userId="397ca752-fe86-41e1-b91e-28b61bd18d45" providerId="ADAL" clId="{A5FEFC88-6D0D-4B27-8FF3-1C9C6923C1D2}" dt="2024-10-29T20:05:39.322" v="1431" actId="165"/>
          <ac:spMkLst>
            <pc:docMk/>
            <pc:sldMk cId="3053006645" sldId="2147483578"/>
            <ac:spMk id="28" creationId="{49F4A859-34D8-6B03-629A-4A2671D9D66B}"/>
          </ac:spMkLst>
        </pc:spChg>
        <pc:spChg chg="mod topLvl">
          <ac:chgData name="Smita Shrivastava" userId="397ca752-fe86-41e1-b91e-28b61bd18d45" providerId="ADAL" clId="{A5FEFC88-6D0D-4B27-8FF3-1C9C6923C1D2}" dt="2024-10-29T20:37:50.064" v="1572" actId="1076"/>
          <ac:spMkLst>
            <pc:docMk/>
            <pc:sldMk cId="3053006645" sldId="2147483578"/>
            <ac:spMk id="29" creationId="{823A28CD-C968-9878-0A62-670256409890}"/>
          </ac:spMkLst>
        </pc:spChg>
        <pc:spChg chg="mod topLvl">
          <ac:chgData name="Smita Shrivastava" userId="397ca752-fe86-41e1-b91e-28b61bd18d45" providerId="ADAL" clId="{A5FEFC88-6D0D-4B27-8FF3-1C9C6923C1D2}" dt="2024-10-29T20:05:39.322" v="1431" actId="165"/>
          <ac:spMkLst>
            <pc:docMk/>
            <pc:sldMk cId="3053006645" sldId="2147483578"/>
            <ac:spMk id="30" creationId="{D94CFF87-AE44-2BC0-0DDE-B9CAA0C4C1FF}"/>
          </ac:spMkLst>
        </pc:spChg>
        <pc:spChg chg="mod topLvl">
          <ac:chgData name="Smita Shrivastava" userId="397ca752-fe86-41e1-b91e-28b61bd18d45" providerId="ADAL" clId="{A5FEFC88-6D0D-4B27-8FF3-1C9C6923C1D2}" dt="2024-10-29T20:05:39.322" v="1431" actId="165"/>
          <ac:spMkLst>
            <pc:docMk/>
            <pc:sldMk cId="3053006645" sldId="2147483578"/>
            <ac:spMk id="31" creationId="{FD8936DB-B618-D4BF-E20B-2794F544AEB3}"/>
          </ac:spMkLst>
        </pc:spChg>
        <pc:spChg chg="mod topLvl">
          <ac:chgData name="Smita Shrivastava" userId="397ca752-fe86-41e1-b91e-28b61bd18d45" providerId="ADAL" clId="{A5FEFC88-6D0D-4B27-8FF3-1C9C6923C1D2}" dt="2024-10-29T20:05:39.322" v="1431" actId="165"/>
          <ac:spMkLst>
            <pc:docMk/>
            <pc:sldMk cId="3053006645" sldId="2147483578"/>
            <ac:spMk id="32" creationId="{AA8AB6E8-C620-5E98-F51E-6B563F138132}"/>
          </ac:spMkLst>
        </pc:spChg>
        <pc:spChg chg="mod topLvl">
          <ac:chgData name="Smita Shrivastava" userId="397ca752-fe86-41e1-b91e-28b61bd18d45" providerId="ADAL" clId="{A5FEFC88-6D0D-4B27-8FF3-1C9C6923C1D2}" dt="2024-10-29T20:05:39.322" v="1431" actId="165"/>
          <ac:spMkLst>
            <pc:docMk/>
            <pc:sldMk cId="3053006645" sldId="2147483578"/>
            <ac:spMk id="33" creationId="{4DF3283C-9FF2-4943-5F78-7EDBD2E348A2}"/>
          </ac:spMkLst>
        </pc:spChg>
        <pc:spChg chg="mod topLvl">
          <ac:chgData name="Smita Shrivastava" userId="397ca752-fe86-41e1-b91e-28b61bd18d45" providerId="ADAL" clId="{A5FEFC88-6D0D-4B27-8FF3-1C9C6923C1D2}" dt="2024-10-29T20:05:39.322" v="1431" actId="165"/>
          <ac:spMkLst>
            <pc:docMk/>
            <pc:sldMk cId="3053006645" sldId="2147483578"/>
            <ac:spMk id="34" creationId="{D4739EAD-FEC4-2329-F9A2-EEB67E42C43D}"/>
          </ac:spMkLst>
        </pc:spChg>
        <pc:spChg chg="mod topLvl">
          <ac:chgData name="Smita Shrivastava" userId="397ca752-fe86-41e1-b91e-28b61bd18d45" providerId="ADAL" clId="{A5FEFC88-6D0D-4B27-8FF3-1C9C6923C1D2}" dt="2024-10-29T20:05:39.322" v="1431" actId="165"/>
          <ac:spMkLst>
            <pc:docMk/>
            <pc:sldMk cId="3053006645" sldId="2147483578"/>
            <ac:spMk id="35" creationId="{E4B020ED-F1FB-FF3D-4D01-BC60BAE3FE99}"/>
          </ac:spMkLst>
        </pc:spChg>
        <pc:spChg chg="mod topLvl">
          <ac:chgData name="Smita Shrivastava" userId="397ca752-fe86-41e1-b91e-28b61bd18d45" providerId="ADAL" clId="{A5FEFC88-6D0D-4B27-8FF3-1C9C6923C1D2}" dt="2024-10-29T20:05:39.322" v="1431" actId="165"/>
          <ac:spMkLst>
            <pc:docMk/>
            <pc:sldMk cId="3053006645" sldId="2147483578"/>
            <ac:spMk id="36" creationId="{9205F105-02E2-56E9-BC53-8B6D50485EE2}"/>
          </ac:spMkLst>
        </pc:spChg>
        <pc:spChg chg="mod">
          <ac:chgData name="Smita Shrivastava" userId="397ca752-fe86-41e1-b91e-28b61bd18d45" providerId="ADAL" clId="{A5FEFC88-6D0D-4B27-8FF3-1C9C6923C1D2}" dt="2024-10-29T18:16:21.309" v="1102" actId="1076"/>
          <ac:spMkLst>
            <pc:docMk/>
            <pc:sldMk cId="3053006645" sldId="2147483578"/>
            <ac:spMk id="48" creationId="{CC38A1F8-BBA9-204B-0E04-AD204DFD1616}"/>
          </ac:spMkLst>
        </pc:spChg>
        <pc:picChg chg="topLvl">
          <ac:chgData name="Smita Shrivastava" userId="397ca752-fe86-41e1-b91e-28b61bd18d45" providerId="ADAL" clId="{A5FEFC88-6D0D-4B27-8FF3-1C9C6923C1D2}" dt="2024-10-29T20:05:39.322" v="1431" actId="165"/>
          <ac:picMkLst>
            <pc:docMk/>
            <pc:sldMk cId="3053006645" sldId="2147483578"/>
            <ac:picMk id="37" creationId="{9389B8CD-2E50-6FE7-9C1F-8384ECCE8E36}"/>
          </ac:picMkLst>
        </pc:picChg>
        <pc:picChg chg="topLvl">
          <ac:chgData name="Smita Shrivastava" userId="397ca752-fe86-41e1-b91e-28b61bd18d45" providerId="ADAL" clId="{A5FEFC88-6D0D-4B27-8FF3-1C9C6923C1D2}" dt="2024-10-29T20:05:39.322" v="1431" actId="165"/>
          <ac:picMkLst>
            <pc:docMk/>
            <pc:sldMk cId="3053006645" sldId="2147483578"/>
            <ac:picMk id="38" creationId="{2683CC03-5F56-8421-175B-D0E875D6A5B7}"/>
          </ac:picMkLst>
        </pc:picChg>
        <pc:picChg chg="topLvl">
          <ac:chgData name="Smita Shrivastava" userId="397ca752-fe86-41e1-b91e-28b61bd18d45" providerId="ADAL" clId="{A5FEFC88-6D0D-4B27-8FF3-1C9C6923C1D2}" dt="2024-10-29T20:05:39.322" v="1431" actId="165"/>
          <ac:picMkLst>
            <pc:docMk/>
            <pc:sldMk cId="3053006645" sldId="2147483578"/>
            <ac:picMk id="39" creationId="{937879C5-C52D-4F25-C27A-C4FFF58EE35A}"/>
          </ac:picMkLst>
        </pc:picChg>
        <pc:picChg chg="topLvl">
          <ac:chgData name="Smita Shrivastava" userId="397ca752-fe86-41e1-b91e-28b61bd18d45" providerId="ADAL" clId="{A5FEFC88-6D0D-4B27-8FF3-1C9C6923C1D2}" dt="2024-10-29T20:05:39.322" v="1431" actId="165"/>
          <ac:picMkLst>
            <pc:docMk/>
            <pc:sldMk cId="3053006645" sldId="2147483578"/>
            <ac:picMk id="40" creationId="{AC86E33E-5B00-FDB4-FD62-9F79CFB55A63}"/>
          </ac:picMkLst>
        </pc:picChg>
        <pc:picChg chg="topLvl">
          <ac:chgData name="Smita Shrivastava" userId="397ca752-fe86-41e1-b91e-28b61bd18d45" providerId="ADAL" clId="{A5FEFC88-6D0D-4B27-8FF3-1C9C6923C1D2}" dt="2024-10-29T20:05:39.322" v="1431" actId="165"/>
          <ac:picMkLst>
            <pc:docMk/>
            <pc:sldMk cId="3053006645" sldId="2147483578"/>
            <ac:picMk id="41" creationId="{151CAEFE-64A2-4B6F-72D6-6CF1B672F4AB}"/>
          </ac:picMkLst>
        </pc:picChg>
        <pc:picChg chg="topLvl">
          <ac:chgData name="Smita Shrivastava" userId="397ca752-fe86-41e1-b91e-28b61bd18d45" providerId="ADAL" clId="{A5FEFC88-6D0D-4B27-8FF3-1C9C6923C1D2}" dt="2024-10-29T20:05:39.322" v="1431" actId="165"/>
          <ac:picMkLst>
            <pc:docMk/>
            <pc:sldMk cId="3053006645" sldId="2147483578"/>
            <ac:picMk id="42" creationId="{C2D42CF7-1A31-D938-F014-7F35CF358559}"/>
          </ac:picMkLst>
        </pc:picChg>
        <pc:picChg chg="topLvl">
          <ac:chgData name="Smita Shrivastava" userId="397ca752-fe86-41e1-b91e-28b61bd18d45" providerId="ADAL" clId="{A5FEFC88-6D0D-4B27-8FF3-1C9C6923C1D2}" dt="2024-10-29T20:05:39.322" v="1431" actId="165"/>
          <ac:picMkLst>
            <pc:docMk/>
            <pc:sldMk cId="3053006645" sldId="2147483578"/>
            <ac:picMk id="45" creationId="{35C2B4CC-3873-DFEC-9012-F08B4B04EC51}"/>
          </ac:picMkLst>
        </pc:picChg>
        <pc:picChg chg="topLvl">
          <ac:chgData name="Smita Shrivastava" userId="397ca752-fe86-41e1-b91e-28b61bd18d45" providerId="ADAL" clId="{A5FEFC88-6D0D-4B27-8FF3-1C9C6923C1D2}" dt="2024-10-29T20:05:39.322" v="1431" actId="165"/>
          <ac:picMkLst>
            <pc:docMk/>
            <pc:sldMk cId="3053006645" sldId="2147483578"/>
            <ac:picMk id="46" creationId="{622EABE5-AD42-FBD8-B9A7-1B44DA5138C5}"/>
          </ac:picMkLst>
        </pc:picChg>
        <pc:picChg chg="topLvl">
          <ac:chgData name="Smita Shrivastava" userId="397ca752-fe86-41e1-b91e-28b61bd18d45" providerId="ADAL" clId="{A5FEFC88-6D0D-4B27-8FF3-1C9C6923C1D2}" dt="2024-10-29T20:05:39.322" v="1431" actId="165"/>
          <ac:picMkLst>
            <pc:docMk/>
            <pc:sldMk cId="3053006645" sldId="2147483578"/>
            <ac:picMk id="47" creationId="{7AFC987E-51DC-EB97-361E-CCDC769D0789}"/>
          </ac:picMkLst>
        </pc:picChg>
        <pc:picChg chg="add mod">
          <ac:chgData name="Smita Shrivastava" userId="397ca752-fe86-41e1-b91e-28b61bd18d45" providerId="ADAL" clId="{A5FEFC88-6D0D-4B27-8FF3-1C9C6923C1D2}" dt="2024-10-29T20:06:22.423" v="1437" actId="1076"/>
          <ac:picMkLst>
            <pc:docMk/>
            <pc:sldMk cId="3053006645" sldId="2147483578"/>
            <ac:picMk id="59" creationId="{7808899E-1948-9117-6A6B-B738E6EE8BDA}"/>
          </ac:picMkLst>
        </pc:picChg>
        <pc:picChg chg="add mod">
          <ac:chgData name="Smita Shrivastava" userId="397ca752-fe86-41e1-b91e-28b61bd18d45" providerId="ADAL" clId="{A5FEFC88-6D0D-4B27-8FF3-1C9C6923C1D2}" dt="2024-10-29T20:07:55.816" v="1440" actId="1076"/>
          <ac:picMkLst>
            <pc:docMk/>
            <pc:sldMk cId="3053006645" sldId="2147483578"/>
            <ac:picMk id="60" creationId="{1BBB33E2-57E5-7316-F13C-581182F72FB4}"/>
          </ac:picMkLst>
        </pc:picChg>
        <pc:extLst>
          <p:ext xmlns:p="http://schemas.openxmlformats.org/presentationml/2006/main" uri="{D6D511B9-2390-475A-947B-AFAB55BFBCF1}">
            <pc226:cmChg xmlns:pc226="http://schemas.microsoft.com/office/powerpoint/2022/06/main/command" chg="mod">
              <pc226:chgData name="Smita Shrivastava" userId="397ca752-fe86-41e1-b91e-28b61bd18d45" providerId="ADAL" clId="{A5FEFC88-6D0D-4B27-8FF3-1C9C6923C1D2}" dt="2024-10-29T20:05:53.791" v="1434" actId="20577"/>
              <pc2:cmMkLst xmlns:pc2="http://schemas.microsoft.com/office/powerpoint/2019/9/main/command">
                <pc:docMk/>
                <pc:sldMk cId="3053006645" sldId="2147483578"/>
                <pc2:cmMk id="{8155FDA2-8DF5-4E2C-9055-509FE006A78B}"/>
              </pc2:cmMkLst>
            </pc226:cmChg>
          </p:ext>
        </pc:extLst>
      </pc:sldChg>
    </pc:docChg>
  </pc:docChgLst>
  <pc:docChgLst>
    <pc:chgData name="Gabriela Madrid (she/her)" userId="S::gamadrid@microsoft.com::40a9f6f0-d6ee-4ffd-b6d4-6e034e66ddf9" providerId="AD" clId="Web-{BD07030B-9A4A-0EC5-3127-A9F8C0A4B590}"/>
    <pc:docChg chg="addSld delSld modSld modSection">
      <pc:chgData name="Gabriela Madrid (she/her)" userId="S::gamadrid@microsoft.com::40a9f6f0-d6ee-4ffd-b6d4-6e034e66ddf9" providerId="AD" clId="Web-{BD07030B-9A4A-0EC5-3127-A9F8C0A4B590}" dt="2024-10-29T16:45:16.527" v="23"/>
      <pc:docMkLst>
        <pc:docMk/>
      </pc:docMkLst>
      <pc:sldChg chg="addSp modSp">
        <pc:chgData name="Gabriela Madrid (she/her)" userId="S::gamadrid@microsoft.com::40a9f6f0-d6ee-4ffd-b6d4-6e034e66ddf9" providerId="AD" clId="Web-{BD07030B-9A4A-0EC5-3127-A9F8C0A4B590}" dt="2024-10-29T16:41:09.429" v="16" actId="1076"/>
        <pc:sldMkLst>
          <pc:docMk/>
          <pc:sldMk cId="2170545453" sldId="2147483574"/>
        </pc:sldMkLst>
        <pc:picChg chg="add mod">
          <ac:chgData name="Gabriela Madrid (she/her)" userId="S::gamadrid@microsoft.com::40a9f6f0-d6ee-4ffd-b6d4-6e034e66ddf9" providerId="AD" clId="Web-{BD07030B-9A4A-0EC5-3127-A9F8C0A4B590}" dt="2024-10-29T16:41:09.429" v="16" actId="1076"/>
          <ac:picMkLst>
            <pc:docMk/>
            <pc:sldMk cId="2170545453" sldId="2147483574"/>
            <ac:picMk id="3" creationId="{6835D056-5F87-ABE4-34B7-72575D721725}"/>
          </ac:picMkLst>
        </pc:picChg>
      </pc:sldChg>
      <pc:sldChg chg="new del">
        <pc:chgData name="Gabriela Madrid (she/her)" userId="S::gamadrid@microsoft.com::40a9f6f0-d6ee-4ffd-b6d4-6e034e66ddf9" providerId="AD" clId="Web-{BD07030B-9A4A-0EC5-3127-A9F8C0A4B590}" dt="2024-10-29T16:38:36.385" v="5"/>
        <pc:sldMkLst>
          <pc:docMk/>
          <pc:sldMk cId="565567372" sldId="2147483575"/>
        </pc:sldMkLst>
      </pc:sldChg>
      <pc:sldChg chg="new del">
        <pc:chgData name="Gabriela Madrid (she/her)" userId="S::gamadrid@microsoft.com::40a9f6f0-d6ee-4ffd-b6d4-6e034e66ddf9" providerId="AD" clId="Web-{BD07030B-9A4A-0EC5-3127-A9F8C0A4B590}" dt="2024-10-29T16:39:29.921" v="7"/>
        <pc:sldMkLst>
          <pc:docMk/>
          <pc:sldMk cId="1910435991" sldId="2147483575"/>
        </pc:sldMkLst>
      </pc:sldChg>
      <pc:sldChg chg="add del replId">
        <pc:chgData name="Gabriela Madrid (she/her)" userId="S::gamadrid@microsoft.com::40a9f6f0-d6ee-4ffd-b6d4-6e034e66ddf9" providerId="AD" clId="Web-{BD07030B-9A4A-0EC5-3127-A9F8C0A4B590}" dt="2024-10-29T16:40:46.005" v="13"/>
        <pc:sldMkLst>
          <pc:docMk/>
          <pc:sldMk cId="2730014580" sldId="2147483575"/>
        </pc:sldMkLst>
      </pc:sldChg>
      <pc:sldChg chg="modSp add replId">
        <pc:chgData name="Gabriela Madrid (she/her)" userId="S::gamadrid@microsoft.com::40a9f6f0-d6ee-4ffd-b6d4-6e034e66ddf9" providerId="AD" clId="Web-{BD07030B-9A4A-0EC5-3127-A9F8C0A4B590}" dt="2024-10-29T16:41:43.447" v="21"/>
        <pc:sldMkLst>
          <pc:docMk/>
          <pc:sldMk cId="2930492888" sldId="2147483575"/>
        </pc:sldMkLst>
        <pc:picChg chg="mod">
          <ac:chgData name="Gabriela Madrid (she/her)" userId="S::gamadrid@microsoft.com::40a9f6f0-d6ee-4ffd-b6d4-6e034e66ddf9" providerId="AD" clId="Web-{BD07030B-9A4A-0EC5-3127-A9F8C0A4B590}" dt="2024-10-29T16:41:43.447" v="21"/>
          <ac:picMkLst>
            <pc:docMk/>
            <pc:sldMk cId="2930492888" sldId="2147483575"/>
            <ac:picMk id="3" creationId="{6835D056-5F87-ABE4-34B7-72575D721725}"/>
          </ac:picMkLst>
        </pc:picChg>
      </pc:sldChg>
      <pc:sldChg chg="addSp delSp modSp add del replId">
        <pc:chgData name="Gabriela Madrid (she/her)" userId="S::gamadrid@microsoft.com::40a9f6f0-d6ee-4ffd-b6d4-6e034e66ddf9" providerId="AD" clId="Web-{BD07030B-9A4A-0EC5-3127-A9F8C0A4B590}" dt="2024-10-29T16:41:14.773" v="17"/>
        <pc:sldMkLst>
          <pc:docMk/>
          <pc:sldMk cId="153496257" sldId="2147483576"/>
        </pc:sldMkLst>
      </pc:sldChg>
      <pc:sldChg chg="add del replId">
        <pc:chgData name="Gabriela Madrid (she/her)" userId="S::gamadrid@microsoft.com::40a9f6f0-d6ee-4ffd-b6d4-6e034e66ddf9" providerId="AD" clId="Web-{BD07030B-9A4A-0EC5-3127-A9F8C0A4B590}" dt="2024-10-29T16:38:36.385" v="4"/>
        <pc:sldMkLst>
          <pc:docMk/>
          <pc:sldMk cId="3043836236" sldId="2147483576"/>
        </pc:sldMkLst>
      </pc:sldChg>
      <pc:sldChg chg="modSp add replId">
        <pc:chgData name="Gabriela Madrid (she/her)" userId="S::gamadrid@microsoft.com::40a9f6f0-d6ee-4ffd-b6d4-6e034e66ddf9" providerId="AD" clId="Web-{BD07030B-9A4A-0EC5-3127-A9F8C0A4B590}" dt="2024-10-29T16:44:52.368" v="22"/>
        <pc:sldMkLst>
          <pc:docMk/>
          <pc:sldMk cId="3712831634" sldId="2147483576"/>
        </pc:sldMkLst>
        <pc:picChg chg="mod">
          <ac:chgData name="Gabriela Madrid (she/her)" userId="S::gamadrid@microsoft.com::40a9f6f0-d6ee-4ffd-b6d4-6e034e66ddf9" providerId="AD" clId="Web-{BD07030B-9A4A-0EC5-3127-A9F8C0A4B590}" dt="2024-10-29T16:44:52.368" v="22"/>
          <ac:picMkLst>
            <pc:docMk/>
            <pc:sldMk cId="3712831634" sldId="2147483576"/>
            <ac:picMk id="3" creationId="{6835D056-5F87-ABE4-34B7-72575D721725}"/>
          </ac:picMkLst>
        </pc:picChg>
      </pc:sldChg>
      <pc:sldChg chg="new del">
        <pc:chgData name="Gabriela Madrid (she/her)" userId="S::gamadrid@microsoft.com::40a9f6f0-d6ee-4ffd-b6d4-6e034e66ddf9" providerId="AD" clId="Web-{BD07030B-9A4A-0EC5-3127-A9F8C0A4B590}" dt="2024-10-29T16:38:36.385" v="3"/>
        <pc:sldMkLst>
          <pc:docMk/>
          <pc:sldMk cId="1994377598" sldId="2147483577"/>
        </pc:sldMkLst>
      </pc:sldChg>
      <pc:sldChg chg="modSp add replId">
        <pc:chgData name="Gabriela Madrid (she/her)" userId="S::gamadrid@microsoft.com::40a9f6f0-d6ee-4ffd-b6d4-6e034e66ddf9" providerId="AD" clId="Web-{BD07030B-9A4A-0EC5-3127-A9F8C0A4B590}" dt="2024-10-29T16:45:16.527" v="23"/>
        <pc:sldMkLst>
          <pc:docMk/>
          <pc:sldMk cId="3281079280" sldId="2147483577"/>
        </pc:sldMkLst>
        <pc:picChg chg="mod">
          <ac:chgData name="Gabriela Madrid (she/her)" userId="S::gamadrid@microsoft.com::40a9f6f0-d6ee-4ffd-b6d4-6e034e66ddf9" providerId="AD" clId="Web-{BD07030B-9A4A-0EC5-3127-A9F8C0A4B590}" dt="2024-10-29T16:45:16.527" v="23"/>
          <ac:picMkLst>
            <pc:docMk/>
            <pc:sldMk cId="3281079280" sldId="2147483577"/>
            <ac:picMk id="3" creationId="{6835D056-5F87-ABE4-34B7-72575D721725}"/>
          </ac:picMkLst>
        </pc:picChg>
      </pc:sldChg>
    </pc:docChg>
  </pc:docChgLst>
  <pc:docChgLst>
    <pc:chgData name="Gabriela Madrid (she/her)" userId="S::gamadrid@microsoft.com::40a9f6f0-d6ee-4ffd-b6d4-6e034e66ddf9" providerId="AD" clId="Web-{6A9A9048-A79F-CBDA-86CC-5A9216F65E44}"/>
    <pc:docChg chg="modSld">
      <pc:chgData name="Gabriela Madrid (she/her)" userId="S::gamadrid@microsoft.com::40a9f6f0-d6ee-4ffd-b6d4-6e034e66ddf9" providerId="AD" clId="Web-{6A9A9048-A79F-CBDA-86CC-5A9216F65E44}" dt="2024-10-16T23:21:31.265" v="1"/>
      <pc:docMkLst>
        <pc:docMk/>
      </pc:docMkLst>
      <pc:sldChg chg="modSp">
        <pc:chgData name="Gabriela Madrid (she/her)" userId="S::gamadrid@microsoft.com::40a9f6f0-d6ee-4ffd-b6d4-6e034e66ddf9" providerId="AD" clId="Web-{6A9A9048-A79F-CBDA-86CC-5A9216F65E44}" dt="2024-10-16T23:21:31.265" v="1"/>
        <pc:sldMkLst>
          <pc:docMk/>
          <pc:sldMk cId="3450183847" sldId="2147483573"/>
        </pc:sldMkLst>
        <pc:picChg chg="mod">
          <ac:chgData name="Gabriela Madrid (she/her)" userId="S::gamadrid@microsoft.com::40a9f6f0-d6ee-4ffd-b6d4-6e034e66ddf9" providerId="AD" clId="Web-{6A9A9048-A79F-CBDA-86CC-5A9216F65E44}" dt="2024-10-16T23:21:31.265" v="1"/>
          <ac:picMkLst>
            <pc:docMk/>
            <pc:sldMk cId="3450183847" sldId="2147483573"/>
            <ac:picMk id="10" creationId="{C7652347-5930-A7EE-57D8-7990F45BEC02}"/>
          </ac:picMkLst>
        </pc:picChg>
      </pc:sldChg>
    </pc:docChg>
  </pc:docChgLst>
  <pc:docChgLst>
    <pc:chgData name="Ricardo Dancuart" userId="S::rdancuart@microsoft.com::2359205b-a078-4068-894c-34aae909dc94" providerId="AD" clId="Web-{40415A23-A26B-17AE-E517-F23D26DC0025}"/>
    <pc:docChg chg="mod">
      <pc:chgData name="Ricardo Dancuart" userId="S::rdancuart@microsoft.com::2359205b-a078-4068-894c-34aae909dc94" providerId="AD" clId="Web-{40415A23-A26B-17AE-E517-F23D26DC0025}" dt="2024-10-29T18:48:08.635" v="0"/>
      <pc:docMkLst>
        <pc:docMk/>
      </pc:docMkLst>
    </pc:docChg>
  </pc:docChgLst>
  <pc:docChgLst>
    <pc:chgData name="Smita Shrivastava" userId="397ca752-fe86-41e1-b91e-28b61bd18d45" providerId="ADAL" clId="{F3BC64B8-14F9-453D-832A-249D770FF3FF}"/>
    <pc:docChg chg="undo custSel delSld modSld sldOrd modSection">
      <pc:chgData name="Smita Shrivastava" userId="397ca752-fe86-41e1-b91e-28b61bd18d45" providerId="ADAL" clId="{F3BC64B8-14F9-453D-832A-249D770FF3FF}" dt="2024-11-12T18:17:35.723" v="592" actId="20577"/>
      <pc:docMkLst>
        <pc:docMk/>
      </pc:docMkLst>
      <pc:sldChg chg="del">
        <pc:chgData name="Smita Shrivastava" userId="397ca752-fe86-41e1-b91e-28b61bd18d45" providerId="ADAL" clId="{F3BC64B8-14F9-453D-832A-249D770FF3FF}" dt="2024-11-12T17:34:17.729" v="279" actId="47"/>
        <pc:sldMkLst>
          <pc:docMk/>
          <pc:sldMk cId="3982119235" sldId="2147481695"/>
        </pc:sldMkLst>
      </pc:sldChg>
      <pc:sldChg chg="modSp mod ord">
        <pc:chgData name="Smita Shrivastava" userId="397ca752-fe86-41e1-b91e-28b61bd18d45" providerId="ADAL" clId="{F3BC64B8-14F9-453D-832A-249D770FF3FF}" dt="2024-11-12T17:45:04.761" v="393" actId="20578"/>
        <pc:sldMkLst>
          <pc:docMk/>
          <pc:sldMk cId="3461672955" sldId="2147483529"/>
        </pc:sldMkLst>
        <pc:spChg chg="mod">
          <ac:chgData name="Smita Shrivastava" userId="397ca752-fe86-41e1-b91e-28b61bd18d45" providerId="ADAL" clId="{F3BC64B8-14F9-453D-832A-249D770FF3FF}" dt="2024-11-12T17:44:05.316" v="388" actId="20577"/>
          <ac:spMkLst>
            <pc:docMk/>
            <pc:sldMk cId="3461672955" sldId="2147483529"/>
            <ac:spMk id="16" creationId="{AF853758-4EA0-72DD-6431-DD3242A627CA}"/>
          </ac:spMkLst>
        </pc:spChg>
        <pc:spChg chg="mod">
          <ac:chgData name="Smita Shrivastava" userId="397ca752-fe86-41e1-b91e-28b61bd18d45" providerId="ADAL" clId="{F3BC64B8-14F9-453D-832A-249D770FF3FF}" dt="2024-11-12T17:41:02.491" v="291" actId="20577"/>
          <ac:spMkLst>
            <pc:docMk/>
            <pc:sldMk cId="3461672955" sldId="2147483529"/>
            <ac:spMk id="18" creationId="{8011A39A-8B98-841D-BE00-3E598C1AEE60}"/>
          </ac:spMkLst>
        </pc:spChg>
        <pc:spChg chg="mod">
          <ac:chgData name="Smita Shrivastava" userId="397ca752-fe86-41e1-b91e-28b61bd18d45" providerId="ADAL" clId="{F3BC64B8-14F9-453D-832A-249D770FF3FF}" dt="2024-11-12T17:43:05.977" v="372" actId="2711"/>
          <ac:spMkLst>
            <pc:docMk/>
            <pc:sldMk cId="3461672955" sldId="2147483529"/>
            <ac:spMk id="25" creationId="{24B0CAF8-AAC6-EAA0-95A6-9BD27D34BF69}"/>
          </ac:spMkLst>
        </pc:spChg>
      </pc:sldChg>
      <pc:sldChg chg="delSp modSp mod ord">
        <pc:chgData name="Smita Shrivastava" userId="397ca752-fe86-41e1-b91e-28b61bd18d45" providerId="ADAL" clId="{F3BC64B8-14F9-453D-832A-249D770FF3FF}" dt="2024-11-12T17:45:04.761" v="393" actId="20578"/>
        <pc:sldMkLst>
          <pc:docMk/>
          <pc:sldMk cId="1952739380" sldId="2147483530"/>
        </pc:sldMkLst>
        <pc:spChg chg="mod">
          <ac:chgData name="Smita Shrivastava" userId="397ca752-fe86-41e1-b91e-28b61bd18d45" providerId="ADAL" clId="{F3BC64B8-14F9-453D-832A-249D770FF3FF}" dt="2024-11-12T17:44:21.665" v="389" actId="6549"/>
          <ac:spMkLst>
            <pc:docMk/>
            <pc:sldMk cId="1952739380" sldId="2147483530"/>
            <ac:spMk id="18" creationId="{8011A39A-8B98-841D-BE00-3E598C1AEE60}"/>
          </ac:spMkLst>
        </pc:spChg>
      </pc:sldChg>
      <pc:sldChg chg="ord">
        <pc:chgData name="Smita Shrivastava" userId="397ca752-fe86-41e1-b91e-28b61bd18d45" providerId="ADAL" clId="{F3BC64B8-14F9-453D-832A-249D770FF3FF}" dt="2024-11-12T17:45:04.761" v="393" actId="20578"/>
        <pc:sldMkLst>
          <pc:docMk/>
          <pc:sldMk cId="3375482705" sldId="2147483537"/>
        </pc:sldMkLst>
      </pc:sldChg>
      <pc:sldChg chg="del">
        <pc:chgData name="Smita Shrivastava" userId="397ca752-fe86-41e1-b91e-28b61bd18d45" providerId="ADAL" clId="{F3BC64B8-14F9-453D-832A-249D770FF3FF}" dt="2024-11-12T17:50:20.091" v="435" actId="47"/>
        <pc:sldMkLst>
          <pc:docMk/>
          <pc:sldMk cId="4158097196" sldId="2147483552"/>
        </pc:sldMkLst>
      </pc:sldChg>
      <pc:sldChg chg="ord">
        <pc:chgData name="Smita Shrivastava" userId="397ca752-fe86-41e1-b91e-28b61bd18d45" providerId="ADAL" clId="{F3BC64B8-14F9-453D-832A-249D770FF3FF}" dt="2024-11-12T17:45:04.761" v="393" actId="20578"/>
        <pc:sldMkLst>
          <pc:docMk/>
          <pc:sldMk cId="854836951" sldId="2147483554"/>
        </pc:sldMkLst>
      </pc:sldChg>
      <pc:sldChg chg="ord">
        <pc:chgData name="Smita Shrivastava" userId="397ca752-fe86-41e1-b91e-28b61bd18d45" providerId="ADAL" clId="{F3BC64B8-14F9-453D-832A-249D770FF3FF}" dt="2024-11-12T17:45:11.187" v="397"/>
        <pc:sldMkLst>
          <pc:docMk/>
          <pc:sldMk cId="2102166522" sldId="2147483555"/>
        </pc:sldMkLst>
      </pc:sldChg>
      <pc:sldChg chg="modSp mod ord">
        <pc:chgData name="Smita Shrivastava" userId="397ca752-fe86-41e1-b91e-28b61bd18d45" providerId="ADAL" clId="{F3BC64B8-14F9-453D-832A-249D770FF3FF}" dt="2024-11-12T18:17:35.723" v="592" actId="20577"/>
        <pc:sldMkLst>
          <pc:docMk/>
          <pc:sldMk cId="1879823855" sldId="2147483563"/>
        </pc:sldMkLst>
        <pc:spChg chg="mod">
          <ac:chgData name="Smita Shrivastava" userId="397ca752-fe86-41e1-b91e-28b61bd18d45" providerId="ADAL" clId="{F3BC64B8-14F9-453D-832A-249D770FF3FF}" dt="2024-11-12T18:17:35.723" v="592" actId="20577"/>
          <ac:spMkLst>
            <pc:docMk/>
            <pc:sldMk cId="1879823855" sldId="2147483563"/>
            <ac:spMk id="8" creationId="{C7291409-C29D-7A23-0A44-728D88832A40}"/>
          </ac:spMkLst>
        </pc:spChg>
        <pc:spChg chg="mod">
          <ac:chgData name="Smita Shrivastava" userId="397ca752-fe86-41e1-b91e-28b61bd18d45" providerId="ADAL" clId="{F3BC64B8-14F9-453D-832A-249D770FF3FF}" dt="2024-11-12T17:48:52.703" v="433" actId="20577"/>
          <ac:spMkLst>
            <pc:docMk/>
            <pc:sldMk cId="1879823855" sldId="2147483563"/>
            <ac:spMk id="12" creationId="{6B22625A-1262-2D97-FD8C-4A5762A52D3D}"/>
          </ac:spMkLst>
        </pc:spChg>
      </pc:sldChg>
      <pc:sldChg chg="modSp mod ord">
        <pc:chgData name="Smita Shrivastava" userId="397ca752-fe86-41e1-b91e-28b61bd18d45" providerId="ADAL" clId="{F3BC64B8-14F9-453D-832A-249D770FF3FF}" dt="2024-11-12T17:45:59.040" v="403" actId="20577"/>
        <pc:sldMkLst>
          <pc:docMk/>
          <pc:sldMk cId="3053570515" sldId="2147483565"/>
        </pc:sldMkLst>
        <pc:spChg chg="mod">
          <ac:chgData name="Smita Shrivastava" userId="397ca752-fe86-41e1-b91e-28b61bd18d45" providerId="ADAL" clId="{F3BC64B8-14F9-453D-832A-249D770FF3FF}" dt="2024-11-12T17:45:59.040" v="403" actId="20577"/>
          <ac:spMkLst>
            <pc:docMk/>
            <pc:sldMk cId="3053570515" sldId="2147483565"/>
            <ac:spMk id="2" creationId="{D1816CB6-065D-88BD-00F8-42A67F195107}"/>
          </ac:spMkLst>
        </pc:spChg>
      </pc:sldChg>
      <pc:sldChg chg="modSp mod ord">
        <pc:chgData name="Smita Shrivastava" userId="397ca752-fe86-41e1-b91e-28b61bd18d45" providerId="ADAL" clId="{F3BC64B8-14F9-453D-832A-249D770FF3FF}" dt="2024-11-12T18:16:32.869" v="573" actId="6549"/>
        <pc:sldMkLst>
          <pc:docMk/>
          <pc:sldMk cId="245036943" sldId="2147483566"/>
        </pc:sldMkLst>
        <pc:spChg chg="mod">
          <ac:chgData name="Smita Shrivastava" userId="397ca752-fe86-41e1-b91e-28b61bd18d45" providerId="ADAL" clId="{F3BC64B8-14F9-453D-832A-249D770FF3FF}" dt="2024-11-12T17:47:15.880" v="415" actId="20577"/>
          <ac:spMkLst>
            <pc:docMk/>
            <pc:sldMk cId="245036943" sldId="2147483566"/>
            <ac:spMk id="2" creationId="{D1816CB6-065D-88BD-00F8-42A67F195107}"/>
          </ac:spMkLst>
        </pc:spChg>
        <pc:spChg chg="mod">
          <ac:chgData name="Smita Shrivastava" userId="397ca752-fe86-41e1-b91e-28b61bd18d45" providerId="ADAL" clId="{F3BC64B8-14F9-453D-832A-249D770FF3FF}" dt="2024-11-12T18:16:32.869" v="573" actId="6549"/>
          <ac:spMkLst>
            <pc:docMk/>
            <pc:sldMk cId="245036943" sldId="2147483566"/>
            <ac:spMk id="8" creationId="{C7291409-C29D-7A23-0A44-728D88832A40}"/>
          </ac:spMkLst>
        </pc:spChg>
      </pc:sldChg>
      <pc:sldChg chg="modSp mod ord">
        <pc:chgData name="Smita Shrivastava" userId="397ca752-fe86-41e1-b91e-28b61bd18d45" providerId="ADAL" clId="{F3BC64B8-14F9-453D-832A-249D770FF3FF}" dt="2024-11-12T18:14:18.232" v="543" actId="20577"/>
        <pc:sldMkLst>
          <pc:docMk/>
          <pc:sldMk cId="2245203274" sldId="2147483567"/>
        </pc:sldMkLst>
        <pc:spChg chg="mod">
          <ac:chgData name="Smita Shrivastava" userId="397ca752-fe86-41e1-b91e-28b61bd18d45" providerId="ADAL" clId="{F3BC64B8-14F9-453D-832A-249D770FF3FF}" dt="2024-11-12T17:45:39.642" v="400" actId="20577"/>
          <ac:spMkLst>
            <pc:docMk/>
            <pc:sldMk cId="2245203274" sldId="2147483567"/>
            <ac:spMk id="2" creationId="{D1816CB6-065D-88BD-00F8-42A67F195107}"/>
          </ac:spMkLst>
        </pc:spChg>
        <pc:spChg chg="mod">
          <ac:chgData name="Smita Shrivastava" userId="397ca752-fe86-41e1-b91e-28b61bd18d45" providerId="ADAL" clId="{F3BC64B8-14F9-453D-832A-249D770FF3FF}" dt="2024-11-12T18:14:18.232" v="543" actId="20577"/>
          <ac:spMkLst>
            <pc:docMk/>
            <pc:sldMk cId="2245203274" sldId="2147483567"/>
            <ac:spMk id="8" creationId="{C7291409-C29D-7A23-0A44-728D88832A40}"/>
          </ac:spMkLst>
        </pc:spChg>
      </pc:sldChg>
      <pc:sldChg chg="del">
        <pc:chgData name="Smita Shrivastava" userId="397ca752-fe86-41e1-b91e-28b61bd18d45" providerId="ADAL" clId="{F3BC64B8-14F9-453D-832A-249D770FF3FF}" dt="2024-11-12T17:46:16.058" v="404" actId="47"/>
        <pc:sldMkLst>
          <pc:docMk/>
          <pc:sldMk cId="4154173271" sldId="2147483568"/>
        </pc:sldMkLst>
      </pc:sldChg>
      <pc:sldChg chg="del">
        <pc:chgData name="Smita Shrivastava" userId="397ca752-fe86-41e1-b91e-28b61bd18d45" providerId="ADAL" clId="{F3BC64B8-14F9-453D-832A-249D770FF3FF}" dt="2024-11-12T17:48:40.043" v="432" actId="47"/>
        <pc:sldMkLst>
          <pc:docMk/>
          <pc:sldMk cId="2634691723" sldId="2147483569"/>
        </pc:sldMkLst>
      </pc:sldChg>
      <pc:sldChg chg="modSp mod ord">
        <pc:chgData name="Smita Shrivastava" userId="397ca752-fe86-41e1-b91e-28b61bd18d45" providerId="ADAL" clId="{F3BC64B8-14F9-453D-832A-249D770FF3FF}" dt="2024-11-12T18:16:26.137" v="571" actId="20577"/>
        <pc:sldMkLst>
          <pc:docMk/>
          <pc:sldMk cId="1622008378" sldId="2147483570"/>
        </pc:sldMkLst>
        <pc:spChg chg="mod">
          <ac:chgData name="Smita Shrivastava" userId="397ca752-fe86-41e1-b91e-28b61bd18d45" providerId="ADAL" clId="{F3BC64B8-14F9-453D-832A-249D770FF3FF}" dt="2024-11-12T18:16:26.137" v="571" actId="20577"/>
          <ac:spMkLst>
            <pc:docMk/>
            <pc:sldMk cId="1622008378" sldId="2147483570"/>
            <ac:spMk id="2" creationId="{D1816CB6-065D-88BD-00F8-42A67F195107}"/>
          </ac:spMkLst>
        </pc:spChg>
        <pc:spChg chg="mod">
          <ac:chgData name="Smita Shrivastava" userId="397ca752-fe86-41e1-b91e-28b61bd18d45" providerId="ADAL" clId="{F3BC64B8-14F9-453D-832A-249D770FF3FF}" dt="2024-11-12T18:16:21.302" v="570" actId="6549"/>
          <ac:spMkLst>
            <pc:docMk/>
            <pc:sldMk cId="1622008378" sldId="2147483570"/>
            <ac:spMk id="8" creationId="{C7291409-C29D-7A23-0A44-728D88832A40}"/>
          </ac:spMkLst>
        </pc:spChg>
      </pc:sldChg>
      <pc:sldChg chg="del">
        <pc:chgData name="Smita Shrivastava" userId="397ca752-fe86-41e1-b91e-28b61bd18d45" providerId="ADAL" clId="{F3BC64B8-14F9-453D-832A-249D770FF3FF}" dt="2024-11-12T17:48:28.784" v="429" actId="47"/>
        <pc:sldMkLst>
          <pc:docMk/>
          <pc:sldMk cId="853137763" sldId="2147483571"/>
        </pc:sldMkLst>
      </pc:sldChg>
      <pc:sldChg chg="modSp mod ord">
        <pc:chgData name="Smita Shrivastava" userId="397ca752-fe86-41e1-b91e-28b61bd18d45" providerId="ADAL" clId="{F3BC64B8-14F9-453D-832A-249D770FF3FF}" dt="2024-11-12T17:48:55.909" v="434" actId="20577"/>
        <pc:sldMkLst>
          <pc:docMk/>
          <pc:sldMk cId="3450183847" sldId="2147483573"/>
        </pc:sldMkLst>
        <pc:spChg chg="mod">
          <ac:chgData name="Smita Shrivastava" userId="397ca752-fe86-41e1-b91e-28b61bd18d45" providerId="ADAL" clId="{F3BC64B8-14F9-453D-832A-249D770FF3FF}" dt="2024-11-12T17:48:55.909" v="434" actId="20577"/>
          <ac:spMkLst>
            <pc:docMk/>
            <pc:sldMk cId="3450183847" sldId="2147483573"/>
            <ac:spMk id="9" creationId="{5E12170C-1E02-DE8E-D11F-F6ECB5BA0FA3}"/>
          </ac:spMkLst>
        </pc:spChg>
      </pc:sldChg>
      <pc:sldChg chg="modSp mod ord">
        <pc:chgData name="Smita Shrivastava" userId="397ca752-fe86-41e1-b91e-28b61bd18d45" providerId="ADAL" clId="{F3BC64B8-14F9-453D-832A-249D770FF3FF}" dt="2024-11-12T18:16:50.493" v="574" actId="108"/>
        <pc:sldMkLst>
          <pc:docMk/>
          <pc:sldMk cId="2170545453" sldId="2147483574"/>
        </pc:sldMkLst>
        <pc:spChg chg="mod">
          <ac:chgData name="Smita Shrivastava" userId="397ca752-fe86-41e1-b91e-28b61bd18d45" providerId="ADAL" clId="{F3BC64B8-14F9-453D-832A-249D770FF3FF}" dt="2024-11-12T17:47:57.771" v="424" actId="122"/>
          <ac:spMkLst>
            <pc:docMk/>
            <pc:sldMk cId="2170545453" sldId="2147483574"/>
            <ac:spMk id="5" creationId="{67E7B4EB-9325-FE96-326E-DC3D9F169C69}"/>
          </ac:spMkLst>
        </pc:spChg>
        <pc:spChg chg="mod">
          <ac:chgData name="Smita Shrivastava" userId="397ca752-fe86-41e1-b91e-28b61bd18d45" providerId="ADAL" clId="{F3BC64B8-14F9-453D-832A-249D770FF3FF}" dt="2024-11-12T18:16:50.493" v="574" actId="108"/>
          <ac:spMkLst>
            <pc:docMk/>
            <pc:sldMk cId="2170545453" sldId="2147483574"/>
            <ac:spMk id="8" creationId="{218F5BBE-38C3-927E-A3FB-899C933F7242}"/>
          </ac:spMkLst>
        </pc:spChg>
      </pc:sldChg>
      <pc:sldChg chg="modSp mod ord">
        <pc:chgData name="Smita Shrivastava" userId="397ca752-fe86-41e1-b91e-28b61bd18d45" providerId="ADAL" clId="{F3BC64B8-14F9-453D-832A-249D770FF3FF}" dt="2024-11-12T18:14:56.053" v="552" actId="6549"/>
        <pc:sldMkLst>
          <pc:docMk/>
          <pc:sldMk cId="2930492888" sldId="2147483575"/>
        </pc:sldMkLst>
        <pc:spChg chg="mod">
          <ac:chgData name="Smita Shrivastava" userId="397ca752-fe86-41e1-b91e-28b61bd18d45" providerId="ADAL" clId="{F3BC64B8-14F9-453D-832A-249D770FF3FF}" dt="2024-11-12T17:46:34.551" v="407" actId="20577"/>
          <ac:spMkLst>
            <pc:docMk/>
            <pc:sldMk cId="2930492888" sldId="2147483575"/>
            <ac:spMk id="5" creationId="{67E7B4EB-9325-FE96-326E-DC3D9F169C69}"/>
          </ac:spMkLst>
        </pc:spChg>
        <pc:spChg chg="mod">
          <ac:chgData name="Smita Shrivastava" userId="397ca752-fe86-41e1-b91e-28b61bd18d45" providerId="ADAL" clId="{F3BC64B8-14F9-453D-832A-249D770FF3FF}" dt="2024-11-12T18:14:56.053" v="552" actId="6549"/>
          <ac:spMkLst>
            <pc:docMk/>
            <pc:sldMk cId="2930492888" sldId="2147483575"/>
            <ac:spMk id="8" creationId="{218F5BBE-38C3-927E-A3FB-899C933F7242}"/>
          </ac:spMkLst>
        </pc:spChg>
      </pc:sldChg>
      <pc:sldChg chg="modSp mod ord">
        <pc:chgData name="Smita Shrivastava" userId="397ca752-fe86-41e1-b91e-28b61bd18d45" providerId="ADAL" clId="{F3BC64B8-14F9-453D-832A-249D770FF3FF}" dt="2024-11-12T18:17:15.654" v="584" actId="108"/>
        <pc:sldMkLst>
          <pc:docMk/>
          <pc:sldMk cId="3712831634" sldId="2147483576"/>
        </pc:sldMkLst>
        <pc:spChg chg="mod">
          <ac:chgData name="Smita Shrivastava" userId="397ca752-fe86-41e1-b91e-28b61bd18d45" providerId="ADAL" clId="{F3BC64B8-14F9-453D-832A-249D770FF3FF}" dt="2024-11-12T17:47:50.394" v="422" actId="122"/>
          <ac:spMkLst>
            <pc:docMk/>
            <pc:sldMk cId="3712831634" sldId="2147483576"/>
            <ac:spMk id="5" creationId="{67E7B4EB-9325-FE96-326E-DC3D9F169C69}"/>
          </ac:spMkLst>
        </pc:spChg>
        <pc:spChg chg="mod">
          <ac:chgData name="Smita Shrivastava" userId="397ca752-fe86-41e1-b91e-28b61bd18d45" providerId="ADAL" clId="{F3BC64B8-14F9-453D-832A-249D770FF3FF}" dt="2024-11-12T18:17:15.654" v="584" actId="108"/>
          <ac:spMkLst>
            <pc:docMk/>
            <pc:sldMk cId="3712831634" sldId="2147483576"/>
            <ac:spMk id="8" creationId="{218F5BBE-38C3-927E-A3FB-899C933F7242}"/>
          </ac:spMkLst>
        </pc:spChg>
      </pc:sldChg>
      <pc:sldChg chg="modSp mod ord">
        <pc:chgData name="Smita Shrivastava" userId="397ca752-fe86-41e1-b91e-28b61bd18d45" providerId="ADAL" clId="{F3BC64B8-14F9-453D-832A-249D770FF3FF}" dt="2024-11-12T18:17:06.328" v="583" actId="20577"/>
        <pc:sldMkLst>
          <pc:docMk/>
          <pc:sldMk cId="3281079280" sldId="2147483577"/>
        </pc:sldMkLst>
        <pc:spChg chg="mod">
          <ac:chgData name="Smita Shrivastava" userId="397ca752-fe86-41e1-b91e-28b61bd18d45" providerId="ADAL" clId="{F3BC64B8-14F9-453D-832A-249D770FF3FF}" dt="2024-11-12T17:47:53.616" v="423" actId="122"/>
          <ac:spMkLst>
            <pc:docMk/>
            <pc:sldMk cId="3281079280" sldId="2147483577"/>
            <ac:spMk id="5" creationId="{67E7B4EB-9325-FE96-326E-DC3D9F169C69}"/>
          </ac:spMkLst>
        </pc:spChg>
        <pc:spChg chg="mod">
          <ac:chgData name="Smita Shrivastava" userId="397ca752-fe86-41e1-b91e-28b61bd18d45" providerId="ADAL" clId="{F3BC64B8-14F9-453D-832A-249D770FF3FF}" dt="2024-11-12T18:17:06.328" v="583" actId="20577"/>
          <ac:spMkLst>
            <pc:docMk/>
            <pc:sldMk cId="3281079280" sldId="2147483577"/>
            <ac:spMk id="8" creationId="{218F5BBE-38C3-927E-A3FB-899C933F7242}"/>
          </ac:spMkLst>
        </pc:spChg>
      </pc:sldChg>
      <pc:sldChg chg="addSp modSp mod ord modCm">
        <pc:chgData name="Smita Shrivastava" userId="397ca752-fe86-41e1-b91e-28b61bd18d45" providerId="ADAL" clId="{F3BC64B8-14F9-453D-832A-249D770FF3FF}" dt="2024-11-12T18:15:14.904" v="555" actId="20577"/>
        <pc:sldMkLst>
          <pc:docMk/>
          <pc:sldMk cId="3053006645" sldId="2147483578"/>
        </pc:sldMkLst>
        <pc:spChg chg="add mod">
          <ac:chgData name="Smita Shrivastava" userId="397ca752-fe86-41e1-b91e-28b61bd18d45" providerId="ADAL" clId="{F3BC64B8-14F9-453D-832A-249D770FF3FF}" dt="2024-11-12T17:30:44.159" v="271" actId="1035"/>
          <ac:spMkLst>
            <pc:docMk/>
            <pc:sldMk cId="3053006645" sldId="2147483578"/>
            <ac:spMk id="4" creationId="{8ED5FBFC-3D94-1BD4-20F1-110DBFBC9CDD}"/>
          </ac:spMkLst>
        </pc:spChg>
        <pc:spChg chg="add mod">
          <ac:chgData name="Smita Shrivastava" userId="397ca752-fe86-41e1-b91e-28b61bd18d45" providerId="ADAL" clId="{F3BC64B8-14F9-453D-832A-249D770FF3FF}" dt="2024-11-12T17:30:44.159" v="271" actId="1035"/>
          <ac:spMkLst>
            <pc:docMk/>
            <pc:sldMk cId="3053006645" sldId="2147483578"/>
            <ac:spMk id="6" creationId="{4F43C59D-1586-C793-DEEB-909BAE709119}"/>
          </ac:spMkLst>
        </pc:spChg>
        <pc:spChg chg="mod">
          <ac:chgData name="Smita Shrivastava" userId="397ca752-fe86-41e1-b91e-28b61bd18d45" providerId="ADAL" clId="{F3BC64B8-14F9-453D-832A-249D770FF3FF}" dt="2024-11-12T17:29:44.746" v="216" actId="554"/>
          <ac:spMkLst>
            <pc:docMk/>
            <pc:sldMk cId="3053006645" sldId="2147483578"/>
            <ac:spMk id="17" creationId="{DFDB84A7-EF53-BE80-0FEA-0E0F21C7CB04}"/>
          </ac:spMkLst>
        </pc:spChg>
        <pc:spChg chg="mod">
          <ac:chgData name="Smita Shrivastava" userId="397ca752-fe86-41e1-b91e-28b61bd18d45" providerId="ADAL" clId="{F3BC64B8-14F9-453D-832A-249D770FF3FF}" dt="2024-11-12T17:30:16.414" v="260" actId="6549"/>
          <ac:spMkLst>
            <pc:docMk/>
            <pc:sldMk cId="3053006645" sldId="2147483578"/>
            <ac:spMk id="18" creationId="{7C118FAC-4274-32EB-E936-264E086D7459}"/>
          </ac:spMkLst>
        </pc:spChg>
        <pc:spChg chg="mod">
          <ac:chgData name="Smita Shrivastava" userId="397ca752-fe86-41e1-b91e-28b61bd18d45" providerId="ADAL" clId="{F3BC64B8-14F9-453D-832A-249D770FF3FF}" dt="2024-11-12T17:29:44.746" v="216" actId="554"/>
          <ac:spMkLst>
            <pc:docMk/>
            <pc:sldMk cId="3053006645" sldId="2147483578"/>
            <ac:spMk id="19" creationId="{D59CFC3B-473C-8506-301B-8D10505FE5FB}"/>
          </ac:spMkLst>
        </pc:spChg>
        <pc:spChg chg="mod">
          <ac:chgData name="Smita Shrivastava" userId="397ca752-fe86-41e1-b91e-28b61bd18d45" providerId="ADAL" clId="{F3BC64B8-14F9-453D-832A-249D770FF3FF}" dt="2024-11-12T17:29:31.890" v="215" actId="1036"/>
          <ac:spMkLst>
            <pc:docMk/>
            <pc:sldMk cId="3053006645" sldId="2147483578"/>
            <ac:spMk id="20" creationId="{09AFF684-441F-930D-A410-20E750A44DB4}"/>
          </ac:spMkLst>
        </pc:spChg>
        <pc:spChg chg="mod">
          <ac:chgData name="Smita Shrivastava" userId="397ca752-fe86-41e1-b91e-28b61bd18d45" providerId="ADAL" clId="{F3BC64B8-14F9-453D-832A-249D770FF3FF}" dt="2024-11-12T17:29:44.746" v="216" actId="554"/>
          <ac:spMkLst>
            <pc:docMk/>
            <pc:sldMk cId="3053006645" sldId="2147483578"/>
            <ac:spMk id="21" creationId="{0B97C8F6-C7E3-C8C8-00A6-EFB56A4A22A2}"/>
          </ac:spMkLst>
        </pc:spChg>
        <pc:spChg chg="mod">
          <ac:chgData name="Smita Shrivastava" userId="397ca752-fe86-41e1-b91e-28b61bd18d45" providerId="ADAL" clId="{F3BC64B8-14F9-453D-832A-249D770FF3FF}" dt="2024-11-12T18:14:25.995" v="550" actId="20577"/>
          <ac:spMkLst>
            <pc:docMk/>
            <pc:sldMk cId="3053006645" sldId="2147483578"/>
            <ac:spMk id="22" creationId="{A665D1B7-2038-CBC4-13E2-03471B5D2094}"/>
          </ac:spMkLst>
        </pc:spChg>
        <pc:spChg chg="mod">
          <ac:chgData name="Smita Shrivastava" userId="397ca752-fe86-41e1-b91e-28b61bd18d45" providerId="ADAL" clId="{F3BC64B8-14F9-453D-832A-249D770FF3FF}" dt="2024-11-12T17:29:31.890" v="215" actId="1036"/>
          <ac:spMkLst>
            <pc:docMk/>
            <pc:sldMk cId="3053006645" sldId="2147483578"/>
            <ac:spMk id="23" creationId="{B782CFE1-E3AE-B0E7-BCFF-048013E31594}"/>
          </ac:spMkLst>
        </pc:spChg>
        <pc:spChg chg="mod">
          <ac:chgData name="Smita Shrivastava" userId="397ca752-fe86-41e1-b91e-28b61bd18d45" providerId="ADAL" clId="{F3BC64B8-14F9-453D-832A-249D770FF3FF}" dt="2024-11-12T17:29:31.890" v="215" actId="1036"/>
          <ac:spMkLst>
            <pc:docMk/>
            <pc:sldMk cId="3053006645" sldId="2147483578"/>
            <ac:spMk id="24" creationId="{53C3A6D2-3CAE-5594-F7FF-DB4F6B1DF04A}"/>
          </ac:spMkLst>
        </pc:spChg>
        <pc:spChg chg="mod">
          <ac:chgData name="Smita Shrivastava" userId="397ca752-fe86-41e1-b91e-28b61bd18d45" providerId="ADAL" clId="{F3BC64B8-14F9-453D-832A-249D770FF3FF}" dt="2024-11-12T18:15:14.904" v="555" actId="20577"/>
          <ac:spMkLst>
            <pc:docMk/>
            <pc:sldMk cId="3053006645" sldId="2147483578"/>
            <ac:spMk id="25" creationId="{45F47CE3-C07C-5394-847B-7878D865AC92}"/>
          </ac:spMkLst>
        </pc:spChg>
        <pc:spChg chg="mod">
          <ac:chgData name="Smita Shrivastava" userId="397ca752-fe86-41e1-b91e-28b61bd18d45" providerId="ADAL" clId="{F3BC64B8-14F9-453D-832A-249D770FF3FF}" dt="2024-11-12T17:29:44.746" v="216" actId="554"/>
          <ac:spMkLst>
            <pc:docMk/>
            <pc:sldMk cId="3053006645" sldId="2147483578"/>
            <ac:spMk id="26" creationId="{CC8B88D7-F613-52AA-E277-4DD474C64839}"/>
          </ac:spMkLst>
        </pc:spChg>
        <pc:spChg chg="add mod">
          <ac:chgData name="Smita Shrivastava" userId="397ca752-fe86-41e1-b91e-28b61bd18d45" providerId="ADAL" clId="{F3BC64B8-14F9-453D-832A-249D770FF3FF}" dt="2024-11-12T17:30:44.159" v="271" actId="1035"/>
          <ac:spMkLst>
            <pc:docMk/>
            <pc:sldMk cId="3053006645" sldId="2147483578"/>
            <ac:spMk id="43" creationId="{3320E5E3-2A99-5205-B598-C5A6DBE24E7E}"/>
          </ac:spMkLst>
        </pc:spChg>
        <pc:spChg chg="add mod">
          <ac:chgData name="Smita Shrivastava" userId="397ca752-fe86-41e1-b91e-28b61bd18d45" providerId="ADAL" clId="{F3BC64B8-14F9-453D-832A-249D770FF3FF}" dt="2024-11-12T17:30:44.159" v="271" actId="1035"/>
          <ac:spMkLst>
            <pc:docMk/>
            <pc:sldMk cId="3053006645" sldId="2147483578"/>
            <ac:spMk id="44" creationId="{47FD0A14-AAFA-9265-9DC2-FF1B64EFFE0D}"/>
          </ac:spMkLst>
        </pc:spChg>
        <pc:spChg chg="add mod">
          <ac:chgData name="Smita Shrivastava" userId="397ca752-fe86-41e1-b91e-28b61bd18d45" providerId="ADAL" clId="{F3BC64B8-14F9-453D-832A-249D770FF3FF}" dt="2024-11-12T17:30:44.159" v="271" actId="1035"/>
          <ac:spMkLst>
            <pc:docMk/>
            <pc:sldMk cId="3053006645" sldId="2147483578"/>
            <ac:spMk id="49" creationId="{F7DD1F63-6EEB-0F22-19AF-954B1024D2F8}"/>
          </ac:spMkLst>
        </pc:spChg>
        <pc:spChg chg="add mod">
          <ac:chgData name="Smita Shrivastava" userId="397ca752-fe86-41e1-b91e-28b61bd18d45" providerId="ADAL" clId="{F3BC64B8-14F9-453D-832A-249D770FF3FF}" dt="2024-11-12T17:30:55.723" v="278" actId="1035"/>
          <ac:spMkLst>
            <pc:docMk/>
            <pc:sldMk cId="3053006645" sldId="2147483578"/>
            <ac:spMk id="50" creationId="{3D122AD0-4EA7-FDCD-F259-4F167DC57462}"/>
          </ac:spMkLst>
        </pc:spChg>
        <pc:spChg chg="add mod">
          <ac:chgData name="Smita Shrivastava" userId="397ca752-fe86-41e1-b91e-28b61bd18d45" providerId="ADAL" clId="{F3BC64B8-14F9-453D-832A-249D770FF3FF}" dt="2024-11-12T17:30:55.723" v="278" actId="1035"/>
          <ac:spMkLst>
            <pc:docMk/>
            <pc:sldMk cId="3053006645" sldId="2147483578"/>
            <ac:spMk id="51" creationId="{E3CC558D-FC44-3F18-5E05-5B5815321364}"/>
          </ac:spMkLst>
        </pc:spChg>
        <pc:spChg chg="add mod">
          <ac:chgData name="Smita Shrivastava" userId="397ca752-fe86-41e1-b91e-28b61bd18d45" providerId="ADAL" clId="{F3BC64B8-14F9-453D-832A-249D770FF3FF}" dt="2024-11-12T17:30:55.723" v="278" actId="1035"/>
          <ac:spMkLst>
            <pc:docMk/>
            <pc:sldMk cId="3053006645" sldId="2147483578"/>
            <ac:spMk id="52" creationId="{2AE85168-3852-7812-3BE6-B13997F3665D}"/>
          </ac:spMkLst>
        </pc:spChg>
        <pc:spChg chg="add mod">
          <ac:chgData name="Smita Shrivastava" userId="397ca752-fe86-41e1-b91e-28b61bd18d45" providerId="ADAL" clId="{F3BC64B8-14F9-453D-832A-249D770FF3FF}" dt="2024-11-12T17:30:55.723" v="278" actId="1035"/>
          <ac:spMkLst>
            <pc:docMk/>
            <pc:sldMk cId="3053006645" sldId="2147483578"/>
            <ac:spMk id="53" creationId="{C854089D-277A-4E23-8E14-53E15E143657}"/>
          </ac:spMkLst>
        </pc:spChg>
        <pc:spChg chg="add mod">
          <ac:chgData name="Smita Shrivastava" userId="397ca752-fe86-41e1-b91e-28b61bd18d45" providerId="ADAL" clId="{F3BC64B8-14F9-453D-832A-249D770FF3FF}" dt="2024-11-12T17:30:55.723" v="278" actId="1035"/>
          <ac:spMkLst>
            <pc:docMk/>
            <pc:sldMk cId="3053006645" sldId="2147483578"/>
            <ac:spMk id="54" creationId="{DE012CC0-02B5-418D-A42D-1B1A7C5D2D89}"/>
          </ac:spMkLst>
        </pc:spChg>
        <pc:extLst>
          <p:ext xmlns:p="http://schemas.openxmlformats.org/presentationml/2006/main" uri="{D6D511B9-2390-475A-947B-AFAB55BFBCF1}">
            <pc226:cmChg xmlns:pc226="http://schemas.microsoft.com/office/powerpoint/2022/06/main/command" chg="mod">
              <pc226:chgData name="Smita Shrivastava" userId="397ca752-fe86-41e1-b91e-28b61bd18d45" providerId="ADAL" clId="{F3BC64B8-14F9-453D-832A-249D770FF3FF}" dt="2024-11-12T17:22:49.672" v="55" actId="21"/>
              <pc2:cmMkLst xmlns:pc2="http://schemas.microsoft.com/office/powerpoint/2019/9/main/command">
                <pc:docMk/>
                <pc:sldMk cId="3053006645" sldId="2147483578"/>
                <pc2:cmMk id="{8155FDA2-8DF5-4E2C-9055-509FE006A78B}"/>
              </pc2:cmMkLst>
            </pc226:cmChg>
          </p:ext>
        </pc:extLst>
      </pc:sldChg>
      <pc:sldChg chg="modSp mod">
        <pc:chgData name="Smita Shrivastava" userId="397ca752-fe86-41e1-b91e-28b61bd18d45" providerId="ADAL" clId="{F3BC64B8-14F9-453D-832A-249D770FF3FF}" dt="2024-11-12T18:17:24.251" v="585" actId="108"/>
        <pc:sldMkLst>
          <pc:docMk/>
          <pc:sldMk cId="830208174" sldId="2147483579"/>
        </pc:sldMkLst>
        <pc:spChg chg="mod">
          <ac:chgData name="Smita Shrivastava" userId="397ca752-fe86-41e1-b91e-28b61bd18d45" providerId="ADAL" clId="{F3BC64B8-14F9-453D-832A-249D770FF3FF}" dt="2024-11-12T18:17:24.251" v="585" actId="108"/>
          <ac:spMkLst>
            <pc:docMk/>
            <pc:sldMk cId="830208174" sldId="2147483579"/>
            <ac:spMk id="8" creationId="{C7291409-C29D-7A23-0A44-728D88832A40}"/>
          </ac:spMkLst>
        </pc:spChg>
        <pc:spChg chg="mod">
          <ac:chgData name="Smita Shrivastava" userId="397ca752-fe86-41e1-b91e-28b61bd18d45" providerId="ADAL" clId="{F3BC64B8-14F9-453D-832A-249D770FF3FF}" dt="2024-11-12T18:13:14.946" v="445" actId="1037"/>
          <ac:spMkLst>
            <pc:docMk/>
            <pc:sldMk cId="830208174" sldId="2147483579"/>
            <ac:spMk id="9" creationId="{5E12170C-1E02-DE8E-D11F-F6ECB5BA0FA3}"/>
          </ac:spMkLst>
        </pc:spChg>
      </pc:sldChg>
    </pc:docChg>
  </pc:docChgLst>
  <pc:docChgLst>
    <pc:chgData name="Saleha Siddique" userId="1715f2c0-dce9-4797-a2f3-83d6da6bf1af" providerId="ADAL" clId="{D52218D3-3870-4757-9276-E66551585938}"/>
    <pc:docChg chg="sldOrd">
      <pc:chgData name="Saleha Siddique" userId="1715f2c0-dce9-4797-a2f3-83d6da6bf1af" providerId="ADAL" clId="{D52218D3-3870-4757-9276-E66551585938}" dt="2024-10-29T18:36:15.449" v="0" actId="20578"/>
      <pc:docMkLst>
        <pc:docMk/>
      </pc:docMkLst>
      <pc:sldChg chg="ord">
        <pc:chgData name="Saleha Siddique" userId="1715f2c0-dce9-4797-a2f3-83d6da6bf1af" providerId="ADAL" clId="{D52218D3-3870-4757-9276-E66551585938}" dt="2024-10-29T18:36:15.449" v="0" actId="20578"/>
        <pc:sldMkLst>
          <pc:docMk/>
          <pc:sldMk cId="4158097196" sldId="2147483552"/>
        </pc:sldMkLst>
      </pc:sldChg>
    </pc:docChg>
  </pc:docChgLst>
</pc:chgInfo>
</file>

<file path=ppt/comments/modernComment_7FFFFF89_CE54EFFB.xml><?xml version="1.0" encoding="utf-8"?>
<p188:cmLst xmlns:a="http://schemas.openxmlformats.org/drawingml/2006/main" xmlns:r="http://schemas.openxmlformats.org/officeDocument/2006/relationships" xmlns:p188="http://schemas.microsoft.com/office/powerpoint/2018/8/main">
  <p188:cm id="{D90C3AE5-7C26-4047-A0E9-1D7AA0B0A690}" authorId="{1AF576B4-BD37-5CA0-440B-639444481D7A}" created="2024-12-05T23:47:47.229" startDate="2024-12-09T17:20:22.414" dueDate="2024-12-09T17:20:22.414" assignedTo="{B60887BF-3535-74B2-01E2-AA5D88984D44}" title="@Hayley/ @Katie Legan great to have your thoughts here. I am a bit out of ideas after all the other updates ☺️">
    <ac:txMkLst xmlns:ac="http://schemas.microsoft.com/office/drawing/2013/main/command">
      <pc:docMk xmlns:pc="http://schemas.microsoft.com/office/powerpoint/2013/main/command"/>
      <pc:sldMk xmlns:pc="http://schemas.microsoft.com/office/powerpoint/2013/main/command" cId="3461672955" sldId="2147483529"/>
      <ac:spMk id="13" creationId="{75518A95-03E7-1713-2C11-3B0499725A22}"/>
      <ac:txMk cp="0">
        <ac:context len="202" hash="2501027314"/>
      </ac:txMk>
    </ac:txMkLst>
    <p188:pos x="2530397" y="182507"/>
    <p188:replyLst>
      <p188:reply id="{6302934C-AF27-40F9-9E4B-15114B93A878}" authorId="{1AF576B4-BD37-5CA0-440B-639444481D7A}" created="2024-12-09T17:20:22.414">
        <p188:txBody>
          <a:bodyPr/>
          <a:lstStyle/>
          <a:p>
            <a:r>
              <a:rPr lang="en-US"/>
              <a:t>[@Hayley]/ [@Katie Legan] great to have your thoughts here. I am a bit out of ideas after all the other updates ☺️</a:t>
            </a:r>
          </a:p>
        </p188:txBody>
      </p188:reply>
      <p188:reply id="{030313B0-404C-45BF-9BEB-D2D61F55F2E8}" authorId="{08E92863-9121-0E1D-BCF4-3582208AEC96}" created="2024-12-09T17:32:43.633">
        <p188:txBody>
          <a:bodyPr/>
          <a:lstStyle/>
          <a:p>
            <a:r>
              <a:rPr lang="en-US"/>
              <a:t>Maybe instead we can mention the KPIs that are in the meeting recap? </a:t>
            </a:r>
          </a:p>
        </p188:txBody>
      </p188:reply>
      <p188:reply id="{0385954A-D4CE-48C8-9B15-C1D8BC72AE65}" authorId="{1AF576B4-BD37-5CA0-440B-639444481D7A}" created="2024-12-09T17:47:40.562">
        <p188:txBody>
          <a:bodyPr/>
          <a:lstStyle/>
          <a:p>
            <a:r>
              <a:rPr lang="en-US"/>
              <a:t>Good idea. Do you know if anyone other than the seller can view these KPIs. Could you check? </a:t>
            </a:r>
          </a:p>
        </p188:txBody>
      </p188:reply>
    </p188:replyLst>
    <p188:txBody>
      <a:bodyPr/>
      <a:lstStyle/>
      <a:p>
        <a:r>
          <a:rPr lang="en-US"/>
          <a:t>[@Katy], this one needs to  change as well given that dashboard is not on the roadmap.
</a:t>
        </a:r>
      </a:p>
    </p188:txBody>
    <p188:extLst>
      <p:ext xmlns:p="http://schemas.openxmlformats.org/presentationml/2006/main" uri="{5BB2D875-25FF-4072-B9AC-8F64D62656EB}">
        <p228:taskDetails xmlns:p228="http://schemas.microsoft.com/office/powerpoint/2022/08/main">
          <p228:history>
            <p228:event time="2024-12-09T17:20:22.414" id="{85B30D1A-BCD1-4A34-837A-CE57CACF6AB4}">
              <p228:atrbtn authorId="{1AF576B4-BD37-5CA0-440B-639444481D7A}"/>
              <p228:anchr>
                <p228:comment id="{6302934C-AF27-40F9-9E4B-15114B93A878}"/>
              </p228:anchr>
              <p228:add/>
            </p228:event>
            <p228:event time="2024-12-09T17:20:22.414" id="{D8D80D9C-5461-4DE4-9B87-EBB51D161B3F}">
              <p228:atrbtn authorId="{1AF576B4-BD37-5CA0-440B-639444481D7A}"/>
              <p228:anchr>
                <p228:comment id="{6302934C-AF27-40F9-9E4B-15114B93A878}"/>
              </p228:anchr>
              <p228:asgn authorId="{B60887BF-3535-74B2-01E2-AA5D88984D44}"/>
            </p228:event>
            <p228:event time="2024-12-09T17:20:22.414" id="{AB5E13BD-FD81-4158-97F1-81375AC59C1B}">
              <p228:atrbtn authorId="{1AF576B4-BD37-5CA0-440B-639444481D7A}"/>
              <p228:anchr>
                <p228:comment id="{6302934C-AF27-40F9-9E4B-15114B93A878}"/>
              </p228:anchr>
              <p228:date stDt="2024-12-09T17:20:22.414" endDt="2024-12-09T17:20:22.414"/>
            </p228:event>
            <p228:event time="2024-12-09T17:20:22.414" id="{DAB1460D-9F52-4277-89CD-A87217281781}">
              <p228:atrbtn authorId="{1AF576B4-BD37-5CA0-440B-639444481D7A}"/>
              <p228:anchr>
                <p228:comment id="{6302934C-AF27-40F9-9E4B-15114B93A878}"/>
              </p228:anchr>
              <p228:title val="@Hayley/ @Katie Legan great to have your thoughts here. I am a bit out of ideas after all the other updates ☺️"/>
            </p228:event>
          </p228:history>
        </p228:taskDetails>
      </p:ext>
    </p188:extLst>
  </p188:cm>
</p188:cmLst>
</file>

<file path=ppt/comments/modernComment_7FFFFFA2_32F3C6D7.xml><?xml version="1.0" encoding="utf-8"?>
<p188:cmLst xmlns:a="http://schemas.openxmlformats.org/drawingml/2006/main" xmlns:r="http://schemas.openxmlformats.org/officeDocument/2006/relationships" xmlns:p188="http://schemas.microsoft.com/office/powerpoint/2018/8/main">
  <p188:cm id="{F637A607-B05D-4EB1-8FC4-ABFA14346A75}" authorId="{1AF576B4-BD37-5CA0-440B-639444481D7A}" created="2024-12-05T23:45:54.491" startDate="2024-12-09T17:20:55.070" dueDate="2024-12-09T17:20:55.070" assignedTo="{B60887BF-3535-74B2-01E2-AA5D88984D44}" title="@Hayley/ @Katie fyi on above">
    <ac:txMkLst xmlns:ac="http://schemas.microsoft.com/office/drawing/2013/main/command">
      <pc:docMk xmlns:pc="http://schemas.microsoft.com/office/powerpoint/2013/main/command"/>
      <pc:sldMk xmlns:pc="http://schemas.microsoft.com/office/powerpoint/2013/main/command" cId="854836951" sldId="2147483554"/>
      <ac:spMk id="13" creationId="{75518A95-03E7-1713-2C11-3B0499725A22}"/>
      <ac:txMk cp="0" len="217">
        <ac:context len="218" hash="465817390"/>
      </ac:txMk>
    </ac:txMkLst>
    <p188:pos x="2499917" y="352052"/>
    <p188:replyLst>
      <p188:reply id="{3C5EFB48-2590-45F0-B518-2485A25B3B0F}" authorId="{1AF576B4-BD37-5CA0-440B-639444481D7A}" created="2024-12-09T17:20:55.070">
        <p188:txBody>
          <a:bodyPr/>
          <a:lstStyle/>
          <a:p>
            <a:r>
              <a:rPr lang="en-US"/>
              <a:t>[@Hayley]/ [@Katie] fyi on above</a:t>
            </a:r>
          </a:p>
        </p188:txBody>
      </p188:reply>
    </p188:replyLst>
    <p188:txBody>
      <a:bodyPr/>
      <a:lstStyle/>
      <a:p>
        <a:r>
          <a:rPr lang="en-US"/>
          <a:t>[@Katy Olmstead] how do you want to update this one?  Any ideas.</a:t>
        </a:r>
      </a:p>
    </p188:txBody>
    <p188:extLst>
      <p:ext xmlns:p="http://schemas.openxmlformats.org/presentationml/2006/main" uri="{5BB2D875-25FF-4072-B9AC-8F64D62656EB}">
        <p228:taskDetails xmlns:p228="http://schemas.microsoft.com/office/powerpoint/2022/08/main">
          <p228:history>
            <p228:event time="2024-12-09T17:20:55.072" id="{61728551-2C99-49E3-828A-C2ABDEA7265B}">
              <p228:atrbtn authorId="{1AF576B4-BD37-5CA0-440B-639444481D7A}"/>
              <p228:anchr>
                <p228:comment id="{3C5EFB48-2590-45F0-B518-2485A25B3B0F}"/>
              </p228:anchr>
              <p228:add/>
            </p228:event>
            <p228:event time="2024-12-09T17:20:55.072" id="{689FC3B8-F81B-4F54-9983-95A99C2EF074}">
              <p228:atrbtn authorId="{1AF576B4-BD37-5CA0-440B-639444481D7A}"/>
              <p228:anchr>
                <p228:comment id="{3C5EFB48-2590-45F0-B518-2485A25B3B0F}"/>
              </p228:anchr>
              <p228:asgn authorId="{B60887BF-3535-74B2-01E2-AA5D88984D44}"/>
            </p228:event>
            <p228:event time="2024-12-09T17:20:55.072" id="{FFF1527C-EDCB-4F10-8246-77839912A928}">
              <p228:atrbtn authorId="{1AF576B4-BD37-5CA0-440B-639444481D7A}"/>
              <p228:anchr>
                <p228:comment id="{3C5EFB48-2590-45F0-B518-2485A25B3B0F}"/>
              </p228:anchr>
              <p228:date stDt="2024-12-09T17:20:55.070" endDt="2024-12-09T17:20:55.070"/>
            </p228:event>
            <p228:event time="2024-12-09T17:20:55.072" id="{A80590F8-124A-40D2-890D-1DF219344FB6}">
              <p228:atrbtn authorId="{1AF576B4-BD37-5CA0-440B-639444481D7A}"/>
              <p228:anchr>
                <p228:comment id="{3C5EFB48-2590-45F0-B518-2485A25B3B0F}"/>
              </p228:anchr>
              <p228:title val="@Hayley/ @Katie fyi on above"/>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95C5C-37F6-4952-973F-7E2DDB62CD6D}"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D367B-2E78-431F-9CFB-4202543ABDE5}" type="slidenum">
              <a:rPr lang="en-US" smtClean="0"/>
              <a:t>‹#›</a:t>
            </a:fld>
            <a:endParaRPr lang="en-US"/>
          </a:p>
        </p:txBody>
      </p:sp>
    </p:spTree>
    <p:extLst>
      <p:ext uri="{BB962C8B-B14F-4D97-AF65-F5344CB8AC3E}">
        <p14:creationId xmlns:p14="http://schemas.microsoft.com/office/powerpoint/2010/main" val="48447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7A47C-C50B-4964-8C0E-CEC21AA1C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92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2732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034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863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25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l">
              <a:spcAft>
                <a:spcPts val="800"/>
              </a:spcAft>
            </a:pPr>
            <a:r>
              <a:rPr lang="en-US" sz="1200" b="1" i="0">
                <a:effectLst/>
                <a:cs typeface="Segoe UI" panose="020B0502040204020203" pitchFamily="34" charset="0"/>
              </a:rPr>
              <a:t>Responsibilities</a:t>
            </a:r>
            <a:r>
              <a:rPr lang="en-US" sz="1200">
                <a:cs typeface="Segoe UI" panose="020B0502040204020203" pitchFamily="34" charset="0"/>
              </a:rPr>
              <a:t>: </a:t>
            </a:r>
            <a:r>
              <a:rPr lang="en-US" sz="1200" b="0" i="0">
                <a:effectLst/>
                <a:cs typeface="Segoe UI" panose="020B0502040204020203" pitchFamily="34" charset="0"/>
              </a:rPr>
              <a:t>Leads sales division focusing on sales strategy, operations, and alignment with corporate goals. Sets and tracks progress against targets. </a:t>
            </a:r>
          </a:p>
          <a:p>
            <a:pPr marL="0" lvl="1" algn="l">
              <a:spcAft>
                <a:spcPts val="800"/>
              </a:spcAft>
            </a:pPr>
            <a:r>
              <a:rPr lang="en-US" sz="1200" b="1" i="0">
                <a:effectLst/>
                <a:cs typeface="Segoe UI" panose="020B0502040204020203" pitchFamily="34" charset="0"/>
              </a:rPr>
              <a:t>Skills</a:t>
            </a:r>
            <a:r>
              <a:rPr lang="en-US" sz="1200" b="0" i="0">
                <a:effectLst/>
                <a:cs typeface="Segoe UI" panose="020B0502040204020203" pitchFamily="34" charset="0"/>
              </a:rPr>
              <a:t>: Leadership, advanced strategic planning, client relationship building, and high-level communication.</a:t>
            </a:r>
          </a:p>
          <a:p>
            <a:pPr marL="0" lvl="1" algn="l">
              <a:spcAft>
                <a:spcPts val="800"/>
              </a:spcAft>
            </a:pPr>
            <a:r>
              <a:rPr lang="en-US" sz="1200" b="1" i="0">
                <a:effectLst/>
                <a:cs typeface="Segoe UI" panose="020B0502040204020203" pitchFamily="34" charset="0"/>
              </a:rPr>
              <a:t>Common Titles</a:t>
            </a:r>
            <a:r>
              <a:rPr lang="en-US" sz="1200" b="0" i="0">
                <a:effectLst/>
                <a:cs typeface="Segoe UI" panose="020B0502040204020203" pitchFamily="34" charset="0"/>
              </a:rPr>
              <a:t>: VP of Sales, Chief Revenue Officer (CRO).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753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200" b="1">
                <a:cs typeface="Segoe UI" panose="020B0502040204020203" pitchFamily="34" charset="0"/>
              </a:rPr>
              <a:t>Responsibilities</a:t>
            </a:r>
            <a:r>
              <a:rPr lang="en-US" sz="1200">
                <a:cs typeface="Segoe UI Semibold" panose="020B0702040204020203" pitchFamily="34" charset="0"/>
              </a:rPr>
              <a:t>: </a:t>
            </a:r>
            <a:r>
              <a:rPr lang="en-US" sz="1200">
                <a:cs typeface="Segoe UI" panose="020B0502040204020203" pitchFamily="34" charset="0"/>
              </a:rPr>
              <a:t>Oversees sales teams, monitors performance, and provides coaching.</a:t>
            </a:r>
          </a:p>
          <a:p>
            <a:pPr>
              <a:spcAft>
                <a:spcPts val="800"/>
              </a:spcAft>
            </a:pPr>
            <a:r>
              <a:rPr lang="en-US" sz="1200" b="1">
                <a:cs typeface="Segoe UI" panose="020B0502040204020203" pitchFamily="34" charset="0"/>
              </a:rPr>
              <a:t>Skills</a:t>
            </a:r>
            <a:r>
              <a:rPr lang="en-US" sz="1200">
                <a:cs typeface="Segoe UI Semibold" panose="020B0702040204020203" pitchFamily="34" charset="0"/>
              </a:rPr>
              <a:t>: </a:t>
            </a:r>
            <a:r>
              <a:rPr lang="en-US" sz="1200">
                <a:cs typeface="Segoe UI" panose="020B0502040204020203" pitchFamily="34" charset="0"/>
              </a:rPr>
              <a:t>Leadership, data analysis, client relationship building, and team motivation.</a:t>
            </a:r>
          </a:p>
          <a:p>
            <a:pPr>
              <a:spcAft>
                <a:spcPts val="800"/>
              </a:spcAft>
            </a:pPr>
            <a:r>
              <a:rPr lang="en-US" sz="1200" b="1">
                <a:cs typeface="Segoe UI" panose="020B0502040204020203" pitchFamily="34" charset="0"/>
              </a:rPr>
              <a:t>Common Titles</a:t>
            </a:r>
            <a:r>
              <a:rPr lang="en-US" sz="1200">
                <a:cs typeface="Segoe UI Semibold" panose="020B0702040204020203" pitchFamily="34" charset="0"/>
              </a:rPr>
              <a:t>: </a:t>
            </a:r>
            <a:r>
              <a:rPr lang="en-US" sz="1200">
                <a:cs typeface="Segoe UI" panose="020B0502040204020203" pitchFamily="34" charset="0"/>
              </a:rPr>
              <a:t>Sales Manager, Regional Sales Director.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17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b="1">
                <a:cs typeface="Segoe UI" panose="020B0502040204020203" pitchFamily="34" charset="0"/>
              </a:rPr>
              <a:t>Responsibilities</a:t>
            </a:r>
            <a:r>
              <a:rPr lang="en-US" sz="1200">
                <a:cs typeface="Segoe UI" panose="020B0502040204020203" pitchFamily="34" charset="0"/>
              </a:rPr>
              <a:t>: Engages directly with customers to foster strong relationships and drive/close sales. Conducts demos, handles objections, looks for upsell opportunities. </a:t>
            </a:r>
          </a:p>
          <a:p>
            <a:pPr>
              <a:spcAft>
                <a:spcPts val="600"/>
              </a:spcAft>
            </a:pPr>
            <a:r>
              <a:rPr lang="en-US" sz="1200" b="1">
                <a:cs typeface="Segoe UI" panose="020B0502040204020203" pitchFamily="34" charset="0"/>
              </a:rPr>
              <a:t>Skills</a:t>
            </a:r>
            <a:r>
              <a:rPr lang="en-US" sz="1200">
                <a:cs typeface="Segoe UI Semibold" panose="020B0702040204020203" pitchFamily="34" charset="0"/>
              </a:rPr>
              <a:t>: Interpersonal skills, r</a:t>
            </a:r>
            <a:r>
              <a:rPr lang="en-US" sz="1200">
                <a:cs typeface="Segoe UI" panose="020B0502040204020203" pitchFamily="34" charset="0"/>
              </a:rPr>
              <a:t>elationship-building, negotiation, and understanding customer needs.</a:t>
            </a:r>
          </a:p>
          <a:p>
            <a:pPr>
              <a:spcAft>
                <a:spcPts val="600"/>
              </a:spcAft>
            </a:pPr>
            <a:r>
              <a:rPr lang="en-US" sz="1200" b="1">
                <a:cs typeface="Segoe UI" panose="020B0502040204020203" pitchFamily="34" charset="0"/>
              </a:rPr>
              <a:t>Common Titles</a:t>
            </a:r>
            <a:r>
              <a:rPr lang="en-US" sz="1200">
                <a:cs typeface="Segoe UI Semibold" panose="020B0702040204020203" pitchFamily="34" charset="0"/>
              </a:rPr>
              <a:t>: </a:t>
            </a:r>
            <a:r>
              <a:rPr lang="en-US" sz="1200">
                <a:cs typeface="Segoe UI" panose="020B0502040204020203" pitchFamily="34" charset="0"/>
              </a:rPr>
              <a:t>Sales Representative, Sales Development Representative (SDR), Account Executive, Enterprise Account Manager.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29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b="1">
                <a:cs typeface="Segoe UI Semibold" panose="020B0702040204020203" pitchFamily="34" charset="0"/>
              </a:rPr>
              <a:t>Responsibilities</a:t>
            </a:r>
            <a:r>
              <a:rPr lang="en-US" sz="1200">
                <a:cs typeface="Segoe UI Semibold" panose="020B0702040204020203" pitchFamily="34" charset="0"/>
              </a:rPr>
              <a:t>: </a:t>
            </a:r>
            <a:r>
              <a:rPr lang="en-US" sz="1200">
                <a:cs typeface="Segoe UI" panose="020B0502040204020203" pitchFamily="34" charset="0"/>
              </a:rPr>
              <a:t>Develops and implements strategies to enhance sales team efficiency and effectiveness. Manages training programs and sales support resources.</a:t>
            </a:r>
          </a:p>
          <a:p>
            <a:pPr>
              <a:spcAft>
                <a:spcPts val="600"/>
              </a:spcAft>
            </a:pPr>
            <a:r>
              <a:rPr lang="en-US" sz="1200" b="1">
                <a:cs typeface="Segoe UI Semibold" panose="020B0702040204020203" pitchFamily="34" charset="0"/>
              </a:rPr>
              <a:t>Skills</a:t>
            </a:r>
            <a:r>
              <a:rPr lang="en-US" sz="1200">
                <a:cs typeface="Segoe UI Semibold" panose="020B0702040204020203" pitchFamily="34" charset="0"/>
              </a:rPr>
              <a:t>: </a:t>
            </a:r>
            <a:r>
              <a:rPr lang="en-US" sz="1200">
                <a:cs typeface="Segoe UI" panose="020B0502040204020203" pitchFamily="34" charset="0"/>
              </a:rPr>
              <a:t>Training development, content management, and performance metrics analysis</a:t>
            </a:r>
            <a:r>
              <a:rPr lang="en-US" sz="1200">
                <a:cs typeface="Segoe UI Semibold" panose="020B0702040204020203" pitchFamily="34" charset="0"/>
              </a:rPr>
              <a:t>.</a:t>
            </a:r>
          </a:p>
          <a:p>
            <a:pPr>
              <a:spcAft>
                <a:spcPts val="600"/>
              </a:spcAft>
            </a:pPr>
            <a:r>
              <a:rPr lang="en-US" sz="1200" b="1">
                <a:cs typeface="Segoe UI Semibold" panose="020B0702040204020203" pitchFamily="34" charset="0"/>
              </a:rPr>
              <a:t>Titles</a:t>
            </a:r>
            <a:r>
              <a:rPr lang="en-US" sz="1200">
                <a:cs typeface="Segoe UI Semibold" panose="020B0702040204020203" pitchFamily="34" charset="0"/>
              </a:rPr>
              <a:t>: </a:t>
            </a:r>
            <a:r>
              <a:rPr lang="en-US" sz="1200">
                <a:cs typeface="Segoe UI" panose="020B0502040204020203" pitchFamily="34" charset="0"/>
              </a:rPr>
              <a:t>Sales Enablement Manager, Sales Training Manager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558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126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763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825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5E768-84D8-4A7C-B9E4-3CEC5AFB75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3516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ver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3E653-2084-133E-D8DF-FBEA91573C37}"/>
              </a:ext>
            </a:extLst>
          </p:cNvPr>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Graphic 9">
            <a:extLst>
              <a:ext uri="{FF2B5EF4-FFF2-40B4-BE49-F238E27FC236}">
                <a16:creationId xmlns:a16="http://schemas.microsoft.com/office/drawing/2014/main" id="{6DD5A9C4-039F-C4C4-917F-095BE526143C}"/>
              </a:ext>
            </a:extLst>
          </p:cNvPr>
          <p:cNvSpPr/>
          <p:nvPr/>
        </p:nvSpPr>
        <p:spPr>
          <a:xfrm>
            <a:off x="10276114" y="-9525"/>
            <a:ext cx="1915886" cy="6868729"/>
          </a:xfrm>
          <a:custGeom>
            <a:avLst/>
            <a:gdLst>
              <a:gd name="connsiteX0" fmla="*/ 2525671 w 2898107"/>
              <a:gd name="connsiteY0" fmla="*/ 13881 h 6859203"/>
              <a:gd name="connsiteX1" fmla="*/ 0 w 2898107"/>
              <a:gd name="connsiteY1" fmla="*/ 6859204 h 6859203"/>
              <a:gd name="connsiteX2" fmla="*/ 2898107 w 2898107"/>
              <a:gd name="connsiteY2" fmla="*/ 6859204 h 6859203"/>
              <a:gd name="connsiteX3" fmla="*/ 2898107 w 2898107"/>
              <a:gd name="connsiteY3" fmla="*/ 0 h 6859203"/>
              <a:gd name="connsiteX4" fmla="*/ 2525671 w 2898107"/>
              <a:gd name="connsiteY4" fmla="*/ 13881 h 6859203"/>
              <a:gd name="connsiteX0" fmla="*/ 2525671 w 2898107"/>
              <a:gd name="connsiteY0" fmla="*/ 1290 h 6860901"/>
              <a:gd name="connsiteX1" fmla="*/ 0 w 2898107"/>
              <a:gd name="connsiteY1" fmla="*/ 6860901 h 6860901"/>
              <a:gd name="connsiteX2" fmla="*/ 2898107 w 2898107"/>
              <a:gd name="connsiteY2" fmla="*/ 6860901 h 6860901"/>
              <a:gd name="connsiteX3" fmla="*/ 2898107 w 2898107"/>
              <a:gd name="connsiteY3" fmla="*/ 1697 h 6860901"/>
              <a:gd name="connsiteX4" fmla="*/ 2525671 w 2898107"/>
              <a:gd name="connsiteY4" fmla="*/ 1290 h 6860901"/>
              <a:gd name="connsiteX0" fmla="*/ 2525671 w 2898107"/>
              <a:gd name="connsiteY0" fmla="*/ 9118 h 6868729"/>
              <a:gd name="connsiteX1" fmla="*/ 0 w 2898107"/>
              <a:gd name="connsiteY1" fmla="*/ 6868729 h 6868729"/>
              <a:gd name="connsiteX2" fmla="*/ 2898107 w 2898107"/>
              <a:gd name="connsiteY2" fmla="*/ 6868729 h 6868729"/>
              <a:gd name="connsiteX3" fmla="*/ 2898107 w 2898107"/>
              <a:gd name="connsiteY3" fmla="*/ 0 h 6868729"/>
              <a:gd name="connsiteX4" fmla="*/ 2525671 w 2898107"/>
              <a:gd name="connsiteY4" fmla="*/ 9118 h 6868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107" h="6868729">
                <a:moveTo>
                  <a:pt x="2525671" y="9118"/>
                </a:moveTo>
                <a:cubicBezTo>
                  <a:pt x="2525671" y="9118"/>
                  <a:pt x="3073107" y="4199750"/>
                  <a:pt x="0" y="6868729"/>
                </a:cubicBezTo>
                <a:lnTo>
                  <a:pt x="2898107" y="6868729"/>
                </a:lnTo>
                <a:lnTo>
                  <a:pt x="2898107" y="0"/>
                </a:lnTo>
                <a:cubicBezTo>
                  <a:pt x="2773962" y="4627"/>
                  <a:pt x="2649816" y="4491"/>
                  <a:pt x="2525671" y="9118"/>
                </a:cubicBezTo>
                <a:close/>
              </a:path>
            </a:pathLst>
          </a:custGeom>
          <a:gradFill>
            <a:gsLst>
              <a:gs pos="0">
                <a:srgbClr val="1344C8"/>
              </a:gs>
              <a:gs pos="19000">
                <a:srgbClr val="0F93E7"/>
              </a:gs>
              <a:gs pos="99000">
                <a:srgbClr val="BA50C9"/>
              </a:gs>
              <a:gs pos="86235">
                <a:srgbClr val="F2598A"/>
              </a:gs>
              <a:gs pos="74000">
                <a:srgbClr val="FF7744"/>
              </a:gs>
              <a:gs pos="55000">
                <a:srgbClr val="FAC703"/>
              </a:gs>
              <a:gs pos="37000">
                <a:srgbClr val="63B666"/>
              </a:gs>
            </a:gsLst>
            <a:lin ang="5400000" scaled="0"/>
          </a:gradFill>
          <a:ln w="0" cap="flat">
            <a:noFill/>
            <a:prstDash val="solid"/>
            <a:miter/>
          </a:ln>
          <a:effectLst>
            <a:innerShdw blurRad="215900" dist="50800" dir="10800000">
              <a:prstClr val="black">
                <a:alpha val="32000"/>
              </a:prstClr>
            </a:innerShdw>
          </a:effectLst>
        </p:spPr>
        <p:txBody>
          <a:bodyPr rtlCol="0" anchor="ctr"/>
          <a:lstStyle/>
          <a:p>
            <a:endParaRPr lang="en-US"/>
          </a:p>
        </p:txBody>
      </p:sp>
      <p:pic>
        <p:nvPicPr>
          <p:cNvPr id="1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3E84252-AE59-7040-4FC0-21F1BCE55FA6}"/>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172054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1"/>
        </a:solidFill>
        <a:effectLst/>
      </p:bgPr>
    </p:bg>
    <p:spTree>
      <p:nvGrpSpPr>
        <p:cNvPr id="1" name=""/>
        <p:cNvGrpSpPr/>
        <p:nvPr/>
      </p:nvGrpSpPr>
      <p:grpSpPr>
        <a:xfrm>
          <a:off x="0" y="0"/>
          <a:ext cx="0" cy="0"/>
          <a:chOff x="0" y="0"/>
          <a:chExt cx="0" cy="0"/>
        </a:xfrm>
      </p:grpSpPr>
      <p:pic>
        <p:nvPicPr>
          <p:cNvPr id="1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3E84252-AE59-7040-4FC0-21F1BCE55FA6}"/>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 name="Flowchart: Process 2">
            <a:extLst>
              <a:ext uri="{FF2B5EF4-FFF2-40B4-BE49-F238E27FC236}">
                <a16:creationId xmlns:a16="http://schemas.microsoft.com/office/drawing/2014/main" id="{B950D5F1-1A4A-A9B5-1B0B-015D8EE2764C}"/>
              </a:ext>
            </a:extLst>
          </p:cNvPr>
          <p:cNvSpPr/>
          <p:nvPr userDrawn="1"/>
        </p:nvSpPr>
        <p:spPr>
          <a:xfrm rot="5400000" flipV="1">
            <a:off x="-3172298" y="3170726"/>
            <a:ext cx="6867817" cy="523221"/>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EB4BDA-E71E-349C-8491-05C859E13178}"/>
              </a:ext>
            </a:extLst>
          </p:cNvPr>
          <p:cNvSpPr/>
          <p:nvPr userDrawn="1"/>
        </p:nvSpPr>
        <p:spPr>
          <a:xfrm rot="10800000">
            <a:off x="208547" y="-3"/>
            <a:ext cx="11983452" cy="6867817"/>
          </a:xfrm>
          <a:prstGeom prst="rect">
            <a:avLst/>
          </a:prstGeom>
          <a:solidFill>
            <a:schemeClr val="bg1"/>
          </a:solidFill>
          <a:ln>
            <a:noFill/>
          </a:ln>
          <a:effectLst>
            <a:outerShdw blurRad="2921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6">
            <a:extLst>
              <a:ext uri="{FF2B5EF4-FFF2-40B4-BE49-F238E27FC236}">
                <a16:creationId xmlns:a16="http://schemas.microsoft.com/office/drawing/2014/main" id="{BDB8AA04-D820-B910-6B69-011EE8B83977}"/>
              </a:ext>
            </a:extLst>
          </p:cNvPr>
          <p:cNvSpPr>
            <a:spLocks noGrp="1"/>
          </p:cNvSpPr>
          <p:nvPr>
            <p:ph type="title"/>
          </p:nvPr>
        </p:nvSpPr>
        <p:spPr>
          <a:xfrm>
            <a:off x="586740" y="3197569"/>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spTree>
    <p:extLst>
      <p:ext uri="{BB962C8B-B14F-4D97-AF65-F5344CB8AC3E}">
        <p14:creationId xmlns:p14="http://schemas.microsoft.com/office/powerpoint/2010/main" val="310011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Section title">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CCBB495-B0A2-D050-640E-8997EA31D72D}"/>
              </a:ext>
            </a:extLst>
          </p:cNvPr>
          <p:cNvSpPr>
            <a:spLocks noGrp="1"/>
          </p:cNvSpPr>
          <p:nvPr>
            <p:ph type="title"/>
          </p:nvPr>
        </p:nvSpPr>
        <p:spPr>
          <a:xfrm>
            <a:off x="586740" y="630831"/>
            <a:ext cx="11018520" cy="498598"/>
          </a:xfrm>
          <a:prstGeom prst="rect">
            <a:avLst/>
          </a:prstGeom>
        </p:spPr>
        <p:txBody>
          <a:bodyPr wrap="square" lIns="0" tIns="0" rIns="0" bIns="0" anchor="t">
            <a:spAutoFit/>
          </a:bodyPr>
          <a:lstStyle>
            <a:lvl1pPr>
              <a:defRPr sz="3600"/>
            </a:lvl1pPr>
          </a:lstStyle>
          <a:p>
            <a:r>
              <a:rPr lang="en-US"/>
              <a:t>Click to edit Master title style</a:t>
            </a:r>
          </a:p>
        </p:txBody>
      </p:sp>
    </p:spTree>
    <p:extLst>
      <p:ext uri="{BB962C8B-B14F-4D97-AF65-F5344CB8AC3E}">
        <p14:creationId xmlns:p14="http://schemas.microsoft.com/office/powerpoint/2010/main" val="178525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CCBB495-B0A2-D050-640E-8997EA31D72D}"/>
              </a:ext>
            </a:extLst>
          </p:cNvPr>
          <p:cNvSpPr>
            <a:spLocks noGrp="1"/>
          </p:cNvSpPr>
          <p:nvPr>
            <p:ph type="title"/>
          </p:nvPr>
        </p:nvSpPr>
        <p:spPr>
          <a:xfrm>
            <a:off x="586740" y="630831"/>
            <a:ext cx="11018520" cy="443198"/>
          </a:xfrm>
          <a:prstGeom prst="rect">
            <a:avLst/>
          </a:prstGeom>
        </p:spPr>
        <p:txBody>
          <a:bodyPr wrap="square" lIns="0" tIns="0" rIns="0" bIns="0" anchor="t">
            <a:spAutoFit/>
          </a:bodyPr>
          <a:lstStyle>
            <a:lvl1pPr>
              <a:defRPr sz="3200"/>
            </a:lvl1pPr>
          </a:lstStyle>
          <a:p>
            <a:r>
              <a:rPr lang="en-US"/>
              <a:t>Click to edit Master title style</a:t>
            </a:r>
          </a:p>
        </p:txBody>
      </p:sp>
    </p:spTree>
    <p:extLst>
      <p:ext uri="{BB962C8B-B14F-4D97-AF65-F5344CB8AC3E}">
        <p14:creationId xmlns:p14="http://schemas.microsoft.com/office/powerpoint/2010/main" val="278837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with Footer">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76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CBAE46-BB76-A006-2DCD-EC9B968D03F4}"/>
              </a:ext>
            </a:extLst>
          </p:cNvPr>
          <p:cNvSpPr>
            <a:spLocks noGrp="1"/>
          </p:cNvSpPr>
          <p:nvPr>
            <p:ph type="title" idx="4294967295"/>
          </p:nvPr>
        </p:nvSpPr>
        <p:spPr>
          <a:xfrm>
            <a:off x="586581" y="401638"/>
            <a:ext cx="11018838" cy="492125"/>
          </a:xfrm>
          <a:prstGeom prst="rect">
            <a:avLst/>
          </a:prstGeom>
        </p:spPr>
        <p:txBody>
          <a:bodyPr>
            <a:noAutofit/>
          </a:bodyPr>
          <a:lstStyle>
            <a:lvl1pPr>
              <a:defRPr sz="3600">
                <a:latin typeface="Segoe UI Semibold" panose="020B0702040204020203" pitchFamily="34" charset="0"/>
                <a:cs typeface="Segoe UI Semibold" panose="020B0702040204020203" pitchFamily="34" charset="0"/>
              </a:defRPr>
            </a:lvl1pPr>
          </a:lstStyle>
          <a:p>
            <a:endParaRPr lang="en-US" sz="3200"/>
          </a:p>
        </p:txBody>
      </p:sp>
      <p:sp>
        <p:nvSpPr>
          <p:cNvPr id="4" name="Content Placeholder 2">
            <a:extLst>
              <a:ext uri="{FF2B5EF4-FFF2-40B4-BE49-F238E27FC236}">
                <a16:creationId xmlns:a16="http://schemas.microsoft.com/office/drawing/2014/main" id="{D8BB5B7B-7177-3312-EA43-9F5543B932F4}"/>
              </a:ext>
            </a:extLst>
          </p:cNvPr>
          <p:cNvSpPr>
            <a:spLocks noGrp="1"/>
          </p:cNvSpPr>
          <p:nvPr>
            <p:ph sz="quarter" idx="4294967295"/>
          </p:nvPr>
        </p:nvSpPr>
        <p:spPr>
          <a:xfrm>
            <a:off x="590967" y="988987"/>
            <a:ext cx="9812338" cy="301993"/>
          </a:xfrm>
          <a:prstGeom prst="rect">
            <a:avLst/>
          </a:prstGeom>
        </p:spPr>
        <p:txBody>
          <a:bodyPr/>
          <a:lstStyle>
            <a:lvl1pPr>
              <a:defRPr>
                <a:latin typeface="Segoe UI" panose="020B0502040204020203" pitchFamily="34" charset="0"/>
                <a:cs typeface="Segoe UI" panose="020B0502040204020203" pitchFamily="34" charset="0"/>
              </a:defRPr>
            </a:lvl1pPr>
          </a:lstStyle>
          <a:p>
            <a:pPr marL="0" indent="0">
              <a:buNone/>
            </a:pPr>
            <a:endParaRPr lang="en-US" sz="1800">
              <a:solidFill>
                <a:srgbClr val="28956E"/>
              </a:solidFill>
            </a:endParaRPr>
          </a:p>
        </p:txBody>
      </p:sp>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E604FC40-9106-2BE9-8771-A43AFE91439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209604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XR - Section title">
    <p:bg>
      <p:bgPr>
        <a:solidFill>
          <a:schemeClr val="bg1"/>
        </a:solidFill>
        <a:effectLst/>
      </p:bgPr>
    </p:bg>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CBE8885E-8343-DCBF-E15D-6BF64BE6A023}"/>
              </a:ext>
            </a:extLst>
          </p:cNvPr>
          <p:cNvSpPr/>
          <p:nvPr userDrawn="1"/>
        </p:nvSpPr>
        <p:spPr>
          <a:xfrm>
            <a:off x="0" y="6759952"/>
            <a:ext cx="12192000" cy="98048"/>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91EFCEF-E073-FD89-B607-5BC3D2E6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5306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2 lines">
    <p:bg>
      <p:bgPr>
        <a:solidFill>
          <a:schemeClr val="bg1"/>
        </a:solidFill>
        <a:effectLst/>
      </p:bgPr>
    </p:bg>
    <p:spTree>
      <p:nvGrpSpPr>
        <p:cNvPr id="1" name=""/>
        <p:cNvGrpSpPr/>
        <p:nvPr/>
      </p:nvGrpSpPr>
      <p:grpSpPr>
        <a:xfrm>
          <a:off x="0" y="0"/>
          <a:ext cx="0" cy="0"/>
          <a:chOff x="0" y="0"/>
          <a:chExt cx="0" cy="0"/>
        </a:xfrm>
      </p:grpSpPr>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370B452-A70F-1B5D-CF99-0E6924DA35C7}"/>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Rectangle 5">
            <a:extLst>
              <a:ext uri="{FF2B5EF4-FFF2-40B4-BE49-F238E27FC236}">
                <a16:creationId xmlns:a16="http://schemas.microsoft.com/office/drawing/2014/main" id="{3AEB682A-610F-7702-6F05-94832E8D3F88}"/>
              </a:ext>
            </a:extLst>
          </p:cNvPr>
          <p:cNvSpPr/>
          <p:nvPr userDrawn="1"/>
        </p:nvSpPr>
        <p:spPr>
          <a:xfrm>
            <a:off x="-17086" y="0"/>
            <a:ext cx="3687894" cy="6867817"/>
          </a:xfrm>
          <a:prstGeom prst="rect">
            <a:avLst/>
          </a:prstGeom>
          <a:solidFill>
            <a:schemeClr val="bg1"/>
          </a:solidFill>
          <a:ln>
            <a:noFill/>
          </a:ln>
          <a:effectLst>
            <a:outerShdw blurRad="213245" dist="381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Process 22">
            <a:extLst>
              <a:ext uri="{FF2B5EF4-FFF2-40B4-BE49-F238E27FC236}">
                <a16:creationId xmlns:a16="http://schemas.microsoft.com/office/drawing/2014/main" id="{C0A76085-2183-8E00-1446-DCA94C37173C}"/>
              </a:ext>
            </a:extLst>
          </p:cNvPr>
          <p:cNvSpPr/>
          <p:nvPr userDrawn="1"/>
        </p:nvSpPr>
        <p:spPr>
          <a:xfrm rot="5400000">
            <a:off x="-3386687" y="3364872"/>
            <a:ext cx="6858001" cy="125105"/>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FFB3BD1-C2D5-1790-39BC-32300A9EFAEF}"/>
              </a:ext>
            </a:extLst>
          </p:cNvPr>
          <p:cNvSpPr>
            <a:spLocks noGrp="1"/>
          </p:cNvSpPr>
          <p:nvPr>
            <p:ph type="body" sz="quarter" idx="10" hasCustomPrompt="1"/>
          </p:nvPr>
        </p:nvSpPr>
        <p:spPr>
          <a:xfrm>
            <a:off x="521208" y="438912"/>
            <a:ext cx="3149600" cy="646331"/>
          </a:xfrm>
        </p:spPr>
        <p:txBody>
          <a:bodyPr>
            <a:spAutoFit/>
          </a:bodyPr>
          <a:lstStyle>
            <a:lvl1pPr marL="0" indent="0">
              <a:lnSpc>
                <a:spcPct val="100000"/>
              </a:lnSpc>
              <a:spcBef>
                <a:spcPts val="0"/>
              </a:spcBef>
              <a:buNone/>
              <a:defRPr sz="3600" b="1">
                <a:solidFill>
                  <a:srgbClr val="2F2F2F"/>
                </a:solidFill>
                <a:latin typeface="+mj-lt"/>
              </a:defRPr>
            </a:lvl1pPr>
          </a:lstStyle>
          <a:p>
            <a:pPr lvl="0"/>
            <a:r>
              <a:rPr lang="en-US"/>
              <a:t>Title</a:t>
            </a:r>
          </a:p>
        </p:txBody>
      </p:sp>
      <p:sp>
        <p:nvSpPr>
          <p:cNvPr id="16" name="Text Placeholder 15">
            <a:extLst>
              <a:ext uri="{FF2B5EF4-FFF2-40B4-BE49-F238E27FC236}">
                <a16:creationId xmlns:a16="http://schemas.microsoft.com/office/drawing/2014/main" id="{A228687C-41B3-1F8A-ABEA-28393FD25F25}"/>
              </a:ext>
            </a:extLst>
          </p:cNvPr>
          <p:cNvSpPr>
            <a:spLocks noGrp="1"/>
          </p:cNvSpPr>
          <p:nvPr>
            <p:ph type="body" sz="quarter" idx="11" hasCustomPrompt="1"/>
          </p:nvPr>
        </p:nvSpPr>
        <p:spPr>
          <a:xfrm>
            <a:off x="521208" y="2103120"/>
            <a:ext cx="3170237" cy="307777"/>
          </a:xfrm>
        </p:spPr>
        <p:txBody>
          <a:bodyPr>
            <a:spAutoFit/>
          </a:bodyPr>
          <a:lstStyle>
            <a:lvl1pPr marL="0" indent="0">
              <a:lnSpc>
                <a:spcPct val="100000"/>
              </a:lnSpc>
              <a:spcBef>
                <a:spcPts val="0"/>
              </a:spcBef>
              <a:buNone/>
              <a:defRPr sz="1400" b="0">
                <a:solidFill>
                  <a:srgbClr val="2F2F2F"/>
                </a:solidFill>
                <a:latin typeface="+mn-lt"/>
              </a:defRPr>
            </a:lvl1pPr>
            <a:lvl2pPr marL="457200" indent="0">
              <a:buNone/>
              <a:defRPr sz="1400" b="1">
                <a:latin typeface="+mn-lt"/>
              </a:defRPr>
            </a:lvl2pPr>
            <a:lvl3pPr marL="914400" indent="0">
              <a:buNone/>
              <a:defRPr sz="1400" b="1">
                <a:latin typeface="+mn-lt"/>
              </a:defRPr>
            </a:lvl3pPr>
            <a:lvl4pPr marL="1371600" indent="0">
              <a:buNone/>
              <a:defRPr sz="1400" b="1">
                <a:latin typeface="+mn-lt"/>
              </a:defRPr>
            </a:lvl4pPr>
            <a:lvl5pPr marL="1828800" indent="0">
              <a:buNone/>
              <a:defRPr sz="1400" b="1">
                <a:latin typeface="+mn-lt"/>
              </a:defRPr>
            </a:lvl5pPr>
          </a:lstStyle>
          <a:p>
            <a:pPr lvl="0"/>
            <a:r>
              <a:rPr lang="en-US"/>
              <a:t>Body text</a:t>
            </a:r>
          </a:p>
        </p:txBody>
      </p:sp>
      <p:pic>
        <p:nvPicPr>
          <p:cNvPr id="3" name="Picture 2" descr="Logo&#10;&#10;Description automatically generated with medium confidence">
            <a:extLst>
              <a:ext uri="{FF2B5EF4-FFF2-40B4-BE49-F238E27FC236}">
                <a16:creationId xmlns:a16="http://schemas.microsoft.com/office/drawing/2014/main" id="{E145D769-AC98-4725-C7FB-0FE191E584C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3415" r="50942"/>
          <a:stretch/>
        </p:blipFill>
        <p:spPr>
          <a:xfrm>
            <a:off x="616879" y="257176"/>
            <a:ext cx="708595" cy="184080"/>
          </a:xfrm>
          <a:prstGeom prst="rect">
            <a:avLst/>
          </a:prstGeom>
        </p:spPr>
      </p:pic>
      <p:sp>
        <p:nvSpPr>
          <p:cNvPr id="7" name="Flowchart: Process 6">
            <a:extLst>
              <a:ext uri="{FF2B5EF4-FFF2-40B4-BE49-F238E27FC236}">
                <a16:creationId xmlns:a16="http://schemas.microsoft.com/office/drawing/2014/main" id="{597F7937-825E-C874-14DC-59E46AECFCA0}"/>
              </a:ext>
            </a:extLst>
          </p:cNvPr>
          <p:cNvSpPr/>
          <p:nvPr userDrawn="1"/>
        </p:nvSpPr>
        <p:spPr>
          <a:xfrm>
            <a:off x="3670808" y="4088595"/>
            <a:ext cx="8521192" cy="2779222"/>
          </a:xfrm>
          <a:prstGeom prst="flowChartProcess">
            <a:avLst/>
          </a:prstGeom>
          <a:solidFill>
            <a:schemeClr val="bg1"/>
          </a:solidFill>
          <a:ln>
            <a:noFill/>
          </a:ln>
          <a:effectLst>
            <a:innerShdw blurRad="63500" dist="38100" dir="16200000">
              <a:prstClr val="black">
                <a:alpha val="13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06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CEF05-F916-BCC0-52EB-501FBF71884D}"/>
              </a:ext>
            </a:extLst>
          </p:cNvPr>
          <p:cNvSpPr>
            <a:spLocks noGrp="1"/>
          </p:cNvSpPr>
          <p:nvPr>
            <p:ph type="body" idx="1"/>
          </p:nvPr>
        </p:nvSpPr>
        <p:spPr>
          <a:xfrm>
            <a:off x="509427" y="119724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86F041-FD3E-96BD-8B53-A7842DB6F023}"/>
              </a:ext>
              <a:ext uri="{C183D7F6-B498-43B3-948B-1728B52AA6E4}">
                <adec:decorative xmlns:adec="http://schemas.microsoft.com/office/drawing/2017/decorative" val="0"/>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6" name="Title 6">
            <a:extLst>
              <a:ext uri="{FF2B5EF4-FFF2-40B4-BE49-F238E27FC236}">
                <a16:creationId xmlns:a16="http://schemas.microsoft.com/office/drawing/2014/main" id="{ADED5DF9-8A4C-1477-9984-02789AAFD0F4}"/>
              </a:ext>
            </a:extLst>
          </p:cNvPr>
          <p:cNvSpPr txBox="1">
            <a:spLocks/>
          </p:cNvSpPr>
          <p:nvPr userDrawn="1"/>
        </p:nvSpPr>
        <p:spPr>
          <a:xfrm>
            <a:off x="586740" y="630831"/>
            <a:ext cx="11018520" cy="498598"/>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3600" kern="120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5487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432">
          <p15:clr>
            <a:srgbClr val="F26B43"/>
          </p15:clr>
        </p15:guide>
        <p15:guide id="6" orient="horz" pos="3888">
          <p15:clr>
            <a:srgbClr val="F26B43"/>
          </p15:clr>
        </p15:guide>
        <p15:guide id="7" orient="horz" pos="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FFA2_32F3C6D7.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FF89_CE54EFFB.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aka.ms/CopilotLab" TargetMode="External"/><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doption.microsoft.com/en-us/copilot-for-sales/"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B2C47-1618-1C83-C1D2-373D75FE0B28}"/>
              </a:ext>
            </a:extLst>
          </p:cNvPr>
          <p:cNvSpPr txBox="1">
            <a:spLocks noGrp="1"/>
          </p:cNvSpPr>
          <p:nvPr>
            <p:ph type="title" idx="4294967295"/>
          </p:nvPr>
        </p:nvSpPr>
        <p:spPr>
          <a:xfrm>
            <a:off x="600235" y="2879727"/>
            <a:ext cx="7912100" cy="6778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rgbClr val="2253CE"/>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Segoe UI Semibold"/>
                <a:ea typeface="+mn-ea"/>
                <a:cs typeface="Segoe UI" pitchFamily="34" charset="0"/>
              </a:rPr>
              <a:t>Transform sales with Gen AI</a:t>
            </a:r>
          </a:p>
        </p:txBody>
      </p:sp>
      <p:sp>
        <p:nvSpPr>
          <p:cNvPr id="6" name="Text Placeholder 4">
            <a:extLst>
              <a:ext uri="{FF2B5EF4-FFF2-40B4-BE49-F238E27FC236}">
                <a16:creationId xmlns:a16="http://schemas.microsoft.com/office/drawing/2014/main" id="{C64E3C7A-E8C3-CCAD-056C-3A4510044269}"/>
              </a:ext>
            </a:extLst>
          </p:cNvPr>
          <p:cNvSpPr txBox="1">
            <a:spLocks/>
          </p:cNvSpPr>
          <p:nvPr/>
        </p:nvSpPr>
        <p:spPr>
          <a:xfrm>
            <a:off x="582614" y="3742853"/>
            <a:ext cx="4164583" cy="369332"/>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2F2F2F"/>
                </a:solidFill>
                <a:effectLst/>
                <a:uLnTx/>
                <a:uFillTx/>
                <a:latin typeface="Segoe UI"/>
                <a:ea typeface="+mn-ea"/>
                <a:cs typeface="Segoe UI" panose="020B0502040204020203" pitchFamily="34" charset="0"/>
              </a:rPr>
              <a:t>Microsoft 365 Copilot for Sales</a:t>
            </a:r>
          </a:p>
        </p:txBody>
      </p:sp>
      <p:pic>
        <p:nvPicPr>
          <p:cNvPr id="2" name="Picture 1">
            <a:extLst>
              <a:ext uri="{FF2B5EF4-FFF2-40B4-BE49-F238E27FC236}">
                <a16:creationId xmlns:a16="http://schemas.microsoft.com/office/drawing/2014/main" id="{EF93CE80-3C43-43F6-F9CC-3F3152BA71D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1" y="685800"/>
            <a:ext cx="1295400" cy="276909"/>
          </a:xfrm>
          <a:prstGeom prst="rect">
            <a:avLst/>
          </a:prstGeom>
        </p:spPr>
      </p:pic>
    </p:spTree>
    <p:extLst>
      <p:ext uri="{BB962C8B-B14F-4D97-AF65-F5344CB8AC3E}">
        <p14:creationId xmlns:p14="http://schemas.microsoft.com/office/powerpoint/2010/main" val="574006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53100"/>
            <a:ext cx="9281157" cy="443198"/>
          </a:xfrm>
        </p:spPr>
        <p:txBody>
          <a:bodyPr wrap="square" anchor="ctr">
            <a:spAutoFit/>
          </a:bodyPr>
          <a:lstStyle/>
          <a:p>
            <a:r>
              <a:rPr lang="en-US" sz="3200"/>
              <a:t>Capture a </a:t>
            </a:r>
            <a:r>
              <a:rPr lang="en-US" b="1">
                <a:gradFill>
                  <a:gsLst>
                    <a:gs pos="55000">
                      <a:srgbClr val="0078D4"/>
                    </a:gs>
                    <a:gs pos="88000">
                      <a:srgbClr val="C03BC4"/>
                    </a:gs>
                  </a:gsLst>
                  <a:lin ang="4800000" scaled="0"/>
                </a:gradFill>
                <a:latin typeface="Segoe UI Semibold"/>
                <a:ea typeface="+mn-ea"/>
                <a:cs typeface="Segoe UI Semibold"/>
              </a:rPr>
              <a:t>customer contact </a:t>
            </a:r>
            <a:r>
              <a:rPr lang="en-US" sz="3200"/>
              <a:t>or a lead </a:t>
            </a:r>
            <a:endParaRPr lang="en-US" sz="3000"/>
          </a:p>
        </p:txBody>
      </p:sp>
      <p:sp>
        <p:nvSpPr>
          <p:cNvPr id="2" name="Oval 1">
            <a:extLst>
              <a:ext uri="{FF2B5EF4-FFF2-40B4-BE49-F238E27FC236}">
                <a16:creationId xmlns:a16="http://schemas.microsoft.com/office/drawing/2014/main" id="{D1816CB6-065D-88BD-00F8-42A67F195107}"/>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3000">
                <a:solidFill>
                  <a:schemeClr val="tx1"/>
                </a:solidFill>
                <a:latin typeface="+mj-lt"/>
                <a:cs typeface="Segoe UI" panose="020B0502040204020203" pitchFamily="34" charset="0"/>
              </a:rPr>
              <a:t>2</a:t>
            </a: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pic>
        <p:nvPicPr>
          <p:cNvPr id="4" name="Picture 3" descr="capture a customer contact or a lead">
            <a:extLst>
              <a:ext uri="{FF2B5EF4-FFF2-40B4-BE49-F238E27FC236}">
                <a16:creationId xmlns:a16="http://schemas.microsoft.com/office/drawing/2014/main" id="{DEA29E38-2937-7486-666D-EDDD6F159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82" y="1203122"/>
            <a:ext cx="9443175" cy="5689513"/>
          </a:xfrm>
          <a:prstGeom prst="rect">
            <a:avLst/>
          </a:prstGeom>
        </p:spPr>
      </p:pic>
    </p:spTree>
    <p:extLst>
      <p:ext uri="{BB962C8B-B14F-4D97-AF65-F5344CB8AC3E}">
        <p14:creationId xmlns:p14="http://schemas.microsoft.com/office/powerpoint/2010/main" val="305357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4345-93C1-9E62-9F1C-87296769B6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8F5BBE-38C3-927E-A3FB-899C933F7242}"/>
              </a:ext>
            </a:extLst>
          </p:cNvPr>
          <p:cNvSpPr>
            <a:spLocks noGrp="1"/>
          </p:cNvSpPr>
          <p:nvPr>
            <p:ph type="title"/>
          </p:nvPr>
        </p:nvSpPr>
        <p:spPr>
          <a:xfrm>
            <a:off x="2057400" y="565800"/>
            <a:ext cx="9281157" cy="443198"/>
          </a:xfrm>
        </p:spPr>
        <p:txBody>
          <a:bodyPr wrap="square" anchor="ctr">
            <a:spAutoFit/>
          </a:bodyPr>
          <a:lstStyle/>
          <a:p>
            <a:r>
              <a:rPr lang="en-US" sz="3000"/>
              <a:t>View </a:t>
            </a:r>
            <a:r>
              <a:rPr lang="en-US" b="1">
                <a:gradFill>
                  <a:gsLst>
                    <a:gs pos="55000">
                      <a:srgbClr val="0078D4"/>
                    </a:gs>
                    <a:gs pos="88000">
                      <a:srgbClr val="C03BC4"/>
                    </a:gs>
                  </a:gsLst>
                  <a:lin ang="4800000" scaled="0"/>
                </a:gradFill>
                <a:latin typeface="Segoe UI Semibold"/>
                <a:ea typeface="+mn-ea"/>
                <a:cs typeface="Segoe UI Semibold"/>
              </a:rPr>
              <a:t>opportunity summary </a:t>
            </a:r>
            <a:r>
              <a:rPr lang="en-US" sz="3000"/>
              <a:t>in Outlook</a:t>
            </a:r>
          </a:p>
        </p:txBody>
      </p:sp>
      <p:sp>
        <p:nvSpPr>
          <p:cNvPr id="2" name="Oval 1">
            <a:extLst>
              <a:ext uri="{FF2B5EF4-FFF2-40B4-BE49-F238E27FC236}">
                <a16:creationId xmlns:a16="http://schemas.microsoft.com/office/drawing/2014/main" id="{914D5563-18C8-5A05-6C46-B7BC2150B41D}"/>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5" name="Title 7">
            <a:extLst>
              <a:ext uri="{FF2B5EF4-FFF2-40B4-BE49-F238E27FC236}">
                <a16:creationId xmlns:a16="http://schemas.microsoft.com/office/drawing/2014/main" id="{67E7B4EB-9325-FE96-326E-DC3D9F169C69}"/>
              </a:ext>
            </a:extLst>
          </p:cNvPr>
          <p:cNvSpPr txBox="1">
            <a:spLocks/>
          </p:cNvSpPr>
          <p:nvPr/>
        </p:nvSpPr>
        <p:spPr>
          <a:xfrm>
            <a:off x="808178" y="551119"/>
            <a:ext cx="481340" cy="4431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r>
              <a:rPr lang="en-US"/>
              <a:t>3</a:t>
            </a:r>
            <a:endParaRPr lang="en-US" sz="3000"/>
          </a:p>
        </p:txBody>
      </p:sp>
      <p:pic>
        <p:nvPicPr>
          <p:cNvPr id="3" name="Picture 2" descr="A screenshot of a computer&#10;&#10;Description automatically generated">
            <a:extLst>
              <a:ext uri="{FF2B5EF4-FFF2-40B4-BE49-F238E27FC236}">
                <a16:creationId xmlns:a16="http://schemas.microsoft.com/office/drawing/2014/main" id="{6835D056-5F87-ABE4-34B7-72575D721725}"/>
              </a:ext>
            </a:extLst>
          </p:cNvPr>
          <p:cNvPicPr>
            <a:picLocks noChangeAspect="1"/>
          </p:cNvPicPr>
          <p:nvPr/>
        </p:nvPicPr>
        <p:blipFill>
          <a:blip r:embed="rId2"/>
          <a:stretch>
            <a:fillRect/>
          </a:stretch>
        </p:blipFill>
        <p:spPr>
          <a:xfrm>
            <a:off x="1927871" y="1078540"/>
            <a:ext cx="9399514" cy="5657850"/>
          </a:xfrm>
          <a:prstGeom prst="rect">
            <a:avLst/>
          </a:prstGeom>
        </p:spPr>
      </p:pic>
    </p:spTree>
    <p:extLst>
      <p:ext uri="{BB962C8B-B14F-4D97-AF65-F5344CB8AC3E}">
        <p14:creationId xmlns:p14="http://schemas.microsoft.com/office/powerpoint/2010/main" val="293049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65800"/>
            <a:ext cx="9281157" cy="443198"/>
          </a:xfrm>
        </p:spPr>
        <p:txBody>
          <a:bodyPr wrap="square" anchor="ctr">
            <a:spAutoFit/>
          </a:bodyPr>
          <a:lstStyle/>
          <a:p>
            <a:r>
              <a:rPr lang="en-US" sz="3200"/>
              <a:t>Create CRM data </a:t>
            </a:r>
            <a:r>
              <a:rPr lang="en-US" b="1">
                <a:gradFill>
                  <a:gsLst>
                    <a:gs pos="55000">
                      <a:srgbClr val="0078D4"/>
                    </a:gs>
                    <a:gs pos="88000">
                      <a:srgbClr val="C03BC4"/>
                    </a:gs>
                  </a:gsLst>
                  <a:lin ang="4800000" scaled="0"/>
                </a:gradFill>
                <a:latin typeface="Segoe UI Semibold"/>
                <a:ea typeface="+mn-ea"/>
                <a:cs typeface="Segoe UI Semibold"/>
              </a:rPr>
              <a:t>from Outlook</a:t>
            </a:r>
          </a:p>
        </p:txBody>
      </p:sp>
      <p:sp>
        <p:nvSpPr>
          <p:cNvPr id="2" name="Oval 1">
            <a:extLst>
              <a:ext uri="{FF2B5EF4-FFF2-40B4-BE49-F238E27FC236}">
                <a16:creationId xmlns:a16="http://schemas.microsoft.com/office/drawing/2014/main" id="{D1816CB6-065D-88BD-00F8-42A67F195107}"/>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i="0" u="none" strike="noStrike" kern="1200" cap="none" spc="0" normalizeH="0" baseline="0" noProof="0">
                <a:ln>
                  <a:noFill/>
                </a:ln>
                <a:solidFill>
                  <a:schemeClr val="tx1"/>
                </a:solidFill>
                <a:effectLst/>
                <a:uLnTx/>
                <a:uFillTx/>
                <a:latin typeface="+mj-lt"/>
                <a:ea typeface="+mn-ea"/>
                <a:cs typeface="Segoe UI" panose="020B0502040204020203" pitchFamily="34" charset="0"/>
              </a:rPr>
              <a:t>4</a:t>
            </a: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pic>
        <p:nvPicPr>
          <p:cNvPr id="6" name="Picture 5" descr="a screenshot of outlook ">
            <a:extLst>
              <a:ext uri="{FF2B5EF4-FFF2-40B4-BE49-F238E27FC236}">
                <a16:creationId xmlns:a16="http://schemas.microsoft.com/office/drawing/2014/main" id="{B44F9893-86D0-3923-1280-44DBA8B94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496" y="1187850"/>
            <a:ext cx="9426061" cy="5679202"/>
          </a:xfrm>
          <a:prstGeom prst="rect">
            <a:avLst/>
          </a:prstGeom>
        </p:spPr>
      </p:pic>
      <p:sp>
        <p:nvSpPr>
          <p:cNvPr id="4" name="Rectangle: Rounded Corners 3">
            <a:extLst>
              <a:ext uri="{FF2B5EF4-FFF2-40B4-BE49-F238E27FC236}">
                <a16:creationId xmlns:a16="http://schemas.microsoft.com/office/drawing/2014/main" id="{D08B8134-C102-245E-8501-3BB3834A9BEB}"/>
              </a:ext>
            </a:extLst>
          </p:cNvPr>
          <p:cNvSpPr/>
          <p:nvPr/>
        </p:nvSpPr>
        <p:spPr>
          <a:xfrm>
            <a:off x="9371832" y="2812630"/>
            <a:ext cx="1787711" cy="3073016"/>
          </a:xfrm>
          <a:prstGeom prst="roundRect">
            <a:avLst/>
          </a:prstGeom>
          <a:noFill/>
          <a:ln w="1905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0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53100"/>
            <a:ext cx="9281157" cy="443198"/>
          </a:xfrm>
        </p:spPr>
        <p:txBody>
          <a:bodyPr wrap="square" anchor="ctr">
            <a:spAutoFit/>
          </a:bodyPr>
          <a:lstStyle/>
          <a:p>
            <a:r>
              <a:rPr lang="en-US" sz="3200"/>
              <a:t>Update CRM data in the </a:t>
            </a:r>
            <a:r>
              <a:rPr lang="en-US" b="1">
                <a:gradFill>
                  <a:gsLst>
                    <a:gs pos="55000">
                      <a:srgbClr val="0078D4"/>
                    </a:gs>
                    <a:gs pos="88000">
                      <a:srgbClr val="C03BC4"/>
                    </a:gs>
                  </a:gsLst>
                  <a:lin ang="4800000" scaled="0"/>
                </a:gradFill>
                <a:latin typeface="Segoe UI Semibold"/>
                <a:ea typeface="+mn-ea"/>
                <a:cs typeface="Segoe UI Semibold"/>
              </a:rPr>
              <a:t>flow of work</a:t>
            </a:r>
          </a:p>
        </p:txBody>
      </p:sp>
      <p:sp>
        <p:nvSpPr>
          <p:cNvPr id="2" name="Oval 1">
            <a:extLst>
              <a:ext uri="{FF2B5EF4-FFF2-40B4-BE49-F238E27FC236}">
                <a16:creationId xmlns:a16="http://schemas.microsoft.com/office/drawing/2014/main" id="{D1816CB6-065D-88BD-00F8-42A67F195107}"/>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i="0" u="none" strike="noStrike" kern="1200" cap="none" spc="0" normalizeH="0" baseline="0" noProof="0">
                <a:ln>
                  <a:noFill/>
                </a:ln>
                <a:solidFill>
                  <a:schemeClr val="tx1"/>
                </a:solidFill>
                <a:effectLst/>
                <a:uLnTx/>
                <a:uFillTx/>
                <a:latin typeface="+mj-lt"/>
                <a:ea typeface="+mn-ea"/>
                <a:cs typeface="Segoe UI" panose="020B0502040204020203" pitchFamily="34" charset="0"/>
              </a:rPr>
              <a:t>4</a:t>
            </a: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pic>
        <p:nvPicPr>
          <p:cNvPr id="6" name="Picture 5" descr="view and update CRM data in the flow of work">
            <a:extLst>
              <a:ext uri="{FF2B5EF4-FFF2-40B4-BE49-F238E27FC236}">
                <a16:creationId xmlns:a16="http://schemas.microsoft.com/office/drawing/2014/main" id="{5D6BCC2F-48EC-9258-9C2E-EE8757AB5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416" y="1204764"/>
            <a:ext cx="9431142" cy="5682263"/>
          </a:xfrm>
          <a:prstGeom prst="rect">
            <a:avLst/>
          </a:prstGeom>
        </p:spPr>
      </p:pic>
    </p:spTree>
    <p:extLst>
      <p:ext uri="{BB962C8B-B14F-4D97-AF65-F5344CB8AC3E}">
        <p14:creationId xmlns:p14="http://schemas.microsoft.com/office/powerpoint/2010/main" val="245036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4345-93C1-9E62-9F1C-87296769B6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8F5BBE-38C3-927E-A3FB-899C933F7242}"/>
              </a:ext>
            </a:extLst>
          </p:cNvPr>
          <p:cNvSpPr>
            <a:spLocks noGrp="1"/>
          </p:cNvSpPr>
          <p:nvPr>
            <p:ph type="title"/>
          </p:nvPr>
        </p:nvSpPr>
        <p:spPr>
          <a:xfrm>
            <a:off x="2057400" y="565800"/>
            <a:ext cx="9281157" cy="443198"/>
          </a:xfrm>
        </p:spPr>
        <p:txBody>
          <a:bodyPr wrap="square" anchor="ctr">
            <a:spAutoFit/>
          </a:bodyPr>
          <a:lstStyle/>
          <a:p>
            <a:r>
              <a:rPr lang="en-US" sz="3000"/>
              <a:t>Join a meeting prepared with a </a:t>
            </a:r>
            <a:r>
              <a:rPr lang="en-US" b="1">
                <a:gradFill>
                  <a:gsLst>
                    <a:gs pos="55000">
                      <a:srgbClr val="0078D4"/>
                    </a:gs>
                    <a:gs pos="88000">
                      <a:srgbClr val="C03BC4"/>
                    </a:gs>
                  </a:gsLst>
                  <a:lin ang="4800000" scaled="0"/>
                </a:gradFill>
                <a:latin typeface="Segoe UI Semibold"/>
                <a:ea typeface="+mn-ea"/>
                <a:cs typeface="Segoe UI Semibold"/>
              </a:rPr>
              <a:t>summary card</a:t>
            </a:r>
          </a:p>
        </p:txBody>
      </p:sp>
      <p:sp>
        <p:nvSpPr>
          <p:cNvPr id="2" name="Oval 1">
            <a:extLst>
              <a:ext uri="{FF2B5EF4-FFF2-40B4-BE49-F238E27FC236}">
                <a16:creationId xmlns:a16="http://schemas.microsoft.com/office/drawing/2014/main" id="{914D5563-18C8-5A05-6C46-B7BC2150B41D}"/>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5" name="Title 7">
            <a:extLst>
              <a:ext uri="{FF2B5EF4-FFF2-40B4-BE49-F238E27FC236}">
                <a16:creationId xmlns:a16="http://schemas.microsoft.com/office/drawing/2014/main" id="{67E7B4EB-9325-FE96-326E-DC3D9F169C69}"/>
              </a:ext>
            </a:extLst>
          </p:cNvPr>
          <p:cNvSpPr txBox="1">
            <a:spLocks/>
          </p:cNvSpPr>
          <p:nvPr/>
        </p:nvSpPr>
        <p:spPr>
          <a:xfrm>
            <a:off x="808178" y="551119"/>
            <a:ext cx="481340" cy="4431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pPr algn="ctr"/>
            <a:r>
              <a:rPr lang="en-US"/>
              <a:t>5</a:t>
            </a:r>
            <a:endParaRPr lang="en-US" sz="3000"/>
          </a:p>
        </p:txBody>
      </p:sp>
      <p:pic>
        <p:nvPicPr>
          <p:cNvPr id="3" name="Picture 2" descr="A screenshot of a computer&#10;&#10;Description automatically generated">
            <a:extLst>
              <a:ext uri="{FF2B5EF4-FFF2-40B4-BE49-F238E27FC236}">
                <a16:creationId xmlns:a16="http://schemas.microsoft.com/office/drawing/2014/main" id="{6835D056-5F87-ABE4-34B7-72575D721725}"/>
              </a:ext>
            </a:extLst>
          </p:cNvPr>
          <p:cNvPicPr>
            <a:picLocks noChangeAspect="1"/>
          </p:cNvPicPr>
          <p:nvPr/>
        </p:nvPicPr>
        <p:blipFill>
          <a:blip r:embed="rId2"/>
          <a:stretch>
            <a:fillRect/>
          </a:stretch>
        </p:blipFill>
        <p:spPr>
          <a:xfrm>
            <a:off x="1827028" y="1078540"/>
            <a:ext cx="9601200" cy="5657850"/>
          </a:xfrm>
          <a:prstGeom prst="rect">
            <a:avLst/>
          </a:prstGeom>
        </p:spPr>
      </p:pic>
    </p:spTree>
    <p:extLst>
      <p:ext uri="{BB962C8B-B14F-4D97-AF65-F5344CB8AC3E}">
        <p14:creationId xmlns:p14="http://schemas.microsoft.com/office/powerpoint/2010/main" val="2170545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4345-93C1-9E62-9F1C-87296769B6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8F5BBE-38C3-927E-A3FB-899C933F7242}"/>
              </a:ext>
            </a:extLst>
          </p:cNvPr>
          <p:cNvSpPr>
            <a:spLocks noGrp="1"/>
          </p:cNvSpPr>
          <p:nvPr>
            <p:ph type="title"/>
          </p:nvPr>
        </p:nvSpPr>
        <p:spPr>
          <a:xfrm>
            <a:off x="2057400" y="565800"/>
            <a:ext cx="9281157" cy="443198"/>
          </a:xfrm>
        </p:spPr>
        <p:txBody>
          <a:bodyPr wrap="square" anchor="ctr">
            <a:spAutoFit/>
          </a:bodyPr>
          <a:lstStyle/>
          <a:p>
            <a:r>
              <a:rPr lang="en-US" b="1">
                <a:gradFill>
                  <a:gsLst>
                    <a:gs pos="55000">
                      <a:srgbClr val="0078D4"/>
                    </a:gs>
                    <a:gs pos="88000">
                      <a:srgbClr val="C03BC4"/>
                    </a:gs>
                  </a:gsLst>
                  <a:lin ang="4800000" scaled="0"/>
                </a:gradFill>
                <a:latin typeface="Segoe UI Semibold"/>
                <a:ea typeface="+mn-ea"/>
                <a:cs typeface="Segoe UI Semibold"/>
              </a:rPr>
              <a:t>Follow up quickly </a:t>
            </a:r>
            <a:r>
              <a:rPr lang="en-US" sz="3000"/>
              <a:t>after a customer meeting</a:t>
            </a:r>
          </a:p>
        </p:txBody>
      </p:sp>
      <p:sp>
        <p:nvSpPr>
          <p:cNvPr id="2" name="Oval 1">
            <a:extLst>
              <a:ext uri="{FF2B5EF4-FFF2-40B4-BE49-F238E27FC236}">
                <a16:creationId xmlns:a16="http://schemas.microsoft.com/office/drawing/2014/main" id="{914D5563-18C8-5A05-6C46-B7BC2150B41D}"/>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5" name="Title 7">
            <a:extLst>
              <a:ext uri="{FF2B5EF4-FFF2-40B4-BE49-F238E27FC236}">
                <a16:creationId xmlns:a16="http://schemas.microsoft.com/office/drawing/2014/main" id="{67E7B4EB-9325-FE96-326E-DC3D9F169C69}"/>
              </a:ext>
            </a:extLst>
          </p:cNvPr>
          <p:cNvSpPr txBox="1">
            <a:spLocks/>
          </p:cNvSpPr>
          <p:nvPr/>
        </p:nvSpPr>
        <p:spPr>
          <a:xfrm>
            <a:off x="808178" y="551119"/>
            <a:ext cx="481340" cy="4431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pPr algn="ctr"/>
            <a:r>
              <a:rPr lang="en-US"/>
              <a:t>6</a:t>
            </a:r>
            <a:endParaRPr lang="en-US" sz="3000"/>
          </a:p>
        </p:txBody>
      </p:sp>
      <p:pic>
        <p:nvPicPr>
          <p:cNvPr id="3" name="Picture 2" descr="A screenshot of a computer&#10;&#10;Description automatically generated">
            <a:extLst>
              <a:ext uri="{FF2B5EF4-FFF2-40B4-BE49-F238E27FC236}">
                <a16:creationId xmlns:a16="http://schemas.microsoft.com/office/drawing/2014/main" id="{6835D056-5F87-ABE4-34B7-72575D721725}"/>
              </a:ext>
            </a:extLst>
          </p:cNvPr>
          <p:cNvPicPr>
            <a:picLocks noChangeAspect="1"/>
          </p:cNvPicPr>
          <p:nvPr/>
        </p:nvPicPr>
        <p:blipFill>
          <a:blip r:embed="rId2"/>
          <a:stretch>
            <a:fillRect/>
          </a:stretch>
        </p:blipFill>
        <p:spPr>
          <a:xfrm>
            <a:off x="1827028" y="1080641"/>
            <a:ext cx="9601200" cy="5653647"/>
          </a:xfrm>
          <a:prstGeom prst="rect">
            <a:avLst/>
          </a:prstGeom>
        </p:spPr>
      </p:pic>
    </p:spTree>
    <p:extLst>
      <p:ext uri="{BB962C8B-B14F-4D97-AF65-F5344CB8AC3E}">
        <p14:creationId xmlns:p14="http://schemas.microsoft.com/office/powerpoint/2010/main" val="3281079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4345-93C1-9E62-9F1C-87296769B6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8F5BBE-38C3-927E-A3FB-899C933F7242}"/>
              </a:ext>
            </a:extLst>
          </p:cNvPr>
          <p:cNvSpPr>
            <a:spLocks noGrp="1"/>
          </p:cNvSpPr>
          <p:nvPr>
            <p:ph type="title"/>
          </p:nvPr>
        </p:nvSpPr>
        <p:spPr>
          <a:xfrm>
            <a:off x="2057400" y="565800"/>
            <a:ext cx="9281157" cy="443198"/>
          </a:xfrm>
        </p:spPr>
        <p:txBody>
          <a:bodyPr wrap="square" anchor="ctr">
            <a:spAutoFit/>
          </a:bodyPr>
          <a:lstStyle/>
          <a:p>
            <a:r>
              <a:rPr lang="en-US" b="1">
                <a:gradFill>
                  <a:gsLst>
                    <a:gs pos="55000">
                      <a:srgbClr val="0078D4"/>
                    </a:gs>
                    <a:gs pos="88000">
                      <a:srgbClr val="C03BC4"/>
                    </a:gs>
                  </a:gsLst>
                  <a:lin ang="4800000" scaled="0"/>
                </a:gradFill>
                <a:latin typeface="Segoe UI Semibold"/>
                <a:ea typeface="+mn-ea"/>
                <a:cs typeface="Segoe UI Semibold"/>
              </a:rPr>
              <a:t>Update CRM </a:t>
            </a:r>
            <a:r>
              <a:rPr lang="en-US" sz="3000"/>
              <a:t>after a customer meeting</a:t>
            </a:r>
          </a:p>
        </p:txBody>
      </p:sp>
      <p:sp>
        <p:nvSpPr>
          <p:cNvPr id="2" name="Oval 1">
            <a:extLst>
              <a:ext uri="{FF2B5EF4-FFF2-40B4-BE49-F238E27FC236}">
                <a16:creationId xmlns:a16="http://schemas.microsoft.com/office/drawing/2014/main" id="{914D5563-18C8-5A05-6C46-B7BC2150B41D}"/>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5" name="Title 7">
            <a:extLst>
              <a:ext uri="{FF2B5EF4-FFF2-40B4-BE49-F238E27FC236}">
                <a16:creationId xmlns:a16="http://schemas.microsoft.com/office/drawing/2014/main" id="{67E7B4EB-9325-FE96-326E-DC3D9F169C69}"/>
              </a:ext>
            </a:extLst>
          </p:cNvPr>
          <p:cNvSpPr txBox="1">
            <a:spLocks/>
          </p:cNvSpPr>
          <p:nvPr/>
        </p:nvSpPr>
        <p:spPr>
          <a:xfrm>
            <a:off x="808178" y="551119"/>
            <a:ext cx="481340" cy="4431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pPr algn="ctr"/>
            <a:r>
              <a:rPr lang="en-US"/>
              <a:t>7</a:t>
            </a:r>
            <a:endParaRPr lang="en-US" sz="3000"/>
          </a:p>
        </p:txBody>
      </p:sp>
      <p:pic>
        <p:nvPicPr>
          <p:cNvPr id="3" name="Picture 2">
            <a:extLst>
              <a:ext uri="{FF2B5EF4-FFF2-40B4-BE49-F238E27FC236}">
                <a16:creationId xmlns:a16="http://schemas.microsoft.com/office/drawing/2014/main" id="{6835D056-5F87-ABE4-34B7-72575D721725}"/>
              </a:ext>
            </a:extLst>
          </p:cNvPr>
          <p:cNvPicPr>
            <a:picLocks noChangeAspect="1"/>
          </p:cNvPicPr>
          <p:nvPr/>
        </p:nvPicPr>
        <p:blipFill>
          <a:blip r:embed="rId2"/>
          <a:stretch>
            <a:fillRect/>
          </a:stretch>
        </p:blipFill>
        <p:spPr>
          <a:xfrm>
            <a:off x="1827028" y="1080641"/>
            <a:ext cx="9601200" cy="5653647"/>
          </a:xfrm>
          <a:prstGeom prst="rect">
            <a:avLst/>
          </a:prstGeom>
        </p:spPr>
      </p:pic>
    </p:spTree>
    <p:extLst>
      <p:ext uri="{BB962C8B-B14F-4D97-AF65-F5344CB8AC3E}">
        <p14:creationId xmlns:p14="http://schemas.microsoft.com/office/powerpoint/2010/main" val="371283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816CB6-065D-88BD-00F8-42A67F195107}"/>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79650"/>
            <a:ext cx="9281157" cy="415498"/>
          </a:xfrm>
        </p:spPr>
        <p:txBody>
          <a:bodyPr wrap="square" anchor="ctr">
            <a:spAutoFit/>
          </a:bodyPr>
          <a:lstStyle/>
          <a:p>
            <a:r>
              <a:rPr lang="en-US" sz="3000"/>
              <a:t>Summarize an email thread </a:t>
            </a:r>
            <a:r>
              <a:rPr lang="en-US" sz="3000" b="1">
                <a:gradFill>
                  <a:gsLst>
                    <a:gs pos="47000">
                      <a:srgbClr val="0078D4"/>
                    </a:gs>
                    <a:gs pos="100000">
                      <a:srgbClr val="C03BC4"/>
                    </a:gs>
                  </a:gsLst>
                  <a:lin ang="0" scaled="1"/>
                </a:gradFill>
                <a:latin typeface="Segoe UI Semibold" panose="020B0502040204020203" pitchFamily="34" charset="0"/>
                <a:ea typeface="+mn-ea"/>
                <a:cs typeface="Segoe UI Semibold" panose="020B0502040204020203" pitchFamily="34" charset="0"/>
              </a:rPr>
              <a:t>with sales data from CRM </a:t>
            </a:r>
            <a:endParaRPr lang="en-US" sz="3000"/>
          </a:p>
        </p:txBody>
      </p:sp>
      <p:sp>
        <p:nvSpPr>
          <p:cNvPr id="12" name="Title 7">
            <a:extLst>
              <a:ext uri="{FF2B5EF4-FFF2-40B4-BE49-F238E27FC236}">
                <a16:creationId xmlns:a16="http://schemas.microsoft.com/office/drawing/2014/main" id="{6B22625A-1262-2D97-FD8C-4A5762A52D3D}"/>
              </a:ext>
            </a:extLst>
          </p:cNvPr>
          <p:cNvSpPr txBox="1">
            <a:spLocks/>
          </p:cNvSpPr>
          <p:nvPr/>
        </p:nvSpPr>
        <p:spPr>
          <a:xfrm>
            <a:off x="914400" y="568034"/>
            <a:ext cx="337017" cy="4154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r>
              <a:rPr lang="es-MX" sz="3000"/>
              <a:t>8</a:t>
            </a:r>
            <a:endParaRPr lang="en-US" sz="3000"/>
          </a:p>
        </p:txBody>
      </p:sp>
      <p:pic>
        <p:nvPicPr>
          <p:cNvPr id="4" name="Picture 3" descr="Summarize an email thread &#10;with sales insights from CRM ">
            <a:extLst>
              <a:ext uri="{FF2B5EF4-FFF2-40B4-BE49-F238E27FC236}">
                <a16:creationId xmlns:a16="http://schemas.microsoft.com/office/drawing/2014/main" id="{120AB671-222F-0259-9FCC-05136B6C4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50" y="1212553"/>
            <a:ext cx="9327627" cy="5619894"/>
          </a:xfrm>
          <a:prstGeom prst="rect">
            <a:avLst/>
          </a:prstGeom>
        </p:spPr>
      </p:pic>
    </p:spTree>
    <p:extLst>
      <p:ext uri="{BB962C8B-B14F-4D97-AF65-F5344CB8AC3E}">
        <p14:creationId xmlns:p14="http://schemas.microsoft.com/office/powerpoint/2010/main" val="187982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816CB6-065D-88BD-00F8-42A67F195107}"/>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66950"/>
            <a:ext cx="9281157" cy="415498"/>
          </a:xfrm>
        </p:spPr>
        <p:txBody>
          <a:bodyPr wrap="square" anchor="ctr">
            <a:spAutoFit/>
          </a:bodyPr>
          <a:lstStyle/>
          <a:p>
            <a:r>
              <a:rPr lang="en-US" sz="3000"/>
              <a:t>Draft an email reply with </a:t>
            </a:r>
            <a:r>
              <a:rPr lang="en-US" sz="3000" b="1">
                <a:gradFill>
                  <a:gsLst>
                    <a:gs pos="47000">
                      <a:srgbClr val="0078D4"/>
                    </a:gs>
                    <a:gs pos="100000">
                      <a:srgbClr val="C03BC4"/>
                    </a:gs>
                  </a:gsLst>
                  <a:lin ang="0" scaled="1"/>
                </a:gradFill>
                <a:latin typeface="Segoe UI Semibold" panose="020B0502040204020203" pitchFamily="34" charset="0"/>
                <a:ea typeface="+mn-ea"/>
                <a:cs typeface="Segoe UI Semibold" panose="020B0502040204020203" pitchFamily="34" charset="0"/>
              </a:rPr>
              <a:t>sales templates </a:t>
            </a:r>
            <a:endParaRPr lang="en-US" sz="3000"/>
          </a:p>
        </p:txBody>
      </p:sp>
      <p:sp>
        <p:nvSpPr>
          <p:cNvPr id="9" name="Title 7">
            <a:extLst>
              <a:ext uri="{FF2B5EF4-FFF2-40B4-BE49-F238E27FC236}">
                <a16:creationId xmlns:a16="http://schemas.microsoft.com/office/drawing/2014/main" id="{5E12170C-1E02-DE8E-D11F-F6ECB5BA0FA3}"/>
              </a:ext>
            </a:extLst>
          </p:cNvPr>
          <p:cNvSpPr txBox="1">
            <a:spLocks/>
          </p:cNvSpPr>
          <p:nvPr/>
        </p:nvSpPr>
        <p:spPr>
          <a:xfrm>
            <a:off x="920838" y="568034"/>
            <a:ext cx="330579" cy="4154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r>
              <a:rPr lang="es-MX" sz="3000"/>
              <a:t>9</a:t>
            </a:r>
            <a:endParaRPr lang="en-US" sz="3000"/>
          </a:p>
        </p:txBody>
      </p:sp>
      <p:pic>
        <p:nvPicPr>
          <p:cNvPr id="10" name="Picture 9" descr="A screenshot of a computer&#10;&#10;Description automatically generated">
            <a:extLst>
              <a:ext uri="{FF2B5EF4-FFF2-40B4-BE49-F238E27FC236}">
                <a16:creationId xmlns:a16="http://schemas.microsoft.com/office/drawing/2014/main" id="{C7652347-5930-A7EE-57D8-7990F45BEC02}"/>
              </a:ext>
            </a:extLst>
          </p:cNvPr>
          <p:cNvPicPr>
            <a:picLocks noChangeAspect="1"/>
          </p:cNvPicPr>
          <p:nvPr/>
        </p:nvPicPr>
        <p:blipFill>
          <a:blip r:embed="rId2"/>
          <a:stretch>
            <a:fillRect/>
          </a:stretch>
        </p:blipFill>
        <p:spPr>
          <a:xfrm>
            <a:off x="1926284" y="1012812"/>
            <a:ext cx="9844184" cy="5925510"/>
          </a:xfrm>
          <a:prstGeom prst="rect">
            <a:avLst/>
          </a:prstGeom>
        </p:spPr>
      </p:pic>
    </p:spTree>
    <p:extLst>
      <p:ext uri="{BB962C8B-B14F-4D97-AF65-F5344CB8AC3E}">
        <p14:creationId xmlns:p14="http://schemas.microsoft.com/office/powerpoint/2010/main" val="345018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816CB6-065D-88BD-00F8-42A67F195107}"/>
              </a:ext>
              <a:ext uri="{C183D7F6-B498-43B3-948B-1728B52AA6E4}">
                <adec:decorative xmlns:adec="http://schemas.microsoft.com/office/drawing/2017/decorative" val="1"/>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53100"/>
            <a:ext cx="9281157" cy="443198"/>
          </a:xfrm>
        </p:spPr>
        <p:txBody>
          <a:bodyPr wrap="square" anchor="ctr">
            <a:spAutoFit/>
          </a:bodyPr>
          <a:lstStyle/>
          <a:p>
            <a:r>
              <a:rPr lang="en-US" b="1">
                <a:gradFill>
                  <a:gsLst>
                    <a:gs pos="55000">
                      <a:srgbClr val="0078D4"/>
                    </a:gs>
                    <a:gs pos="88000">
                      <a:srgbClr val="C03BC4"/>
                    </a:gs>
                  </a:gsLst>
                  <a:lin ang="4800000" scaled="0"/>
                </a:gradFill>
                <a:latin typeface="Segoe UI Semibold"/>
                <a:ea typeface="+mn-ea"/>
                <a:cs typeface="Segoe UI Semibold"/>
              </a:rPr>
              <a:t>Share CRM data </a:t>
            </a:r>
            <a:r>
              <a:rPr lang="en-US" sz="3000">
                <a:latin typeface="Segoe UI Semibold"/>
                <a:cs typeface="Segoe UI Semibold"/>
              </a:rPr>
              <a:t>in Outlook and Teams</a:t>
            </a:r>
          </a:p>
        </p:txBody>
      </p:sp>
      <p:sp>
        <p:nvSpPr>
          <p:cNvPr id="9" name="Title 7">
            <a:extLst>
              <a:ext uri="{FF2B5EF4-FFF2-40B4-BE49-F238E27FC236}">
                <a16:creationId xmlns:a16="http://schemas.microsoft.com/office/drawing/2014/main" id="{5E12170C-1E02-DE8E-D11F-F6ECB5BA0FA3}"/>
              </a:ext>
            </a:extLst>
          </p:cNvPr>
          <p:cNvSpPr txBox="1">
            <a:spLocks/>
          </p:cNvSpPr>
          <p:nvPr/>
        </p:nvSpPr>
        <p:spPr>
          <a:xfrm>
            <a:off x="808994" y="568034"/>
            <a:ext cx="397974" cy="41549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mj-ea"/>
                <a:cs typeface="Segoe UI Semibold" panose="020B0702040204020203" pitchFamily="34" charset="0"/>
              </a:defRPr>
            </a:lvl1pPr>
          </a:lstStyle>
          <a:p>
            <a:r>
              <a:rPr lang="es-MX" sz="3000">
                <a:latin typeface="Segoe UI Semibold"/>
                <a:cs typeface="Segoe UI Semibold"/>
              </a:rPr>
              <a:t>10</a:t>
            </a:r>
            <a:endParaRPr lang="en-US" sz="3000"/>
          </a:p>
        </p:txBody>
      </p:sp>
      <p:pic>
        <p:nvPicPr>
          <p:cNvPr id="10" name="Picture 9">
            <a:extLst>
              <a:ext uri="{FF2B5EF4-FFF2-40B4-BE49-F238E27FC236}">
                <a16:creationId xmlns:a16="http://schemas.microsoft.com/office/drawing/2014/main" id="{C7652347-5930-A7EE-57D8-7990F45BEC02}"/>
              </a:ext>
            </a:extLst>
          </p:cNvPr>
          <p:cNvPicPr>
            <a:picLocks noChangeAspect="1"/>
          </p:cNvPicPr>
          <p:nvPr/>
        </p:nvPicPr>
        <p:blipFill>
          <a:blip r:embed="rId2"/>
          <a:stretch>
            <a:fillRect/>
          </a:stretch>
        </p:blipFill>
        <p:spPr>
          <a:xfrm>
            <a:off x="2338003" y="1012812"/>
            <a:ext cx="9020745" cy="5925509"/>
          </a:xfrm>
          <a:prstGeom prst="rect">
            <a:avLst/>
          </a:prstGeom>
        </p:spPr>
      </p:pic>
    </p:spTree>
    <p:extLst>
      <p:ext uri="{BB962C8B-B14F-4D97-AF65-F5344CB8AC3E}">
        <p14:creationId xmlns:p14="http://schemas.microsoft.com/office/powerpoint/2010/main" val="83020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E6E8C-D570-AA47-DB81-0DC3CB60C8F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848" y="2719096"/>
            <a:ext cx="1007560" cy="1007560"/>
          </a:xfrm>
          <a:prstGeom prst="rect">
            <a:avLst/>
          </a:prstGeom>
        </p:spPr>
      </p:pic>
      <p:sp>
        <p:nvSpPr>
          <p:cNvPr id="6" name="Title 1">
            <a:extLst>
              <a:ext uri="{FF2B5EF4-FFF2-40B4-BE49-F238E27FC236}">
                <a16:creationId xmlns:a16="http://schemas.microsoft.com/office/drawing/2014/main" id="{729E2A02-7C5A-C730-EA5D-B9F70FC6E5E2}"/>
              </a:ext>
            </a:extLst>
          </p:cNvPr>
          <p:cNvSpPr txBox="1">
            <a:spLocks noGrp="1"/>
          </p:cNvSpPr>
          <p:nvPr>
            <p:ph type="title" idx="4294967295"/>
          </p:nvPr>
        </p:nvSpPr>
        <p:spPr>
          <a:xfrm>
            <a:off x="1746093" y="2879483"/>
            <a:ext cx="7912100" cy="6778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rgbClr val="2253CE"/>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prstClr val="black"/>
                </a:solidFill>
                <a:effectLst/>
                <a:uLnTx/>
                <a:uFillTx/>
                <a:latin typeface="Segoe UI Semibold"/>
                <a:ea typeface="+mn-ea"/>
                <a:cs typeface="Segoe UI" pitchFamily="34" charset="0"/>
              </a:rPr>
              <a:t>Microsoft 365 Copilot of Sales</a:t>
            </a:r>
          </a:p>
        </p:txBody>
      </p:sp>
      <p:sp>
        <p:nvSpPr>
          <p:cNvPr id="2" name="Title 1">
            <a:extLst>
              <a:ext uri="{FF2B5EF4-FFF2-40B4-BE49-F238E27FC236}">
                <a16:creationId xmlns:a16="http://schemas.microsoft.com/office/drawing/2014/main" id="{9634C4ED-38E6-D7E5-50BA-38CC73EAB59E}"/>
              </a:ext>
            </a:extLst>
          </p:cNvPr>
          <p:cNvSpPr txBox="1">
            <a:spLocks/>
          </p:cNvSpPr>
          <p:nvPr/>
        </p:nvSpPr>
        <p:spPr>
          <a:xfrm>
            <a:off x="1775490" y="3744762"/>
            <a:ext cx="7912100" cy="36933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rgbClr val="2253CE"/>
                </a:solidFill>
                <a:effectLst/>
                <a:latin typeface="+mj-lt"/>
                <a:ea typeface="+mn-ea"/>
                <a:cs typeface="Segoe UI" pitchFamily="34" charset="0"/>
              </a:defRPr>
            </a:lvl1pPr>
          </a:lstStyle>
          <a:p>
            <a:pPr>
              <a:spcBef>
                <a:spcPts val="0"/>
              </a:spcBef>
              <a:buSzPct val="90000"/>
              <a:defRPr/>
            </a:pPr>
            <a:r>
              <a:rPr lang="en-US" sz="2400" spc="0">
                <a:ln>
                  <a:noFill/>
                </a:ln>
                <a:solidFill>
                  <a:srgbClr val="2F2F2F"/>
                </a:solidFill>
                <a:latin typeface="Segoe UI"/>
              </a:rPr>
              <a:t>Scenarios for Sales</a:t>
            </a:r>
          </a:p>
        </p:txBody>
      </p:sp>
    </p:spTree>
    <p:extLst>
      <p:ext uri="{BB962C8B-B14F-4D97-AF65-F5344CB8AC3E}">
        <p14:creationId xmlns:p14="http://schemas.microsoft.com/office/powerpoint/2010/main" val="313712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C5C32-8275-5560-0D2D-AE52CD18DC4C}"/>
              </a:ext>
            </a:extLst>
          </p:cNvPr>
          <p:cNvSpPr>
            <a:spLocks noGrp="1"/>
          </p:cNvSpPr>
          <p:nvPr>
            <p:ph type="title"/>
          </p:nvPr>
        </p:nvSpPr>
        <p:spPr>
          <a:xfrm>
            <a:off x="593382" y="3097979"/>
            <a:ext cx="11018520" cy="443198"/>
          </a:xfrm>
        </p:spPr>
        <p:txBody>
          <a:bodyPr/>
          <a:lstStyle/>
          <a:p>
            <a:r>
              <a:rPr lang="en-US" sz="3200"/>
              <a:t>Sample Scenarios</a:t>
            </a:r>
          </a:p>
        </p:txBody>
      </p:sp>
    </p:spTree>
    <p:extLst>
      <p:ext uri="{BB962C8B-B14F-4D97-AF65-F5344CB8AC3E}">
        <p14:creationId xmlns:p14="http://schemas.microsoft.com/office/powerpoint/2010/main" val="83306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p:txBody>
          <a:bodyPr/>
          <a:lstStyle/>
          <a:p>
            <a:r>
              <a:rPr lang="en-US"/>
              <a:t>Copilot for Sales: Scenario library</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Maximize CRM investment value with automatic data capture</a:t>
            </a:r>
          </a:p>
        </p:txBody>
      </p:sp>
      <p:cxnSp>
        <p:nvCxnSpPr>
          <p:cNvPr id="16" name="Straight Connector 15">
            <a:extLst>
              <a:ext uri="{FF2B5EF4-FFF2-40B4-BE49-F238E27FC236}">
                <a16:creationId xmlns:a16="http://schemas.microsoft.com/office/drawing/2014/main" id="{28B5C284-0A18-DD89-E251-1996ADC4D19F}"/>
              </a:ext>
              <a:ext uri="{C183D7F6-B498-43B3-948B-1728B52AA6E4}">
                <adec:decorative xmlns:adec="http://schemas.microsoft.com/office/drawing/2017/decorative" val="1"/>
              </a:ext>
            </a:extLst>
          </p:cNvPr>
          <p:cNvCxnSpPr>
            <a:cxnSpLocks/>
          </p:cNvCxnSpPr>
          <p:nvPr/>
        </p:nvCxnSpPr>
        <p:spPr>
          <a:xfrm flipH="1">
            <a:off x="4432617" y="3937088"/>
            <a:ext cx="7138841" cy="0"/>
          </a:xfrm>
          <a:prstGeom prst="line">
            <a:avLst/>
          </a:prstGeom>
          <a:noFill/>
          <a:ln w="6350" cap="flat" cmpd="sng" algn="ctr">
            <a:solidFill>
              <a:schemeClr val="bg1">
                <a:lumMod val="75000"/>
              </a:schemeClr>
            </a:solidFill>
            <a:prstDash val="solid"/>
            <a:miter lim="800000"/>
          </a:ln>
          <a:effectLst/>
        </p:spPr>
      </p:cxn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159017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Create new accounts/opportunities without switching to your CRM</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Use BANT insights and CRM update suggestions to keep your CRM current while staying in the flow of work.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View opportunity summary from Salesforce in Outlook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Search for any record in Outlook</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Chat in Teams on CRM data</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256585"/>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626559"/>
            <a:ext cx="3238194" cy="1272143"/>
          </a:xfrm>
          <a:prstGeom prst="rect">
            <a:avLst/>
          </a:prstGeom>
          <a:noFill/>
        </p:spPr>
        <p:txBody>
          <a:bodyPr wrap="square">
            <a:spAutoFit/>
          </a:bodyPr>
          <a:lstStyle/>
          <a:p>
            <a:pPr marL="228600" indent="-228600">
              <a:spcAft>
                <a:spcPts val="400"/>
              </a:spcAft>
              <a:buFont typeface="Arial" panose="020B0604020202020204" pitchFamily="34" charset="0"/>
              <a:buChar char="•"/>
              <a:defRPr/>
            </a:pPr>
            <a:r>
              <a:rPr lang="en-US" sz="1400">
                <a:solidFill>
                  <a:prstClr val="black"/>
                </a:solidFill>
                <a:latin typeface="Segoe UI"/>
              </a:rPr>
              <a:t>Loss of focus from switching apps</a:t>
            </a:r>
          </a:p>
          <a:p>
            <a:pPr marL="228600" indent="-228600">
              <a:spcAft>
                <a:spcPts val="400"/>
              </a:spcAft>
              <a:buFont typeface="Arial" panose="020B0604020202020204" pitchFamily="34" charset="0"/>
              <a:buChar char="•"/>
              <a:defRPr/>
            </a:pPr>
            <a:r>
              <a:rPr lang="en-US" sz="1400">
                <a:solidFill>
                  <a:prstClr val="black"/>
                </a:solidFill>
                <a:latin typeface="Segoe UI"/>
              </a:rPr>
              <a:t>Updating CRM is tedious and not core to job </a:t>
            </a:r>
          </a:p>
          <a:p>
            <a:pPr marL="228600" indent="-228600">
              <a:spcAft>
                <a:spcPts val="400"/>
              </a:spcAft>
              <a:buFont typeface="Arial" panose="020B0604020202020204" pitchFamily="34" charset="0"/>
              <a:buChar char="•"/>
              <a:defRPr/>
            </a:pPr>
            <a:r>
              <a:rPr lang="en-US" sz="1400">
                <a:solidFill>
                  <a:prstClr val="black"/>
                </a:solidFill>
                <a:latin typeface="Segoe UI"/>
              </a:rPr>
              <a:t>Out of date or incorrect customer information in CRM</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256585"/>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291337"/>
            <a:ext cx="0" cy="1880863"/>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626559"/>
            <a:ext cx="3182995" cy="307777"/>
          </a:xfrm>
          <a:prstGeom prst="rect">
            <a:avLst/>
          </a:prstGeom>
          <a:noFill/>
        </p:spPr>
        <p:txBody>
          <a:bodyPr wrap="square">
            <a:spAutoFit/>
          </a:bodyPr>
          <a:lstStyle/>
          <a:p>
            <a:pPr marL="228600" indent="-228600">
              <a:spcAft>
                <a:spcPts val="400"/>
              </a:spcAft>
              <a:buFont typeface="Arial" panose="020B0604020202020204" pitchFamily="34" charset="0"/>
              <a:buChar char="•"/>
              <a:defRPr/>
            </a:pPr>
            <a:r>
              <a:rPr lang="en-US" sz="1400">
                <a:solidFill>
                  <a:prstClr val="black"/>
                </a:solidFill>
                <a:latin typeface="Segoe UI"/>
              </a:rPr>
              <a:t>CRM data quality improvements</a:t>
            </a:r>
          </a:p>
        </p:txBody>
      </p:sp>
    </p:spTree>
    <p:extLst>
      <p:ext uri="{BB962C8B-B14F-4D97-AF65-F5344CB8AC3E}">
        <p14:creationId xmlns:p14="http://schemas.microsoft.com/office/powerpoint/2010/main" val="1876179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Make the most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of your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customer meetings</a:t>
            </a:r>
          </a:p>
        </p:txBody>
      </p:sp>
      <p:cxnSp>
        <p:nvCxnSpPr>
          <p:cNvPr id="16" name="Straight Connector 15">
            <a:extLst>
              <a:ext uri="{FF2B5EF4-FFF2-40B4-BE49-F238E27FC236}">
                <a16:creationId xmlns:a16="http://schemas.microsoft.com/office/drawing/2014/main" id="{28B5C284-0A18-DD89-E251-1996ADC4D19F}"/>
              </a:ext>
              <a:ext uri="{C183D7F6-B498-43B3-948B-1728B52AA6E4}">
                <adec:decorative xmlns:adec="http://schemas.microsoft.com/office/drawing/2017/decorative" val="1"/>
              </a:ext>
            </a:extLst>
          </p:cNvPr>
          <p:cNvCxnSpPr>
            <a:cxnSpLocks/>
          </p:cNvCxnSpPr>
          <p:nvPr/>
        </p:nvCxnSpPr>
        <p:spPr>
          <a:xfrm flipH="1">
            <a:off x="4432617" y="4221356"/>
            <a:ext cx="7138841" cy="0"/>
          </a:xfrm>
          <a:prstGeom prst="line">
            <a:avLst/>
          </a:prstGeom>
          <a:noFill/>
          <a:ln w="6350" cap="flat" cmpd="sng" algn="ctr">
            <a:solidFill>
              <a:schemeClr val="bg1">
                <a:lumMod val="75000"/>
              </a:schemeClr>
            </a:solidFill>
            <a:prstDash val="solid"/>
            <a:miter lim="800000"/>
          </a:ln>
          <a:effectLst/>
        </p:spPr>
      </p:cxn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1856919"/>
          </a:xfrm>
          <a:prstGeom prst="rect">
            <a:avLst/>
          </a:prstGeom>
          <a:noFill/>
        </p:spPr>
        <p:txBody>
          <a:bodyPr wrap="square">
            <a:spAutoFit/>
          </a:bodyPr>
          <a:lstStyle/>
          <a:p>
            <a:pPr marL="228600" indent="-228600">
              <a:spcAft>
                <a:spcPts val="400"/>
              </a:spcAft>
              <a:buFont typeface="Arial" panose="020B0604020202020204" pitchFamily="34" charset="0"/>
              <a:buChar char="•"/>
              <a:defRPr/>
            </a:pPr>
            <a:r>
              <a:rPr lang="en-US" sz="1400">
                <a:solidFill>
                  <a:prstClr val="black"/>
                </a:solidFill>
                <a:latin typeface="Segoe UI"/>
              </a:rPr>
              <a:t>Prepare yourself and your team with meeting prep card</a:t>
            </a:r>
          </a:p>
          <a:p>
            <a:pPr marL="228600" indent="-228600">
              <a:spcAft>
                <a:spcPts val="400"/>
              </a:spcAft>
              <a:buFont typeface="Arial" panose="020B0604020202020204" pitchFamily="34" charset="0"/>
              <a:buChar char="•"/>
              <a:defRPr/>
            </a:pPr>
            <a:r>
              <a:rPr lang="en-US" sz="1400">
                <a:solidFill>
                  <a:prstClr val="black"/>
                </a:solidFill>
                <a:latin typeface="Segoe UI"/>
              </a:rPr>
              <a:t>View opportunity summary, sales tips and related information about competitors mentioned during call</a:t>
            </a:r>
          </a:p>
          <a:p>
            <a:pPr marL="228600" indent="-228600">
              <a:spcAft>
                <a:spcPts val="400"/>
              </a:spcAft>
              <a:buFont typeface="Arial" panose="020B0604020202020204" pitchFamily="34" charset="0"/>
              <a:buChar char="•"/>
              <a:defRPr/>
            </a:pPr>
            <a:r>
              <a:rPr lang="en-US" sz="1400">
                <a:solidFill>
                  <a:prstClr val="black"/>
                </a:solidFill>
                <a:latin typeface="Segoe UI"/>
              </a:rPr>
              <a:t>Recap sales meetings</a:t>
            </a:r>
          </a:p>
          <a:p>
            <a:pPr marL="228600" indent="-228600">
              <a:spcAft>
                <a:spcPts val="400"/>
              </a:spcAft>
              <a:buFont typeface="Arial" panose="020B0604020202020204" pitchFamily="34" charset="0"/>
              <a:buChar char="•"/>
              <a:defRPr/>
            </a:pPr>
            <a:r>
              <a:rPr lang="en-US" sz="1400">
                <a:solidFill>
                  <a:prstClr val="black"/>
                </a:solidFill>
                <a:latin typeface="Segoe UI"/>
              </a:rPr>
              <a:t>Capture CRM tasks easily </a:t>
            </a:r>
          </a:p>
          <a:p>
            <a:pPr marL="228600" indent="-228600">
              <a:spcAft>
                <a:spcPts val="400"/>
              </a:spcAft>
              <a:buFont typeface="Arial" panose="020B0604020202020204" pitchFamily="34" charset="0"/>
              <a:buChar char="•"/>
              <a:defRPr/>
            </a:pPr>
            <a:r>
              <a:rPr lang="en-US" sz="1400">
                <a:solidFill>
                  <a:prstClr val="black"/>
                </a:solidFill>
                <a:latin typeface="Segoe UI"/>
              </a:rPr>
              <a:t>View call recording and KPIs (e.g., Call sentiment)</a:t>
            </a:r>
          </a:p>
          <a:p>
            <a:pPr marL="228600" indent="-228600">
              <a:spcAft>
                <a:spcPts val="400"/>
              </a:spcAft>
              <a:buFont typeface="Arial" panose="020B0604020202020204" pitchFamily="34" charset="0"/>
              <a:buChar char="•"/>
              <a:defRPr/>
            </a:pPr>
            <a:r>
              <a:rPr lang="en-US" sz="1400">
                <a:solidFill>
                  <a:prstClr val="black"/>
                </a:solidFill>
                <a:latin typeface="Segoe UI"/>
              </a:rPr>
              <a:t>Research account news/insights</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54085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910827"/>
            <a:ext cx="3238194" cy="1056700"/>
          </a:xfrm>
          <a:prstGeom prst="rect">
            <a:avLst/>
          </a:prstGeom>
          <a:noFill/>
        </p:spPr>
        <p:txBody>
          <a:bodyPr wrap="square">
            <a:spAutoFit/>
          </a:bodyPr>
          <a:lstStyle/>
          <a:p>
            <a:pPr marL="228600" indent="-228600">
              <a:spcAft>
                <a:spcPts val="400"/>
              </a:spcAft>
              <a:buFont typeface="Arial" panose="020B0604020202020204" pitchFamily="34" charset="0"/>
              <a:buChar char="•"/>
              <a:defRPr/>
            </a:pPr>
            <a:r>
              <a:rPr lang="en-US" sz="1400">
                <a:solidFill>
                  <a:prstClr val="black"/>
                </a:solidFill>
                <a:latin typeface="Segoe UI"/>
              </a:rPr>
              <a:t>Active listening vs. note taking</a:t>
            </a:r>
          </a:p>
          <a:p>
            <a:pPr marL="228600" indent="-228600">
              <a:spcAft>
                <a:spcPts val="400"/>
              </a:spcAft>
              <a:buFont typeface="Arial" panose="020B0604020202020204" pitchFamily="34" charset="0"/>
              <a:buChar char="•"/>
              <a:defRPr/>
            </a:pPr>
            <a:r>
              <a:rPr lang="en-US" sz="1400">
                <a:solidFill>
                  <a:prstClr val="black"/>
                </a:solidFill>
                <a:latin typeface="Segoe UI"/>
              </a:rPr>
              <a:t>Lack of time to prepare for </a:t>
            </a:r>
            <a:br>
              <a:rPr lang="en-US" sz="1400">
                <a:solidFill>
                  <a:prstClr val="black"/>
                </a:solidFill>
                <a:latin typeface="Segoe UI"/>
              </a:rPr>
            </a:br>
            <a:r>
              <a:rPr lang="en-US" sz="1400">
                <a:solidFill>
                  <a:prstClr val="black"/>
                </a:solidFill>
                <a:latin typeface="Segoe UI"/>
              </a:rPr>
              <a:t>a meeting</a:t>
            </a:r>
          </a:p>
          <a:p>
            <a:pPr marL="228600" indent="-228600">
              <a:spcAft>
                <a:spcPts val="400"/>
              </a:spcAft>
              <a:buFont typeface="Arial" panose="020B0604020202020204" pitchFamily="34" charset="0"/>
              <a:buChar char="•"/>
              <a:defRPr/>
            </a:pPr>
            <a:r>
              <a:rPr lang="en-US" sz="1400">
                <a:solidFill>
                  <a:prstClr val="black"/>
                </a:solidFill>
                <a:latin typeface="Segoe UI"/>
              </a:rPr>
              <a:t>Exponential increase in meetings</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54085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644952"/>
            <a:ext cx="0" cy="1527248"/>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910827"/>
            <a:ext cx="3182995" cy="574516"/>
          </a:xfrm>
          <a:prstGeom prst="rect">
            <a:avLst/>
          </a:prstGeom>
          <a:noFill/>
        </p:spPr>
        <p:txBody>
          <a:bodyPr wrap="square">
            <a:spAutoFit/>
          </a:bodyPr>
          <a:lstStyle/>
          <a:p>
            <a:pPr marL="228600" indent="-228600">
              <a:spcAft>
                <a:spcPts val="400"/>
              </a:spcAft>
              <a:buFont typeface="Arial" panose="020B0604020202020204" pitchFamily="34" charset="0"/>
              <a:buChar char="•"/>
              <a:defRPr/>
            </a:pPr>
            <a:r>
              <a:rPr lang="en-US" sz="1400">
                <a:solidFill>
                  <a:prstClr val="black"/>
                </a:solidFill>
                <a:latin typeface="Segoe UI"/>
              </a:rPr>
              <a:t>Meeting to Win ratio</a:t>
            </a:r>
          </a:p>
          <a:p>
            <a:pPr marL="228600" indent="-228600">
              <a:spcAft>
                <a:spcPts val="400"/>
              </a:spcAft>
              <a:buFont typeface="Arial" panose="020B0604020202020204" pitchFamily="34" charset="0"/>
              <a:buChar char="•"/>
              <a:defRPr/>
            </a:pPr>
            <a:r>
              <a:rPr lang="en-US" sz="1400">
                <a:solidFill>
                  <a:prstClr val="black"/>
                </a:solidFill>
                <a:latin typeface="Segoe UI"/>
              </a:rPr>
              <a:t>Sales meeting KPIs</a:t>
            </a:r>
          </a:p>
        </p:txBody>
      </p:sp>
    </p:spTree>
    <p:extLst>
      <p:ext uri="{BB962C8B-B14F-4D97-AF65-F5344CB8AC3E}">
        <p14:creationId xmlns:p14="http://schemas.microsoft.com/office/powerpoint/2010/main" val="88742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Accelerate deals and keep customers happy with regular updates and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deal insights </a:t>
            </a:r>
          </a:p>
        </p:txBody>
      </p: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175432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Follow up with next steps after each customer meeting leveraging Gen AI </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Send more regular updates across all customers not just top priority with </a:t>
            </a:r>
            <a:br>
              <a:rPr lang="en-US" sz="1400">
                <a:solidFill>
                  <a:prstClr val="black"/>
                </a:solidFill>
                <a:latin typeface="Segoe UI"/>
              </a:rPr>
            </a:br>
            <a:r>
              <a:rPr lang="en-US" sz="1400">
                <a:solidFill>
                  <a:prstClr val="black"/>
                </a:solidFill>
                <a:latin typeface="Segoe UI"/>
              </a:rPr>
              <a:t>Gen AI capabilities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Keep large stakeholder teams (internal and external) connected with deal rooms </a:t>
            </a:r>
            <a:br>
              <a:rPr lang="en-US" sz="1400">
                <a:solidFill>
                  <a:prstClr val="black"/>
                </a:solidFill>
                <a:latin typeface="Segoe UI"/>
              </a:rPr>
            </a:br>
            <a:r>
              <a:rPr lang="en-US" sz="1400">
                <a:solidFill>
                  <a:prstClr val="black"/>
                </a:solidFill>
                <a:latin typeface="Segoe UI"/>
              </a:rPr>
              <a:t>in Teams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Understand contact engagement score, buying power, and win rate from People.ai </a:t>
            </a:r>
            <a:br>
              <a:rPr lang="en-US" sz="1400">
                <a:solidFill>
                  <a:prstClr val="black"/>
                </a:solidFill>
                <a:latin typeface="Segoe UI"/>
              </a:rPr>
            </a:br>
            <a:r>
              <a:rPr lang="en-US" sz="1400">
                <a:solidFill>
                  <a:prstClr val="black"/>
                </a:solidFill>
                <a:latin typeface="Segoe UI"/>
              </a:rPr>
              <a:t>and Outreach integrations (preview)</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42909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799067"/>
            <a:ext cx="3238194" cy="1487587"/>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Increase in meetings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Challenge to focus on customer while capturing notes and follow-up with updates in timely manner</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Closing a deal requires working across multiple teams</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42909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533192"/>
            <a:ext cx="0" cy="1639008"/>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799067"/>
            <a:ext cx="3182995" cy="57451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Customer satisfaction</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Deal cycle length</a:t>
            </a:r>
          </a:p>
        </p:txBody>
      </p:sp>
      <p:cxnSp>
        <p:nvCxnSpPr>
          <p:cNvPr id="9" name="Straight Connector 8">
            <a:extLst>
              <a:ext uri="{FF2B5EF4-FFF2-40B4-BE49-F238E27FC236}">
                <a16:creationId xmlns:a16="http://schemas.microsoft.com/office/drawing/2014/main" id="{08F4F69D-52C3-935A-889C-A42691ECC889}"/>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317762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Elevate your contact data quality ensuring timely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and relevant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customer outreach</a:t>
            </a:r>
          </a:p>
        </p:txBody>
      </p: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84125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Create new contacts directly from your Outlook inbox</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Update contact information using AI suggested prompts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View connections to a customer contact using People.ai (preview)</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596738"/>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966712"/>
            <a:ext cx="3238194" cy="789960"/>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Contacts change roles/jobs requiring regular updates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Updating CRM is tedious </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596738"/>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631490"/>
            <a:ext cx="0" cy="1249384"/>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966712"/>
            <a:ext cx="3182995" cy="789960"/>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CRM data quality improvements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Ease of finding the right contact for cross-selling</a:t>
            </a:r>
          </a:p>
        </p:txBody>
      </p:sp>
      <p:cxnSp>
        <p:nvCxnSpPr>
          <p:cNvPr id="7" name="Straight Connector 6">
            <a:extLst>
              <a:ext uri="{FF2B5EF4-FFF2-40B4-BE49-F238E27FC236}">
                <a16:creationId xmlns:a16="http://schemas.microsoft.com/office/drawing/2014/main" id="{44FB5D99-9923-3004-F5E2-B4F6E29741E1}"/>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32942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Onboard sellers new to role or an account faster</a:t>
            </a:r>
          </a:p>
        </p:txBody>
      </p: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1590179"/>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View customer information in Teams/Outlook</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Use Meeting recaps notes to understand customer questions, keywords, and create guided selling documents </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Real-time tips in Teams meetings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Meeting prep in Word, Meeting Prep Card</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Share customer information in Team chats to brainstorm with SMEs</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42909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799067"/>
            <a:ext cx="3238194" cy="523220"/>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Ramp up on sales while </a:t>
            </a:r>
            <a:br>
              <a:rPr lang="en-US" sz="1400">
                <a:solidFill>
                  <a:prstClr val="black"/>
                </a:solidFill>
                <a:latin typeface="Segoe UI"/>
              </a:rPr>
            </a:br>
            <a:r>
              <a:rPr lang="en-US" sz="1400">
                <a:solidFill>
                  <a:prstClr val="black"/>
                </a:solidFill>
                <a:latin typeface="Segoe UI"/>
              </a:rPr>
              <a:t>supporting customers</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42909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533192"/>
            <a:ext cx="0" cy="1639008"/>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799067"/>
            <a:ext cx="3182995" cy="307777"/>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Customer satisfaction </a:t>
            </a:r>
          </a:p>
        </p:txBody>
      </p:sp>
      <p:cxnSp>
        <p:nvCxnSpPr>
          <p:cNvPr id="3" name="Straight Connector 2">
            <a:extLst>
              <a:ext uri="{FF2B5EF4-FFF2-40B4-BE49-F238E27FC236}">
                <a16:creationId xmlns:a16="http://schemas.microsoft.com/office/drawing/2014/main" id="{86C493D2-01AC-362E-8537-814960EBD22E}"/>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4179658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Improve selling skills via AI coaching and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Call KPIs</a:t>
            </a:r>
          </a:p>
        </p:txBody>
      </p: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1374735"/>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Let AI take thorough notes while you focus on your customer and conversation</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Self-coaching or manager coaching via conversation intelligence dashboard (preview)</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Meeting prep card</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Coaching on Outlook emails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Learning recommendations from Seismic</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42909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799067"/>
            <a:ext cx="3238194" cy="1056700"/>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Active listening vs. note taking</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Lack of time to prepare for </a:t>
            </a:r>
            <a:br>
              <a:rPr lang="en-US" sz="1400">
                <a:solidFill>
                  <a:prstClr val="black"/>
                </a:solidFill>
                <a:latin typeface="Segoe UI"/>
              </a:rPr>
            </a:br>
            <a:r>
              <a:rPr lang="en-US" sz="1400">
                <a:solidFill>
                  <a:prstClr val="black"/>
                </a:solidFill>
                <a:latin typeface="Segoe UI"/>
              </a:rPr>
              <a:t>a meeting</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English is a second language</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42909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533192"/>
            <a:ext cx="0" cy="1639008"/>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799067"/>
            <a:ext cx="3182995" cy="307777"/>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Call KPIs and Sentiment indicators</a:t>
            </a:r>
          </a:p>
        </p:txBody>
      </p:sp>
      <p:cxnSp>
        <p:nvCxnSpPr>
          <p:cNvPr id="4" name="Straight Connector 3">
            <a:extLst>
              <a:ext uri="{FF2B5EF4-FFF2-40B4-BE49-F238E27FC236}">
                <a16:creationId xmlns:a16="http://schemas.microsoft.com/office/drawing/2014/main" id="{AAE41736-AB6E-7264-A1E3-0D0B655E6C74}"/>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256227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Stay up to date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on customer news and market trends by researching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with Copilot</a:t>
            </a:r>
          </a:p>
        </p:txBody>
      </p: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84125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Summarize 10K</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Chat on latest trends/news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Create reports and share with team</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42909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799067"/>
            <a:ext cx="3238194" cy="789960"/>
          </a:xfrm>
          <a:prstGeom prst="rect">
            <a:avLst/>
          </a:prstGeom>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Lack of time to do </a:t>
            </a:r>
            <a:br>
              <a:rPr lang="en-US" sz="1400">
                <a:solidFill>
                  <a:prstClr val="black"/>
                </a:solidFill>
                <a:latin typeface="Segoe UI"/>
              </a:rPr>
            </a:br>
            <a:r>
              <a:rPr lang="en-US" sz="1400">
                <a:solidFill>
                  <a:prstClr val="black"/>
                </a:solidFill>
                <a:latin typeface="Segoe UI"/>
              </a:rPr>
              <a:t>in-depth research</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Do more research easily</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42909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sp>
        <p:nvSpPr>
          <p:cNvPr id="30" name="TextBox 29">
            <a:extLst>
              <a:ext uri="{FF2B5EF4-FFF2-40B4-BE49-F238E27FC236}">
                <a16:creationId xmlns:a16="http://schemas.microsoft.com/office/drawing/2014/main" id="{BA4D386E-44EF-CC6E-7DD6-4CE1BB9D9D95}"/>
              </a:ext>
            </a:extLst>
          </p:cNvPr>
          <p:cNvSpPr txBox="1"/>
          <p:nvPr/>
        </p:nvSpPr>
        <p:spPr>
          <a:xfrm>
            <a:off x="8388463" y="4799067"/>
            <a:ext cx="3182995" cy="84125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How I feel?</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Internal perf reviews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Manager feedback</a:t>
            </a:r>
          </a:p>
        </p:txBody>
      </p:sp>
      <p:cxnSp>
        <p:nvCxnSpPr>
          <p:cNvPr id="4" name="Straight Connector 3">
            <a:extLst>
              <a:ext uri="{FF2B5EF4-FFF2-40B4-BE49-F238E27FC236}">
                <a16:creationId xmlns:a16="http://schemas.microsoft.com/office/drawing/2014/main" id="{37A0B4B0-9D98-947D-F43B-FEF6EA311BA8}"/>
              </a:ext>
              <a:ext uri="{C183D7F6-B498-43B3-948B-1728B52AA6E4}">
                <adec:decorative xmlns:adec="http://schemas.microsoft.com/office/drawing/2017/decorative" val="1"/>
              </a:ext>
            </a:extLst>
          </p:cNvPr>
          <p:cNvCxnSpPr>
            <a:cxnSpLocks/>
          </p:cNvCxnSpPr>
          <p:nvPr/>
        </p:nvCxnSpPr>
        <p:spPr>
          <a:xfrm flipV="1">
            <a:off x="7804467" y="4533192"/>
            <a:ext cx="0" cy="1639008"/>
          </a:xfrm>
          <a:prstGeom prst="line">
            <a:avLst/>
          </a:prstGeom>
          <a:noFill/>
          <a:ln w="635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AC9FB1F6-0B0F-41BC-003D-88E8E1D4ACBB}"/>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2337933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AF05-E392-4A66-465B-16E112BC2F9D}"/>
              </a:ext>
            </a:extLst>
          </p:cNvPr>
          <p:cNvSpPr>
            <a:spLocks noGrp="1"/>
          </p:cNvSpPr>
          <p:nvPr>
            <p:ph type="title"/>
          </p:nvPr>
        </p:nvSpPr>
        <p:spPr>
          <a:xfrm>
            <a:off x="586740" y="630831"/>
            <a:ext cx="11018520" cy="443198"/>
          </a:xfrm>
        </p:spPr>
        <p:txBody>
          <a:bodyPr/>
          <a:lstStyle/>
          <a:p>
            <a:r>
              <a:rPr lang="en-US" sz="3200"/>
              <a:t>Copilot for Sales: Scenario library       </a:t>
            </a:r>
          </a:p>
        </p:txBody>
      </p:sp>
      <p:sp>
        <p:nvSpPr>
          <p:cNvPr id="6" name="TextBox 5">
            <a:extLst>
              <a:ext uri="{FF2B5EF4-FFF2-40B4-BE49-F238E27FC236}">
                <a16:creationId xmlns:a16="http://schemas.microsoft.com/office/drawing/2014/main" id="{FD7F734D-B117-B675-A234-F69C8464832B}"/>
              </a:ext>
            </a:extLst>
          </p:cNvPr>
          <p:cNvSpPr txBox="1"/>
          <p:nvPr/>
        </p:nvSpPr>
        <p:spPr>
          <a:xfrm>
            <a:off x="620541" y="1752599"/>
            <a:ext cx="3127799" cy="4419601"/>
          </a:xfrm>
          <a:prstGeom prst="rect">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6000" b="1" i="0" u="none" strike="noStrike" cap="none" spc="0" normalizeH="0" baseline="0">
                <a:ln>
                  <a:noFill/>
                </a:ln>
                <a:solidFill>
                  <a:prstClr val="white">
                    <a:lumMod val="75000"/>
                  </a:prstClr>
                </a:soli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Tailor your decks and other content to a customer </a:t>
            </a:r>
            <a:b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for greater engagement in pitches and workshops</a:t>
            </a:r>
          </a:p>
        </p:txBody>
      </p:sp>
      <p:cxnSp>
        <p:nvCxnSpPr>
          <p:cNvPr id="16" name="Straight Connector 15">
            <a:extLst>
              <a:ext uri="{FF2B5EF4-FFF2-40B4-BE49-F238E27FC236}">
                <a16:creationId xmlns:a16="http://schemas.microsoft.com/office/drawing/2014/main" id="{28B5C284-0A18-DD89-E251-1996ADC4D19F}"/>
              </a:ext>
              <a:ext uri="{C183D7F6-B498-43B3-948B-1728B52AA6E4}">
                <adec:decorative xmlns:adec="http://schemas.microsoft.com/office/drawing/2017/decorative" val="1"/>
              </a:ext>
            </a:extLst>
          </p:cNvPr>
          <p:cNvCxnSpPr>
            <a:cxnSpLocks/>
          </p:cNvCxnSpPr>
          <p:nvPr/>
        </p:nvCxnSpPr>
        <p:spPr>
          <a:xfrm flipH="1">
            <a:off x="4419600" y="4109596"/>
            <a:ext cx="7151858" cy="0"/>
          </a:xfrm>
          <a:prstGeom prst="line">
            <a:avLst/>
          </a:prstGeom>
          <a:noFill/>
          <a:ln w="6350" cap="flat" cmpd="sng" algn="ctr">
            <a:solidFill>
              <a:schemeClr val="bg1">
                <a:lumMod val="75000"/>
              </a:schemeClr>
            </a:solidFill>
            <a:prstDash val="solid"/>
            <a:miter lim="800000"/>
          </a:ln>
          <a:effectLst/>
        </p:spPr>
      </p:cxnSp>
      <p:sp>
        <p:nvSpPr>
          <p:cNvPr id="15" name="TextBox 14">
            <a:extLst>
              <a:ext uri="{FF2B5EF4-FFF2-40B4-BE49-F238E27FC236}">
                <a16:creationId xmlns:a16="http://schemas.microsoft.com/office/drawing/2014/main" id="{F4945F8B-E30E-1DCA-1043-045EEA7CEFC6}"/>
              </a:ext>
            </a:extLst>
          </p:cNvPr>
          <p:cNvSpPr txBox="1"/>
          <p:nvPr/>
        </p:nvSpPr>
        <p:spPr>
          <a:xfrm>
            <a:off x="4314823" y="1653303"/>
            <a:ext cx="26956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Key Features</a:t>
            </a:r>
          </a:p>
        </p:txBody>
      </p:sp>
      <p:sp>
        <p:nvSpPr>
          <p:cNvPr id="22" name="TextBox 21">
            <a:extLst>
              <a:ext uri="{FF2B5EF4-FFF2-40B4-BE49-F238E27FC236}">
                <a16:creationId xmlns:a16="http://schemas.microsoft.com/office/drawing/2014/main" id="{D8C4A82D-8DD5-B727-6B0A-9B105C740D19}"/>
              </a:ext>
            </a:extLst>
          </p:cNvPr>
          <p:cNvSpPr txBox="1"/>
          <p:nvPr/>
        </p:nvSpPr>
        <p:spPr>
          <a:xfrm>
            <a:off x="4324350" y="2023887"/>
            <a:ext cx="7280910" cy="84125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Generate slides from 10K and industry reports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Generate charts to show ROI clearly</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Improve the quality of my slides</a:t>
            </a:r>
          </a:p>
        </p:txBody>
      </p:sp>
      <p:sp>
        <p:nvSpPr>
          <p:cNvPr id="23" name="TextBox 22">
            <a:extLst>
              <a:ext uri="{FF2B5EF4-FFF2-40B4-BE49-F238E27FC236}">
                <a16:creationId xmlns:a16="http://schemas.microsoft.com/office/drawing/2014/main" id="{49A79C42-1E63-CBC3-E8C6-2045B52F1115}"/>
              </a:ext>
            </a:extLst>
          </p:cNvPr>
          <p:cNvSpPr txBox="1"/>
          <p:nvPr/>
        </p:nvSpPr>
        <p:spPr>
          <a:xfrm>
            <a:off x="4313934" y="4429093"/>
            <a:ext cx="3238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Pain Point</a:t>
            </a:r>
          </a:p>
        </p:txBody>
      </p:sp>
      <p:sp>
        <p:nvSpPr>
          <p:cNvPr id="24" name="TextBox 23">
            <a:extLst>
              <a:ext uri="{FF2B5EF4-FFF2-40B4-BE49-F238E27FC236}">
                <a16:creationId xmlns:a16="http://schemas.microsoft.com/office/drawing/2014/main" id="{B8C224AC-5C46-9331-52E2-DB9F6869EE2C}"/>
              </a:ext>
            </a:extLst>
          </p:cNvPr>
          <p:cNvSpPr txBox="1"/>
          <p:nvPr/>
        </p:nvSpPr>
        <p:spPr>
          <a:xfrm>
            <a:off x="4323460" y="4799067"/>
            <a:ext cx="3238194" cy="789960"/>
          </a:xfrm>
          <a:prstGeom prst="rect">
            <a:avLst/>
          </a:prstGeom>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Personalizing content takes time and effort today</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Lack of budget for graphic design</a:t>
            </a:r>
          </a:p>
        </p:txBody>
      </p:sp>
      <p:sp>
        <p:nvSpPr>
          <p:cNvPr id="10" name="TextBox 9">
            <a:extLst>
              <a:ext uri="{FF2B5EF4-FFF2-40B4-BE49-F238E27FC236}">
                <a16:creationId xmlns:a16="http://schemas.microsoft.com/office/drawing/2014/main" id="{B4259A5A-84CF-1849-22ED-F0B005B0B66C}"/>
              </a:ext>
            </a:extLst>
          </p:cNvPr>
          <p:cNvSpPr txBox="1"/>
          <p:nvPr/>
        </p:nvSpPr>
        <p:spPr>
          <a:xfrm>
            <a:off x="8388463" y="4429093"/>
            <a:ext cx="2787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KPI</a:t>
            </a:r>
          </a:p>
        </p:txBody>
      </p:sp>
      <p:cxnSp>
        <p:nvCxnSpPr>
          <p:cNvPr id="25" name="Straight Connector 24">
            <a:extLst>
              <a:ext uri="{FF2B5EF4-FFF2-40B4-BE49-F238E27FC236}">
                <a16:creationId xmlns:a16="http://schemas.microsoft.com/office/drawing/2014/main" id="{5A58588A-8FA1-46FB-627C-F18323AE52A9}"/>
              </a:ext>
              <a:ext uri="{C183D7F6-B498-43B3-948B-1728B52AA6E4}">
                <adec:decorative xmlns:adec="http://schemas.microsoft.com/office/drawing/2017/decorative" val="1"/>
              </a:ext>
            </a:extLst>
          </p:cNvPr>
          <p:cNvCxnSpPr>
            <a:cxnSpLocks/>
          </p:cNvCxnSpPr>
          <p:nvPr/>
        </p:nvCxnSpPr>
        <p:spPr>
          <a:xfrm flipV="1">
            <a:off x="7804467" y="4533192"/>
            <a:ext cx="0" cy="1639008"/>
          </a:xfrm>
          <a:prstGeom prst="line">
            <a:avLst/>
          </a:prstGeom>
          <a:noFill/>
          <a:ln w="6350" cap="flat" cmpd="sng" algn="ctr">
            <a:solidFill>
              <a:schemeClr val="bg1">
                <a:lumMod val="75000"/>
              </a:schemeClr>
            </a:solidFill>
            <a:prstDash val="solid"/>
            <a:miter lim="800000"/>
          </a:ln>
          <a:effectLst/>
        </p:spPr>
      </p:cxnSp>
      <p:sp>
        <p:nvSpPr>
          <p:cNvPr id="30" name="TextBox 29">
            <a:extLst>
              <a:ext uri="{FF2B5EF4-FFF2-40B4-BE49-F238E27FC236}">
                <a16:creationId xmlns:a16="http://schemas.microsoft.com/office/drawing/2014/main" id="{BA4D386E-44EF-CC6E-7DD6-4CE1BB9D9D95}"/>
              </a:ext>
            </a:extLst>
          </p:cNvPr>
          <p:cNvSpPr txBox="1"/>
          <p:nvPr/>
        </p:nvSpPr>
        <p:spPr>
          <a:xfrm>
            <a:off x="8388463" y="4799067"/>
            <a:ext cx="3182995" cy="574516"/>
          </a:xfrm>
          <a:prstGeom prst="rect">
            <a:avLst/>
          </a:prstGeom>
          <a:noFill/>
        </p:spPr>
        <p:txBody>
          <a:bodyPr wrap="square">
            <a:spAutoFit/>
          </a:bodyPr>
          <a:lstStyle/>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Survey post workshops</a:t>
            </a:r>
          </a:p>
          <a:p>
            <a:pPr marL="228600" marR="0" lvl="0" indent="-228600" fontAlgn="auto">
              <a:lnSpc>
                <a:spcPct val="100000"/>
              </a:lnSpc>
              <a:spcBef>
                <a:spcPts val="0"/>
              </a:spcBef>
              <a:spcAft>
                <a:spcPts val="400"/>
              </a:spcAft>
              <a:buClrTx/>
              <a:buSzTx/>
              <a:buFont typeface="Arial" panose="020B0604020202020204" pitchFamily="34" charset="0"/>
              <a:buChar char="•"/>
              <a:tabLst/>
              <a:defRPr/>
            </a:pPr>
            <a:r>
              <a:rPr lang="en-US" sz="1400">
                <a:solidFill>
                  <a:prstClr val="black"/>
                </a:solidFill>
                <a:latin typeface="Segoe UI"/>
              </a:rPr>
              <a:t>Attendee engagement</a:t>
            </a:r>
          </a:p>
        </p:txBody>
      </p:sp>
    </p:spTree>
    <p:extLst>
      <p:ext uri="{BB962C8B-B14F-4D97-AF65-F5344CB8AC3E}">
        <p14:creationId xmlns:p14="http://schemas.microsoft.com/office/powerpoint/2010/main" val="283223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8B6E70-BE46-A706-B744-0D6663A5D330}"/>
              </a:ext>
            </a:extLst>
          </p:cNvPr>
          <p:cNvSpPr txBox="1">
            <a:spLocks noGrp="1"/>
          </p:cNvSpPr>
          <p:nvPr>
            <p:ph type="title" idx="4294967295"/>
          </p:nvPr>
        </p:nvSpPr>
        <p:spPr>
          <a:xfrm>
            <a:off x="514350" y="3035049"/>
            <a:ext cx="3343275"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fontAlgn="auto">
              <a:spcAft>
                <a:spcPts val="0"/>
              </a:spcAft>
              <a:buClrTx/>
              <a:buSzTx/>
              <a:tabLst/>
              <a:defRPr/>
            </a:pPr>
            <a:r>
              <a:rPr lang="en-US" sz="3200"/>
              <a:t>Thank you</a:t>
            </a:r>
          </a:p>
        </p:txBody>
      </p:sp>
      <p:sp>
        <p:nvSpPr>
          <p:cNvPr id="6" name="Text Box 3" descr="This is a copyright notice that should be included on the final slide.">
            <a:extLst>
              <a:ext uri="{FF2B5EF4-FFF2-40B4-BE49-F238E27FC236}">
                <a16:creationId xmlns:a16="http://schemas.microsoft.com/office/drawing/2014/main" id="{3A58BF16-33C1-CC3B-8F9C-96E8154AA630}"/>
              </a:ext>
            </a:extLst>
          </p:cNvPr>
          <p:cNvSpPr txBox="1">
            <a:spLocks noChangeArrowheads="1"/>
          </p:cNvSpPr>
          <p:nvPr/>
        </p:nvSpPr>
        <p:spPr bwMode="blackWhite">
          <a:xfrm>
            <a:off x="603250" y="605275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Segoe UI" pitchFamily="34" charset="0"/>
              </a:rPr>
              <a:t>© Copyright Microsoft Corporation. All rights reserved. </a:t>
            </a:r>
          </a:p>
        </p:txBody>
      </p:sp>
      <p:pic>
        <p:nvPicPr>
          <p:cNvPr id="2" name="Picture 1">
            <a:extLst>
              <a:ext uri="{FF2B5EF4-FFF2-40B4-BE49-F238E27FC236}">
                <a16:creationId xmlns:a16="http://schemas.microsoft.com/office/drawing/2014/main" id="{E941BC00-8F47-B6A2-1657-EDBE5E105C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1" y="685800"/>
            <a:ext cx="1295400" cy="276909"/>
          </a:xfrm>
          <a:prstGeom prst="rect">
            <a:avLst/>
          </a:prstGeom>
        </p:spPr>
      </p:pic>
    </p:spTree>
    <p:extLst>
      <p:ext uri="{BB962C8B-B14F-4D97-AF65-F5344CB8AC3E}">
        <p14:creationId xmlns:p14="http://schemas.microsoft.com/office/powerpoint/2010/main" val="403892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605790" y="630831"/>
            <a:ext cx="11018520" cy="498598"/>
          </a:xfrm>
        </p:spPr>
        <p:txBody>
          <a:bodyPr>
            <a:normAutofit/>
          </a:bodyPr>
          <a:lstStyle/>
          <a:p>
            <a:r>
              <a:rPr lang="en-US"/>
              <a:t>A day in the life of a Sales Executive </a:t>
            </a:r>
          </a:p>
        </p:txBody>
      </p:sp>
      <p:sp>
        <p:nvSpPr>
          <p:cNvPr id="1053" name="TextBox 1052">
            <a:extLst>
              <a:ext uri="{FF2B5EF4-FFF2-40B4-BE49-F238E27FC236}">
                <a16:creationId xmlns:a16="http://schemas.microsoft.com/office/drawing/2014/main" id="{7B2977EE-7583-6E7E-56E3-0D339D8E7DE5}"/>
              </a:ext>
            </a:extLst>
          </p:cNvPr>
          <p:cNvSpPr txBox="1"/>
          <p:nvPr/>
        </p:nvSpPr>
        <p:spPr>
          <a:xfrm>
            <a:off x="511039" y="1206813"/>
            <a:ext cx="104298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Steer corporate sales strategy, oversee major accounts, and ensure alignment with broader business objectives.</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436A750B-13D0-10DF-66C0-85E235A7B86B}"/>
              </a:ext>
            </a:extLst>
          </p:cNvPr>
          <p:cNvSpPr txBox="1"/>
          <p:nvPr/>
        </p:nvSpPr>
        <p:spPr>
          <a:xfrm>
            <a:off x="2157231" y="2004454"/>
            <a:ext cx="1604824"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gradFill>
                  <a:gsLst>
                    <a:gs pos="25000">
                      <a:srgbClr val="116AD7"/>
                    </a:gs>
                    <a:gs pos="97248">
                      <a:srgbClr val="6CB55F"/>
                    </a:gs>
                  </a:gsLst>
                  <a:lin ang="2400000" scaled="0"/>
                </a:gradFill>
                <a:effectLst/>
                <a:uLnTx/>
                <a:uFillTx/>
                <a:latin typeface="Segoe UI"/>
                <a:ea typeface="+mn-ea"/>
                <a:cs typeface="+mn-cs"/>
              </a:rPr>
              <a:t>Omar</a:t>
            </a:r>
            <a:r>
              <a:rPr kumimoji="0" lang="en-US" sz="3600" b="1" i="0" u="none" strike="noStrike" kern="1200" cap="none" spc="0" normalizeH="0" baseline="0" noProof="0">
                <a:ln>
                  <a:noFill/>
                </a:ln>
                <a:gradFill>
                  <a:gsLst>
                    <a:gs pos="25000">
                      <a:srgbClr val="FC6F57"/>
                    </a:gs>
                    <a:gs pos="97248">
                      <a:srgbClr val="C652BB"/>
                    </a:gs>
                  </a:gsLst>
                  <a:lin ang="2400000" scaled="0"/>
                </a:gradFill>
                <a:effectLst/>
                <a:uLnTx/>
                <a:uFillTx/>
                <a:latin typeface="Segoe UI"/>
                <a:ea typeface="+mn-ea"/>
                <a:cs typeface="+mn-cs"/>
              </a:rPr>
              <a:t> </a:t>
            </a:r>
            <a:r>
              <a:rPr kumimoji="0" lang="en-US" sz="2800" b="1" i="0" u="none" strike="noStrike" kern="1200" cap="none" spc="0" normalizeH="0" baseline="0" noProof="0">
                <a:ln>
                  <a:noFill/>
                </a:ln>
                <a:gradFill>
                  <a:gsLst>
                    <a:gs pos="53000">
                      <a:srgbClr val="3B2E58"/>
                    </a:gs>
                    <a:gs pos="97248">
                      <a:srgbClr val="8661C5"/>
                    </a:gs>
                  </a:gsLst>
                  <a:lin ang="2400000" scaled="0"/>
                </a:gradFill>
                <a:effectLst/>
                <a:uLnTx/>
                <a:uFillTx/>
                <a:latin typeface="Segoe UI"/>
                <a:ea typeface="+mn-ea"/>
                <a:cs typeface="+mn-cs"/>
              </a:rPr>
              <a:t> </a:t>
            </a:r>
            <a:br>
              <a:rPr kumimoji="0" lang="en-US" sz="2400" b="0" i="0" u="none" strike="noStrike" kern="1200" cap="none" spc="0" normalizeH="0" baseline="0" noProof="0">
                <a:ln>
                  <a:noFill/>
                </a:ln>
                <a:solidFill>
                  <a:prstClr val="black"/>
                </a:solidFill>
                <a:effectLst/>
                <a:uLnTx/>
                <a:uFillTx/>
                <a:latin typeface="Segoe UI Semibold"/>
                <a:ea typeface="+mn-ea"/>
                <a:cs typeface="+mn-cs"/>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is a Sales Executive </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Contoso</a:t>
            </a:r>
            <a:endPar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09" name="Connector: Elbow 108">
            <a:extLst>
              <a:ext uri="{FF2B5EF4-FFF2-40B4-BE49-F238E27FC236}">
                <a16:creationId xmlns:a16="http://schemas.microsoft.com/office/drawing/2014/main" id="{AEDF8502-011B-3832-3988-CBF5145B050E}"/>
              </a:ext>
              <a:ext uri="{C183D7F6-B498-43B3-948B-1728B52AA6E4}">
                <adec:decorative xmlns:adec="http://schemas.microsoft.com/office/drawing/2017/decorative" val="1"/>
              </a:ext>
            </a:extLst>
          </p:cNvPr>
          <p:cNvCxnSpPr>
            <a:cxnSpLocks/>
            <a:stCxn id="23" idx="1"/>
          </p:cNvCxnSpPr>
          <p:nvPr/>
        </p:nvCxnSpPr>
        <p:spPr>
          <a:xfrm rot="10800000" flipH="1" flipV="1">
            <a:off x="6096000" y="2221183"/>
            <a:ext cx="722436" cy="1678369"/>
          </a:xfrm>
          <a:prstGeom prst="bentConnector4">
            <a:avLst>
              <a:gd name="adj1" fmla="val -17579"/>
              <a:gd name="adj2" fmla="val 84635"/>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2283E6E-148C-47CD-7B9B-E3DAE709D43B}"/>
              </a:ext>
              <a:ext uri="{C183D7F6-B498-43B3-948B-1728B52AA6E4}">
                <adec:decorative xmlns:adec="http://schemas.microsoft.com/office/drawing/2017/decorative" val="1"/>
              </a:ext>
            </a:extLst>
          </p:cNvPr>
          <p:cNvCxnSpPr/>
          <p:nvPr/>
        </p:nvCxnSpPr>
        <p:spPr>
          <a:xfrm>
            <a:off x="3685345" y="2393201"/>
            <a:ext cx="0" cy="1667238"/>
          </a:xfrm>
          <a:prstGeom prst="line">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sp>
        <p:nvSpPr>
          <p:cNvPr id="19" name="Rectangle: Rounded Corners 11">
            <a:extLst>
              <a:ext uri="{FF2B5EF4-FFF2-40B4-BE49-F238E27FC236}">
                <a16:creationId xmlns:a16="http://schemas.microsoft.com/office/drawing/2014/main" id="{08923275-4EC6-9AAA-8014-CC8BBDE1414C}"/>
              </a:ext>
            </a:extLst>
          </p:cNvPr>
          <p:cNvSpPr/>
          <p:nvPr/>
        </p:nvSpPr>
        <p:spPr bwMode="auto">
          <a:xfrm>
            <a:off x="3531768"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8:00</a:t>
            </a:r>
            <a:r>
              <a:rPr kumimoji="0" lang="zh-TW" altLang="en-US" sz="105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5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8011A39A-8B98-841D-BE00-3E598C1AEE60}"/>
              </a:ext>
            </a:extLst>
          </p:cNvPr>
          <p:cNvSpPr txBox="1"/>
          <p:nvPr/>
        </p:nvSpPr>
        <p:spPr>
          <a:xfrm>
            <a:off x="3732594" y="2459552"/>
            <a:ext cx="2183013" cy="1077218"/>
          </a:xfrm>
          <a:prstGeom prst="rect">
            <a:avLst/>
          </a:prstGeom>
          <a:noFill/>
        </p:spPr>
        <p:txBody>
          <a:bodyPr wrap="square" lIns="91440" tIns="0" rIns="91440" bIns="0" rtlCol="0" anchor="t">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Omar starts his day by reviewing his calendar and messages. On a typical day, he gets 300 emails and 200 Teams messages. Being able to use Copilot is game changing –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he can prioritize responses by asking “Do I have any urgent asks?” </a:t>
            </a:r>
            <a:endParaRPr kumimoji="0" lang="en-US" sz="10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3" name="Rectangle: Rounded Corners 15">
            <a:extLst>
              <a:ext uri="{FF2B5EF4-FFF2-40B4-BE49-F238E27FC236}">
                <a16:creationId xmlns:a16="http://schemas.microsoft.com/office/drawing/2014/main" id="{C7E79BAC-9662-C1A8-0759-191A95675AC8}"/>
              </a:ext>
            </a:extLst>
          </p:cNvPr>
          <p:cNvSpPr/>
          <p:nvPr/>
        </p:nvSpPr>
        <p:spPr bwMode="auto">
          <a:xfrm>
            <a:off x="6096000"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11:00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24B0CAF8-AAC6-EAA0-95A6-9BD27D34BF69}"/>
              </a:ext>
            </a:extLst>
          </p:cNvPr>
          <p:cNvSpPr txBox="1"/>
          <p:nvPr/>
        </p:nvSpPr>
        <p:spPr>
          <a:xfrm>
            <a:off x="6066657" y="2457786"/>
            <a:ext cx="2682402" cy="1113831"/>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Omar has a short working block to prepare for an upcoming strategic planning session.  As he scrolls through his calendars, Omar sees he has two upcoming meetings with customers </a:t>
            </a:r>
            <a:r>
              <a:rPr kumimoji="0" lang="en-US" sz="95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and uses Copilot for Sales in Outlook to quickly get up to speed on account and opportunity details</a:t>
            </a:r>
            <a:r>
              <a:rPr kumimoji="0" lang="en-US" sz="95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a:t>
            </a:r>
            <a:endParaRPr kumimoji="0" lang="en-US" sz="950" b="0" i="0" u="none" strike="noStrike" kern="1200" cap="none" spc="0" normalizeH="0" baseline="0" noProof="0">
              <a:ln>
                <a:noFill/>
              </a:ln>
              <a:solidFill>
                <a:prstClr val="black"/>
              </a:solidFill>
              <a:effectLst/>
              <a:uLnTx/>
              <a:uFillTx/>
              <a:latin typeface="Times New Roman" panose="02020603050405020304" pitchFamily="18" charset="0"/>
              <a:cs typeface="Segoe UI" pitchFamily="34" charset="0"/>
            </a:endParaRPr>
          </a:p>
        </p:txBody>
      </p:sp>
      <p:sp>
        <p:nvSpPr>
          <p:cNvPr id="27" name="Rectangle: Rounded Corners 19">
            <a:extLst>
              <a:ext uri="{FF2B5EF4-FFF2-40B4-BE49-F238E27FC236}">
                <a16:creationId xmlns:a16="http://schemas.microsoft.com/office/drawing/2014/main" id="{06D3FB52-3A12-ABB4-6C94-F323A11D601D}"/>
              </a:ext>
            </a:extLst>
          </p:cNvPr>
          <p:cNvSpPr/>
          <p:nvPr/>
        </p:nvSpPr>
        <p:spPr bwMode="auto">
          <a:xfrm>
            <a:off x="9123052" y="2031512"/>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4:30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99631760-BF21-2A8E-75FB-73E77CA10C7A}"/>
              </a:ext>
            </a:extLst>
          </p:cNvPr>
          <p:cNvSpPr txBox="1"/>
          <p:nvPr/>
        </p:nvSpPr>
        <p:spPr>
          <a:xfrm>
            <a:off x="9044099" y="2456741"/>
            <a:ext cx="2519250"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Feeling a sense of accomplishment, Omar ends his day on a lighter note, using Copilot’s image generation capabilities to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create a fun image to share in the leadership Teams chat with an inspiring “We’ve got this!”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message.  </a:t>
            </a: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Segoe UI" pitchFamily="34" charset="0"/>
            </a:endParaRPr>
          </a:p>
        </p:txBody>
      </p:sp>
      <p:sp>
        <p:nvSpPr>
          <p:cNvPr id="21" name="Rectangle: Rounded Corners 15">
            <a:extLst>
              <a:ext uri="{FF2B5EF4-FFF2-40B4-BE49-F238E27FC236}">
                <a16:creationId xmlns:a16="http://schemas.microsoft.com/office/drawing/2014/main" id="{5F3CDD36-9AB2-8DBA-5F62-BFAB110A4DAC}"/>
              </a:ext>
            </a:extLst>
          </p:cNvPr>
          <p:cNvSpPr/>
          <p:nvPr/>
        </p:nvSpPr>
        <p:spPr bwMode="auto">
          <a:xfrm>
            <a:off x="4050988" y="455420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10:00 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BFE5B146-164C-B33D-7613-45A23C7A5B11}"/>
              </a:ext>
            </a:extLst>
          </p:cNvPr>
          <p:cNvSpPr txBox="1"/>
          <p:nvPr/>
        </p:nvSpPr>
        <p:spPr>
          <a:xfrm>
            <a:off x="4003422" y="4996806"/>
            <a:ext cx="2063235" cy="833946"/>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He then reviews sales data and key performance issues </a:t>
            </a:r>
            <a:r>
              <a:rPr kumimoji="0" lang="en-US" sz="1000" b="0" i="0" u="none" strike="noStrike" kern="1200" cap="none" spc="0" normalizeH="0" baseline="0" noProof="0">
                <a:ln>
                  <a:noFill/>
                </a:ln>
                <a:solidFill>
                  <a:prstClr val="black"/>
                </a:solidFill>
                <a:effectLst/>
                <a:uLnTx/>
                <a:uFillTx/>
                <a:latin typeface="Segoe UI Semibold"/>
                <a:cs typeface="Segoe UI" pitchFamily="34" charset="0"/>
              </a:rPr>
              <a:t>using Copilot to highlight important insights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and heads into the monthly business review. </a:t>
            </a: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Segoe UI" pitchFamily="34" charset="0"/>
            </a:endParaRPr>
          </a:p>
        </p:txBody>
      </p:sp>
      <p:sp>
        <p:nvSpPr>
          <p:cNvPr id="12" name="Rectangle: Rounded Corners 4">
            <a:extLst>
              <a:ext uri="{FF2B5EF4-FFF2-40B4-BE49-F238E27FC236}">
                <a16:creationId xmlns:a16="http://schemas.microsoft.com/office/drawing/2014/main" id="{6419B5A6-3604-5B82-75AA-0B00D1BAF4B3}"/>
              </a:ext>
            </a:extLst>
          </p:cNvPr>
          <p:cNvSpPr/>
          <p:nvPr/>
        </p:nvSpPr>
        <p:spPr bwMode="auto">
          <a:xfrm>
            <a:off x="6438343" y="4563774"/>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2:00 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5518A95-03E7-1713-2C11-3B0499725A22}"/>
              </a:ext>
            </a:extLst>
          </p:cNvPr>
          <p:cNvSpPr txBox="1"/>
          <p:nvPr/>
        </p:nvSpPr>
        <p:spPr>
          <a:xfrm>
            <a:off x="6400243" y="4997188"/>
            <a:ext cx="2605756"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After his meeting, Omar calls a sales director on his team to share key takeaways from this strategic customer identifying new sales opportunities to grow revenue.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Copilot for Sales takes notes and recaps the meeting</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t>
            </a:r>
            <a:endParaRPr kumimoji="0" lang="en-US" sz="1000" b="0" i="0" u="none" strike="noStrike" kern="0" cap="none" spc="0" normalizeH="0" baseline="0" noProof="0">
              <a:ln>
                <a:noFill/>
              </a:ln>
              <a:solidFill>
                <a:srgbClr val="1A1A1A"/>
              </a:solidFill>
              <a:effectLst/>
              <a:uLnTx/>
              <a:uFillTx/>
              <a:latin typeface="Segoe UI"/>
              <a:cs typeface="Segoe UI" pitchFamily="34" charset="0"/>
            </a:endParaRPr>
          </a:p>
        </p:txBody>
      </p:sp>
      <p:sp>
        <p:nvSpPr>
          <p:cNvPr id="24" name="Flowchart: Process 23">
            <a:extLst>
              <a:ext uri="{FF2B5EF4-FFF2-40B4-BE49-F238E27FC236}">
                <a16:creationId xmlns:a16="http://schemas.microsoft.com/office/drawing/2014/main" id="{471B2708-1A9E-9BAD-F6B5-6D69964AAB64}"/>
              </a:ext>
              <a:ext uri="{C183D7F6-B498-43B3-948B-1728B52AA6E4}">
                <adec:decorative xmlns:adec="http://schemas.microsoft.com/office/drawing/2017/decorative" val="1"/>
              </a:ext>
            </a:extLst>
          </p:cNvPr>
          <p:cNvSpPr/>
          <p:nvPr/>
        </p:nvSpPr>
        <p:spPr>
          <a:xfrm>
            <a:off x="2141660" y="3979755"/>
            <a:ext cx="7772400" cy="822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25" name="Group 124">
            <a:extLst>
              <a:ext uri="{FF2B5EF4-FFF2-40B4-BE49-F238E27FC236}">
                <a16:creationId xmlns:a16="http://schemas.microsoft.com/office/drawing/2014/main" id="{F3A61874-0618-9D8B-14EF-D06FF9E9B08B}"/>
              </a:ext>
              <a:ext uri="{C183D7F6-B498-43B3-948B-1728B52AA6E4}">
                <adec:decorative xmlns:adec="http://schemas.microsoft.com/office/drawing/2017/decorative" val="1"/>
              </a:ext>
            </a:extLst>
          </p:cNvPr>
          <p:cNvGrpSpPr/>
          <p:nvPr/>
        </p:nvGrpSpPr>
        <p:grpSpPr>
          <a:xfrm>
            <a:off x="3536867" y="3874718"/>
            <a:ext cx="315265" cy="315265"/>
            <a:chOff x="3536867" y="4281118"/>
            <a:chExt cx="315265" cy="315265"/>
          </a:xfrm>
        </p:grpSpPr>
        <p:sp>
          <p:nvSpPr>
            <p:cNvPr id="26" name="Oval 25">
              <a:extLst>
                <a:ext uri="{FF2B5EF4-FFF2-40B4-BE49-F238E27FC236}">
                  <a16:creationId xmlns:a16="http://schemas.microsoft.com/office/drawing/2014/main" id="{15EA4616-4761-DFE2-2315-71125CE594D3}"/>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3" name="Isosceles Triangle 122">
              <a:extLst>
                <a:ext uri="{FF2B5EF4-FFF2-40B4-BE49-F238E27FC236}">
                  <a16:creationId xmlns:a16="http://schemas.microsoft.com/office/drawing/2014/main" id="{00D13967-EF2B-EB87-B8D9-6A2E4B54BBF4}"/>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4" name="Isosceles Triangle 123">
              <a:extLst>
                <a:ext uri="{FF2B5EF4-FFF2-40B4-BE49-F238E27FC236}">
                  <a16:creationId xmlns:a16="http://schemas.microsoft.com/office/drawing/2014/main" id="{1BF8243A-1738-46AF-BEC0-4655B474E968}"/>
                </a:ext>
              </a:extLst>
            </p:cNvPr>
            <p:cNvSpPr/>
            <p:nvPr/>
          </p:nvSpPr>
          <p:spPr>
            <a:xfrm rot="14592764">
              <a:off x="3601870" y="4413778"/>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B8A04D1F-71AA-DD57-147B-80464BCFC1EC}"/>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107" name="Connector: Elbow 106">
            <a:extLst>
              <a:ext uri="{FF2B5EF4-FFF2-40B4-BE49-F238E27FC236}">
                <a16:creationId xmlns:a16="http://schemas.microsoft.com/office/drawing/2014/main" id="{0E97E0BC-F60A-03F6-D82A-48E939AFDA0A}"/>
              </a:ext>
              <a:ext uri="{C183D7F6-B498-43B3-948B-1728B52AA6E4}">
                <adec:decorative xmlns:adec="http://schemas.microsoft.com/office/drawing/2017/decorative" val="1"/>
              </a:ext>
            </a:extLst>
          </p:cNvPr>
          <p:cNvCxnSpPr>
            <a:cxnSpLocks/>
            <a:endCxn id="21" idx="3"/>
          </p:cNvCxnSpPr>
          <p:nvPr/>
        </p:nvCxnSpPr>
        <p:spPr>
          <a:xfrm rot="5400000">
            <a:off x="4879912" y="4350937"/>
            <a:ext cx="530651" cy="219886"/>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6C2B3359-2CD1-C73F-8AFB-D2CE816FFFF5}"/>
              </a:ext>
              <a:ext uri="{C183D7F6-B498-43B3-948B-1728B52AA6E4}">
                <adec:decorative xmlns:adec="http://schemas.microsoft.com/office/drawing/2017/decorative" val="1"/>
              </a:ext>
            </a:extLst>
          </p:cNvPr>
          <p:cNvCxnSpPr>
            <a:cxnSpLocks/>
            <a:stCxn id="1034" idx="4"/>
            <a:endCxn id="12" idx="3"/>
          </p:cNvCxnSpPr>
          <p:nvPr/>
        </p:nvCxnSpPr>
        <p:spPr>
          <a:xfrm rot="5400000">
            <a:off x="7622843" y="3980785"/>
            <a:ext cx="554793" cy="955179"/>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CACDDB78-9C5C-5FA9-EFBE-50C17EAC48D9}"/>
              </a:ext>
              <a:ext uri="{C183D7F6-B498-43B3-948B-1728B52AA6E4}">
                <adec:decorative xmlns:adec="http://schemas.microsoft.com/office/drawing/2017/decorative" val="1"/>
              </a:ext>
            </a:extLst>
          </p:cNvPr>
          <p:cNvCxnSpPr>
            <a:cxnSpLocks/>
            <a:endCxn id="27" idx="1"/>
          </p:cNvCxnSpPr>
          <p:nvPr/>
        </p:nvCxnSpPr>
        <p:spPr>
          <a:xfrm rot="16200000" flipV="1">
            <a:off x="8680348" y="2646214"/>
            <a:ext cx="1699577" cy="814168"/>
          </a:xfrm>
          <a:prstGeom prst="bentConnector4">
            <a:avLst>
              <a:gd name="adj1" fmla="val 14303"/>
              <a:gd name="adj2" fmla="val 120279"/>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8D30D3D-A77C-B2E3-9310-C79A6B38B821}"/>
              </a:ext>
              <a:ext uri="{C183D7F6-B498-43B3-948B-1728B52AA6E4}">
                <adec:decorative xmlns:adec="http://schemas.microsoft.com/office/drawing/2017/decorative" val="1"/>
              </a:ext>
            </a:extLst>
          </p:cNvPr>
          <p:cNvGrpSpPr/>
          <p:nvPr/>
        </p:nvGrpSpPr>
        <p:grpSpPr>
          <a:xfrm>
            <a:off x="5088392" y="3871892"/>
            <a:ext cx="315265" cy="315265"/>
            <a:chOff x="3536867" y="4281118"/>
            <a:chExt cx="315265" cy="315265"/>
          </a:xfrm>
        </p:grpSpPr>
        <p:sp>
          <p:nvSpPr>
            <p:cNvPr id="127" name="Oval 126">
              <a:extLst>
                <a:ext uri="{FF2B5EF4-FFF2-40B4-BE49-F238E27FC236}">
                  <a16:creationId xmlns:a16="http://schemas.microsoft.com/office/drawing/2014/main" id="{4CBBA0EC-28BB-D807-668C-350A04073697}"/>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4" name="Isosceles Triangle 1023">
              <a:extLst>
                <a:ext uri="{FF2B5EF4-FFF2-40B4-BE49-F238E27FC236}">
                  <a16:creationId xmlns:a16="http://schemas.microsoft.com/office/drawing/2014/main" id="{2DDED841-8EAA-B8C8-D6BB-0F7911B435BF}"/>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5" name="Isosceles Triangle 1024">
              <a:extLst>
                <a:ext uri="{FF2B5EF4-FFF2-40B4-BE49-F238E27FC236}">
                  <a16:creationId xmlns:a16="http://schemas.microsoft.com/office/drawing/2014/main" id="{136F4566-37DC-C369-E0D1-9949D45D41A2}"/>
                </a:ext>
              </a:extLst>
            </p:cNvPr>
            <p:cNvSpPr/>
            <p:nvPr/>
          </p:nvSpPr>
          <p:spPr>
            <a:xfrm rot="18000000">
              <a:off x="3598926" y="4352634"/>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7" name="Oval 1026">
              <a:extLst>
                <a:ext uri="{FF2B5EF4-FFF2-40B4-BE49-F238E27FC236}">
                  <a16:creationId xmlns:a16="http://schemas.microsoft.com/office/drawing/2014/main" id="{F51D59BB-1661-1DC7-426E-D67FC7DCFE1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28" name="Group 1027">
            <a:extLst>
              <a:ext uri="{FF2B5EF4-FFF2-40B4-BE49-F238E27FC236}">
                <a16:creationId xmlns:a16="http://schemas.microsoft.com/office/drawing/2014/main" id="{E8CBC247-2B2F-6F2E-EE41-0B4041D8688F}"/>
              </a:ext>
              <a:ext uri="{C183D7F6-B498-43B3-948B-1728B52AA6E4}">
                <adec:decorative xmlns:adec="http://schemas.microsoft.com/office/drawing/2017/decorative" val="1"/>
              </a:ext>
            </a:extLst>
          </p:cNvPr>
          <p:cNvGrpSpPr/>
          <p:nvPr/>
        </p:nvGrpSpPr>
        <p:grpSpPr>
          <a:xfrm>
            <a:off x="6660804" y="3865713"/>
            <a:ext cx="315265" cy="315265"/>
            <a:chOff x="3536867" y="4281118"/>
            <a:chExt cx="315265" cy="315265"/>
          </a:xfrm>
        </p:grpSpPr>
        <p:sp>
          <p:nvSpPr>
            <p:cNvPr id="1029" name="Oval 1028">
              <a:extLst>
                <a:ext uri="{FF2B5EF4-FFF2-40B4-BE49-F238E27FC236}">
                  <a16:creationId xmlns:a16="http://schemas.microsoft.com/office/drawing/2014/main" id="{73C964DA-A31F-F1EC-EDF3-953D8BCE25CB}"/>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0" name="Isosceles Triangle 1029">
              <a:extLst>
                <a:ext uri="{FF2B5EF4-FFF2-40B4-BE49-F238E27FC236}">
                  <a16:creationId xmlns:a16="http://schemas.microsoft.com/office/drawing/2014/main" id="{5F135B27-32FA-928A-3904-2CD6D9B5A53C}"/>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1" name="Isosceles Triangle 1030">
              <a:extLst>
                <a:ext uri="{FF2B5EF4-FFF2-40B4-BE49-F238E27FC236}">
                  <a16:creationId xmlns:a16="http://schemas.microsoft.com/office/drawing/2014/main" id="{793249B4-6BEB-0E2E-606E-0D8A6EB5054C}"/>
                </a:ext>
              </a:extLst>
            </p:cNvPr>
            <p:cNvSpPr/>
            <p:nvPr/>
          </p:nvSpPr>
          <p:spPr>
            <a:xfrm rot="19800000">
              <a:off x="3623401"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2" name="Oval 1031">
              <a:extLst>
                <a:ext uri="{FF2B5EF4-FFF2-40B4-BE49-F238E27FC236}">
                  <a16:creationId xmlns:a16="http://schemas.microsoft.com/office/drawing/2014/main" id="{87A072B9-0F54-F1A6-06C6-65931CA2555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3" name="Group 1032">
            <a:extLst>
              <a:ext uri="{FF2B5EF4-FFF2-40B4-BE49-F238E27FC236}">
                <a16:creationId xmlns:a16="http://schemas.microsoft.com/office/drawing/2014/main" id="{73B599CF-AC60-1750-B7F9-B93BCEA72318}"/>
              </a:ext>
              <a:ext uri="{C183D7F6-B498-43B3-948B-1728B52AA6E4}">
                <adec:decorative xmlns:adec="http://schemas.microsoft.com/office/drawing/2017/decorative" val="1"/>
              </a:ext>
            </a:extLst>
          </p:cNvPr>
          <p:cNvGrpSpPr/>
          <p:nvPr/>
        </p:nvGrpSpPr>
        <p:grpSpPr>
          <a:xfrm>
            <a:off x="8220195" y="3865713"/>
            <a:ext cx="315265" cy="315265"/>
            <a:chOff x="3536867" y="4281118"/>
            <a:chExt cx="315265" cy="315265"/>
          </a:xfrm>
        </p:grpSpPr>
        <p:sp>
          <p:nvSpPr>
            <p:cNvPr id="1034" name="Oval 1033">
              <a:extLst>
                <a:ext uri="{FF2B5EF4-FFF2-40B4-BE49-F238E27FC236}">
                  <a16:creationId xmlns:a16="http://schemas.microsoft.com/office/drawing/2014/main" id="{234C75ED-3E55-DAA7-813B-99A95D40887A}"/>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5" name="Isosceles Triangle 1034">
              <a:extLst>
                <a:ext uri="{FF2B5EF4-FFF2-40B4-BE49-F238E27FC236}">
                  <a16:creationId xmlns:a16="http://schemas.microsoft.com/office/drawing/2014/main" id="{6EA8B2FB-C77C-36E4-F3B1-BFBE32023DBD}"/>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7" name="Oval 1036">
              <a:extLst>
                <a:ext uri="{FF2B5EF4-FFF2-40B4-BE49-F238E27FC236}">
                  <a16:creationId xmlns:a16="http://schemas.microsoft.com/office/drawing/2014/main" id="{6EE909E6-0D12-E9D0-4C3D-2C017A4C0AE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9" name="Group 1038">
            <a:extLst>
              <a:ext uri="{FF2B5EF4-FFF2-40B4-BE49-F238E27FC236}">
                <a16:creationId xmlns:a16="http://schemas.microsoft.com/office/drawing/2014/main" id="{42BED8DF-EF00-69E1-F019-5158EB94F571}"/>
              </a:ext>
              <a:ext uri="{C183D7F6-B498-43B3-948B-1728B52AA6E4}">
                <adec:decorative xmlns:adec="http://schemas.microsoft.com/office/drawing/2017/decorative" val="1"/>
              </a:ext>
            </a:extLst>
          </p:cNvPr>
          <p:cNvGrpSpPr/>
          <p:nvPr/>
        </p:nvGrpSpPr>
        <p:grpSpPr>
          <a:xfrm>
            <a:off x="9779586" y="3863232"/>
            <a:ext cx="315265" cy="315265"/>
            <a:chOff x="3536867" y="4281118"/>
            <a:chExt cx="315265" cy="315265"/>
          </a:xfrm>
        </p:grpSpPr>
        <p:sp>
          <p:nvSpPr>
            <p:cNvPr id="1040" name="Oval 1039">
              <a:extLst>
                <a:ext uri="{FF2B5EF4-FFF2-40B4-BE49-F238E27FC236}">
                  <a16:creationId xmlns:a16="http://schemas.microsoft.com/office/drawing/2014/main" id="{B8A8619F-89EF-345A-C4DF-3A2E16593060}"/>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1" name="Isosceles Triangle 1040">
              <a:extLst>
                <a:ext uri="{FF2B5EF4-FFF2-40B4-BE49-F238E27FC236}">
                  <a16:creationId xmlns:a16="http://schemas.microsoft.com/office/drawing/2014/main" id="{903176AE-B5FF-BF08-1F67-241990E2E817}"/>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2" name="Isosceles Triangle 1041">
              <a:extLst>
                <a:ext uri="{FF2B5EF4-FFF2-40B4-BE49-F238E27FC236}">
                  <a16:creationId xmlns:a16="http://schemas.microsoft.com/office/drawing/2014/main" id="{68200B4B-C4A2-B4B5-E71B-35433FFEAF28}"/>
                </a:ext>
              </a:extLst>
            </p:cNvPr>
            <p:cNvSpPr/>
            <p:nvPr/>
          </p:nvSpPr>
          <p:spPr>
            <a:xfrm rot="3224616" flipH="1">
              <a:off x="3709279" y="4346441"/>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3" name="Oval 1042">
              <a:extLst>
                <a:ext uri="{FF2B5EF4-FFF2-40B4-BE49-F238E27FC236}">
                  <a16:creationId xmlns:a16="http://schemas.microsoft.com/office/drawing/2014/main" id="{6A700013-7B53-05FA-7AF8-BE77FAC482A0}"/>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4" name="Picture 3">
            <a:extLst>
              <a:ext uri="{FF2B5EF4-FFF2-40B4-BE49-F238E27FC236}">
                <a16:creationId xmlns:a16="http://schemas.microsoft.com/office/drawing/2014/main" id="{FB456405-A8AB-5069-9429-DF2D34CC52B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506" t="4859" r="3215"/>
          <a:stretch/>
        </p:blipFill>
        <p:spPr>
          <a:xfrm>
            <a:off x="0" y="1304969"/>
            <a:ext cx="3605489" cy="5553031"/>
          </a:xfrm>
          <a:prstGeom prst="rect">
            <a:avLst/>
          </a:prstGeom>
        </p:spPr>
      </p:pic>
    </p:spTree>
    <p:extLst>
      <p:ext uri="{BB962C8B-B14F-4D97-AF65-F5344CB8AC3E}">
        <p14:creationId xmlns:p14="http://schemas.microsoft.com/office/powerpoint/2010/main" val="85483695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605790" y="630831"/>
            <a:ext cx="11018520" cy="498598"/>
          </a:xfrm>
        </p:spPr>
        <p:txBody>
          <a:bodyPr>
            <a:normAutofit/>
          </a:bodyPr>
          <a:lstStyle/>
          <a:p>
            <a:r>
              <a:rPr lang="en-US">
                <a:latin typeface="Segoe UI Semibold" panose="020B0702040204020203" pitchFamily="34" charset="0"/>
                <a:cs typeface="Segoe UI Semibold" panose="020B0702040204020203" pitchFamily="34" charset="0"/>
              </a:rPr>
              <a:t>A day in the life of a Sales Leader </a:t>
            </a:r>
            <a:endParaRPr lang="en-US"/>
          </a:p>
        </p:txBody>
      </p:sp>
      <p:sp>
        <p:nvSpPr>
          <p:cNvPr id="1053" name="TextBox 1052">
            <a:extLst>
              <a:ext uri="{FF2B5EF4-FFF2-40B4-BE49-F238E27FC236}">
                <a16:creationId xmlns:a16="http://schemas.microsoft.com/office/drawing/2014/main" id="{7B2977EE-7583-6E7E-56E3-0D339D8E7DE5}"/>
              </a:ext>
            </a:extLst>
          </p:cNvPr>
          <p:cNvSpPr txBox="1"/>
          <p:nvPr/>
        </p:nvSpPr>
        <p:spPr>
          <a:xfrm>
            <a:off x="511038" y="1206813"/>
            <a:ext cx="10664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Achieve sales targets and optimize team performance, ensuring strategic alignment and customer satisfaction. </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9" name="Connector: Elbow 108">
            <a:extLst>
              <a:ext uri="{FF2B5EF4-FFF2-40B4-BE49-F238E27FC236}">
                <a16:creationId xmlns:a16="http://schemas.microsoft.com/office/drawing/2014/main" id="{AEDF8502-011B-3832-3988-CBF5145B050E}"/>
              </a:ext>
              <a:ext uri="{C183D7F6-B498-43B3-948B-1728B52AA6E4}">
                <adec:decorative xmlns:adec="http://schemas.microsoft.com/office/drawing/2017/decorative" val="1"/>
              </a:ext>
            </a:extLst>
          </p:cNvPr>
          <p:cNvCxnSpPr>
            <a:cxnSpLocks/>
            <a:stCxn id="23" idx="1"/>
          </p:cNvCxnSpPr>
          <p:nvPr/>
        </p:nvCxnSpPr>
        <p:spPr>
          <a:xfrm rot="10800000" flipH="1" flipV="1">
            <a:off x="6096000" y="2221183"/>
            <a:ext cx="722436" cy="1678369"/>
          </a:xfrm>
          <a:prstGeom prst="bentConnector4">
            <a:avLst>
              <a:gd name="adj1" fmla="val -17579"/>
              <a:gd name="adj2" fmla="val 84635"/>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2283E6E-148C-47CD-7B9B-E3DAE709D43B}"/>
              </a:ext>
              <a:ext uri="{C183D7F6-B498-43B3-948B-1728B52AA6E4}">
                <adec:decorative xmlns:adec="http://schemas.microsoft.com/office/drawing/2017/decorative" val="1"/>
              </a:ext>
            </a:extLst>
          </p:cNvPr>
          <p:cNvCxnSpPr/>
          <p:nvPr/>
        </p:nvCxnSpPr>
        <p:spPr>
          <a:xfrm>
            <a:off x="3685345" y="2393201"/>
            <a:ext cx="0" cy="1667238"/>
          </a:xfrm>
          <a:prstGeom prst="line">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sp>
        <p:nvSpPr>
          <p:cNvPr id="19" name="Rectangle: Rounded Corners 11">
            <a:extLst>
              <a:ext uri="{FF2B5EF4-FFF2-40B4-BE49-F238E27FC236}">
                <a16:creationId xmlns:a16="http://schemas.microsoft.com/office/drawing/2014/main" id="{08923275-4EC6-9AAA-8014-CC8BBDE1414C}"/>
              </a:ext>
            </a:extLst>
          </p:cNvPr>
          <p:cNvSpPr/>
          <p:nvPr/>
        </p:nvSpPr>
        <p:spPr bwMode="auto">
          <a:xfrm>
            <a:off x="3531768"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8:00</a:t>
            </a:r>
            <a:r>
              <a:rPr kumimoji="0" lang="zh-TW" altLang="en-US" sz="105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5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8011A39A-8B98-841D-BE00-3E598C1AEE60}"/>
              </a:ext>
            </a:extLst>
          </p:cNvPr>
          <p:cNvSpPr txBox="1"/>
          <p:nvPr/>
        </p:nvSpPr>
        <p:spPr>
          <a:xfrm>
            <a:off x="3732594" y="2488127"/>
            <a:ext cx="2159953" cy="769441"/>
          </a:xfrm>
          <a:prstGeom prst="rect">
            <a:avLst/>
          </a:prstGeom>
          <a:noFill/>
        </p:spPr>
        <p:txBody>
          <a:bodyPr wrap="square" lIns="91440" tIns="0" rIns="91440" bIns="0" rtlCol="0" anchor="t">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Amy starts her day by reviewing sales data with the help of insights collected from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Copilot for Sales integration with their Salesforce CRM</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endParaRPr kumimoji="0" lang="en-US" sz="10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3" name="Rectangle: Rounded Corners 15">
            <a:extLst>
              <a:ext uri="{FF2B5EF4-FFF2-40B4-BE49-F238E27FC236}">
                <a16:creationId xmlns:a16="http://schemas.microsoft.com/office/drawing/2014/main" id="{C7E79BAC-9662-C1A8-0759-191A95675AC8}"/>
              </a:ext>
            </a:extLst>
          </p:cNvPr>
          <p:cNvSpPr/>
          <p:nvPr/>
        </p:nvSpPr>
        <p:spPr bwMode="auto">
          <a:xfrm>
            <a:off x="6096000"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11:00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24B0CAF8-AAC6-EAA0-95A6-9BD27D34BF69}"/>
              </a:ext>
            </a:extLst>
          </p:cNvPr>
          <p:cNvSpPr txBox="1"/>
          <p:nvPr/>
        </p:nvSpPr>
        <p:spPr>
          <a:xfrm>
            <a:off x="6066657" y="2486361"/>
            <a:ext cx="2644636" cy="833946"/>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She gathers the sales team for a morning huddle. She </a:t>
            </a:r>
            <a:r>
              <a:rPr kumimoji="0" lang="en-US" sz="1000" b="0" i="0" u="none" strike="noStrike" kern="1200" cap="none" spc="0" normalizeH="0" baseline="0" noProof="0">
                <a:ln>
                  <a:noFill/>
                </a:ln>
                <a:solidFill>
                  <a:prstClr val="black"/>
                </a:solidFill>
                <a:effectLst/>
                <a:uLnTx/>
                <a:uFillTx/>
                <a:latin typeface="Segoe UI"/>
                <a:ea typeface="+mn-ea"/>
                <a:cs typeface="Segoe UI Semibold" panose="020B0702040204020203" pitchFamily="34" charset="0"/>
              </a:rPr>
              <a:t>uses</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Copilot to record and recap the meeting </a:t>
            </a:r>
            <a:r>
              <a:rPr kumimoji="0" lang="en-US" sz="1000" b="0" i="0" u="none" strike="noStrike" kern="1200" cap="none" spc="0" normalizeH="0" baseline="0" noProof="0">
                <a:ln>
                  <a:noFill/>
                </a:ln>
                <a:solidFill>
                  <a:prstClr val="black"/>
                </a:solidFill>
                <a:effectLst/>
                <a:uLnTx/>
                <a:uFillTx/>
                <a:ea typeface="+mn-ea"/>
                <a:cs typeface="Segoe UI Semibold" panose="020B0702040204020203" pitchFamily="34" charset="0"/>
              </a:rPr>
              <a:t>capturing </a:t>
            </a:r>
            <a:r>
              <a:rPr kumimoji="0" lang="en-US" sz="1000" b="0" i="0" u="none" strike="noStrike" kern="1200" cap="none" spc="0" normalizeH="0" baseline="0" noProof="0">
                <a:ln>
                  <a:noFill/>
                </a:ln>
                <a:solidFill>
                  <a:prstClr val="black"/>
                </a:solidFill>
                <a:effectLst/>
                <a:uLnTx/>
                <a:uFillTx/>
                <a:cs typeface="Segoe UI" pitchFamily="34" charset="0"/>
              </a:rPr>
              <a:t>insights on revenue opportunities, top risks</a:t>
            </a:r>
            <a:r>
              <a:rPr kumimoji="0" lang="en-US" sz="1000" b="0" i="0" u="none" strike="noStrike" kern="1200" cap="none" spc="0" normalizeH="0" baseline="0" noProof="0">
                <a:ln>
                  <a:noFill/>
                </a:ln>
                <a:solidFill>
                  <a:prstClr val="black"/>
                </a:solidFill>
                <a:effectLst/>
                <a:uLnTx/>
                <a:uFillTx/>
                <a:ea typeface="+mn-ea"/>
                <a:cs typeface="Segoe UI Semibold" panose="020B0702040204020203" pitchFamily="34" charset="0"/>
              </a:rPr>
              <a:t> and priorities for her team.</a:t>
            </a:r>
            <a:endParaRPr kumimoji="0" lang="en-US" sz="1400" b="0" i="0" u="none" strike="noStrike" kern="1200" cap="none" spc="0" normalizeH="0" baseline="0" noProof="0">
              <a:ln>
                <a:noFill/>
              </a:ln>
              <a:solidFill>
                <a:prstClr val="black"/>
              </a:solidFill>
              <a:effectLst/>
              <a:uLnTx/>
              <a:uFillTx/>
              <a:cs typeface="Segoe UI" pitchFamily="34" charset="0"/>
            </a:endParaRPr>
          </a:p>
        </p:txBody>
      </p:sp>
      <p:sp>
        <p:nvSpPr>
          <p:cNvPr id="27" name="Rectangle: Rounded Corners 19">
            <a:extLst>
              <a:ext uri="{FF2B5EF4-FFF2-40B4-BE49-F238E27FC236}">
                <a16:creationId xmlns:a16="http://schemas.microsoft.com/office/drawing/2014/main" id="{06D3FB52-3A12-ABB4-6C94-F323A11D601D}"/>
              </a:ext>
            </a:extLst>
          </p:cNvPr>
          <p:cNvSpPr/>
          <p:nvPr/>
        </p:nvSpPr>
        <p:spPr bwMode="auto">
          <a:xfrm>
            <a:off x="9123052" y="2031512"/>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3:00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99631760-BF21-2A8E-75FB-73E77CA10C7A}"/>
              </a:ext>
            </a:extLst>
          </p:cNvPr>
          <p:cNvSpPr txBox="1"/>
          <p:nvPr/>
        </p:nvSpPr>
        <p:spPr>
          <a:xfrm>
            <a:off x="9044099" y="2485316"/>
            <a:ext cx="2611434" cy="663836"/>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To stay on top of market dynamics,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Amy uses Copilot to conduct customer and competitor research</a:t>
            </a:r>
            <a:r>
              <a:rPr lang="en-US" sz="1000">
                <a:solidFill>
                  <a:prstClr val="black"/>
                </a:solidFill>
                <a:latin typeface="Segoe UI" panose="020B0502040204020203" pitchFamily="34" charset="0"/>
              </a:rPr>
              <a:t> helping her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stay ahead in a rapidly changing market. </a:t>
            </a:r>
            <a:endParaRPr kumimoji="0" lang="en-US" sz="1000" b="0" i="0" u="none" strike="noStrike" kern="0" cap="none" spc="0" normalizeH="0" baseline="0" noProof="0">
              <a:ln>
                <a:noFill/>
              </a:ln>
              <a:solidFill>
                <a:prstClr val="black"/>
              </a:solidFill>
              <a:effectLst/>
              <a:uLnTx/>
              <a:uFillTx/>
              <a:latin typeface="Segoe UI"/>
              <a:cs typeface="Segoe UI" pitchFamily="34" charset="0"/>
            </a:endParaRPr>
          </a:p>
        </p:txBody>
      </p:sp>
      <p:sp>
        <p:nvSpPr>
          <p:cNvPr id="21" name="Rectangle: Rounded Corners 15">
            <a:extLst>
              <a:ext uri="{FF2B5EF4-FFF2-40B4-BE49-F238E27FC236}">
                <a16:creationId xmlns:a16="http://schemas.microsoft.com/office/drawing/2014/main" id="{5F3CDD36-9AB2-8DBA-5F62-BFAB110A4DAC}"/>
              </a:ext>
            </a:extLst>
          </p:cNvPr>
          <p:cNvSpPr/>
          <p:nvPr/>
        </p:nvSpPr>
        <p:spPr bwMode="auto">
          <a:xfrm>
            <a:off x="4050988" y="455420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10:00 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BFE5B146-164C-B33D-7613-45A23C7A5B11}"/>
              </a:ext>
            </a:extLst>
          </p:cNvPr>
          <p:cNvSpPr txBox="1"/>
          <p:nvPr/>
        </p:nvSpPr>
        <p:spPr>
          <a:xfrm>
            <a:off x="4003422" y="5044431"/>
            <a:ext cx="2158270" cy="83311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She updates her team briefing deck,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adding a new slide on lessons learned from recent lost deals, using Copilot</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to analyze and present key takeaways clearly. </a:t>
            </a:r>
            <a:endParaRPr kumimoji="0" lang="en-US" sz="1000" b="0" i="0" u="none" strike="noStrike" kern="1200" cap="none" spc="0" normalizeH="0" baseline="0" noProof="0">
              <a:ln>
                <a:noFill/>
              </a:ln>
              <a:solidFill>
                <a:srgbClr val="111111"/>
              </a:solidFill>
              <a:effectLst/>
              <a:uLnTx/>
              <a:uFillTx/>
              <a:latin typeface="Segoe UI"/>
              <a:cs typeface="Segoe UI" pitchFamily="34" charset="0"/>
            </a:endParaRPr>
          </a:p>
        </p:txBody>
      </p:sp>
      <p:sp>
        <p:nvSpPr>
          <p:cNvPr id="12" name="Rectangle: Rounded Corners 4">
            <a:extLst>
              <a:ext uri="{FF2B5EF4-FFF2-40B4-BE49-F238E27FC236}">
                <a16:creationId xmlns:a16="http://schemas.microsoft.com/office/drawing/2014/main" id="{6419B5A6-3604-5B82-75AA-0B00D1BAF4B3}"/>
              </a:ext>
            </a:extLst>
          </p:cNvPr>
          <p:cNvSpPr/>
          <p:nvPr/>
        </p:nvSpPr>
        <p:spPr bwMode="auto">
          <a:xfrm>
            <a:off x="6438343" y="4563774"/>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 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5518A95-03E7-1713-2C11-3B0499725A22}"/>
              </a:ext>
            </a:extLst>
          </p:cNvPr>
          <p:cNvSpPr txBox="1"/>
          <p:nvPr/>
        </p:nvSpPr>
        <p:spPr>
          <a:xfrm>
            <a:off x="6400243" y="5044813"/>
            <a:ext cx="2605756"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Since she’s often triple-booked across customers her team owns,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Amy uses meeting recaps to review sales insights. She analyzes call recordings, focusing on sentiment to identify coaching opportunities.</a:t>
            </a:r>
          </a:p>
        </p:txBody>
      </p:sp>
      <p:sp>
        <p:nvSpPr>
          <p:cNvPr id="24" name="Flowchart: Process 23">
            <a:extLst>
              <a:ext uri="{FF2B5EF4-FFF2-40B4-BE49-F238E27FC236}">
                <a16:creationId xmlns:a16="http://schemas.microsoft.com/office/drawing/2014/main" id="{471B2708-1A9E-9BAD-F6B5-6D69964AAB64}"/>
              </a:ext>
              <a:ext uri="{C183D7F6-B498-43B3-948B-1728B52AA6E4}">
                <adec:decorative xmlns:adec="http://schemas.microsoft.com/office/drawing/2017/decorative" val="1"/>
              </a:ext>
            </a:extLst>
          </p:cNvPr>
          <p:cNvSpPr/>
          <p:nvPr/>
        </p:nvSpPr>
        <p:spPr>
          <a:xfrm>
            <a:off x="2141660" y="3979755"/>
            <a:ext cx="7955280" cy="822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25" name="Group 124">
            <a:extLst>
              <a:ext uri="{FF2B5EF4-FFF2-40B4-BE49-F238E27FC236}">
                <a16:creationId xmlns:a16="http://schemas.microsoft.com/office/drawing/2014/main" id="{F3A61874-0618-9D8B-14EF-D06FF9E9B08B}"/>
              </a:ext>
              <a:ext uri="{C183D7F6-B498-43B3-948B-1728B52AA6E4}">
                <adec:decorative xmlns:adec="http://schemas.microsoft.com/office/drawing/2017/decorative" val="1"/>
              </a:ext>
            </a:extLst>
          </p:cNvPr>
          <p:cNvGrpSpPr/>
          <p:nvPr/>
        </p:nvGrpSpPr>
        <p:grpSpPr>
          <a:xfrm>
            <a:off x="3536867" y="3874718"/>
            <a:ext cx="315265" cy="315265"/>
            <a:chOff x="3536867" y="4281118"/>
            <a:chExt cx="315265" cy="315265"/>
          </a:xfrm>
        </p:grpSpPr>
        <p:sp>
          <p:nvSpPr>
            <p:cNvPr id="26" name="Oval 25">
              <a:extLst>
                <a:ext uri="{FF2B5EF4-FFF2-40B4-BE49-F238E27FC236}">
                  <a16:creationId xmlns:a16="http://schemas.microsoft.com/office/drawing/2014/main" id="{15EA4616-4761-DFE2-2315-71125CE594D3}"/>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3" name="Isosceles Triangle 122">
              <a:extLst>
                <a:ext uri="{FF2B5EF4-FFF2-40B4-BE49-F238E27FC236}">
                  <a16:creationId xmlns:a16="http://schemas.microsoft.com/office/drawing/2014/main" id="{00D13967-EF2B-EB87-B8D9-6A2E4B54BBF4}"/>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4" name="Isosceles Triangle 123">
              <a:extLst>
                <a:ext uri="{FF2B5EF4-FFF2-40B4-BE49-F238E27FC236}">
                  <a16:creationId xmlns:a16="http://schemas.microsoft.com/office/drawing/2014/main" id="{1BF8243A-1738-46AF-BEC0-4655B474E968}"/>
                </a:ext>
              </a:extLst>
            </p:cNvPr>
            <p:cNvSpPr/>
            <p:nvPr/>
          </p:nvSpPr>
          <p:spPr>
            <a:xfrm rot="14592764">
              <a:off x="3601870" y="4413778"/>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B8A04D1F-71AA-DD57-147B-80464BCFC1EC}"/>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107" name="Connector: Elbow 106">
            <a:extLst>
              <a:ext uri="{FF2B5EF4-FFF2-40B4-BE49-F238E27FC236}">
                <a16:creationId xmlns:a16="http://schemas.microsoft.com/office/drawing/2014/main" id="{0E97E0BC-F60A-03F6-D82A-48E939AFDA0A}"/>
              </a:ext>
              <a:ext uri="{C183D7F6-B498-43B3-948B-1728B52AA6E4}">
                <adec:decorative xmlns:adec="http://schemas.microsoft.com/office/drawing/2017/decorative" val="1"/>
              </a:ext>
            </a:extLst>
          </p:cNvPr>
          <p:cNvCxnSpPr>
            <a:cxnSpLocks/>
            <a:endCxn id="21" idx="3"/>
          </p:cNvCxnSpPr>
          <p:nvPr/>
        </p:nvCxnSpPr>
        <p:spPr>
          <a:xfrm rot="5400000">
            <a:off x="4879912" y="4350937"/>
            <a:ext cx="530651" cy="219886"/>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6C2B3359-2CD1-C73F-8AFB-D2CE816FFFF5}"/>
              </a:ext>
              <a:ext uri="{C183D7F6-B498-43B3-948B-1728B52AA6E4}">
                <adec:decorative xmlns:adec="http://schemas.microsoft.com/office/drawing/2017/decorative" val="1"/>
              </a:ext>
            </a:extLst>
          </p:cNvPr>
          <p:cNvCxnSpPr>
            <a:cxnSpLocks/>
            <a:stCxn id="1034" idx="4"/>
            <a:endCxn id="12" idx="3"/>
          </p:cNvCxnSpPr>
          <p:nvPr/>
        </p:nvCxnSpPr>
        <p:spPr>
          <a:xfrm rot="5400000">
            <a:off x="7622843" y="3980785"/>
            <a:ext cx="554793" cy="955179"/>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CACDDB78-9C5C-5FA9-EFBE-50C17EAC48D9}"/>
              </a:ext>
              <a:ext uri="{C183D7F6-B498-43B3-948B-1728B52AA6E4}">
                <adec:decorative xmlns:adec="http://schemas.microsoft.com/office/drawing/2017/decorative" val="1"/>
              </a:ext>
            </a:extLst>
          </p:cNvPr>
          <p:cNvCxnSpPr>
            <a:cxnSpLocks/>
            <a:endCxn id="27" idx="1"/>
          </p:cNvCxnSpPr>
          <p:nvPr/>
        </p:nvCxnSpPr>
        <p:spPr>
          <a:xfrm rot="16200000" flipV="1">
            <a:off x="8680348" y="2646214"/>
            <a:ext cx="1699577" cy="814168"/>
          </a:xfrm>
          <a:prstGeom prst="bentConnector4">
            <a:avLst>
              <a:gd name="adj1" fmla="val 14303"/>
              <a:gd name="adj2" fmla="val 120279"/>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8D30D3D-A77C-B2E3-9310-C79A6B38B821}"/>
              </a:ext>
              <a:ext uri="{C183D7F6-B498-43B3-948B-1728B52AA6E4}">
                <adec:decorative xmlns:adec="http://schemas.microsoft.com/office/drawing/2017/decorative" val="1"/>
              </a:ext>
            </a:extLst>
          </p:cNvPr>
          <p:cNvGrpSpPr/>
          <p:nvPr/>
        </p:nvGrpSpPr>
        <p:grpSpPr>
          <a:xfrm>
            <a:off x="5088392" y="3871892"/>
            <a:ext cx="315265" cy="315265"/>
            <a:chOff x="3536867" y="4281118"/>
            <a:chExt cx="315265" cy="315265"/>
          </a:xfrm>
        </p:grpSpPr>
        <p:sp>
          <p:nvSpPr>
            <p:cNvPr id="127" name="Oval 126">
              <a:extLst>
                <a:ext uri="{FF2B5EF4-FFF2-40B4-BE49-F238E27FC236}">
                  <a16:creationId xmlns:a16="http://schemas.microsoft.com/office/drawing/2014/main" id="{4CBBA0EC-28BB-D807-668C-350A04073697}"/>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4" name="Isosceles Triangle 1023">
              <a:extLst>
                <a:ext uri="{FF2B5EF4-FFF2-40B4-BE49-F238E27FC236}">
                  <a16:creationId xmlns:a16="http://schemas.microsoft.com/office/drawing/2014/main" id="{2DDED841-8EAA-B8C8-D6BB-0F7911B435BF}"/>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5" name="Isosceles Triangle 1024">
              <a:extLst>
                <a:ext uri="{FF2B5EF4-FFF2-40B4-BE49-F238E27FC236}">
                  <a16:creationId xmlns:a16="http://schemas.microsoft.com/office/drawing/2014/main" id="{136F4566-37DC-C369-E0D1-9949D45D41A2}"/>
                </a:ext>
              </a:extLst>
            </p:cNvPr>
            <p:cNvSpPr/>
            <p:nvPr/>
          </p:nvSpPr>
          <p:spPr>
            <a:xfrm rot="18000000">
              <a:off x="3598926" y="4352634"/>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7" name="Oval 1026">
              <a:extLst>
                <a:ext uri="{FF2B5EF4-FFF2-40B4-BE49-F238E27FC236}">
                  <a16:creationId xmlns:a16="http://schemas.microsoft.com/office/drawing/2014/main" id="{F51D59BB-1661-1DC7-426E-D67FC7DCFE1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28" name="Group 1027">
            <a:extLst>
              <a:ext uri="{FF2B5EF4-FFF2-40B4-BE49-F238E27FC236}">
                <a16:creationId xmlns:a16="http://schemas.microsoft.com/office/drawing/2014/main" id="{E8CBC247-2B2F-6F2E-EE41-0B4041D8688F}"/>
              </a:ext>
              <a:ext uri="{C183D7F6-B498-43B3-948B-1728B52AA6E4}">
                <adec:decorative xmlns:adec="http://schemas.microsoft.com/office/drawing/2017/decorative" val="1"/>
              </a:ext>
            </a:extLst>
          </p:cNvPr>
          <p:cNvGrpSpPr/>
          <p:nvPr/>
        </p:nvGrpSpPr>
        <p:grpSpPr>
          <a:xfrm>
            <a:off x="6660804" y="3865713"/>
            <a:ext cx="315265" cy="315265"/>
            <a:chOff x="3536867" y="4281118"/>
            <a:chExt cx="315265" cy="315265"/>
          </a:xfrm>
        </p:grpSpPr>
        <p:sp>
          <p:nvSpPr>
            <p:cNvPr id="1029" name="Oval 1028">
              <a:extLst>
                <a:ext uri="{FF2B5EF4-FFF2-40B4-BE49-F238E27FC236}">
                  <a16:creationId xmlns:a16="http://schemas.microsoft.com/office/drawing/2014/main" id="{73C964DA-A31F-F1EC-EDF3-953D8BCE25CB}"/>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0" name="Isosceles Triangle 1029">
              <a:extLst>
                <a:ext uri="{FF2B5EF4-FFF2-40B4-BE49-F238E27FC236}">
                  <a16:creationId xmlns:a16="http://schemas.microsoft.com/office/drawing/2014/main" id="{5F135B27-32FA-928A-3904-2CD6D9B5A53C}"/>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1" name="Isosceles Triangle 1030">
              <a:extLst>
                <a:ext uri="{FF2B5EF4-FFF2-40B4-BE49-F238E27FC236}">
                  <a16:creationId xmlns:a16="http://schemas.microsoft.com/office/drawing/2014/main" id="{793249B4-6BEB-0E2E-606E-0D8A6EB5054C}"/>
                </a:ext>
              </a:extLst>
            </p:cNvPr>
            <p:cNvSpPr/>
            <p:nvPr/>
          </p:nvSpPr>
          <p:spPr>
            <a:xfrm rot="19800000">
              <a:off x="3623401"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2" name="Oval 1031">
              <a:extLst>
                <a:ext uri="{FF2B5EF4-FFF2-40B4-BE49-F238E27FC236}">
                  <a16:creationId xmlns:a16="http://schemas.microsoft.com/office/drawing/2014/main" id="{87A072B9-0F54-F1A6-06C6-65931CA2555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3" name="Group 1032">
            <a:extLst>
              <a:ext uri="{FF2B5EF4-FFF2-40B4-BE49-F238E27FC236}">
                <a16:creationId xmlns:a16="http://schemas.microsoft.com/office/drawing/2014/main" id="{73B599CF-AC60-1750-B7F9-B93BCEA72318}"/>
              </a:ext>
              <a:ext uri="{C183D7F6-B498-43B3-948B-1728B52AA6E4}">
                <adec:decorative xmlns:adec="http://schemas.microsoft.com/office/drawing/2017/decorative" val="1"/>
              </a:ext>
            </a:extLst>
          </p:cNvPr>
          <p:cNvGrpSpPr/>
          <p:nvPr/>
        </p:nvGrpSpPr>
        <p:grpSpPr>
          <a:xfrm>
            <a:off x="8220195" y="3865713"/>
            <a:ext cx="315265" cy="315265"/>
            <a:chOff x="3536867" y="4281118"/>
            <a:chExt cx="315265" cy="315265"/>
          </a:xfrm>
        </p:grpSpPr>
        <p:sp>
          <p:nvSpPr>
            <p:cNvPr id="1034" name="Oval 1033">
              <a:extLst>
                <a:ext uri="{FF2B5EF4-FFF2-40B4-BE49-F238E27FC236}">
                  <a16:creationId xmlns:a16="http://schemas.microsoft.com/office/drawing/2014/main" id="{234C75ED-3E55-DAA7-813B-99A95D40887A}"/>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5" name="Isosceles Triangle 1034">
              <a:extLst>
                <a:ext uri="{FF2B5EF4-FFF2-40B4-BE49-F238E27FC236}">
                  <a16:creationId xmlns:a16="http://schemas.microsoft.com/office/drawing/2014/main" id="{6EA8B2FB-C77C-36E4-F3B1-BFBE32023DBD}"/>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6" name="Isosceles Triangle 1035">
              <a:extLst>
                <a:ext uri="{FF2B5EF4-FFF2-40B4-BE49-F238E27FC236}">
                  <a16:creationId xmlns:a16="http://schemas.microsoft.com/office/drawing/2014/main" id="{CA2CA1C0-C653-639F-826A-9E91D0368508}"/>
                </a:ext>
              </a:extLst>
            </p:cNvPr>
            <p:cNvSpPr/>
            <p:nvPr/>
          </p:nvSpPr>
          <p:spPr>
            <a:xfrm rot="1800000" flipH="1">
              <a:off x="3692458"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7" name="Oval 1036">
              <a:extLst>
                <a:ext uri="{FF2B5EF4-FFF2-40B4-BE49-F238E27FC236}">
                  <a16:creationId xmlns:a16="http://schemas.microsoft.com/office/drawing/2014/main" id="{6EE909E6-0D12-E9D0-4C3D-2C017A4C0AE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9" name="Group 1038">
            <a:extLst>
              <a:ext uri="{FF2B5EF4-FFF2-40B4-BE49-F238E27FC236}">
                <a16:creationId xmlns:a16="http://schemas.microsoft.com/office/drawing/2014/main" id="{42BED8DF-EF00-69E1-F019-5158EB94F571}"/>
              </a:ext>
              <a:ext uri="{C183D7F6-B498-43B3-948B-1728B52AA6E4}">
                <adec:decorative xmlns:adec="http://schemas.microsoft.com/office/drawing/2017/decorative" val="1"/>
              </a:ext>
            </a:extLst>
          </p:cNvPr>
          <p:cNvGrpSpPr/>
          <p:nvPr/>
        </p:nvGrpSpPr>
        <p:grpSpPr>
          <a:xfrm>
            <a:off x="9779586" y="3863232"/>
            <a:ext cx="315265" cy="315265"/>
            <a:chOff x="3536867" y="4281118"/>
            <a:chExt cx="315265" cy="315265"/>
          </a:xfrm>
        </p:grpSpPr>
        <p:sp>
          <p:nvSpPr>
            <p:cNvPr id="1040" name="Oval 1039">
              <a:extLst>
                <a:ext uri="{FF2B5EF4-FFF2-40B4-BE49-F238E27FC236}">
                  <a16:creationId xmlns:a16="http://schemas.microsoft.com/office/drawing/2014/main" id="{B8A8619F-89EF-345A-C4DF-3A2E16593060}"/>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1" name="Isosceles Triangle 1040">
              <a:extLst>
                <a:ext uri="{FF2B5EF4-FFF2-40B4-BE49-F238E27FC236}">
                  <a16:creationId xmlns:a16="http://schemas.microsoft.com/office/drawing/2014/main" id="{903176AE-B5FF-BF08-1F67-241990E2E817}"/>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2" name="Isosceles Triangle 1041">
              <a:extLst>
                <a:ext uri="{FF2B5EF4-FFF2-40B4-BE49-F238E27FC236}">
                  <a16:creationId xmlns:a16="http://schemas.microsoft.com/office/drawing/2014/main" id="{68200B4B-C4A2-B4B5-E71B-35433FFEAF28}"/>
                </a:ext>
              </a:extLst>
            </p:cNvPr>
            <p:cNvSpPr/>
            <p:nvPr/>
          </p:nvSpPr>
          <p:spPr>
            <a:xfrm rot="3224616" flipH="1">
              <a:off x="3709279" y="4346441"/>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3" name="Oval 1042">
              <a:extLst>
                <a:ext uri="{FF2B5EF4-FFF2-40B4-BE49-F238E27FC236}">
                  <a16:creationId xmlns:a16="http://schemas.microsoft.com/office/drawing/2014/main" id="{6A700013-7B53-05FA-7AF8-BE77FAC482A0}"/>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7" name="Picture 16">
            <a:extLst>
              <a:ext uri="{FF2B5EF4-FFF2-40B4-BE49-F238E27FC236}">
                <a16:creationId xmlns:a16="http://schemas.microsoft.com/office/drawing/2014/main" id="{EBAC9850-22D4-A018-6F26-231AE9DBF1C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4768" t="6875" r="10227" b="20680"/>
          <a:stretch/>
        </p:blipFill>
        <p:spPr>
          <a:xfrm>
            <a:off x="-1" y="1711526"/>
            <a:ext cx="3077847" cy="5146474"/>
          </a:xfrm>
          <a:prstGeom prst="rect">
            <a:avLst/>
          </a:prstGeom>
        </p:spPr>
      </p:pic>
      <p:sp>
        <p:nvSpPr>
          <p:cNvPr id="63" name="TextBox 62">
            <a:extLst>
              <a:ext uri="{FF2B5EF4-FFF2-40B4-BE49-F238E27FC236}">
                <a16:creationId xmlns:a16="http://schemas.microsoft.com/office/drawing/2014/main" id="{436A750B-13D0-10DF-66C0-85E235A7B86B}"/>
              </a:ext>
            </a:extLst>
          </p:cNvPr>
          <p:cNvSpPr txBox="1"/>
          <p:nvPr/>
        </p:nvSpPr>
        <p:spPr>
          <a:xfrm>
            <a:off x="2157231" y="2004454"/>
            <a:ext cx="1503019" cy="104644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gradFill>
                  <a:gsLst>
                    <a:gs pos="25000">
                      <a:srgbClr val="FC6F57"/>
                    </a:gs>
                    <a:gs pos="97248">
                      <a:srgbClr val="C652BB"/>
                    </a:gs>
                  </a:gsLst>
                  <a:lin ang="2400000" scaled="0"/>
                </a:gradFill>
                <a:effectLst/>
                <a:uLnTx/>
                <a:uFillTx/>
                <a:latin typeface="Segoe UI"/>
                <a:ea typeface="+mn-ea"/>
                <a:cs typeface="+mn-cs"/>
              </a:rPr>
              <a:t>Amy</a:t>
            </a:r>
            <a:br>
              <a:rPr lang="en-US" sz="2400" b="0" i="0" u="none" strike="noStrike" kern="1200" cap="none" spc="0" normalizeH="0" baseline="0" noProof="0">
                <a:ln>
                  <a:noFill/>
                </a:ln>
                <a:effectLst/>
                <a:uLnTx/>
                <a:uFillTx/>
                <a:latin typeface="Segoe UI Semibold"/>
              </a:rPr>
            </a:br>
            <a:r>
              <a:rPr kumimoji="0" lang="en-US" sz="1600" b="0" i="0" u="none" strike="noStrike" kern="1200" cap="none" spc="0" normalizeH="0" baseline="0" noProof="0">
                <a:ln>
                  <a:noFill/>
                </a:ln>
                <a:solidFill>
                  <a:prstClr val="black"/>
                </a:solidFill>
                <a:effectLst/>
                <a:uLnTx/>
                <a:uFillTx/>
                <a:latin typeface="Segoe UI"/>
                <a:cs typeface="Segoe UI"/>
              </a:rPr>
              <a:t>is a sales lead </a:t>
            </a:r>
            <a:br>
              <a:rPr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a:cs typeface="Segoe UI"/>
              </a:rPr>
              <a:t>at Contoso</a:t>
            </a:r>
            <a:endParaRPr kumimoji="0" lang="en-US" sz="20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346167295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5EDAD99B-22D5-093B-D7D9-0C26B719B0C1}"/>
              </a:ext>
              <a:ext uri="{C183D7F6-B498-43B3-948B-1728B52AA6E4}">
                <adec:decorative xmlns:adec="http://schemas.microsoft.com/office/drawing/2017/decorative" val="1"/>
              </a:ext>
            </a:extLst>
          </p:cNvPr>
          <p:cNvSpPr/>
          <p:nvPr/>
        </p:nvSpPr>
        <p:spPr>
          <a:xfrm>
            <a:off x="1504949" y="3979755"/>
            <a:ext cx="10058400" cy="822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09" name="Connector: Elbow 108">
            <a:extLst>
              <a:ext uri="{FF2B5EF4-FFF2-40B4-BE49-F238E27FC236}">
                <a16:creationId xmlns:a16="http://schemas.microsoft.com/office/drawing/2014/main" id="{AEDF8502-011B-3832-3988-CBF5145B050E}"/>
              </a:ext>
              <a:ext uri="{C183D7F6-B498-43B3-948B-1728B52AA6E4}">
                <adec:decorative xmlns:adec="http://schemas.microsoft.com/office/drawing/2017/decorative" val="1"/>
              </a:ext>
            </a:extLst>
          </p:cNvPr>
          <p:cNvCxnSpPr>
            <a:cxnSpLocks/>
            <a:stCxn id="23" idx="1"/>
          </p:cNvCxnSpPr>
          <p:nvPr/>
        </p:nvCxnSpPr>
        <p:spPr>
          <a:xfrm rot="10800000" flipH="1" flipV="1">
            <a:off x="6096000" y="2221183"/>
            <a:ext cx="722436" cy="1678369"/>
          </a:xfrm>
          <a:prstGeom prst="bentConnector4">
            <a:avLst>
              <a:gd name="adj1" fmla="val -17579"/>
              <a:gd name="adj2" fmla="val 84635"/>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2283E6E-148C-47CD-7B9B-E3DAE709D43B}"/>
              </a:ext>
              <a:ext uri="{C183D7F6-B498-43B3-948B-1728B52AA6E4}">
                <adec:decorative xmlns:adec="http://schemas.microsoft.com/office/drawing/2017/decorative" val="1"/>
              </a:ext>
            </a:extLst>
          </p:cNvPr>
          <p:cNvCxnSpPr/>
          <p:nvPr/>
        </p:nvCxnSpPr>
        <p:spPr>
          <a:xfrm>
            <a:off x="3685345" y="2393201"/>
            <a:ext cx="0" cy="1667238"/>
          </a:xfrm>
          <a:prstGeom prst="line">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605790" y="630831"/>
            <a:ext cx="11018520" cy="498598"/>
          </a:xfrm>
        </p:spPr>
        <p:txBody>
          <a:bodyPr>
            <a:normAutofit/>
          </a:bodyPr>
          <a:lstStyle/>
          <a:p>
            <a:r>
              <a:rPr lang="en-US">
                <a:latin typeface="Segoe UI Semibold"/>
                <a:cs typeface="Segoe UI Semibold"/>
              </a:rPr>
              <a:t>A day in the life of a Field Seller </a:t>
            </a:r>
            <a:endParaRPr lang="en-US"/>
          </a:p>
        </p:txBody>
      </p:sp>
      <p:sp>
        <p:nvSpPr>
          <p:cNvPr id="1053" name="TextBox 1052">
            <a:extLst>
              <a:ext uri="{FF2B5EF4-FFF2-40B4-BE49-F238E27FC236}">
                <a16:creationId xmlns:a16="http://schemas.microsoft.com/office/drawing/2014/main" id="{7B2977EE-7583-6E7E-56E3-0D339D8E7DE5}"/>
              </a:ext>
            </a:extLst>
          </p:cNvPr>
          <p:cNvSpPr txBox="1"/>
          <p:nvPr/>
        </p:nvSpPr>
        <p:spPr>
          <a:xfrm>
            <a:off x="511039" y="1206813"/>
            <a:ext cx="102839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Drive sales by engaging directly with customers, pursuing leads, nurturing relationships, and closing deals through personalized interactions. </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436A750B-13D0-10DF-66C0-85E235A7B86B}"/>
              </a:ext>
            </a:extLst>
          </p:cNvPr>
          <p:cNvSpPr txBox="1"/>
          <p:nvPr/>
        </p:nvSpPr>
        <p:spPr>
          <a:xfrm>
            <a:off x="2157231" y="2023191"/>
            <a:ext cx="1451576" cy="104644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gradFill>
                  <a:gsLst>
                    <a:gs pos="25000">
                      <a:srgbClr val="1253CE"/>
                    </a:gs>
                    <a:gs pos="97248">
                      <a:srgbClr val="CE53B3"/>
                    </a:gs>
                  </a:gsLst>
                  <a:lin ang="2400000" scaled="0"/>
                </a:gradFill>
                <a:effectLst/>
                <a:uLnTx/>
                <a:uFillTx/>
                <a:latin typeface="Segoe UI"/>
                <a:ea typeface="+mn-ea"/>
                <a:cs typeface="+mn-cs"/>
              </a:rPr>
              <a:t>Beth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is a Sales Rep  at Contoso</a:t>
            </a:r>
            <a:endParaRPr kumimoji="0" lang="en-US" sz="2000" b="0" i="0" u="none" strike="noStrike" kern="1200" cap="none" spc="0" normalizeH="0" baseline="0" noProof="0">
              <a:ln>
                <a:noFill/>
              </a:ln>
              <a:solidFill>
                <a:prstClr val="black"/>
              </a:solidFill>
              <a:effectLst/>
              <a:uLnTx/>
              <a:uFillTx/>
              <a:latin typeface="Segoe UI"/>
              <a:ea typeface="+mn-ea"/>
              <a:cs typeface="Segoe UI"/>
            </a:endParaRPr>
          </a:p>
        </p:txBody>
      </p:sp>
      <p:sp>
        <p:nvSpPr>
          <p:cNvPr id="19" name="Rectangle: Rounded Corners 11">
            <a:extLst>
              <a:ext uri="{FF2B5EF4-FFF2-40B4-BE49-F238E27FC236}">
                <a16:creationId xmlns:a16="http://schemas.microsoft.com/office/drawing/2014/main" id="{08923275-4EC6-9AAA-8014-CC8BBDE1414C}"/>
              </a:ext>
            </a:extLst>
          </p:cNvPr>
          <p:cNvSpPr/>
          <p:nvPr/>
        </p:nvSpPr>
        <p:spPr bwMode="auto">
          <a:xfrm>
            <a:off x="3531768"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8:00</a:t>
            </a:r>
            <a:r>
              <a:rPr kumimoji="0" lang="zh-TW" altLang="en-US" sz="105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5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8011A39A-8B98-841D-BE00-3E598C1AEE60}"/>
              </a:ext>
            </a:extLst>
          </p:cNvPr>
          <p:cNvSpPr txBox="1"/>
          <p:nvPr/>
        </p:nvSpPr>
        <p:spPr>
          <a:xfrm>
            <a:off x="3732594" y="2488127"/>
            <a:ext cx="2159953" cy="1231106"/>
          </a:xfrm>
          <a:prstGeom prst="rect">
            <a:avLst/>
          </a:prstGeom>
          <a:noFill/>
        </p:spPr>
        <p:txBody>
          <a:bodyPr wrap="square" lIns="91440" tIns="0" rIns="91440" bIns="0" rtlCol="0" anchor="t">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Beth wakes up to a strategic customer escalating on pricing and technical issues related to a current deal with strong competitive pressure. </a:t>
            </a: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She views customer account and opportunity summary information </a:t>
            </a:r>
            <a:b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br>
            <a:r>
              <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in Salesforce</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endParaRPr kumimoji="0" lang="en-US" sz="10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3" name="Rectangle: Rounded Corners 15">
            <a:extLst>
              <a:ext uri="{FF2B5EF4-FFF2-40B4-BE49-F238E27FC236}">
                <a16:creationId xmlns:a16="http://schemas.microsoft.com/office/drawing/2014/main" id="{C7E79BAC-9662-C1A8-0759-191A95675AC8}"/>
              </a:ext>
            </a:extLst>
          </p:cNvPr>
          <p:cNvSpPr/>
          <p:nvPr/>
        </p:nvSpPr>
        <p:spPr bwMode="auto">
          <a:xfrm>
            <a:off x="6096000"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11:00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24B0CAF8-AAC6-EAA0-95A6-9BD27D34BF69}"/>
              </a:ext>
            </a:extLst>
          </p:cNvPr>
          <p:cNvSpPr txBox="1"/>
          <p:nvPr/>
        </p:nvSpPr>
        <p:spPr>
          <a:xfrm>
            <a:off x="6066657" y="2486361"/>
            <a:ext cx="2644636"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Beth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asks Copilot for Sales to create an email update for her manager and broader account team</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summarizing the customer escalation and next steps on resolution. Salesforce is updated with </a:t>
            </a:r>
            <a:b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b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key items.  </a:t>
            </a:r>
          </a:p>
        </p:txBody>
      </p:sp>
      <p:sp>
        <p:nvSpPr>
          <p:cNvPr id="27" name="Rectangle: Rounded Corners 19">
            <a:extLst>
              <a:ext uri="{FF2B5EF4-FFF2-40B4-BE49-F238E27FC236}">
                <a16:creationId xmlns:a16="http://schemas.microsoft.com/office/drawing/2014/main" id="{06D3FB52-3A12-ABB4-6C94-F323A11D601D}"/>
              </a:ext>
            </a:extLst>
          </p:cNvPr>
          <p:cNvSpPr/>
          <p:nvPr/>
        </p:nvSpPr>
        <p:spPr bwMode="auto">
          <a:xfrm>
            <a:off x="9123052" y="2031512"/>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2:00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99631760-BF21-2A8E-75FB-73E77CA10C7A}"/>
              </a:ext>
            </a:extLst>
          </p:cNvPr>
          <p:cNvSpPr txBox="1"/>
          <p:nvPr/>
        </p:nvSpPr>
        <p:spPr>
          <a:xfrm>
            <a:off x="9044098" y="2485316"/>
            <a:ext cx="2747851"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Beth jumps into a customer call with minimal prep due to the earlier escalation.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Using Copilot for Sales, she receives real-time tips during the call, later capturing CRM tasks from the recap</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After, she sends a meeting summary and saves it to her CRM. </a:t>
            </a:r>
            <a:endParaRPr kumimoji="0" lang="en-US" sz="1000" b="0" i="0" u="none" strike="noStrike" kern="0" cap="none" spc="0" normalizeH="0" baseline="0" noProof="0">
              <a:ln>
                <a:noFill/>
              </a:ln>
              <a:solidFill>
                <a:srgbClr val="1A1A1A"/>
              </a:solidFill>
              <a:effectLst/>
              <a:uLnTx/>
              <a:uFillTx/>
              <a:latin typeface="Segoe UI"/>
              <a:cs typeface="Segoe UI" pitchFamily="34" charset="0"/>
            </a:endParaRPr>
          </a:p>
        </p:txBody>
      </p:sp>
      <p:sp>
        <p:nvSpPr>
          <p:cNvPr id="21" name="Rectangle: Rounded Corners 15">
            <a:extLst>
              <a:ext uri="{FF2B5EF4-FFF2-40B4-BE49-F238E27FC236}">
                <a16:creationId xmlns:a16="http://schemas.microsoft.com/office/drawing/2014/main" id="{5F3CDD36-9AB2-8DBA-5F62-BFAB110A4DAC}"/>
              </a:ext>
            </a:extLst>
          </p:cNvPr>
          <p:cNvSpPr/>
          <p:nvPr/>
        </p:nvSpPr>
        <p:spPr bwMode="auto">
          <a:xfrm>
            <a:off x="4050988" y="455420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10:00 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BFE5B146-164C-B33D-7613-45A23C7A5B11}"/>
              </a:ext>
            </a:extLst>
          </p:cNvPr>
          <p:cNvSpPr txBox="1"/>
          <p:nvPr/>
        </p:nvSpPr>
        <p:spPr>
          <a:xfrm>
            <a:off x="4003422" y="5044431"/>
            <a:ext cx="2158270" cy="83311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Beth asks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Copilot to summarize all the emails and Teams chats in the past month from this customer</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highlighting the primary asks and open items</a:t>
            </a:r>
            <a:r>
              <a:rPr kumimoji="0" lang="en-US" sz="1000" b="0" i="0" u="none" strike="noStrike" kern="1200" cap="none" spc="0" normalizeH="0" baseline="0" noProof="0">
                <a:ln>
                  <a:noFill/>
                </a:ln>
                <a:solidFill>
                  <a:prstClr val="black"/>
                </a:solidFill>
                <a:effectLst/>
                <a:uLnTx/>
                <a:uFillTx/>
                <a:latin typeface="Segoe UI"/>
                <a:cs typeface="Segoe UI" pitchFamily="34" charset="0"/>
              </a:rPr>
              <a:t>. </a:t>
            </a:r>
          </a:p>
        </p:txBody>
      </p:sp>
      <p:sp>
        <p:nvSpPr>
          <p:cNvPr id="12" name="Rectangle: Rounded Corners 4">
            <a:extLst>
              <a:ext uri="{FF2B5EF4-FFF2-40B4-BE49-F238E27FC236}">
                <a16:creationId xmlns:a16="http://schemas.microsoft.com/office/drawing/2014/main" id="{6419B5A6-3604-5B82-75AA-0B00D1BAF4B3}"/>
              </a:ext>
            </a:extLst>
          </p:cNvPr>
          <p:cNvSpPr/>
          <p:nvPr/>
        </p:nvSpPr>
        <p:spPr bwMode="auto">
          <a:xfrm>
            <a:off x="6438343" y="4563774"/>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 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5518A95-03E7-1713-2C11-3B0499725A22}"/>
              </a:ext>
            </a:extLst>
          </p:cNvPr>
          <p:cNvSpPr txBox="1"/>
          <p:nvPr/>
        </p:nvSpPr>
        <p:spPr>
          <a:xfrm>
            <a:off x="6400243" y="5044813"/>
            <a:ext cx="2605756" cy="1171667"/>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After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starting a Teams deal room to keep folks engaged on this deal</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under risk, Beth receives the OK to provide the customer with an additional discount. As they work through the issue,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Copilot for Sales suggests a new opportunity </a:t>
            </a:r>
            <a:b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b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close date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a:t>
            </a:r>
            <a:endParaRPr kumimoji="0" lang="en-US" sz="1000" b="0" i="0" u="none" strike="noStrike" kern="0" cap="none" spc="0" normalizeH="0" baseline="0" noProof="0">
              <a:ln>
                <a:noFill/>
              </a:ln>
              <a:solidFill>
                <a:srgbClr val="1A1A1A"/>
              </a:solidFill>
              <a:effectLst/>
              <a:uLnTx/>
              <a:uFillTx/>
              <a:latin typeface="Segoe UI"/>
              <a:cs typeface="Segoe UI" pitchFamily="34" charset="0"/>
            </a:endParaRPr>
          </a:p>
        </p:txBody>
      </p:sp>
      <p:sp>
        <p:nvSpPr>
          <p:cNvPr id="15" name="Rectangle: Rounded Corners 7">
            <a:extLst>
              <a:ext uri="{FF2B5EF4-FFF2-40B4-BE49-F238E27FC236}">
                <a16:creationId xmlns:a16="http://schemas.microsoft.com/office/drawing/2014/main" id="{401CCA0B-6535-5FDF-9C6D-4A284919AD1A}"/>
              </a:ext>
            </a:extLst>
          </p:cNvPr>
          <p:cNvSpPr/>
          <p:nvPr/>
        </p:nvSpPr>
        <p:spPr bwMode="auto">
          <a:xfrm>
            <a:off x="9326909" y="457507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4:00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AF853758-4EA0-72DD-6431-DD3242A627CA}"/>
              </a:ext>
            </a:extLst>
          </p:cNvPr>
          <p:cNvSpPr txBox="1"/>
          <p:nvPr/>
        </p:nvSpPr>
        <p:spPr>
          <a:xfrm>
            <a:off x="9314208" y="5044431"/>
            <a:ext cx="2332514" cy="100322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Monitoring the Teams deal room chat, Beth feels good about progress on the customer escalation. </a:t>
            </a: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She uses the extra time Copilot for Sales has freed up to catch up on the latest AI training course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   </a:t>
            </a: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Segoe UI" pitchFamily="34" charset="0"/>
            </a:endParaRPr>
          </a:p>
        </p:txBody>
      </p:sp>
      <p:grpSp>
        <p:nvGrpSpPr>
          <p:cNvPr id="125" name="Group 124">
            <a:extLst>
              <a:ext uri="{FF2B5EF4-FFF2-40B4-BE49-F238E27FC236}">
                <a16:creationId xmlns:a16="http://schemas.microsoft.com/office/drawing/2014/main" id="{F3A61874-0618-9D8B-14EF-D06FF9E9B08B}"/>
              </a:ext>
              <a:ext uri="{C183D7F6-B498-43B3-948B-1728B52AA6E4}">
                <adec:decorative xmlns:adec="http://schemas.microsoft.com/office/drawing/2017/decorative" val="1"/>
              </a:ext>
            </a:extLst>
          </p:cNvPr>
          <p:cNvGrpSpPr/>
          <p:nvPr/>
        </p:nvGrpSpPr>
        <p:grpSpPr>
          <a:xfrm>
            <a:off x="3536867" y="3874718"/>
            <a:ext cx="315265" cy="315265"/>
            <a:chOff x="3536867" y="4281118"/>
            <a:chExt cx="315265" cy="315265"/>
          </a:xfrm>
        </p:grpSpPr>
        <p:sp>
          <p:nvSpPr>
            <p:cNvPr id="26" name="Oval 25">
              <a:extLst>
                <a:ext uri="{FF2B5EF4-FFF2-40B4-BE49-F238E27FC236}">
                  <a16:creationId xmlns:a16="http://schemas.microsoft.com/office/drawing/2014/main" id="{15EA4616-4761-DFE2-2315-71125CE594D3}"/>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3" name="Isosceles Triangle 122">
              <a:extLst>
                <a:ext uri="{FF2B5EF4-FFF2-40B4-BE49-F238E27FC236}">
                  <a16:creationId xmlns:a16="http://schemas.microsoft.com/office/drawing/2014/main" id="{00D13967-EF2B-EB87-B8D9-6A2E4B54BBF4}"/>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4" name="Isosceles Triangle 123">
              <a:extLst>
                <a:ext uri="{FF2B5EF4-FFF2-40B4-BE49-F238E27FC236}">
                  <a16:creationId xmlns:a16="http://schemas.microsoft.com/office/drawing/2014/main" id="{1BF8243A-1738-46AF-BEC0-4655B474E968}"/>
                </a:ext>
              </a:extLst>
            </p:cNvPr>
            <p:cNvSpPr/>
            <p:nvPr/>
          </p:nvSpPr>
          <p:spPr>
            <a:xfrm rot="14592764">
              <a:off x="3601870" y="4413778"/>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B8A04D1F-71AA-DD57-147B-80464BCFC1EC}"/>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107" name="Connector: Elbow 106">
            <a:extLst>
              <a:ext uri="{FF2B5EF4-FFF2-40B4-BE49-F238E27FC236}">
                <a16:creationId xmlns:a16="http://schemas.microsoft.com/office/drawing/2014/main" id="{0E97E0BC-F60A-03F6-D82A-48E939AFDA0A}"/>
              </a:ext>
              <a:ext uri="{C183D7F6-B498-43B3-948B-1728B52AA6E4}">
                <adec:decorative xmlns:adec="http://schemas.microsoft.com/office/drawing/2017/decorative" val="1"/>
              </a:ext>
            </a:extLst>
          </p:cNvPr>
          <p:cNvCxnSpPr>
            <a:cxnSpLocks/>
            <a:endCxn id="21" idx="3"/>
          </p:cNvCxnSpPr>
          <p:nvPr/>
        </p:nvCxnSpPr>
        <p:spPr>
          <a:xfrm rot="5400000">
            <a:off x="4879912" y="4350937"/>
            <a:ext cx="530651" cy="219886"/>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6C2B3359-2CD1-C73F-8AFB-D2CE816FFFF5}"/>
              </a:ext>
              <a:ext uri="{C183D7F6-B498-43B3-948B-1728B52AA6E4}">
                <adec:decorative xmlns:adec="http://schemas.microsoft.com/office/drawing/2017/decorative" val="1"/>
              </a:ext>
            </a:extLst>
          </p:cNvPr>
          <p:cNvCxnSpPr>
            <a:cxnSpLocks/>
            <a:stCxn id="1034" idx="4"/>
            <a:endCxn id="12" idx="3"/>
          </p:cNvCxnSpPr>
          <p:nvPr/>
        </p:nvCxnSpPr>
        <p:spPr>
          <a:xfrm rot="5400000">
            <a:off x="7622843" y="3980785"/>
            <a:ext cx="554793" cy="955179"/>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CACDDB78-9C5C-5FA9-EFBE-50C17EAC48D9}"/>
              </a:ext>
              <a:ext uri="{C183D7F6-B498-43B3-948B-1728B52AA6E4}">
                <adec:decorative xmlns:adec="http://schemas.microsoft.com/office/drawing/2017/decorative" val="1"/>
              </a:ext>
            </a:extLst>
          </p:cNvPr>
          <p:cNvCxnSpPr>
            <a:cxnSpLocks/>
            <a:endCxn id="27" idx="1"/>
          </p:cNvCxnSpPr>
          <p:nvPr/>
        </p:nvCxnSpPr>
        <p:spPr>
          <a:xfrm rot="16200000" flipV="1">
            <a:off x="8680348" y="2646214"/>
            <a:ext cx="1699577" cy="814168"/>
          </a:xfrm>
          <a:prstGeom prst="bentConnector4">
            <a:avLst>
              <a:gd name="adj1" fmla="val 14303"/>
              <a:gd name="adj2" fmla="val 120279"/>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35271039-F8AE-C43F-85FB-A37AEC54B972}"/>
              </a:ext>
              <a:ext uri="{C183D7F6-B498-43B3-948B-1728B52AA6E4}">
                <adec:decorative xmlns:adec="http://schemas.microsoft.com/office/drawing/2017/decorative" val="1"/>
              </a:ext>
            </a:extLst>
          </p:cNvPr>
          <p:cNvCxnSpPr>
            <a:cxnSpLocks/>
            <a:stCxn id="1045" idx="4"/>
            <a:endCxn id="15" idx="3"/>
          </p:cNvCxnSpPr>
          <p:nvPr/>
        </p:nvCxnSpPr>
        <p:spPr>
          <a:xfrm rot="5400000">
            <a:off x="10615864" y="3873849"/>
            <a:ext cx="568579" cy="1177875"/>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8D30D3D-A77C-B2E3-9310-C79A6B38B821}"/>
              </a:ext>
              <a:ext uri="{C183D7F6-B498-43B3-948B-1728B52AA6E4}">
                <adec:decorative xmlns:adec="http://schemas.microsoft.com/office/drawing/2017/decorative" val="1"/>
              </a:ext>
            </a:extLst>
          </p:cNvPr>
          <p:cNvGrpSpPr/>
          <p:nvPr/>
        </p:nvGrpSpPr>
        <p:grpSpPr>
          <a:xfrm>
            <a:off x="5088392" y="3871892"/>
            <a:ext cx="315265" cy="315265"/>
            <a:chOff x="3536867" y="4281118"/>
            <a:chExt cx="315265" cy="315265"/>
          </a:xfrm>
        </p:grpSpPr>
        <p:sp>
          <p:nvSpPr>
            <p:cNvPr id="127" name="Oval 126">
              <a:extLst>
                <a:ext uri="{FF2B5EF4-FFF2-40B4-BE49-F238E27FC236}">
                  <a16:creationId xmlns:a16="http://schemas.microsoft.com/office/drawing/2014/main" id="{4CBBA0EC-28BB-D807-668C-350A04073697}"/>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4" name="Isosceles Triangle 1023">
              <a:extLst>
                <a:ext uri="{FF2B5EF4-FFF2-40B4-BE49-F238E27FC236}">
                  <a16:creationId xmlns:a16="http://schemas.microsoft.com/office/drawing/2014/main" id="{2DDED841-8EAA-B8C8-D6BB-0F7911B435BF}"/>
                </a:ext>
              </a:extLst>
            </p:cNvPr>
            <p:cNvSpPr/>
            <p:nvPr/>
          </p:nvSpPr>
          <p:spPr>
            <a:xfrm rot="13500000">
              <a:off x="3606512" y="4422233"/>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5" name="Isosceles Triangle 1024">
              <a:extLst>
                <a:ext uri="{FF2B5EF4-FFF2-40B4-BE49-F238E27FC236}">
                  <a16:creationId xmlns:a16="http://schemas.microsoft.com/office/drawing/2014/main" id="{136F4566-37DC-C369-E0D1-9949D45D41A2}"/>
                </a:ext>
              </a:extLst>
            </p:cNvPr>
            <p:cNvSpPr/>
            <p:nvPr/>
          </p:nvSpPr>
          <p:spPr>
            <a:xfrm rot="16553033">
              <a:off x="3596454" y="4379899"/>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7" name="Oval 1026">
              <a:extLst>
                <a:ext uri="{FF2B5EF4-FFF2-40B4-BE49-F238E27FC236}">
                  <a16:creationId xmlns:a16="http://schemas.microsoft.com/office/drawing/2014/main" id="{F51D59BB-1661-1DC7-426E-D67FC7DCFE1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28" name="Group 1027">
            <a:extLst>
              <a:ext uri="{FF2B5EF4-FFF2-40B4-BE49-F238E27FC236}">
                <a16:creationId xmlns:a16="http://schemas.microsoft.com/office/drawing/2014/main" id="{E8CBC247-2B2F-6F2E-EE41-0B4041D8688F}"/>
              </a:ext>
              <a:ext uri="{C183D7F6-B498-43B3-948B-1728B52AA6E4}">
                <adec:decorative xmlns:adec="http://schemas.microsoft.com/office/drawing/2017/decorative" val="1"/>
              </a:ext>
            </a:extLst>
          </p:cNvPr>
          <p:cNvGrpSpPr/>
          <p:nvPr/>
        </p:nvGrpSpPr>
        <p:grpSpPr>
          <a:xfrm>
            <a:off x="6660804" y="3865713"/>
            <a:ext cx="315265" cy="315265"/>
            <a:chOff x="3536867" y="4281118"/>
            <a:chExt cx="315265" cy="315265"/>
          </a:xfrm>
        </p:grpSpPr>
        <p:sp>
          <p:nvSpPr>
            <p:cNvPr id="1029" name="Oval 1028">
              <a:extLst>
                <a:ext uri="{FF2B5EF4-FFF2-40B4-BE49-F238E27FC236}">
                  <a16:creationId xmlns:a16="http://schemas.microsoft.com/office/drawing/2014/main" id="{73C964DA-A31F-F1EC-EDF3-953D8BCE25CB}"/>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0" name="Isosceles Triangle 1029">
              <a:extLst>
                <a:ext uri="{FF2B5EF4-FFF2-40B4-BE49-F238E27FC236}">
                  <a16:creationId xmlns:a16="http://schemas.microsoft.com/office/drawing/2014/main" id="{5F135B27-32FA-928A-3904-2CD6D9B5A53C}"/>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1" name="Isosceles Triangle 1030">
              <a:extLst>
                <a:ext uri="{FF2B5EF4-FFF2-40B4-BE49-F238E27FC236}">
                  <a16:creationId xmlns:a16="http://schemas.microsoft.com/office/drawing/2014/main" id="{793249B4-6BEB-0E2E-606E-0D8A6EB5054C}"/>
                </a:ext>
              </a:extLst>
            </p:cNvPr>
            <p:cNvSpPr/>
            <p:nvPr/>
          </p:nvSpPr>
          <p:spPr>
            <a:xfrm rot="19800000">
              <a:off x="3623401"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2" name="Oval 1031">
              <a:extLst>
                <a:ext uri="{FF2B5EF4-FFF2-40B4-BE49-F238E27FC236}">
                  <a16:creationId xmlns:a16="http://schemas.microsoft.com/office/drawing/2014/main" id="{87A072B9-0F54-F1A6-06C6-65931CA2555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3" name="Group 1032">
            <a:extLst>
              <a:ext uri="{FF2B5EF4-FFF2-40B4-BE49-F238E27FC236}">
                <a16:creationId xmlns:a16="http://schemas.microsoft.com/office/drawing/2014/main" id="{73B599CF-AC60-1750-B7F9-B93BCEA72318}"/>
              </a:ext>
              <a:ext uri="{C183D7F6-B498-43B3-948B-1728B52AA6E4}">
                <adec:decorative xmlns:adec="http://schemas.microsoft.com/office/drawing/2017/decorative" val="1"/>
              </a:ext>
            </a:extLst>
          </p:cNvPr>
          <p:cNvGrpSpPr/>
          <p:nvPr/>
        </p:nvGrpSpPr>
        <p:grpSpPr>
          <a:xfrm>
            <a:off x="8220195" y="3865713"/>
            <a:ext cx="315265" cy="315265"/>
            <a:chOff x="3536867" y="4281118"/>
            <a:chExt cx="315265" cy="315265"/>
          </a:xfrm>
        </p:grpSpPr>
        <p:sp>
          <p:nvSpPr>
            <p:cNvPr id="1034" name="Oval 1033">
              <a:extLst>
                <a:ext uri="{FF2B5EF4-FFF2-40B4-BE49-F238E27FC236}">
                  <a16:creationId xmlns:a16="http://schemas.microsoft.com/office/drawing/2014/main" id="{234C75ED-3E55-DAA7-813B-99A95D40887A}"/>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5" name="Isosceles Triangle 1034">
              <a:extLst>
                <a:ext uri="{FF2B5EF4-FFF2-40B4-BE49-F238E27FC236}">
                  <a16:creationId xmlns:a16="http://schemas.microsoft.com/office/drawing/2014/main" id="{6EA8B2FB-C77C-36E4-F3B1-BFBE32023DBD}"/>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6" name="Isosceles Triangle 1035">
              <a:extLst>
                <a:ext uri="{FF2B5EF4-FFF2-40B4-BE49-F238E27FC236}">
                  <a16:creationId xmlns:a16="http://schemas.microsoft.com/office/drawing/2014/main" id="{CA2CA1C0-C653-639F-826A-9E91D0368508}"/>
                </a:ext>
              </a:extLst>
            </p:cNvPr>
            <p:cNvSpPr/>
            <p:nvPr/>
          </p:nvSpPr>
          <p:spPr>
            <a:xfrm rot="1800000" flipH="1">
              <a:off x="3692458"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7" name="Oval 1036">
              <a:extLst>
                <a:ext uri="{FF2B5EF4-FFF2-40B4-BE49-F238E27FC236}">
                  <a16:creationId xmlns:a16="http://schemas.microsoft.com/office/drawing/2014/main" id="{6EE909E6-0D12-E9D0-4C3D-2C017A4C0AE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9" name="Group 1038">
            <a:extLst>
              <a:ext uri="{FF2B5EF4-FFF2-40B4-BE49-F238E27FC236}">
                <a16:creationId xmlns:a16="http://schemas.microsoft.com/office/drawing/2014/main" id="{42BED8DF-EF00-69E1-F019-5158EB94F571}"/>
              </a:ext>
              <a:ext uri="{C183D7F6-B498-43B3-948B-1728B52AA6E4}">
                <adec:decorative xmlns:adec="http://schemas.microsoft.com/office/drawing/2017/decorative" val="1"/>
              </a:ext>
            </a:extLst>
          </p:cNvPr>
          <p:cNvGrpSpPr/>
          <p:nvPr/>
        </p:nvGrpSpPr>
        <p:grpSpPr>
          <a:xfrm>
            <a:off x="9779586" y="3863232"/>
            <a:ext cx="315265" cy="315265"/>
            <a:chOff x="3536867" y="4281118"/>
            <a:chExt cx="315265" cy="315265"/>
          </a:xfrm>
        </p:grpSpPr>
        <p:sp>
          <p:nvSpPr>
            <p:cNvPr id="1040" name="Oval 1039">
              <a:extLst>
                <a:ext uri="{FF2B5EF4-FFF2-40B4-BE49-F238E27FC236}">
                  <a16:creationId xmlns:a16="http://schemas.microsoft.com/office/drawing/2014/main" id="{B8A8619F-89EF-345A-C4DF-3A2E16593060}"/>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1" name="Isosceles Triangle 1040">
              <a:extLst>
                <a:ext uri="{FF2B5EF4-FFF2-40B4-BE49-F238E27FC236}">
                  <a16:creationId xmlns:a16="http://schemas.microsoft.com/office/drawing/2014/main" id="{903176AE-B5FF-BF08-1F67-241990E2E817}"/>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2" name="Isosceles Triangle 1041">
              <a:extLst>
                <a:ext uri="{FF2B5EF4-FFF2-40B4-BE49-F238E27FC236}">
                  <a16:creationId xmlns:a16="http://schemas.microsoft.com/office/drawing/2014/main" id="{68200B4B-C4A2-B4B5-E71B-35433FFEAF28}"/>
                </a:ext>
              </a:extLst>
            </p:cNvPr>
            <p:cNvSpPr/>
            <p:nvPr/>
          </p:nvSpPr>
          <p:spPr>
            <a:xfrm rot="3224616" flipH="1">
              <a:off x="3709279" y="4346441"/>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3" name="Oval 1042">
              <a:extLst>
                <a:ext uri="{FF2B5EF4-FFF2-40B4-BE49-F238E27FC236}">
                  <a16:creationId xmlns:a16="http://schemas.microsoft.com/office/drawing/2014/main" id="{6A700013-7B53-05FA-7AF8-BE77FAC482A0}"/>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44" name="Group 1043">
            <a:extLst>
              <a:ext uri="{FF2B5EF4-FFF2-40B4-BE49-F238E27FC236}">
                <a16:creationId xmlns:a16="http://schemas.microsoft.com/office/drawing/2014/main" id="{2A3CB980-298C-6A69-84A7-611E263D607A}"/>
              </a:ext>
              <a:ext uri="{C183D7F6-B498-43B3-948B-1728B52AA6E4}">
                <adec:decorative xmlns:adec="http://schemas.microsoft.com/office/drawing/2017/decorative" val="1"/>
              </a:ext>
            </a:extLst>
          </p:cNvPr>
          <p:cNvGrpSpPr/>
          <p:nvPr/>
        </p:nvGrpSpPr>
        <p:grpSpPr>
          <a:xfrm>
            <a:off x="11331457" y="3863232"/>
            <a:ext cx="315265" cy="315265"/>
            <a:chOff x="3536867" y="4281118"/>
            <a:chExt cx="315265" cy="315265"/>
          </a:xfrm>
        </p:grpSpPr>
        <p:sp>
          <p:nvSpPr>
            <p:cNvPr id="1045" name="Oval 1044">
              <a:extLst>
                <a:ext uri="{FF2B5EF4-FFF2-40B4-BE49-F238E27FC236}">
                  <a16:creationId xmlns:a16="http://schemas.microsoft.com/office/drawing/2014/main" id="{513B75C0-A3A7-5454-0E58-E4947BB55ED6}"/>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6" name="Isosceles Triangle 1045">
              <a:extLst>
                <a:ext uri="{FF2B5EF4-FFF2-40B4-BE49-F238E27FC236}">
                  <a16:creationId xmlns:a16="http://schemas.microsoft.com/office/drawing/2014/main" id="{628B052D-0732-BD91-62CE-A4354B9255F5}"/>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7" name="Isosceles Triangle 1046">
              <a:extLst>
                <a:ext uri="{FF2B5EF4-FFF2-40B4-BE49-F238E27FC236}">
                  <a16:creationId xmlns:a16="http://schemas.microsoft.com/office/drawing/2014/main" id="{CF70EEC7-ECFA-C6A7-CF79-89A4C8E4E225}"/>
                </a:ext>
              </a:extLst>
            </p:cNvPr>
            <p:cNvSpPr/>
            <p:nvPr/>
          </p:nvSpPr>
          <p:spPr>
            <a:xfrm rot="7555173" flipH="1">
              <a:off x="3703821" y="4422683"/>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8" name="Oval 1047">
              <a:extLst>
                <a:ext uri="{FF2B5EF4-FFF2-40B4-BE49-F238E27FC236}">
                  <a16:creationId xmlns:a16="http://schemas.microsoft.com/office/drawing/2014/main" id="{E08F3F76-8922-439E-091D-D37D768AC94B}"/>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33" name="Picture 32">
            <a:extLst>
              <a:ext uri="{FF2B5EF4-FFF2-40B4-BE49-F238E27FC236}">
                <a16:creationId xmlns:a16="http://schemas.microsoft.com/office/drawing/2014/main" id="{6C90FC98-3C54-F2D8-17FD-12FE5F96688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929" r="13553" b="148"/>
          <a:stretch/>
        </p:blipFill>
        <p:spPr>
          <a:xfrm>
            <a:off x="-10238" y="1716833"/>
            <a:ext cx="2685476" cy="5141167"/>
          </a:xfrm>
          <a:prstGeom prst="rect">
            <a:avLst/>
          </a:prstGeom>
        </p:spPr>
      </p:pic>
    </p:spTree>
    <p:extLst>
      <p:ext uri="{BB962C8B-B14F-4D97-AF65-F5344CB8AC3E}">
        <p14:creationId xmlns:p14="http://schemas.microsoft.com/office/powerpoint/2010/main" val="3375482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Connector: Elbow 108">
            <a:extLst>
              <a:ext uri="{FF2B5EF4-FFF2-40B4-BE49-F238E27FC236}">
                <a16:creationId xmlns:a16="http://schemas.microsoft.com/office/drawing/2014/main" id="{AEDF8502-011B-3832-3988-CBF5145B050E}"/>
              </a:ext>
              <a:ext uri="{C183D7F6-B498-43B3-948B-1728B52AA6E4}">
                <adec:decorative xmlns:adec="http://schemas.microsoft.com/office/drawing/2017/decorative" val="1"/>
              </a:ext>
            </a:extLst>
          </p:cNvPr>
          <p:cNvCxnSpPr>
            <a:cxnSpLocks/>
            <a:stCxn id="23" idx="1"/>
          </p:cNvCxnSpPr>
          <p:nvPr/>
        </p:nvCxnSpPr>
        <p:spPr>
          <a:xfrm rot="10800000" flipH="1" flipV="1">
            <a:off x="6096000" y="2221183"/>
            <a:ext cx="722436" cy="1678369"/>
          </a:xfrm>
          <a:prstGeom prst="bentConnector4">
            <a:avLst>
              <a:gd name="adj1" fmla="val -17579"/>
              <a:gd name="adj2" fmla="val 84635"/>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2283E6E-148C-47CD-7B9B-E3DAE709D43B}"/>
              </a:ext>
              <a:ext uri="{C183D7F6-B498-43B3-948B-1728B52AA6E4}">
                <adec:decorative xmlns:adec="http://schemas.microsoft.com/office/drawing/2017/decorative" val="1"/>
              </a:ext>
            </a:extLst>
          </p:cNvPr>
          <p:cNvCxnSpPr/>
          <p:nvPr/>
        </p:nvCxnSpPr>
        <p:spPr>
          <a:xfrm>
            <a:off x="3685345" y="2393201"/>
            <a:ext cx="0" cy="1667238"/>
          </a:xfrm>
          <a:prstGeom prst="line">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95C51B-5F34-C631-4144-4E20732DBD0F}"/>
              </a:ext>
            </a:extLst>
          </p:cNvPr>
          <p:cNvSpPr>
            <a:spLocks noGrp="1"/>
          </p:cNvSpPr>
          <p:nvPr>
            <p:ph type="title"/>
          </p:nvPr>
        </p:nvSpPr>
        <p:spPr>
          <a:xfrm>
            <a:off x="605790" y="630831"/>
            <a:ext cx="11018520" cy="498598"/>
          </a:xfrm>
        </p:spPr>
        <p:txBody>
          <a:bodyPr>
            <a:normAutofit/>
          </a:bodyPr>
          <a:lstStyle/>
          <a:p>
            <a:r>
              <a:rPr lang="en-US">
                <a:latin typeface="Segoe UI Semibold" panose="020B0702040204020203" pitchFamily="34" charset="0"/>
                <a:cs typeface="Segoe UI Semibold" panose="020B0702040204020203" pitchFamily="34" charset="0"/>
              </a:rPr>
              <a:t>A day in the life of a Sales Enablement Manager </a:t>
            </a:r>
            <a:endParaRPr lang="en-US"/>
          </a:p>
        </p:txBody>
      </p:sp>
      <p:sp>
        <p:nvSpPr>
          <p:cNvPr id="1053" name="TextBox 1052">
            <a:extLst>
              <a:ext uri="{FF2B5EF4-FFF2-40B4-BE49-F238E27FC236}">
                <a16:creationId xmlns:a16="http://schemas.microsoft.com/office/drawing/2014/main" id="{7B2977EE-7583-6E7E-56E3-0D339D8E7DE5}"/>
              </a:ext>
            </a:extLst>
          </p:cNvPr>
          <p:cNvSpPr txBox="1"/>
          <p:nvPr/>
        </p:nvSpPr>
        <p:spPr>
          <a:xfrm>
            <a:off x="511039" y="1206813"/>
            <a:ext cx="102839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Elevate organizational sales performance by tailoring strategies and tools to meet diverse needs and enhance overall effectiveness. </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436A750B-13D0-10DF-66C0-85E235A7B86B}"/>
              </a:ext>
            </a:extLst>
          </p:cNvPr>
          <p:cNvSpPr txBox="1"/>
          <p:nvPr/>
        </p:nvSpPr>
        <p:spPr>
          <a:xfrm>
            <a:off x="2157231" y="2004454"/>
            <a:ext cx="167119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gradFill>
                  <a:gsLst>
                    <a:gs pos="25000">
                      <a:srgbClr val="1253CE"/>
                    </a:gs>
                    <a:gs pos="97248">
                      <a:srgbClr val="CE53B3"/>
                    </a:gs>
                  </a:gsLst>
                  <a:lin ang="2400000" scaled="0"/>
                </a:gradFill>
                <a:effectLst/>
                <a:uLnTx/>
                <a:uFillTx/>
                <a:latin typeface="Segoe UI"/>
                <a:ea typeface="+mn-ea"/>
                <a:cs typeface="+mn-cs"/>
              </a:rPr>
              <a:t>Joe</a:t>
            </a:r>
            <a:r>
              <a:rPr kumimoji="0" lang="en-US" sz="3600" b="1" i="0" u="none" strike="noStrike" kern="1200" cap="none" spc="0" normalizeH="0" baseline="0" noProof="0">
                <a:ln>
                  <a:noFill/>
                </a:ln>
                <a:gradFill>
                  <a:gsLst>
                    <a:gs pos="25000">
                      <a:srgbClr val="FC6F57"/>
                    </a:gs>
                    <a:gs pos="97248">
                      <a:srgbClr val="C652BB"/>
                    </a:gs>
                  </a:gsLst>
                  <a:lin ang="2400000" scaled="0"/>
                </a:gradFill>
                <a:effectLst/>
                <a:uLnTx/>
                <a:uFillTx/>
                <a:latin typeface="Segoe UI"/>
                <a:ea typeface="+mn-ea"/>
                <a:cs typeface="+mn-cs"/>
              </a:rPr>
              <a:t> </a:t>
            </a:r>
            <a:r>
              <a:rPr kumimoji="0" lang="en-US" sz="2800" b="1" i="0" u="none" strike="noStrike" kern="1200" cap="none" spc="0" normalizeH="0" baseline="0" noProof="0">
                <a:ln>
                  <a:noFill/>
                </a:ln>
                <a:gradFill>
                  <a:gsLst>
                    <a:gs pos="53000">
                      <a:srgbClr val="3B2E58"/>
                    </a:gs>
                    <a:gs pos="97248">
                      <a:srgbClr val="8661C5"/>
                    </a:gs>
                  </a:gsLst>
                  <a:lin ang="2400000" scaled="0"/>
                </a:gradFill>
                <a:effectLst/>
                <a:uLnTx/>
                <a:uFillTx/>
                <a:latin typeface="Segoe UI"/>
                <a:ea typeface="+mn-ea"/>
                <a:cs typeface="+mn-cs"/>
              </a:rPr>
              <a:t> </a:t>
            </a:r>
            <a:br>
              <a:rPr kumimoji="0" lang="en-US" sz="2400" b="0" i="0" u="none" strike="noStrike" kern="1200" cap="none" spc="0" normalizeH="0" baseline="0" noProof="0">
                <a:ln>
                  <a:noFill/>
                </a:ln>
                <a:solidFill>
                  <a:prstClr val="black"/>
                </a:solidFill>
                <a:effectLst/>
                <a:uLnTx/>
                <a:uFillTx/>
                <a:latin typeface="Segoe UI Semibold"/>
                <a:ea typeface="+mn-ea"/>
                <a:cs typeface="+mn-cs"/>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is a Sales Enablement Manager </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Contoso</a:t>
            </a:r>
            <a:endPar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9" name="Rectangle: Rounded Corners 11">
            <a:extLst>
              <a:ext uri="{FF2B5EF4-FFF2-40B4-BE49-F238E27FC236}">
                <a16:creationId xmlns:a16="http://schemas.microsoft.com/office/drawing/2014/main" id="{08923275-4EC6-9AAA-8014-CC8BBDE1414C}"/>
              </a:ext>
            </a:extLst>
          </p:cNvPr>
          <p:cNvSpPr/>
          <p:nvPr/>
        </p:nvSpPr>
        <p:spPr bwMode="auto">
          <a:xfrm>
            <a:off x="3531768"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8:00</a:t>
            </a:r>
            <a:r>
              <a:rPr kumimoji="0" lang="zh-TW" altLang="en-US" sz="105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5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5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8011A39A-8B98-841D-BE00-3E598C1AEE60}"/>
              </a:ext>
            </a:extLst>
          </p:cNvPr>
          <p:cNvSpPr txBox="1"/>
          <p:nvPr/>
        </p:nvSpPr>
        <p:spPr>
          <a:xfrm>
            <a:off x="3732594" y="2488127"/>
            <a:ext cx="2159953" cy="1077218"/>
          </a:xfrm>
          <a:prstGeom prst="rect">
            <a:avLst/>
          </a:prstGeom>
          <a:noFill/>
        </p:spPr>
        <p:txBody>
          <a:bodyPr wrap="square" lIns="91440" tIns="0" rIns="91440" bIns="0" rtlCol="0" anchor="t">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As a champion user and enablement leader, Joe kicks off the day </a:t>
            </a:r>
            <a:r>
              <a:rPr kumimoji="0" lang="en-US" sz="1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reviewing usage stats in the Copilot for Sales dashboard</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to get detailed understanding of Copilot uptake and collect insights for sales executives.  </a:t>
            </a:r>
            <a:endParaRPr kumimoji="0" lang="en-US" sz="10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3" name="Rectangle: Rounded Corners 15">
            <a:extLst>
              <a:ext uri="{FF2B5EF4-FFF2-40B4-BE49-F238E27FC236}">
                <a16:creationId xmlns:a16="http://schemas.microsoft.com/office/drawing/2014/main" id="{C7E79BAC-9662-C1A8-0759-191A95675AC8}"/>
              </a:ext>
            </a:extLst>
          </p:cNvPr>
          <p:cNvSpPr/>
          <p:nvPr/>
        </p:nvSpPr>
        <p:spPr bwMode="auto">
          <a:xfrm>
            <a:off x="6096000" y="2049187"/>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11:00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24B0CAF8-AAC6-EAA0-95A6-9BD27D34BF69}"/>
              </a:ext>
            </a:extLst>
          </p:cNvPr>
          <p:cNvSpPr txBox="1"/>
          <p:nvPr/>
        </p:nvSpPr>
        <p:spPr>
          <a:xfrm>
            <a:off x="6066657" y="2486361"/>
            <a:ext cx="2644636" cy="83311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cs typeface="Segoe UI" pitchFamily="34" charset="0"/>
              </a:rPr>
              <a:t>He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checks out the Microsoft adoption website to learn about new capabilities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cs typeface="Segoe UI" pitchFamily="34" charset="0"/>
              </a:rPr>
              <a:t>so he can optimize their sales team’s internal target scenarios and elevate sales performance.  </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cs typeface="Segoe UI" pitchFamily="34" charset="0"/>
            </a:endParaRPr>
          </a:p>
        </p:txBody>
      </p:sp>
      <p:sp>
        <p:nvSpPr>
          <p:cNvPr id="27" name="Rectangle: Rounded Corners 19">
            <a:extLst>
              <a:ext uri="{FF2B5EF4-FFF2-40B4-BE49-F238E27FC236}">
                <a16:creationId xmlns:a16="http://schemas.microsoft.com/office/drawing/2014/main" id="{06D3FB52-3A12-ABB4-6C94-F323A11D601D}"/>
              </a:ext>
            </a:extLst>
          </p:cNvPr>
          <p:cNvSpPr/>
          <p:nvPr/>
        </p:nvSpPr>
        <p:spPr bwMode="auto">
          <a:xfrm>
            <a:off x="9123052" y="2031512"/>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2:00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99631760-BF21-2A8E-75FB-73E77CA10C7A}"/>
              </a:ext>
            </a:extLst>
          </p:cNvPr>
          <p:cNvSpPr txBox="1"/>
          <p:nvPr/>
        </p:nvSpPr>
        <p:spPr>
          <a:xfrm>
            <a:off x="9044098" y="2485316"/>
            <a:ext cx="2741501"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Gamification can be a powerful tool in driving Copilot for Sales adoption, so Joe sends his weekly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“team challenge” reminder asking people to submit their best sales prompts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for a shared library. He’ll then recognize those with the most or best submissions.   </a:t>
            </a: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Segoe UI" pitchFamily="34" charset="0"/>
            </a:endParaRPr>
          </a:p>
        </p:txBody>
      </p:sp>
      <p:sp>
        <p:nvSpPr>
          <p:cNvPr id="21" name="Rectangle: Rounded Corners 15">
            <a:extLst>
              <a:ext uri="{FF2B5EF4-FFF2-40B4-BE49-F238E27FC236}">
                <a16:creationId xmlns:a16="http://schemas.microsoft.com/office/drawing/2014/main" id="{5F3CDD36-9AB2-8DBA-5F62-BFAB110A4DAC}"/>
              </a:ext>
            </a:extLst>
          </p:cNvPr>
          <p:cNvSpPr/>
          <p:nvPr/>
        </p:nvSpPr>
        <p:spPr bwMode="auto">
          <a:xfrm>
            <a:off x="4050988" y="455420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10:00 am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BFE5B146-164C-B33D-7613-45A23C7A5B11}"/>
              </a:ext>
            </a:extLst>
          </p:cNvPr>
          <p:cNvSpPr txBox="1"/>
          <p:nvPr/>
        </p:nvSpPr>
        <p:spPr>
          <a:xfrm>
            <a:off x="4003422" y="5044431"/>
            <a:ext cx="2158270" cy="1340945"/>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He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develops new training materials for an upcoming product launch, using Copilot’s assistance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to review existing training content and tailors it to be sure it supports the right sales strategies and addresses customer needs.   </a:t>
            </a:r>
            <a:endParaRPr kumimoji="0" lang="en-US" sz="1000" b="0" i="0" u="none" strike="noStrike" kern="1200" cap="none" spc="0" normalizeH="0" baseline="0" noProof="0">
              <a:ln>
                <a:noFill/>
              </a:ln>
              <a:solidFill>
                <a:srgbClr val="111111"/>
              </a:solidFill>
              <a:effectLst/>
              <a:uLnTx/>
              <a:uFillTx/>
              <a:latin typeface="Segoe UI"/>
              <a:cs typeface="Segoe UI" pitchFamily="34" charset="0"/>
            </a:endParaRPr>
          </a:p>
        </p:txBody>
      </p:sp>
      <p:sp>
        <p:nvSpPr>
          <p:cNvPr id="12" name="Rectangle: Rounded Corners 4">
            <a:extLst>
              <a:ext uri="{FF2B5EF4-FFF2-40B4-BE49-F238E27FC236}">
                <a16:creationId xmlns:a16="http://schemas.microsoft.com/office/drawing/2014/main" id="{6419B5A6-3604-5B82-75AA-0B00D1BAF4B3}"/>
              </a:ext>
            </a:extLst>
          </p:cNvPr>
          <p:cNvSpPr/>
          <p:nvPr/>
        </p:nvSpPr>
        <p:spPr bwMode="auto">
          <a:xfrm>
            <a:off x="6438343" y="4563774"/>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1:00 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5518A95-03E7-1713-2C11-3B0499725A22}"/>
              </a:ext>
            </a:extLst>
          </p:cNvPr>
          <p:cNvSpPr txBox="1"/>
          <p:nvPr/>
        </p:nvSpPr>
        <p:spPr>
          <a:xfrm>
            <a:off x="6400243" y="5044813"/>
            <a:ext cx="2605756" cy="83311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During Office Hours,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Joe coaches new hires on using Copilot for Sales, walking them through the Top 10 skills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to try and then role-playing use of those skills in customer conversations.  </a:t>
            </a:r>
            <a:endParaRPr kumimoji="0" lang="en-US" sz="1000" b="0" i="0" u="none" strike="noStrike" kern="0" cap="none" spc="0" normalizeH="0" baseline="0" noProof="0">
              <a:ln>
                <a:noFill/>
              </a:ln>
              <a:solidFill>
                <a:srgbClr val="1A1A1A"/>
              </a:solidFill>
              <a:effectLst/>
              <a:uLnTx/>
              <a:uFillTx/>
              <a:latin typeface="Segoe UI"/>
              <a:cs typeface="Segoe UI" pitchFamily="34" charset="0"/>
            </a:endParaRPr>
          </a:p>
        </p:txBody>
      </p:sp>
      <p:sp>
        <p:nvSpPr>
          <p:cNvPr id="15" name="Rectangle: Rounded Corners 7">
            <a:extLst>
              <a:ext uri="{FF2B5EF4-FFF2-40B4-BE49-F238E27FC236}">
                <a16:creationId xmlns:a16="http://schemas.microsoft.com/office/drawing/2014/main" id="{401CCA0B-6535-5FDF-9C6D-4A284919AD1A}"/>
              </a:ext>
            </a:extLst>
          </p:cNvPr>
          <p:cNvSpPr/>
          <p:nvPr/>
        </p:nvSpPr>
        <p:spPr bwMode="auto">
          <a:xfrm>
            <a:off x="9326909" y="4575079"/>
            <a:ext cx="984306" cy="343994"/>
          </a:xfrm>
          <a:prstGeom prst="roundRect">
            <a:avLst>
              <a:gd name="adj" fmla="val 5000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3:00</a:t>
            </a:r>
            <a:r>
              <a:rPr kumimoji="0" lang="zh-TW" altLang="en-US" sz="10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altLang="zh-TW" sz="1000" b="1" i="0" u="none" strike="noStrike" kern="1200" cap="none" spc="0" normalizeH="0" baseline="0" noProof="0">
                <a:ln w="3175">
                  <a:noFill/>
                </a:ln>
                <a:solidFill>
                  <a:prstClr val="black"/>
                </a:solidFill>
                <a:effectLst/>
                <a:uLnTx/>
                <a:uFillTx/>
                <a:latin typeface="Segoe UI"/>
                <a:ea typeface="+mn-ea"/>
                <a:cs typeface="Segoe UI" pitchFamily="34" charset="0"/>
              </a:rPr>
              <a:t>pm</a:t>
            </a:r>
            <a:endParaRPr kumimoji="0" lang="en-US" sz="10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AF853758-4EA0-72DD-6431-DD3242A627CA}"/>
              </a:ext>
            </a:extLst>
          </p:cNvPr>
          <p:cNvSpPr txBox="1"/>
          <p:nvPr/>
        </p:nvSpPr>
        <p:spPr>
          <a:xfrm>
            <a:off x="9314208" y="5044431"/>
            <a:ext cx="2471391" cy="1002390"/>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As part of planning for his monthly sales readiness session,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Joe uses Copilot to draft event agendas, coordinate logistics based on team availability and generate engaging content </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itchFamily="34" charset="0"/>
              </a:rPr>
              <a:t>to ensure the event’s success. </a:t>
            </a:r>
            <a:endParaRPr kumimoji="0" lang="en-US" sz="1000" b="0" i="0" u="none" strike="noStrike" kern="0" cap="none" spc="0" normalizeH="0" baseline="0" noProof="0">
              <a:ln>
                <a:noFill/>
              </a:ln>
              <a:solidFill>
                <a:prstClr val="black"/>
              </a:solidFill>
              <a:effectLst/>
              <a:uLnTx/>
              <a:uFillTx/>
              <a:latin typeface="Segoe UI"/>
              <a:cs typeface="Segoe UI" pitchFamily="34" charset="0"/>
            </a:endParaRPr>
          </a:p>
        </p:txBody>
      </p:sp>
      <p:sp>
        <p:nvSpPr>
          <p:cNvPr id="24" name="Flowchart: Process 23">
            <a:extLst>
              <a:ext uri="{FF2B5EF4-FFF2-40B4-BE49-F238E27FC236}">
                <a16:creationId xmlns:a16="http://schemas.microsoft.com/office/drawing/2014/main" id="{471B2708-1A9E-9BAD-F6B5-6D69964AAB64}"/>
              </a:ext>
              <a:ext uri="{C183D7F6-B498-43B3-948B-1728B52AA6E4}">
                <adec:decorative xmlns:adec="http://schemas.microsoft.com/office/drawing/2017/decorative" val="1"/>
              </a:ext>
            </a:extLst>
          </p:cNvPr>
          <p:cNvSpPr/>
          <p:nvPr/>
        </p:nvSpPr>
        <p:spPr>
          <a:xfrm>
            <a:off x="2141660" y="3979755"/>
            <a:ext cx="9421689" cy="82220"/>
          </a:xfrm>
          <a:prstGeom prst="flowChartProcess">
            <a:avLst/>
          </a:prstGeom>
          <a:gradFill flip="none" rotWithShape="1">
            <a:gsLst>
              <a:gs pos="0">
                <a:srgbClr val="1344C8"/>
              </a:gs>
              <a:gs pos="97248">
                <a:srgbClr val="BA50C9"/>
              </a:gs>
              <a:gs pos="82000">
                <a:srgbClr val="F2598A"/>
              </a:gs>
              <a:gs pos="68000">
                <a:srgbClr val="FF7744"/>
              </a:gs>
              <a:gs pos="51376">
                <a:srgbClr val="FAC703"/>
              </a:gs>
              <a:gs pos="34000">
                <a:srgbClr val="63B666"/>
              </a:gs>
              <a:gs pos="18000">
                <a:srgbClr val="0F93E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25" name="Group 124">
            <a:extLst>
              <a:ext uri="{FF2B5EF4-FFF2-40B4-BE49-F238E27FC236}">
                <a16:creationId xmlns:a16="http://schemas.microsoft.com/office/drawing/2014/main" id="{F3A61874-0618-9D8B-14EF-D06FF9E9B08B}"/>
              </a:ext>
              <a:ext uri="{C183D7F6-B498-43B3-948B-1728B52AA6E4}">
                <adec:decorative xmlns:adec="http://schemas.microsoft.com/office/drawing/2017/decorative" val="1"/>
              </a:ext>
            </a:extLst>
          </p:cNvPr>
          <p:cNvGrpSpPr/>
          <p:nvPr/>
        </p:nvGrpSpPr>
        <p:grpSpPr>
          <a:xfrm>
            <a:off x="3536867" y="3874718"/>
            <a:ext cx="315265" cy="315265"/>
            <a:chOff x="3536867" y="4281118"/>
            <a:chExt cx="315265" cy="315265"/>
          </a:xfrm>
        </p:grpSpPr>
        <p:sp>
          <p:nvSpPr>
            <p:cNvPr id="26" name="Oval 25">
              <a:extLst>
                <a:ext uri="{FF2B5EF4-FFF2-40B4-BE49-F238E27FC236}">
                  <a16:creationId xmlns:a16="http://schemas.microsoft.com/office/drawing/2014/main" id="{15EA4616-4761-DFE2-2315-71125CE594D3}"/>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3" name="Isosceles Triangle 122">
              <a:extLst>
                <a:ext uri="{FF2B5EF4-FFF2-40B4-BE49-F238E27FC236}">
                  <a16:creationId xmlns:a16="http://schemas.microsoft.com/office/drawing/2014/main" id="{00D13967-EF2B-EB87-B8D9-6A2E4B54BBF4}"/>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4" name="Isosceles Triangle 123">
              <a:extLst>
                <a:ext uri="{FF2B5EF4-FFF2-40B4-BE49-F238E27FC236}">
                  <a16:creationId xmlns:a16="http://schemas.microsoft.com/office/drawing/2014/main" id="{1BF8243A-1738-46AF-BEC0-4655B474E968}"/>
                </a:ext>
              </a:extLst>
            </p:cNvPr>
            <p:cNvSpPr/>
            <p:nvPr/>
          </p:nvSpPr>
          <p:spPr>
            <a:xfrm rot="14592764">
              <a:off x="3601870" y="4413778"/>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B8A04D1F-71AA-DD57-147B-80464BCFC1EC}"/>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107" name="Connector: Elbow 106">
            <a:extLst>
              <a:ext uri="{FF2B5EF4-FFF2-40B4-BE49-F238E27FC236}">
                <a16:creationId xmlns:a16="http://schemas.microsoft.com/office/drawing/2014/main" id="{0E97E0BC-F60A-03F6-D82A-48E939AFDA0A}"/>
              </a:ext>
              <a:ext uri="{C183D7F6-B498-43B3-948B-1728B52AA6E4}">
                <adec:decorative xmlns:adec="http://schemas.microsoft.com/office/drawing/2017/decorative" val="1"/>
              </a:ext>
            </a:extLst>
          </p:cNvPr>
          <p:cNvCxnSpPr>
            <a:cxnSpLocks/>
            <a:endCxn id="21" idx="3"/>
          </p:cNvCxnSpPr>
          <p:nvPr/>
        </p:nvCxnSpPr>
        <p:spPr>
          <a:xfrm rot="5400000">
            <a:off x="4879912" y="4350937"/>
            <a:ext cx="530651" cy="219886"/>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6C2B3359-2CD1-C73F-8AFB-D2CE816FFFF5}"/>
              </a:ext>
              <a:ext uri="{C183D7F6-B498-43B3-948B-1728B52AA6E4}">
                <adec:decorative xmlns:adec="http://schemas.microsoft.com/office/drawing/2017/decorative" val="1"/>
              </a:ext>
            </a:extLst>
          </p:cNvPr>
          <p:cNvCxnSpPr>
            <a:cxnSpLocks/>
            <a:stCxn id="1034" idx="4"/>
            <a:endCxn id="12" idx="3"/>
          </p:cNvCxnSpPr>
          <p:nvPr/>
        </p:nvCxnSpPr>
        <p:spPr>
          <a:xfrm rot="5400000">
            <a:off x="7622843" y="3980785"/>
            <a:ext cx="554793" cy="955179"/>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CACDDB78-9C5C-5FA9-EFBE-50C17EAC48D9}"/>
              </a:ext>
              <a:ext uri="{C183D7F6-B498-43B3-948B-1728B52AA6E4}">
                <adec:decorative xmlns:adec="http://schemas.microsoft.com/office/drawing/2017/decorative" val="1"/>
              </a:ext>
            </a:extLst>
          </p:cNvPr>
          <p:cNvCxnSpPr>
            <a:cxnSpLocks/>
            <a:endCxn id="27" idx="1"/>
          </p:cNvCxnSpPr>
          <p:nvPr/>
        </p:nvCxnSpPr>
        <p:spPr>
          <a:xfrm rot="16200000" flipV="1">
            <a:off x="8680348" y="2646214"/>
            <a:ext cx="1699577" cy="814168"/>
          </a:xfrm>
          <a:prstGeom prst="bentConnector4">
            <a:avLst>
              <a:gd name="adj1" fmla="val 14303"/>
              <a:gd name="adj2" fmla="val 120279"/>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35271039-F8AE-C43F-85FB-A37AEC54B972}"/>
              </a:ext>
              <a:ext uri="{C183D7F6-B498-43B3-948B-1728B52AA6E4}">
                <adec:decorative xmlns:adec="http://schemas.microsoft.com/office/drawing/2017/decorative" val="1"/>
              </a:ext>
            </a:extLst>
          </p:cNvPr>
          <p:cNvCxnSpPr>
            <a:cxnSpLocks/>
            <a:stCxn id="1045" idx="4"/>
            <a:endCxn id="15" idx="3"/>
          </p:cNvCxnSpPr>
          <p:nvPr/>
        </p:nvCxnSpPr>
        <p:spPr>
          <a:xfrm rot="5400000">
            <a:off x="10615864" y="3873849"/>
            <a:ext cx="568579" cy="1177875"/>
          </a:xfrm>
          <a:prstGeom prst="bentConnector2">
            <a:avLst/>
          </a:prstGeom>
          <a:ln w="28575">
            <a:solidFill>
              <a:srgbClr val="D2D2D2"/>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8D30D3D-A77C-B2E3-9310-C79A6B38B821}"/>
              </a:ext>
              <a:ext uri="{C183D7F6-B498-43B3-948B-1728B52AA6E4}">
                <adec:decorative xmlns:adec="http://schemas.microsoft.com/office/drawing/2017/decorative" val="1"/>
              </a:ext>
            </a:extLst>
          </p:cNvPr>
          <p:cNvGrpSpPr/>
          <p:nvPr/>
        </p:nvGrpSpPr>
        <p:grpSpPr>
          <a:xfrm>
            <a:off x="5088392" y="3871892"/>
            <a:ext cx="315265" cy="315265"/>
            <a:chOff x="3536867" y="4281118"/>
            <a:chExt cx="315265" cy="315265"/>
          </a:xfrm>
        </p:grpSpPr>
        <p:sp>
          <p:nvSpPr>
            <p:cNvPr id="127" name="Oval 126">
              <a:extLst>
                <a:ext uri="{FF2B5EF4-FFF2-40B4-BE49-F238E27FC236}">
                  <a16:creationId xmlns:a16="http://schemas.microsoft.com/office/drawing/2014/main" id="{4CBBA0EC-28BB-D807-668C-350A04073697}"/>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4" name="Isosceles Triangle 1023">
              <a:extLst>
                <a:ext uri="{FF2B5EF4-FFF2-40B4-BE49-F238E27FC236}">
                  <a16:creationId xmlns:a16="http://schemas.microsoft.com/office/drawing/2014/main" id="{2DDED841-8EAA-B8C8-D6BB-0F7911B435BF}"/>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5" name="Isosceles Triangle 1024">
              <a:extLst>
                <a:ext uri="{FF2B5EF4-FFF2-40B4-BE49-F238E27FC236}">
                  <a16:creationId xmlns:a16="http://schemas.microsoft.com/office/drawing/2014/main" id="{136F4566-37DC-C369-E0D1-9949D45D41A2}"/>
                </a:ext>
              </a:extLst>
            </p:cNvPr>
            <p:cNvSpPr/>
            <p:nvPr/>
          </p:nvSpPr>
          <p:spPr>
            <a:xfrm rot="18000000">
              <a:off x="3598926" y="4352634"/>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27" name="Oval 1026">
              <a:extLst>
                <a:ext uri="{FF2B5EF4-FFF2-40B4-BE49-F238E27FC236}">
                  <a16:creationId xmlns:a16="http://schemas.microsoft.com/office/drawing/2014/main" id="{F51D59BB-1661-1DC7-426E-D67FC7DCFE1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28" name="Group 1027">
            <a:extLst>
              <a:ext uri="{FF2B5EF4-FFF2-40B4-BE49-F238E27FC236}">
                <a16:creationId xmlns:a16="http://schemas.microsoft.com/office/drawing/2014/main" id="{E8CBC247-2B2F-6F2E-EE41-0B4041D8688F}"/>
              </a:ext>
              <a:ext uri="{C183D7F6-B498-43B3-948B-1728B52AA6E4}">
                <adec:decorative xmlns:adec="http://schemas.microsoft.com/office/drawing/2017/decorative" val="1"/>
              </a:ext>
            </a:extLst>
          </p:cNvPr>
          <p:cNvGrpSpPr/>
          <p:nvPr/>
        </p:nvGrpSpPr>
        <p:grpSpPr>
          <a:xfrm>
            <a:off x="6660804" y="3865713"/>
            <a:ext cx="315265" cy="315265"/>
            <a:chOff x="3536867" y="4281118"/>
            <a:chExt cx="315265" cy="315265"/>
          </a:xfrm>
        </p:grpSpPr>
        <p:sp>
          <p:nvSpPr>
            <p:cNvPr id="1029" name="Oval 1028">
              <a:extLst>
                <a:ext uri="{FF2B5EF4-FFF2-40B4-BE49-F238E27FC236}">
                  <a16:creationId xmlns:a16="http://schemas.microsoft.com/office/drawing/2014/main" id="{73C964DA-A31F-F1EC-EDF3-953D8BCE25CB}"/>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0" name="Isosceles Triangle 1029">
              <a:extLst>
                <a:ext uri="{FF2B5EF4-FFF2-40B4-BE49-F238E27FC236}">
                  <a16:creationId xmlns:a16="http://schemas.microsoft.com/office/drawing/2014/main" id="{5F135B27-32FA-928A-3904-2CD6D9B5A53C}"/>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1" name="Isosceles Triangle 1030">
              <a:extLst>
                <a:ext uri="{FF2B5EF4-FFF2-40B4-BE49-F238E27FC236}">
                  <a16:creationId xmlns:a16="http://schemas.microsoft.com/office/drawing/2014/main" id="{793249B4-6BEB-0E2E-606E-0D8A6EB5054C}"/>
                </a:ext>
              </a:extLst>
            </p:cNvPr>
            <p:cNvSpPr/>
            <p:nvPr/>
          </p:nvSpPr>
          <p:spPr>
            <a:xfrm rot="19800000">
              <a:off x="3623401"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2" name="Oval 1031">
              <a:extLst>
                <a:ext uri="{FF2B5EF4-FFF2-40B4-BE49-F238E27FC236}">
                  <a16:creationId xmlns:a16="http://schemas.microsoft.com/office/drawing/2014/main" id="{87A072B9-0F54-F1A6-06C6-65931CA2555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3" name="Group 1032">
            <a:extLst>
              <a:ext uri="{FF2B5EF4-FFF2-40B4-BE49-F238E27FC236}">
                <a16:creationId xmlns:a16="http://schemas.microsoft.com/office/drawing/2014/main" id="{73B599CF-AC60-1750-B7F9-B93BCEA72318}"/>
              </a:ext>
              <a:ext uri="{C183D7F6-B498-43B3-948B-1728B52AA6E4}">
                <adec:decorative xmlns:adec="http://schemas.microsoft.com/office/drawing/2017/decorative" val="1"/>
              </a:ext>
            </a:extLst>
          </p:cNvPr>
          <p:cNvGrpSpPr/>
          <p:nvPr/>
        </p:nvGrpSpPr>
        <p:grpSpPr>
          <a:xfrm>
            <a:off x="8220195" y="3865713"/>
            <a:ext cx="315265" cy="315265"/>
            <a:chOff x="3536867" y="4281118"/>
            <a:chExt cx="315265" cy="315265"/>
          </a:xfrm>
        </p:grpSpPr>
        <p:sp>
          <p:nvSpPr>
            <p:cNvPr id="1034" name="Oval 1033">
              <a:extLst>
                <a:ext uri="{FF2B5EF4-FFF2-40B4-BE49-F238E27FC236}">
                  <a16:creationId xmlns:a16="http://schemas.microsoft.com/office/drawing/2014/main" id="{234C75ED-3E55-DAA7-813B-99A95D40887A}"/>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5" name="Isosceles Triangle 1034">
              <a:extLst>
                <a:ext uri="{FF2B5EF4-FFF2-40B4-BE49-F238E27FC236}">
                  <a16:creationId xmlns:a16="http://schemas.microsoft.com/office/drawing/2014/main" id="{6EA8B2FB-C77C-36E4-F3B1-BFBE32023DBD}"/>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6" name="Isosceles Triangle 1035">
              <a:extLst>
                <a:ext uri="{FF2B5EF4-FFF2-40B4-BE49-F238E27FC236}">
                  <a16:creationId xmlns:a16="http://schemas.microsoft.com/office/drawing/2014/main" id="{CA2CA1C0-C653-639F-826A-9E91D0368508}"/>
                </a:ext>
              </a:extLst>
            </p:cNvPr>
            <p:cNvSpPr/>
            <p:nvPr/>
          </p:nvSpPr>
          <p:spPr>
            <a:xfrm rot="1800000" flipH="1">
              <a:off x="3692458" y="4330846"/>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37" name="Oval 1036">
              <a:extLst>
                <a:ext uri="{FF2B5EF4-FFF2-40B4-BE49-F238E27FC236}">
                  <a16:creationId xmlns:a16="http://schemas.microsoft.com/office/drawing/2014/main" id="{6EE909E6-0D12-E9D0-4C3D-2C017A4C0AEF}"/>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39" name="Group 1038">
            <a:extLst>
              <a:ext uri="{FF2B5EF4-FFF2-40B4-BE49-F238E27FC236}">
                <a16:creationId xmlns:a16="http://schemas.microsoft.com/office/drawing/2014/main" id="{42BED8DF-EF00-69E1-F019-5158EB94F571}"/>
              </a:ext>
              <a:ext uri="{C183D7F6-B498-43B3-948B-1728B52AA6E4}">
                <adec:decorative xmlns:adec="http://schemas.microsoft.com/office/drawing/2017/decorative" val="1"/>
              </a:ext>
            </a:extLst>
          </p:cNvPr>
          <p:cNvGrpSpPr/>
          <p:nvPr/>
        </p:nvGrpSpPr>
        <p:grpSpPr>
          <a:xfrm>
            <a:off x="9779586" y="3863232"/>
            <a:ext cx="315265" cy="315265"/>
            <a:chOff x="3536867" y="4281118"/>
            <a:chExt cx="315265" cy="315265"/>
          </a:xfrm>
        </p:grpSpPr>
        <p:sp>
          <p:nvSpPr>
            <p:cNvPr id="1040" name="Oval 1039">
              <a:extLst>
                <a:ext uri="{FF2B5EF4-FFF2-40B4-BE49-F238E27FC236}">
                  <a16:creationId xmlns:a16="http://schemas.microsoft.com/office/drawing/2014/main" id="{B8A8619F-89EF-345A-C4DF-3A2E16593060}"/>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1" name="Isosceles Triangle 1040">
              <a:extLst>
                <a:ext uri="{FF2B5EF4-FFF2-40B4-BE49-F238E27FC236}">
                  <a16:creationId xmlns:a16="http://schemas.microsoft.com/office/drawing/2014/main" id="{903176AE-B5FF-BF08-1F67-241990E2E817}"/>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2" name="Isosceles Triangle 1041">
              <a:extLst>
                <a:ext uri="{FF2B5EF4-FFF2-40B4-BE49-F238E27FC236}">
                  <a16:creationId xmlns:a16="http://schemas.microsoft.com/office/drawing/2014/main" id="{68200B4B-C4A2-B4B5-E71B-35433FFEAF28}"/>
                </a:ext>
              </a:extLst>
            </p:cNvPr>
            <p:cNvSpPr/>
            <p:nvPr/>
          </p:nvSpPr>
          <p:spPr>
            <a:xfrm rot="3224616" flipH="1">
              <a:off x="3709279" y="4346441"/>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3" name="Oval 1042">
              <a:extLst>
                <a:ext uri="{FF2B5EF4-FFF2-40B4-BE49-F238E27FC236}">
                  <a16:creationId xmlns:a16="http://schemas.microsoft.com/office/drawing/2014/main" id="{6A700013-7B53-05FA-7AF8-BE77FAC482A0}"/>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044" name="Group 1043">
            <a:extLst>
              <a:ext uri="{FF2B5EF4-FFF2-40B4-BE49-F238E27FC236}">
                <a16:creationId xmlns:a16="http://schemas.microsoft.com/office/drawing/2014/main" id="{2A3CB980-298C-6A69-84A7-611E263D607A}"/>
              </a:ext>
              <a:ext uri="{C183D7F6-B498-43B3-948B-1728B52AA6E4}">
                <adec:decorative xmlns:adec="http://schemas.microsoft.com/office/drawing/2017/decorative" val="1"/>
              </a:ext>
            </a:extLst>
          </p:cNvPr>
          <p:cNvGrpSpPr/>
          <p:nvPr/>
        </p:nvGrpSpPr>
        <p:grpSpPr>
          <a:xfrm>
            <a:off x="11331457" y="3863232"/>
            <a:ext cx="315265" cy="315265"/>
            <a:chOff x="3536867" y="4281118"/>
            <a:chExt cx="315265" cy="315265"/>
          </a:xfrm>
        </p:grpSpPr>
        <p:sp>
          <p:nvSpPr>
            <p:cNvPr id="1045" name="Oval 1044">
              <a:extLst>
                <a:ext uri="{FF2B5EF4-FFF2-40B4-BE49-F238E27FC236}">
                  <a16:creationId xmlns:a16="http://schemas.microsoft.com/office/drawing/2014/main" id="{513B75C0-A3A7-5454-0E58-E4947BB55ED6}"/>
                </a:ext>
              </a:extLst>
            </p:cNvPr>
            <p:cNvSpPr/>
            <p:nvPr/>
          </p:nvSpPr>
          <p:spPr>
            <a:xfrm>
              <a:off x="3536867" y="4281118"/>
              <a:ext cx="315265" cy="315265"/>
            </a:xfrm>
            <a:prstGeom prst="ellipse">
              <a:avLst/>
            </a:prstGeom>
            <a:solidFill>
              <a:schemeClr val="bg1"/>
            </a:solidFill>
            <a:ln w="3492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6" name="Isosceles Triangle 1045">
              <a:extLst>
                <a:ext uri="{FF2B5EF4-FFF2-40B4-BE49-F238E27FC236}">
                  <a16:creationId xmlns:a16="http://schemas.microsoft.com/office/drawing/2014/main" id="{628B052D-0732-BD91-62CE-A4354B9255F5}"/>
                </a:ext>
              </a:extLst>
            </p:cNvPr>
            <p:cNvSpPr/>
            <p:nvPr/>
          </p:nvSpPr>
          <p:spPr>
            <a:xfrm>
              <a:off x="3657789" y="4289680"/>
              <a:ext cx="73631" cy="15646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7" name="Isosceles Triangle 1046">
              <a:extLst>
                <a:ext uri="{FF2B5EF4-FFF2-40B4-BE49-F238E27FC236}">
                  <a16:creationId xmlns:a16="http://schemas.microsoft.com/office/drawing/2014/main" id="{CF70EEC7-ECFA-C6A7-CF79-89A4C8E4E225}"/>
                </a:ext>
              </a:extLst>
            </p:cNvPr>
            <p:cNvSpPr/>
            <p:nvPr/>
          </p:nvSpPr>
          <p:spPr>
            <a:xfrm rot="5400000" flipH="1">
              <a:off x="3719260" y="4386965"/>
              <a:ext cx="78783" cy="117459"/>
            </a:xfrm>
            <a:prstGeom prst="triangle">
              <a:avLst/>
            </a:prstGeom>
            <a:solidFill>
              <a:srgbClr val="3B2E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8" name="Oval 1047">
              <a:extLst>
                <a:ext uri="{FF2B5EF4-FFF2-40B4-BE49-F238E27FC236}">
                  <a16:creationId xmlns:a16="http://schemas.microsoft.com/office/drawing/2014/main" id="{E08F3F76-8922-439E-091D-D37D768AC94B}"/>
                </a:ext>
              </a:extLst>
            </p:cNvPr>
            <p:cNvSpPr/>
            <p:nvPr/>
          </p:nvSpPr>
          <p:spPr>
            <a:xfrm>
              <a:off x="3650617" y="4398882"/>
              <a:ext cx="90882" cy="90882"/>
            </a:xfrm>
            <a:prstGeom prst="ellipse">
              <a:avLst/>
            </a:prstGeom>
            <a:solidFill>
              <a:srgbClr val="8661C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0" name="Picture 9">
            <a:extLst>
              <a:ext uri="{FF2B5EF4-FFF2-40B4-BE49-F238E27FC236}">
                <a16:creationId xmlns:a16="http://schemas.microsoft.com/office/drawing/2014/main" id="{93FC5F44-9FEF-9136-4B11-B90C1353107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255" t="-2230" b="5877"/>
          <a:stretch/>
        </p:blipFill>
        <p:spPr>
          <a:xfrm>
            <a:off x="1" y="1827137"/>
            <a:ext cx="3861690" cy="5030863"/>
          </a:xfrm>
          <a:prstGeom prst="rect">
            <a:avLst/>
          </a:prstGeom>
        </p:spPr>
      </p:pic>
    </p:spTree>
    <p:extLst>
      <p:ext uri="{BB962C8B-B14F-4D97-AF65-F5344CB8AC3E}">
        <p14:creationId xmlns:p14="http://schemas.microsoft.com/office/powerpoint/2010/main" val="195273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2A967B26-300F-1E32-7339-58C9ACE9032A}"/>
              </a:ext>
              <a:ext uri="{C183D7F6-B498-43B3-948B-1728B52AA6E4}">
                <adec:decorative xmlns:adec="http://schemas.microsoft.com/office/drawing/2017/decorative" val="1"/>
              </a:ext>
            </a:extLst>
          </p:cNvPr>
          <p:cNvSpPr/>
          <p:nvPr/>
        </p:nvSpPr>
        <p:spPr>
          <a:xfrm>
            <a:off x="495300" y="1457355"/>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5" name="Content Placeholder 4">
            <a:extLst>
              <a:ext uri="{FF2B5EF4-FFF2-40B4-BE49-F238E27FC236}">
                <a16:creationId xmlns:a16="http://schemas.microsoft.com/office/drawing/2014/main" id="{4543CC91-24F3-A386-3815-5873F1F600DB}"/>
              </a:ext>
            </a:extLst>
          </p:cNvPr>
          <p:cNvSpPr>
            <a:spLocks noGrp="1"/>
          </p:cNvSpPr>
          <p:nvPr>
            <p:ph type="title"/>
          </p:nvPr>
        </p:nvSpPr>
        <p:spPr>
          <a:xfrm>
            <a:off x="604375" y="638086"/>
            <a:ext cx="11018520" cy="498598"/>
          </a:xfrm>
        </p:spPr>
        <p:txBody>
          <a:bodyPr>
            <a:noAutofit/>
          </a:bodyPr>
          <a:lstStyle/>
          <a:p>
            <a:r>
              <a:rPr lang="en-US" sz="3200"/>
              <a:t>Top 10 to try first with Microsoft 365 Copilot</a:t>
            </a:r>
          </a:p>
        </p:txBody>
      </p:sp>
      <p:sp>
        <p:nvSpPr>
          <p:cNvPr id="49" name="Content Placeholder 2">
            <a:extLst>
              <a:ext uri="{FF2B5EF4-FFF2-40B4-BE49-F238E27FC236}">
                <a16:creationId xmlns:a16="http://schemas.microsoft.com/office/drawing/2014/main" id="{ECD423BE-DFF9-F302-E74D-BC9030EC2222}"/>
              </a:ext>
            </a:extLst>
          </p:cNvPr>
          <p:cNvSpPr txBox="1">
            <a:spLocks/>
          </p:cNvSpPr>
          <p:nvPr/>
        </p:nvSpPr>
        <p:spPr>
          <a:xfrm>
            <a:off x="594518" y="1130958"/>
            <a:ext cx="2689386" cy="19616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Foundational skills for new users</a:t>
            </a:r>
            <a:endParaRPr kumimoji="0" lang="en-IN"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Rectangle: Rounded Corners 7">
            <a:extLst>
              <a:ext uri="{FF2B5EF4-FFF2-40B4-BE49-F238E27FC236}">
                <a16:creationId xmlns:a16="http://schemas.microsoft.com/office/drawing/2014/main" id="{2D5A226E-6F22-30E0-CE72-AFC6CCDDDCC7}"/>
              </a:ext>
              <a:ext uri="{C183D7F6-B498-43B3-948B-1728B52AA6E4}">
                <adec:decorative xmlns:adec="http://schemas.microsoft.com/office/drawing/2017/decorative" val="1"/>
              </a:ext>
            </a:extLst>
          </p:cNvPr>
          <p:cNvSpPr/>
          <p:nvPr/>
        </p:nvSpPr>
        <p:spPr>
          <a:xfrm>
            <a:off x="2765926" y="1457355"/>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9" name="Rectangle: Rounded Corners 8">
            <a:extLst>
              <a:ext uri="{FF2B5EF4-FFF2-40B4-BE49-F238E27FC236}">
                <a16:creationId xmlns:a16="http://schemas.microsoft.com/office/drawing/2014/main" id="{6E28A4D6-D4AD-D0DC-6942-4C863BAB2465}"/>
              </a:ext>
              <a:ext uri="{C183D7F6-B498-43B3-948B-1728B52AA6E4}">
                <adec:decorative xmlns:adec="http://schemas.microsoft.com/office/drawing/2017/decorative" val="1"/>
              </a:ext>
            </a:extLst>
          </p:cNvPr>
          <p:cNvSpPr/>
          <p:nvPr/>
        </p:nvSpPr>
        <p:spPr>
          <a:xfrm>
            <a:off x="5036552" y="1457355"/>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0" name="Rectangle: Rounded Corners 9">
            <a:extLst>
              <a:ext uri="{FF2B5EF4-FFF2-40B4-BE49-F238E27FC236}">
                <a16:creationId xmlns:a16="http://schemas.microsoft.com/office/drawing/2014/main" id="{DFFAADA7-B26B-7015-E766-EA7DE5057A92}"/>
              </a:ext>
              <a:ext uri="{C183D7F6-B498-43B3-948B-1728B52AA6E4}">
                <adec:decorative xmlns:adec="http://schemas.microsoft.com/office/drawing/2017/decorative" val="1"/>
              </a:ext>
            </a:extLst>
          </p:cNvPr>
          <p:cNvSpPr/>
          <p:nvPr/>
        </p:nvSpPr>
        <p:spPr>
          <a:xfrm>
            <a:off x="7307178" y="1457355"/>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1" name="Rectangle: Rounded Corners 10">
            <a:extLst>
              <a:ext uri="{FF2B5EF4-FFF2-40B4-BE49-F238E27FC236}">
                <a16:creationId xmlns:a16="http://schemas.microsoft.com/office/drawing/2014/main" id="{84338C1A-A94F-6B8E-C212-BA06921DE2F5}"/>
              </a:ext>
              <a:ext uri="{C183D7F6-B498-43B3-948B-1728B52AA6E4}">
                <adec:decorative xmlns:adec="http://schemas.microsoft.com/office/drawing/2017/decorative" val="1"/>
              </a:ext>
            </a:extLst>
          </p:cNvPr>
          <p:cNvSpPr/>
          <p:nvPr/>
        </p:nvSpPr>
        <p:spPr>
          <a:xfrm>
            <a:off x="9577803" y="1457355"/>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2" name="Rectangle: Rounded Corners 11">
            <a:extLst>
              <a:ext uri="{FF2B5EF4-FFF2-40B4-BE49-F238E27FC236}">
                <a16:creationId xmlns:a16="http://schemas.microsoft.com/office/drawing/2014/main" id="{3A4D9BDF-8E77-5E29-45A8-80445B8D8375}"/>
              </a:ext>
              <a:ext uri="{C183D7F6-B498-43B3-948B-1728B52AA6E4}">
                <adec:decorative xmlns:adec="http://schemas.microsoft.com/office/drawing/2017/decorative" val="1"/>
              </a:ext>
            </a:extLst>
          </p:cNvPr>
          <p:cNvSpPr/>
          <p:nvPr/>
        </p:nvSpPr>
        <p:spPr>
          <a:xfrm>
            <a:off x="495300" y="397883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3" name="Rectangle: Rounded Corners 12">
            <a:extLst>
              <a:ext uri="{FF2B5EF4-FFF2-40B4-BE49-F238E27FC236}">
                <a16:creationId xmlns:a16="http://schemas.microsoft.com/office/drawing/2014/main" id="{DFF4EEAC-3D9D-BF7D-BC91-143810F9831C}"/>
              </a:ext>
              <a:ext uri="{C183D7F6-B498-43B3-948B-1728B52AA6E4}">
                <adec:decorative xmlns:adec="http://schemas.microsoft.com/office/drawing/2017/decorative" val="1"/>
              </a:ext>
            </a:extLst>
          </p:cNvPr>
          <p:cNvSpPr/>
          <p:nvPr/>
        </p:nvSpPr>
        <p:spPr>
          <a:xfrm>
            <a:off x="2765926" y="397883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4" name="Rectangle: Rounded Corners 13">
            <a:extLst>
              <a:ext uri="{FF2B5EF4-FFF2-40B4-BE49-F238E27FC236}">
                <a16:creationId xmlns:a16="http://schemas.microsoft.com/office/drawing/2014/main" id="{D8E4B6F2-DB29-40E1-F3B0-1746BC3B358A}"/>
              </a:ext>
              <a:ext uri="{C183D7F6-B498-43B3-948B-1728B52AA6E4}">
                <adec:decorative xmlns:adec="http://schemas.microsoft.com/office/drawing/2017/decorative" val="1"/>
              </a:ext>
            </a:extLst>
          </p:cNvPr>
          <p:cNvSpPr/>
          <p:nvPr/>
        </p:nvSpPr>
        <p:spPr>
          <a:xfrm>
            <a:off x="5036552" y="397883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5" name="Rectangle: Rounded Corners 14">
            <a:extLst>
              <a:ext uri="{FF2B5EF4-FFF2-40B4-BE49-F238E27FC236}">
                <a16:creationId xmlns:a16="http://schemas.microsoft.com/office/drawing/2014/main" id="{09082F1F-4B74-FFE4-8B62-23ADDAACAE6B}"/>
              </a:ext>
              <a:ext uri="{C183D7F6-B498-43B3-948B-1728B52AA6E4}">
                <adec:decorative xmlns:adec="http://schemas.microsoft.com/office/drawing/2017/decorative" val="1"/>
              </a:ext>
            </a:extLst>
          </p:cNvPr>
          <p:cNvSpPr/>
          <p:nvPr/>
        </p:nvSpPr>
        <p:spPr>
          <a:xfrm>
            <a:off x="7307178" y="397883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D4636C2-BCCC-2346-2425-A466937411A8}"/>
              </a:ext>
              <a:ext uri="{C183D7F6-B498-43B3-948B-1728B52AA6E4}">
                <adec:decorative xmlns:adec="http://schemas.microsoft.com/office/drawing/2017/decorative" val="1"/>
              </a:ext>
            </a:extLst>
          </p:cNvPr>
          <p:cNvSpPr/>
          <p:nvPr/>
        </p:nvSpPr>
        <p:spPr>
          <a:xfrm>
            <a:off x="9577803" y="397883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7" name="TextBox 26">
            <a:extLst>
              <a:ext uri="{FF2B5EF4-FFF2-40B4-BE49-F238E27FC236}">
                <a16:creationId xmlns:a16="http://schemas.microsoft.com/office/drawing/2014/main" id="{86D63445-A9A0-F112-8949-1EB439A28FF0}"/>
              </a:ext>
            </a:extLst>
          </p:cNvPr>
          <p:cNvSpPr txBox="1"/>
          <p:nvPr/>
        </p:nvSpPr>
        <p:spPr>
          <a:xfrm>
            <a:off x="1865637" y="1506368"/>
            <a:ext cx="586770" cy="584775"/>
          </a:xfrm>
          <a:prstGeom prst="rect">
            <a:avLst/>
          </a:prstGeom>
          <a:noFill/>
          <a:ln>
            <a:noFill/>
          </a:ln>
          <a:effectLst>
            <a:outerShdw blurRad="63500" sx="102000" sy="102000" algn="ctr" rotWithShape="0">
              <a:prstClr val="black">
                <a:alpha val="6000"/>
              </a:prstClr>
            </a:outerShdw>
          </a:effectLst>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a:t>
            </a:r>
          </a:p>
        </p:txBody>
      </p:sp>
      <p:sp>
        <p:nvSpPr>
          <p:cNvPr id="52" name="TextBox 51">
            <a:extLst>
              <a:ext uri="{FF2B5EF4-FFF2-40B4-BE49-F238E27FC236}">
                <a16:creationId xmlns:a16="http://schemas.microsoft.com/office/drawing/2014/main" id="{766F24DC-0845-B0DF-9E54-85A1512B283D}"/>
              </a:ext>
            </a:extLst>
          </p:cNvPr>
          <p:cNvSpPr txBox="1"/>
          <p:nvPr/>
        </p:nvSpPr>
        <p:spPr>
          <a:xfrm>
            <a:off x="549649" y="2021266"/>
            <a:ext cx="1922209" cy="1205458"/>
          </a:xfrm>
          <a:prstGeom prst="rect">
            <a:avLst/>
          </a:prstGeom>
          <a:noFill/>
        </p:spPr>
        <p:txBody>
          <a:bodyPr wrap="square">
            <a:spAutoFit/>
          </a:bodyPr>
          <a:lstStyle/>
          <a:p>
            <a:pPr marL="0" marR="0" lvl="0" indent="0" algn="l" defTabSz="914400" rtl="0" eaLnBrk="1" fontAlgn="auto" latinLnBrk="0" hangingPunct="1">
              <a:lnSpc>
                <a:spcPct val="100000"/>
              </a:lnSpc>
              <a:spcAft>
                <a:spcPts val="1000"/>
              </a:spcAft>
              <a:buClrTx/>
              <a:buSzTx/>
              <a:buFontTx/>
              <a:buNone/>
              <a:tabLst/>
              <a:defRPr/>
            </a:pPr>
            <a:r>
              <a:rPr lang="en-US" sz="1400" b="1">
                <a:ln w="3175">
                  <a:noFill/>
                </a:ln>
                <a:gradFill>
                  <a:gsLst>
                    <a:gs pos="0">
                      <a:srgbClr val="1264B1"/>
                    </a:gs>
                    <a:gs pos="100000">
                      <a:srgbClr val="944DCF"/>
                    </a:gs>
                  </a:gsLst>
                  <a:lin ang="0" scaled="1"/>
                </a:gradFill>
                <a:latin typeface="Segoe UI"/>
                <a:cs typeface="Segoe UI" pitchFamily="34" charset="0"/>
              </a:rPr>
              <a:t>Recap a meeting</a:t>
            </a:r>
            <a:endParaRPr lang="en-US" sz="1400" b="1">
              <a:solidFill>
                <a:srgbClr val="8661C5"/>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Aft>
                <a:spcPts val="1000"/>
              </a:spcAft>
              <a:buClrTx/>
              <a:buSzTx/>
              <a:buFontTx/>
              <a:buNone/>
              <a:tabLst/>
              <a:defRPr/>
            </a:pPr>
            <a:r>
              <a:rPr lang="en-US" sz="1000">
                <a:solidFill>
                  <a:prstClr val="black"/>
                </a:solidFill>
                <a:latin typeface="Segoe UI"/>
              </a:rPr>
              <a:t>Let Copilot keep track of key topics and action items so you can stay focused during the meeting and avoid listening to the recording after.</a:t>
            </a:r>
          </a:p>
        </p:txBody>
      </p:sp>
      <p:sp>
        <p:nvSpPr>
          <p:cNvPr id="53" name="TextBox 52">
            <a:extLst>
              <a:ext uri="{FF2B5EF4-FFF2-40B4-BE49-F238E27FC236}">
                <a16:creationId xmlns:a16="http://schemas.microsoft.com/office/drawing/2014/main" id="{1F4E9FF5-4749-9696-523F-434DE7DADC24}"/>
              </a:ext>
            </a:extLst>
          </p:cNvPr>
          <p:cNvSpPr txBox="1"/>
          <p:nvPr/>
        </p:nvSpPr>
        <p:spPr>
          <a:xfrm>
            <a:off x="784689" y="3303309"/>
            <a:ext cx="17128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Draft an email with notes and action items from </a:t>
            </a:r>
            <a:r>
              <a:rPr kumimoji="0" lang="en-US" sz="900" b="0" i="0" u="none" strike="noStrike" kern="1200" cap="none" spc="0" normalizeH="0" baseline="0" noProof="0">
                <a:ln>
                  <a:noFill/>
                </a:ln>
                <a:solidFill>
                  <a:srgbClr val="0078D4"/>
                </a:solidFill>
                <a:effectLst/>
                <a:uLnTx/>
                <a:uFillTx/>
                <a:latin typeface="Segoe UI"/>
                <a:ea typeface="+mn-ea"/>
                <a:cs typeface="+mn-cs"/>
              </a:rPr>
              <a:t>meeting</a:t>
            </a:r>
            <a:r>
              <a:rPr kumimoji="0" lang="en-US" sz="900" b="0" i="0" u="none" strike="noStrike" kern="1200" cap="none" spc="0" normalizeH="0" baseline="0" noProof="0">
                <a:ln>
                  <a:noFill/>
                </a:ln>
                <a:effectLst/>
                <a:uLnTx/>
                <a:uFillTx/>
                <a:latin typeface="Segoe UI"/>
                <a:ea typeface="+mn-ea"/>
                <a:cs typeface="+mn-cs"/>
              </a:rPr>
              <a:t>.</a:t>
            </a:r>
          </a:p>
        </p:txBody>
      </p:sp>
      <p:sp>
        <p:nvSpPr>
          <p:cNvPr id="28" name="TextBox 27">
            <a:extLst>
              <a:ext uri="{FF2B5EF4-FFF2-40B4-BE49-F238E27FC236}">
                <a16:creationId xmlns:a16="http://schemas.microsoft.com/office/drawing/2014/main" id="{EC26F90A-D366-73F1-A3B4-350811F45FA9}"/>
              </a:ext>
            </a:extLst>
          </p:cNvPr>
          <p:cNvSpPr txBox="1"/>
          <p:nvPr/>
        </p:nvSpPr>
        <p:spPr>
          <a:xfrm>
            <a:off x="4136263" y="1506368"/>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2</a:t>
            </a:r>
          </a:p>
        </p:txBody>
      </p:sp>
      <p:sp>
        <p:nvSpPr>
          <p:cNvPr id="18" name="TextBox 17">
            <a:extLst>
              <a:ext uri="{FF2B5EF4-FFF2-40B4-BE49-F238E27FC236}">
                <a16:creationId xmlns:a16="http://schemas.microsoft.com/office/drawing/2014/main" id="{B017C358-0B76-501A-6563-04477C8244B7}"/>
              </a:ext>
            </a:extLst>
          </p:cNvPr>
          <p:cNvSpPr txBox="1"/>
          <p:nvPr/>
        </p:nvSpPr>
        <p:spPr>
          <a:xfrm>
            <a:off x="2928475" y="2015278"/>
            <a:ext cx="1828800" cy="966418"/>
          </a:xfrm>
          <a:prstGeom prst="rect">
            <a:avLst/>
          </a:prstGeom>
          <a:noFill/>
        </p:spPr>
        <p:txBody>
          <a:bodyPr wrap="square" lIns="0" tIns="73152" rIns="0" bIns="0">
            <a:spAutoFit/>
          </a:bodyPr>
          <a:lstStyle/>
          <a:p>
            <a:pPr>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Summarize </a:t>
            </a:r>
            <a:br>
              <a:rPr lang="en-US" sz="1400" b="1">
                <a:ln w="3175">
                  <a:noFill/>
                </a:ln>
                <a:gradFill>
                  <a:gsLst>
                    <a:gs pos="0">
                      <a:srgbClr val="1264B1"/>
                    </a:gs>
                    <a:gs pos="100000">
                      <a:srgbClr val="944DCF"/>
                    </a:gs>
                  </a:gsLst>
                  <a:lin ang="0" scaled="1"/>
                </a:gradFill>
                <a:latin typeface="Segoe UI"/>
                <a:cs typeface="Segoe UI" pitchFamily="34" charset="0"/>
              </a:rPr>
            </a:br>
            <a:r>
              <a:rPr lang="en-US" sz="1400" b="1">
                <a:ln w="3175">
                  <a:noFill/>
                </a:ln>
                <a:gradFill>
                  <a:gsLst>
                    <a:gs pos="0">
                      <a:srgbClr val="1264B1"/>
                    </a:gs>
                    <a:gs pos="100000">
                      <a:srgbClr val="944DCF"/>
                    </a:gs>
                  </a:gsLst>
                  <a:lin ang="0" scaled="1"/>
                </a:gradFill>
                <a:latin typeface="Segoe UI"/>
                <a:cs typeface="Segoe UI" pitchFamily="34" charset="0"/>
              </a:rPr>
              <a:t>an email thread</a:t>
            </a:r>
          </a:p>
          <a:p>
            <a:pPr>
              <a:spcBef>
                <a:spcPts val="200"/>
              </a:spcBef>
              <a:spcAft>
                <a:spcPts val="1000"/>
              </a:spcAft>
              <a:defRPr/>
            </a:pPr>
            <a:r>
              <a:rPr lang="en-US" sz="1000">
                <a:solidFill>
                  <a:prstClr val="black"/>
                </a:solidFill>
                <a:latin typeface="Segoe UI"/>
              </a:rPr>
              <a:t>Get quickly caught up to a long, complex email thread.</a:t>
            </a:r>
          </a:p>
        </p:txBody>
      </p:sp>
      <p:sp>
        <p:nvSpPr>
          <p:cNvPr id="57" name="TextBox 56">
            <a:extLst>
              <a:ext uri="{FF2B5EF4-FFF2-40B4-BE49-F238E27FC236}">
                <a16:creationId xmlns:a16="http://schemas.microsoft.com/office/drawing/2014/main" id="{E93F8095-9449-5DF1-48CC-E0D854404161}"/>
              </a:ext>
            </a:extLst>
          </p:cNvPr>
          <p:cNvSpPr txBox="1"/>
          <p:nvPr/>
        </p:nvSpPr>
        <p:spPr>
          <a:xfrm>
            <a:off x="3066740" y="3300874"/>
            <a:ext cx="169053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Click on the Summarize icon.</a:t>
            </a:r>
          </a:p>
        </p:txBody>
      </p:sp>
      <p:sp>
        <p:nvSpPr>
          <p:cNvPr id="29" name="TextBox 28">
            <a:extLst>
              <a:ext uri="{FF2B5EF4-FFF2-40B4-BE49-F238E27FC236}">
                <a16:creationId xmlns:a16="http://schemas.microsoft.com/office/drawing/2014/main" id="{9B28D300-AF5C-59E2-EAF4-895AAE6CE074}"/>
              </a:ext>
            </a:extLst>
          </p:cNvPr>
          <p:cNvSpPr txBox="1"/>
          <p:nvPr/>
        </p:nvSpPr>
        <p:spPr>
          <a:xfrm>
            <a:off x="6406889" y="1506368"/>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3</a:t>
            </a:r>
          </a:p>
        </p:txBody>
      </p:sp>
      <p:sp>
        <p:nvSpPr>
          <p:cNvPr id="19" name="TextBox 18">
            <a:extLst>
              <a:ext uri="{FF2B5EF4-FFF2-40B4-BE49-F238E27FC236}">
                <a16:creationId xmlns:a16="http://schemas.microsoft.com/office/drawing/2014/main" id="{8351261C-1328-A32F-DE43-BAE833071175}"/>
              </a:ext>
            </a:extLst>
          </p:cNvPr>
          <p:cNvSpPr txBox="1"/>
          <p:nvPr/>
        </p:nvSpPr>
        <p:spPr>
          <a:xfrm>
            <a:off x="5199101" y="2015278"/>
            <a:ext cx="1828800" cy="571438"/>
          </a:xfrm>
          <a:prstGeom prst="rect">
            <a:avLst/>
          </a:prstGeom>
          <a:noFill/>
        </p:spPr>
        <p:txBody>
          <a:bodyPr wrap="square" lIns="0" tIns="73152" rIns="0" bIns="0">
            <a:spAutoFit/>
          </a:bodyPr>
          <a:lstStyle/>
          <a:p>
            <a:pPr marR="0" lvl="0" indent="0" fontAlgn="auto">
              <a:lnSpc>
                <a:spcPct val="100000"/>
              </a:lnSpc>
              <a:spcAft>
                <a:spcPts val="1000"/>
              </a:spcAft>
              <a:buClrTx/>
              <a:buSzTx/>
              <a:buFontTx/>
              <a:buNone/>
              <a:tabLst/>
              <a:defRPr/>
            </a:pPr>
            <a:r>
              <a:rPr lang="en-US" sz="1400" b="1">
                <a:ln w="3175">
                  <a:noFill/>
                </a:ln>
                <a:gradFill>
                  <a:gsLst>
                    <a:gs pos="0">
                      <a:srgbClr val="1264B1"/>
                    </a:gs>
                    <a:gs pos="100000">
                      <a:srgbClr val="944DCF"/>
                    </a:gs>
                  </a:gsLst>
                  <a:lin ang="0" scaled="1"/>
                </a:gradFill>
                <a:latin typeface="Segoe UI"/>
                <a:cs typeface="Segoe UI" pitchFamily="34" charset="0"/>
              </a:rPr>
              <a:t>Draft email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P</a:t>
            </a:r>
            <a:r>
              <a:rPr kumimoji="0" lang="en-US" sz="1000" b="0" i="0" u="none" strike="noStrike" kern="1200" cap="none" spc="0" normalizeH="0" baseline="0" noProof="0" err="1">
                <a:ln>
                  <a:noFill/>
                </a:ln>
                <a:solidFill>
                  <a:prstClr val="black"/>
                </a:solidFill>
                <a:effectLst/>
                <a:uLnTx/>
                <a:uFillTx/>
                <a:latin typeface="Segoe UI"/>
                <a:ea typeface="+mn-ea"/>
                <a:cs typeface="+mn-cs"/>
              </a:rPr>
              <a:t>ersonalize</a:t>
            </a:r>
            <a:r>
              <a:rPr kumimoji="0" lang="en-US" sz="1000" b="0" i="0" u="none" strike="noStrike" kern="1200" cap="none" spc="0" normalizeH="0" baseline="0" noProof="0">
                <a:ln>
                  <a:noFill/>
                </a:ln>
                <a:solidFill>
                  <a:prstClr val="black"/>
                </a:solidFill>
                <a:effectLst/>
                <a:uLnTx/>
                <a:uFillTx/>
                <a:latin typeface="Segoe UI"/>
                <a:ea typeface="+mn-ea"/>
                <a:cs typeface="+mn-cs"/>
              </a:rPr>
              <a:t> the tone and length.</a:t>
            </a:r>
          </a:p>
        </p:txBody>
      </p:sp>
      <p:sp>
        <p:nvSpPr>
          <p:cNvPr id="66" name="TextBox 65">
            <a:extLst>
              <a:ext uri="{FF2B5EF4-FFF2-40B4-BE49-F238E27FC236}">
                <a16:creationId xmlns:a16="http://schemas.microsoft.com/office/drawing/2014/main" id="{483476C1-097A-CB4D-DCEA-07EDBB224E6C}"/>
              </a:ext>
            </a:extLst>
          </p:cNvPr>
          <p:cNvSpPr txBox="1"/>
          <p:nvPr/>
        </p:nvSpPr>
        <p:spPr>
          <a:xfrm>
            <a:off x="5338447" y="3159808"/>
            <a:ext cx="16894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p>
        </p:txBody>
      </p:sp>
      <p:sp>
        <p:nvSpPr>
          <p:cNvPr id="30" name="TextBox 29">
            <a:extLst>
              <a:ext uri="{FF2B5EF4-FFF2-40B4-BE49-F238E27FC236}">
                <a16:creationId xmlns:a16="http://schemas.microsoft.com/office/drawing/2014/main" id="{A5C658C9-7087-DD66-4066-7E503E822E4D}"/>
              </a:ext>
            </a:extLst>
          </p:cNvPr>
          <p:cNvSpPr txBox="1"/>
          <p:nvPr/>
        </p:nvSpPr>
        <p:spPr>
          <a:xfrm>
            <a:off x="8677515" y="1506368"/>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4</a:t>
            </a:r>
          </a:p>
        </p:txBody>
      </p:sp>
      <p:sp>
        <p:nvSpPr>
          <p:cNvPr id="20" name="TextBox 19">
            <a:extLst>
              <a:ext uri="{FF2B5EF4-FFF2-40B4-BE49-F238E27FC236}">
                <a16:creationId xmlns:a16="http://schemas.microsoft.com/office/drawing/2014/main" id="{9263DAA5-C6F2-114A-644F-6FBB003A4EBE}"/>
              </a:ext>
            </a:extLst>
          </p:cNvPr>
          <p:cNvSpPr txBox="1"/>
          <p:nvPr/>
        </p:nvSpPr>
        <p:spPr>
          <a:xfrm>
            <a:off x="7469727" y="2015278"/>
            <a:ext cx="1828800" cy="1248547"/>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Summarize a document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G</a:t>
            </a:r>
            <a:r>
              <a:rPr kumimoji="0" lang="en-US" sz="1000" b="0" i="0" u="none" strike="noStrike" kern="1200" cap="none" spc="0" normalizeH="0" baseline="0" noProof="0">
                <a:ln>
                  <a:noFill/>
                </a:ln>
                <a:solidFill>
                  <a:prstClr val="black"/>
                </a:solidFill>
                <a:effectLst/>
                <a:uLnTx/>
                <a:uFillTx/>
                <a:latin typeface="Segoe UI"/>
                <a:ea typeface="+mn-ea"/>
                <a:cs typeface="+mn-cs"/>
              </a:rPr>
              <a:t>et right down to business by summarizing long documents and focusing on the relevant sections.</a:t>
            </a:r>
          </a:p>
        </p:txBody>
      </p:sp>
      <p:sp>
        <p:nvSpPr>
          <p:cNvPr id="68" name="TextBox 67">
            <a:extLst>
              <a:ext uri="{FF2B5EF4-FFF2-40B4-BE49-F238E27FC236}">
                <a16:creationId xmlns:a16="http://schemas.microsoft.com/office/drawing/2014/main" id="{A67FFDB8-2D67-AE93-25D5-BDB79D5AA916}"/>
              </a:ext>
            </a:extLst>
          </p:cNvPr>
          <p:cNvSpPr txBox="1"/>
          <p:nvPr/>
        </p:nvSpPr>
        <p:spPr>
          <a:xfrm>
            <a:off x="7604682" y="3299764"/>
            <a:ext cx="16524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lang="en-US" sz="900">
                <a:solidFill>
                  <a:srgbClr val="0078D4"/>
                </a:solidFill>
                <a:latin typeface="Segoe UI"/>
              </a:rPr>
              <a:t>file</a:t>
            </a:r>
            <a:r>
              <a:rPr lang="en-US" sz="900">
                <a:latin typeface="Segoe UI"/>
              </a:rPr>
              <a:t>.</a:t>
            </a:r>
          </a:p>
        </p:txBody>
      </p:sp>
      <p:sp>
        <p:nvSpPr>
          <p:cNvPr id="31" name="TextBox 30">
            <a:extLst>
              <a:ext uri="{FF2B5EF4-FFF2-40B4-BE49-F238E27FC236}">
                <a16:creationId xmlns:a16="http://schemas.microsoft.com/office/drawing/2014/main" id="{674A5106-20B7-245E-215A-14004170B502}"/>
              </a:ext>
            </a:extLst>
          </p:cNvPr>
          <p:cNvSpPr txBox="1"/>
          <p:nvPr/>
        </p:nvSpPr>
        <p:spPr>
          <a:xfrm>
            <a:off x="10948140" y="1506368"/>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5</a:t>
            </a:r>
          </a:p>
        </p:txBody>
      </p:sp>
      <p:sp>
        <p:nvSpPr>
          <p:cNvPr id="21" name="TextBox 20">
            <a:extLst>
              <a:ext uri="{FF2B5EF4-FFF2-40B4-BE49-F238E27FC236}">
                <a16:creationId xmlns:a16="http://schemas.microsoft.com/office/drawing/2014/main" id="{67652AEE-20D7-8B6B-969F-CFE69263215F}"/>
              </a:ext>
            </a:extLst>
          </p:cNvPr>
          <p:cNvSpPr txBox="1"/>
          <p:nvPr/>
        </p:nvSpPr>
        <p:spPr>
          <a:xfrm>
            <a:off x="9753052" y="2015278"/>
            <a:ext cx="1828800" cy="1094659"/>
          </a:xfrm>
          <a:prstGeom prst="rect">
            <a:avLst/>
          </a:prstGeom>
          <a:noFill/>
        </p:spPr>
        <p:txBody>
          <a:bodyPr wrap="square" lIns="0" tIns="73152" rIns="0" bIns="0">
            <a:spAutoFit/>
          </a:bodyPr>
          <a:lstStyle/>
          <a:p>
            <a:pPr marR="0" lvl="0" indent="0" defTabSz="514350" fontAlgn="auto">
              <a:lnSpc>
                <a:spcPct val="100000"/>
              </a:lnSpc>
              <a:spcBef>
                <a:spcPts val="200"/>
              </a:spcBef>
              <a:spcAft>
                <a:spcPts val="1000"/>
              </a:spcAft>
              <a:buClrTx/>
              <a:buSzTx/>
              <a:buFontTx/>
              <a:buNone/>
              <a:tabLst/>
              <a:defRPr/>
            </a:pPr>
            <a:r>
              <a:rPr lang="en-US" sz="1400" b="1">
                <a:ln w="3175">
                  <a:noFill/>
                </a:ln>
                <a:gradFill>
                  <a:gsLst>
                    <a:gs pos="0">
                      <a:srgbClr val="1264B1"/>
                    </a:gs>
                    <a:gs pos="100000">
                      <a:srgbClr val="944DCF"/>
                    </a:gs>
                  </a:gsLst>
                  <a:lin ang="0" scaled="1"/>
                </a:gradFill>
                <a:latin typeface="Segoe UI"/>
                <a:cs typeface="Segoe UI" pitchFamily="34" charset="0"/>
              </a:rPr>
              <a:t>Tell me about a topic/project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P</a:t>
            </a:r>
            <a:r>
              <a:rPr kumimoji="0" lang="en-US" sz="1000" b="0" i="0" u="none" strike="noStrike" kern="1200" cap="none" spc="0" normalizeH="0" baseline="0" noProof="0" err="1">
                <a:ln>
                  <a:noFill/>
                </a:ln>
                <a:solidFill>
                  <a:prstClr val="black"/>
                </a:solidFill>
                <a:effectLst/>
                <a:uLnTx/>
                <a:uFillTx/>
                <a:latin typeface="Segoe UI"/>
                <a:ea typeface="+mn-ea"/>
                <a:cs typeface="+mn-cs"/>
              </a:rPr>
              <a:t>rovide</a:t>
            </a:r>
            <a:r>
              <a:rPr kumimoji="0" lang="en-US" sz="1000" b="0" i="0" u="none" strike="noStrike" kern="1200" cap="none" spc="0" normalizeH="0" baseline="0" noProof="0">
                <a:ln>
                  <a:noFill/>
                </a:ln>
                <a:solidFill>
                  <a:prstClr val="black"/>
                </a:solidFill>
                <a:effectLst/>
                <a:uLnTx/>
                <a:uFillTx/>
                <a:latin typeface="Segoe UI"/>
                <a:ea typeface="+mn-ea"/>
                <a:cs typeface="+mn-cs"/>
              </a:rPr>
              <a:t> insights and analysis from across multiple sources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to get up to speed quickly.</a:t>
            </a:r>
          </a:p>
        </p:txBody>
      </p:sp>
      <p:sp>
        <p:nvSpPr>
          <p:cNvPr id="70" name="TextBox 69">
            <a:extLst>
              <a:ext uri="{FF2B5EF4-FFF2-40B4-BE49-F238E27FC236}">
                <a16:creationId xmlns:a16="http://schemas.microsoft.com/office/drawing/2014/main" id="{12964516-8085-CD53-D10E-4CB1843794C2}"/>
              </a:ext>
            </a:extLst>
          </p:cNvPr>
          <p:cNvSpPr txBox="1"/>
          <p:nvPr/>
        </p:nvSpPr>
        <p:spPr>
          <a:xfrm>
            <a:off x="9882682" y="3301366"/>
            <a:ext cx="1814018"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Tell me what's new about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en-US" sz="900" b="0" i="0" u="none" strike="noStrike" kern="1200" cap="none" spc="0" normalizeH="0" baseline="0" noProof="0">
                <a:ln>
                  <a:noFill/>
                </a:ln>
                <a:solidFill>
                  <a:srgbClr val="0078D4"/>
                </a:solidFill>
                <a:effectLst/>
                <a:uLnTx/>
                <a:uFillTx/>
                <a:latin typeface="Segoe UI"/>
                <a:ea typeface="+mn-ea"/>
                <a:cs typeface="+mn-cs"/>
              </a:rPr>
              <a:t>topic </a:t>
            </a:r>
            <a:r>
              <a:rPr kumimoji="0" lang="en-US" sz="900" b="0" i="0" u="none" strike="noStrike" kern="1200" cap="none" spc="0" normalizeH="0" baseline="0" noProof="0">
                <a:ln>
                  <a:noFill/>
                </a:ln>
                <a:solidFill>
                  <a:prstClr val="black"/>
                </a:solidFill>
                <a:effectLst/>
                <a:uLnTx/>
                <a:uFillTx/>
                <a:latin typeface="Segoe UI"/>
                <a:ea typeface="+mn-ea"/>
                <a:cs typeface="+mn-cs"/>
              </a:rPr>
              <a:t>organized by emails, chats, and files?</a:t>
            </a:r>
          </a:p>
        </p:txBody>
      </p:sp>
      <p:sp>
        <p:nvSpPr>
          <p:cNvPr id="32" name="TextBox 31">
            <a:extLst>
              <a:ext uri="{FF2B5EF4-FFF2-40B4-BE49-F238E27FC236}">
                <a16:creationId xmlns:a16="http://schemas.microsoft.com/office/drawing/2014/main" id="{05239811-6B42-E795-D10B-A55D254AB201}"/>
              </a:ext>
            </a:extLst>
          </p:cNvPr>
          <p:cNvSpPr txBox="1"/>
          <p:nvPr/>
        </p:nvSpPr>
        <p:spPr>
          <a:xfrm>
            <a:off x="1865637" y="4027847"/>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6</a:t>
            </a:r>
          </a:p>
        </p:txBody>
      </p:sp>
      <p:sp>
        <p:nvSpPr>
          <p:cNvPr id="22" name="TextBox 21">
            <a:extLst>
              <a:ext uri="{FF2B5EF4-FFF2-40B4-BE49-F238E27FC236}">
                <a16:creationId xmlns:a16="http://schemas.microsoft.com/office/drawing/2014/main" id="{2AB714CA-5733-5899-9C53-B16ECE99414A}"/>
              </a:ext>
            </a:extLst>
          </p:cNvPr>
          <p:cNvSpPr txBox="1"/>
          <p:nvPr/>
        </p:nvSpPr>
        <p:spPr>
          <a:xfrm>
            <a:off x="657849" y="4536757"/>
            <a:ext cx="1828800" cy="1248547"/>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Give me some ideas for …</a:t>
            </a:r>
          </a:p>
          <a:p>
            <a:pPr defTabSz="514350">
              <a:spcAft>
                <a:spcPts val="1000"/>
              </a:spcAft>
              <a:defRPr/>
            </a:pPr>
            <a:r>
              <a:rPr lang="en-US" sz="1000">
                <a:solidFill>
                  <a:prstClr val="black"/>
                </a:solidFill>
                <a:latin typeface="Segoe UI"/>
              </a:rPr>
              <a:t>Boost your creativity with ideas for your work such as agendas, product names, social media posts, etc.</a:t>
            </a:r>
          </a:p>
        </p:txBody>
      </p:sp>
      <p:sp>
        <p:nvSpPr>
          <p:cNvPr id="33" name="TextBox 32">
            <a:extLst>
              <a:ext uri="{FF2B5EF4-FFF2-40B4-BE49-F238E27FC236}">
                <a16:creationId xmlns:a16="http://schemas.microsoft.com/office/drawing/2014/main" id="{79DAE19D-6A94-CBA7-EC0A-635ED6899832}"/>
              </a:ext>
            </a:extLst>
          </p:cNvPr>
          <p:cNvSpPr txBox="1"/>
          <p:nvPr/>
        </p:nvSpPr>
        <p:spPr>
          <a:xfrm>
            <a:off x="4136263" y="4027847"/>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7</a:t>
            </a:r>
          </a:p>
        </p:txBody>
      </p:sp>
      <p:sp>
        <p:nvSpPr>
          <p:cNvPr id="23" name="TextBox 22">
            <a:extLst>
              <a:ext uri="{FF2B5EF4-FFF2-40B4-BE49-F238E27FC236}">
                <a16:creationId xmlns:a16="http://schemas.microsoft.com/office/drawing/2014/main" id="{5A0BCF09-2F5C-20BF-2B63-4C14D8ECCAE2}"/>
              </a:ext>
            </a:extLst>
          </p:cNvPr>
          <p:cNvSpPr txBox="1"/>
          <p:nvPr/>
        </p:nvSpPr>
        <p:spPr>
          <a:xfrm>
            <a:off x="2928475" y="4536757"/>
            <a:ext cx="1828800" cy="879215"/>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Help me write …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J</a:t>
            </a:r>
            <a:r>
              <a:rPr kumimoji="0" lang="en-US" sz="1000" b="0" i="0" u="none" strike="noStrike" kern="1200" cap="none" spc="0" normalizeH="0" baseline="0" noProof="0" err="1">
                <a:ln>
                  <a:noFill/>
                </a:ln>
                <a:solidFill>
                  <a:prstClr val="black"/>
                </a:solidFill>
                <a:effectLst/>
                <a:uLnTx/>
                <a:uFillTx/>
                <a:latin typeface="Segoe UI"/>
                <a:ea typeface="+mn-ea"/>
                <a:cs typeface="+mn-cs"/>
              </a:rPr>
              <a:t>umpstart</a:t>
            </a:r>
            <a:r>
              <a:rPr kumimoji="0" lang="en-US" sz="1000" b="0" i="0" u="none" strike="noStrike" kern="1200" cap="none" spc="0" normalizeH="0" baseline="0" noProof="0">
                <a:ln>
                  <a:noFill/>
                </a:ln>
                <a:solidFill>
                  <a:prstClr val="black"/>
                </a:solidFill>
                <a:effectLst/>
                <a:uLnTx/>
                <a:uFillTx/>
                <a:latin typeface="Segoe UI"/>
                <a:ea typeface="+mn-ea"/>
                <a:cs typeface="+mn-cs"/>
              </a:rPr>
              <a:t> creativity and write and edit like a pro by getting a first draft in seconds.</a:t>
            </a:r>
          </a:p>
        </p:txBody>
      </p:sp>
      <p:sp>
        <p:nvSpPr>
          <p:cNvPr id="34" name="TextBox 33">
            <a:extLst>
              <a:ext uri="{FF2B5EF4-FFF2-40B4-BE49-F238E27FC236}">
                <a16:creationId xmlns:a16="http://schemas.microsoft.com/office/drawing/2014/main" id="{4909D6A9-40DD-DF9B-26AD-14C213D8E9F0}"/>
              </a:ext>
            </a:extLst>
          </p:cNvPr>
          <p:cNvSpPr txBox="1"/>
          <p:nvPr/>
        </p:nvSpPr>
        <p:spPr>
          <a:xfrm>
            <a:off x="6406889" y="4027847"/>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8</a:t>
            </a:r>
          </a:p>
        </p:txBody>
      </p:sp>
      <p:sp>
        <p:nvSpPr>
          <p:cNvPr id="24" name="TextBox 23">
            <a:extLst>
              <a:ext uri="{FF2B5EF4-FFF2-40B4-BE49-F238E27FC236}">
                <a16:creationId xmlns:a16="http://schemas.microsoft.com/office/drawing/2014/main" id="{744A9E29-17B1-A5A0-430F-45C635B910CA}"/>
              </a:ext>
            </a:extLst>
          </p:cNvPr>
          <p:cNvSpPr txBox="1"/>
          <p:nvPr/>
        </p:nvSpPr>
        <p:spPr>
          <a:xfrm>
            <a:off x="5199101" y="4536757"/>
            <a:ext cx="1828800" cy="904863"/>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What did they say … </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a:solidFill>
                  <a:prstClr val="black"/>
                </a:solidFill>
                <a:latin typeface="Segoe UI"/>
              </a:rPr>
              <a:t>W</a:t>
            </a:r>
            <a:r>
              <a:rPr kumimoji="0" lang="en-US" sz="1000" b="0" i="0" u="none" strike="noStrike" kern="1200" cap="none" spc="0" normalizeH="0" baseline="0" noProof="0">
                <a:ln>
                  <a:noFill/>
                </a:ln>
                <a:solidFill>
                  <a:prstClr val="black"/>
                </a:solidFill>
                <a:effectLst/>
                <a:uLnTx/>
                <a:uFillTx/>
                <a:latin typeface="Segoe UI"/>
                <a:ea typeface="+mn-ea"/>
                <a:cs typeface="+mn-cs"/>
              </a:rPr>
              <a:t>hen you vaguely remember someone mentioning a topic, have Copilot do the research.</a:t>
            </a:r>
          </a:p>
        </p:txBody>
      </p:sp>
      <p:sp>
        <p:nvSpPr>
          <p:cNvPr id="35" name="TextBox 34">
            <a:extLst>
              <a:ext uri="{FF2B5EF4-FFF2-40B4-BE49-F238E27FC236}">
                <a16:creationId xmlns:a16="http://schemas.microsoft.com/office/drawing/2014/main" id="{D8CE1C55-B61A-AE91-57E2-38EF407CD544}"/>
              </a:ext>
            </a:extLst>
          </p:cNvPr>
          <p:cNvSpPr txBox="1"/>
          <p:nvPr/>
        </p:nvSpPr>
        <p:spPr>
          <a:xfrm>
            <a:off x="8677515" y="4027847"/>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9</a:t>
            </a:r>
          </a:p>
        </p:txBody>
      </p:sp>
      <p:sp>
        <p:nvSpPr>
          <p:cNvPr id="25" name="TextBox 24">
            <a:extLst>
              <a:ext uri="{FF2B5EF4-FFF2-40B4-BE49-F238E27FC236}">
                <a16:creationId xmlns:a16="http://schemas.microsoft.com/office/drawing/2014/main" id="{3D249C84-B30E-D6B5-15EC-30360F268007}"/>
              </a:ext>
            </a:extLst>
          </p:cNvPr>
          <p:cNvSpPr txBox="1"/>
          <p:nvPr/>
        </p:nvSpPr>
        <p:spPr>
          <a:xfrm>
            <a:off x="7469727" y="4536757"/>
            <a:ext cx="1828800" cy="1033103"/>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Revise this content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W</a:t>
            </a:r>
            <a:r>
              <a:rPr kumimoji="0" lang="en-US" sz="1000" b="0" i="0" u="none" strike="noStrike" kern="1200" cap="none" spc="0" normalizeH="0" baseline="0" noProof="0">
                <a:ln>
                  <a:noFill/>
                </a:ln>
                <a:solidFill>
                  <a:prstClr val="black"/>
                </a:solidFill>
                <a:effectLst/>
                <a:uLnTx/>
                <a:uFillTx/>
                <a:latin typeface="Segoe UI"/>
                <a:ea typeface="+mn-ea"/>
                <a:cs typeface="+mn-cs"/>
              </a:rPr>
              <a:t>hen you’ve got a rough draft of an idea, turn it into usable text and then vary the length and tone.</a:t>
            </a:r>
          </a:p>
        </p:txBody>
      </p:sp>
      <p:sp>
        <p:nvSpPr>
          <p:cNvPr id="36" name="TextBox 35">
            <a:extLst>
              <a:ext uri="{FF2B5EF4-FFF2-40B4-BE49-F238E27FC236}">
                <a16:creationId xmlns:a16="http://schemas.microsoft.com/office/drawing/2014/main" id="{A5E0491D-55A3-2085-6E19-4A6AEFA91E18}"/>
              </a:ext>
            </a:extLst>
          </p:cNvPr>
          <p:cNvSpPr txBox="1"/>
          <p:nvPr/>
        </p:nvSpPr>
        <p:spPr>
          <a:xfrm>
            <a:off x="10948140" y="4027847"/>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10</a:t>
            </a:r>
          </a:p>
        </p:txBody>
      </p:sp>
      <p:sp>
        <p:nvSpPr>
          <p:cNvPr id="26" name="TextBox 25">
            <a:extLst>
              <a:ext uri="{FF2B5EF4-FFF2-40B4-BE49-F238E27FC236}">
                <a16:creationId xmlns:a16="http://schemas.microsoft.com/office/drawing/2014/main" id="{346EC989-613D-ABE3-0386-3A662639BD32}"/>
              </a:ext>
            </a:extLst>
          </p:cNvPr>
          <p:cNvSpPr txBox="1"/>
          <p:nvPr/>
        </p:nvSpPr>
        <p:spPr>
          <a:xfrm>
            <a:off x="9740352" y="4536757"/>
            <a:ext cx="1828800" cy="1186992"/>
          </a:xfrm>
          <a:prstGeom prst="rect">
            <a:avLst/>
          </a:prstGeom>
          <a:noFill/>
        </p:spPr>
        <p:txBody>
          <a:bodyPr wrap="square" lIns="0" tIns="73152" rIns="0" bIns="0">
            <a:spAutoFit/>
          </a:bodyPr>
          <a:lstStyle/>
          <a:p>
            <a:pPr defTabSz="514350">
              <a:spcAft>
                <a:spcPts val="1000"/>
              </a:spcAft>
              <a:defRPr/>
            </a:pPr>
            <a:r>
              <a:rPr lang="en-US" sz="1400" b="1">
                <a:ln w="3175">
                  <a:noFill/>
                </a:ln>
                <a:gradFill>
                  <a:gsLst>
                    <a:gs pos="0">
                      <a:srgbClr val="1264B1"/>
                    </a:gs>
                    <a:gs pos="100000">
                      <a:srgbClr val="944DCF"/>
                    </a:gs>
                  </a:gsLst>
                  <a:lin ang="0" scaled="1"/>
                </a:gradFill>
                <a:latin typeface="Segoe UI"/>
                <a:cs typeface="Segoe UI" pitchFamily="34" charset="0"/>
              </a:rPr>
              <a:t>Translate a message </a:t>
            </a:r>
          </a:p>
          <a:p>
            <a:pPr marL="0" marR="0" lvl="0" indent="0" algn="l" defTabSz="514350" rtl="0" eaLnBrk="1" fontAlgn="auto" latinLnBrk="0" hangingPunct="1">
              <a:lnSpc>
                <a:spcPct val="100000"/>
              </a:lnSpc>
              <a:spcBef>
                <a:spcPts val="0"/>
              </a:spcBef>
              <a:spcAft>
                <a:spcPts val="1000"/>
              </a:spcAft>
              <a:buClrTx/>
              <a:buSzTx/>
              <a:buFontTx/>
              <a:buNone/>
              <a:tabLst/>
              <a:defRPr/>
            </a:pPr>
            <a:r>
              <a:rPr lang="en-US" sz="1000">
                <a:solidFill>
                  <a:prstClr val="black"/>
                </a:solidFill>
                <a:latin typeface="Segoe UI"/>
              </a:rPr>
              <a:t>W</a:t>
            </a:r>
            <a:r>
              <a:rPr kumimoji="0" lang="en-US" sz="1000" b="0" i="0" u="none" strike="noStrike" kern="1200" cap="none" spc="0" normalizeH="0" baseline="0" noProof="0" err="1">
                <a:ln>
                  <a:noFill/>
                </a:ln>
                <a:solidFill>
                  <a:prstClr val="black"/>
                </a:solidFill>
                <a:effectLst/>
                <a:uLnTx/>
                <a:uFillTx/>
                <a:latin typeface="Segoe UI"/>
                <a:ea typeface="+mn-ea"/>
                <a:cs typeface="+mn-cs"/>
              </a:rPr>
              <a:t>ith</a:t>
            </a:r>
            <a:r>
              <a:rPr kumimoji="0" lang="en-US" sz="1000" b="0" i="0" u="none" strike="noStrike" kern="1200" cap="none" spc="0" normalizeH="0" baseline="0" noProof="0">
                <a:ln>
                  <a:noFill/>
                </a:ln>
                <a:solidFill>
                  <a:prstClr val="black"/>
                </a:solidFill>
                <a:effectLst/>
                <a:uLnTx/>
                <a:uFillTx/>
                <a:latin typeface="Segoe UI"/>
                <a:ea typeface="+mn-ea"/>
                <a:cs typeface="+mn-cs"/>
              </a:rPr>
              <a:t> business becoming increasingly international, it’s important to be able to read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or write messages in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other languages.</a:t>
            </a:r>
          </a:p>
        </p:txBody>
      </p:sp>
      <p:pic>
        <p:nvPicPr>
          <p:cNvPr id="37" name="Picture 36">
            <a:extLst>
              <a:ext uri="{FF2B5EF4-FFF2-40B4-BE49-F238E27FC236}">
                <a16:creationId xmlns:a16="http://schemas.microsoft.com/office/drawing/2014/main" id="{7F02019E-AF97-6096-3B0E-EA1C65D80C4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50" y="1626265"/>
            <a:ext cx="320040" cy="297667"/>
          </a:xfrm>
          <a:prstGeom prst="rect">
            <a:avLst/>
          </a:prstGeom>
        </p:spPr>
      </p:pic>
      <p:pic>
        <p:nvPicPr>
          <p:cNvPr id="39" name="Picture 38">
            <a:extLst>
              <a:ext uri="{FF2B5EF4-FFF2-40B4-BE49-F238E27FC236}">
                <a16:creationId xmlns:a16="http://schemas.microsoft.com/office/drawing/2014/main" id="{6CA07425-D5C8-37C9-85BA-D473DF6578F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476" y="1626265"/>
            <a:ext cx="320040" cy="297668"/>
          </a:xfrm>
          <a:prstGeom prst="rect">
            <a:avLst/>
          </a:prstGeom>
        </p:spPr>
      </p:pic>
      <p:pic>
        <p:nvPicPr>
          <p:cNvPr id="40" name="Picture 39">
            <a:extLst>
              <a:ext uri="{FF2B5EF4-FFF2-40B4-BE49-F238E27FC236}">
                <a16:creationId xmlns:a16="http://schemas.microsoft.com/office/drawing/2014/main" id="{C2997992-9B18-2D3E-D6D7-271919F2CD2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9102" y="1626265"/>
            <a:ext cx="320040" cy="297668"/>
          </a:xfrm>
          <a:prstGeom prst="rect">
            <a:avLst/>
          </a:prstGeom>
        </p:spPr>
      </p:pic>
      <p:pic>
        <p:nvPicPr>
          <p:cNvPr id="43" name="Picture 42">
            <a:extLst>
              <a:ext uri="{FF2B5EF4-FFF2-40B4-BE49-F238E27FC236}">
                <a16:creationId xmlns:a16="http://schemas.microsoft.com/office/drawing/2014/main" id="{D5B69C90-787F-45B2-21F4-B268D75BC1A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727" y="4147744"/>
            <a:ext cx="320040" cy="297814"/>
          </a:xfrm>
          <a:prstGeom prst="rect">
            <a:avLst/>
          </a:prstGeom>
        </p:spPr>
      </p:pic>
      <p:pic>
        <p:nvPicPr>
          <p:cNvPr id="2" name="Picture 1">
            <a:extLst>
              <a:ext uri="{FF2B5EF4-FFF2-40B4-BE49-F238E27FC236}">
                <a16:creationId xmlns:a16="http://schemas.microsoft.com/office/drawing/2014/main" id="{1C5733DD-C0CD-9BE6-C9FA-C1493260F0F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t="5958" b="5958"/>
          <a:stretch/>
        </p:blipFill>
        <p:spPr>
          <a:xfrm>
            <a:off x="7483196" y="1616815"/>
            <a:ext cx="318387" cy="280446"/>
          </a:xfrm>
          <a:prstGeom prst="rect">
            <a:avLst/>
          </a:prstGeom>
        </p:spPr>
      </p:pic>
      <p:pic>
        <p:nvPicPr>
          <p:cNvPr id="3" name="Picture 2">
            <a:extLst>
              <a:ext uri="{FF2B5EF4-FFF2-40B4-BE49-F238E27FC236}">
                <a16:creationId xmlns:a16="http://schemas.microsoft.com/office/drawing/2014/main" id="{5DFB6A9C-8A4C-44C2-AC78-00C9BA62B82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t="5958" b="5958"/>
          <a:stretch/>
        </p:blipFill>
        <p:spPr>
          <a:xfrm>
            <a:off x="9742006" y="1616815"/>
            <a:ext cx="318387" cy="280446"/>
          </a:xfrm>
          <a:prstGeom prst="rect">
            <a:avLst/>
          </a:prstGeom>
        </p:spPr>
      </p:pic>
      <p:pic>
        <p:nvPicPr>
          <p:cNvPr id="4" name="Picture 3">
            <a:extLst>
              <a:ext uri="{FF2B5EF4-FFF2-40B4-BE49-F238E27FC236}">
                <a16:creationId xmlns:a16="http://schemas.microsoft.com/office/drawing/2014/main" id="{AA10B013-FBDB-BDD8-0F96-10F2893A1F3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t="5958" b="5958"/>
          <a:stretch/>
        </p:blipFill>
        <p:spPr>
          <a:xfrm>
            <a:off x="9742006" y="4147744"/>
            <a:ext cx="318387" cy="280446"/>
          </a:xfrm>
          <a:prstGeom prst="rect">
            <a:avLst/>
          </a:prstGeom>
        </p:spPr>
      </p:pic>
      <p:pic>
        <p:nvPicPr>
          <p:cNvPr id="6" name="Picture 5">
            <a:extLst>
              <a:ext uri="{FF2B5EF4-FFF2-40B4-BE49-F238E27FC236}">
                <a16:creationId xmlns:a16="http://schemas.microsoft.com/office/drawing/2014/main" id="{0AAB2BA0-7416-8FBA-A8C6-DD6BC5C888D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t="5958" b="5958"/>
          <a:stretch/>
        </p:blipFill>
        <p:spPr>
          <a:xfrm>
            <a:off x="5199101" y="4147744"/>
            <a:ext cx="318387" cy="280446"/>
          </a:xfrm>
          <a:prstGeom prst="rect">
            <a:avLst/>
          </a:prstGeom>
        </p:spPr>
      </p:pic>
      <p:pic>
        <p:nvPicPr>
          <p:cNvPr id="50" name="Picture 49">
            <a:extLst>
              <a:ext uri="{FF2B5EF4-FFF2-40B4-BE49-F238E27FC236}">
                <a16:creationId xmlns:a16="http://schemas.microsoft.com/office/drawing/2014/main" id="{686BE4A6-475C-1529-6EFC-567A21B448D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t="5958" b="5958"/>
          <a:stretch/>
        </p:blipFill>
        <p:spPr>
          <a:xfrm>
            <a:off x="657090" y="4147744"/>
            <a:ext cx="318387" cy="280446"/>
          </a:xfrm>
          <a:prstGeom prst="rect">
            <a:avLst/>
          </a:prstGeom>
        </p:spPr>
      </p:pic>
      <p:pic>
        <p:nvPicPr>
          <p:cNvPr id="51" name="Picture 50">
            <a:extLst>
              <a:ext uri="{FF2B5EF4-FFF2-40B4-BE49-F238E27FC236}">
                <a16:creationId xmlns:a16="http://schemas.microsoft.com/office/drawing/2014/main" id="{A84EA11E-B007-498B-8F71-1B715785F9A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8476" y="4147744"/>
            <a:ext cx="320040" cy="297814"/>
          </a:xfrm>
          <a:prstGeom prst="rect">
            <a:avLst/>
          </a:prstGeom>
        </p:spPr>
      </p:pic>
      <p:pic>
        <p:nvPicPr>
          <p:cNvPr id="58" name="Graphic 57">
            <a:extLst>
              <a:ext uri="{FF2B5EF4-FFF2-40B4-BE49-F238E27FC236}">
                <a16:creationId xmlns:a16="http://schemas.microsoft.com/office/drawing/2014/main" id="{626F111E-754E-EFFF-2FF8-C8DC691428A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0466" y="3340019"/>
            <a:ext cx="163426" cy="163426"/>
          </a:xfrm>
          <a:prstGeom prst="rect">
            <a:avLst/>
          </a:prstGeom>
        </p:spPr>
      </p:pic>
      <p:pic>
        <p:nvPicPr>
          <p:cNvPr id="65" name="Graphic 64">
            <a:extLst>
              <a:ext uri="{FF2B5EF4-FFF2-40B4-BE49-F238E27FC236}">
                <a16:creationId xmlns:a16="http://schemas.microsoft.com/office/drawing/2014/main" id="{FAF8A082-5F6B-4DC9-8FCF-16138D6C2ED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661" y="3340019"/>
            <a:ext cx="163426" cy="163426"/>
          </a:xfrm>
          <a:prstGeom prst="rect">
            <a:avLst/>
          </a:prstGeom>
        </p:spPr>
      </p:pic>
      <p:pic>
        <p:nvPicPr>
          <p:cNvPr id="67" name="Graphic 66">
            <a:extLst>
              <a:ext uri="{FF2B5EF4-FFF2-40B4-BE49-F238E27FC236}">
                <a16:creationId xmlns:a16="http://schemas.microsoft.com/office/drawing/2014/main" id="{31595EC0-07B2-F2A9-0B0A-46ADA65DC1B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0899" y="3209065"/>
            <a:ext cx="163426" cy="163426"/>
          </a:xfrm>
          <a:prstGeom prst="rect">
            <a:avLst/>
          </a:prstGeom>
        </p:spPr>
      </p:pic>
      <p:pic>
        <p:nvPicPr>
          <p:cNvPr id="69" name="Graphic 68">
            <a:extLst>
              <a:ext uri="{FF2B5EF4-FFF2-40B4-BE49-F238E27FC236}">
                <a16:creationId xmlns:a16="http://schemas.microsoft.com/office/drawing/2014/main" id="{CA9642ED-65EB-4A77-8C37-084B23F723C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4062" y="3340019"/>
            <a:ext cx="163426" cy="163426"/>
          </a:xfrm>
          <a:prstGeom prst="rect">
            <a:avLst/>
          </a:prstGeom>
        </p:spPr>
      </p:pic>
      <p:pic>
        <p:nvPicPr>
          <p:cNvPr id="72" name="Graphic 71">
            <a:extLst>
              <a:ext uri="{FF2B5EF4-FFF2-40B4-BE49-F238E27FC236}">
                <a16:creationId xmlns:a16="http://schemas.microsoft.com/office/drawing/2014/main" id="{7C77BA78-3DAF-DE28-1962-14C7E19EF0A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9259" y="3340019"/>
            <a:ext cx="163426" cy="163426"/>
          </a:xfrm>
          <a:prstGeom prst="rect">
            <a:avLst/>
          </a:prstGeom>
        </p:spPr>
      </p:pic>
      <p:sp>
        <p:nvSpPr>
          <p:cNvPr id="75" name="TextBox 74">
            <a:extLst>
              <a:ext uri="{FF2B5EF4-FFF2-40B4-BE49-F238E27FC236}">
                <a16:creationId xmlns:a16="http://schemas.microsoft.com/office/drawing/2014/main" id="{68A4C7FD-22AA-CED6-691B-33E3E2A639DB}"/>
              </a:ext>
            </a:extLst>
          </p:cNvPr>
          <p:cNvSpPr txBox="1"/>
          <p:nvPr/>
        </p:nvSpPr>
        <p:spPr>
          <a:xfrm>
            <a:off x="784689" y="5844341"/>
            <a:ext cx="17128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kumimoji="0" lang="en-US" sz="900" b="0" i="0" u="none" strike="noStrike" kern="1200" cap="none" spc="0" normalizeH="0" baseline="0" noProof="0">
                <a:ln>
                  <a:noFill/>
                </a:ln>
                <a:solidFill>
                  <a:srgbClr val="0078D4"/>
                </a:solidFill>
                <a:effectLst/>
                <a:uLnTx/>
                <a:uFillTx/>
                <a:latin typeface="Segoe UI"/>
                <a:ea typeface="+mn-ea"/>
                <a:cs typeface="+mn-cs"/>
              </a:rPr>
              <a:t>file</a:t>
            </a:r>
            <a:r>
              <a:rPr kumimoji="0" lang="en-US" sz="900" b="0" i="0" u="none" strike="noStrike" kern="1200" cap="none" spc="0" normalizeH="0" baseline="0" noProof="0">
                <a:ln>
                  <a:noFill/>
                </a:ln>
                <a:effectLst/>
                <a:uLnTx/>
                <a:uFillTx/>
                <a:latin typeface="Segoe UI"/>
                <a:ea typeface="+mn-ea"/>
                <a:cs typeface="+mn-cs"/>
              </a:rPr>
              <a:t>.</a:t>
            </a:r>
          </a:p>
        </p:txBody>
      </p:sp>
      <p:pic>
        <p:nvPicPr>
          <p:cNvPr id="76" name="Graphic 75">
            <a:extLst>
              <a:ext uri="{FF2B5EF4-FFF2-40B4-BE49-F238E27FC236}">
                <a16:creationId xmlns:a16="http://schemas.microsoft.com/office/drawing/2014/main" id="{9B5CE72A-7B19-3F6B-6D0B-51DAC339CE8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661" y="5881051"/>
            <a:ext cx="163426" cy="163426"/>
          </a:xfrm>
          <a:prstGeom prst="rect">
            <a:avLst/>
          </a:prstGeom>
        </p:spPr>
      </p:pic>
      <p:sp>
        <p:nvSpPr>
          <p:cNvPr id="84" name="TextBox 83">
            <a:extLst>
              <a:ext uri="{FF2B5EF4-FFF2-40B4-BE49-F238E27FC236}">
                <a16:creationId xmlns:a16="http://schemas.microsoft.com/office/drawing/2014/main" id="{2992E488-035A-DF0C-53F5-401DE5EF9393}"/>
              </a:ext>
            </a:extLst>
          </p:cNvPr>
          <p:cNvSpPr txBox="1"/>
          <p:nvPr/>
        </p:nvSpPr>
        <p:spPr>
          <a:xfrm>
            <a:off x="3066740" y="5848998"/>
            <a:ext cx="180087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pic>
        <p:nvPicPr>
          <p:cNvPr id="85" name="Graphic 84">
            <a:extLst>
              <a:ext uri="{FF2B5EF4-FFF2-40B4-BE49-F238E27FC236}">
                <a16:creationId xmlns:a16="http://schemas.microsoft.com/office/drawing/2014/main" id="{E3314062-F8AF-D07E-30FC-40C773CCBF1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0466" y="5888143"/>
            <a:ext cx="163426" cy="163426"/>
          </a:xfrm>
          <a:prstGeom prst="rect">
            <a:avLst/>
          </a:prstGeom>
        </p:spPr>
      </p:pic>
      <p:pic>
        <p:nvPicPr>
          <p:cNvPr id="87" name="Graphic 86">
            <a:extLst>
              <a:ext uri="{FF2B5EF4-FFF2-40B4-BE49-F238E27FC236}">
                <a16:creationId xmlns:a16="http://schemas.microsoft.com/office/drawing/2014/main" id="{FD46EB63-22FB-4BD2-C32A-3A8A86CA5E2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4062" y="5888143"/>
            <a:ext cx="163426" cy="163426"/>
          </a:xfrm>
          <a:prstGeom prst="rect">
            <a:avLst/>
          </a:prstGeom>
        </p:spPr>
      </p:pic>
      <p:pic>
        <p:nvPicPr>
          <p:cNvPr id="89" name="Graphic 88">
            <a:extLst>
              <a:ext uri="{FF2B5EF4-FFF2-40B4-BE49-F238E27FC236}">
                <a16:creationId xmlns:a16="http://schemas.microsoft.com/office/drawing/2014/main" id="{7997958B-6E3A-6EB0-1C1A-F923F18FD4D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9259" y="5888143"/>
            <a:ext cx="163426" cy="163426"/>
          </a:xfrm>
          <a:prstGeom prst="rect">
            <a:avLst/>
          </a:prstGeom>
        </p:spPr>
      </p:pic>
      <p:sp>
        <p:nvSpPr>
          <p:cNvPr id="91" name="TextBox 90">
            <a:extLst>
              <a:ext uri="{FF2B5EF4-FFF2-40B4-BE49-F238E27FC236}">
                <a16:creationId xmlns:a16="http://schemas.microsoft.com/office/drawing/2014/main" id="{8ABB8AD3-CA03-6460-003B-0EECF686464A}"/>
              </a:ext>
            </a:extLst>
          </p:cNvPr>
          <p:cNvSpPr txBox="1"/>
          <p:nvPr/>
        </p:nvSpPr>
        <p:spPr>
          <a:xfrm>
            <a:off x="5349715" y="5848998"/>
            <a:ext cx="1475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What did </a:t>
            </a:r>
            <a:r>
              <a:rPr lang="en-US" sz="900">
                <a:solidFill>
                  <a:srgbClr val="0078D4"/>
                </a:solidFill>
                <a:latin typeface="Segoe UI"/>
              </a:rPr>
              <a:t>person</a:t>
            </a:r>
            <a:r>
              <a:rPr kumimoji="0" lang="en-US" sz="900" b="0" i="0" u="none" strike="noStrike" kern="1200" cap="none" spc="0" normalizeH="0" baseline="0" noProof="0">
                <a:ln>
                  <a:noFill/>
                </a:ln>
                <a:solidFill>
                  <a:prstClr val="black"/>
                </a:solidFill>
                <a:effectLst/>
                <a:uLnTx/>
                <a:uFillTx/>
                <a:latin typeface="Segoe UI"/>
                <a:ea typeface="+mn-ea"/>
                <a:cs typeface="+mn-cs"/>
              </a:rPr>
              <a:t> say about </a:t>
            </a:r>
            <a:r>
              <a:rPr lang="en-US" sz="900">
                <a:solidFill>
                  <a:srgbClr val="0078D4"/>
                </a:solidFill>
                <a:latin typeface="Segoe UI"/>
              </a:rPr>
              <a:t>topic</a:t>
            </a:r>
            <a:r>
              <a:rPr lang="en-US" sz="900">
                <a:latin typeface="Segoe UI"/>
              </a:rPr>
              <a:t>.</a:t>
            </a:r>
          </a:p>
        </p:txBody>
      </p:sp>
      <p:sp>
        <p:nvSpPr>
          <p:cNvPr id="86" name="TextBox 85">
            <a:extLst>
              <a:ext uri="{FF2B5EF4-FFF2-40B4-BE49-F238E27FC236}">
                <a16:creationId xmlns:a16="http://schemas.microsoft.com/office/drawing/2014/main" id="{DDA2C035-7114-B23E-3B6C-D4F858048E41}"/>
              </a:ext>
            </a:extLst>
          </p:cNvPr>
          <p:cNvSpPr txBox="1"/>
          <p:nvPr/>
        </p:nvSpPr>
        <p:spPr>
          <a:xfrm>
            <a:off x="7604682" y="5847888"/>
            <a:ext cx="165246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Rewrite with Copilot.</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88" name="TextBox 87">
            <a:extLst>
              <a:ext uri="{FF2B5EF4-FFF2-40B4-BE49-F238E27FC236}">
                <a16:creationId xmlns:a16="http://schemas.microsoft.com/office/drawing/2014/main" id="{37159129-EEB4-3A2B-5F81-437D79DC2EE8}"/>
              </a:ext>
            </a:extLst>
          </p:cNvPr>
          <p:cNvSpPr txBox="1"/>
          <p:nvPr/>
        </p:nvSpPr>
        <p:spPr>
          <a:xfrm>
            <a:off x="9882682" y="5849490"/>
            <a:ext cx="16864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pic>
        <p:nvPicPr>
          <p:cNvPr id="92" name="Graphic 91">
            <a:extLst>
              <a:ext uri="{FF2B5EF4-FFF2-40B4-BE49-F238E27FC236}">
                <a16:creationId xmlns:a16="http://schemas.microsoft.com/office/drawing/2014/main" id="{B1F11572-55AD-A163-CF35-72033AF156B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3440" y="5888143"/>
            <a:ext cx="163426" cy="163426"/>
          </a:xfrm>
          <a:prstGeom prst="rect">
            <a:avLst/>
          </a:prstGeom>
        </p:spPr>
      </p:pic>
      <p:sp>
        <p:nvSpPr>
          <p:cNvPr id="48" name="TextBox 47">
            <a:extLst>
              <a:ext uri="{FF2B5EF4-FFF2-40B4-BE49-F238E27FC236}">
                <a16:creationId xmlns:a16="http://schemas.microsoft.com/office/drawing/2014/main" id="{CE8E161C-25D7-CF86-CF2C-56F06C93AD7E}"/>
              </a:ext>
              <a:ext uri="{C183D7F6-B498-43B3-948B-1728B52AA6E4}">
                <adec:decorative xmlns:adec="http://schemas.microsoft.com/office/drawing/2017/decorative" val="0"/>
              </a:ext>
            </a:extLst>
          </p:cNvPr>
          <p:cNvSpPr txBox="1"/>
          <p:nvPr/>
        </p:nvSpPr>
        <p:spPr>
          <a:xfrm>
            <a:off x="4474627" y="6450390"/>
            <a:ext cx="3242747" cy="229678"/>
          </a:xfrm>
          <a:prstGeom prst="rect">
            <a:avLst/>
          </a:prstGeom>
          <a:noFill/>
        </p:spPr>
        <p:txBody>
          <a:bodyPr wrap="none" lIns="91440" tIns="45720" rIns="91440" bIns="45720" anchor="t">
            <a:spAutoFit/>
          </a:bodyPr>
          <a:lstStyle/>
          <a:p>
            <a:pPr lvl="0" algn="ctr">
              <a:lnSpc>
                <a:spcPct val="107000"/>
              </a:lnSpc>
              <a:spcAft>
                <a:spcPts val="800"/>
              </a:spcAft>
              <a:defRPr/>
            </a:pPr>
            <a:r>
              <a:rPr lang="en-US" sz="900" b="1" kern="100">
                <a:latin typeface="Segoe UI Semibold" panose="020B0502040204020203" pitchFamily="34" charset="0"/>
                <a:ea typeface="Aptos" panose="020B0004020202020204" pitchFamily="34" charset="0"/>
                <a:cs typeface="Segoe UI Semibold" panose="020B0502040204020203" pitchFamily="34" charset="0"/>
              </a:rPr>
              <a:t> For more prompts, visit Copilot Lab at: </a:t>
            </a:r>
            <a:r>
              <a:rPr lang="en-US" sz="900" b="1" kern="100">
                <a:latin typeface="Segoe UI Semibold" panose="020B0502040204020203" pitchFamily="34" charset="0"/>
                <a:ea typeface="Aptos" panose="020B0004020202020204" pitchFamily="34" charset="0"/>
                <a:cs typeface="Segoe UI Semibold" panose="020B0502040204020203" pitchFamily="34" charset="0"/>
                <a:hlinkClick r:id="rId8">
                  <a:extLst>
                    <a:ext uri="{A12FA001-AC4F-418D-AE19-62706E023703}">
                      <ahyp:hlinkClr xmlns:ahyp="http://schemas.microsoft.com/office/drawing/2018/hyperlinkcolor" val="tx"/>
                    </a:ext>
                  </a:extLst>
                </a:hlinkClick>
              </a:rPr>
              <a:t>aka.ms/</a:t>
            </a:r>
            <a:r>
              <a:rPr lang="en-US" sz="900" b="1" kern="100" err="1">
                <a:latin typeface="Segoe UI Semibold" panose="020B0502040204020203" pitchFamily="34" charset="0"/>
                <a:ea typeface="Aptos" panose="020B0004020202020204" pitchFamily="34" charset="0"/>
                <a:cs typeface="Segoe UI Semibold" panose="020B0502040204020203" pitchFamily="34" charset="0"/>
                <a:hlinkClick r:id="rId8">
                  <a:extLst>
                    <a:ext uri="{A12FA001-AC4F-418D-AE19-62706E023703}">
                      <ahyp:hlinkClr xmlns:ahyp="http://schemas.microsoft.com/office/drawing/2018/hyperlinkcolor" val="tx"/>
                    </a:ext>
                  </a:extLst>
                </a:hlinkClick>
              </a:rPr>
              <a:t>CopilotLab</a:t>
            </a:r>
            <a:endParaRPr lang="en-CA" sz="900" b="1" kern="100">
              <a:latin typeface="Segoe UI Semibold" panose="020B0502040204020203" pitchFamily="34" charset="0"/>
              <a:ea typeface="Aptos" panose="020B0004020202020204" pitchFamily="34" charset="0"/>
              <a:cs typeface="Segoe UI Semibold" panose="020B0502040204020203" pitchFamily="34" charset="0"/>
            </a:endParaRPr>
          </a:p>
        </p:txBody>
      </p:sp>
    </p:spTree>
    <p:extLst>
      <p:ext uri="{BB962C8B-B14F-4D97-AF65-F5344CB8AC3E}">
        <p14:creationId xmlns:p14="http://schemas.microsoft.com/office/powerpoint/2010/main" val="21021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4A96-BA7A-700B-78BD-06AADE4C4C3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A147A9-8132-6406-A6C1-1873D42E3124}"/>
              </a:ext>
            </a:extLst>
          </p:cNvPr>
          <p:cNvSpPr>
            <a:spLocks noGrp="1"/>
          </p:cNvSpPr>
          <p:nvPr>
            <p:ph type="title"/>
          </p:nvPr>
        </p:nvSpPr>
        <p:spPr>
          <a:xfrm>
            <a:off x="602615" y="629312"/>
            <a:ext cx="11018520" cy="498598"/>
          </a:xfrm>
        </p:spPr>
        <p:txBody>
          <a:bodyPr>
            <a:noAutofit/>
          </a:bodyPr>
          <a:lstStyle/>
          <a:p>
            <a:r>
              <a:rPr lang="en-US" sz="3200"/>
              <a:t>Top 10 to try first with Microsoft 365 Copilot for Sales</a:t>
            </a:r>
          </a:p>
        </p:txBody>
      </p:sp>
      <p:sp>
        <p:nvSpPr>
          <p:cNvPr id="2" name="Content Placeholder 2">
            <a:extLst>
              <a:ext uri="{FF2B5EF4-FFF2-40B4-BE49-F238E27FC236}">
                <a16:creationId xmlns:a16="http://schemas.microsoft.com/office/drawing/2014/main" id="{5DF434C7-0279-957C-A05B-AF67FB42F96B}"/>
              </a:ext>
            </a:extLst>
          </p:cNvPr>
          <p:cNvSpPr txBox="1">
            <a:spLocks/>
          </p:cNvSpPr>
          <p:nvPr/>
        </p:nvSpPr>
        <p:spPr>
          <a:xfrm>
            <a:off x="594518" y="1130958"/>
            <a:ext cx="2689386" cy="19616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Foundational skills for new users</a:t>
            </a:r>
            <a:endParaRPr kumimoji="0" lang="en-IN"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8" name="TextBox 47">
            <a:extLst>
              <a:ext uri="{FF2B5EF4-FFF2-40B4-BE49-F238E27FC236}">
                <a16:creationId xmlns:a16="http://schemas.microsoft.com/office/drawing/2014/main" id="{CC38A1F8-BBA9-204B-0E04-AD204DFD1616}"/>
              </a:ext>
              <a:ext uri="{C183D7F6-B498-43B3-948B-1728B52AA6E4}">
                <adec:decorative xmlns:adec="http://schemas.microsoft.com/office/drawing/2017/decorative" val="0"/>
              </a:ext>
            </a:extLst>
          </p:cNvPr>
          <p:cNvSpPr txBox="1"/>
          <p:nvPr/>
        </p:nvSpPr>
        <p:spPr>
          <a:xfrm>
            <a:off x="4449555" y="6450390"/>
            <a:ext cx="3292889" cy="229678"/>
          </a:xfrm>
          <a:prstGeom prst="rect">
            <a:avLst/>
          </a:prstGeom>
          <a:noFill/>
        </p:spPr>
        <p:txBody>
          <a:bodyPr wrap="none" lIns="91440" tIns="45720" rIns="91440" bIns="45720" anchor="t">
            <a:spAutoFit/>
          </a:bodyPr>
          <a:lstStyle/>
          <a:p>
            <a:pPr marL="0" marR="0" lvl="0" indent="0" algn="ctr" defTabSz="914400" rtl="0" eaLnBrk="1" fontAlgn="auto" latinLnBrk="0" hangingPunct="1">
              <a:lnSpc>
                <a:spcPct val="107000"/>
              </a:lnSpc>
              <a:spcBef>
                <a:spcPts val="600"/>
              </a:spcBef>
              <a:spcAft>
                <a:spcPts val="113"/>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Semibold"/>
                <a:ea typeface="+mn-ea"/>
                <a:cs typeface="+mn-cs"/>
              </a:rPr>
              <a:t> For more scenarios, visit: </a:t>
            </a:r>
            <a:r>
              <a:rPr kumimoji="0" lang="en-US" sz="900" b="0" i="0" u="none" strike="noStrike" kern="1200" cap="none" spc="0" normalizeH="0" baseline="0" noProof="0">
                <a:ln>
                  <a:noFill/>
                </a:ln>
                <a:solidFill>
                  <a:prstClr val="black"/>
                </a:solidFill>
                <a:effectLst/>
                <a:uLnTx/>
                <a:uFillTx/>
                <a:latin typeface="Segoe UI Semibold"/>
                <a:ea typeface="+mn-ea"/>
                <a:cs typeface="+mn-cs"/>
                <a:hlinkClick r:id="rId2">
                  <a:extLst>
                    <a:ext uri="{A12FA001-AC4F-418D-AE19-62706E023703}">
                      <ahyp:hlinkClr xmlns:ahyp="http://schemas.microsoft.com/office/drawing/2018/hyperlinkcolor" val="tx"/>
                    </a:ext>
                  </a:extLst>
                </a:hlinkClick>
              </a:rPr>
              <a:t>aka.ms/</a:t>
            </a:r>
            <a:r>
              <a:rPr kumimoji="0" lang="en-US" sz="900" b="0" i="0" u="none" strike="noStrike" kern="1200" cap="none" spc="0" normalizeH="0" baseline="0" noProof="0" err="1">
                <a:ln>
                  <a:noFill/>
                </a:ln>
                <a:solidFill>
                  <a:prstClr val="black"/>
                </a:solidFill>
                <a:effectLst/>
                <a:uLnTx/>
                <a:uFillTx/>
                <a:latin typeface="Segoe UI Semibold"/>
                <a:ea typeface="+mn-ea"/>
                <a:cs typeface="+mn-cs"/>
                <a:hlinkClick r:id="rId2">
                  <a:extLst>
                    <a:ext uri="{A12FA001-AC4F-418D-AE19-62706E023703}">
                      <ahyp:hlinkClr xmlns:ahyp="http://schemas.microsoft.com/office/drawing/2018/hyperlinkcolor" val="tx"/>
                    </a:ext>
                  </a:extLst>
                </a:hlinkClick>
              </a:rPr>
              <a:t>CopilotForSalesAdoption</a:t>
            </a:r>
            <a:r>
              <a:rPr kumimoji="0" lang="en-US" sz="900" b="0" i="0" u="none" strike="noStrike" kern="1200" cap="none" spc="0" normalizeH="0" baseline="0" noProof="0">
                <a:ln>
                  <a:noFill/>
                </a:ln>
                <a:solidFill>
                  <a:prstClr val="black"/>
                </a:solidFill>
                <a:effectLst/>
                <a:uLnTx/>
                <a:uFillTx/>
                <a:latin typeface="Segoe UI Semibold"/>
                <a:ea typeface="+mn-ea"/>
                <a:cs typeface="+mn-cs"/>
              </a:rPr>
              <a:t> </a:t>
            </a:r>
          </a:p>
        </p:txBody>
      </p:sp>
      <p:sp>
        <p:nvSpPr>
          <p:cNvPr id="7" name="Rectangle: Rounded Corners 6">
            <a:extLst>
              <a:ext uri="{FF2B5EF4-FFF2-40B4-BE49-F238E27FC236}">
                <a16:creationId xmlns:a16="http://schemas.microsoft.com/office/drawing/2014/main" id="{72BD5BBD-C342-F0DB-5910-73720D0E4B03}"/>
              </a:ext>
              <a:ext uri="{C183D7F6-B498-43B3-948B-1728B52AA6E4}">
                <adec:decorative xmlns:adec="http://schemas.microsoft.com/office/drawing/2017/decorative" val="1"/>
              </a:ext>
            </a:extLst>
          </p:cNvPr>
          <p:cNvSpPr/>
          <p:nvPr/>
        </p:nvSpPr>
        <p:spPr>
          <a:xfrm>
            <a:off x="515572"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7" name="TextBox 26">
            <a:extLst>
              <a:ext uri="{FF2B5EF4-FFF2-40B4-BE49-F238E27FC236}">
                <a16:creationId xmlns:a16="http://schemas.microsoft.com/office/drawing/2014/main" id="{A8B0AB54-F08C-BFAD-EAF3-271B3BB79CB3}"/>
              </a:ext>
            </a:extLst>
          </p:cNvPr>
          <p:cNvSpPr txBox="1"/>
          <p:nvPr/>
        </p:nvSpPr>
        <p:spPr>
          <a:xfrm>
            <a:off x="1885909" y="4038354"/>
            <a:ext cx="586770" cy="584775"/>
          </a:xfrm>
          <a:prstGeom prst="rect">
            <a:avLst/>
          </a:prstGeom>
          <a:noFill/>
          <a:ln>
            <a:noFill/>
          </a:ln>
          <a:effectLst>
            <a:outerShdw blurRad="63500" sx="102000" sy="102000" algn="ctr" rotWithShape="0">
              <a:prstClr val="black">
                <a:alpha val="6000"/>
              </a:prstClr>
            </a:outerShdw>
          </a:effectLst>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6</a:t>
            </a:r>
          </a:p>
        </p:txBody>
      </p:sp>
      <p:sp>
        <p:nvSpPr>
          <p:cNvPr id="17" name="TextBox 16">
            <a:extLst>
              <a:ext uri="{FF2B5EF4-FFF2-40B4-BE49-F238E27FC236}">
                <a16:creationId xmlns:a16="http://schemas.microsoft.com/office/drawing/2014/main" id="{DFDB84A7-EF53-BE80-0FEA-0E0F21C7CB04}"/>
              </a:ext>
            </a:extLst>
          </p:cNvPr>
          <p:cNvSpPr txBox="1"/>
          <p:nvPr/>
        </p:nvSpPr>
        <p:spPr>
          <a:xfrm>
            <a:off x="583297" y="4522141"/>
            <a:ext cx="2011680" cy="766364"/>
          </a:xfrm>
          <a:prstGeom prst="rect">
            <a:avLst/>
          </a:prstGeom>
          <a:noFill/>
        </p:spPr>
        <p:txBody>
          <a:bodyPr wrap="square" lIns="0" tIns="73152" rIns="0" bIns="0" anchor="t">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Follow up with an email after a customer meeting</a:t>
            </a:r>
          </a:p>
        </p:txBody>
      </p:sp>
      <p:pic>
        <p:nvPicPr>
          <p:cNvPr id="37" name="Picture 36">
            <a:extLst>
              <a:ext uri="{FF2B5EF4-FFF2-40B4-BE49-F238E27FC236}">
                <a16:creationId xmlns:a16="http://schemas.microsoft.com/office/drawing/2014/main" id="{9389B8CD-2E50-6FE7-9C1F-8384ECCE8E3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22" y="4158251"/>
            <a:ext cx="320040" cy="297667"/>
          </a:xfrm>
          <a:prstGeom prst="rect">
            <a:avLst/>
          </a:prstGeom>
        </p:spPr>
      </p:pic>
      <p:sp>
        <p:nvSpPr>
          <p:cNvPr id="8" name="Rectangle: Rounded Corners 7">
            <a:extLst>
              <a:ext uri="{FF2B5EF4-FFF2-40B4-BE49-F238E27FC236}">
                <a16:creationId xmlns:a16="http://schemas.microsoft.com/office/drawing/2014/main" id="{ED6C5F29-06C5-469C-9289-3D44EE3F486C}"/>
              </a:ext>
              <a:ext uri="{C183D7F6-B498-43B3-948B-1728B52AA6E4}">
                <adec:decorative xmlns:adec="http://schemas.microsoft.com/office/drawing/2017/decorative" val="1"/>
              </a:ext>
            </a:extLst>
          </p:cNvPr>
          <p:cNvSpPr/>
          <p:nvPr/>
        </p:nvSpPr>
        <p:spPr>
          <a:xfrm>
            <a:off x="5195099"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8" name="TextBox 27">
            <a:extLst>
              <a:ext uri="{FF2B5EF4-FFF2-40B4-BE49-F238E27FC236}">
                <a16:creationId xmlns:a16="http://schemas.microsoft.com/office/drawing/2014/main" id="{49F4A859-34D8-6B03-629A-4A2671D9D66B}"/>
              </a:ext>
            </a:extLst>
          </p:cNvPr>
          <p:cNvSpPr txBox="1"/>
          <p:nvPr/>
        </p:nvSpPr>
        <p:spPr>
          <a:xfrm>
            <a:off x="6538056" y="4046216"/>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8</a:t>
            </a:r>
          </a:p>
        </p:txBody>
      </p:sp>
      <p:sp>
        <p:nvSpPr>
          <p:cNvPr id="18" name="TextBox 17">
            <a:extLst>
              <a:ext uri="{FF2B5EF4-FFF2-40B4-BE49-F238E27FC236}">
                <a16:creationId xmlns:a16="http://schemas.microsoft.com/office/drawing/2014/main" id="{7C118FAC-4274-32EB-E936-264E086D7459}"/>
              </a:ext>
            </a:extLst>
          </p:cNvPr>
          <p:cNvSpPr txBox="1"/>
          <p:nvPr/>
        </p:nvSpPr>
        <p:spPr>
          <a:xfrm>
            <a:off x="5235444" y="4522141"/>
            <a:ext cx="2173816"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an </a:t>
            </a:r>
            <a:b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b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email thread </a:t>
            </a:r>
            <a:r>
              <a:rPr lang="en-US" sz="1500" b="1">
                <a:ln w="3175">
                  <a:noFill/>
                </a:ln>
                <a:gradFill>
                  <a:gsLst>
                    <a:gs pos="0">
                      <a:srgbClr val="1264B1"/>
                    </a:gs>
                    <a:gs pos="100000">
                      <a:srgbClr val="944DCF"/>
                    </a:gs>
                  </a:gsLst>
                  <a:lin ang="0" scaled="1"/>
                </a:gradFill>
                <a:latin typeface="Segoe UI"/>
                <a:cs typeface="Segoe UI" pitchFamily="34" charset="0"/>
              </a:rPr>
              <a:t>with</a:t>
            </a: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 sales data from CRM</a:t>
            </a:r>
          </a:p>
        </p:txBody>
      </p:sp>
      <p:pic>
        <p:nvPicPr>
          <p:cNvPr id="39" name="Picture 38">
            <a:extLst>
              <a:ext uri="{FF2B5EF4-FFF2-40B4-BE49-F238E27FC236}">
                <a16:creationId xmlns:a16="http://schemas.microsoft.com/office/drawing/2014/main" id="{937879C5-C52D-4F25-C27A-C4FFF58EE3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0269" y="4166113"/>
            <a:ext cx="320040" cy="297668"/>
          </a:xfrm>
          <a:prstGeom prst="rect">
            <a:avLst/>
          </a:prstGeom>
        </p:spPr>
      </p:pic>
      <p:sp>
        <p:nvSpPr>
          <p:cNvPr id="9" name="Rectangle: Rounded Corners 8">
            <a:extLst>
              <a:ext uri="{FF2B5EF4-FFF2-40B4-BE49-F238E27FC236}">
                <a16:creationId xmlns:a16="http://schemas.microsoft.com/office/drawing/2014/main" id="{FC8CD275-0105-4983-A8D0-D1D5583F3CD6}"/>
              </a:ext>
              <a:ext uri="{C183D7F6-B498-43B3-948B-1728B52AA6E4}">
                <adec:decorative xmlns:adec="http://schemas.microsoft.com/office/drawing/2017/decorative" val="1"/>
              </a:ext>
            </a:extLst>
          </p:cNvPr>
          <p:cNvSpPr/>
          <p:nvPr/>
        </p:nvSpPr>
        <p:spPr>
          <a:xfrm>
            <a:off x="7531558" y="3989341"/>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29" name="TextBox 28">
            <a:extLst>
              <a:ext uri="{FF2B5EF4-FFF2-40B4-BE49-F238E27FC236}">
                <a16:creationId xmlns:a16="http://schemas.microsoft.com/office/drawing/2014/main" id="{823A28CD-C968-9878-0A62-670256409890}"/>
              </a:ext>
            </a:extLst>
          </p:cNvPr>
          <p:cNvSpPr txBox="1"/>
          <p:nvPr/>
        </p:nvSpPr>
        <p:spPr>
          <a:xfrm>
            <a:off x="8902468" y="4054382"/>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3200">
                <a:solidFill>
                  <a:prstClr val="white">
                    <a:lumMod val="75000"/>
                  </a:prstClr>
                </a:solidFill>
                <a:latin typeface="Segoe Pro Semibold" panose="020B0702040504020203" pitchFamily="34" charset="0"/>
                <a:cs typeface="Segoe UI" panose="020B0502040204020203" pitchFamily="34" charset="0"/>
              </a:rPr>
              <a:t>9</a:t>
            </a:r>
            <a:endPar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D59CFC3B-473C-8506-301B-8D10505FE5FB}"/>
              </a:ext>
            </a:extLst>
          </p:cNvPr>
          <p:cNvSpPr txBox="1"/>
          <p:nvPr/>
        </p:nvSpPr>
        <p:spPr>
          <a:xfrm>
            <a:off x="7599856"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an email reply with sales information</a:t>
            </a:r>
          </a:p>
        </p:txBody>
      </p:sp>
      <p:pic>
        <p:nvPicPr>
          <p:cNvPr id="40" name="Picture 39">
            <a:extLst>
              <a:ext uri="{FF2B5EF4-FFF2-40B4-BE49-F238E27FC236}">
                <a16:creationId xmlns:a16="http://schemas.microsoft.com/office/drawing/2014/main" id="{AC86E33E-5B00-FDB4-FD62-9F79CFB55A6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4681" y="4144716"/>
            <a:ext cx="320040" cy="297668"/>
          </a:xfrm>
          <a:prstGeom prst="rect">
            <a:avLst/>
          </a:prstGeom>
        </p:spPr>
      </p:pic>
      <p:sp>
        <p:nvSpPr>
          <p:cNvPr id="10" name="Rectangle: Rounded Corners 9">
            <a:extLst>
              <a:ext uri="{FF2B5EF4-FFF2-40B4-BE49-F238E27FC236}">
                <a16:creationId xmlns:a16="http://schemas.microsoft.com/office/drawing/2014/main" id="{C58D2CBF-CFAC-A696-528C-DFCBECFC6B8B}"/>
              </a:ext>
              <a:ext uri="{C183D7F6-B498-43B3-948B-1728B52AA6E4}">
                <adec:decorative xmlns:adec="http://schemas.microsoft.com/office/drawing/2017/decorative" val="1"/>
              </a:ext>
            </a:extLst>
          </p:cNvPr>
          <p:cNvSpPr/>
          <p:nvPr/>
        </p:nvSpPr>
        <p:spPr>
          <a:xfrm>
            <a:off x="2797826" y="1441742"/>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0" name="TextBox 29">
            <a:extLst>
              <a:ext uri="{FF2B5EF4-FFF2-40B4-BE49-F238E27FC236}">
                <a16:creationId xmlns:a16="http://schemas.microsoft.com/office/drawing/2014/main" id="{D94CFF87-AE44-2BC0-0DDE-B9CAA0C4C1FF}"/>
              </a:ext>
            </a:extLst>
          </p:cNvPr>
          <p:cNvSpPr txBox="1"/>
          <p:nvPr/>
        </p:nvSpPr>
        <p:spPr>
          <a:xfrm>
            <a:off x="4168163" y="1490755"/>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2</a:t>
            </a:r>
          </a:p>
        </p:txBody>
      </p:sp>
      <p:sp>
        <p:nvSpPr>
          <p:cNvPr id="20" name="TextBox 19">
            <a:extLst>
              <a:ext uri="{FF2B5EF4-FFF2-40B4-BE49-F238E27FC236}">
                <a16:creationId xmlns:a16="http://schemas.microsoft.com/office/drawing/2014/main" id="{09AFF684-441F-930D-A410-20E750A44DB4}"/>
              </a:ext>
            </a:extLst>
          </p:cNvPr>
          <p:cNvSpPr txBox="1"/>
          <p:nvPr/>
        </p:nvSpPr>
        <p:spPr>
          <a:xfrm>
            <a:off x="2960375"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Capture a new customer contact or a lead from email</a:t>
            </a:r>
            <a:endParaRPr kumimoji="0" lang="en-US" sz="1500" b="0" i="0" u="none" strike="noStrike" kern="1200" cap="none" spc="0" normalizeH="0" baseline="0" noProof="0">
              <a:ln>
                <a:noFill/>
              </a:ln>
              <a:solidFill>
                <a:prstClr val="black"/>
              </a:solidFill>
              <a:effectLst/>
              <a:uLnTx/>
              <a:uFillTx/>
              <a:latin typeface="Segoe UI"/>
              <a:ea typeface="+mn-ea"/>
              <a:cs typeface="+mn-cs"/>
            </a:endParaRPr>
          </a:p>
        </p:txBody>
      </p:sp>
      <p:pic>
        <p:nvPicPr>
          <p:cNvPr id="41" name="Picture 40">
            <a:extLst>
              <a:ext uri="{FF2B5EF4-FFF2-40B4-BE49-F238E27FC236}">
                <a16:creationId xmlns:a16="http://schemas.microsoft.com/office/drawing/2014/main" id="{151CAEFE-64A2-4B6F-72D6-6CF1B672F4A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0376" y="1610652"/>
            <a:ext cx="320040" cy="297668"/>
          </a:xfrm>
          <a:prstGeom prst="rect">
            <a:avLst/>
          </a:prstGeom>
        </p:spPr>
      </p:pic>
      <p:sp>
        <p:nvSpPr>
          <p:cNvPr id="11" name="Rectangle: Rounded Corners 10">
            <a:extLst>
              <a:ext uri="{FF2B5EF4-FFF2-40B4-BE49-F238E27FC236}">
                <a16:creationId xmlns:a16="http://schemas.microsoft.com/office/drawing/2014/main" id="{4F9E46C2-8B4D-8EC5-9D21-A410DF331FE5}"/>
              </a:ext>
              <a:ext uri="{C183D7F6-B498-43B3-948B-1728B52AA6E4}">
                <adec:decorative xmlns:adec="http://schemas.microsoft.com/office/drawing/2017/decorative" val="1"/>
              </a:ext>
            </a:extLst>
          </p:cNvPr>
          <p:cNvSpPr/>
          <p:nvPr/>
        </p:nvSpPr>
        <p:spPr>
          <a:xfrm>
            <a:off x="9947712" y="3957694"/>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1" name="TextBox 30">
            <a:extLst>
              <a:ext uri="{FF2B5EF4-FFF2-40B4-BE49-F238E27FC236}">
                <a16:creationId xmlns:a16="http://schemas.microsoft.com/office/drawing/2014/main" id="{FD8936DB-B618-D4BF-E20B-2794F544AEB3}"/>
              </a:ext>
            </a:extLst>
          </p:cNvPr>
          <p:cNvSpPr txBox="1"/>
          <p:nvPr/>
        </p:nvSpPr>
        <p:spPr>
          <a:xfrm>
            <a:off x="11300549" y="4013231"/>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10</a:t>
            </a:r>
          </a:p>
        </p:txBody>
      </p:sp>
      <p:sp>
        <p:nvSpPr>
          <p:cNvPr id="21" name="TextBox 20">
            <a:extLst>
              <a:ext uri="{FF2B5EF4-FFF2-40B4-BE49-F238E27FC236}">
                <a16:creationId xmlns:a16="http://schemas.microsoft.com/office/drawing/2014/main" id="{0B97C8F6-C7E3-C8C8-00A6-EFB56A4A22A2}"/>
              </a:ext>
            </a:extLst>
          </p:cNvPr>
          <p:cNvSpPr txBox="1"/>
          <p:nvPr/>
        </p:nvSpPr>
        <p:spPr>
          <a:xfrm>
            <a:off x="9997937"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Share CRM data in Outlook and Teams</a:t>
            </a:r>
          </a:p>
        </p:txBody>
      </p:sp>
      <p:pic>
        <p:nvPicPr>
          <p:cNvPr id="38" name="Picture 37">
            <a:extLst>
              <a:ext uri="{FF2B5EF4-FFF2-40B4-BE49-F238E27FC236}">
                <a16:creationId xmlns:a16="http://schemas.microsoft.com/office/drawing/2014/main" id="{2683CC03-5F56-8421-175B-D0E875D6A5B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12" y="4133128"/>
            <a:ext cx="320040" cy="297667"/>
          </a:xfrm>
          <a:prstGeom prst="rect">
            <a:avLst/>
          </a:prstGeom>
        </p:spPr>
      </p:pic>
      <p:pic>
        <p:nvPicPr>
          <p:cNvPr id="42" name="Picture 41">
            <a:extLst>
              <a:ext uri="{FF2B5EF4-FFF2-40B4-BE49-F238E27FC236}">
                <a16:creationId xmlns:a16="http://schemas.microsoft.com/office/drawing/2014/main" id="{C2D42CF7-1A31-D938-F014-7F35CF3585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2762" y="4133128"/>
            <a:ext cx="320040" cy="297668"/>
          </a:xfrm>
          <a:prstGeom prst="rect">
            <a:avLst/>
          </a:prstGeom>
        </p:spPr>
      </p:pic>
      <p:sp>
        <p:nvSpPr>
          <p:cNvPr id="16" name="Rectangle: Rounded Corners 15">
            <a:extLst>
              <a:ext uri="{FF2B5EF4-FFF2-40B4-BE49-F238E27FC236}">
                <a16:creationId xmlns:a16="http://schemas.microsoft.com/office/drawing/2014/main" id="{5915093E-DF3A-EBAB-C635-6DD36FE38B56}"/>
              </a:ext>
              <a:ext uri="{C183D7F6-B498-43B3-948B-1728B52AA6E4}">
                <adec:decorative xmlns:adec="http://schemas.microsoft.com/office/drawing/2017/decorative" val="1"/>
              </a:ext>
            </a:extLst>
          </p:cNvPr>
          <p:cNvSpPr/>
          <p:nvPr/>
        </p:nvSpPr>
        <p:spPr>
          <a:xfrm>
            <a:off x="2797018" y="4018547"/>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6" name="TextBox 35">
            <a:extLst>
              <a:ext uri="{FF2B5EF4-FFF2-40B4-BE49-F238E27FC236}">
                <a16:creationId xmlns:a16="http://schemas.microsoft.com/office/drawing/2014/main" id="{9205F105-02E2-56E9-BC53-8B6D50485EE2}"/>
              </a:ext>
            </a:extLst>
          </p:cNvPr>
          <p:cNvSpPr txBox="1"/>
          <p:nvPr/>
        </p:nvSpPr>
        <p:spPr>
          <a:xfrm>
            <a:off x="4248655" y="4038354"/>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7</a:t>
            </a:r>
          </a:p>
        </p:txBody>
      </p:sp>
      <p:sp>
        <p:nvSpPr>
          <p:cNvPr id="26" name="TextBox 25">
            <a:extLst>
              <a:ext uri="{FF2B5EF4-FFF2-40B4-BE49-F238E27FC236}">
                <a16:creationId xmlns:a16="http://schemas.microsoft.com/office/drawing/2014/main" id="{CC8B88D7-F613-52AA-E277-4DD474C64839}"/>
              </a:ext>
            </a:extLst>
          </p:cNvPr>
          <p:cNvSpPr txBox="1"/>
          <p:nvPr/>
        </p:nvSpPr>
        <p:spPr>
          <a:xfrm>
            <a:off x="2946043" y="4522141"/>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Update CRM after customer </a:t>
            </a:r>
            <a:r>
              <a:rPr lang="en-US" sz="1500" b="1">
                <a:ln w="3175">
                  <a:noFill/>
                </a:ln>
                <a:gradFill>
                  <a:gsLst>
                    <a:gs pos="0">
                      <a:srgbClr val="1264B1"/>
                    </a:gs>
                    <a:gs pos="100000">
                      <a:srgbClr val="944DCF"/>
                    </a:gs>
                  </a:gsLst>
                  <a:lin ang="0" scaled="1"/>
                </a:gradFill>
                <a:latin typeface="Segoe UI"/>
                <a:cs typeface="Segoe UI" pitchFamily="34" charset="0"/>
              </a:rPr>
              <a:t>m</a:t>
            </a:r>
            <a:r>
              <a:rPr kumimoji="0" lang="en-US" sz="1500" b="1" i="0" u="none" strike="noStrike" kern="1200" cap="none" spc="0" normalizeH="0" baseline="0" noProof="0" err="1">
                <a:ln w="3175">
                  <a:noFill/>
                </a:ln>
                <a:gradFill>
                  <a:gsLst>
                    <a:gs pos="0">
                      <a:srgbClr val="1264B1"/>
                    </a:gs>
                    <a:gs pos="100000">
                      <a:srgbClr val="944DCF"/>
                    </a:gs>
                  </a:gsLst>
                  <a:lin ang="0" scaled="1"/>
                </a:gradFill>
                <a:effectLst/>
                <a:uLnTx/>
                <a:uFillTx/>
                <a:latin typeface="Segoe UI"/>
                <a:ea typeface="+mn-ea"/>
                <a:cs typeface="Segoe UI" pitchFamily="34" charset="0"/>
              </a:rPr>
              <a:t>eetings</a:t>
            </a:r>
            <a:endPar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982042B4-3245-AB89-9C0C-7468B39CD694}"/>
              </a:ext>
              <a:ext uri="{C183D7F6-B498-43B3-948B-1728B52AA6E4}">
                <adec:decorative xmlns:adec="http://schemas.microsoft.com/office/drawing/2017/decorative" val="1"/>
              </a:ext>
            </a:extLst>
          </p:cNvPr>
          <p:cNvSpPr/>
          <p:nvPr/>
        </p:nvSpPr>
        <p:spPr>
          <a:xfrm>
            <a:off x="5197992" y="1441742"/>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3" name="TextBox 32">
            <a:extLst>
              <a:ext uri="{FF2B5EF4-FFF2-40B4-BE49-F238E27FC236}">
                <a16:creationId xmlns:a16="http://schemas.microsoft.com/office/drawing/2014/main" id="{4DF3283C-9FF2-4943-5F78-7EDBD2E348A2}"/>
              </a:ext>
            </a:extLst>
          </p:cNvPr>
          <p:cNvSpPr txBox="1"/>
          <p:nvPr/>
        </p:nvSpPr>
        <p:spPr>
          <a:xfrm>
            <a:off x="6568329" y="1490755"/>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3</a:t>
            </a:r>
          </a:p>
        </p:txBody>
      </p:sp>
      <p:sp>
        <p:nvSpPr>
          <p:cNvPr id="23" name="TextBox 22">
            <a:extLst>
              <a:ext uri="{FF2B5EF4-FFF2-40B4-BE49-F238E27FC236}">
                <a16:creationId xmlns:a16="http://schemas.microsoft.com/office/drawing/2014/main" id="{B782CFE1-E3AE-B0E7-BCFF-048013E31594}"/>
              </a:ext>
            </a:extLst>
          </p:cNvPr>
          <p:cNvSpPr txBox="1"/>
          <p:nvPr/>
        </p:nvSpPr>
        <p:spPr>
          <a:xfrm>
            <a:off x="5360541" y="2047076"/>
            <a:ext cx="2011680" cy="535531"/>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View opportunity summary in Outlook</a:t>
            </a:r>
          </a:p>
        </p:txBody>
      </p:sp>
      <p:sp>
        <p:nvSpPr>
          <p:cNvPr id="14" name="Rectangle: Rounded Corners 13">
            <a:extLst>
              <a:ext uri="{FF2B5EF4-FFF2-40B4-BE49-F238E27FC236}">
                <a16:creationId xmlns:a16="http://schemas.microsoft.com/office/drawing/2014/main" id="{9D918D7F-C11C-8F3A-595C-E465631F90BC}"/>
              </a:ext>
              <a:ext uri="{C183D7F6-B498-43B3-948B-1728B52AA6E4}">
                <adec:decorative xmlns:adec="http://schemas.microsoft.com/office/drawing/2017/decorative" val="1"/>
              </a:ext>
            </a:extLst>
          </p:cNvPr>
          <p:cNvSpPr/>
          <p:nvPr/>
        </p:nvSpPr>
        <p:spPr>
          <a:xfrm>
            <a:off x="9930212" y="1466630"/>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4" name="TextBox 33">
            <a:extLst>
              <a:ext uri="{FF2B5EF4-FFF2-40B4-BE49-F238E27FC236}">
                <a16:creationId xmlns:a16="http://schemas.microsoft.com/office/drawing/2014/main" id="{D4739EAD-FEC4-2329-F9A2-EEB67E42C43D}"/>
              </a:ext>
            </a:extLst>
          </p:cNvPr>
          <p:cNvSpPr txBox="1"/>
          <p:nvPr/>
        </p:nvSpPr>
        <p:spPr>
          <a:xfrm>
            <a:off x="11300549" y="1515643"/>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5</a:t>
            </a:r>
          </a:p>
        </p:txBody>
      </p:sp>
      <p:sp>
        <p:nvSpPr>
          <p:cNvPr id="24" name="TextBox 23">
            <a:extLst>
              <a:ext uri="{FF2B5EF4-FFF2-40B4-BE49-F238E27FC236}">
                <a16:creationId xmlns:a16="http://schemas.microsoft.com/office/drawing/2014/main" id="{53C3A6D2-3CAE-5594-F7FF-DB4F6B1DF04A}"/>
              </a:ext>
            </a:extLst>
          </p:cNvPr>
          <p:cNvSpPr txBox="1"/>
          <p:nvPr/>
        </p:nvSpPr>
        <p:spPr>
          <a:xfrm>
            <a:off x="10092761"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Get ready for customer meetings with a summary </a:t>
            </a:r>
            <a:r>
              <a:rPr lang="en-US" sz="1500" b="1">
                <a:ln w="3175">
                  <a:noFill/>
                </a:ln>
                <a:gradFill>
                  <a:gsLst>
                    <a:gs pos="0">
                      <a:srgbClr val="1264B1"/>
                    </a:gs>
                    <a:gs pos="100000">
                      <a:srgbClr val="944DCF"/>
                    </a:gs>
                  </a:gsLst>
                  <a:lin ang="0" scaled="1"/>
                </a:gradFill>
                <a:latin typeface="Segoe UI"/>
                <a:cs typeface="Segoe UI" pitchFamily="34" charset="0"/>
              </a:rPr>
              <a:t>card</a:t>
            </a:r>
            <a:endPar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pic>
        <p:nvPicPr>
          <p:cNvPr id="45" name="Picture 44">
            <a:extLst>
              <a:ext uri="{FF2B5EF4-FFF2-40B4-BE49-F238E27FC236}">
                <a16:creationId xmlns:a16="http://schemas.microsoft.com/office/drawing/2014/main" id="{35C2B4CC-3873-DFEC-9012-F08B4B04EC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762" y="1635540"/>
            <a:ext cx="320040" cy="297667"/>
          </a:xfrm>
          <a:prstGeom prst="rect">
            <a:avLst/>
          </a:prstGeom>
        </p:spPr>
      </p:pic>
      <p:sp>
        <p:nvSpPr>
          <p:cNvPr id="12" name="Rectangle: Rounded Corners 11">
            <a:extLst>
              <a:ext uri="{FF2B5EF4-FFF2-40B4-BE49-F238E27FC236}">
                <a16:creationId xmlns:a16="http://schemas.microsoft.com/office/drawing/2014/main" id="{C7BACC4C-B0D1-9BA2-4C15-614C24F56B2D}"/>
              </a:ext>
              <a:ext uri="{C183D7F6-B498-43B3-948B-1728B52AA6E4}">
                <adec:decorative xmlns:adec="http://schemas.microsoft.com/office/drawing/2017/decorative" val="1"/>
              </a:ext>
            </a:extLst>
          </p:cNvPr>
          <p:cNvSpPr/>
          <p:nvPr/>
        </p:nvSpPr>
        <p:spPr>
          <a:xfrm>
            <a:off x="485239" y="1448266"/>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2" name="TextBox 31">
            <a:extLst>
              <a:ext uri="{FF2B5EF4-FFF2-40B4-BE49-F238E27FC236}">
                <a16:creationId xmlns:a16="http://schemas.microsoft.com/office/drawing/2014/main" id="{AA8AB6E8-C620-5E98-F51E-6B563F138132}"/>
              </a:ext>
            </a:extLst>
          </p:cNvPr>
          <p:cNvSpPr txBox="1"/>
          <p:nvPr/>
        </p:nvSpPr>
        <p:spPr>
          <a:xfrm>
            <a:off x="1855576" y="1497279"/>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1</a:t>
            </a:r>
          </a:p>
        </p:txBody>
      </p:sp>
      <p:sp>
        <p:nvSpPr>
          <p:cNvPr id="22" name="TextBox 21">
            <a:extLst>
              <a:ext uri="{FF2B5EF4-FFF2-40B4-BE49-F238E27FC236}">
                <a16:creationId xmlns:a16="http://schemas.microsoft.com/office/drawing/2014/main" id="{A665D1B7-2038-CBC4-13E2-03471B5D2094}"/>
              </a:ext>
            </a:extLst>
          </p:cNvPr>
          <p:cNvSpPr txBox="1"/>
          <p:nvPr/>
        </p:nvSpPr>
        <p:spPr>
          <a:xfrm>
            <a:off x="647788" y="204707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Save customer emails and meetings to CRM easily</a:t>
            </a:r>
          </a:p>
        </p:txBody>
      </p:sp>
      <p:pic>
        <p:nvPicPr>
          <p:cNvPr id="46" name="Picture 45">
            <a:extLst>
              <a:ext uri="{FF2B5EF4-FFF2-40B4-BE49-F238E27FC236}">
                <a16:creationId xmlns:a16="http://schemas.microsoft.com/office/drawing/2014/main" id="{622EABE5-AD42-FBD8-B9A7-1B44DA5138C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89" y="1617176"/>
            <a:ext cx="320040" cy="297668"/>
          </a:xfrm>
          <a:prstGeom prst="rect">
            <a:avLst/>
          </a:prstGeom>
        </p:spPr>
      </p:pic>
      <p:sp>
        <p:nvSpPr>
          <p:cNvPr id="15" name="Rectangle: Rounded Corners 14">
            <a:extLst>
              <a:ext uri="{FF2B5EF4-FFF2-40B4-BE49-F238E27FC236}">
                <a16:creationId xmlns:a16="http://schemas.microsoft.com/office/drawing/2014/main" id="{E6FB83E2-4728-2D3B-4767-3CDD7B76A3A4}"/>
              </a:ext>
              <a:ext uri="{C183D7F6-B498-43B3-948B-1728B52AA6E4}">
                <adec:decorative xmlns:adec="http://schemas.microsoft.com/office/drawing/2017/decorative" val="1"/>
              </a:ext>
            </a:extLst>
          </p:cNvPr>
          <p:cNvSpPr/>
          <p:nvPr/>
        </p:nvSpPr>
        <p:spPr>
          <a:xfrm>
            <a:off x="7549631" y="1460420"/>
            <a:ext cx="2118897" cy="2377440"/>
          </a:xfrm>
          <a:prstGeom prst="roundRect">
            <a:avLst>
              <a:gd name="adj" fmla="val 7371"/>
            </a:avLst>
          </a:prstGeom>
          <a:solidFill>
            <a:schemeClr val="bg1"/>
          </a:solidFill>
          <a:ln>
            <a:noFill/>
            <a:headEnd type="none" w="med" len="med"/>
            <a:tailEnd type="none" w="med" len="med"/>
          </a:ln>
          <a:effectLst>
            <a:outerShdw blurRad="635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Semibold"/>
              <a:ea typeface="+mn-ea"/>
              <a:cs typeface="Segoe UI" pitchFamily="34" charset="0"/>
            </a:endParaRPr>
          </a:p>
        </p:txBody>
      </p:sp>
      <p:sp>
        <p:nvSpPr>
          <p:cNvPr id="35" name="TextBox 34">
            <a:extLst>
              <a:ext uri="{FF2B5EF4-FFF2-40B4-BE49-F238E27FC236}">
                <a16:creationId xmlns:a16="http://schemas.microsoft.com/office/drawing/2014/main" id="{E4B020ED-F1FB-FF3D-4D01-BC60BAE3FE99}"/>
              </a:ext>
            </a:extLst>
          </p:cNvPr>
          <p:cNvSpPr txBox="1"/>
          <p:nvPr/>
        </p:nvSpPr>
        <p:spPr>
          <a:xfrm>
            <a:off x="8919968" y="1509433"/>
            <a:ext cx="586770" cy="584775"/>
          </a:xfrm>
          <a:prstGeom prst="rect">
            <a:avLst/>
          </a:prstGeom>
          <a:noFill/>
        </p:spPr>
        <p:txBody>
          <a:bodyPr wrap="squar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lumMod val="75000"/>
                  </a:prstClr>
                </a:solidFill>
                <a:effectLst/>
                <a:uLnTx/>
                <a:uFillTx/>
                <a:latin typeface="Segoe Pro Semibold" panose="020B0702040504020203" pitchFamily="34" charset="0"/>
                <a:ea typeface="+mn-ea"/>
                <a:cs typeface="Segoe UI" panose="020B0502040204020203" pitchFamily="34" charset="0"/>
              </a:rPr>
              <a:t>4</a:t>
            </a:r>
          </a:p>
        </p:txBody>
      </p:sp>
      <p:sp>
        <p:nvSpPr>
          <p:cNvPr id="25" name="TextBox 24">
            <a:extLst>
              <a:ext uri="{FF2B5EF4-FFF2-40B4-BE49-F238E27FC236}">
                <a16:creationId xmlns:a16="http://schemas.microsoft.com/office/drawing/2014/main" id="{45F47CE3-C07C-5394-847B-7878D865AC92}"/>
              </a:ext>
            </a:extLst>
          </p:cNvPr>
          <p:cNvSpPr txBox="1"/>
          <p:nvPr/>
        </p:nvSpPr>
        <p:spPr>
          <a:xfrm>
            <a:off x="7656848" y="2039636"/>
            <a:ext cx="2011680" cy="766364"/>
          </a:xfrm>
          <a:prstGeom prst="rect">
            <a:avLst/>
          </a:prstGeom>
          <a:noFill/>
        </p:spPr>
        <p:txBody>
          <a:bodyPr wrap="square" lIns="0" tIns="73152" rIns="0" bIns="0">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t>
            </a:r>
            <a:r>
              <a:rPr lang="en-US" sz="1500" b="1">
                <a:ln w="3175">
                  <a:noFill/>
                </a:ln>
                <a:gradFill>
                  <a:gsLst>
                    <a:gs pos="0">
                      <a:srgbClr val="1264B1"/>
                    </a:gs>
                    <a:gs pos="100000">
                      <a:srgbClr val="944DCF"/>
                    </a:gs>
                  </a:gsLst>
                  <a:lin ang="0" scaled="1"/>
                </a:gradFill>
                <a:latin typeface="Segoe UI"/>
                <a:cs typeface="Segoe UI" pitchFamily="34" charset="0"/>
              </a:rPr>
              <a:t>or edit </a:t>
            </a:r>
            <a:r>
              <a:rPr kumimoji="0" lang="en-US" sz="15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an Opportunity or Account from Outlook</a:t>
            </a:r>
          </a:p>
        </p:txBody>
      </p:sp>
      <p:pic>
        <p:nvPicPr>
          <p:cNvPr id="47" name="Picture 46">
            <a:extLst>
              <a:ext uri="{FF2B5EF4-FFF2-40B4-BE49-F238E27FC236}">
                <a16:creationId xmlns:a16="http://schemas.microsoft.com/office/drawing/2014/main" id="{7AFC987E-51DC-EB97-361E-CCDC769D07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181" y="1629330"/>
            <a:ext cx="320040" cy="297668"/>
          </a:xfrm>
          <a:prstGeom prst="rect">
            <a:avLst/>
          </a:prstGeom>
        </p:spPr>
      </p:pic>
      <p:pic>
        <p:nvPicPr>
          <p:cNvPr id="59" name="Picture 58">
            <a:extLst>
              <a:ext uri="{FF2B5EF4-FFF2-40B4-BE49-F238E27FC236}">
                <a16:creationId xmlns:a16="http://schemas.microsoft.com/office/drawing/2014/main" id="{7808899E-1948-9117-6A6B-B738E6EE8BD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244" y="1617176"/>
            <a:ext cx="320040" cy="297668"/>
          </a:xfrm>
          <a:prstGeom prst="rect">
            <a:avLst/>
          </a:prstGeom>
        </p:spPr>
      </p:pic>
      <p:pic>
        <p:nvPicPr>
          <p:cNvPr id="60" name="Picture 59">
            <a:extLst>
              <a:ext uri="{FF2B5EF4-FFF2-40B4-BE49-F238E27FC236}">
                <a16:creationId xmlns:a16="http://schemas.microsoft.com/office/drawing/2014/main" id="{1BBB33E2-57E5-7316-F13C-581182F72FB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122" y="4161850"/>
            <a:ext cx="320040" cy="297667"/>
          </a:xfrm>
          <a:prstGeom prst="rect">
            <a:avLst/>
          </a:prstGeom>
        </p:spPr>
      </p:pic>
      <p:sp>
        <p:nvSpPr>
          <p:cNvPr id="4" name="TextBox 3">
            <a:extLst>
              <a:ext uri="{FF2B5EF4-FFF2-40B4-BE49-F238E27FC236}">
                <a16:creationId xmlns:a16="http://schemas.microsoft.com/office/drawing/2014/main" id="{8ED5FBFC-3D94-1BD4-20F1-110DBFBC9CDD}"/>
              </a:ext>
            </a:extLst>
          </p:cNvPr>
          <p:cNvSpPr txBox="1"/>
          <p:nvPr/>
        </p:nvSpPr>
        <p:spPr>
          <a:xfrm>
            <a:off x="618822" y="2957481"/>
            <a:ext cx="2011680" cy="738664"/>
          </a:xfrm>
          <a:prstGeom prst="rect">
            <a:avLst/>
          </a:prstGeom>
          <a:noFill/>
        </p:spPr>
        <p:txBody>
          <a:bodyPr wrap="square">
            <a:spAutoFit/>
          </a:bodyPr>
          <a:lstStyle/>
          <a:p>
            <a:pPr defTabSz="514350">
              <a:spcAft>
                <a:spcPts val="1000"/>
              </a:spcAft>
              <a:defRPr/>
            </a:pPr>
            <a:r>
              <a:rPr lang="en-US" sz="1050">
                <a:solidFill>
                  <a:prstClr val="black"/>
                </a:solidFill>
                <a:latin typeface="Segoe UI"/>
              </a:rPr>
              <a:t>Show consistent customer engagement by capturing emails and meetings in CRM automatically.</a:t>
            </a:r>
          </a:p>
        </p:txBody>
      </p:sp>
      <p:sp>
        <p:nvSpPr>
          <p:cNvPr id="6" name="TextBox 5">
            <a:extLst>
              <a:ext uri="{FF2B5EF4-FFF2-40B4-BE49-F238E27FC236}">
                <a16:creationId xmlns:a16="http://schemas.microsoft.com/office/drawing/2014/main" id="{4F43C59D-1586-C793-DEEB-909BAE709119}"/>
              </a:ext>
            </a:extLst>
          </p:cNvPr>
          <p:cNvSpPr txBox="1"/>
          <p:nvPr/>
        </p:nvSpPr>
        <p:spPr>
          <a:xfrm>
            <a:off x="2950058" y="2957481"/>
            <a:ext cx="2011680"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Create new contacts or leads directly from your Outlook inbox so that you can keep track of your stakeholders.</a:t>
            </a:r>
            <a:endParaRPr lang="en-US" sz="1050">
              <a:solidFill>
                <a:prstClr val="black"/>
              </a:solidFill>
              <a:latin typeface="Segoe UI"/>
            </a:endParaRPr>
          </a:p>
        </p:txBody>
      </p:sp>
      <p:sp>
        <p:nvSpPr>
          <p:cNvPr id="43" name="TextBox 42">
            <a:extLst>
              <a:ext uri="{FF2B5EF4-FFF2-40B4-BE49-F238E27FC236}">
                <a16:creationId xmlns:a16="http://schemas.microsoft.com/office/drawing/2014/main" id="{3320E5E3-2A99-5205-B598-C5A6DBE24E7E}"/>
              </a:ext>
            </a:extLst>
          </p:cNvPr>
          <p:cNvSpPr txBox="1"/>
          <p:nvPr/>
        </p:nvSpPr>
        <p:spPr>
          <a:xfrm>
            <a:off x="5360540" y="2957481"/>
            <a:ext cx="2011680"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View opportunity summary, and relevant insights (Budget, Authority, Need, Timing) in Outlook</a:t>
            </a:r>
          </a:p>
        </p:txBody>
      </p:sp>
      <p:sp>
        <p:nvSpPr>
          <p:cNvPr id="44" name="TextBox 43">
            <a:extLst>
              <a:ext uri="{FF2B5EF4-FFF2-40B4-BE49-F238E27FC236}">
                <a16:creationId xmlns:a16="http://schemas.microsoft.com/office/drawing/2014/main" id="{47FD0A14-AAFA-9265-9DC2-FF1B64EFFE0D}"/>
              </a:ext>
            </a:extLst>
          </p:cNvPr>
          <p:cNvSpPr txBox="1"/>
          <p:nvPr/>
        </p:nvSpPr>
        <p:spPr>
          <a:xfrm>
            <a:off x="7664890" y="2957481"/>
            <a:ext cx="2011680" cy="57708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Create new accounts and opportunities without switching to your CRM.</a:t>
            </a:r>
          </a:p>
        </p:txBody>
      </p:sp>
      <p:sp>
        <p:nvSpPr>
          <p:cNvPr id="49" name="TextBox 48">
            <a:extLst>
              <a:ext uri="{FF2B5EF4-FFF2-40B4-BE49-F238E27FC236}">
                <a16:creationId xmlns:a16="http://schemas.microsoft.com/office/drawing/2014/main" id="{F7DD1F63-6EEB-0F22-19AF-954B1024D2F8}"/>
              </a:ext>
            </a:extLst>
          </p:cNvPr>
          <p:cNvSpPr txBox="1"/>
          <p:nvPr/>
        </p:nvSpPr>
        <p:spPr>
          <a:xfrm>
            <a:off x="10005128" y="2957481"/>
            <a:ext cx="2011680" cy="90024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Prepare for a customer meeting thoroughly and quickly with an AI generated summary leveraging data in CRM and M365.</a:t>
            </a:r>
          </a:p>
        </p:txBody>
      </p:sp>
      <p:sp>
        <p:nvSpPr>
          <p:cNvPr id="50" name="TextBox 49">
            <a:extLst>
              <a:ext uri="{FF2B5EF4-FFF2-40B4-BE49-F238E27FC236}">
                <a16:creationId xmlns:a16="http://schemas.microsoft.com/office/drawing/2014/main" id="{3D122AD0-4EA7-FDCD-F259-4F167DC57462}"/>
              </a:ext>
            </a:extLst>
          </p:cNvPr>
          <p:cNvSpPr txBox="1"/>
          <p:nvPr/>
        </p:nvSpPr>
        <p:spPr>
          <a:xfrm>
            <a:off x="7598181" y="5475023"/>
            <a:ext cx="1917319" cy="90024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Generate customer replies using sales prompts, data, and insights. Personalize email by adjusting tone and length.</a:t>
            </a:r>
          </a:p>
        </p:txBody>
      </p:sp>
      <p:sp>
        <p:nvSpPr>
          <p:cNvPr id="51" name="TextBox 50">
            <a:extLst>
              <a:ext uri="{FF2B5EF4-FFF2-40B4-BE49-F238E27FC236}">
                <a16:creationId xmlns:a16="http://schemas.microsoft.com/office/drawing/2014/main" id="{E3CC558D-FC44-3F18-5E05-5B5815321364}"/>
              </a:ext>
            </a:extLst>
          </p:cNvPr>
          <p:cNvSpPr txBox="1"/>
          <p:nvPr/>
        </p:nvSpPr>
        <p:spPr>
          <a:xfrm>
            <a:off x="10108652"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Share sales data from CRM such as contacts, accounts, opportunities without switching application.</a:t>
            </a:r>
          </a:p>
        </p:txBody>
      </p:sp>
      <p:sp>
        <p:nvSpPr>
          <p:cNvPr id="52" name="TextBox 51">
            <a:extLst>
              <a:ext uri="{FF2B5EF4-FFF2-40B4-BE49-F238E27FC236}">
                <a16:creationId xmlns:a16="http://schemas.microsoft.com/office/drawing/2014/main" id="{2AE85168-3852-7812-3BE6-B13997F3665D}"/>
              </a:ext>
            </a:extLst>
          </p:cNvPr>
          <p:cNvSpPr txBox="1"/>
          <p:nvPr/>
        </p:nvSpPr>
        <p:spPr>
          <a:xfrm>
            <a:off x="559877"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Follow up on next steps and action items immediately after a meeting with AI generated draft. </a:t>
            </a:r>
            <a:endParaRPr kumimoji="0" lang="en-US" sz="1050" b="0" i="0" u="none" strike="noStrike" kern="1200" cap="none" spc="0" normalizeH="0" baseline="0" noProof="0">
              <a:ln>
                <a:noFill/>
              </a:ln>
              <a:solidFill>
                <a:prstClr val="black"/>
              </a:solidFill>
              <a:effectLst/>
              <a:uLnTx/>
              <a:uFillTx/>
              <a:latin typeface="Segoe UI"/>
              <a:ea typeface="+mn-ea"/>
              <a:cs typeface="Segoe UI"/>
            </a:endParaRPr>
          </a:p>
        </p:txBody>
      </p:sp>
      <p:sp>
        <p:nvSpPr>
          <p:cNvPr id="53" name="TextBox 52">
            <a:extLst>
              <a:ext uri="{FF2B5EF4-FFF2-40B4-BE49-F238E27FC236}">
                <a16:creationId xmlns:a16="http://schemas.microsoft.com/office/drawing/2014/main" id="{C854089D-277A-4E23-8E14-53E15E143657}"/>
              </a:ext>
            </a:extLst>
          </p:cNvPr>
          <p:cNvSpPr txBox="1"/>
          <p:nvPr/>
        </p:nvSpPr>
        <p:spPr>
          <a:xfrm>
            <a:off x="2901768" y="5475023"/>
            <a:ext cx="1917319"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Capture CRM tasks directly from AI generated summary when recording a Teams meeting</a:t>
            </a:r>
          </a:p>
        </p:txBody>
      </p:sp>
      <p:sp>
        <p:nvSpPr>
          <p:cNvPr id="54" name="TextBox 53">
            <a:extLst>
              <a:ext uri="{FF2B5EF4-FFF2-40B4-BE49-F238E27FC236}">
                <a16:creationId xmlns:a16="http://schemas.microsoft.com/office/drawing/2014/main" id="{DE012CC0-02B5-418D-A42D-1B1A7C5D2D89}"/>
              </a:ext>
            </a:extLst>
          </p:cNvPr>
          <p:cNvSpPr txBox="1"/>
          <p:nvPr/>
        </p:nvSpPr>
        <p:spPr>
          <a:xfrm>
            <a:off x="5280360" y="5475023"/>
            <a:ext cx="1917319" cy="57708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10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Get quickly caught up on a long email thread with customers</a:t>
            </a:r>
          </a:p>
        </p:txBody>
      </p:sp>
    </p:spTree>
    <p:extLst>
      <p:ext uri="{BB962C8B-B14F-4D97-AF65-F5344CB8AC3E}">
        <p14:creationId xmlns:p14="http://schemas.microsoft.com/office/powerpoint/2010/main" val="30530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291409-C29D-7A23-0A44-728D88832A40}"/>
              </a:ext>
            </a:extLst>
          </p:cNvPr>
          <p:cNvSpPr>
            <a:spLocks noGrp="1"/>
          </p:cNvSpPr>
          <p:nvPr>
            <p:ph type="title"/>
          </p:nvPr>
        </p:nvSpPr>
        <p:spPr>
          <a:xfrm>
            <a:off x="2057400" y="553100"/>
            <a:ext cx="9281157" cy="443198"/>
          </a:xfrm>
        </p:spPr>
        <p:txBody>
          <a:bodyPr wrap="square" anchor="ctr">
            <a:spAutoFit/>
          </a:bodyPr>
          <a:lstStyle/>
          <a:p>
            <a:r>
              <a:rPr lang="en-US"/>
              <a:t>Save customer </a:t>
            </a:r>
            <a:r>
              <a:rPr lang="en-US" b="1">
                <a:gradFill>
                  <a:gsLst>
                    <a:gs pos="55000">
                      <a:srgbClr val="0078D4"/>
                    </a:gs>
                    <a:gs pos="88000">
                      <a:srgbClr val="C03BC4"/>
                    </a:gs>
                  </a:gsLst>
                  <a:lin ang="4800000" scaled="0"/>
                </a:gradFill>
                <a:latin typeface="Segoe UI Semibold"/>
                <a:ea typeface="+mn-ea"/>
                <a:cs typeface="Segoe UI Semibold"/>
              </a:rPr>
              <a:t>emails and meetings </a:t>
            </a:r>
            <a:r>
              <a:rPr lang="en-US"/>
              <a:t>to CRM easily</a:t>
            </a:r>
          </a:p>
        </p:txBody>
      </p:sp>
      <p:sp>
        <p:nvSpPr>
          <p:cNvPr id="2" name="Oval 1">
            <a:extLst>
              <a:ext uri="{FF2B5EF4-FFF2-40B4-BE49-F238E27FC236}">
                <a16:creationId xmlns:a16="http://schemas.microsoft.com/office/drawing/2014/main" id="{D1816CB6-065D-88BD-00F8-42A67F195107}"/>
              </a:ext>
            </a:extLst>
          </p:cNvPr>
          <p:cNvSpPr/>
          <p:nvPr/>
        </p:nvSpPr>
        <p:spPr bwMode="auto">
          <a:xfrm>
            <a:off x="629321" y="399931"/>
            <a:ext cx="749536" cy="749536"/>
          </a:xfrm>
          <a:prstGeom prst="ellipse">
            <a:avLst/>
          </a:prstGeom>
          <a:solidFill>
            <a:schemeClr val="bg1"/>
          </a:solidFill>
          <a:ln w="3810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i="0" u="none" strike="noStrike" kern="1200" cap="none" spc="0" normalizeH="0" baseline="0" noProof="0">
                <a:ln>
                  <a:noFill/>
                </a:ln>
                <a:solidFill>
                  <a:schemeClr val="tx1"/>
                </a:solidFill>
                <a:effectLst/>
                <a:uLnTx/>
                <a:uFillTx/>
                <a:latin typeface="+mj-lt"/>
                <a:ea typeface="+mn-ea"/>
                <a:cs typeface="Segoe UI" panose="020B0502040204020203" pitchFamily="34" charset="0"/>
              </a:rPr>
              <a:t>1</a:t>
            </a:r>
            <a:endParaRPr kumimoji="0" lang="en-US" sz="3000" i="0" u="none" strike="noStrike" kern="1200" cap="none" spc="0" normalizeH="0" baseline="0" noProof="0">
              <a:ln>
                <a:noFill/>
              </a:ln>
              <a:solidFill>
                <a:schemeClr val="tx1"/>
              </a:solidFill>
              <a:effectLst/>
              <a:uLnTx/>
              <a:uFillTx/>
              <a:latin typeface="+mj-lt"/>
              <a:ea typeface="+mn-ea"/>
              <a:cs typeface="Segoe UI" panose="020B0502040204020203" pitchFamily="34" charset="0"/>
            </a:endParaRPr>
          </a:p>
        </p:txBody>
      </p:sp>
      <p:pic>
        <p:nvPicPr>
          <p:cNvPr id="12" name="Picture 11" descr="capture customer engagement data 2">
            <a:extLst>
              <a:ext uri="{FF2B5EF4-FFF2-40B4-BE49-F238E27FC236}">
                <a16:creationId xmlns:a16="http://schemas.microsoft.com/office/drawing/2014/main" id="{BA380FA6-9A99-D1D9-9FDE-129B59756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103" y="2616200"/>
            <a:ext cx="7083597" cy="4381500"/>
          </a:xfrm>
          <a:prstGeom prst="rect">
            <a:avLst/>
          </a:prstGeom>
        </p:spPr>
      </p:pic>
      <p:pic>
        <p:nvPicPr>
          <p:cNvPr id="4" name="Picture 3" descr="capture customer engagement data 1">
            <a:extLst>
              <a:ext uri="{FF2B5EF4-FFF2-40B4-BE49-F238E27FC236}">
                <a16:creationId xmlns:a16="http://schemas.microsoft.com/office/drawing/2014/main" id="{F8A2A7DF-C2B2-7DD8-513A-4884598C5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76" y="1244600"/>
            <a:ext cx="6685004" cy="4027714"/>
          </a:xfrm>
          <a:prstGeom prst="rect">
            <a:avLst/>
          </a:prstGeom>
        </p:spPr>
      </p:pic>
      <p:sp>
        <p:nvSpPr>
          <p:cNvPr id="3" name="Rectangle: Rounded Corners 2">
            <a:extLst>
              <a:ext uri="{FF2B5EF4-FFF2-40B4-BE49-F238E27FC236}">
                <a16:creationId xmlns:a16="http://schemas.microsoft.com/office/drawing/2014/main" id="{2434B6B3-E8DB-AE49-3F69-29A6A8E78A15}"/>
              </a:ext>
            </a:extLst>
          </p:cNvPr>
          <p:cNvSpPr/>
          <p:nvPr/>
        </p:nvSpPr>
        <p:spPr>
          <a:xfrm>
            <a:off x="5647386" y="2671406"/>
            <a:ext cx="1397358" cy="400206"/>
          </a:xfrm>
          <a:prstGeom prst="roundRect">
            <a:avLst/>
          </a:prstGeom>
          <a:noFill/>
          <a:ln w="1905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A783E28-0C2B-79F8-8C5C-EF4FE6554BF4}"/>
              </a:ext>
            </a:extLst>
          </p:cNvPr>
          <p:cNvSpPr/>
          <p:nvPr/>
        </p:nvSpPr>
        <p:spPr>
          <a:xfrm>
            <a:off x="8961550" y="4406744"/>
            <a:ext cx="1397358" cy="400206"/>
          </a:xfrm>
          <a:prstGeom prst="roundRect">
            <a:avLst/>
          </a:prstGeom>
          <a:noFill/>
          <a:ln w="19050">
            <a:gradFill>
              <a:gsLst>
                <a:gs pos="0">
                  <a:srgbClr val="1344C8"/>
                </a:gs>
                <a:gs pos="67000">
                  <a:srgbClr val="FF7744"/>
                </a:gs>
                <a:gs pos="50000">
                  <a:srgbClr val="FAC703"/>
                </a:gs>
                <a:gs pos="17000">
                  <a:srgbClr val="0F93E7"/>
                </a:gs>
                <a:gs pos="33000">
                  <a:srgbClr val="63B666"/>
                </a:gs>
                <a:gs pos="98165">
                  <a:srgbClr val="BA50C9"/>
                </a:gs>
                <a:gs pos="85000">
                  <a:srgbClr val="F2598A"/>
                </a:gs>
              </a:gsLst>
              <a:lin ang="36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203274"/>
      </p:ext>
    </p:extLst>
  </p:cSld>
  <p:clrMapOvr>
    <a:masterClrMapping/>
  </p:clrMapOvr>
</p:sld>
</file>

<file path=ppt/theme/theme1.xml><?xml version="1.0" encoding="utf-8"?>
<a:theme xmlns:a="http://schemas.openxmlformats.org/drawingml/2006/main" name="2_Custom Desig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B944CC08E71F4884B94C9C981B2B35" ma:contentTypeVersion="16" ma:contentTypeDescription="Create a new document." ma:contentTypeScope="" ma:versionID="3cbef0e50a03ae06e6cf73478d8096c3">
  <xsd:schema xmlns:xsd="http://www.w3.org/2001/XMLSchema" xmlns:xs="http://www.w3.org/2001/XMLSchema" xmlns:p="http://schemas.microsoft.com/office/2006/metadata/properties" xmlns:ns1="http://schemas.microsoft.com/sharepoint/v3" xmlns:ns2="b3a75868-36a9-427f-b025-de3991fbaed6" xmlns:ns3="55a0564a-120d-446d-a1bb-6ccf81741021" targetNamespace="http://schemas.microsoft.com/office/2006/metadata/properties" ma:root="true" ma:fieldsID="bd01dd1b3834cdebae2d6178c72bbcea" ns1:_="" ns2:_="" ns3:_="">
    <xsd:import namespace="http://schemas.microsoft.com/sharepoint/v3"/>
    <xsd:import namespace="b3a75868-36a9-427f-b025-de3991fbaed6"/>
    <xsd:import namespace="55a0564a-120d-446d-a1bb-6ccf81741021"/>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75868-36a9-427f-b025-de3991fbae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a0564a-120d-446d-a1bb-6ccf8174102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3cc6cb1-afa4-475e-a4a1-fdaa7e55fbc9}" ma:internalName="TaxCatchAll" ma:showField="CatchAllData" ma:web="55a0564a-120d-446d-a1bb-6ccf81741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5a0564a-120d-446d-a1bb-6ccf81741021" xsi:nil="true"/>
    <lcf76f155ced4ddcb4097134ff3c332f xmlns="b3a75868-36a9-427f-b025-de3991fbaed6">
      <Terms xmlns="http://schemas.microsoft.com/office/infopath/2007/PartnerControls"/>
    </lcf76f155ced4ddcb4097134ff3c332f>
    <Notes xmlns="b3a75868-36a9-427f-b025-de3991fbaed6" xsi:nil="true"/>
  </documentManagement>
</p:properties>
</file>

<file path=customXml/itemProps1.xml><?xml version="1.0" encoding="utf-8"?>
<ds:datastoreItem xmlns:ds="http://schemas.openxmlformats.org/officeDocument/2006/customXml" ds:itemID="{9ACAB664-B1FB-4C46-89AA-65C4C8AFC2D8}">
  <ds:schemaRefs>
    <ds:schemaRef ds:uri="http://schemas.microsoft.com/sharepoint/v3/contenttype/forms"/>
  </ds:schemaRefs>
</ds:datastoreItem>
</file>

<file path=customXml/itemProps2.xml><?xml version="1.0" encoding="utf-8"?>
<ds:datastoreItem xmlns:ds="http://schemas.openxmlformats.org/officeDocument/2006/customXml" ds:itemID="{BC2AAFFF-B921-4D0B-AAE9-D07324ECC63C}">
  <ds:schemaRefs>
    <ds:schemaRef ds:uri="55a0564a-120d-446d-a1bb-6ccf81741021"/>
    <ds:schemaRef ds:uri="b3a75868-36a9-427f-b025-de3991fbae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EB7AF1-ECB6-4063-995B-A0E8D314FF7A}">
  <ds:schemaRefs>
    <ds:schemaRef ds:uri="55a0564a-120d-446d-a1bb-6ccf81741021"/>
    <ds:schemaRef ds:uri="b3a75868-36a9-427f-b025-de3991fbae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13</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2_Custom Design</vt:lpstr>
      <vt:lpstr>Transform sales with Gen AI</vt:lpstr>
      <vt:lpstr>Microsoft 365 Copilot of Sales</vt:lpstr>
      <vt:lpstr>A day in the life of a Sales Executive </vt:lpstr>
      <vt:lpstr>A day in the life of a Sales Leader </vt:lpstr>
      <vt:lpstr>A day in the life of a Field Seller </vt:lpstr>
      <vt:lpstr>A day in the life of a Sales Enablement Manager </vt:lpstr>
      <vt:lpstr>Top 10 to try first with Microsoft 365 Copilot</vt:lpstr>
      <vt:lpstr>Top 10 to try first with Microsoft 365 Copilot for Sales</vt:lpstr>
      <vt:lpstr>Save customer emails and meetings to CRM easily</vt:lpstr>
      <vt:lpstr>Capture a customer contact or a lead </vt:lpstr>
      <vt:lpstr>View opportunity summary in Outlook</vt:lpstr>
      <vt:lpstr>Create CRM data from Outlook</vt:lpstr>
      <vt:lpstr>Update CRM data in the flow of work</vt:lpstr>
      <vt:lpstr>Join a meeting prepared with a summary card</vt:lpstr>
      <vt:lpstr>Follow up quickly after a customer meeting</vt:lpstr>
      <vt:lpstr>Update CRM after a customer meeting</vt:lpstr>
      <vt:lpstr>Summarize an email thread with sales data from CRM </vt:lpstr>
      <vt:lpstr>Draft an email reply with sales templates </vt:lpstr>
      <vt:lpstr>Share CRM data in Outlook and Teams</vt:lpstr>
      <vt:lpstr>Sample Scenarios</vt:lpstr>
      <vt:lpstr>Copilot for Sales: Scenario library</vt:lpstr>
      <vt:lpstr>Copilot for Sales: Scenario library </vt:lpstr>
      <vt:lpstr>Copilot for Sales: Scenario library  </vt:lpstr>
      <vt:lpstr>Copilot for Sales: Scenario library   </vt:lpstr>
      <vt:lpstr>Copilot for Sales: Scenario library    </vt:lpstr>
      <vt:lpstr>Copilot for Sales: Scenario library     </vt:lpstr>
      <vt:lpstr>Copilot for Sales: Scenario library      </vt:lpstr>
      <vt:lpstr>Copilot for Sales: Scenario library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 sales with Gen AI</dc:title>
  <dc:creator>Katherine Messina</dc:creator>
  <cp:revision>1</cp:revision>
  <dcterms:created xsi:type="dcterms:W3CDTF">2024-07-18T21:50:47Z</dcterms:created>
  <dcterms:modified xsi:type="dcterms:W3CDTF">2024-12-20T00:52:32Z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0x01010007B944CC08E71F4884B94C9C981B2B35</vt:lpwstr>
  </property>
  <property fmtid="{D5CDD505-2E9C-101B-9397-08002B2CF9AE}" pid="3" name="MediaServiceImageTags">
    <vt:lpwstr/>
  </property>
  <property fmtid="{D5CDD505-2E9C-101B-9397-08002B2CF9AE}" pid="4" name="Order">
    <vt:lpwstr>61200.0000000000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