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51" r:id="rId4"/>
  </p:sldMasterIdLst>
  <p:notesMasterIdLst>
    <p:notesMasterId r:id="rId59"/>
  </p:notesMasterIdLst>
  <p:sldIdLst>
    <p:sldId id="2134804691" r:id="rId5"/>
    <p:sldId id="2134806045" r:id="rId6"/>
    <p:sldId id="2147470121" r:id="rId7"/>
    <p:sldId id="2076136105" r:id="rId8"/>
    <p:sldId id="2147469549" r:id="rId9"/>
    <p:sldId id="2076136081" r:id="rId10"/>
    <p:sldId id="2145705787" r:id="rId11"/>
    <p:sldId id="2147470125" r:id="rId12"/>
    <p:sldId id="2147470110" r:id="rId13"/>
    <p:sldId id="2147470111" r:id="rId14"/>
    <p:sldId id="2147470112" r:id="rId15"/>
    <p:sldId id="2147470113" r:id="rId16"/>
    <p:sldId id="2147470114" r:id="rId17"/>
    <p:sldId id="2147470115" r:id="rId18"/>
    <p:sldId id="2147470116" r:id="rId19"/>
    <p:sldId id="2147470126" r:id="rId20"/>
    <p:sldId id="2147470117" r:id="rId21"/>
    <p:sldId id="2147470143" r:id="rId22"/>
    <p:sldId id="2147470119" r:id="rId23"/>
    <p:sldId id="2147470120" r:id="rId24"/>
    <p:sldId id="2147470091" r:id="rId25"/>
    <p:sldId id="2147470128" r:id="rId26"/>
    <p:sldId id="2147470129" r:id="rId27"/>
    <p:sldId id="2147470130" r:id="rId28"/>
    <p:sldId id="2147470131" r:id="rId29"/>
    <p:sldId id="2147470132" r:id="rId30"/>
    <p:sldId id="2147470133" r:id="rId31"/>
    <p:sldId id="2147470134" r:id="rId32"/>
    <p:sldId id="2147470135" r:id="rId33"/>
    <p:sldId id="2147470136" r:id="rId34"/>
    <p:sldId id="2147470137" r:id="rId35"/>
    <p:sldId id="2147470138" r:id="rId36"/>
    <p:sldId id="2147470122" r:id="rId37"/>
    <p:sldId id="2147470144" r:id="rId38"/>
    <p:sldId id="2145705788" r:id="rId39"/>
    <p:sldId id="2147470127" r:id="rId40"/>
    <p:sldId id="2147470093" r:id="rId41"/>
    <p:sldId id="2147470089" r:id="rId42"/>
    <p:sldId id="2147470123" r:id="rId43"/>
    <p:sldId id="2147470124" r:id="rId44"/>
    <p:sldId id="2147470096" r:id="rId45"/>
    <p:sldId id="2147470097" r:id="rId46"/>
    <p:sldId id="2147470098" r:id="rId47"/>
    <p:sldId id="2147470099" r:id="rId48"/>
    <p:sldId id="2147470140" r:id="rId49"/>
    <p:sldId id="2147470101" r:id="rId50"/>
    <p:sldId id="2147470102" r:id="rId51"/>
    <p:sldId id="2147470141" r:id="rId52"/>
    <p:sldId id="2147470142" r:id="rId53"/>
    <p:sldId id="2147470145" r:id="rId54"/>
    <p:sldId id="2147470146" r:id="rId55"/>
    <p:sldId id="2147470147" r:id="rId56"/>
    <p:sldId id="2076137250" r:id="rId57"/>
    <p:sldId id="1872" r:id="rId5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Title Slide" id="{73263E09-C438-4F31-844C-5A6B96AE00F0}">
          <p14:sldIdLst>
            <p14:sldId id="2134804691"/>
          </p14:sldIdLst>
        </p14:section>
        <p14:section name="Version" id="{57B1C661-4CC7-410D-A24A-3CBFA53F3AD1}">
          <p14:sldIdLst>
            <p14:sldId id="2134806045"/>
          </p14:sldIdLst>
        </p14:section>
        <p14:section name="Objectives" id="{F8C1B789-B2C0-4875-9C75-1507E92C3361}">
          <p14:sldIdLst>
            <p14:sldId id="2147470121"/>
          </p14:sldIdLst>
        </p14:section>
        <p14:section name="Resource Account" id="{B11D25EC-C407-4E12-80C3-32F2557A745A}">
          <p14:sldIdLst>
            <p14:sldId id="2076136105"/>
            <p14:sldId id="2147469549"/>
            <p14:sldId id="2076136081"/>
            <p14:sldId id="2145705787"/>
            <p14:sldId id="2147470125"/>
            <p14:sldId id="2147470110"/>
            <p14:sldId id="2147470111"/>
            <p14:sldId id="2147470112"/>
            <p14:sldId id="2147470113"/>
            <p14:sldId id="2147470114"/>
            <p14:sldId id="2147470115"/>
            <p14:sldId id="2147470116"/>
            <p14:sldId id="2147470126"/>
            <p14:sldId id="2147470117"/>
            <p14:sldId id="2147470143"/>
            <p14:sldId id="2147470119"/>
            <p14:sldId id="2147470120"/>
            <p14:sldId id="2147470091"/>
            <p14:sldId id="2147470128"/>
            <p14:sldId id="2147470129"/>
            <p14:sldId id="2147470130"/>
            <p14:sldId id="2147470131"/>
            <p14:sldId id="2147470132"/>
            <p14:sldId id="2147470133"/>
            <p14:sldId id="2147470134"/>
            <p14:sldId id="2147470135"/>
            <p14:sldId id="2147470136"/>
            <p14:sldId id="2147470137"/>
            <p14:sldId id="2147470138"/>
          </p14:sldIdLst>
        </p14:section>
        <p14:section name="Advanced Account Options" id="{F8F8EBC8-D3F4-4719-91FA-624399F3B4FB}">
          <p14:sldIdLst>
            <p14:sldId id="2147470122"/>
            <p14:sldId id="2147470144"/>
            <p14:sldId id="2145705788"/>
            <p14:sldId id="2147470127"/>
            <p14:sldId id="2147470093"/>
            <p14:sldId id="2147470089"/>
            <p14:sldId id="2147470123"/>
            <p14:sldId id="2147470124"/>
            <p14:sldId id="2147470096"/>
            <p14:sldId id="2147470097"/>
            <p14:sldId id="2147470098"/>
            <p14:sldId id="2147470099"/>
          </p14:sldIdLst>
        </p14:section>
        <p14:section name="Phone Numbers" id="{BD2109E9-74E9-4CA5-A64A-E11E85AA3BF2}">
          <p14:sldIdLst>
            <p14:sldId id="2147470140"/>
            <p14:sldId id="2147470101"/>
            <p14:sldId id="2147470102"/>
            <p14:sldId id="2147470141"/>
            <p14:sldId id="2147470142"/>
          </p14:sldIdLst>
        </p14:section>
        <p14:section name="Summary" id="{056EEC2B-5EFA-4B8F-9087-5949FBF8DB05}">
          <p14:sldIdLst>
            <p14:sldId id="2147470145"/>
            <p14:sldId id="2147470146"/>
            <p14:sldId id="2147470147"/>
            <p14:sldId id="2076137250"/>
            <p14:sldId id="1872"/>
          </p14:sldIdLst>
        </p14:section>
      </p14:sectionLst>
    </p:ex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40084816-6205-3F42-3D7A-79D4123FA874}" name="Martin Boam" initials="MB" userId="S::maboam@microsoft.com::d74053f3-094e-4874-ba00-62f2ab693b3a"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CCCC"/>
    <a:srgbClr val="5C5AD4"/>
    <a:srgbClr val="767676"/>
    <a:srgbClr val="3A96DD"/>
    <a:srgbClr val="666666"/>
    <a:srgbClr val="5C5ACA"/>
    <a:srgbClr val="4B53BC"/>
    <a:srgbClr val="8661C5"/>
    <a:srgbClr val="D2D2D2"/>
    <a:srgbClr val="2F2F2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6F7D9E5-6A2C-4619-B39D-75C45513B85B}" v="1" dt="2023-04-27T11:57:25.46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3515" autoAdjust="0"/>
  </p:normalViewPr>
  <p:slideViewPr>
    <p:cSldViewPr snapToGrid="0">
      <p:cViewPr varScale="1">
        <p:scale>
          <a:sx n="92" d="100"/>
          <a:sy n="92" d="100"/>
        </p:scale>
        <p:origin x="1278"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microsoft.com/office/2018/10/relationships/authors" Target="authors.xml"/><Relationship Id="rId5" Type="http://schemas.openxmlformats.org/officeDocument/2006/relationships/slide" Target="slides/slide1.xml"/><Relationship Id="rId61" Type="http://schemas.openxmlformats.org/officeDocument/2006/relationships/viewProps" Target="viewProp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microsoft.com/office/2016/11/relationships/changesInfo" Target="changesInfos/changesInfo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presProps" Target="presProps.xml"/><Relationship Id="rId65"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rtin Boam" userId="d74053f3-094e-4874-ba00-62f2ab693b3a" providerId="ADAL" clId="{605AE1DC-BE94-4D54-820E-9F19C97F4A1F}"/>
    <pc:docChg chg="custSel addSld modSld addSection modSection">
      <pc:chgData name="Martin Boam" userId="d74053f3-094e-4874-ba00-62f2ab693b3a" providerId="ADAL" clId="{605AE1DC-BE94-4D54-820E-9F19C97F4A1F}" dt="2022-10-07T11:24:40.703" v="124" actId="20577"/>
      <pc:docMkLst>
        <pc:docMk/>
      </pc:docMkLst>
      <pc:sldChg chg="modSp mod">
        <pc:chgData name="Martin Boam" userId="d74053f3-094e-4874-ba00-62f2ab693b3a" providerId="ADAL" clId="{605AE1DC-BE94-4D54-820E-9F19C97F4A1F}" dt="2022-10-07T11:24:40.703" v="124" actId="20577"/>
        <pc:sldMkLst>
          <pc:docMk/>
          <pc:sldMk cId="568168540" sldId="2076136081"/>
        </pc:sldMkLst>
        <pc:spChg chg="mod">
          <ac:chgData name="Martin Boam" userId="d74053f3-094e-4874-ba00-62f2ab693b3a" providerId="ADAL" clId="{605AE1DC-BE94-4D54-820E-9F19C97F4A1F}" dt="2022-10-07T11:24:40.703" v="124" actId="20577"/>
          <ac:spMkLst>
            <pc:docMk/>
            <pc:sldMk cId="568168540" sldId="2076136081"/>
            <ac:spMk id="2" creationId="{8A610DEF-56FD-4522-AD32-52989FC268FF}"/>
          </ac:spMkLst>
        </pc:spChg>
      </pc:sldChg>
      <pc:sldChg chg="modSp mod modNotesTx">
        <pc:chgData name="Martin Boam" userId="d74053f3-094e-4874-ba00-62f2ab693b3a" providerId="ADAL" clId="{605AE1DC-BE94-4D54-820E-9F19C97F4A1F}" dt="2022-10-07T11:19:22.772" v="6" actId="20577"/>
        <pc:sldMkLst>
          <pc:docMk/>
          <pc:sldMk cId="174509474" sldId="2134804691"/>
        </pc:sldMkLst>
        <pc:spChg chg="mod">
          <ac:chgData name="Martin Boam" userId="d74053f3-094e-4874-ba00-62f2ab693b3a" providerId="ADAL" clId="{605AE1DC-BE94-4D54-820E-9F19C97F4A1F}" dt="2022-10-07T11:18:52.598" v="0" actId="207"/>
          <ac:spMkLst>
            <pc:docMk/>
            <pc:sldMk cId="174509474" sldId="2134804691"/>
            <ac:spMk id="2" creationId="{EA86641C-B9D6-460E-A4B4-755BF6ADA610}"/>
          </ac:spMkLst>
        </pc:spChg>
      </pc:sldChg>
      <pc:sldChg chg="add">
        <pc:chgData name="Martin Boam" userId="d74053f3-094e-4874-ba00-62f2ab693b3a" providerId="ADAL" clId="{605AE1DC-BE94-4D54-820E-9F19C97F4A1F}" dt="2022-10-07T11:19:04.525" v="2"/>
        <pc:sldMkLst>
          <pc:docMk/>
          <pc:sldMk cId="2249137529" sldId="2134806045"/>
        </pc:sldMkLst>
      </pc:sldChg>
      <pc:sldChg chg="modNotesTx">
        <pc:chgData name="Martin Boam" userId="d74053f3-094e-4874-ba00-62f2ab693b3a" providerId="ADAL" clId="{605AE1DC-BE94-4D54-820E-9F19C97F4A1F}" dt="2022-10-07T11:21:03.792" v="59" actId="20577"/>
        <pc:sldMkLst>
          <pc:docMk/>
          <pc:sldMk cId="1349145264" sldId="2147470091"/>
        </pc:sldMkLst>
      </pc:sldChg>
      <pc:sldChg chg="modSp mod">
        <pc:chgData name="Martin Boam" userId="d74053f3-094e-4874-ba00-62f2ab693b3a" providerId="ADAL" clId="{605AE1DC-BE94-4D54-820E-9F19C97F4A1F}" dt="2022-10-07T11:24:02.147" v="119" actId="962"/>
        <pc:sldMkLst>
          <pc:docMk/>
          <pc:sldMk cId="1125274584" sldId="2147470117"/>
        </pc:sldMkLst>
        <pc:picChg chg="mod">
          <ac:chgData name="Martin Boam" userId="d74053f3-094e-4874-ba00-62f2ab693b3a" providerId="ADAL" clId="{605AE1DC-BE94-4D54-820E-9F19C97F4A1F}" dt="2022-10-07T11:24:00.869" v="118" actId="962"/>
          <ac:picMkLst>
            <pc:docMk/>
            <pc:sldMk cId="1125274584" sldId="2147470117"/>
            <ac:picMk id="4" creationId="{47FF776A-4F65-6E99-35CC-0DD9002B6387}"/>
          </ac:picMkLst>
        </pc:picChg>
        <pc:picChg chg="mod">
          <ac:chgData name="Martin Boam" userId="d74053f3-094e-4874-ba00-62f2ab693b3a" providerId="ADAL" clId="{605AE1DC-BE94-4D54-820E-9F19C97F4A1F}" dt="2022-10-07T11:24:02.147" v="119" actId="962"/>
          <ac:picMkLst>
            <pc:docMk/>
            <pc:sldMk cId="1125274584" sldId="2147470117"/>
            <ac:picMk id="6" creationId="{2447191F-C449-D79B-4879-4D9B6BCF8C48}"/>
          </ac:picMkLst>
        </pc:picChg>
      </pc:sldChg>
      <pc:sldChg chg="modNotesTx">
        <pc:chgData name="Martin Boam" userId="d74053f3-094e-4874-ba00-62f2ab693b3a" providerId="ADAL" clId="{605AE1DC-BE94-4D54-820E-9F19C97F4A1F}" dt="2022-10-07T11:20:45.124" v="57" actId="20577"/>
        <pc:sldMkLst>
          <pc:docMk/>
          <pc:sldMk cId="511958748" sldId="2147470119"/>
        </pc:sldMkLst>
      </pc:sldChg>
      <pc:sldChg chg="modNotesTx">
        <pc:chgData name="Martin Boam" userId="d74053f3-094e-4874-ba00-62f2ab693b3a" providerId="ADAL" clId="{605AE1DC-BE94-4D54-820E-9F19C97F4A1F}" dt="2022-10-07T11:20:57.035" v="58" actId="20577"/>
        <pc:sldMkLst>
          <pc:docMk/>
          <pc:sldMk cId="3361488054" sldId="2147470120"/>
        </pc:sldMkLst>
      </pc:sldChg>
      <pc:sldChg chg="modNotesTx">
        <pc:chgData name="Martin Boam" userId="d74053f3-094e-4874-ba00-62f2ab693b3a" providerId="ADAL" clId="{605AE1DC-BE94-4D54-820E-9F19C97F4A1F}" dt="2022-10-07T11:19:25.788" v="11" actId="20577"/>
        <pc:sldMkLst>
          <pc:docMk/>
          <pc:sldMk cId="2837138835" sldId="2147470121"/>
        </pc:sldMkLst>
      </pc:sldChg>
      <pc:sldChg chg="modNotesTx">
        <pc:chgData name="Martin Boam" userId="d74053f3-094e-4874-ba00-62f2ab693b3a" providerId="ADAL" clId="{605AE1DC-BE94-4D54-820E-9F19C97F4A1F}" dt="2022-10-07T11:21:16.406" v="60" actId="20577"/>
        <pc:sldMkLst>
          <pc:docMk/>
          <pc:sldMk cId="96071036" sldId="2147470130"/>
        </pc:sldMkLst>
      </pc:sldChg>
      <pc:sldChg chg="modSp mod modNotesTx">
        <pc:chgData name="Martin Boam" userId="d74053f3-094e-4874-ba00-62f2ab693b3a" providerId="ADAL" clId="{605AE1DC-BE94-4D54-820E-9F19C97F4A1F}" dt="2022-10-07T11:24:29.899" v="123"/>
        <pc:sldMkLst>
          <pc:docMk/>
          <pc:sldMk cId="3898792037" sldId="2147470133"/>
        </pc:sldMkLst>
        <pc:spChg chg="ord">
          <ac:chgData name="Martin Boam" userId="d74053f3-094e-4874-ba00-62f2ab693b3a" providerId="ADAL" clId="{605AE1DC-BE94-4D54-820E-9F19C97F4A1F}" dt="2022-10-07T11:24:29.899" v="123"/>
          <ac:spMkLst>
            <pc:docMk/>
            <pc:sldMk cId="3898792037" sldId="2147470133"/>
            <ac:spMk id="12" creationId="{BE1B2A9E-9F00-47A9-673E-18075BE24406}"/>
          </ac:spMkLst>
        </pc:spChg>
      </pc:sldChg>
      <pc:sldChg chg="modNotesTx">
        <pc:chgData name="Martin Boam" userId="d74053f3-094e-4874-ba00-62f2ab693b3a" providerId="ADAL" clId="{605AE1DC-BE94-4D54-820E-9F19C97F4A1F}" dt="2022-10-07T11:21:32.126" v="63" actId="20577"/>
        <pc:sldMkLst>
          <pc:docMk/>
          <pc:sldMk cId="3204360630" sldId="2147470134"/>
        </pc:sldMkLst>
      </pc:sldChg>
      <pc:sldChg chg="modSp mod">
        <pc:chgData name="Martin Boam" userId="d74053f3-094e-4874-ba00-62f2ab693b3a" providerId="ADAL" clId="{605AE1DC-BE94-4D54-820E-9F19C97F4A1F}" dt="2022-10-07T11:23:35.010" v="115" actId="20577"/>
        <pc:sldMkLst>
          <pc:docMk/>
          <pc:sldMk cId="2072983963" sldId="2147470142"/>
        </pc:sldMkLst>
        <pc:spChg chg="mod">
          <ac:chgData name="Martin Boam" userId="d74053f3-094e-4874-ba00-62f2ab693b3a" providerId="ADAL" clId="{605AE1DC-BE94-4D54-820E-9F19C97F4A1F}" dt="2022-10-07T11:23:35.010" v="115" actId="20577"/>
          <ac:spMkLst>
            <pc:docMk/>
            <pc:sldMk cId="2072983963" sldId="2147470142"/>
            <ac:spMk id="68" creationId="{B9C17F98-956E-48F0-8E1F-92414B8A4FC7}"/>
          </ac:spMkLst>
        </pc:spChg>
      </pc:sldChg>
      <pc:sldChg chg="modNotesTx">
        <pc:chgData name="Martin Boam" userId="d74053f3-094e-4874-ba00-62f2ab693b3a" providerId="ADAL" clId="{605AE1DC-BE94-4D54-820E-9F19C97F4A1F}" dt="2022-10-07T11:20:32.780" v="54" actId="20577"/>
        <pc:sldMkLst>
          <pc:docMk/>
          <pc:sldMk cId="1798601972" sldId="2147470143"/>
        </pc:sldMkLst>
      </pc:sldChg>
    </pc:docChg>
  </pc:docChgLst>
  <pc:docChgLst>
    <pc:chgData name="Martin Boam" userId="d74053f3-094e-4874-ba00-62f2ab693b3a" providerId="ADAL" clId="{D6F7D9E5-6A2C-4619-B39D-75C45513B85B}"/>
    <pc:docChg chg="custSel modSld modMainMaster">
      <pc:chgData name="Martin Boam" userId="d74053f3-094e-4874-ba00-62f2ab693b3a" providerId="ADAL" clId="{D6F7D9E5-6A2C-4619-B39D-75C45513B85B}" dt="2023-04-27T11:57:33.222" v="15" actId="20577"/>
      <pc:docMkLst>
        <pc:docMk/>
      </pc:docMkLst>
      <pc:sldChg chg="modNotesTx">
        <pc:chgData name="Martin Boam" userId="d74053f3-094e-4874-ba00-62f2ab693b3a" providerId="ADAL" clId="{D6F7D9E5-6A2C-4619-B39D-75C45513B85B}" dt="2023-04-27T11:57:33.222" v="15" actId="20577"/>
        <pc:sldMkLst>
          <pc:docMk/>
          <pc:sldMk cId="174509474" sldId="2134804691"/>
        </pc:sldMkLst>
      </pc:sldChg>
      <pc:sldChg chg="modSp">
        <pc:chgData name="Martin Boam" userId="d74053f3-094e-4874-ba00-62f2ab693b3a" providerId="ADAL" clId="{D6F7D9E5-6A2C-4619-B39D-75C45513B85B}" dt="2023-04-27T11:57:25.462" v="1"/>
        <pc:sldMkLst>
          <pc:docMk/>
          <pc:sldMk cId="2249137529" sldId="2134806045"/>
        </pc:sldMkLst>
        <pc:graphicFrameChg chg="mod">
          <ac:chgData name="Martin Boam" userId="d74053f3-094e-4874-ba00-62f2ab693b3a" providerId="ADAL" clId="{D6F7D9E5-6A2C-4619-B39D-75C45513B85B}" dt="2023-04-27T11:57:25.462" v="1"/>
          <ac:graphicFrameMkLst>
            <pc:docMk/>
            <pc:sldMk cId="2249137529" sldId="2134806045"/>
            <ac:graphicFrameMk id="15" creationId="{F1AE1355-E8D4-4070-B292-230655AD0E6D}"/>
          </ac:graphicFrameMkLst>
        </pc:graphicFrameChg>
      </pc:sldChg>
      <pc:sldMasterChg chg="delSp mod">
        <pc:chgData name="Martin Boam" userId="d74053f3-094e-4874-ba00-62f2ab693b3a" providerId="ADAL" clId="{D6F7D9E5-6A2C-4619-B39D-75C45513B85B}" dt="2023-04-27T11:54:22.710" v="0" actId="478"/>
        <pc:sldMasterMkLst>
          <pc:docMk/>
          <pc:sldMasterMk cId="1598422807" sldId="2147484051"/>
        </pc:sldMasterMkLst>
        <pc:spChg chg="del">
          <ac:chgData name="Martin Boam" userId="d74053f3-094e-4874-ba00-62f2ab693b3a" providerId="ADAL" clId="{D6F7D9E5-6A2C-4619-B39D-75C45513B85B}" dt="2023-04-27T11:54:22.710" v="0" actId="478"/>
          <ac:spMkLst>
            <pc:docMk/>
            <pc:sldMasterMk cId="1598422807" sldId="2147484051"/>
            <ac:spMk id="8" creationId="{09541DAE-BF4F-E899-51E5-F82FA527A399}"/>
          </ac:spMkLst>
        </pc:spChg>
      </pc:sldMasterChg>
    </pc:docChg>
  </pc:docChgLst>
  <pc:docChgLst>
    <pc:chgData name="Michael Tressler" userId="1e8a266e-9728-4067-b189-3f7ec3d8629c" providerId="ADAL" clId="{3F26160B-09CF-43AE-98EC-747432906FDC}"/>
    <pc:docChg chg="undo custSel modSld">
      <pc:chgData name="Michael Tressler" userId="1e8a266e-9728-4067-b189-3f7ec3d8629c" providerId="ADAL" clId="{3F26160B-09CF-43AE-98EC-747432906FDC}" dt="2022-04-05T17:24:23.104" v="447" actId="20577"/>
      <pc:docMkLst>
        <pc:docMk/>
      </pc:docMkLst>
      <pc:sldChg chg="modSp mod">
        <pc:chgData name="Michael Tressler" userId="1e8a266e-9728-4067-b189-3f7ec3d8629c" providerId="ADAL" clId="{3F26160B-09CF-43AE-98EC-747432906FDC}" dt="2022-04-04T17:51:08.865" v="57" actId="6549"/>
        <pc:sldMkLst>
          <pc:docMk/>
          <pc:sldMk cId="568168540" sldId="2076136081"/>
        </pc:sldMkLst>
        <pc:spChg chg="mod">
          <ac:chgData name="Michael Tressler" userId="1e8a266e-9728-4067-b189-3f7ec3d8629c" providerId="ADAL" clId="{3F26160B-09CF-43AE-98EC-747432906FDC}" dt="2022-04-04T17:51:08.865" v="57" actId="6549"/>
          <ac:spMkLst>
            <pc:docMk/>
            <pc:sldMk cId="568168540" sldId="2076136081"/>
            <ac:spMk id="12" creationId="{4D951AF0-1B7F-48B7-B418-A5519E86B706}"/>
          </ac:spMkLst>
        </pc:spChg>
      </pc:sldChg>
      <pc:sldChg chg="modSp mod">
        <pc:chgData name="Michael Tressler" userId="1e8a266e-9728-4067-b189-3f7ec3d8629c" providerId="ADAL" clId="{3F26160B-09CF-43AE-98EC-747432906FDC}" dt="2022-04-05T17:24:23.104" v="447" actId="20577"/>
        <pc:sldMkLst>
          <pc:docMk/>
          <pc:sldMk cId="174509474" sldId="2134804691"/>
        </pc:sldMkLst>
        <pc:spChg chg="mod">
          <ac:chgData name="Michael Tressler" userId="1e8a266e-9728-4067-b189-3f7ec3d8629c" providerId="ADAL" clId="{3F26160B-09CF-43AE-98EC-747432906FDC}" dt="2022-04-05T17:24:23.104" v="447" actId="20577"/>
          <ac:spMkLst>
            <pc:docMk/>
            <pc:sldMk cId="174509474" sldId="2134804691"/>
            <ac:spMk id="4" creationId="{416908D1-8D96-4EFE-9CFF-0C1E71BBBDB4}"/>
          </ac:spMkLst>
        </pc:spChg>
      </pc:sldChg>
      <pc:sldChg chg="mod modShow">
        <pc:chgData name="Michael Tressler" userId="1e8a266e-9728-4067-b189-3f7ec3d8629c" providerId="ADAL" clId="{3F26160B-09CF-43AE-98EC-747432906FDC}" dt="2022-04-01T14:41:22.011" v="0" actId="729"/>
        <pc:sldMkLst>
          <pc:docMk/>
          <pc:sldMk cId="622444461" sldId="2145705787"/>
        </pc:sldMkLst>
      </pc:sldChg>
      <pc:sldChg chg="modSp">
        <pc:chgData name="Michael Tressler" userId="1e8a266e-9728-4067-b189-3f7ec3d8629c" providerId="ADAL" clId="{3F26160B-09CF-43AE-98EC-747432906FDC}" dt="2022-04-04T18:06:19.345" v="349" actId="207"/>
        <pc:sldMkLst>
          <pc:docMk/>
          <pc:sldMk cId="2148170364" sldId="2145705788"/>
        </pc:sldMkLst>
        <pc:spChg chg="mod">
          <ac:chgData name="Michael Tressler" userId="1e8a266e-9728-4067-b189-3f7ec3d8629c" providerId="ADAL" clId="{3F26160B-09CF-43AE-98EC-747432906FDC}" dt="2022-04-04T18:06:19.345" v="349" actId="207"/>
          <ac:spMkLst>
            <pc:docMk/>
            <pc:sldMk cId="2148170364" sldId="2145705788"/>
            <ac:spMk id="69" creationId="{D3559174-2733-4652-B5D8-74F3C81AE017}"/>
          </ac:spMkLst>
        </pc:spChg>
      </pc:sldChg>
      <pc:sldChg chg="modSp mod">
        <pc:chgData name="Michael Tressler" userId="1e8a266e-9728-4067-b189-3f7ec3d8629c" providerId="ADAL" clId="{3F26160B-09CF-43AE-98EC-747432906FDC}" dt="2022-04-04T17:50:37.944" v="56" actId="20577"/>
        <pc:sldMkLst>
          <pc:docMk/>
          <pc:sldMk cId="3291079069" sldId="2147469549"/>
        </pc:sldMkLst>
        <pc:spChg chg="mod">
          <ac:chgData name="Michael Tressler" userId="1e8a266e-9728-4067-b189-3f7ec3d8629c" providerId="ADAL" clId="{3F26160B-09CF-43AE-98EC-747432906FDC}" dt="2022-04-04T17:50:37.944" v="56" actId="20577"/>
          <ac:spMkLst>
            <pc:docMk/>
            <pc:sldMk cId="3291079069" sldId="2147469549"/>
            <ac:spMk id="2" creationId="{952FE8BC-29F6-4D72-A30E-2FDC574F584B}"/>
          </ac:spMkLst>
        </pc:spChg>
      </pc:sldChg>
      <pc:sldChg chg="modSp mod">
        <pc:chgData name="Michael Tressler" userId="1e8a266e-9728-4067-b189-3f7ec3d8629c" providerId="ADAL" clId="{3F26160B-09CF-43AE-98EC-747432906FDC}" dt="2022-04-04T18:06:57.532" v="350" actId="6549"/>
        <pc:sldMkLst>
          <pc:docMk/>
          <pc:sldMk cId="454991627" sldId="2147470089"/>
        </pc:sldMkLst>
        <pc:spChg chg="mod">
          <ac:chgData name="Michael Tressler" userId="1e8a266e-9728-4067-b189-3f7ec3d8629c" providerId="ADAL" clId="{3F26160B-09CF-43AE-98EC-747432906FDC}" dt="2022-04-04T18:06:57.532" v="350" actId="6549"/>
          <ac:spMkLst>
            <pc:docMk/>
            <pc:sldMk cId="454991627" sldId="2147470089"/>
            <ac:spMk id="68" creationId="{B9C17F98-956E-48F0-8E1F-92414B8A4FC7}"/>
          </ac:spMkLst>
        </pc:spChg>
      </pc:sldChg>
      <pc:sldChg chg="modSp mod addAnim delAnim modAnim">
        <pc:chgData name="Michael Tressler" userId="1e8a266e-9728-4067-b189-3f7ec3d8629c" providerId="ADAL" clId="{3F26160B-09CF-43AE-98EC-747432906FDC}" dt="2022-04-04T17:54:46.597" v="79"/>
        <pc:sldMkLst>
          <pc:docMk/>
          <pc:sldMk cId="1349145264" sldId="2147470091"/>
        </pc:sldMkLst>
        <pc:spChg chg="mod">
          <ac:chgData name="Michael Tressler" userId="1e8a266e-9728-4067-b189-3f7ec3d8629c" providerId="ADAL" clId="{3F26160B-09CF-43AE-98EC-747432906FDC}" dt="2022-04-04T17:53:58.821" v="76" actId="14100"/>
          <ac:spMkLst>
            <pc:docMk/>
            <pc:sldMk cId="1349145264" sldId="2147470091"/>
            <ac:spMk id="17" creationId="{66E45D5B-FA42-4D1B-A4EB-FB0E1FD3F9C9}"/>
          </ac:spMkLst>
        </pc:spChg>
        <pc:picChg chg="mod">
          <ac:chgData name="Michael Tressler" userId="1e8a266e-9728-4067-b189-3f7ec3d8629c" providerId="ADAL" clId="{3F26160B-09CF-43AE-98EC-747432906FDC}" dt="2022-04-04T17:53:49.897" v="74" actId="167"/>
          <ac:picMkLst>
            <pc:docMk/>
            <pc:sldMk cId="1349145264" sldId="2147470091"/>
            <ac:picMk id="10" creationId="{43A2F4C1-644B-464C-93D8-D6626F49DCB1}"/>
          </ac:picMkLst>
        </pc:picChg>
      </pc:sldChg>
      <pc:sldChg chg="modSp mod">
        <pc:chgData name="Michael Tressler" userId="1e8a266e-9728-4067-b189-3f7ec3d8629c" providerId="ADAL" clId="{3F26160B-09CF-43AE-98EC-747432906FDC}" dt="2022-04-04T18:08:19.781" v="364" actId="207"/>
        <pc:sldMkLst>
          <pc:docMk/>
          <pc:sldMk cId="705993675" sldId="2147470096"/>
        </pc:sldMkLst>
        <pc:spChg chg="mod">
          <ac:chgData name="Michael Tressler" userId="1e8a266e-9728-4067-b189-3f7ec3d8629c" providerId="ADAL" clId="{3F26160B-09CF-43AE-98EC-747432906FDC}" dt="2022-04-04T18:08:19.781" v="364" actId="207"/>
          <ac:spMkLst>
            <pc:docMk/>
            <pc:sldMk cId="705993675" sldId="2147470096"/>
            <ac:spMk id="7" creationId="{B0A39FE8-FE7D-4E7D-BEED-F4BDA04C5959}"/>
          </ac:spMkLst>
        </pc:spChg>
      </pc:sldChg>
      <pc:sldChg chg="modSp modAnim">
        <pc:chgData name="Michael Tressler" userId="1e8a266e-9728-4067-b189-3f7ec3d8629c" providerId="ADAL" clId="{3F26160B-09CF-43AE-98EC-747432906FDC}" dt="2022-04-04T18:09:44.571" v="383"/>
        <pc:sldMkLst>
          <pc:docMk/>
          <pc:sldMk cId="1989047796" sldId="2147470099"/>
        </pc:sldMkLst>
        <pc:spChg chg="mod">
          <ac:chgData name="Michael Tressler" userId="1e8a266e-9728-4067-b189-3f7ec3d8629c" providerId="ADAL" clId="{3F26160B-09CF-43AE-98EC-747432906FDC}" dt="2022-04-04T18:09:44.571" v="383"/>
          <ac:spMkLst>
            <pc:docMk/>
            <pc:sldMk cId="1989047796" sldId="2147470099"/>
            <ac:spMk id="13" creationId="{313ED7DF-1F0C-4483-A602-1E0DCD59D48A}"/>
          </ac:spMkLst>
        </pc:spChg>
        <pc:spChg chg="mod">
          <ac:chgData name="Michael Tressler" userId="1e8a266e-9728-4067-b189-3f7ec3d8629c" providerId="ADAL" clId="{3F26160B-09CF-43AE-98EC-747432906FDC}" dt="2022-04-04T18:09:35.997" v="380"/>
          <ac:spMkLst>
            <pc:docMk/>
            <pc:sldMk cId="1989047796" sldId="2147470099"/>
            <ac:spMk id="14" creationId="{B8ABE706-FC5D-4F79-BFBF-66EE19E1762F}"/>
          </ac:spMkLst>
        </pc:spChg>
      </pc:sldChg>
      <pc:sldChg chg="modSp mod">
        <pc:chgData name="Michael Tressler" userId="1e8a266e-9728-4067-b189-3f7ec3d8629c" providerId="ADAL" clId="{3F26160B-09CF-43AE-98EC-747432906FDC}" dt="2022-04-04T18:12:18.516" v="413" actId="20577"/>
        <pc:sldMkLst>
          <pc:docMk/>
          <pc:sldMk cId="856341566" sldId="2147470101"/>
        </pc:sldMkLst>
        <pc:spChg chg="mod">
          <ac:chgData name="Michael Tressler" userId="1e8a266e-9728-4067-b189-3f7ec3d8629c" providerId="ADAL" clId="{3F26160B-09CF-43AE-98EC-747432906FDC}" dt="2022-04-04T18:12:18.516" v="413" actId="20577"/>
          <ac:spMkLst>
            <pc:docMk/>
            <pc:sldMk cId="856341566" sldId="2147470101"/>
            <ac:spMk id="166" creationId="{4C39AB76-3A72-4D4C-A6CC-048388683BE3}"/>
          </ac:spMkLst>
        </pc:spChg>
      </pc:sldChg>
      <pc:sldChg chg="modSp mod">
        <pc:chgData name="Michael Tressler" userId="1e8a266e-9728-4067-b189-3f7ec3d8629c" providerId="ADAL" clId="{3F26160B-09CF-43AE-98EC-747432906FDC}" dt="2022-04-04T17:52:36.825" v="67" actId="2711"/>
        <pc:sldMkLst>
          <pc:docMk/>
          <pc:sldMk cId="3057385981" sldId="2147470110"/>
        </pc:sldMkLst>
        <pc:spChg chg="mod">
          <ac:chgData name="Michael Tressler" userId="1e8a266e-9728-4067-b189-3f7ec3d8629c" providerId="ADAL" clId="{3F26160B-09CF-43AE-98EC-747432906FDC}" dt="2022-04-04T17:52:36.825" v="67" actId="2711"/>
          <ac:spMkLst>
            <pc:docMk/>
            <pc:sldMk cId="3057385981" sldId="2147470110"/>
            <ac:spMk id="4" creationId="{59021A9D-FF93-4F91-A778-2163C5DADA91}"/>
          </ac:spMkLst>
        </pc:spChg>
      </pc:sldChg>
      <pc:sldChg chg="modSp mod">
        <pc:chgData name="Michael Tressler" userId="1e8a266e-9728-4067-b189-3f7ec3d8629c" providerId="ADAL" clId="{3F26160B-09CF-43AE-98EC-747432906FDC}" dt="2022-04-04T17:52:24.291" v="63" actId="2711"/>
        <pc:sldMkLst>
          <pc:docMk/>
          <pc:sldMk cId="3629987360" sldId="2147470111"/>
        </pc:sldMkLst>
        <pc:spChg chg="mod">
          <ac:chgData name="Michael Tressler" userId="1e8a266e-9728-4067-b189-3f7ec3d8629c" providerId="ADAL" clId="{3F26160B-09CF-43AE-98EC-747432906FDC}" dt="2022-04-04T17:52:24.291" v="63" actId="2711"/>
          <ac:spMkLst>
            <pc:docMk/>
            <pc:sldMk cId="3629987360" sldId="2147470111"/>
            <ac:spMk id="15" creationId="{105CF341-0141-43F2-8230-1791D3F68E27}"/>
          </ac:spMkLst>
        </pc:spChg>
      </pc:sldChg>
      <pc:sldChg chg="modSp mod">
        <pc:chgData name="Michael Tressler" userId="1e8a266e-9728-4067-b189-3f7ec3d8629c" providerId="ADAL" clId="{3F26160B-09CF-43AE-98EC-747432906FDC}" dt="2022-04-04T17:51:56.086" v="60" actId="207"/>
        <pc:sldMkLst>
          <pc:docMk/>
          <pc:sldMk cId="2218214063" sldId="2147470115"/>
        </pc:sldMkLst>
        <pc:spChg chg="mod">
          <ac:chgData name="Michael Tressler" userId="1e8a266e-9728-4067-b189-3f7ec3d8629c" providerId="ADAL" clId="{3F26160B-09CF-43AE-98EC-747432906FDC}" dt="2022-04-04T17:51:56.086" v="60" actId="207"/>
          <ac:spMkLst>
            <pc:docMk/>
            <pc:sldMk cId="2218214063" sldId="2147470115"/>
            <ac:spMk id="16" creationId="{EE007E82-53BC-43E4-888E-8BB9A8C9ECA2}"/>
          </ac:spMkLst>
        </pc:spChg>
      </pc:sldChg>
      <pc:sldChg chg="modSp mod">
        <pc:chgData name="Michael Tressler" userId="1e8a266e-9728-4067-b189-3f7ec3d8629c" providerId="ADAL" clId="{3F26160B-09CF-43AE-98EC-747432906FDC}" dt="2022-04-04T17:52:13.044" v="62" actId="2711"/>
        <pc:sldMkLst>
          <pc:docMk/>
          <pc:sldMk cId="560594761" sldId="2147470116"/>
        </pc:sldMkLst>
        <pc:spChg chg="mod">
          <ac:chgData name="Michael Tressler" userId="1e8a266e-9728-4067-b189-3f7ec3d8629c" providerId="ADAL" clId="{3F26160B-09CF-43AE-98EC-747432906FDC}" dt="2022-04-04T17:52:13.044" v="62" actId="2711"/>
          <ac:spMkLst>
            <pc:docMk/>
            <pc:sldMk cId="560594761" sldId="2147470116"/>
            <ac:spMk id="8" creationId="{FE6A0C2D-BD1A-4555-AD2F-F462C781D401}"/>
          </ac:spMkLst>
        </pc:spChg>
      </pc:sldChg>
      <pc:sldChg chg="modSp mod">
        <pc:chgData name="Michael Tressler" userId="1e8a266e-9728-4067-b189-3f7ec3d8629c" providerId="ADAL" clId="{3F26160B-09CF-43AE-98EC-747432906FDC}" dt="2022-04-04T17:56:49.490" v="187" actId="6549"/>
        <pc:sldMkLst>
          <pc:docMk/>
          <pc:sldMk cId="3361488054" sldId="2147470120"/>
        </pc:sldMkLst>
        <pc:spChg chg="mod">
          <ac:chgData name="Michael Tressler" userId="1e8a266e-9728-4067-b189-3f7ec3d8629c" providerId="ADAL" clId="{3F26160B-09CF-43AE-98EC-747432906FDC}" dt="2022-04-04T17:56:49.490" v="187" actId="6549"/>
          <ac:spMkLst>
            <pc:docMk/>
            <pc:sldMk cId="3361488054" sldId="2147470120"/>
            <ac:spMk id="11" creationId="{52BDA5F8-AE4A-4E7C-8342-06726B6223F5}"/>
          </ac:spMkLst>
        </pc:spChg>
      </pc:sldChg>
      <pc:sldChg chg="modSp mod">
        <pc:chgData name="Michael Tressler" userId="1e8a266e-9728-4067-b189-3f7ec3d8629c" providerId="ADAL" clId="{3F26160B-09CF-43AE-98EC-747432906FDC}" dt="2022-04-04T18:07:39.370" v="359" actId="2711"/>
        <pc:sldMkLst>
          <pc:docMk/>
          <pc:sldMk cId="3139126677" sldId="2147470123"/>
        </pc:sldMkLst>
        <pc:spChg chg="mod">
          <ac:chgData name="Michael Tressler" userId="1e8a266e-9728-4067-b189-3f7ec3d8629c" providerId="ADAL" clId="{3F26160B-09CF-43AE-98EC-747432906FDC}" dt="2022-04-04T18:07:39.370" v="359" actId="2711"/>
          <ac:spMkLst>
            <pc:docMk/>
            <pc:sldMk cId="3139126677" sldId="2147470123"/>
            <ac:spMk id="68" creationId="{B9C17F98-956E-48F0-8E1F-92414B8A4FC7}"/>
          </ac:spMkLst>
        </pc:spChg>
      </pc:sldChg>
      <pc:sldChg chg="modSp mod">
        <pc:chgData name="Michael Tressler" userId="1e8a266e-9728-4067-b189-3f7ec3d8629c" providerId="ADAL" clId="{3F26160B-09CF-43AE-98EC-747432906FDC}" dt="2022-04-04T18:08:02.840" v="363" actId="207"/>
        <pc:sldMkLst>
          <pc:docMk/>
          <pc:sldMk cId="1078027433" sldId="2147470124"/>
        </pc:sldMkLst>
        <pc:spChg chg="mod">
          <ac:chgData name="Michael Tressler" userId="1e8a266e-9728-4067-b189-3f7ec3d8629c" providerId="ADAL" clId="{3F26160B-09CF-43AE-98EC-747432906FDC}" dt="2022-04-04T18:08:02.840" v="363" actId="207"/>
          <ac:spMkLst>
            <pc:docMk/>
            <pc:sldMk cId="1078027433" sldId="2147470124"/>
            <ac:spMk id="12" creationId="{0A8C7525-B861-4E16-9A77-651C1B543567}"/>
          </ac:spMkLst>
        </pc:spChg>
      </pc:sldChg>
      <pc:sldChg chg="modSp mod">
        <pc:chgData name="Michael Tressler" userId="1e8a266e-9728-4067-b189-3f7ec3d8629c" providerId="ADAL" clId="{3F26160B-09CF-43AE-98EC-747432906FDC}" dt="2022-04-04T17:52:50.784" v="69" actId="2711"/>
        <pc:sldMkLst>
          <pc:docMk/>
          <pc:sldMk cId="3593878115" sldId="2147470126"/>
        </pc:sldMkLst>
        <pc:spChg chg="mod">
          <ac:chgData name="Michael Tressler" userId="1e8a266e-9728-4067-b189-3f7ec3d8629c" providerId="ADAL" clId="{3F26160B-09CF-43AE-98EC-747432906FDC}" dt="2022-04-04T17:52:50.784" v="69" actId="2711"/>
          <ac:spMkLst>
            <pc:docMk/>
            <pc:sldMk cId="3593878115" sldId="2147470126"/>
            <ac:spMk id="8" creationId="{FE6A0C2D-BD1A-4555-AD2F-F462C781D401}"/>
          </ac:spMkLst>
        </pc:spChg>
      </pc:sldChg>
      <pc:sldChg chg="modSp mod">
        <pc:chgData name="Michael Tressler" userId="1e8a266e-9728-4067-b189-3f7ec3d8629c" providerId="ADAL" clId="{3F26160B-09CF-43AE-98EC-747432906FDC}" dt="2022-04-04T17:55:54.101" v="120" actId="2711"/>
        <pc:sldMkLst>
          <pc:docMk/>
          <pc:sldMk cId="96071036" sldId="2147470130"/>
        </pc:sldMkLst>
        <pc:spChg chg="mod">
          <ac:chgData name="Michael Tressler" userId="1e8a266e-9728-4067-b189-3f7ec3d8629c" providerId="ADAL" clId="{3F26160B-09CF-43AE-98EC-747432906FDC}" dt="2022-04-04T17:55:54.101" v="120" actId="2711"/>
          <ac:spMkLst>
            <pc:docMk/>
            <pc:sldMk cId="96071036" sldId="2147470130"/>
            <ac:spMk id="66" creationId="{06756BF5-0FD9-4D4B-A0B4-6849AF853E3F}"/>
          </ac:spMkLst>
        </pc:spChg>
      </pc:sldChg>
      <pc:sldChg chg="modSp mod">
        <pc:chgData name="Michael Tressler" userId="1e8a266e-9728-4067-b189-3f7ec3d8629c" providerId="ADAL" clId="{3F26160B-09CF-43AE-98EC-747432906FDC}" dt="2022-04-04T17:57:47.390" v="198" actId="2711"/>
        <pc:sldMkLst>
          <pc:docMk/>
          <pc:sldMk cId="3076497358" sldId="2147470131"/>
        </pc:sldMkLst>
        <pc:spChg chg="mod">
          <ac:chgData name="Michael Tressler" userId="1e8a266e-9728-4067-b189-3f7ec3d8629c" providerId="ADAL" clId="{3F26160B-09CF-43AE-98EC-747432906FDC}" dt="2022-04-04T17:57:47.390" v="198" actId="2711"/>
          <ac:spMkLst>
            <pc:docMk/>
            <pc:sldMk cId="3076497358" sldId="2147470131"/>
            <ac:spMk id="66" creationId="{06756BF5-0FD9-4D4B-A0B4-6849AF853E3F}"/>
          </ac:spMkLst>
        </pc:spChg>
      </pc:sldChg>
      <pc:sldChg chg="modSp mod">
        <pc:chgData name="Michael Tressler" userId="1e8a266e-9728-4067-b189-3f7ec3d8629c" providerId="ADAL" clId="{3F26160B-09CF-43AE-98EC-747432906FDC}" dt="2022-04-04T17:57:37.657" v="196" actId="2711"/>
        <pc:sldMkLst>
          <pc:docMk/>
          <pc:sldMk cId="756697070" sldId="2147470132"/>
        </pc:sldMkLst>
        <pc:spChg chg="mod">
          <ac:chgData name="Michael Tressler" userId="1e8a266e-9728-4067-b189-3f7ec3d8629c" providerId="ADAL" clId="{3F26160B-09CF-43AE-98EC-747432906FDC}" dt="2022-04-04T17:57:37.657" v="196" actId="2711"/>
          <ac:spMkLst>
            <pc:docMk/>
            <pc:sldMk cId="756697070" sldId="2147470132"/>
            <ac:spMk id="66" creationId="{06756BF5-0FD9-4D4B-A0B4-6849AF853E3F}"/>
          </ac:spMkLst>
        </pc:spChg>
      </pc:sldChg>
      <pc:sldChg chg="addSp delSp modSp mod addAnim delAnim modAnim">
        <pc:chgData name="Michael Tressler" userId="1e8a266e-9728-4067-b189-3f7ec3d8629c" providerId="ADAL" clId="{3F26160B-09CF-43AE-98EC-747432906FDC}" dt="2022-04-04T17:59:31.388" v="250" actId="207"/>
        <pc:sldMkLst>
          <pc:docMk/>
          <pc:sldMk cId="3898792037" sldId="2147470133"/>
        </pc:sldMkLst>
        <pc:spChg chg="del">
          <ac:chgData name="Michael Tressler" userId="1e8a266e-9728-4067-b189-3f7ec3d8629c" providerId="ADAL" clId="{3F26160B-09CF-43AE-98EC-747432906FDC}" dt="2022-04-01T14:44:20.451" v="1" actId="478"/>
          <ac:spMkLst>
            <pc:docMk/>
            <pc:sldMk cId="3898792037" sldId="2147470133"/>
            <ac:spMk id="9" creationId="{4F6EED49-0FC6-4FA2-B4D3-C74A6F38D4E2}"/>
          </ac:spMkLst>
        </pc:spChg>
        <pc:spChg chg="mod">
          <ac:chgData name="Michael Tressler" userId="1e8a266e-9728-4067-b189-3f7ec3d8629c" providerId="ADAL" clId="{3F26160B-09CF-43AE-98EC-747432906FDC}" dt="2022-04-04T17:58:17.092" v="206" actId="2711"/>
          <ac:spMkLst>
            <pc:docMk/>
            <pc:sldMk cId="3898792037" sldId="2147470133"/>
            <ac:spMk id="10" creationId="{192B4E95-E82A-4C7D-8A89-447CCD870A73}"/>
          </ac:spMkLst>
        </pc:spChg>
        <pc:spChg chg="add mod">
          <ac:chgData name="Michael Tressler" userId="1e8a266e-9728-4067-b189-3f7ec3d8629c" providerId="ADAL" clId="{3F26160B-09CF-43AE-98EC-747432906FDC}" dt="2022-04-01T14:44:47.080" v="5" actId="14100"/>
          <ac:spMkLst>
            <pc:docMk/>
            <pc:sldMk cId="3898792037" sldId="2147470133"/>
            <ac:spMk id="12" creationId="{BE1B2A9E-9F00-47A9-673E-18075BE24406}"/>
          </ac:spMkLst>
        </pc:spChg>
        <pc:spChg chg="mod">
          <ac:chgData name="Michael Tressler" userId="1e8a266e-9728-4067-b189-3f7ec3d8629c" providerId="ADAL" clId="{3F26160B-09CF-43AE-98EC-747432906FDC}" dt="2022-04-04T17:59:31.388" v="250" actId="207"/>
          <ac:spMkLst>
            <pc:docMk/>
            <pc:sldMk cId="3898792037" sldId="2147470133"/>
            <ac:spMk id="16" creationId="{81675BD8-CC43-44C7-AD33-4735F1BE1097}"/>
          </ac:spMkLst>
        </pc:spChg>
        <pc:spChg chg="mod">
          <ac:chgData name="Michael Tressler" userId="1e8a266e-9728-4067-b189-3f7ec3d8629c" providerId="ADAL" clId="{3F26160B-09CF-43AE-98EC-747432906FDC}" dt="2022-04-04T17:58:06.655" v="202" actId="2711"/>
          <ac:spMkLst>
            <pc:docMk/>
            <pc:sldMk cId="3898792037" sldId="2147470133"/>
            <ac:spMk id="66" creationId="{06756BF5-0FD9-4D4B-A0B4-6849AF853E3F}"/>
          </ac:spMkLst>
        </pc:spChg>
      </pc:sldChg>
      <pc:sldChg chg="mod modShow">
        <pc:chgData name="Michael Tressler" userId="1e8a266e-9728-4067-b189-3f7ec3d8629c" providerId="ADAL" clId="{3F26160B-09CF-43AE-98EC-747432906FDC}" dt="2022-04-04T17:58:32.280" v="207" actId="729"/>
        <pc:sldMkLst>
          <pc:docMk/>
          <pc:sldMk cId="3204360630" sldId="2147470134"/>
        </pc:sldMkLst>
      </pc:sldChg>
      <pc:sldChg chg="modSp mod">
        <pc:chgData name="Michael Tressler" userId="1e8a266e-9728-4067-b189-3f7ec3d8629c" providerId="ADAL" clId="{3F26160B-09CF-43AE-98EC-747432906FDC}" dt="2022-04-04T17:58:55.061" v="237" actId="20577"/>
        <pc:sldMkLst>
          <pc:docMk/>
          <pc:sldMk cId="3134499035" sldId="2147470135"/>
        </pc:sldMkLst>
        <pc:spChg chg="mod">
          <ac:chgData name="Michael Tressler" userId="1e8a266e-9728-4067-b189-3f7ec3d8629c" providerId="ADAL" clId="{3F26160B-09CF-43AE-98EC-747432906FDC}" dt="2022-04-04T17:58:55.061" v="237" actId="20577"/>
          <ac:spMkLst>
            <pc:docMk/>
            <pc:sldMk cId="3134499035" sldId="2147470135"/>
            <ac:spMk id="4" creationId="{D3691012-EBAC-4EFC-A7D5-342BEE574186}"/>
          </ac:spMkLst>
        </pc:spChg>
      </pc:sldChg>
      <pc:sldChg chg="modSp mod">
        <pc:chgData name="Michael Tressler" userId="1e8a266e-9728-4067-b189-3f7ec3d8629c" providerId="ADAL" clId="{3F26160B-09CF-43AE-98EC-747432906FDC}" dt="2022-04-04T18:01:33.661" v="326" actId="2711"/>
        <pc:sldMkLst>
          <pc:docMk/>
          <pc:sldMk cId="3231713094" sldId="2147470136"/>
        </pc:sldMkLst>
        <pc:spChg chg="mod">
          <ac:chgData name="Michael Tressler" userId="1e8a266e-9728-4067-b189-3f7ec3d8629c" providerId="ADAL" clId="{3F26160B-09CF-43AE-98EC-747432906FDC}" dt="2022-04-04T18:01:33.661" v="326" actId="2711"/>
          <ac:spMkLst>
            <pc:docMk/>
            <pc:sldMk cId="3231713094" sldId="2147470136"/>
            <ac:spMk id="68" creationId="{B9C17F98-956E-48F0-8E1F-92414B8A4FC7}"/>
          </ac:spMkLst>
        </pc:spChg>
      </pc:sldChg>
      <pc:sldChg chg="modSp">
        <pc:chgData name="Michael Tressler" userId="1e8a266e-9728-4067-b189-3f7ec3d8629c" providerId="ADAL" clId="{3F26160B-09CF-43AE-98EC-747432906FDC}" dt="2022-04-04T18:03:12.202" v="331" actId="207"/>
        <pc:sldMkLst>
          <pc:docMk/>
          <pc:sldMk cId="3114140370" sldId="2147470137"/>
        </pc:sldMkLst>
        <pc:spChg chg="mod">
          <ac:chgData name="Michael Tressler" userId="1e8a266e-9728-4067-b189-3f7ec3d8629c" providerId="ADAL" clId="{3F26160B-09CF-43AE-98EC-747432906FDC}" dt="2022-04-04T18:03:12.202" v="331" actId="207"/>
          <ac:spMkLst>
            <pc:docMk/>
            <pc:sldMk cId="3114140370" sldId="2147470137"/>
            <ac:spMk id="8" creationId="{7F259117-7194-4391-81CC-605571AC6BDC}"/>
          </ac:spMkLst>
        </pc:spChg>
      </pc:sldChg>
      <pc:sldChg chg="modSp modAnim">
        <pc:chgData name="Michael Tressler" userId="1e8a266e-9728-4067-b189-3f7ec3d8629c" providerId="ADAL" clId="{3F26160B-09CF-43AE-98EC-747432906FDC}" dt="2022-04-04T18:04:26.083" v="342" actId="207"/>
        <pc:sldMkLst>
          <pc:docMk/>
          <pc:sldMk cId="3120195020" sldId="2147470138"/>
        </pc:sldMkLst>
        <pc:spChg chg="mod">
          <ac:chgData name="Michael Tressler" userId="1e8a266e-9728-4067-b189-3f7ec3d8629c" providerId="ADAL" clId="{3F26160B-09CF-43AE-98EC-747432906FDC}" dt="2022-04-04T18:04:26.083" v="342" actId="207"/>
          <ac:spMkLst>
            <pc:docMk/>
            <pc:sldMk cId="3120195020" sldId="2147470138"/>
            <ac:spMk id="8" creationId="{7F259117-7194-4391-81CC-605571AC6BDC}"/>
          </ac:spMkLst>
        </pc:spChg>
      </pc:sldChg>
      <pc:sldChg chg="modSp modAnim">
        <pc:chgData name="Michael Tressler" userId="1e8a266e-9728-4067-b189-3f7ec3d8629c" providerId="ADAL" clId="{3F26160B-09CF-43AE-98EC-747432906FDC}" dt="2022-04-04T18:11:54.766" v="400" actId="2711"/>
        <pc:sldMkLst>
          <pc:docMk/>
          <pc:sldMk cId="1927888059" sldId="2147470141"/>
        </pc:sldMkLst>
        <pc:spChg chg="mod">
          <ac:chgData name="Michael Tressler" userId="1e8a266e-9728-4067-b189-3f7ec3d8629c" providerId="ADAL" clId="{3F26160B-09CF-43AE-98EC-747432906FDC}" dt="2022-04-04T18:10:48.686" v="392" actId="20577"/>
          <ac:spMkLst>
            <pc:docMk/>
            <pc:sldMk cId="1927888059" sldId="2147470141"/>
            <ac:spMk id="12" creationId="{0A8C7525-B861-4E16-9A77-651C1B543567}"/>
          </ac:spMkLst>
        </pc:spChg>
        <pc:spChg chg="mod">
          <ac:chgData name="Michael Tressler" userId="1e8a266e-9728-4067-b189-3f7ec3d8629c" providerId="ADAL" clId="{3F26160B-09CF-43AE-98EC-747432906FDC}" dt="2022-04-04T18:11:54.766" v="400" actId="2711"/>
          <ac:spMkLst>
            <pc:docMk/>
            <pc:sldMk cId="1927888059" sldId="2147470141"/>
            <ac:spMk id="68" creationId="{B9C17F98-956E-48F0-8E1F-92414B8A4FC7}"/>
          </ac:spMkLst>
        </pc:spChg>
      </pc:sldChg>
      <pc:sldChg chg="modSp mod modAnim">
        <pc:chgData name="Michael Tressler" userId="1e8a266e-9728-4067-b189-3f7ec3d8629c" providerId="ADAL" clId="{3F26160B-09CF-43AE-98EC-747432906FDC}" dt="2022-04-04T18:11:04.396" v="396" actId="14100"/>
        <pc:sldMkLst>
          <pc:docMk/>
          <pc:sldMk cId="2072983963" sldId="2147470142"/>
        </pc:sldMkLst>
        <pc:spChg chg="mod">
          <ac:chgData name="Michael Tressler" userId="1e8a266e-9728-4067-b189-3f7ec3d8629c" providerId="ADAL" clId="{3F26160B-09CF-43AE-98EC-747432906FDC}" dt="2022-04-04T18:11:04.396" v="396" actId="14100"/>
          <ac:spMkLst>
            <pc:docMk/>
            <pc:sldMk cId="2072983963" sldId="2147470142"/>
            <ac:spMk id="12" creationId="{0A8C7525-B861-4E16-9A77-651C1B543567}"/>
          </ac:spMkLst>
        </pc:spChg>
      </pc:sldChg>
    </pc:docChg>
  </pc:docChgLst>
  <pc:docChgLst>
    <pc:chgData name="Michael Tressler" userId="1e8a266e-9728-4067-b189-3f7ec3d8629c" providerId="ADAL" clId="{6B7CEF99-CA63-4B25-B55A-CDD8A5AD1FB5}"/>
    <pc:docChg chg="custSel modSld">
      <pc:chgData name="Michael Tressler" userId="1e8a266e-9728-4067-b189-3f7ec3d8629c" providerId="ADAL" clId="{6B7CEF99-CA63-4B25-B55A-CDD8A5AD1FB5}" dt="2022-05-02T19:45:06.684" v="83" actId="14100"/>
      <pc:docMkLst>
        <pc:docMk/>
      </pc:docMkLst>
      <pc:sldChg chg="addAnim delAnim modAnim modNotesTx">
        <pc:chgData name="Michael Tressler" userId="1e8a266e-9728-4067-b189-3f7ec3d8629c" providerId="ADAL" clId="{6B7CEF99-CA63-4B25-B55A-CDD8A5AD1FB5}" dt="2022-05-02T19:43:10.485" v="76" actId="20577"/>
        <pc:sldMkLst>
          <pc:docMk/>
          <pc:sldMk cId="2010392615" sldId="2147470125"/>
        </pc:sldMkLst>
      </pc:sldChg>
      <pc:sldChg chg="modSp mod modAnim">
        <pc:chgData name="Michael Tressler" userId="1e8a266e-9728-4067-b189-3f7ec3d8629c" providerId="ADAL" clId="{6B7CEF99-CA63-4B25-B55A-CDD8A5AD1FB5}" dt="2022-05-02T19:45:06.684" v="83" actId="14100"/>
        <pc:sldMkLst>
          <pc:docMk/>
          <pc:sldMk cId="2072983963" sldId="2147470142"/>
        </pc:sldMkLst>
        <pc:spChg chg="mod">
          <ac:chgData name="Michael Tressler" userId="1e8a266e-9728-4067-b189-3f7ec3d8629c" providerId="ADAL" clId="{6B7CEF99-CA63-4B25-B55A-CDD8A5AD1FB5}" dt="2022-05-02T19:45:06.684" v="83" actId="14100"/>
          <ac:spMkLst>
            <pc:docMk/>
            <pc:sldMk cId="2072983963" sldId="2147470142"/>
            <ac:spMk id="12" creationId="{0A8C7525-B861-4E16-9A77-651C1B543567}"/>
          </ac:spMkLst>
        </pc:spChg>
      </pc:sldChg>
    </pc:docChg>
  </pc:docChgLst>
  <pc:docChgLst>
    <pc:chgData name="Paul Wilcox" userId="df6802e0-5b6f-4a31-97b7-76e4cee89eef" providerId="ADAL" clId="{4C8CCE2B-7FE0-4F1D-A4E2-6D3BE5BFC180}"/>
    <pc:docChg chg="undo redo custSel addSld modSld modMainMaster modSection">
      <pc:chgData name="Paul Wilcox" userId="df6802e0-5b6f-4a31-97b7-76e4cee89eef" providerId="ADAL" clId="{4C8CCE2B-7FE0-4F1D-A4E2-6D3BE5BFC180}" dt="2022-03-30T22:31:54.463" v="634" actId="20577"/>
      <pc:docMkLst>
        <pc:docMk/>
      </pc:docMkLst>
      <pc:sldChg chg="delSp modSp mod">
        <pc:chgData name="Paul Wilcox" userId="df6802e0-5b6f-4a31-97b7-76e4cee89eef" providerId="ADAL" clId="{4C8CCE2B-7FE0-4F1D-A4E2-6D3BE5BFC180}" dt="2022-03-29T19:40:41.222" v="89" actId="478"/>
        <pc:sldMkLst>
          <pc:docMk/>
          <pc:sldMk cId="568168540" sldId="2076136081"/>
        </pc:sldMkLst>
        <pc:spChg chg="mod">
          <ac:chgData name="Paul Wilcox" userId="df6802e0-5b6f-4a31-97b7-76e4cee89eef" providerId="ADAL" clId="{4C8CCE2B-7FE0-4F1D-A4E2-6D3BE5BFC180}" dt="2022-03-28T19:45:59.673" v="4" actId="2711"/>
          <ac:spMkLst>
            <pc:docMk/>
            <pc:sldMk cId="568168540" sldId="2076136081"/>
            <ac:spMk id="12" creationId="{4D951AF0-1B7F-48B7-B418-A5519E86B706}"/>
          </ac:spMkLst>
        </pc:spChg>
        <pc:spChg chg="del">
          <ac:chgData name="Paul Wilcox" userId="df6802e0-5b6f-4a31-97b7-76e4cee89eef" providerId="ADAL" clId="{4C8CCE2B-7FE0-4F1D-A4E2-6D3BE5BFC180}" dt="2022-03-29T19:40:39.567" v="88" actId="478"/>
          <ac:spMkLst>
            <pc:docMk/>
            <pc:sldMk cId="568168540" sldId="2076136081"/>
            <ac:spMk id="29" creationId="{AC1BEBD2-B7E2-4B5A-8957-73F241C06007}"/>
          </ac:spMkLst>
        </pc:spChg>
        <pc:grpChg chg="del">
          <ac:chgData name="Paul Wilcox" userId="df6802e0-5b6f-4a31-97b7-76e4cee89eef" providerId="ADAL" clId="{4C8CCE2B-7FE0-4F1D-A4E2-6D3BE5BFC180}" dt="2022-03-29T19:40:41.222" v="89" actId="478"/>
          <ac:grpSpMkLst>
            <pc:docMk/>
            <pc:sldMk cId="568168540" sldId="2076136081"/>
            <ac:grpSpMk id="23" creationId="{E72E8F2D-A7D1-4ED8-848D-DC369AC89EC9}"/>
          </ac:grpSpMkLst>
        </pc:grpChg>
      </pc:sldChg>
      <pc:sldChg chg="addSp delSp modSp mod">
        <pc:chgData name="Paul Wilcox" userId="df6802e0-5b6f-4a31-97b7-76e4cee89eef" providerId="ADAL" clId="{4C8CCE2B-7FE0-4F1D-A4E2-6D3BE5BFC180}" dt="2022-03-29T19:26:03.770" v="24" actId="404"/>
        <pc:sldMkLst>
          <pc:docMk/>
          <pc:sldMk cId="174509474" sldId="2134804691"/>
        </pc:sldMkLst>
        <pc:spChg chg="mod">
          <ac:chgData name="Paul Wilcox" userId="df6802e0-5b6f-4a31-97b7-76e4cee89eef" providerId="ADAL" clId="{4C8CCE2B-7FE0-4F1D-A4E2-6D3BE5BFC180}" dt="2022-03-29T19:26:00.170" v="23" actId="404"/>
          <ac:spMkLst>
            <pc:docMk/>
            <pc:sldMk cId="174509474" sldId="2134804691"/>
            <ac:spMk id="2" creationId="{EA86641C-B9D6-460E-A4B4-755BF6ADA610}"/>
          </ac:spMkLst>
        </pc:spChg>
        <pc:spChg chg="add del mod">
          <ac:chgData name="Paul Wilcox" userId="df6802e0-5b6f-4a31-97b7-76e4cee89eef" providerId="ADAL" clId="{4C8CCE2B-7FE0-4F1D-A4E2-6D3BE5BFC180}" dt="2022-03-29T19:25:52.626" v="19"/>
          <ac:spMkLst>
            <pc:docMk/>
            <pc:sldMk cId="174509474" sldId="2134804691"/>
            <ac:spMk id="3" creationId="{6D371D43-260B-43CF-85A4-BF8EBE1021B7}"/>
          </ac:spMkLst>
        </pc:spChg>
        <pc:spChg chg="add mod">
          <ac:chgData name="Paul Wilcox" userId="df6802e0-5b6f-4a31-97b7-76e4cee89eef" providerId="ADAL" clId="{4C8CCE2B-7FE0-4F1D-A4E2-6D3BE5BFC180}" dt="2022-03-29T19:26:03.770" v="24" actId="404"/>
          <ac:spMkLst>
            <pc:docMk/>
            <pc:sldMk cId="174509474" sldId="2134804691"/>
            <ac:spMk id="4" creationId="{416908D1-8D96-4EFE-9CFF-0C1E71BBBDB4}"/>
          </ac:spMkLst>
        </pc:spChg>
      </pc:sldChg>
      <pc:sldChg chg="addSp delSp modSp mod">
        <pc:chgData name="Paul Wilcox" userId="df6802e0-5b6f-4a31-97b7-76e4cee89eef" providerId="ADAL" clId="{4C8CCE2B-7FE0-4F1D-A4E2-6D3BE5BFC180}" dt="2022-03-29T19:50:17.556" v="137"/>
        <pc:sldMkLst>
          <pc:docMk/>
          <pc:sldMk cId="622444461" sldId="2145705787"/>
        </pc:sldMkLst>
        <pc:spChg chg="mod">
          <ac:chgData name="Paul Wilcox" userId="df6802e0-5b6f-4a31-97b7-76e4cee89eef" providerId="ADAL" clId="{4C8CCE2B-7FE0-4F1D-A4E2-6D3BE5BFC180}" dt="2022-03-28T19:46:26.768" v="7" actId="2711"/>
          <ac:spMkLst>
            <pc:docMk/>
            <pc:sldMk cId="622444461" sldId="2145705787"/>
            <ac:spMk id="12" creationId="{08260212-45A8-4C83-9FA4-C0EB1C78A4F2}"/>
          </ac:spMkLst>
        </pc:spChg>
        <pc:spChg chg="mod">
          <ac:chgData name="Paul Wilcox" userId="df6802e0-5b6f-4a31-97b7-76e4cee89eef" providerId="ADAL" clId="{4C8CCE2B-7FE0-4F1D-A4E2-6D3BE5BFC180}" dt="2022-03-28T19:46:48.770" v="10" actId="2711"/>
          <ac:spMkLst>
            <pc:docMk/>
            <pc:sldMk cId="622444461" sldId="2145705787"/>
            <ac:spMk id="50" creationId="{C583E0F6-4A10-47FD-8811-95E9814FEB95}"/>
          </ac:spMkLst>
        </pc:spChg>
        <pc:spChg chg="del">
          <ac:chgData name="Paul Wilcox" userId="df6802e0-5b6f-4a31-97b7-76e4cee89eef" providerId="ADAL" clId="{4C8CCE2B-7FE0-4F1D-A4E2-6D3BE5BFC180}" dt="2022-03-29T19:40:52.134" v="90" actId="478"/>
          <ac:spMkLst>
            <pc:docMk/>
            <pc:sldMk cId="622444461" sldId="2145705787"/>
            <ac:spMk id="52" creationId="{29225722-C7BD-4F06-97C2-09F4A70544F6}"/>
          </ac:spMkLst>
        </pc:spChg>
        <pc:grpChg chg="del">
          <ac:chgData name="Paul Wilcox" userId="df6802e0-5b6f-4a31-97b7-76e4cee89eef" providerId="ADAL" clId="{4C8CCE2B-7FE0-4F1D-A4E2-6D3BE5BFC180}" dt="2022-03-29T19:40:54.016" v="91" actId="478"/>
          <ac:grpSpMkLst>
            <pc:docMk/>
            <pc:sldMk cId="622444461" sldId="2145705787"/>
            <ac:grpSpMk id="53" creationId="{85D3114E-3BDD-4EBC-9B17-248EB486D6BE}"/>
          </ac:grpSpMkLst>
        </pc:grpChg>
        <pc:picChg chg="add mod">
          <ac:chgData name="Paul Wilcox" userId="df6802e0-5b6f-4a31-97b7-76e4cee89eef" providerId="ADAL" clId="{4C8CCE2B-7FE0-4F1D-A4E2-6D3BE5BFC180}" dt="2022-03-29T19:50:17.556" v="137"/>
          <ac:picMkLst>
            <pc:docMk/>
            <pc:sldMk cId="622444461" sldId="2145705787"/>
            <ac:picMk id="13" creationId="{EA580F20-4C7F-41A7-AAB4-6C9ABC5326F6}"/>
          </ac:picMkLst>
        </pc:picChg>
        <pc:picChg chg="del mod modCrop">
          <ac:chgData name="Paul Wilcox" userId="df6802e0-5b6f-4a31-97b7-76e4cee89eef" providerId="ADAL" clId="{4C8CCE2B-7FE0-4F1D-A4E2-6D3BE5BFC180}" dt="2022-03-29T19:50:17.382" v="136" actId="478"/>
          <ac:picMkLst>
            <pc:docMk/>
            <pc:sldMk cId="622444461" sldId="2145705787"/>
            <ac:picMk id="58" creationId="{EDE6608E-C36C-4889-B515-4BF5354A1C01}"/>
          </ac:picMkLst>
        </pc:picChg>
      </pc:sldChg>
      <pc:sldChg chg="addSp delSp modSp mod">
        <pc:chgData name="Paul Wilcox" userId="df6802e0-5b6f-4a31-97b7-76e4cee89eef" providerId="ADAL" clId="{4C8CCE2B-7FE0-4F1D-A4E2-6D3BE5BFC180}" dt="2022-03-30T18:26:14.652" v="406"/>
        <pc:sldMkLst>
          <pc:docMk/>
          <pc:sldMk cId="2148170364" sldId="2145705788"/>
        </pc:sldMkLst>
        <pc:picChg chg="add del mod">
          <ac:chgData name="Paul Wilcox" userId="df6802e0-5b6f-4a31-97b7-76e4cee89eef" providerId="ADAL" clId="{4C8CCE2B-7FE0-4F1D-A4E2-6D3BE5BFC180}" dt="2022-03-30T18:18:19.541" v="340"/>
          <ac:picMkLst>
            <pc:docMk/>
            <pc:sldMk cId="2148170364" sldId="2145705788"/>
            <ac:picMk id="9" creationId="{A088D93D-2267-4CFB-93AD-7185A869D1DB}"/>
          </ac:picMkLst>
        </pc:picChg>
        <pc:picChg chg="add del mod">
          <ac:chgData name="Paul Wilcox" userId="df6802e0-5b6f-4a31-97b7-76e4cee89eef" providerId="ADAL" clId="{4C8CCE2B-7FE0-4F1D-A4E2-6D3BE5BFC180}" dt="2022-03-30T18:26:14.362" v="405" actId="478"/>
          <ac:picMkLst>
            <pc:docMk/>
            <pc:sldMk cId="2148170364" sldId="2145705788"/>
            <ac:picMk id="10" creationId="{30DE3BA2-058B-426D-9CC9-A96A6DBAB7D9}"/>
          </ac:picMkLst>
        </pc:picChg>
        <pc:picChg chg="add mod">
          <ac:chgData name="Paul Wilcox" userId="df6802e0-5b6f-4a31-97b7-76e4cee89eef" providerId="ADAL" clId="{4C8CCE2B-7FE0-4F1D-A4E2-6D3BE5BFC180}" dt="2022-03-30T18:26:14.652" v="406"/>
          <ac:picMkLst>
            <pc:docMk/>
            <pc:sldMk cId="2148170364" sldId="2145705788"/>
            <ac:picMk id="11" creationId="{5B94672A-06BD-457D-A8B4-7CB5BEA51F88}"/>
          </ac:picMkLst>
        </pc:picChg>
        <pc:picChg chg="del">
          <ac:chgData name="Paul Wilcox" userId="df6802e0-5b6f-4a31-97b7-76e4cee89eef" providerId="ADAL" clId="{4C8CCE2B-7FE0-4F1D-A4E2-6D3BE5BFC180}" dt="2022-03-30T18:18:14.847" v="338" actId="478"/>
          <ac:picMkLst>
            <pc:docMk/>
            <pc:sldMk cId="2148170364" sldId="2145705788"/>
            <ac:picMk id="71" creationId="{480C05FE-8DC6-48CC-974D-75D02A44D731}"/>
          </ac:picMkLst>
        </pc:picChg>
      </pc:sldChg>
      <pc:sldChg chg="addSp delSp modSp mod">
        <pc:chgData name="Paul Wilcox" userId="df6802e0-5b6f-4a31-97b7-76e4cee89eef" providerId="ADAL" clId="{4C8CCE2B-7FE0-4F1D-A4E2-6D3BE5BFC180}" dt="2022-03-30T18:23:43.286" v="394" actId="478"/>
        <pc:sldMkLst>
          <pc:docMk/>
          <pc:sldMk cId="3291079069" sldId="2147469549"/>
        </pc:sldMkLst>
        <pc:spChg chg="mod">
          <ac:chgData name="Paul Wilcox" userId="df6802e0-5b6f-4a31-97b7-76e4cee89eef" providerId="ADAL" clId="{4C8CCE2B-7FE0-4F1D-A4E2-6D3BE5BFC180}" dt="2022-03-29T19:39:52.953" v="81" actId="14100"/>
          <ac:spMkLst>
            <pc:docMk/>
            <pc:sldMk cId="3291079069" sldId="2147469549"/>
            <ac:spMk id="2" creationId="{952FE8BC-29F6-4D72-A30E-2FDC574F584B}"/>
          </ac:spMkLst>
        </pc:spChg>
        <pc:spChg chg="del">
          <ac:chgData name="Paul Wilcox" userId="df6802e0-5b6f-4a31-97b7-76e4cee89eef" providerId="ADAL" clId="{4C8CCE2B-7FE0-4F1D-A4E2-6D3BE5BFC180}" dt="2022-03-29T19:39:46.779" v="79" actId="478"/>
          <ac:spMkLst>
            <pc:docMk/>
            <pc:sldMk cId="3291079069" sldId="2147469549"/>
            <ac:spMk id="74" creationId="{805D5F98-6938-49EA-9A32-D671B1493BF4}"/>
          </ac:spMkLst>
        </pc:spChg>
        <pc:spChg chg="add del">
          <ac:chgData name="Paul Wilcox" userId="df6802e0-5b6f-4a31-97b7-76e4cee89eef" providerId="ADAL" clId="{4C8CCE2B-7FE0-4F1D-A4E2-6D3BE5BFC180}" dt="2022-03-29T19:40:11.880" v="85" actId="478"/>
          <ac:spMkLst>
            <pc:docMk/>
            <pc:sldMk cId="3291079069" sldId="2147469549"/>
            <ac:spMk id="92" creationId="{7C3E9F42-C6C3-4B7E-855C-D03A17E73A13}"/>
          </ac:spMkLst>
        </pc:spChg>
        <pc:spChg chg="mod">
          <ac:chgData name="Paul Wilcox" userId="df6802e0-5b6f-4a31-97b7-76e4cee89eef" providerId="ADAL" clId="{4C8CCE2B-7FE0-4F1D-A4E2-6D3BE5BFC180}" dt="2022-03-29T19:40:06.284" v="83" actId="1076"/>
          <ac:spMkLst>
            <pc:docMk/>
            <pc:sldMk cId="3291079069" sldId="2147469549"/>
            <ac:spMk id="166" creationId="{4C39AB76-3A72-4D4C-A6CC-048388683BE3}"/>
          </ac:spMkLst>
        </pc:spChg>
        <pc:grpChg chg="del">
          <ac:chgData name="Paul Wilcox" userId="df6802e0-5b6f-4a31-97b7-76e4cee89eef" providerId="ADAL" clId="{4C8CCE2B-7FE0-4F1D-A4E2-6D3BE5BFC180}" dt="2022-03-29T19:39:48.918" v="80" actId="478"/>
          <ac:grpSpMkLst>
            <pc:docMk/>
            <pc:sldMk cId="3291079069" sldId="2147469549"/>
            <ac:grpSpMk id="85" creationId="{0E017BFD-AF3E-43DA-9B53-EF2DEDCB492F}"/>
          </ac:grpSpMkLst>
        </pc:grpChg>
        <pc:picChg chg="add del mod">
          <ac:chgData name="Paul Wilcox" userId="df6802e0-5b6f-4a31-97b7-76e4cee89eef" providerId="ADAL" clId="{4C8CCE2B-7FE0-4F1D-A4E2-6D3BE5BFC180}" dt="2022-03-30T18:23:43.286" v="394" actId="478"/>
          <ac:picMkLst>
            <pc:docMk/>
            <pc:sldMk cId="3291079069" sldId="2147469549"/>
            <ac:picMk id="7" creationId="{24253CBC-60E2-40A9-985A-963F12231A09}"/>
          </ac:picMkLst>
        </pc:picChg>
        <pc:picChg chg="add del mod">
          <ac:chgData name="Paul Wilcox" userId="df6802e0-5b6f-4a31-97b7-76e4cee89eef" providerId="ADAL" clId="{4C8CCE2B-7FE0-4F1D-A4E2-6D3BE5BFC180}" dt="2022-03-30T18:23:43.286" v="394" actId="478"/>
          <ac:picMkLst>
            <pc:docMk/>
            <pc:sldMk cId="3291079069" sldId="2147469549"/>
            <ac:picMk id="8" creationId="{4CD3213D-DFAF-4585-AF82-CD6A1BD3B48F}"/>
          </ac:picMkLst>
        </pc:picChg>
        <pc:picChg chg="add mod">
          <ac:chgData name="Paul Wilcox" userId="df6802e0-5b6f-4a31-97b7-76e4cee89eef" providerId="ADAL" clId="{4C8CCE2B-7FE0-4F1D-A4E2-6D3BE5BFC180}" dt="2022-03-30T18:23:40.490" v="393"/>
          <ac:picMkLst>
            <pc:docMk/>
            <pc:sldMk cId="3291079069" sldId="2147469549"/>
            <ac:picMk id="9" creationId="{98C4F97F-BCCA-488F-BCCE-05F40F9402FD}"/>
          </ac:picMkLst>
        </pc:picChg>
        <pc:picChg chg="add del mod">
          <ac:chgData name="Paul Wilcox" userId="df6802e0-5b6f-4a31-97b7-76e4cee89eef" providerId="ADAL" clId="{4C8CCE2B-7FE0-4F1D-A4E2-6D3BE5BFC180}" dt="2022-03-29T20:08:01.644" v="198" actId="478"/>
          <ac:picMkLst>
            <pc:docMk/>
            <pc:sldMk cId="3291079069" sldId="2147469549"/>
            <ac:picMk id="14" creationId="{84C0BB24-D45D-4750-92AC-5587CA27181B}"/>
          </ac:picMkLst>
        </pc:picChg>
        <pc:picChg chg="add del mod">
          <ac:chgData name="Paul Wilcox" userId="df6802e0-5b6f-4a31-97b7-76e4cee89eef" providerId="ADAL" clId="{4C8CCE2B-7FE0-4F1D-A4E2-6D3BE5BFC180}" dt="2022-03-30T18:23:34.751" v="390" actId="478"/>
          <ac:picMkLst>
            <pc:docMk/>
            <pc:sldMk cId="3291079069" sldId="2147469549"/>
            <ac:picMk id="15" creationId="{F034BA55-F3CB-4E02-B7AD-E2044DAE8463}"/>
          </ac:picMkLst>
        </pc:picChg>
        <pc:picChg chg="mod">
          <ac:chgData name="Paul Wilcox" userId="df6802e0-5b6f-4a31-97b7-76e4cee89eef" providerId="ADAL" clId="{4C8CCE2B-7FE0-4F1D-A4E2-6D3BE5BFC180}" dt="2022-03-29T19:40:30.987" v="87" actId="1076"/>
          <ac:picMkLst>
            <pc:docMk/>
            <pc:sldMk cId="3291079069" sldId="2147469549"/>
            <ac:picMk id="73" creationId="{9CC03AF4-E52C-4612-BD12-EEEEE553FEA7}"/>
          </ac:picMkLst>
        </pc:picChg>
        <pc:picChg chg="del">
          <ac:chgData name="Paul Wilcox" userId="df6802e0-5b6f-4a31-97b7-76e4cee89eef" providerId="ADAL" clId="{4C8CCE2B-7FE0-4F1D-A4E2-6D3BE5BFC180}" dt="2022-03-29T19:40:01.071" v="82" actId="478"/>
          <ac:picMkLst>
            <pc:docMk/>
            <pc:sldMk cId="3291079069" sldId="2147469549"/>
            <ac:picMk id="91" creationId="{20A9C44F-047F-4C56-855D-35B6D0538EE8}"/>
          </ac:picMkLst>
        </pc:picChg>
      </pc:sldChg>
      <pc:sldChg chg="addSp delSp modSp mod">
        <pc:chgData name="Paul Wilcox" userId="df6802e0-5b6f-4a31-97b7-76e4cee89eef" providerId="ADAL" clId="{4C8CCE2B-7FE0-4F1D-A4E2-6D3BE5BFC180}" dt="2022-03-30T18:28:01.969" v="430" actId="478"/>
        <pc:sldMkLst>
          <pc:docMk/>
          <pc:sldMk cId="454991627" sldId="2147470089"/>
        </pc:sldMkLst>
        <pc:spChg chg="add mod ord">
          <ac:chgData name="Paul Wilcox" userId="df6802e0-5b6f-4a31-97b7-76e4cee89eef" providerId="ADAL" clId="{4C8CCE2B-7FE0-4F1D-A4E2-6D3BE5BFC180}" dt="2022-03-30T18:14:25.196" v="302" actId="167"/>
          <ac:spMkLst>
            <pc:docMk/>
            <pc:sldMk cId="454991627" sldId="2147470089"/>
            <ac:spMk id="8" creationId="{3B32169C-FE4A-4D5D-97F1-7C2315E07258}"/>
          </ac:spMkLst>
        </pc:spChg>
        <pc:spChg chg="mod">
          <ac:chgData name="Paul Wilcox" userId="df6802e0-5b6f-4a31-97b7-76e4cee89eef" providerId="ADAL" clId="{4C8CCE2B-7FE0-4F1D-A4E2-6D3BE5BFC180}" dt="2022-03-29T20:01:11.085" v="187" actId="14100"/>
          <ac:spMkLst>
            <pc:docMk/>
            <pc:sldMk cId="454991627" sldId="2147470089"/>
            <ac:spMk id="68" creationId="{B9C17F98-956E-48F0-8E1F-92414B8A4FC7}"/>
          </ac:spMkLst>
        </pc:spChg>
        <pc:spChg chg="del">
          <ac:chgData name="Paul Wilcox" userId="df6802e0-5b6f-4a31-97b7-76e4cee89eef" providerId="ADAL" clId="{4C8CCE2B-7FE0-4F1D-A4E2-6D3BE5BFC180}" dt="2022-03-30T18:14:03.463" v="298" actId="478"/>
          <ac:spMkLst>
            <pc:docMk/>
            <pc:sldMk cId="454991627" sldId="2147470089"/>
            <ac:spMk id="71" creationId="{F98D7DE8-7D39-44E0-B832-C134C665D27C}"/>
          </ac:spMkLst>
        </pc:spChg>
        <pc:picChg chg="add del mod">
          <ac:chgData name="Paul Wilcox" userId="df6802e0-5b6f-4a31-97b7-76e4cee89eef" providerId="ADAL" clId="{4C8CCE2B-7FE0-4F1D-A4E2-6D3BE5BFC180}" dt="2022-03-30T18:14:04.912" v="299" actId="478"/>
          <ac:picMkLst>
            <pc:docMk/>
            <pc:sldMk cId="454991627" sldId="2147470089"/>
            <ac:picMk id="6" creationId="{980CF530-0E5D-4AE6-A257-35E4BC1C65C8}"/>
          </ac:picMkLst>
        </pc:picChg>
        <pc:picChg chg="add del mod">
          <ac:chgData name="Paul Wilcox" userId="df6802e0-5b6f-4a31-97b7-76e4cee89eef" providerId="ADAL" clId="{4C8CCE2B-7FE0-4F1D-A4E2-6D3BE5BFC180}" dt="2022-03-30T18:17:55.258" v="333" actId="478"/>
          <ac:picMkLst>
            <pc:docMk/>
            <pc:sldMk cId="454991627" sldId="2147470089"/>
            <ac:picMk id="7" creationId="{C5C718B6-6841-4FBE-AC06-770A53ECF28A}"/>
          </ac:picMkLst>
        </pc:picChg>
        <pc:picChg chg="add del mod">
          <ac:chgData name="Paul Wilcox" userId="df6802e0-5b6f-4a31-97b7-76e4cee89eef" providerId="ADAL" clId="{4C8CCE2B-7FE0-4F1D-A4E2-6D3BE5BFC180}" dt="2022-03-30T18:28:01.969" v="430" actId="478"/>
          <ac:picMkLst>
            <pc:docMk/>
            <pc:sldMk cId="454991627" sldId="2147470089"/>
            <ac:picMk id="9" creationId="{6387B22D-F27A-4C7B-8B02-0F3BFC2451CF}"/>
          </ac:picMkLst>
        </pc:picChg>
        <pc:picChg chg="add mod">
          <ac:chgData name="Paul Wilcox" userId="df6802e0-5b6f-4a31-97b7-76e4cee89eef" providerId="ADAL" clId="{4C8CCE2B-7FE0-4F1D-A4E2-6D3BE5BFC180}" dt="2022-03-30T18:27:56.294" v="429"/>
          <ac:picMkLst>
            <pc:docMk/>
            <pc:sldMk cId="454991627" sldId="2147470089"/>
            <ac:picMk id="10" creationId="{EAEEE383-E3F0-4B6C-9788-30B8E4938C07}"/>
          </ac:picMkLst>
        </pc:picChg>
        <pc:picChg chg="del">
          <ac:chgData name="Paul Wilcox" userId="df6802e0-5b6f-4a31-97b7-76e4cee89eef" providerId="ADAL" clId="{4C8CCE2B-7FE0-4F1D-A4E2-6D3BE5BFC180}" dt="2022-03-29T20:04:09.584" v="195" actId="478"/>
          <ac:picMkLst>
            <pc:docMk/>
            <pc:sldMk cId="454991627" sldId="2147470089"/>
            <ac:picMk id="70" creationId="{044C89C2-83CB-4879-B617-038D87E33992}"/>
          </ac:picMkLst>
        </pc:picChg>
      </pc:sldChg>
      <pc:sldChg chg="addSp delSp modSp mod modTransition">
        <pc:chgData name="Paul Wilcox" userId="df6802e0-5b6f-4a31-97b7-76e4cee89eef" providerId="ADAL" clId="{4C8CCE2B-7FE0-4F1D-A4E2-6D3BE5BFC180}" dt="2022-03-30T18:28:06.232" v="432"/>
        <pc:sldMkLst>
          <pc:docMk/>
          <pc:sldMk cId="301125556" sldId="2147470093"/>
        </pc:sldMkLst>
        <pc:spChg chg="mod">
          <ac:chgData name="Paul Wilcox" userId="df6802e0-5b6f-4a31-97b7-76e4cee89eef" providerId="ADAL" clId="{4C8CCE2B-7FE0-4F1D-A4E2-6D3BE5BFC180}" dt="2022-03-30T18:26:35.861" v="410" actId="14100"/>
          <ac:spMkLst>
            <pc:docMk/>
            <pc:sldMk cId="301125556" sldId="2147470093"/>
            <ac:spMk id="8" creationId="{6528DBDE-FBB4-4554-A59F-17363E745B83}"/>
          </ac:spMkLst>
        </pc:spChg>
        <pc:spChg chg="mod">
          <ac:chgData name="Paul Wilcox" userId="df6802e0-5b6f-4a31-97b7-76e4cee89eef" providerId="ADAL" clId="{4C8CCE2B-7FE0-4F1D-A4E2-6D3BE5BFC180}" dt="2022-03-30T18:26:39.062" v="411" actId="14100"/>
          <ac:spMkLst>
            <pc:docMk/>
            <pc:sldMk cId="301125556" sldId="2147470093"/>
            <ac:spMk id="13" creationId="{2FB7DCE3-3086-49C1-90FE-47677E054B31}"/>
          </ac:spMkLst>
        </pc:spChg>
        <pc:picChg chg="del">
          <ac:chgData name="Paul Wilcox" userId="df6802e0-5b6f-4a31-97b7-76e4cee89eef" providerId="ADAL" clId="{4C8CCE2B-7FE0-4F1D-A4E2-6D3BE5BFC180}" dt="2022-03-30T18:18:05.973" v="335" actId="478"/>
          <ac:picMkLst>
            <pc:docMk/>
            <pc:sldMk cId="301125556" sldId="2147470093"/>
            <ac:picMk id="7" creationId="{35975545-7320-4792-997D-AC45FAA7075C}"/>
          </ac:picMkLst>
        </pc:picChg>
        <pc:picChg chg="add del mod ord">
          <ac:chgData name="Paul Wilcox" userId="df6802e0-5b6f-4a31-97b7-76e4cee89eef" providerId="ADAL" clId="{4C8CCE2B-7FE0-4F1D-A4E2-6D3BE5BFC180}" dt="2022-03-30T18:28:05.749" v="431" actId="478"/>
          <ac:picMkLst>
            <pc:docMk/>
            <pc:sldMk cId="301125556" sldId="2147470093"/>
            <ac:picMk id="9" creationId="{52A70373-2C2F-46C8-A061-E5DAF28B3F4C}"/>
          </ac:picMkLst>
        </pc:picChg>
        <pc:picChg chg="add mod">
          <ac:chgData name="Paul Wilcox" userId="df6802e0-5b6f-4a31-97b7-76e4cee89eef" providerId="ADAL" clId="{4C8CCE2B-7FE0-4F1D-A4E2-6D3BE5BFC180}" dt="2022-03-30T18:26:26.474" v="408" actId="167"/>
          <ac:picMkLst>
            <pc:docMk/>
            <pc:sldMk cId="301125556" sldId="2147470093"/>
            <ac:picMk id="10" creationId="{C3B23C95-15EC-4674-98EF-130551E8E365}"/>
          </ac:picMkLst>
        </pc:picChg>
        <pc:picChg chg="del">
          <ac:chgData name="Paul Wilcox" userId="df6802e0-5b6f-4a31-97b7-76e4cee89eef" providerId="ADAL" clId="{4C8CCE2B-7FE0-4F1D-A4E2-6D3BE5BFC180}" dt="2022-03-30T18:26:30.991" v="409" actId="478"/>
          <ac:picMkLst>
            <pc:docMk/>
            <pc:sldMk cId="301125556" sldId="2147470093"/>
            <ac:picMk id="11" creationId="{BE179C8E-C978-4541-BEA0-7174049C3526}"/>
          </ac:picMkLst>
        </pc:picChg>
        <pc:picChg chg="add mod">
          <ac:chgData name="Paul Wilcox" userId="df6802e0-5b6f-4a31-97b7-76e4cee89eef" providerId="ADAL" clId="{4C8CCE2B-7FE0-4F1D-A4E2-6D3BE5BFC180}" dt="2022-03-30T18:28:06.232" v="432"/>
          <ac:picMkLst>
            <pc:docMk/>
            <pc:sldMk cId="301125556" sldId="2147470093"/>
            <ac:picMk id="12" creationId="{60B96018-8FE0-45F6-BED1-54C2576AAE96}"/>
          </ac:picMkLst>
        </pc:picChg>
      </pc:sldChg>
      <pc:sldChg chg="addSp delSp modSp mod">
        <pc:chgData name="Paul Wilcox" userId="df6802e0-5b6f-4a31-97b7-76e4cee89eef" providerId="ADAL" clId="{4C8CCE2B-7FE0-4F1D-A4E2-6D3BE5BFC180}" dt="2022-03-30T18:49:25.339" v="593" actId="1076"/>
        <pc:sldMkLst>
          <pc:docMk/>
          <pc:sldMk cId="705993675" sldId="2147470096"/>
        </pc:sldMkLst>
        <pc:spChg chg="mod">
          <ac:chgData name="Paul Wilcox" userId="df6802e0-5b6f-4a31-97b7-76e4cee89eef" providerId="ADAL" clId="{4C8CCE2B-7FE0-4F1D-A4E2-6D3BE5BFC180}" dt="2022-03-29T19:59:41.264" v="176" actId="1076"/>
          <ac:spMkLst>
            <pc:docMk/>
            <pc:sldMk cId="705993675" sldId="2147470096"/>
            <ac:spMk id="7" creationId="{B0A39FE8-FE7D-4E7D-BEED-F4BDA04C5959}"/>
          </ac:spMkLst>
        </pc:spChg>
        <pc:picChg chg="mod">
          <ac:chgData name="Paul Wilcox" userId="df6802e0-5b6f-4a31-97b7-76e4cee89eef" providerId="ADAL" clId="{4C8CCE2B-7FE0-4F1D-A4E2-6D3BE5BFC180}" dt="2022-03-30T18:49:25.339" v="593" actId="1076"/>
          <ac:picMkLst>
            <pc:docMk/>
            <pc:sldMk cId="705993675" sldId="2147470096"/>
            <ac:picMk id="8" creationId="{C5585F3F-5D6B-432F-90A9-51AD9768DF7A}"/>
          </ac:picMkLst>
        </pc:picChg>
        <pc:picChg chg="mod">
          <ac:chgData name="Paul Wilcox" userId="df6802e0-5b6f-4a31-97b7-76e4cee89eef" providerId="ADAL" clId="{4C8CCE2B-7FE0-4F1D-A4E2-6D3BE5BFC180}" dt="2022-03-30T18:49:25.339" v="593" actId="1076"/>
          <ac:picMkLst>
            <pc:docMk/>
            <pc:sldMk cId="705993675" sldId="2147470096"/>
            <ac:picMk id="9" creationId="{09779D8B-0654-4478-80B3-65842B7C8B29}"/>
          </ac:picMkLst>
        </pc:picChg>
        <pc:picChg chg="add del mod">
          <ac:chgData name="Paul Wilcox" userId="df6802e0-5b6f-4a31-97b7-76e4cee89eef" providerId="ADAL" clId="{4C8CCE2B-7FE0-4F1D-A4E2-6D3BE5BFC180}" dt="2022-03-30T18:17:44.809" v="329" actId="478"/>
          <ac:picMkLst>
            <pc:docMk/>
            <pc:sldMk cId="705993675" sldId="2147470096"/>
            <ac:picMk id="10" creationId="{06DABA1F-67B5-4F46-8EC4-9A582164C1A7}"/>
          </ac:picMkLst>
        </pc:picChg>
        <pc:picChg chg="add mod">
          <ac:chgData name="Paul Wilcox" userId="df6802e0-5b6f-4a31-97b7-76e4cee89eef" providerId="ADAL" clId="{4C8CCE2B-7FE0-4F1D-A4E2-6D3BE5BFC180}" dt="2022-03-30T18:17:46.568" v="330"/>
          <ac:picMkLst>
            <pc:docMk/>
            <pc:sldMk cId="705993675" sldId="2147470096"/>
            <ac:picMk id="11" creationId="{4E7225DE-5B98-42A2-B2CC-35BE47408F6C}"/>
          </ac:picMkLst>
        </pc:picChg>
        <pc:picChg chg="del">
          <ac:chgData name="Paul Wilcox" userId="df6802e0-5b6f-4a31-97b7-76e4cee89eef" providerId="ADAL" clId="{4C8CCE2B-7FE0-4F1D-A4E2-6D3BE5BFC180}" dt="2022-03-29T19:59:29.771" v="174" actId="478"/>
          <ac:picMkLst>
            <pc:docMk/>
            <pc:sldMk cId="705993675" sldId="2147470096"/>
            <ac:picMk id="89" creationId="{870884D3-8C60-4C8B-ADF8-85B3DB017473}"/>
          </ac:picMkLst>
        </pc:picChg>
        <pc:cxnChg chg="mod">
          <ac:chgData name="Paul Wilcox" userId="df6802e0-5b6f-4a31-97b7-76e4cee89eef" providerId="ADAL" clId="{4C8CCE2B-7FE0-4F1D-A4E2-6D3BE5BFC180}" dt="2022-03-30T18:49:25.339" v="593" actId="1076"/>
          <ac:cxnSpMkLst>
            <pc:docMk/>
            <pc:sldMk cId="705993675" sldId="2147470096"/>
            <ac:cxnSpMk id="13" creationId="{2282887C-9F65-49DD-BC27-FDA19E15DF35}"/>
          </ac:cxnSpMkLst>
        </pc:cxnChg>
      </pc:sldChg>
      <pc:sldChg chg="addSp delSp modSp mod">
        <pc:chgData name="Paul Wilcox" userId="df6802e0-5b6f-4a31-97b7-76e4cee89eef" providerId="ADAL" clId="{4C8CCE2B-7FE0-4F1D-A4E2-6D3BE5BFC180}" dt="2022-03-30T18:30:00.954" v="484" actId="207"/>
        <pc:sldMkLst>
          <pc:docMk/>
          <pc:sldMk cId="1673991551" sldId="2147470097"/>
        </pc:sldMkLst>
        <pc:spChg chg="mod">
          <ac:chgData name="Paul Wilcox" userId="df6802e0-5b6f-4a31-97b7-76e4cee89eef" providerId="ADAL" clId="{4C8CCE2B-7FE0-4F1D-A4E2-6D3BE5BFC180}" dt="2022-03-29T20:22:32.120" v="256" actId="1076"/>
          <ac:spMkLst>
            <pc:docMk/>
            <pc:sldMk cId="1673991551" sldId="2147470097"/>
            <ac:spMk id="14" creationId="{96F524F8-D99C-442B-BC5F-C809E0D93B00}"/>
          </ac:spMkLst>
        </pc:spChg>
        <pc:spChg chg="mod">
          <ac:chgData name="Paul Wilcox" userId="df6802e0-5b6f-4a31-97b7-76e4cee89eef" providerId="ADAL" clId="{4C8CCE2B-7FE0-4F1D-A4E2-6D3BE5BFC180}" dt="2022-03-29T20:22:32.120" v="256" actId="1076"/>
          <ac:spMkLst>
            <pc:docMk/>
            <pc:sldMk cId="1673991551" sldId="2147470097"/>
            <ac:spMk id="15" creationId="{84C00EA7-9B6D-43AD-8345-95682A15EDFC}"/>
          </ac:spMkLst>
        </pc:spChg>
        <pc:spChg chg="mod">
          <ac:chgData name="Paul Wilcox" userId="df6802e0-5b6f-4a31-97b7-76e4cee89eef" providerId="ADAL" clId="{4C8CCE2B-7FE0-4F1D-A4E2-6D3BE5BFC180}" dt="2022-03-29T20:22:32.120" v="256" actId="1076"/>
          <ac:spMkLst>
            <pc:docMk/>
            <pc:sldMk cId="1673991551" sldId="2147470097"/>
            <ac:spMk id="18" creationId="{CE0A110D-BE69-421C-B5C5-D4C85CA5A742}"/>
          </ac:spMkLst>
        </pc:spChg>
        <pc:spChg chg="mod">
          <ac:chgData name="Paul Wilcox" userId="df6802e0-5b6f-4a31-97b7-76e4cee89eef" providerId="ADAL" clId="{4C8CCE2B-7FE0-4F1D-A4E2-6D3BE5BFC180}" dt="2022-03-29T20:22:32.120" v="256" actId="1076"/>
          <ac:spMkLst>
            <pc:docMk/>
            <pc:sldMk cId="1673991551" sldId="2147470097"/>
            <ac:spMk id="19" creationId="{02250B4C-81E4-4C2C-827D-A46075F7BA2D}"/>
          </ac:spMkLst>
        </pc:spChg>
        <pc:spChg chg="mod">
          <ac:chgData name="Paul Wilcox" userId="df6802e0-5b6f-4a31-97b7-76e4cee89eef" providerId="ADAL" clId="{4C8CCE2B-7FE0-4F1D-A4E2-6D3BE5BFC180}" dt="2022-03-29T20:22:32.120" v="256" actId="1076"/>
          <ac:spMkLst>
            <pc:docMk/>
            <pc:sldMk cId="1673991551" sldId="2147470097"/>
            <ac:spMk id="21" creationId="{5662052E-50B5-4634-9757-A383AEB0C44D}"/>
          </ac:spMkLst>
        </pc:spChg>
        <pc:spChg chg="mod">
          <ac:chgData name="Paul Wilcox" userId="df6802e0-5b6f-4a31-97b7-76e4cee89eef" providerId="ADAL" clId="{4C8CCE2B-7FE0-4F1D-A4E2-6D3BE5BFC180}" dt="2022-03-30T18:30:00.954" v="484" actId="207"/>
          <ac:spMkLst>
            <pc:docMk/>
            <pc:sldMk cId="1673991551" sldId="2147470097"/>
            <ac:spMk id="22" creationId="{F3036160-AA03-43D7-B358-F3EDEA55C8A5}"/>
          </ac:spMkLst>
        </pc:spChg>
        <pc:spChg chg="mod">
          <ac:chgData name="Paul Wilcox" userId="df6802e0-5b6f-4a31-97b7-76e4cee89eef" providerId="ADAL" clId="{4C8CCE2B-7FE0-4F1D-A4E2-6D3BE5BFC180}" dt="2022-03-29T20:22:32.120" v="256" actId="1076"/>
          <ac:spMkLst>
            <pc:docMk/>
            <pc:sldMk cId="1673991551" sldId="2147470097"/>
            <ac:spMk id="23" creationId="{58FCD34D-6129-4C51-9F8A-5DAAC5709355}"/>
          </ac:spMkLst>
        </pc:spChg>
        <pc:spChg chg="mod">
          <ac:chgData name="Paul Wilcox" userId="df6802e0-5b6f-4a31-97b7-76e4cee89eef" providerId="ADAL" clId="{4C8CCE2B-7FE0-4F1D-A4E2-6D3BE5BFC180}" dt="2022-03-29T20:22:32.120" v="256" actId="1076"/>
          <ac:spMkLst>
            <pc:docMk/>
            <pc:sldMk cId="1673991551" sldId="2147470097"/>
            <ac:spMk id="24" creationId="{5480FEB6-7F19-4DF8-8A9E-B31784F77C6E}"/>
          </ac:spMkLst>
        </pc:spChg>
        <pc:spChg chg="mod">
          <ac:chgData name="Paul Wilcox" userId="df6802e0-5b6f-4a31-97b7-76e4cee89eef" providerId="ADAL" clId="{4C8CCE2B-7FE0-4F1D-A4E2-6D3BE5BFC180}" dt="2022-03-29T20:22:32.120" v="256" actId="1076"/>
          <ac:spMkLst>
            <pc:docMk/>
            <pc:sldMk cId="1673991551" sldId="2147470097"/>
            <ac:spMk id="25" creationId="{46856882-B673-4141-97E5-8D72DB4EAA32}"/>
          </ac:spMkLst>
        </pc:spChg>
        <pc:picChg chg="add del mod">
          <ac:chgData name="Paul Wilcox" userId="df6802e0-5b6f-4a31-97b7-76e4cee89eef" providerId="ADAL" clId="{4C8CCE2B-7FE0-4F1D-A4E2-6D3BE5BFC180}" dt="2022-03-29T20:22:38.833" v="259" actId="478"/>
          <ac:picMkLst>
            <pc:docMk/>
            <pc:sldMk cId="1673991551" sldId="2147470097"/>
            <ac:picMk id="13" creationId="{045F041A-F492-4CAD-B77E-D0895CA40A77}"/>
          </ac:picMkLst>
        </pc:picChg>
        <pc:picChg chg="add mod">
          <ac:chgData name="Paul Wilcox" userId="df6802e0-5b6f-4a31-97b7-76e4cee89eef" providerId="ADAL" clId="{4C8CCE2B-7FE0-4F1D-A4E2-6D3BE5BFC180}" dt="2022-03-29T20:22:44.305" v="260"/>
          <ac:picMkLst>
            <pc:docMk/>
            <pc:sldMk cId="1673991551" sldId="2147470097"/>
            <ac:picMk id="16" creationId="{14293D01-1A01-48FF-8686-4D88FFA515DB}"/>
          </ac:picMkLst>
        </pc:picChg>
        <pc:picChg chg="del">
          <ac:chgData name="Paul Wilcox" userId="df6802e0-5b6f-4a31-97b7-76e4cee89eef" providerId="ADAL" clId="{4C8CCE2B-7FE0-4F1D-A4E2-6D3BE5BFC180}" dt="2022-03-29T20:22:35.894" v="257" actId="478"/>
          <ac:picMkLst>
            <pc:docMk/>
            <pc:sldMk cId="1673991551" sldId="2147470097"/>
            <ac:picMk id="26" creationId="{85B48B8F-6EAF-468B-BD5B-DCD19AC5493D}"/>
          </ac:picMkLst>
        </pc:picChg>
      </pc:sldChg>
      <pc:sldChg chg="addSp delSp modSp mod">
        <pc:chgData name="Paul Wilcox" userId="df6802e0-5b6f-4a31-97b7-76e4cee89eef" providerId="ADAL" clId="{4C8CCE2B-7FE0-4F1D-A4E2-6D3BE5BFC180}" dt="2022-03-30T18:30:06.852" v="485" actId="207"/>
        <pc:sldMkLst>
          <pc:docMk/>
          <pc:sldMk cId="1609462180" sldId="2147470098"/>
        </pc:sldMkLst>
        <pc:spChg chg="add del mod">
          <ac:chgData name="Paul Wilcox" userId="df6802e0-5b6f-4a31-97b7-76e4cee89eef" providerId="ADAL" clId="{4C8CCE2B-7FE0-4F1D-A4E2-6D3BE5BFC180}" dt="2022-03-29T20:21:50.335" v="254" actId="478"/>
          <ac:spMkLst>
            <pc:docMk/>
            <pc:sldMk cId="1609462180" sldId="2147470098"/>
            <ac:spMk id="2" creationId="{AFFA3652-B7CC-4693-AA27-F1A59651C5EF}"/>
          </ac:spMkLst>
        </pc:spChg>
        <pc:spChg chg="mod">
          <ac:chgData name="Paul Wilcox" userId="df6802e0-5b6f-4a31-97b7-76e4cee89eef" providerId="ADAL" clId="{4C8CCE2B-7FE0-4F1D-A4E2-6D3BE5BFC180}" dt="2022-03-29T20:21:57.449" v="255" actId="1076"/>
          <ac:spMkLst>
            <pc:docMk/>
            <pc:sldMk cId="1609462180" sldId="2147470098"/>
            <ac:spMk id="18" creationId="{3DAD420C-D0A0-4625-8AA5-F9EBBCA86B48}"/>
          </ac:spMkLst>
        </pc:spChg>
        <pc:spChg chg="mod">
          <ac:chgData name="Paul Wilcox" userId="df6802e0-5b6f-4a31-97b7-76e4cee89eef" providerId="ADAL" clId="{4C8CCE2B-7FE0-4F1D-A4E2-6D3BE5BFC180}" dt="2022-03-29T20:21:57.449" v="255" actId="1076"/>
          <ac:spMkLst>
            <pc:docMk/>
            <pc:sldMk cId="1609462180" sldId="2147470098"/>
            <ac:spMk id="21" creationId="{CF541A9E-87F1-4292-A4EC-91C6CE4A1E02}"/>
          </ac:spMkLst>
        </pc:spChg>
        <pc:spChg chg="mod">
          <ac:chgData name="Paul Wilcox" userId="df6802e0-5b6f-4a31-97b7-76e4cee89eef" providerId="ADAL" clId="{4C8CCE2B-7FE0-4F1D-A4E2-6D3BE5BFC180}" dt="2022-03-30T18:30:06.852" v="485" actId="207"/>
          <ac:spMkLst>
            <pc:docMk/>
            <pc:sldMk cId="1609462180" sldId="2147470098"/>
            <ac:spMk id="24" creationId="{517D55DB-C04B-4B20-A030-2E5974CE63CB}"/>
          </ac:spMkLst>
        </pc:spChg>
        <pc:picChg chg="mod">
          <ac:chgData name="Paul Wilcox" userId="df6802e0-5b6f-4a31-97b7-76e4cee89eef" providerId="ADAL" clId="{4C8CCE2B-7FE0-4F1D-A4E2-6D3BE5BFC180}" dt="2022-03-30T18:28:35.039" v="434" actId="1076"/>
          <ac:picMkLst>
            <pc:docMk/>
            <pc:sldMk cId="1609462180" sldId="2147470098"/>
            <ac:picMk id="10" creationId="{303F569A-D529-4B92-B912-F09F3B8DEB50}"/>
          </ac:picMkLst>
        </pc:picChg>
        <pc:picChg chg="add del mod modCrop">
          <ac:chgData name="Paul Wilcox" userId="df6802e0-5b6f-4a31-97b7-76e4cee89eef" providerId="ADAL" clId="{4C8CCE2B-7FE0-4F1D-A4E2-6D3BE5BFC180}" dt="2022-03-30T18:28:36.957" v="435" actId="478"/>
          <ac:picMkLst>
            <pc:docMk/>
            <pc:sldMk cId="1609462180" sldId="2147470098"/>
            <ac:picMk id="13" creationId="{80A8B81F-4BB2-465D-8CB0-12B1FEF22D5C}"/>
          </ac:picMkLst>
        </pc:picChg>
        <pc:picChg chg="mod">
          <ac:chgData name="Paul Wilcox" userId="df6802e0-5b6f-4a31-97b7-76e4cee89eef" providerId="ADAL" clId="{4C8CCE2B-7FE0-4F1D-A4E2-6D3BE5BFC180}" dt="2022-03-30T18:28:35.039" v="434" actId="1076"/>
          <ac:picMkLst>
            <pc:docMk/>
            <pc:sldMk cId="1609462180" sldId="2147470098"/>
            <ac:picMk id="14" creationId="{0EA957CE-21FA-45EA-B813-228F505B6A91}"/>
          </ac:picMkLst>
        </pc:picChg>
        <pc:picChg chg="mod">
          <ac:chgData name="Paul Wilcox" userId="df6802e0-5b6f-4a31-97b7-76e4cee89eef" providerId="ADAL" clId="{4C8CCE2B-7FE0-4F1D-A4E2-6D3BE5BFC180}" dt="2022-03-30T18:28:35.039" v="434" actId="1076"/>
          <ac:picMkLst>
            <pc:docMk/>
            <pc:sldMk cId="1609462180" sldId="2147470098"/>
            <ac:picMk id="15" creationId="{02739D23-708D-4DA3-A9CB-A368C2C99059}"/>
          </ac:picMkLst>
        </pc:picChg>
        <pc:picChg chg="add mod">
          <ac:chgData name="Paul Wilcox" userId="df6802e0-5b6f-4a31-97b7-76e4cee89eef" providerId="ADAL" clId="{4C8CCE2B-7FE0-4F1D-A4E2-6D3BE5BFC180}" dt="2022-03-30T18:28:38.775" v="436"/>
          <ac:picMkLst>
            <pc:docMk/>
            <pc:sldMk cId="1609462180" sldId="2147470098"/>
            <ac:picMk id="19" creationId="{89E3880D-9D8B-4EB4-A861-7FBCA9FDC58E}"/>
          </ac:picMkLst>
        </pc:picChg>
        <pc:picChg chg="del mod">
          <ac:chgData name="Paul Wilcox" userId="df6802e0-5b6f-4a31-97b7-76e4cee89eef" providerId="ADAL" clId="{4C8CCE2B-7FE0-4F1D-A4E2-6D3BE5BFC180}" dt="2022-03-30T18:16:54.483" v="322" actId="478"/>
          <ac:picMkLst>
            <pc:docMk/>
            <pc:sldMk cId="1609462180" sldId="2147470098"/>
            <ac:picMk id="25" creationId="{D5042B90-269D-4126-85BD-3BEDEDC2E3CA}"/>
          </ac:picMkLst>
        </pc:picChg>
        <pc:cxnChg chg="mod">
          <ac:chgData name="Paul Wilcox" userId="df6802e0-5b6f-4a31-97b7-76e4cee89eef" providerId="ADAL" clId="{4C8CCE2B-7FE0-4F1D-A4E2-6D3BE5BFC180}" dt="2022-03-30T18:28:35.039" v="434" actId="1076"/>
          <ac:cxnSpMkLst>
            <pc:docMk/>
            <pc:sldMk cId="1609462180" sldId="2147470098"/>
            <ac:cxnSpMk id="12" creationId="{C3A77150-E343-4401-B6F3-79E21707CAC5}"/>
          </ac:cxnSpMkLst>
        </pc:cxnChg>
        <pc:cxnChg chg="mod">
          <ac:chgData name="Paul Wilcox" userId="df6802e0-5b6f-4a31-97b7-76e4cee89eef" providerId="ADAL" clId="{4C8CCE2B-7FE0-4F1D-A4E2-6D3BE5BFC180}" dt="2022-03-30T18:28:35.039" v="434" actId="1076"/>
          <ac:cxnSpMkLst>
            <pc:docMk/>
            <pc:sldMk cId="1609462180" sldId="2147470098"/>
            <ac:cxnSpMk id="16" creationId="{0BC2D90F-B292-429C-BAAB-F8E9BFCD348B}"/>
          </ac:cxnSpMkLst>
        </pc:cxnChg>
      </pc:sldChg>
      <pc:sldChg chg="addSp delSp modSp mod">
        <pc:chgData name="Paul Wilcox" userId="df6802e0-5b6f-4a31-97b7-76e4cee89eef" providerId="ADAL" clId="{4C8CCE2B-7FE0-4F1D-A4E2-6D3BE5BFC180}" dt="2022-03-30T18:29:33.874" v="448" actId="207"/>
        <pc:sldMkLst>
          <pc:docMk/>
          <pc:sldMk cId="1989047796" sldId="2147470099"/>
        </pc:sldMkLst>
        <pc:spChg chg="mod">
          <ac:chgData name="Paul Wilcox" userId="df6802e0-5b6f-4a31-97b7-76e4cee89eef" providerId="ADAL" clId="{4C8CCE2B-7FE0-4F1D-A4E2-6D3BE5BFC180}" dt="2022-03-29T20:23:24.317" v="266" actId="14100"/>
          <ac:spMkLst>
            <pc:docMk/>
            <pc:sldMk cId="1989047796" sldId="2147470099"/>
            <ac:spMk id="9" creationId="{0FE19772-A89D-4444-BF4F-C946EF177DF1}"/>
          </ac:spMkLst>
        </pc:spChg>
        <pc:spChg chg="mod">
          <ac:chgData name="Paul Wilcox" userId="df6802e0-5b6f-4a31-97b7-76e4cee89eef" providerId="ADAL" clId="{4C8CCE2B-7FE0-4F1D-A4E2-6D3BE5BFC180}" dt="2022-03-29T20:23:19.841" v="265" actId="1076"/>
          <ac:spMkLst>
            <pc:docMk/>
            <pc:sldMk cId="1989047796" sldId="2147470099"/>
            <ac:spMk id="13" creationId="{313ED7DF-1F0C-4483-A602-1E0DCD59D48A}"/>
          </ac:spMkLst>
        </pc:spChg>
        <pc:spChg chg="mod">
          <ac:chgData name="Paul Wilcox" userId="df6802e0-5b6f-4a31-97b7-76e4cee89eef" providerId="ADAL" clId="{4C8CCE2B-7FE0-4F1D-A4E2-6D3BE5BFC180}" dt="2022-03-29T20:23:19.841" v="265" actId="1076"/>
          <ac:spMkLst>
            <pc:docMk/>
            <pc:sldMk cId="1989047796" sldId="2147470099"/>
            <ac:spMk id="14" creationId="{B8ABE706-FC5D-4F79-BFBF-66EE19E1762F}"/>
          </ac:spMkLst>
        </pc:spChg>
        <pc:spChg chg="mod">
          <ac:chgData name="Paul Wilcox" userId="df6802e0-5b6f-4a31-97b7-76e4cee89eef" providerId="ADAL" clId="{4C8CCE2B-7FE0-4F1D-A4E2-6D3BE5BFC180}" dt="2022-03-30T18:29:33.874" v="448" actId="207"/>
          <ac:spMkLst>
            <pc:docMk/>
            <pc:sldMk cId="1989047796" sldId="2147470099"/>
            <ac:spMk id="16" creationId="{E19D4158-58CD-4461-B8E2-AB950A18FE63}"/>
          </ac:spMkLst>
        </pc:spChg>
        <pc:spChg chg="mod">
          <ac:chgData name="Paul Wilcox" userId="df6802e0-5b6f-4a31-97b7-76e4cee89eef" providerId="ADAL" clId="{4C8CCE2B-7FE0-4F1D-A4E2-6D3BE5BFC180}" dt="2022-03-29T20:23:19.841" v="265" actId="1076"/>
          <ac:spMkLst>
            <pc:docMk/>
            <pc:sldMk cId="1989047796" sldId="2147470099"/>
            <ac:spMk id="18" creationId="{09BB2308-7BC8-49D0-B14A-BC6850089DE9}"/>
          </ac:spMkLst>
        </pc:spChg>
        <pc:spChg chg="mod">
          <ac:chgData name="Paul Wilcox" userId="df6802e0-5b6f-4a31-97b7-76e4cee89eef" providerId="ADAL" clId="{4C8CCE2B-7FE0-4F1D-A4E2-6D3BE5BFC180}" dt="2022-03-29T20:23:19.841" v="265" actId="1076"/>
          <ac:spMkLst>
            <pc:docMk/>
            <pc:sldMk cId="1989047796" sldId="2147470099"/>
            <ac:spMk id="19" creationId="{F8344EA2-13FC-44BC-B5A6-9F8C79BC0493}"/>
          </ac:spMkLst>
        </pc:spChg>
        <pc:picChg chg="add mod">
          <ac:chgData name="Paul Wilcox" userId="df6802e0-5b6f-4a31-97b7-76e4cee89eef" providerId="ADAL" clId="{4C8CCE2B-7FE0-4F1D-A4E2-6D3BE5BFC180}" dt="2022-03-29T20:23:06.484" v="262"/>
          <ac:picMkLst>
            <pc:docMk/>
            <pc:sldMk cId="1989047796" sldId="2147470099"/>
            <ac:picMk id="11" creationId="{EB7754C3-E4D5-4858-A3ED-BB0ED7371E87}"/>
          </ac:picMkLst>
        </pc:picChg>
        <pc:picChg chg="del">
          <ac:chgData name="Paul Wilcox" userId="df6802e0-5b6f-4a31-97b7-76e4cee89eef" providerId="ADAL" clId="{4C8CCE2B-7FE0-4F1D-A4E2-6D3BE5BFC180}" dt="2022-03-29T20:23:05.668" v="261" actId="478"/>
          <ac:picMkLst>
            <pc:docMk/>
            <pc:sldMk cId="1989047796" sldId="2147470099"/>
            <ac:picMk id="20" creationId="{2C4C8A9C-2181-443D-AF17-FC3E03B334EF}"/>
          </ac:picMkLst>
        </pc:picChg>
      </pc:sldChg>
      <pc:sldChg chg="addSp delSp modSp mod">
        <pc:chgData name="Paul Wilcox" userId="df6802e0-5b6f-4a31-97b7-76e4cee89eef" providerId="ADAL" clId="{4C8CCE2B-7FE0-4F1D-A4E2-6D3BE5BFC180}" dt="2022-03-30T22:31:49.907" v="631" actId="20577"/>
        <pc:sldMkLst>
          <pc:docMk/>
          <pc:sldMk cId="856341566" sldId="2147470101"/>
        </pc:sldMkLst>
        <pc:spChg chg="mod">
          <ac:chgData name="Paul Wilcox" userId="df6802e0-5b6f-4a31-97b7-76e4cee89eef" providerId="ADAL" clId="{4C8CCE2B-7FE0-4F1D-A4E2-6D3BE5BFC180}" dt="2022-03-30T22:31:49.907" v="631" actId="20577"/>
          <ac:spMkLst>
            <pc:docMk/>
            <pc:sldMk cId="856341566" sldId="2147470101"/>
            <ac:spMk id="2" creationId="{952FE8BC-29F6-4D72-A30E-2FDC574F584B}"/>
          </ac:spMkLst>
        </pc:spChg>
        <pc:spChg chg="add mod ord">
          <ac:chgData name="Paul Wilcox" userId="df6802e0-5b6f-4a31-97b7-76e4cee89eef" providerId="ADAL" clId="{4C8CCE2B-7FE0-4F1D-A4E2-6D3BE5BFC180}" dt="2022-03-30T18:29:45.366" v="452" actId="1076"/>
          <ac:spMkLst>
            <pc:docMk/>
            <pc:sldMk cId="856341566" sldId="2147470101"/>
            <ac:spMk id="8" creationId="{F27FE1CC-1304-4CD1-AD42-3739A1EB5F64}"/>
          </ac:spMkLst>
        </pc:spChg>
        <pc:spChg chg="add mod">
          <ac:chgData name="Paul Wilcox" userId="df6802e0-5b6f-4a31-97b7-76e4cee89eef" providerId="ADAL" clId="{4C8CCE2B-7FE0-4F1D-A4E2-6D3BE5BFC180}" dt="2022-03-30T18:29:52.112" v="483" actId="20577"/>
          <ac:spMkLst>
            <pc:docMk/>
            <pc:sldMk cId="856341566" sldId="2147470101"/>
            <ac:spMk id="9" creationId="{9AC76A58-C497-4D8E-BC13-1956543EB622}"/>
          </ac:spMkLst>
        </pc:spChg>
        <pc:spChg chg="del">
          <ac:chgData name="Paul Wilcox" userId="df6802e0-5b6f-4a31-97b7-76e4cee89eef" providerId="ADAL" clId="{4C8CCE2B-7FE0-4F1D-A4E2-6D3BE5BFC180}" dt="2022-03-29T20:23:52.026" v="268" actId="478"/>
          <ac:spMkLst>
            <pc:docMk/>
            <pc:sldMk cId="856341566" sldId="2147470101"/>
            <ac:spMk id="71" creationId="{DEA51FF5-D090-4DA0-BF7C-D30F0A6432F4}"/>
          </ac:spMkLst>
        </pc:spChg>
        <pc:spChg chg="mod">
          <ac:chgData name="Paul Wilcox" userId="df6802e0-5b6f-4a31-97b7-76e4cee89eef" providerId="ADAL" clId="{4C8CCE2B-7FE0-4F1D-A4E2-6D3BE5BFC180}" dt="2022-03-30T18:15:55.644" v="311" actId="1076"/>
          <ac:spMkLst>
            <pc:docMk/>
            <pc:sldMk cId="856341566" sldId="2147470101"/>
            <ac:spMk id="166" creationId="{4C39AB76-3A72-4D4C-A6CC-048388683BE3}"/>
          </ac:spMkLst>
        </pc:spChg>
        <pc:picChg chg="add mod">
          <ac:chgData name="Paul Wilcox" userId="df6802e0-5b6f-4a31-97b7-76e4cee89eef" providerId="ADAL" clId="{4C8CCE2B-7FE0-4F1D-A4E2-6D3BE5BFC180}" dt="2022-03-30T18:16:15.881" v="317" actId="14100"/>
          <ac:picMkLst>
            <pc:docMk/>
            <pc:sldMk cId="856341566" sldId="2147470101"/>
            <ac:picMk id="6" creationId="{B5C06B2C-EB42-4B85-96EA-60884FCA4927}"/>
          </ac:picMkLst>
        </pc:picChg>
        <pc:picChg chg="add del mod">
          <ac:chgData name="Paul Wilcox" userId="df6802e0-5b6f-4a31-97b7-76e4cee89eef" providerId="ADAL" clId="{4C8CCE2B-7FE0-4F1D-A4E2-6D3BE5BFC180}" dt="2022-03-29T20:24:52.936" v="281" actId="478"/>
          <ac:picMkLst>
            <pc:docMk/>
            <pc:sldMk cId="856341566" sldId="2147470101"/>
            <ac:picMk id="7" creationId="{645CDF4E-C2A8-472F-9F72-58BF1CB0ABB8}"/>
          </ac:picMkLst>
        </pc:picChg>
        <pc:picChg chg="add del mod">
          <ac:chgData name="Paul Wilcox" userId="df6802e0-5b6f-4a31-97b7-76e4cee89eef" providerId="ADAL" clId="{4C8CCE2B-7FE0-4F1D-A4E2-6D3BE5BFC180}" dt="2022-03-29T20:24:52.779" v="280"/>
          <ac:picMkLst>
            <pc:docMk/>
            <pc:sldMk cId="856341566" sldId="2147470101"/>
            <ac:picMk id="8" creationId="{D3BF2900-CF67-430A-BBF6-8F3806042C4F}"/>
          </ac:picMkLst>
        </pc:picChg>
        <pc:picChg chg="del mod">
          <ac:chgData name="Paul Wilcox" userId="df6802e0-5b6f-4a31-97b7-76e4cee89eef" providerId="ADAL" clId="{4C8CCE2B-7FE0-4F1D-A4E2-6D3BE5BFC180}" dt="2022-03-30T18:16:08.445" v="315" actId="478"/>
          <ac:picMkLst>
            <pc:docMk/>
            <pc:sldMk cId="856341566" sldId="2147470101"/>
            <ac:picMk id="13" creationId="{31E6306E-AABA-415C-8A62-F7D2A5FD4273}"/>
          </ac:picMkLst>
        </pc:picChg>
        <pc:picChg chg="del">
          <ac:chgData name="Paul Wilcox" userId="df6802e0-5b6f-4a31-97b7-76e4cee89eef" providerId="ADAL" clId="{4C8CCE2B-7FE0-4F1D-A4E2-6D3BE5BFC180}" dt="2022-03-29T20:23:47.773" v="267" actId="478"/>
          <ac:picMkLst>
            <pc:docMk/>
            <pc:sldMk cId="856341566" sldId="2147470101"/>
            <ac:picMk id="20" creationId="{9FCB2AFA-7E33-4357-911A-9DFBA5BE8E0A}"/>
          </ac:picMkLst>
        </pc:picChg>
      </pc:sldChg>
      <pc:sldChg chg="addSp delSp modSp mod">
        <pc:chgData name="Paul Wilcox" userId="df6802e0-5b6f-4a31-97b7-76e4cee89eef" providerId="ADAL" clId="{4C8CCE2B-7FE0-4F1D-A4E2-6D3BE5BFC180}" dt="2022-03-30T22:31:54.463" v="634" actId="20577"/>
        <pc:sldMkLst>
          <pc:docMk/>
          <pc:sldMk cId="3520790579" sldId="2147470102"/>
        </pc:sldMkLst>
        <pc:spChg chg="mod">
          <ac:chgData name="Paul Wilcox" userId="df6802e0-5b6f-4a31-97b7-76e4cee89eef" providerId="ADAL" clId="{4C8CCE2B-7FE0-4F1D-A4E2-6D3BE5BFC180}" dt="2022-03-30T22:31:54.463" v="634" actId="20577"/>
          <ac:spMkLst>
            <pc:docMk/>
            <pc:sldMk cId="3520790579" sldId="2147470102"/>
            <ac:spMk id="2" creationId="{952FE8BC-29F6-4D72-A30E-2FDC574F584B}"/>
          </ac:spMkLst>
        </pc:spChg>
        <pc:spChg chg="add del mod">
          <ac:chgData name="Paul Wilcox" userId="df6802e0-5b6f-4a31-97b7-76e4cee89eef" providerId="ADAL" clId="{4C8CCE2B-7FE0-4F1D-A4E2-6D3BE5BFC180}" dt="2022-03-30T18:31:52.570" v="511" actId="21"/>
          <ac:spMkLst>
            <pc:docMk/>
            <pc:sldMk cId="3520790579" sldId="2147470102"/>
            <ac:spMk id="3" creationId="{92AADF43-7DEF-463A-B335-F3C9172F9345}"/>
          </ac:spMkLst>
        </pc:spChg>
        <pc:spChg chg="mod">
          <ac:chgData name="Paul Wilcox" userId="df6802e0-5b6f-4a31-97b7-76e4cee89eef" providerId="ADAL" clId="{4C8CCE2B-7FE0-4F1D-A4E2-6D3BE5BFC180}" dt="2022-03-30T18:31:50.750" v="510" actId="554"/>
          <ac:spMkLst>
            <pc:docMk/>
            <pc:sldMk cId="3520790579" sldId="2147470102"/>
            <ac:spMk id="7" creationId="{5FF11765-BB5A-4571-8BC6-F59B8FCD5A08}"/>
          </ac:spMkLst>
        </pc:spChg>
        <pc:spChg chg="mod">
          <ac:chgData name="Paul Wilcox" userId="df6802e0-5b6f-4a31-97b7-76e4cee89eef" providerId="ADAL" clId="{4C8CCE2B-7FE0-4F1D-A4E2-6D3BE5BFC180}" dt="2022-03-30T18:31:09.642" v="503" actId="1035"/>
          <ac:spMkLst>
            <pc:docMk/>
            <pc:sldMk cId="3520790579" sldId="2147470102"/>
            <ac:spMk id="8" creationId="{11F5A9B9-23F0-424B-9C2D-4FAB5E6A209B}"/>
          </ac:spMkLst>
        </pc:spChg>
        <pc:spChg chg="add mod">
          <ac:chgData name="Paul Wilcox" userId="df6802e0-5b6f-4a31-97b7-76e4cee89eef" providerId="ADAL" clId="{4C8CCE2B-7FE0-4F1D-A4E2-6D3BE5BFC180}" dt="2022-03-30T18:30:27.958" v="490"/>
          <ac:spMkLst>
            <pc:docMk/>
            <pc:sldMk cId="3520790579" sldId="2147470102"/>
            <ac:spMk id="13" creationId="{3B384B7A-5F73-4D49-8F9D-774E8BA8362A}"/>
          </ac:spMkLst>
        </pc:spChg>
        <pc:spChg chg="del">
          <ac:chgData name="Paul Wilcox" userId="df6802e0-5b6f-4a31-97b7-76e4cee89eef" providerId="ADAL" clId="{4C8CCE2B-7FE0-4F1D-A4E2-6D3BE5BFC180}" dt="2022-03-30T18:14:46.741" v="303" actId="478"/>
          <ac:spMkLst>
            <pc:docMk/>
            <pc:sldMk cId="3520790579" sldId="2147470102"/>
            <ac:spMk id="71" creationId="{DEA51FF5-D090-4DA0-BF7C-D30F0A6432F4}"/>
          </ac:spMkLst>
        </pc:spChg>
        <pc:picChg chg="add del mod">
          <ac:chgData name="Paul Wilcox" userId="df6802e0-5b6f-4a31-97b7-76e4cee89eef" providerId="ADAL" clId="{4C8CCE2B-7FE0-4F1D-A4E2-6D3BE5BFC180}" dt="2022-03-30T18:16:06.194" v="314" actId="21"/>
          <ac:picMkLst>
            <pc:docMk/>
            <pc:sldMk cId="3520790579" sldId="2147470102"/>
            <ac:picMk id="9" creationId="{5B5186AE-6710-467F-B1A6-F8DFB3B97D47}"/>
          </ac:picMkLst>
        </pc:picChg>
        <pc:picChg chg="del">
          <ac:chgData name="Paul Wilcox" userId="df6802e0-5b6f-4a31-97b7-76e4cee89eef" providerId="ADAL" clId="{4C8CCE2B-7FE0-4F1D-A4E2-6D3BE5BFC180}" dt="2022-03-30T18:16:47.817" v="320" actId="478"/>
          <ac:picMkLst>
            <pc:docMk/>
            <pc:sldMk cId="3520790579" sldId="2147470102"/>
            <ac:picMk id="10" creationId="{7C9C38C5-199E-4FAD-BC02-61FC3C83E9C9}"/>
          </ac:picMkLst>
        </pc:picChg>
        <pc:picChg chg="del">
          <ac:chgData name="Paul Wilcox" userId="df6802e0-5b6f-4a31-97b7-76e4cee89eef" providerId="ADAL" clId="{4C8CCE2B-7FE0-4F1D-A4E2-6D3BE5BFC180}" dt="2022-03-30T18:30:45.381" v="497" actId="478"/>
          <ac:picMkLst>
            <pc:docMk/>
            <pc:sldMk cId="3520790579" sldId="2147470102"/>
            <ac:picMk id="11" creationId="{B8014F99-3C9F-4C3F-9871-31D797D8BFFA}"/>
          </ac:picMkLst>
        </pc:picChg>
        <pc:picChg chg="add del mod">
          <ac:chgData name="Paul Wilcox" userId="df6802e0-5b6f-4a31-97b7-76e4cee89eef" providerId="ADAL" clId="{4C8CCE2B-7FE0-4F1D-A4E2-6D3BE5BFC180}" dt="2022-03-30T18:30:34.660" v="493" actId="478"/>
          <ac:picMkLst>
            <pc:docMk/>
            <pc:sldMk cId="3520790579" sldId="2147470102"/>
            <ac:picMk id="12" creationId="{D6FFF275-9733-467E-B253-9E1E98404445}"/>
          </ac:picMkLst>
        </pc:picChg>
        <pc:picChg chg="add del mod">
          <ac:chgData name="Paul Wilcox" userId="df6802e0-5b6f-4a31-97b7-76e4cee89eef" providerId="ADAL" clId="{4C8CCE2B-7FE0-4F1D-A4E2-6D3BE5BFC180}" dt="2022-03-30T18:34:37.206" v="549" actId="478"/>
          <ac:picMkLst>
            <pc:docMk/>
            <pc:sldMk cId="3520790579" sldId="2147470102"/>
            <ac:picMk id="14" creationId="{10A78AD0-FE70-4966-94BA-4DDD41194216}"/>
          </ac:picMkLst>
        </pc:picChg>
        <pc:picChg chg="add mod">
          <ac:chgData name="Paul Wilcox" userId="df6802e0-5b6f-4a31-97b7-76e4cee89eef" providerId="ADAL" clId="{4C8CCE2B-7FE0-4F1D-A4E2-6D3BE5BFC180}" dt="2022-03-30T18:30:43.259" v="496" actId="167"/>
          <ac:picMkLst>
            <pc:docMk/>
            <pc:sldMk cId="3520790579" sldId="2147470102"/>
            <ac:picMk id="15" creationId="{BDC1F5FD-E46D-4192-9306-85FB253D341C}"/>
          </ac:picMkLst>
        </pc:picChg>
        <pc:picChg chg="add del mod">
          <ac:chgData name="Paul Wilcox" userId="df6802e0-5b6f-4a31-97b7-76e4cee89eef" providerId="ADAL" clId="{4C8CCE2B-7FE0-4F1D-A4E2-6D3BE5BFC180}" dt="2022-03-30T18:34:44.803" v="552" actId="478"/>
          <ac:picMkLst>
            <pc:docMk/>
            <pc:sldMk cId="3520790579" sldId="2147470102"/>
            <ac:picMk id="16" creationId="{673DF511-3FED-45CF-A7C1-4AEEE247D979}"/>
          </ac:picMkLst>
        </pc:picChg>
        <pc:picChg chg="add del mod ord">
          <ac:chgData name="Paul Wilcox" userId="df6802e0-5b6f-4a31-97b7-76e4cee89eef" providerId="ADAL" clId="{4C8CCE2B-7FE0-4F1D-A4E2-6D3BE5BFC180}" dt="2022-03-30T18:42:13.730" v="586" actId="478"/>
          <ac:picMkLst>
            <pc:docMk/>
            <pc:sldMk cId="3520790579" sldId="2147470102"/>
            <ac:picMk id="17" creationId="{78741761-ED5B-4A8D-8794-5CAECE485760}"/>
          </ac:picMkLst>
        </pc:picChg>
      </pc:sldChg>
      <pc:sldChg chg="addSp delSp modSp mod">
        <pc:chgData name="Paul Wilcox" userId="df6802e0-5b6f-4a31-97b7-76e4cee89eef" providerId="ADAL" clId="{4C8CCE2B-7FE0-4F1D-A4E2-6D3BE5BFC180}" dt="2022-03-30T18:54:00.903" v="598" actId="478"/>
        <pc:sldMkLst>
          <pc:docMk/>
          <pc:sldMk cId="3057385981" sldId="2147470110"/>
        </pc:sldMkLst>
        <pc:spChg chg="mod">
          <ac:chgData name="Paul Wilcox" userId="df6802e0-5b6f-4a31-97b7-76e4cee89eef" providerId="ADAL" clId="{4C8CCE2B-7FE0-4F1D-A4E2-6D3BE5BFC180}" dt="2022-03-29T19:42:41.774" v="107" actId="1076"/>
          <ac:spMkLst>
            <pc:docMk/>
            <pc:sldMk cId="3057385981" sldId="2147470110"/>
            <ac:spMk id="4" creationId="{59021A9D-FF93-4F91-A778-2163C5DADA91}"/>
          </ac:spMkLst>
        </pc:spChg>
        <pc:spChg chg="del topLvl">
          <ac:chgData name="Paul Wilcox" userId="df6802e0-5b6f-4a31-97b7-76e4cee89eef" providerId="ADAL" clId="{4C8CCE2B-7FE0-4F1D-A4E2-6D3BE5BFC180}" dt="2022-03-29T19:42:34.416" v="105" actId="478"/>
          <ac:spMkLst>
            <pc:docMk/>
            <pc:sldMk cId="3057385981" sldId="2147470110"/>
            <ac:spMk id="9" creationId="{B9AF3A8C-77B3-4DED-B09E-89D885F5F0B8}"/>
          </ac:spMkLst>
        </pc:spChg>
        <pc:spChg chg="del topLvl">
          <ac:chgData name="Paul Wilcox" userId="df6802e0-5b6f-4a31-97b7-76e4cee89eef" providerId="ADAL" clId="{4C8CCE2B-7FE0-4F1D-A4E2-6D3BE5BFC180}" dt="2022-03-29T19:42:37.056" v="106" actId="478"/>
          <ac:spMkLst>
            <pc:docMk/>
            <pc:sldMk cId="3057385981" sldId="2147470110"/>
            <ac:spMk id="10" creationId="{ABAE3980-9B00-4BC8-AC83-C934C507EBD5}"/>
          </ac:spMkLst>
        </pc:spChg>
        <pc:spChg chg="del">
          <ac:chgData name="Paul Wilcox" userId="df6802e0-5b6f-4a31-97b7-76e4cee89eef" providerId="ADAL" clId="{4C8CCE2B-7FE0-4F1D-A4E2-6D3BE5BFC180}" dt="2022-03-29T19:42:37.056" v="106" actId="478"/>
          <ac:spMkLst>
            <pc:docMk/>
            <pc:sldMk cId="3057385981" sldId="2147470110"/>
            <ac:spMk id="11" creationId="{68923D36-9664-43C7-AF23-992DBF39C9B0}"/>
          </ac:spMkLst>
        </pc:spChg>
        <pc:grpChg chg="del">
          <ac:chgData name="Paul Wilcox" userId="df6802e0-5b6f-4a31-97b7-76e4cee89eef" providerId="ADAL" clId="{4C8CCE2B-7FE0-4F1D-A4E2-6D3BE5BFC180}" dt="2022-03-29T19:42:34.416" v="105" actId="478"/>
          <ac:grpSpMkLst>
            <pc:docMk/>
            <pc:sldMk cId="3057385981" sldId="2147470110"/>
            <ac:grpSpMk id="8" creationId="{9B163CD2-593F-4BB1-B674-FB36F3ADC3EB}"/>
          </ac:grpSpMkLst>
        </pc:grpChg>
        <pc:picChg chg="mod">
          <ac:chgData name="Paul Wilcox" userId="df6802e0-5b6f-4a31-97b7-76e4cee89eef" providerId="ADAL" clId="{4C8CCE2B-7FE0-4F1D-A4E2-6D3BE5BFC180}" dt="2022-03-30T18:53:58.483" v="597" actId="14100"/>
          <ac:picMkLst>
            <pc:docMk/>
            <pc:sldMk cId="3057385981" sldId="2147470110"/>
            <ac:picMk id="3" creationId="{D3485235-A4F9-4942-A5C0-76F41C8076F2}"/>
          </ac:picMkLst>
        </pc:picChg>
        <pc:picChg chg="add del mod">
          <ac:chgData name="Paul Wilcox" userId="df6802e0-5b6f-4a31-97b7-76e4cee89eef" providerId="ADAL" clId="{4C8CCE2B-7FE0-4F1D-A4E2-6D3BE5BFC180}" dt="2022-03-30T18:10:51.550" v="294" actId="478"/>
          <ac:picMkLst>
            <pc:docMk/>
            <pc:sldMk cId="3057385981" sldId="2147470110"/>
            <ac:picMk id="7" creationId="{C86189EB-52D9-4B69-85D8-6561B0E3F6BA}"/>
          </ac:picMkLst>
        </pc:picChg>
        <pc:picChg chg="add del mod">
          <ac:chgData name="Paul Wilcox" userId="df6802e0-5b6f-4a31-97b7-76e4cee89eef" providerId="ADAL" clId="{4C8CCE2B-7FE0-4F1D-A4E2-6D3BE5BFC180}" dt="2022-03-30T18:54:00.903" v="598" actId="478"/>
          <ac:picMkLst>
            <pc:docMk/>
            <pc:sldMk cId="3057385981" sldId="2147470110"/>
            <ac:picMk id="8" creationId="{66E43CB3-E9C8-4597-ABDB-250776C9C266}"/>
          </ac:picMkLst>
        </pc:picChg>
        <pc:picChg chg="del">
          <ac:chgData name="Paul Wilcox" userId="df6802e0-5b6f-4a31-97b7-76e4cee89eef" providerId="ADAL" clId="{4C8CCE2B-7FE0-4F1D-A4E2-6D3BE5BFC180}" dt="2022-03-29T19:50:31.585" v="138" actId="478"/>
          <ac:picMkLst>
            <pc:docMk/>
            <pc:sldMk cId="3057385981" sldId="2147470110"/>
            <ac:picMk id="13" creationId="{34EE4DFE-E58B-4D96-9133-FB996B3C89B3}"/>
          </ac:picMkLst>
        </pc:picChg>
        <pc:picChg chg="add mod">
          <ac:chgData name="Paul Wilcox" userId="df6802e0-5b6f-4a31-97b7-76e4cee89eef" providerId="ADAL" clId="{4C8CCE2B-7FE0-4F1D-A4E2-6D3BE5BFC180}" dt="2022-03-29T19:50:32.108" v="139"/>
          <ac:picMkLst>
            <pc:docMk/>
            <pc:sldMk cId="3057385981" sldId="2147470110"/>
            <ac:picMk id="14" creationId="{C1CB2D71-5888-4159-A818-C7B7C0E6572A}"/>
          </ac:picMkLst>
        </pc:picChg>
      </pc:sldChg>
      <pc:sldChg chg="addSp delSp modSp mod">
        <pc:chgData name="Paul Wilcox" userId="df6802e0-5b6f-4a31-97b7-76e4cee89eef" providerId="ADAL" clId="{4C8CCE2B-7FE0-4F1D-A4E2-6D3BE5BFC180}" dt="2022-03-29T20:03:26.720" v="194" actId="1076"/>
        <pc:sldMkLst>
          <pc:docMk/>
          <pc:sldMk cId="3629987360" sldId="2147470111"/>
        </pc:sldMkLst>
        <pc:spChg chg="del">
          <ac:chgData name="Paul Wilcox" userId="df6802e0-5b6f-4a31-97b7-76e4cee89eef" providerId="ADAL" clId="{4C8CCE2B-7FE0-4F1D-A4E2-6D3BE5BFC180}" dt="2022-03-29T20:03:14.535" v="192" actId="478"/>
          <ac:spMkLst>
            <pc:docMk/>
            <pc:sldMk cId="3629987360" sldId="2147470111"/>
            <ac:spMk id="10" creationId="{3F035F26-C10F-4420-B0AE-939D163880B7}"/>
          </ac:spMkLst>
        </pc:spChg>
        <pc:spChg chg="mod">
          <ac:chgData name="Paul Wilcox" userId="df6802e0-5b6f-4a31-97b7-76e4cee89eef" providerId="ADAL" clId="{4C8CCE2B-7FE0-4F1D-A4E2-6D3BE5BFC180}" dt="2022-03-29T20:03:26.720" v="194" actId="1076"/>
          <ac:spMkLst>
            <pc:docMk/>
            <pc:sldMk cId="3629987360" sldId="2147470111"/>
            <ac:spMk id="15" creationId="{105CF341-0141-43F2-8230-1791D3F68E27}"/>
          </ac:spMkLst>
        </pc:spChg>
        <pc:grpChg chg="del">
          <ac:chgData name="Paul Wilcox" userId="df6802e0-5b6f-4a31-97b7-76e4cee89eef" providerId="ADAL" clId="{4C8CCE2B-7FE0-4F1D-A4E2-6D3BE5BFC180}" dt="2022-03-29T20:03:14.535" v="192" actId="478"/>
          <ac:grpSpMkLst>
            <pc:docMk/>
            <pc:sldMk cId="3629987360" sldId="2147470111"/>
            <ac:grpSpMk id="11" creationId="{194B9BA1-1FB4-4CE6-8C86-365EEBCAFF1D}"/>
          </ac:grpSpMkLst>
        </pc:grpChg>
        <pc:picChg chg="mod">
          <ac:chgData name="Paul Wilcox" userId="df6802e0-5b6f-4a31-97b7-76e4cee89eef" providerId="ADAL" clId="{4C8CCE2B-7FE0-4F1D-A4E2-6D3BE5BFC180}" dt="2022-03-29T20:03:24.345" v="193" actId="1076"/>
          <ac:picMkLst>
            <pc:docMk/>
            <pc:sldMk cId="3629987360" sldId="2147470111"/>
            <ac:picMk id="8" creationId="{C83E3EB6-CFE8-4AEA-A09C-DD1EABFDBA5E}"/>
          </ac:picMkLst>
        </pc:picChg>
        <pc:picChg chg="del">
          <ac:chgData name="Paul Wilcox" userId="df6802e0-5b6f-4a31-97b7-76e4cee89eef" providerId="ADAL" clId="{4C8CCE2B-7FE0-4F1D-A4E2-6D3BE5BFC180}" dt="2022-03-29T20:03:09.631" v="190" actId="478"/>
          <ac:picMkLst>
            <pc:docMk/>
            <pc:sldMk cId="3629987360" sldId="2147470111"/>
            <ac:picMk id="14" creationId="{5B5CF3EB-DF9B-4A7F-BE98-0E5C37D31723}"/>
          </ac:picMkLst>
        </pc:picChg>
        <pc:picChg chg="add mod">
          <ac:chgData name="Paul Wilcox" userId="df6802e0-5b6f-4a31-97b7-76e4cee89eef" providerId="ADAL" clId="{4C8CCE2B-7FE0-4F1D-A4E2-6D3BE5BFC180}" dt="2022-03-29T20:03:09.824" v="191"/>
          <ac:picMkLst>
            <pc:docMk/>
            <pc:sldMk cId="3629987360" sldId="2147470111"/>
            <ac:picMk id="16" creationId="{B379DFC7-9BD7-4BC6-B33C-DEDC538A8809}"/>
          </ac:picMkLst>
        </pc:picChg>
      </pc:sldChg>
      <pc:sldChg chg="addSp delSp modSp mod">
        <pc:chgData name="Paul Wilcox" userId="df6802e0-5b6f-4a31-97b7-76e4cee89eef" providerId="ADAL" clId="{4C8CCE2B-7FE0-4F1D-A4E2-6D3BE5BFC180}" dt="2022-03-30T18:54:23.142" v="604" actId="478"/>
        <pc:sldMkLst>
          <pc:docMk/>
          <pc:sldMk cId="40221739" sldId="2147470112"/>
        </pc:sldMkLst>
        <pc:spChg chg="del">
          <ac:chgData name="Paul Wilcox" userId="df6802e0-5b6f-4a31-97b7-76e4cee89eef" providerId="ADAL" clId="{4C8CCE2B-7FE0-4F1D-A4E2-6D3BE5BFC180}" dt="2022-03-29T20:17:52.202" v="229" actId="478"/>
          <ac:spMkLst>
            <pc:docMk/>
            <pc:sldMk cId="40221739" sldId="2147470112"/>
            <ac:spMk id="11" creationId="{A85D639B-8E51-4D08-9D78-38FCD7CDD4A4}"/>
          </ac:spMkLst>
        </pc:spChg>
        <pc:spChg chg="del topLvl">
          <ac:chgData name="Paul Wilcox" userId="df6802e0-5b6f-4a31-97b7-76e4cee89eef" providerId="ADAL" clId="{4C8CCE2B-7FE0-4F1D-A4E2-6D3BE5BFC180}" dt="2022-03-29T20:17:47.059" v="228" actId="478"/>
          <ac:spMkLst>
            <pc:docMk/>
            <pc:sldMk cId="40221739" sldId="2147470112"/>
            <ac:spMk id="13" creationId="{DC448BD5-C6B6-4CD1-BC50-F7FF2577F88F}"/>
          </ac:spMkLst>
        </pc:spChg>
        <pc:spChg chg="del topLvl">
          <ac:chgData name="Paul Wilcox" userId="df6802e0-5b6f-4a31-97b7-76e4cee89eef" providerId="ADAL" clId="{4C8CCE2B-7FE0-4F1D-A4E2-6D3BE5BFC180}" dt="2022-03-29T20:17:52.202" v="229" actId="478"/>
          <ac:spMkLst>
            <pc:docMk/>
            <pc:sldMk cId="40221739" sldId="2147470112"/>
            <ac:spMk id="14" creationId="{942E144C-6407-4EBD-9744-663D4846AC4C}"/>
          </ac:spMkLst>
        </pc:spChg>
        <pc:grpChg chg="del">
          <ac:chgData name="Paul Wilcox" userId="df6802e0-5b6f-4a31-97b7-76e4cee89eef" providerId="ADAL" clId="{4C8CCE2B-7FE0-4F1D-A4E2-6D3BE5BFC180}" dt="2022-03-29T20:17:47.059" v="228" actId="478"/>
          <ac:grpSpMkLst>
            <pc:docMk/>
            <pc:sldMk cId="40221739" sldId="2147470112"/>
            <ac:grpSpMk id="12" creationId="{2F2BC949-90CA-4C20-A130-99BA02E0AC57}"/>
          </ac:grpSpMkLst>
        </pc:grpChg>
        <pc:picChg chg="mod">
          <ac:chgData name="Paul Wilcox" userId="df6802e0-5b6f-4a31-97b7-76e4cee89eef" providerId="ADAL" clId="{4C8CCE2B-7FE0-4F1D-A4E2-6D3BE5BFC180}" dt="2022-03-30T18:54:21.222" v="603" actId="1076"/>
          <ac:picMkLst>
            <pc:docMk/>
            <pc:sldMk cId="40221739" sldId="2147470112"/>
            <ac:picMk id="3" creationId="{AC02B81A-A2AC-4DF2-A2F8-167A57704A73}"/>
          </ac:picMkLst>
        </pc:picChg>
        <pc:picChg chg="add del mod">
          <ac:chgData name="Paul Wilcox" userId="df6802e0-5b6f-4a31-97b7-76e4cee89eef" providerId="ADAL" clId="{4C8CCE2B-7FE0-4F1D-A4E2-6D3BE5BFC180}" dt="2022-03-30T18:10:40.353" v="292" actId="478"/>
          <ac:picMkLst>
            <pc:docMk/>
            <pc:sldMk cId="40221739" sldId="2147470112"/>
            <ac:picMk id="7" creationId="{28909B1A-8324-493B-9FD3-75057196676D}"/>
          </ac:picMkLst>
        </pc:picChg>
        <pc:picChg chg="add del mod">
          <ac:chgData name="Paul Wilcox" userId="df6802e0-5b6f-4a31-97b7-76e4cee89eef" providerId="ADAL" clId="{4C8CCE2B-7FE0-4F1D-A4E2-6D3BE5BFC180}" dt="2022-03-30T18:54:23.142" v="604" actId="478"/>
          <ac:picMkLst>
            <pc:docMk/>
            <pc:sldMk cId="40221739" sldId="2147470112"/>
            <ac:picMk id="8" creationId="{DBCD8387-8B49-4AA5-BCB6-81815834276A}"/>
          </ac:picMkLst>
        </pc:picChg>
        <pc:picChg chg="del">
          <ac:chgData name="Paul Wilcox" userId="df6802e0-5b6f-4a31-97b7-76e4cee89eef" providerId="ADAL" clId="{4C8CCE2B-7FE0-4F1D-A4E2-6D3BE5BFC180}" dt="2022-03-29T20:18:05.665" v="230" actId="478"/>
          <ac:picMkLst>
            <pc:docMk/>
            <pc:sldMk cId="40221739" sldId="2147470112"/>
            <ac:picMk id="15" creationId="{169D6B29-66E6-4CE9-A63C-5015275F11BF}"/>
          </ac:picMkLst>
        </pc:picChg>
        <pc:picChg chg="add mod">
          <ac:chgData name="Paul Wilcox" userId="df6802e0-5b6f-4a31-97b7-76e4cee89eef" providerId="ADAL" clId="{4C8CCE2B-7FE0-4F1D-A4E2-6D3BE5BFC180}" dt="2022-03-29T20:18:06.064" v="231"/>
          <ac:picMkLst>
            <pc:docMk/>
            <pc:sldMk cId="40221739" sldId="2147470112"/>
            <ac:picMk id="17" creationId="{A94384BE-2102-4F21-94AE-813B59449D17}"/>
          </ac:picMkLst>
        </pc:picChg>
      </pc:sldChg>
      <pc:sldChg chg="addSp delSp modSp mod">
        <pc:chgData name="Paul Wilcox" userId="df6802e0-5b6f-4a31-97b7-76e4cee89eef" providerId="ADAL" clId="{4C8CCE2B-7FE0-4F1D-A4E2-6D3BE5BFC180}" dt="2022-03-30T18:20:55.279" v="371"/>
        <pc:sldMkLst>
          <pc:docMk/>
          <pc:sldMk cId="2465949720" sldId="2147470114"/>
        </pc:sldMkLst>
        <pc:picChg chg="add del mod">
          <ac:chgData name="Paul Wilcox" userId="df6802e0-5b6f-4a31-97b7-76e4cee89eef" providerId="ADAL" clId="{4C8CCE2B-7FE0-4F1D-A4E2-6D3BE5BFC180}" dt="2022-03-30T18:10:13.380" v="289" actId="478"/>
          <ac:picMkLst>
            <pc:docMk/>
            <pc:sldMk cId="2465949720" sldId="2147470114"/>
            <ac:picMk id="7" creationId="{42329DEE-E560-44D6-8968-5F56CDFA624B}"/>
          </ac:picMkLst>
        </pc:picChg>
        <pc:picChg chg="add del mod">
          <ac:chgData name="Paul Wilcox" userId="df6802e0-5b6f-4a31-97b7-76e4cee89eef" providerId="ADAL" clId="{4C8CCE2B-7FE0-4F1D-A4E2-6D3BE5BFC180}" dt="2022-03-30T18:20:54.839" v="370" actId="478"/>
          <ac:picMkLst>
            <pc:docMk/>
            <pc:sldMk cId="2465949720" sldId="2147470114"/>
            <ac:picMk id="8" creationId="{69EEB22E-7FFA-4899-AF0D-C5C5C43C5A40}"/>
          </ac:picMkLst>
        </pc:picChg>
        <pc:picChg chg="add mod">
          <ac:chgData name="Paul Wilcox" userId="df6802e0-5b6f-4a31-97b7-76e4cee89eef" providerId="ADAL" clId="{4C8CCE2B-7FE0-4F1D-A4E2-6D3BE5BFC180}" dt="2022-03-30T18:20:55.279" v="371"/>
          <ac:picMkLst>
            <pc:docMk/>
            <pc:sldMk cId="2465949720" sldId="2147470114"/>
            <ac:picMk id="9" creationId="{07AE1FAA-3AB5-4E5A-82C7-564AC662899C}"/>
          </ac:picMkLst>
        </pc:picChg>
        <pc:picChg chg="mod">
          <ac:chgData name="Paul Wilcox" userId="df6802e0-5b6f-4a31-97b7-76e4cee89eef" providerId="ADAL" clId="{4C8CCE2B-7FE0-4F1D-A4E2-6D3BE5BFC180}" dt="2022-03-30T18:10:11.904" v="288" actId="14100"/>
          <ac:picMkLst>
            <pc:docMk/>
            <pc:sldMk cId="2465949720" sldId="2147470114"/>
            <ac:picMk id="12" creationId="{C44AA867-CB02-4EC2-8E79-91AACE940516}"/>
          </ac:picMkLst>
        </pc:picChg>
        <pc:picChg chg="del">
          <ac:chgData name="Paul Wilcox" userId="df6802e0-5b6f-4a31-97b7-76e4cee89eef" providerId="ADAL" clId="{4C8CCE2B-7FE0-4F1D-A4E2-6D3BE5BFC180}" dt="2022-03-30T18:20:13" v="362" actId="478"/>
          <ac:picMkLst>
            <pc:docMk/>
            <pc:sldMk cId="2465949720" sldId="2147470114"/>
            <ac:picMk id="13" creationId="{A5813A8E-EDD8-498C-B72A-CF9E94CB86C3}"/>
          </ac:picMkLst>
        </pc:picChg>
      </pc:sldChg>
      <pc:sldChg chg="addSp delSp modSp mod">
        <pc:chgData name="Paul Wilcox" userId="df6802e0-5b6f-4a31-97b7-76e4cee89eef" providerId="ADAL" clId="{4C8CCE2B-7FE0-4F1D-A4E2-6D3BE5BFC180}" dt="2022-03-30T18:20:59.032" v="373"/>
        <pc:sldMkLst>
          <pc:docMk/>
          <pc:sldMk cId="2218214063" sldId="2147470115"/>
        </pc:sldMkLst>
        <pc:picChg chg="add del mod">
          <ac:chgData name="Paul Wilcox" userId="df6802e0-5b6f-4a31-97b7-76e4cee89eef" providerId="ADAL" clId="{4C8CCE2B-7FE0-4F1D-A4E2-6D3BE5BFC180}" dt="2022-03-30T18:20:58.784" v="372" actId="478"/>
          <ac:picMkLst>
            <pc:docMk/>
            <pc:sldMk cId="2218214063" sldId="2147470115"/>
            <ac:picMk id="7" creationId="{5DA698D6-6527-4A00-9B2D-2B72A8891DE9}"/>
          </ac:picMkLst>
        </pc:picChg>
        <pc:picChg chg="add mod">
          <ac:chgData name="Paul Wilcox" userId="df6802e0-5b6f-4a31-97b7-76e4cee89eef" providerId="ADAL" clId="{4C8CCE2B-7FE0-4F1D-A4E2-6D3BE5BFC180}" dt="2022-03-30T18:20:59.032" v="373"/>
          <ac:picMkLst>
            <pc:docMk/>
            <pc:sldMk cId="2218214063" sldId="2147470115"/>
            <ac:picMk id="8" creationId="{D392012E-233E-4F98-AC49-AA2E81BA1AA2}"/>
          </ac:picMkLst>
        </pc:picChg>
        <pc:picChg chg="del">
          <ac:chgData name="Paul Wilcox" userId="df6802e0-5b6f-4a31-97b7-76e4cee89eef" providerId="ADAL" clId="{4C8CCE2B-7FE0-4F1D-A4E2-6D3BE5BFC180}" dt="2022-03-30T18:20:09.030" v="360" actId="478"/>
          <ac:picMkLst>
            <pc:docMk/>
            <pc:sldMk cId="2218214063" sldId="2147470115"/>
            <ac:picMk id="14" creationId="{2FEF8A26-3083-4F5A-9E5D-15844390E34F}"/>
          </ac:picMkLst>
        </pc:picChg>
      </pc:sldChg>
      <pc:sldChg chg="addSp delSp modSp mod">
        <pc:chgData name="Paul Wilcox" userId="df6802e0-5b6f-4a31-97b7-76e4cee89eef" providerId="ADAL" clId="{4C8CCE2B-7FE0-4F1D-A4E2-6D3BE5BFC180}" dt="2022-03-30T21:04:25.324" v="621" actId="478"/>
        <pc:sldMkLst>
          <pc:docMk/>
          <pc:sldMk cId="560594761" sldId="2147470116"/>
        </pc:sldMkLst>
        <pc:spChg chg="add del mod">
          <ac:chgData name="Paul Wilcox" userId="df6802e0-5b6f-4a31-97b7-76e4cee89eef" providerId="ADAL" clId="{4C8CCE2B-7FE0-4F1D-A4E2-6D3BE5BFC180}" dt="2022-03-30T21:04:21.020" v="620" actId="478"/>
          <ac:spMkLst>
            <pc:docMk/>
            <pc:sldMk cId="560594761" sldId="2147470116"/>
            <ac:spMk id="8" creationId="{FE6A0C2D-BD1A-4555-AD2F-F462C781D401}"/>
          </ac:spMkLst>
        </pc:spChg>
        <pc:spChg chg="add del mod">
          <ac:chgData name="Paul Wilcox" userId="df6802e0-5b6f-4a31-97b7-76e4cee89eef" providerId="ADAL" clId="{4C8CCE2B-7FE0-4F1D-A4E2-6D3BE5BFC180}" dt="2022-03-30T21:04:25.324" v="621" actId="478"/>
          <ac:spMkLst>
            <pc:docMk/>
            <pc:sldMk cId="560594761" sldId="2147470116"/>
            <ac:spMk id="9" creationId="{9CDC1075-93FE-480E-B906-F73CE356BD8D}"/>
          </ac:spMkLst>
        </pc:spChg>
        <pc:picChg chg="add del mod">
          <ac:chgData name="Paul Wilcox" userId="df6802e0-5b6f-4a31-97b7-76e4cee89eef" providerId="ADAL" clId="{4C8CCE2B-7FE0-4F1D-A4E2-6D3BE5BFC180}" dt="2022-03-30T18:21:12.983" v="374" actId="478"/>
          <ac:picMkLst>
            <pc:docMk/>
            <pc:sldMk cId="560594761" sldId="2147470116"/>
            <ac:picMk id="9" creationId="{0ADB4657-8045-42A2-AC01-CCDB57C32C5F}"/>
          </ac:picMkLst>
        </pc:picChg>
        <pc:picChg chg="add mod">
          <ac:chgData name="Paul Wilcox" userId="df6802e0-5b6f-4a31-97b7-76e4cee89eef" providerId="ADAL" clId="{4C8CCE2B-7FE0-4F1D-A4E2-6D3BE5BFC180}" dt="2022-03-30T18:21:13.184" v="375"/>
          <ac:picMkLst>
            <pc:docMk/>
            <pc:sldMk cId="560594761" sldId="2147470116"/>
            <ac:picMk id="10" creationId="{D27622BC-57BD-44F5-922E-F633C0BEC555}"/>
          </ac:picMkLst>
        </pc:picChg>
        <pc:picChg chg="mod">
          <ac:chgData name="Paul Wilcox" userId="df6802e0-5b6f-4a31-97b7-76e4cee89eef" providerId="ADAL" clId="{4C8CCE2B-7FE0-4F1D-A4E2-6D3BE5BFC180}" dt="2022-03-30T18:11:10.923" v="295" actId="1076"/>
          <ac:picMkLst>
            <pc:docMk/>
            <pc:sldMk cId="560594761" sldId="2147470116"/>
            <ac:picMk id="11" creationId="{DBD55D82-B0C5-446A-9C20-634EC0F75110}"/>
          </ac:picMkLst>
        </pc:picChg>
        <pc:picChg chg="mod">
          <ac:chgData name="Paul Wilcox" userId="df6802e0-5b6f-4a31-97b7-76e4cee89eef" providerId="ADAL" clId="{4C8CCE2B-7FE0-4F1D-A4E2-6D3BE5BFC180}" dt="2022-03-30T18:11:10.923" v="295" actId="1076"/>
          <ac:picMkLst>
            <pc:docMk/>
            <pc:sldMk cId="560594761" sldId="2147470116"/>
            <ac:picMk id="12" creationId="{4CD9B87A-54B2-405D-A85E-FD9A8C5D638B}"/>
          </ac:picMkLst>
        </pc:picChg>
        <pc:picChg chg="del">
          <ac:chgData name="Paul Wilcox" userId="df6802e0-5b6f-4a31-97b7-76e4cee89eef" providerId="ADAL" clId="{4C8CCE2B-7FE0-4F1D-A4E2-6D3BE5BFC180}" dt="2022-03-30T18:20:18.701" v="364" actId="478"/>
          <ac:picMkLst>
            <pc:docMk/>
            <pc:sldMk cId="560594761" sldId="2147470116"/>
            <ac:picMk id="13" creationId="{C6496C3E-0617-459F-BAF3-6E42870A0D8F}"/>
          </ac:picMkLst>
        </pc:picChg>
      </pc:sldChg>
      <pc:sldChg chg="addSp delSp modSp mod">
        <pc:chgData name="Paul Wilcox" userId="df6802e0-5b6f-4a31-97b7-76e4cee89eef" providerId="ADAL" clId="{4C8CCE2B-7FE0-4F1D-A4E2-6D3BE5BFC180}" dt="2022-03-30T18:21:21.179" v="379"/>
        <pc:sldMkLst>
          <pc:docMk/>
          <pc:sldMk cId="1125274584" sldId="2147470117"/>
        </pc:sldMkLst>
        <pc:picChg chg="add del mod">
          <ac:chgData name="Paul Wilcox" userId="df6802e0-5b6f-4a31-97b7-76e4cee89eef" providerId="ADAL" clId="{4C8CCE2B-7FE0-4F1D-A4E2-6D3BE5BFC180}" dt="2022-03-30T18:21:20.860" v="378" actId="478"/>
          <ac:picMkLst>
            <pc:docMk/>
            <pc:sldMk cId="1125274584" sldId="2147470117"/>
            <ac:picMk id="9" creationId="{37FAB6D2-B3AD-4675-9A32-1A83CD9DF49A}"/>
          </ac:picMkLst>
        </pc:picChg>
        <pc:picChg chg="add mod">
          <ac:chgData name="Paul Wilcox" userId="df6802e0-5b6f-4a31-97b7-76e4cee89eef" providerId="ADAL" clId="{4C8CCE2B-7FE0-4F1D-A4E2-6D3BE5BFC180}" dt="2022-03-30T18:21:21.179" v="379"/>
          <ac:picMkLst>
            <pc:docMk/>
            <pc:sldMk cId="1125274584" sldId="2147470117"/>
            <ac:picMk id="10" creationId="{A0FB878B-839B-452E-9E8B-A7C113F7FE63}"/>
          </ac:picMkLst>
        </pc:picChg>
        <pc:picChg chg="del">
          <ac:chgData name="Paul Wilcox" userId="df6802e0-5b6f-4a31-97b7-76e4cee89eef" providerId="ADAL" clId="{4C8CCE2B-7FE0-4F1D-A4E2-6D3BE5BFC180}" dt="2022-03-30T18:20:26.004" v="368" actId="478"/>
          <ac:picMkLst>
            <pc:docMk/>
            <pc:sldMk cId="1125274584" sldId="2147470117"/>
            <ac:picMk id="16" creationId="{C951D615-47B4-4BB8-B87E-D4FFB40C5B8B}"/>
          </ac:picMkLst>
        </pc:picChg>
      </pc:sldChg>
      <pc:sldChg chg="modSp mod">
        <pc:chgData name="Paul Wilcox" userId="df6802e0-5b6f-4a31-97b7-76e4cee89eef" providerId="ADAL" clId="{4C8CCE2B-7FE0-4F1D-A4E2-6D3BE5BFC180}" dt="2022-03-30T18:09:23.930" v="285" actId="1076"/>
        <pc:sldMkLst>
          <pc:docMk/>
          <pc:sldMk cId="2837138835" sldId="2147470121"/>
        </pc:sldMkLst>
        <pc:spChg chg="mod">
          <ac:chgData name="Paul Wilcox" userId="df6802e0-5b6f-4a31-97b7-76e4cee89eef" providerId="ADAL" clId="{4C8CCE2B-7FE0-4F1D-A4E2-6D3BE5BFC180}" dt="2022-03-30T18:09:23.930" v="285" actId="1076"/>
          <ac:spMkLst>
            <pc:docMk/>
            <pc:sldMk cId="2837138835" sldId="2147470121"/>
            <ac:spMk id="9" creationId="{A850A619-E8FE-458E-B4D9-42CDB3852BB4}"/>
          </ac:spMkLst>
        </pc:spChg>
        <pc:spChg chg="mod">
          <ac:chgData name="Paul Wilcox" userId="df6802e0-5b6f-4a31-97b7-76e4cee89eef" providerId="ADAL" clId="{4C8CCE2B-7FE0-4F1D-A4E2-6D3BE5BFC180}" dt="2022-03-29T19:26:15.359" v="27" actId="403"/>
          <ac:spMkLst>
            <pc:docMk/>
            <pc:sldMk cId="2837138835" sldId="2147470121"/>
            <ac:spMk id="32" creationId="{C2814616-5FF7-4947-BDF6-3274BB04C98C}"/>
          </ac:spMkLst>
        </pc:spChg>
        <pc:spChg chg="mod">
          <ac:chgData name="Paul Wilcox" userId="df6802e0-5b6f-4a31-97b7-76e4cee89eef" providerId="ADAL" clId="{4C8CCE2B-7FE0-4F1D-A4E2-6D3BE5BFC180}" dt="2022-03-29T19:26:15.359" v="27" actId="403"/>
          <ac:spMkLst>
            <pc:docMk/>
            <pc:sldMk cId="2837138835" sldId="2147470121"/>
            <ac:spMk id="36" creationId="{A498CA0A-8E88-4A79-96E0-100067E2B4CE}"/>
          </ac:spMkLst>
        </pc:spChg>
        <pc:spChg chg="mod">
          <ac:chgData name="Paul Wilcox" userId="df6802e0-5b6f-4a31-97b7-76e4cee89eef" providerId="ADAL" clId="{4C8CCE2B-7FE0-4F1D-A4E2-6D3BE5BFC180}" dt="2022-03-29T19:26:15.359" v="27" actId="403"/>
          <ac:spMkLst>
            <pc:docMk/>
            <pc:sldMk cId="2837138835" sldId="2147470121"/>
            <ac:spMk id="40" creationId="{C7602700-029E-4A18-83C1-189AD47FBB3F}"/>
          </ac:spMkLst>
        </pc:spChg>
      </pc:sldChg>
      <pc:sldChg chg="addSp delSp modSp mod modTransition modAnim">
        <pc:chgData name="Paul Wilcox" userId="df6802e0-5b6f-4a31-97b7-76e4cee89eef" providerId="ADAL" clId="{4C8CCE2B-7FE0-4F1D-A4E2-6D3BE5BFC180}" dt="2022-03-30T18:17:51.798" v="332"/>
        <pc:sldMkLst>
          <pc:docMk/>
          <pc:sldMk cId="3139126677" sldId="2147470123"/>
        </pc:sldMkLst>
        <pc:spChg chg="add mod ord">
          <ac:chgData name="Paul Wilcox" userId="df6802e0-5b6f-4a31-97b7-76e4cee89eef" providerId="ADAL" clId="{4C8CCE2B-7FE0-4F1D-A4E2-6D3BE5BFC180}" dt="2022-03-29T20:10:01.857" v="202" actId="167"/>
          <ac:spMkLst>
            <pc:docMk/>
            <pc:sldMk cId="3139126677" sldId="2147470123"/>
            <ac:spMk id="7" creationId="{45B30C70-70F8-47BA-9563-1550020469D4}"/>
          </ac:spMkLst>
        </pc:spChg>
        <pc:spChg chg="mod">
          <ac:chgData name="Paul Wilcox" userId="df6802e0-5b6f-4a31-97b7-76e4cee89eef" providerId="ADAL" clId="{4C8CCE2B-7FE0-4F1D-A4E2-6D3BE5BFC180}" dt="2022-03-29T20:00:34.517" v="178" actId="1076"/>
          <ac:spMkLst>
            <pc:docMk/>
            <pc:sldMk cId="3139126677" sldId="2147470123"/>
            <ac:spMk id="68" creationId="{B9C17F98-956E-48F0-8E1F-92414B8A4FC7}"/>
          </ac:spMkLst>
        </pc:spChg>
        <pc:spChg chg="del">
          <ac:chgData name="Paul Wilcox" userId="df6802e0-5b6f-4a31-97b7-76e4cee89eef" providerId="ADAL" clId="{4C8CCE2B-7FE0-4F1D-A4E2-6D3BE5BFC180}" dt="2022-03-29T20:00:46.267" v="181" actId="478"/>
          <ac:spMkLst>
            <pc:docMk/>
            <pc:sldMk cId="3139126677" sldId="2147470123"/>
            <ac:spMk id="71" creationId="{F98D7DE8-7D39-44E0-B832-C134C665D27C}"/>
          </ac:spMkLst>
        </pc:spChg>
        <pc:picChg chg="add mod">
          <ac:chgData name="Paul Wilcox" userId="df6802e0-5b6f-4a31-97b7-76e4cee89eef" providerId="ADAL" clId="{4C8CCE2B-7FE0-4F1D-A4E2-6D3BE5BFC180}" dt="2022-03-30T18:17:51.798" v="332"/>
          <ac:picMkLst>
            <pc:docMk/>
            <pc:sldMk cId="3139126677" sldId="2147470123"/>
            <ac:picMk id="8" creationId="{A74F9ADA-EE57-4751-99C3-07C4F6754599}"/>
          </ac:picMkLst>
        </pc:picChg>
        <pc:picChg chg="mod">
          <ac:chgData name="Paul Wilcox" userId="df6802e0-5b6f-4a31-97b7-76e4cee89eef" providerId="ADAL" clId="{4C8CCE2B-7FE0-4F1D-A4E2-6D3BE5BFC180}" dt="2022-03-29T20:00:50.987" v="182" actId="1076"/>
          <ac:picMkLst>
            <pc:docMk/>
            <pc:sldMk cId="3139126677" sldId="2147470123"/>
            <ac:picMk id="10" creationId="{3E6A4B33-92B7-4744-B738-C27BC7BF30E0}"/>
          </ac:picMkLst>
        </pc:picChg>
        <pc:picChg chg="del mod">
          <ac:chgData name="Paul Wilcox" userId="df6802e0-5b6f-4a31-97b7-76e4cee89eef" providerId="ADAL" clId="{4C8CCE2B-7FE0-4F1D-A4E2-6D3BE5BFC180}" dt="2022-03-30T18:17:49.918" v="331" actId="478"/>
          <ac:picMkLst>
            <pc:docMk/>
            <pc:sldMk cId="3139126677" sldId="2147470123"/>
            <ac:picMk id="70" creationId="{044C89C2-83CB-4879-B617-038D87E33992}"/>
          </ac:picMkLst>
        </pc:picChg>
      </pc:sldChg>
      <pc:sldChg chg="addSp delSp modSp mod">
        <pc:chgData name="Paul Wilcox" userId="df6802e0-5b6f-4a31-97b7-76e4cee89eef" providerId="ADAL" clId="{4C8CCE2B-7FE0-4F1D-A4E2-6D3BE5BFC180}" dt="2022-03-30T21:06:17.701" v="626" actId="1035"/>
        <pc:sldMkLst>
          <pc:docMk/>
          <pc:sldMk cId="1078027433" sldId="2147470124"/>
        </pc:sldMkLst>
        <pc:spChg chg="mod">
          <ac:chgData name="Paul Wilcox" userId="df6802e0-5b6f-4a31-97b7-76e4cee89eef" providerId="ADAL" clId="{4C8CCE2B-7FE0-4F1D-A4E2-6D3BE5BFC180}" dt="2022-03-30T18:27:44.416" v="427" actId="1036"/>
          <ac:spMkLst>
            <pc:docMk/>
            <pc:sldMk cId="1078027433" sldId="2147470124"/>
            <ac:spMk id="11" creationId="{A291C27F-CD11-4B03-81E8-DBD39EF7F698}"/>
          </ac:spMkLst>
        </pc:spChg>
        <pc:spChg chg="mod">
          <ac:chgData name="Paul Wilcox" userId="df6802e0-5b6f-4a31-97b7-76e4cee89eef" providerId="ADAL" clId="{4C8CCE2B-7FE0-4F1D-A4E2-6D3BE5BFC180}" dt="2022-03-30T18:48:50.383" v="591" actId="1036"/>
          <ac:spMkLst>
            <pc:docMk/>
            <pc:sldMk cId="1078027433" sldId="2147470124"/>
            <ac:spMk id="12" creationId="{0A8C7525-B861-4E16-9A77-651C1B543567}"/>
          </ac:spMkLst>
        </pc:spChg>
        <pc:spChg chg="mod">
          <ac:chgData name="Paul Wilcox" userId="df6802e0-5b6f-4a31-97b7-76e4cee89eef" providerId="ADAL" clId="{4C8CCE2B-7FE0-4F1D-A4E2-6D3BE5BFC180}" dt="2022-03-30T21:06:17.701" v="626" actId="1035"/>
          <ac:spMkLst>
            <pc:docMk/>
            <pc:sldMk cId="1078027433" sldId="2147470124"/>
            <ac:spMk id="68" creationId="{B9C17F98-956E-48F0-8E1F-92414B8A4FC7}"/>
          </ac:spMkLst>
        </pc:spChg>
        <pc:spChg chg="del">
          <ac:chgData name="Paul Wilcox" userId="df6802e0-5b6f-4a31-97b7-76e4cee89eef" providerId="ADAL" clId="{4C8CCE2B-7FE0-4F1D-A4E2-6D3BE5BFC180}" dt="2022-03-30T18:13:46.482" v="297" actId="478"/>
          <ac:spMkLst>
            <pc:docMk/>
            <pc:sldMk cId="1078027433" sldId="2147470124"/>
            <ac:spMk id="71" creationId="{F98D7DE8-7D39-44E0-B832-C134C665D27C}"/>
          </ac:spMkLst>
        </pc:spChg>
        <pc:picChg chg="del">
          <ac:chgData name="Paul Wilcox" userId="df6802e0-5b6f-4a31-97b7-76e4cee89eef" providerId="ADAL" clId="{4C8CCE2B-7FE0-4F1D-A4E2-6D3BE5BFC180}" dt="2022-03-30T18:27:32.415" v="421" actId="478"/>
          <ac:picMkLst>
            <pc:docMk/>
            <pc:sldMk cId="1078027433" sldId="2147470124"/>
            <ac:picMk id="9" creationId="{B638C0F0-BDBC-4B63-AEA7-1C44F7ECA969}"/>
          </ac:picMkLst>
        </pc:picChg>
        <pc:picChg chg="add del mod ord">
          <ac:chgData name="Paul Wilcox" userId="df6802e0-5b6f-4a31-97b7-76e4cee89eef" providerId="ADAL" clId="{4C8CCE2B-7FE0-4F1D-A4E2-6D3BE5BFC180}" dt="2022-03-30T18:27:48.711" v="428" actId="478"/>
          <ac:picMkLst>
            <pc:docMk/>
            <pc:sldMk cId="1078027433" sldId="2147470124"/>
            <ac:picMk id="10" creationId="{C9D581B3-4011-40C7-8E6B-304E3A5B068F}"/>
          </ac:picMkLst>
        </pc:picChg>
        <pc:picChg chg="add mod">
          <ac:chgData name="Paul Wilcox" userId="df6802e0-5b6f-4a31-97b7-76e4cee89eef" providerId="ADAL" clId="{4C8CCE2B-7FE0-4F1D-A4E2-6D3BE5BFC180}" dt="2022-03-30T18:27:26.502" v="419" actId="167"/>
          <ac:picMkLst>
            <pc:docMk/>
            <pc:sldMk cId="1078027433" sldId="2147470124"/>
            <ac:picMk id="13" creationId="{81A175BC-6D9C-48E1-913C-16F7FB8DC655}"/>
          </ac:picMkLst>
        </pc:picChg>
        <pc:picChg chg="add mod">
          <ac:chgData name="Paul Wilcox" userId="df6802e0-5b6f-4a31-97b7-76e4cee89eef" providerId="ADAL" clId="{4C8CCE2B-7FE0-4F1D-A4E2-6D3BE5BFC180}" dt="2022-03-30T18:28:14.452" v="433"/>
          <ac:picMkLst>
            <pc:docMk/>
            <pc:sldMk cId="1078027433" sldId="2147470124"/>
            <ac:picMk id="14" creationId="{20B3C9C6-C96E-40C5-AC02-C47E20DFBAFD}"/>
          </ac:picMkLst>
        </pc:picChg>
        <pc:picChg chg="del">
          <ac:chgData name="Paul Wilcox" userId="df6802e0-5b6f-4a31-97b7-76e4cee89eef" providerId="ADAL" clId="{4C8CCE2B-7FE0-4F1D-A4E2-6D3BE5BFC180}" dt="2022-03-30T18:17:29.856" v="326" actId="478"/>
          <ac:picMkLst>
            <pc:docMk/>
            <pc:sldMk cId="1078027433" sldId="2147470124"/>
            <ac:picMk id="70" creationId="{044C89C2-83CB-4879-B617-038D87E33992}"/>
          </ac:picMkLst>
        </pc:picChg>
      </pc:sldChg>
      <pc:sldChg chg="addSp delSp modSp mod modAnim">
        <pc:chgData name="Paul Wilcox" userId="df6802e0-5b6f-4a31-97b7-76e4cee89eef" providerId="ADAL" clId="{4C8CCE2B-7FE0-4F1D-A4E2-6D3BE5BFC180}" dt="2022-03-29T19:42:21.662" v="104" actId="167"/>
        <pc:sldMkLst>
          <pc:docMk/>
          <pc:sldMk cId="2010392615" sldId="2147470125"/>
        </pc:sldMkLst>
        <pc:spChg chg="del">
          <ac:chgData name="Paul Wilcox" userId="df6802e0-5b6f-4a31-97b7-76e4cee89eef" providerId="ADAL" clId="{4C8CCE2B-7FE0-4F1D-A4E2-6D3BE5BFC180}" dt="2022-03-29T19:28:34.343" v="40" actId="478"/>
          <ac:spMkLst>
            <pc:docMk/>
            <pc:sldMk cId="2010392615" sldId="2147470125"/>
            <ac:spMk id="35" creationId="{ED848A57-D9C5-4911-8EAC-1BD930EA4C8F}"/>
          </ac:spMkLst>
        </pc:spChg>
        <pc:spChg chg="add mod ord">
          <ac:chgData name="Paul Wilcox" userId="df6802e0-5b6f-4a31-97b7-76e4cee89eef" providerId="ADAL" clId="{4C8CCE2B-7FE0-4F1D-A4E2-6D3BE5BFC180}" dt="2022-03-29T19:42:21.662" v="104" actId="167"/>
          <ac:spMkLst>
            <pc:docMk/>
            <pc:sldMk cId="2010392615" sldId="2147470125"/>
            <ac:spMk id="80" creationId="{B3E3F526-D30C-4AC2-AB21-E46C83D3E454}"/>
          </ac:spMkLst>
        </pc:spChg>
        <pc:spChg chg="mod">
          <ac:chgData name="Paul Wilcox" userId="df6802e0-5b6f-4a31-97b7-76e4cee89eef" providerId="ADAL" clId="{4C8CCE2B-7FE0-4F1D-A4E2-6D3BE5BFC180}" dt="2022-03-29T19:32:30.952" v="55" actId="122"/>
          <ac:spMkLst>
            <pc:docMk/>
            <pc:sldMk cId="2010392615" sldId="2147470125"/>
            <ac:spMk id="129" creationId="{2F3D1B99-FADA-4DD0-9869-62B6C0941356}"/>
          </ac:spMkLst>
        </pc:spChg>
        <pc:spChg chg="mod">
          <ac:chgData name="Paul Wilcox" userId="df6802e0-5b6f-4a31-97b7-76e4cee89eef" providerId="ADAL" clId="{4C8CCE2B-7FE0-4F1D-A4E2-6D3BE5BFC180}" dt="2022-03-29T19:32:30.952" v="55" actId="122"/>
          <ac:spMkLst>
            <pc:docMk/>
            <pc:sldMk cId="2010392615" sldId="2147470125"/>
            <ac:spMk id="130" creationId="{26D41196-DAC2-4F6D-9408-DCD1527F82AF}"/>
          </ac:spMkLst>
        </pc:spChg>
        <pc:spChg chg="mod">
          <ac:chgData name="Paul Wilcox" userId="df6802e0-5b6f-4a31-97b7-76e4cee89eef" providerId="ADAL" clId="{4C8CCE2B-7FE0-4F1D-A4E2-6D3BE5BFC180}" dt="2022-03-29T19:32:30.952" v="55" actId="122"/>
          <ac:spMkLst>
            <pc:docMk/>
            <pc:sldMk cId="2010392615" sldId="2147470125"/>
            <ac:spMk id="131" creationId="{8AF57184-1323-41C7-99A4-BD2EC2787E58}"/>
          </ac:spMkLst>
        </pc:spChg>
        <pc:spChg chg="mod">
          <ac:chgData name="Paul Wilcox" userId="df6802e0-5b6f-4a31-97b7-76e4cee89eef" providerId="ADAL" clId="{4C8CCE2B-7FE0-4F1D-A4E2-6D3BE5BFC180}" dt="2022-03-29T19:32:30.952" v="55" actId="122"/>
          <ac:spMkLst>
            <pc:docMk/>
            <pc:sldMk cId="2010392615" sldId="2147470125"/>
            <ac:spMk id="132" creationId="{1BE41698-7C6E-4FF7-9D19-9696605CB8D7}"/>
          </ac:spMkLst>
        </pc:spChg>
        <pc:spChg chg="mod">
          <ac:chgData name="Paul Wilcox" userId="df6802e0-5b6f-4a31-97b7-76e4cee89eef" providerId="ADAL" clId="{4C8CCE2B-7FE0-4F1D-A4E2-6D3BE5BFC180}" dt="2022-03-29T19:32:30.952" v="55" actId="122"/>
          <ac:spMkLst>
            <pc:docMk/>
            <pc:sldMk cId="2010392615" sldId="2147470125"/>
            <ac:spMk id="133" creationId="{0AC580E9-B548-4510-82A2-F7F917F718D2}"/>
          </ac:spMkLst>
        </pc:spChg>
        <pc:spChg chg="mod">
          <ac:chgData name="Paul Wilcox" userId="df6802e0-5b6f-4a31-97b7-76e4cee89eef" providerId="ADAL" clId="{4C8CCE2B-7FE0-4F1D-A4E2-6D3BE5BFC180}" dt="2022-03-29T19:33:01.096" v="65" actId="1076"/>
          <ac:spMkLst>
            <pc:docMk/>
            <pc:sldMk cId="2010392615" sldId="2147470125"/>
            <ac:spMk id="135" creationId="{F9FA214A-2FEC-4E10-BDE1-F35CE1A59405}"/>
          </ac:spMkLst>
        </pc:spChg>
        <pc:spChg chg="mod">
          <ac:chgData name="Paul Wilcox" userId="df6802e0-5b6f-4a31-97b7-76e4cee89eef" providerId="ADAL" clId="{4C8CCE2B-7FE0-4F1D-A4E2-6D3BE5BFC180}" dt="2022-03-29T19:33:01.096" v="65" actId="1076"/>
          <ac:spMkLst>
            <pc:docMk/>
            <pc:sldMk cId="2010392615" sldId="2147470125"/>
            <ac:spMk id="136" creationId="{DCD17D2B-909B-4DCF-ACEB-B5BE7C735045}"/>
          </ac:spMkLst>
        </pc:spChg>
        <pc:spChg chg="mod">
          <ac:chgData name="Paul Wilcox" userId="df6802e0-5b6f-4a31-97b7-76e4cee89eef" providerId="ADAL" clId="{4C8CCE2B-7FE0-4F1D-A4E2-6D3BE5BFC180}" dt="2022-03-29T19:33:01.096" v="65" actId="1076"/>
          <ac:spMkLst>
            <pc:docMk/>
            <pc:sldMk cId="2010392615" sldId="2147470125"/>
            <ac:spMk id="137" creationId="{772234EC-F958-4564-8FF9-52D3E43EF77F}"/>
          </ac:spMkLst>
        </pc:spChg>
        <pc:spChg chg="mod">
          <ac:chgData name="Paul Wilcox" userId="df6802e0-5b6f-4a31-97b7-76e4cee89eef" providerId="ADAL" clId="{4C8CCE2B-7FE0-4F1D-A4E2-6D3BE5BFC180}" dt="2022-03-29T19:33:01.096" v="65" actId="1076"/>
          <ac:spMkLst>
            <pc:docMk/>
            <pc:sldMk cId="2010392615" sldId="2147470125"/>
            <ac:spMk id="138" creationId="{7AE356E9-64AF-477B-94CA-72EB5E18BA65}"/>
          </ac:spMkLst>
        </pc:spChg>
        <pc:spChg chg="mod">
          <ac:chgData name="Paul Wilcox" userId="df6802e0-5b6f-4a31-97b7-76e4cee89eef" providerId="ADAL" clId="{4C8CCE2B-7FE0-4F1D-A4E2-6D3BE5BFC180}" dt="2022-03-29T19:33:01.096" v="65" actId="1076"/>
          <ac:spMkLst>
            <pc:docMk/>
            <pc:sldMk cId="2010392615" sldId="2147470125"/>
            <ac:spMk id="139" creationId="{5E076E97-0859-43B8-A373-4B0AAAD98F76}"/>
          </ac:spMkLst>
        </pc:spChg>
        <pc:spChg chg="mod">
          <ac:chgData name="Paul Wilcox" userId="df6802e0-5b6f-4a31-97b7-76e4cee89eef" providerId="ADAL" clId="{4C8CCE2B-7FE0-4F1D-A4E2-6D3BE5BFC180}" dt="2022-03-29T19:32:53.167" v="63" actId="122"/>
          <ac:spMkLst>
            <pc:docMk/>
            <pc:sldMk cId="2010392615" sldId="2147470125"/>
            <ac:spMk id="141" creationId="{D7A54D69-80E8-490B-AE92-19472CF31779}"/>
          </ac:spMkLst>
        </pc:spChg>
        <pc:spChg chg="mod">
          <ac:chgData name="Paul Wilcox" userId="df6802e0-5b6f-4a31-97b7-76e4cee89eef" providerId="ADAL" clId="{4C8CCE2B-7FE0-4F1D-A4E2-6D3BE5BFC180}" dt="2022-03-29T19:32:53.167" v="63" actId="122"/>
          <ac:spMkLst>
            <pc:docMk/>
            <pc:sldMk cId="2010392615" sldId="2147470125"/>
            <ac:spMk id="142" creationId="{E6859C64-DA37-4A17-9E12-440083F8BF4A}"/>
          </ac:spMkLst>
        </pc:spChg>
        <pc:spChg chg="mod">
          <ac:chgData name="Paul Wilcox" userId="df6802e0-5b6f-4a31-97b7-76e4cee89eef" providerId="ADAL" clId="{4C8CCE2B-7FE0-4F1D-A4E2-6D3BE5BFC180}" dt="2022-03-29T19:32:53.167" v="63" actId="122"/>
          <ac:spMkLst>
            <pc:docMk/>
            <pc:sldMk cId="2010392615" sldId="2147470125"/>
            <ac:spMk id="143" creationId="{E6E05297-3778-4BDE-80E3-B705474F8740}"/>
          </ac:spMkLst>
        </pc:spChg>
        <pc:spChg chg="mod">
          <ac:chgData name="Paul Wilcox" userId="df6802e0-5b6f-4a31-97b7-76e4cee89eef" providerId="ADAL" clId="{4C8CCE2B-7FE0-4F1D-A4E2-6D3BE5BFC180}" dt="2022-03-29T19:32:53.167" v="63" actId="122"/>
          <ac:spMkLst>
            <pc:docMk/>
            <pc:sldMk cId="2010392615" sldId="2147470125"/>
            <ac:spMk id="144" creationId="{E2FB487B-F7EF-49E1-9742-F3C6666495F3}"/>
          </ac:spMkLst>
        </pc:spChg>
        <pc:spChg chg="mod">
          <ac:chgData name="Paul Wilcox" userId="df6802e0-5b6f-4a31-97b7-76e4cee89eef" providerId="ADAL" clId="{4C8CCE2B-7FE0-4F1D-A4E2-6D3BE5BFC180}" dt="2022-03-29T19:32:26.070" v="54" actId="1076"/>
          <ac:spMkLst>
            <pc:docMk/>
            <pc:sldMk cId="2010392615" sldId="2147470125"/>
            <ac:spMk id="146" creationId="{99585D64-A0E1-4908-8F2C-062BCE7C70BE}"/>
          </ac:spMkLst>
        </pc:spChg>
        <pc:spChg chg="mod">
          <ac:chgData name="Paul Wilcox" userId="df6802e0-5b6f-4a31-97b7-76e4cee89eef" providerId="ADAL" clId="{4C8CCE2B-7FE0-4F1D-A4E2-6D3BE5BFC180}" dt="2022-03-29T19:32:26.070" v="54" actId="1076"/>
          <ac:spMkLst>
            <pc:docMk/>
            <pc:sldMk cId="2010392615" sldId="2147470125"/>
            <ac:spMk id="147" creationId="{A7411684-D383-4D0A-912E-65B5A0E27065}"/>
          </ac:spMkLst>
        </pc:spChg>
        <pc:spChg chg="mod">
          <ac:chgData name="Paul Wilcox" userId="df6802e0-5b6f-4a31-97b7-76e4cee89eef" providerId="ADAL" clId="{4C8CCE2B-7FE0-4F1D-A4E2-6D3BE5BFC180}" dt="2022-03-29T19:32:26.070" v="54" actId="1076"/>
          <ac:spMkLst>
            <pc:docMk/>
            <pc:sldMk cId="2010392615" sldId="2147470125"/>
            <ac:spMk id="148" creationId="{6283721C-32DC-4545-AE28-EE51D66DB243}"/>
          </ac:spMkLst>
        </pc:spChg>
        <pc:spChg chg="mod">
          <ac:chgData name="Paul Wilcox" userId="df6802e0-5b6f-4a31-97b7-76e4cee89eef" providerId="ADAL" clId="{4C8CCE2B-7FE0-4F1D-A4E2-6D3BE5BFC180}" dt="2022-03-29T19:32:26.070" v="54" actId="1076"/>
          <ac:spMkLst>
            <pc:docMk/>
            <pc:sldMk cId="2010392615" sldId="2147470125"/>
            <ac:spMk id="149" creationId="{6282EB8D-1E6D-4CB4-861B-C09FDAFA9993}"/>
          </ac:spMkLst>
        </pc:spChg>
        <pc:spChg chg="mod">
          <ac:chgData name="Paul Wilcox" userId="df6802e0-5b6f-4a31-97b7-76e4cee89eef" providerId="ADAL" clId="{4C8CCE2B-7FE0-4F1D-A4E2-6D3BE5BFC180}" dt="2022-03-29T19:32:26.070" v="54" actId="1076"/>
          <ac:spMkLst>
            <pc:docMk/>
            <pc:sldMk cId="2010392615" sldId="2147470125"/>
            <ac:spMk id="150" creationId="{4825DCD5-AF31-4521-B716-2B7A9D2F422E}"/>
          </ac:spMkLst>
        </pc:spChg>
        <pc:spChg chg="mod">
          <ac:chgData name="Paul Wilcox" userId="df6802e0-5b6f-4a31-97b7-76e4cee89eef" providerId="ADAL" clId="{4C8CCE2B-7FE0-4F1D-A4E2-6D3BE5BFC180}" dt="2022-03-29T19:32:37.185" v="57" actId="122"/>
          <ac:spMkLst>
            <pc:docMk/>
            <pc:sldMk cId="2010392615" sldId="2147470125"/>
            <ac:spMk id="152" creationId="{3074635F-FA6B-4FC3-BE37-7D6F823BDFF0}"/>
          </ac:spMkLst>
        </pc:spChg>
        <pc:spChg chg="mod">
          <ac:chgData name="Paul Wilcox" userId="df6802e0-5b6f-4a31-97b7-76e4cee89eef" providerId="ADAL" clId="{4C8CCE2B-7FE0-4F1D-A4E2-6D3BE5BFC180}" dt="2022-03-29T19:32:37.185" v="57" actId="122"/>
          <ac:spMkLst>
            <pc:docMk/>
            <pc:sldMk cId="2010392615" sldId="2147470125"/>
            <ac:spMk id="153" creationId="{A0BDE407-E36D-46F8-87CB-6A9AFD30A5E4}"/>
          </ac:spMkLst>
        </pc:spChg>
        <pc:spChg chg="mod">
          <ac:chgData name="Paul Wilcox" userId="df6802e0-5b6f-4a31-97b7-76e4cee89eef" providerId="ADAL" clId="{4C8CCE2B-7FE0-4F1D-A4E2-6D3BE5BFC180}" dt="2022-03-29T19:32:37.185" v="57" actId="122"/>
          <ac:spMkLst>
            <pc:docMk/>
            <pc:sldMk cId="2010392615" sldId="2147470125"/>
            <ac:spMk id="154" creationId="{F576A10F-E3A5-49C7-9B6F-96E1AE3E50E9}"/>
          </ac:spMkLst>
        </pc:spChg>
        <pc:spChg chg="mod">
          <ac:chgData name="Paul Wilcox" userId="df6802e0-5b6f-4a31-97b7-76e4cee89eef" providerId="ADAL" clId="{4C8CCE2B-7FE0-4F1D-A4E2-6D3BE5BFC180}" dt="2022-03-29T19:32:37.185" v="57" actId="122"/>
          <ac:spMkLst>
            <pc:docMk/>
            <pc:sldMk cId="2010392615" sldId="2147470125"/>
            <ac:spMk id="155" creationId="{789180DC-A003-4B5C-8DBE-78B00A797473}"/>
          </ac:spMkLst>
        </pc:spChg>
        <pc:spChg chg="mod">
          <ac:chgData name="Paul Wilcox" userId="df6802e0-5b6f-4a31-97b7-76e4cee89eef" providerId="ADAL" clId="{4C8CCE2B-7FE0-4F1D-A4E2-6D3BE5BFC180}" dt="2022-03-29T19:32:37.185" v="57" actId="122"/>
          <ac:spMkLst>
            <pc:docMk/>
            <pc:sldMk cId="2010392615" sldId="2147470125"/>
            <ac:spMk id="156" creationId="{18DD3D9B-B7A7-42EA-A15E-682D230B5D6C}"/>
          </ac:spMkLst>
        </pc:spChg>
        <pc:spChg chg="mod">
          <ac:chgData name="Paul Wilcox" userId="df6802e0-5b6f-4a31-97b7-76e4cee89eef" providerId="ADAL" clId="{4C8CCE2B-7FE0-4F1D-A4E2-6D3BE5BFC180}" dt="2022-03-29T19:32:40.798" v="58" actId="122"/>
          <ac:spMkLst>
            <pc:docMk/>
            <pc:sldMk cId="2010392615" sldId="2147470125"/>
            <ac:spMk id="158" creationId="{14A0FE54-FE90-4E53-866B-75809A754F13}"/>
          </ac:spMkLst>
        </pc:spChg>
        <pc:spChg chg="mod">
          <ac:chgData name="Paul Wilcox" userId="df6802e0-5b6f-4a31-97b7-76e4cee89eef" providerId="ADAL" clId="{4C8CCE2B-7FE0-4F1D-A4E2-6D3BE5BFC180}" dt="2022-03-29T19:32:40.798" v="58" actId="122"/>
          <ac:spMkLst>
            <pc:docMk/>
            <pc:sldMk cId="2010392615" sldId="2147470125"/>
            <ac:spMk id="159" creationId="{1A2A9D8F-1B7C-4244-98AF-372C722A8D2A}"/>
          </ac:spMkLst>
        </pc:spChg>
        <pc:spChg chg="mod">
          <ac:chgData name="Paul Wilcox" userId="df6802e0-5b6f-4a31-97b7-76e4cee89eef" providerId="ADAL" clId="{4C8CCE2B-7FE0-4F1D-A4E2-6D3BE5BFC180}" dt="2022-03-29T19:32:40.798" v="58" actId="122"/>
          <ac:spMkLst>
            <pc:docMk/>
            <pc:sldMk cId="2010392615" sldId="2147470125"/>
            <ac:spMk id="160" creationId="{BAC6C6A4-093F-42F3-B150-AAE13C6343B9}"/>
          </ac:spMkLst>
        </pc:spChg>
        <pc:spChg chg="mod">
          <ac:chgData name="Paul Wilcox" userId="df6802e0-5b6f-4a31-97b7-76e4cee89eef" providerId="ADAL" clId="{4C8CCE2B-7FE0-4F1D-A4E2-6D3BE5BFC180}" dt="2022-03-29T19:32:40.798" v="58" actId="122"/>
          <ac:spMkLst>
            <pc:docMk/>
            <pc:sldMk cId="2010392615" sldId="2147470125"/>
            <ac:spMk id="161" creationId="{35F9A334-79FF-4F1A-97A6-C7F86FF7395E}"/>
          </ac:spMkLst>
        </pc:spChg>
        <pc:spChg chg="mod">
          <ac:chgData name="Paul Wilcox" userId="df6802e0-5b6f-4a31-97b7-76e4cee89eef" providerId="ADAL" clId="{4C8CCE2B-7FE0-4F1D-A4E2-6D3BE5BFC180}" dt="2022-03-29T19:32:40.798" v="58" actId="122"/>
          <ac:spMkLst>
            <pc:docMk/>
            <pc:sldMk cId="2010392615" sldId="2147470125"/>
            <ac:spMk id="162" creationId="{ECAF6DB3-F334-4D60-ADFF-A5160E9E4400}"/>
          </ac:spMkLst>
        </pc:spChg>
        <pc:spChg chg="mod">
          <ac:chgData name="Paul Wilcox" userId="df6802e0-5b6f-4a31-97b7-76e4cee89eef" providerId="ADAL" clId="{4C8CCE2B-7FE0-4F1D-A4E2-6D3BE5BFC180}" dt="2022-03-29T19:32:44.461" v="59" actId="122"/>
          <ac:spMkLst>
            <pc:docMk/>
            <pc:sldMk cId="2010392615" sldId="2147470125"/>
            <ac:spMk id="164" creationId="{31176B4E-929D-435E-A234-E1D5AF4580FC}"/>
          </ac:spMkLst>
        </pc:spChg>
        <pc:spChg chg="mod">
          <ac:chgData name="Paul Wilcox" userId="df6802e0-5b6f-4a31-97b7-76e4cee89eef" providerId="ADAL" clId="{4C8CCE2B-7FE0-4F1D-A4E2-6D3BE5BFC180}" dt="2022-03-29T19:32:44.461" v="59" actId="122"/>
          <ac:spMkLst>
            <pc:docMk/>
            <pc:sldMk cId="2010392615" sldId="2147470125"/>
            <ac:spMk id="165" creationId="{530F6EEB-C7FB-47B4-BBB2-DFF17C519893}"/>
          </ac:spMkLst>
        </pc:spChg>
        <pc:spChg chg="mod">
          <ac:chgData name="Paul Wilcox" userId="df6802e0-5b6f-4a31-97b7-76e4cee89eef" providerId="ADAL" clId="{4C8CCE2B-7FE0-4F1D-A4E2-6D3BE5BFC180}" dt="2022-03-29T19:32:44.461" v="59" actId="122"/>
          <ac:spMkLst>
            <pc:docMk/>
            <pc:sldMk cId="2010392615" sldId="2147470125"/>
            <ac:spMk id="166" creationId="{5F8D6352-31DA-4A05-93EA-76DE44FE8372}"/>
          </ac:spMkLst>
        </pc:spChg>
        <pc:spChg chg="mod">
          <ac:chgData name="Paul Wilcox" userId="df6802e0-5b6f-4a31-97b7-76e4cee89eef" providerId="ADAL" clId="{4C8CCE2B-7FE0-4F1D-A4E2-6D3BE5BFC180}" dt="2022-03-29T19:32:44.461" v="59" actId="122"/>
          <ac:spMkLst>
            <pc:docMk/>
            <pc:sldMk cId="2010392615" sldId="2147470125"/>
            <ac:spMk id="167" creationId="{6483C157-F683-421F-AEC2-F79E1DF682DF}"/>
          </ac:spMkLst>
        </pc:spChg>
        <pc:spChg chg="mod">
          <ac:chgData name="Paul Wilcox" userId="df6802e0-5b6f-4a31-97b7-76e4cee89eef" providerId="ADAL" clId="{4C8CCE2B-7FE0-4F1D-A4E2-6D3BE5BFC180}" dt="2022-03-29T19:32:44.461" v="59" actId="122"/>
          <ac:spMkLst>
            <pc:docMk/>
            <pc:sldMk cId="2010392615" sldId="2147470125"/>
            <ac:spMk id="168" creationId="{6A723ADC-B3AA-4794-A6CD-DD63169DFBDB}"/>
          </ac:spMkLst>
        </pc:spChg>
        <pc:spChg chg="mod">
          <ac:chgData name="Paul Wilcox" userId="df6802e0-5b6f-4a31-97b7-76e4cee89eef" providerId="ADAL" clId="{4C8CCE2B-7FE0-4F1D-A4E2-6D3BE5BFC180}" dt="2022-03-29T19:32:44.461" v="59" actId="122"/>
          <ac:spMkLst>
            <pc:docMk/>
            <pc:sldMk cId="2010392615" sldId="2147470125"/>
            <ac:spMk id="169" creationId="{0009CE02-231F-484E-83CF-0B1EEAB239F7}"/>
          </ac:spMkLst>
        </pc:spChg>
        <pc:spChg chg="mod">
          <ac:chgData name="Paul Wilcox" userId="df6802e0-5b6f-4a31-97b7-76e4cee89eef" providerId="ADAL" clId="{4C8CCE2B-7FE0-4F1D-A4E2-6D3BE5BFC180}" dt="2022-03-29T19:32:46.374" v="60" actId="122"/>
          <ac:spMkLst>
            <pc:docMk/>
            <pc:sldMk cId="2010392615" sldId="2147470125"/>
            <ac:spMk id="171" creationId="{9700E8FC-DE93-4B25-8D7F-7EE6D35F4E72}"/>
          </ac:spMkLst>
        </pc:spChg>
        <pc:spChg chg="mod">
          <ac:chgData name="Paul Wilcox" userId="df6802e0-5b6f-4a31-97b7-76e4cee89eef" providerId="ADAL" clId="{4C8CCE2B-7FE0-4F1D-A4E2-6D3BE5BFC180}" dt="2022-03-29T19:32:46.374" v="60" actId="122"/>
          <ac:spMkLst>
            <pc:docMk/>
            <pc:sldMk cId="2010392615" sldId="2147470125"/>
            <ac:spMk id="172" creationId="{13739553-6497-4E94-8F22-AD400680572A}"/>
          </ac:spMkLst>
        </pc:spChg>
        <pc:spChg chg="mod">
          <ac:chgData name="Paul Wilcox" userId="df6802e0-5b6f-4a31-97b7-76e4cee89eef" providerId="ADAL" clId="{4C8CCE2B-7FE0-4F1D-A4E2-6D3BE5BFC180}" dt="2022-03-29T19:32:46.374" v="60" actId="122"/>
          <ac:spMkLst>
            <pc:docMk/>
            <pc:sldMk cId="2010392615" sldId="2147470125"/>
            <ac:spMk id="173" creationId="{143AD541-8B63-458F-99FB-6D044DF9E407}"/>
          </ac:spMkLst>
        </pc:spChg>
        <pc:spChg chg="mod">
          <ac:chgData name="Paul Wilcox" userId="df6802e0-5b6f-4a31-97b7-76e4cee89eef" providerId="ADAL" clId="{4C8CCE2B-7FE0-4F1D-A4E2-6D3BE5BFC180}" dt="2022-03-29T19:32:46.374" v="60" actId="122"/>
          <ac:spMkLst>
            <pc:docMk/>
            <pc:sldMk cId="2010392615" sldId="2147470125"/>
            <ac:spMk id="174" creationId="{D9C626F9-5BD7-48CE-8AEE-D2D7E03656B8}"/>
          </ac:spMkLst>
        </pc:spChg>
        <pc:spChg chg="mod">
          <ac:chgData name="Paul Wilcox" userId="df6802e0-5b6f-4a31-97b7-76e4cee89eef" providerId="ADAL" clId="{4C8CCE2B-7FE0-4F1D-A4E2-6D3BE5BFC180}" dt="2022-03-29T19:32:46.374" v="60" actId="122"/>
          <ac:spMkLst>
            <pc:docMk/>
            <pc:sldMk cId="2010392615" sldId="2147470125"/>
            <ac:spMk id="175" creationId="{1EC85F29-2DC4-4E51-B92E-06AB5F14C5D8}"/>
          </ac:spMkLst>
        </pc:spChg>
        <pc:spChg chg="mod">
          <ac:chgData name="Paul Wilcox" userId="df6802e0-5b6f-4a31-97b7-76e4cee89eef" providerId="ADAL" clId="{4C8CCE2B-7FE0-4F1D-A4E2-6D3BE5BFC180}" dt="2022-03-29T19:32:49.182" v="62" actId="122"/>
          <ac:spMkLst>
            <pc:docMk/>
            <pc:sldMk cId="2010392615" sldId="2147470125"/>
            <ac:spMk id="177" creationId="{A20149EF-8027-4EC1-A6F9-D6418A2506D4}"/>
          </ac:spMkLst>
        </pc:spChg>
        <pc:spChg chg="mod">
          <ac:chgData name="Paul Wilcox" userId="df6802e0-5b6f-4a31-97b7-76e4cee89eef" providerId="ADAL" clId="{4C8CCE2B-7FE0-4F1D-A4E2-6D3BE5BFC180}" dt="2022-03-29T19:32:49.182" v="62" actId="122"/>
          <ac:spMkLst>
            <pc:docMk/>
            <pc:sldMk cId="2010392615" sldId="2147470125"/>
            <ac:spMk id="178" creationId="{8B574BE2-3FB8-47FC-B4E4-95681296BF5E}"/>
          </ac:spMkLst>
        </pc:spChg>
        <pc:spChg chg="mod">
          <ac:chgData name="Paul Wilcox" userId="df6802e0-5b6f-4a31-97b7-76e4cee89eef" providerId="ADAL" clId="{4C8CCE2B-7FE0-4F1D-A4E2-6D3BE5BFC180}" dt="2022-03-29T19:32:49.182" v="62" actId="122"/>
          <ac:spMkLst>
            <pc:docMk/>
            <pc:sldMk cId="2010392615" sldId="2147470125"/>
            <ac:spMk id="179" creationId="{28F5817C-256D-4572-9BFF-79C20C4749E9}"/>
          </ac:spMkLst>
        </pc:spChg>
        <pc:spChg chg="mod">
          <ac:chgData name="Paul Wilcox" userId="df6802e0-5b6f-4a31-97b7-76e4cee89eef" providerId="ADAL" clId="{4C8CCE2B-7FE0-4F1D-A4E2-6D3BE5BFC180}" dt="2022-03-29T19:32:49.182" v="62" actId="122"/>
          <ac:spMkLst>
            <pc:docMk/>
            <pc:sldMk cId="2010392615" sldId="2147470125"/>
            <ac:spMk id="180" creationId="{E7AC23ED-A368-43A5-9C19-CB9E70BE4975}"/>
          </ac:spMkLst>
        </pc:spChg>
        <pc:spChg chg="mod">
          <ac:chgData name="Paul Wilcox" userId="df6802e0-5b6f-4a31-97b7-76e4cee89eef" providerId="ADAL" clId="{4C8CCE2B-7FE0-4F1D-A4E2-6D3BE5BFC180}" dt="2022-03-29T19:32:47.867" v="61" actId="122"/>
          <ac:spMkLst>
            <pc:docMk/>
            <pc:sldMk cId="2010392615" sldId="2147470125"/>
            <ac:spMk id="182" creationId="{1E3DFDC0-E56A-4558-AAEA-772CA8D1C680}"/>
          </ac:spMkLst>
        </pc:spChg>
        <pc:spChg chg="mod">
          <ac:chgData name="Paul Wilcox" userId="df6802e0-5b6f-4a31-97b7-76e4cee89eef" providerId="ADAL" clId="{4C8CCE2B-7FE0-4F1D-A4E2-6D3BE5BFC180}" dt="2022-03-29T19:32:47.867" v="61" actId="122"/>
          <ac:spMkLst>
            <pc:docMk/>
            <pc:sldMk cId="2010392615" sldId="2147470125"/>
            <ac:spMk id="183" creationId="{CC15A254-8BAC-478B-81F1-E24DCED4555D}"/>
          </ac:spMkLst>
        </pc:spChg>
        <pc:spChg chg="mod">
          <ac:chgData name="Paul Wilcox" userId="df6802e0-5b6f-4a31-97b7-76e4cee89eef" providerId="ADAL" clId="{4C8CCE2B-7FE0-4F1D-A4E2-6D3BE5BFC180}" dt="2022-03-29T19:32:47.867" v="61" actId="122"/>
          <ac:spMkLst>
            <pc:docMk/>
            <pc:sldMk cId="2010392615" sldId="2147470125"/>
            <ac:spMk id="184" creationId="{CA375995-D29E-40BD-94F1-09419491397F}"/>
          </ac:spMkLst>
        </pc:spChg>
        <pc:spChg chg="mod">
          <ac:chgData name="Paul Wilcox" userId="df6802e0-5b6f-4a31-97b7-76e4cee89eef" providerId="ADAL" clId="{4C8CCE2B-7FE0-4F1D-A4E2-6D3BE5BFC180}" dt="2022-03-29T19:32:47.867" v="61" actId="122"/>
          <ac:spMkLst>
            <pc:docMk/>
            <pc:sldMk cId="2010392615" sldId="2147470125"/>
            <ac:spMk id="185" creationId="{F9FFFF91-A53A-4724-AEC5-C6370C2E5578}"/>
          </ac:spMkLst>
        </pc:spChg>
        <pc:spChg chg="mod">
          <ac:chgData name="Paul Wilcox" userId="df6802e0-5b6f-4a31-97b7-76e4cee89eef" providerId="ADAL" clId="{4C8CCE2B-7FE0-4F1D-A4E2-6D3BE5BFC180}" dt="2022-03-29T19:32:47.867" v="61" actId="122"/>
          <ac:spMkLst>
            <pc:docMk/>
            <pc:sldMk cId="2010392615" sldId="2147470125"/>
            <ac:spMk id="186" creationId="{FD7ED532-009E-4A96-B195-267746421A9A}"/>
          </ac:spMkLst>
        </pc:spChg>
        <pc:grpChg chg="add del mod">
          <ac:chgData name="Paul Wilcox" userId="df6802e0-5b6f-4a31-97b7-76e4cee89eef" providerId="ADAL" clId="{4C8CCE2B-7FE0-4F1D-A4E2-6D3BE5BFC180}" dt="2022-03-29T19:27:45.242" v="33" actId="165"/>
          <ac:grpSpMkLst>
            <pc:docMk/>
            <pc:sldMk cId="2010392615" sldId="2147470125"/>
            <ac:grpSpMk id="2" creationId="{FFEC2246-FCCA-4158-BA56-BBD13CCE97D0}"/>
          </ac:grpSpMkLst>
        </pc:grpChg>
        <pc:grpChg chg="mod topLvl">
          <ac:chgData name="Paul Wilcox" userId="df6802e0-5b6f-4a31-97b7-76e4cee89eef" providerId="ADAL" clId="{4C8CCE2B-7FE0-4F1D-A4E2-6D3BE5BFC180}" dt="2022-03-29T19:32:30.952" v="55" actId="122"/>
          <ac:grpSpMkLst>
            <pc:docMk/>
            <pc:sldMk cId="2010392615" sldId="2147470125"/>
            <ac:grpSpMk id="128" creationId="{3551440C-DF74-4F39-9D38-2B150EADF5CD}"/>
          </ac:grpSpMkLst>
        </pc:grpChg>
        <pc:grpChg chg="mod topLvl">
          <ac:chgData name="Paul Wilcox" userId="df6802e0-5b6f-4a31-97b7-76e4cee89eef" providerId="ADAL" clId="{4C8CCE2B-7FE0-4F1D-A4E2-6D3BE5BFC180}" dt="2022-03-29T19:33:01.096" v="65" actId="1076"/>
          <ac:grpSpMkLst>
            <pc:docMk/>
            <pc:sldMk cId="2010392615" sldId="2147470125"/>
            <ac:grpSpMk id="134" creationId="{3356899E-8F8F-4CBA-B256-316B8F41530A}"/>
          </ac:grpSpMkLst>
        </pc:grpChg>
        <pc:grpChg chg="mod topLvl">
          <ac:chgData name="Paul Wilcox" userId="df6802e0-5b6f-4a31-97b7-76e4cee89eef" providerId="ADAL" clId="{4C8CCE2B-7FE0-4F1D-A4E2-6D3BE5BFC180}" dt="2022-03-29T19:32:53.167" v="63" actId="122"/>
          <ac:grpSpMkLst>
            <pc:docMk/>
            <pc:sldMk cId="2010392615" sldId="2147470125"/>
            <ac:grpSpMk id="140" creationId="{E4FF643D-E16A-4E41-8621-1854A32FE5E2}"/>
          </ac:grpSpMkLst>
        </pc:grpChg>
        <pc:grpChg chg="mod topLvl">
          <ac:chgData name="Paul Wilcox" userId="df6802e0-5b6f-4a31-97b7-76e4cee89eef" providerId="ADAL" clId="{4C8CCE2B-7FE0-4F1D-A4E2-6D3BE5BFC180}" dt="2022-03-29T19:32:26.070" v="54" actId="1076"/>
          <ac:grpSpMkLst>
            <pc:docMk/>
            <pc:sldMk cId="2010392615" sldId="2147470125"/>
            <ac:grpSpMk id="145" creationId="{D8BBF258-CB43-4CA8-B988-6972CCA3EBD0}"/>
          </ac:grpSpMkLst>
        </pc:grpChg>
        <pc:grpChg chg="mod topLvl">
          <ac:chgData name="Paul Wilcox" userId="df6802e0-5b6f-4a31-97b7-76e4cee89eef" providerId="ADAL" clId="{4C8CCE2B-7FE0-4F1D-A4E2-6D3BE5BFC180}" dt="2022-03-29T19:32:37.185" v="57" actId="122"/>
          <ac:grpSpMkLst>
            <pc:docMk/>
            <pc:sldMk cId="2010392615" sldId="2147470125"/>
            <ac:grpSpMk id="151" creationId="{66C6E3C1-7AB8-4D80-A28C-9804820E4EE5}"/>
          </ac:grpSpMkLst>
        </pc:grpChg>
        <pc:grpChg chg="mod topLvl">
          <ac:chgData name="Paul Wilcox" userId="df6802e0-5b6f-4a31-97b7-76e4cee89eef" providerId="ADAL" clId="{4C8CCE2B-7FE0-4F1D-A4E2-6D3BE5BFC180}" dt="2022-03-29T19:32:40.798" v="58" actId="122"/>
          <ac:grpSpMkLst>
            <pc:docMk/>
            <pc:sldMk cId="2010392615" sldId="2147470125"/>
            <ac:grpSpMk id="157" creationId="{B2E2C329-1041-4081-A5D5-D22720C3FC5F}"/>
          </ac:grpSpMkLst>
        </pc:grpChg>
        <pc:grpChg chg="mod topLvl">
          <ac:chgData name="Paul Wilcox" userId="df6802e0-5b6f-4a31-97b7-76e4cee89eef" providerId="ADAL" clId="{4C8CCE2B-7FE0-4F1D-A4E2-6D3BE5BFC180}" dt="2022-03-29T19:32:44.461" v="59" actId="122"/>
          <ac:grpSpMkLst>
            <pc:docMk/>
            <pc:sldMk cId="2010392615" sldId="2147470125"/>
            <ac:grpSpMk id="163" creationId="{ECAB8F01-C7A9-4D7E-BFA9-9FFF70C801D2}"/>
          </ac:grpSpMkLst>
        </pc:grpChg>
        <pc:grpChg chg="mod topLvl">
          <ac:chgData name="Paul Wilcox" userId="df6802e0-5b6f-4a31-97b7-76e4cee89eef" providerId="ADAL" clId="{4C8CCE2B-7FE0-4F1D-A4E2-6D3BE5BFC180}" dt="2022-03-29T19:32:46.374" v="60" actId="122"/>
          <ac:grpSpMkLst>
            <pc:docMk/>
            <pc:sldMk cId="2010392615" sldId="2147470125"/>
            <ac:grpSpMk id="170" creationId="{89477AF6-C1D9-484D-9BAE-92A4C1FF15DE}"/>
          </ac:grpSpMkLst>
        </pc:grpChg>
        <pc:grpChg chg="mod topLvl">
          <ac:chgData name="Paul Wilcox" userId="df6802e0-5b6f-4a31-97b7-76e4cee89eef" providerId="ADAL" clId="{4C8CCE2B-7FE0-4F1D-A4E2-6D3BE5BFC180}" dt="2022-03-29T19:32:49.182" v="62" actId="122"/>
          <ac:grpSpMkLst>
            <pc:docMk/>
            <pc:sldMk cId="2010392615" sldId="2147470125"/>
            <ac:grpSpMk id="176" creationId="{3222F9FB-8A21-4B82-908D-F97A6AF9BD55}"/>
          </ac:grpSpMkLst>
        </pc:grpChg>
        <pc:grpChg chg="mod topLvl">
          <ac:chgData name="Paul Wilcox" userId="df6802e0-5b6f-4a31-97b7-76e4cee89eef" providerId="ADAL" clId="{4C8CCE2B-7FE0-4F1D-A4E2-6D3BE5BFC180}" dt="2022-03-29T19:32:47.867" v="61" actId="122"/>
          <ac:grpSpMkLst>
            <pc:docMk/>
            <pc:sldMk cId="2010392615" sldId="2147470125"/>
            <ac:grpSpMk id="181" creationId="{AC1EBA1D-F021-4BF9-9232-6832204F9314}"/>
          </ac:grpSpMkLst>
        </pc:grpChg>
        <pc:picChg chg="add del mod">
          <ac:chgData name="Paul Wilcox" userId="df6802e0-5b6f-4a31-97b7-76e4cee89eef" providerId="ADAL" clId="{4C8CCE2B-7FE0-4F1D-A4E2-6D3BE5BFC180}" dt="2022-03-29T19:28:43.585" v="43" actId="478"/>
          <ac:picMkLst>
            <pc:docMk/>
            <pc:sldMk cId="2010392615" sldId="2147470125"/>
            <ac:picMk id="78" creationId="{C60777F3-1BB0-4AA5-8CAE-BAD0DF069E23}"/>
          </ac:picMkLst>
        </pc:picChg>
        <pc:picChg chg="add mod modCrop">
          <ac:chgData name="Paul Wilcox" userId="df6802e0-5b6f-4a31-97b7-76e4cee89eef" providerId="ADAL" clId="{4C8CCE2B-7FE0-4F1D-A4E2-6D3BE5BFC180}" dt="2022-03-29T19:42:03.743" v="100" actId="18131"/>
          <ac:picMkLst>
            <pc:docMk/>
            <pc:sldMk cId="2010392615" sldId="2147470125"/>
            <ac:picMk id="79" creationId="{0468D3B8-4A25-44ED-A59C-D8E0B7D845CF}"/>
          </ac:picMkLst>
        </pc:picChg>
        <pc:cxnChg chg="mod topLvl">
          <ac:chgData name="Paul Wilcox" userId="df6802e0-5b6f-4a31-97b7-76e4cee89eef" providerId="ADAL" clId="{4C8CCE2B-7FE0-4F1D-A4E2-6D3BE5BFC180}" dt="2022-03-29T19:28:50.707" v="44" actId="1076"/>
          <ac:cxnSpMkLst>
            <pc:docMk/>
            <pc:sldMk cId="2010392615" sldId="2147470125"/>
            <ac:cxnSpMk id="116" creationId="{C678E48B-20CE-4B21-B478-1D0E34D86FF2}"/>
          </ac:cxnSpMkLst>
        </pc:cxnChg>
        <pc:cxnChg chg="mod topLvl">
          <ac:chgData name="Paul Wilcox" userId="df6802e0-5b6f-4a31-97b7-76e4cee89eef" providerId="ADAL" clId="{4C8CCE2B-7FE0-4F1D-A4E2-6D3BE5BFC180}" dt="2022-03-29T19:28:50.707" v="44" actId="1076"/>
          <ac:cxnSpMkLst>
            <pc:docMk/>
            <pc:sldMk cId="2010392615" sldId="2147470125"/>
            <ac:cxnSpMk id="117" creationId="{60D280EC-1BFE-4CCD-BF55-089ED863EBFE}"/>
          </ac:cxnSpMkLst>
        </pc:cxnChg>
        <pc:cxnChg chg="mod topLvl">
          <ac:chgData name="Paul Wilcox" userId="df6802e0-5b6f-4a31-97b7-76e4cee89eef" providerId="ADAL" clId="{4C8CCE2B-7FE0-4F1D-A4E2-6D3BE5BFC180}" dt="2022-03-29T19:28:50.707" v="44" actId="1076"/>
          <ac:cxnSpMkLst>
            <pc:docMk/>
            <pc:sldMk cId="2010392615" sldId="2147470125"/>
            <ac:cxnSpMk id="118" creationId="{CB035EC8-78BF-48CC-8753-AE82BF2FEB5C}"/>
          </ac:cxnSpMkLst>
        </pc:cxnChg>
        <pc:cxnChg chg="mod topLvl">
          <ac:chgData name="Paul Wilcox" userId="df6802e0-5b6f-4a31-97b7-76e4cee89eef" providerId="ADAL" clId="{4C8CCE2B-7FE0-4F1D-A4E2-6D3BE5BFC180}" dt="2022-03-29T19:28:50.707" v="44" actId="1076"/>
          <ac:cxnSpMkLst>
            <pc:docMk/>
            <pc:sldMk cId="2010392615" sldId="2147470125"/>
            <ac:cxnSpMk id="119" creationId="{29382AEB-5447-47CD-B864-95DB4C70D253}"/>
          </ac:cxnSpMkLst>
        </pc:cxnChg>
        <pc:cxnChg chg="mod topLvl">
          <ac:chgData name="Paul Wilcox" userId="df6802e0-5b6f-4a31-97b7-76e4cee89eef" providerId="ADAL" clId="{4C8CCE2B-7FE0-4F1D-A4E2-6D3BE5BFC180}" dt="2022-03-29T19:28:50.707" v="44" actId="1076"/>
          <ac:cxnSpMkLst>
            <pc:docMk/>
            <pc:sldMk cId="2010392615" sldId="2147470125"/>
            <ac:cxnSpMk id="120" creationId="{19AEA31C-4801-4B06-AFBF-EC3B6EE68B6E}"/>
          </ac:cxnSpMkLst>
        </pc:cxnChg>
        <pc:cxnChg chg="mod topLvl">
          <ac:chgData name="Paul Wilcox" userId="df6802e0-5b6f-4a31-97b7-76e4cee89eef" providerId="ADAL" clId="{4C8CCE2B-7FE0-4F1D-A4E2-6D3BE5BFC180}" dt="2022-03-29T19:28:50.707" v="44" actId="1076"/>
          <ac:cxnSpMkLst>
            <pc:docMk/>
            <pc:sldMk cId="2010392615" sldId="2147470125"/>
            <ac:cxnSpMk id="121" creationId="{E6DA638C-1726-426F-9FBD-49F91C2573D9}"/>
          </ac:cxnSpMkLst>
        </pc:cxnChg>
        <pc:cxnChg chg="mod topLvl">
          <ac:chgData name="Paul Wilcox" userId="df6802e0-5b6f-4a31-97b7-76e4cee89eef" providerId="ADAL" clId="{4C8CCE2B-7FE0-4F1D-A4E2-6D3BE5BFC180}" dt="2022-03-29T19:28:50.707" v="44" actId="1076"/>
          <ac:cxnSpMkLst>
            <pc:docMk/>
            <pc:sldMk cId="2010392615" sldId="2147470125"/>
            <ac:cxnSpMk id="122" creationId="{F7D84219-B5D9-49A0-B065-AC8B0AE08E39}"/>
          </ac:cxnSpMkLst>
        </pc:cxnChg>
        <pc:cxnChg chg="mod topLvl">
          <ac:chgData name="Paul Wilcox" userId="df6802e0-5b6f-4a31-97b7-76e4cee89eef" providerId="ADAL" clId="{4C8CCE2B-7FE0-4F1D-A4E2-6D3BE5BFC180}" dt="2022-03-29T19:28:50.707" v="44" actId="1076"/>
          <ac:cxnSpMkLst>
            <pc:docMk/>
            <pc:sldMk cId="2010392615" sldId="2147470125"/>
            <ac:cxnSpMk id="123" creationId="{8AF81B8C-EE2E-462B-910E-63F450349B64}"/>
          </ac:cxnSpMkLst>
        </pc:cxnChg>
        <pc:cxnChg chg="mod topLvl">
          <ac:chgData name="Paul Wilcox" userId="df6802e0-5b6f-4a31-97b7-76e4cee89eef" providerId="ADAL" clId="{4C8CCE2B-7FE0-4F1D-A4E2-6D3BE5BFC180}" dt="2022-03-29T19:28:50.707" v="44" actId="1076"/>
          <ac:cxnSpMkLst>
            <pc:docMk/>
            <pc:sldMk cId="2010392615" sldId="2147470125"/>
            <ac:cxnSpMk id="124" creationId="{12FFF118-32AE-4F82-95EF-E2C1589174F4}"/>
          </ac:cxnSpMkLst>
        </pc:cxnChg>
        <pc:cxnChg chg="mod topLvl">
          <ac:chgData name="Paul Wilcox" userId="df6802e0-5b6f-4a31-97b7-76e4cee89eef" providerId="ADAL" clId="{4C8CCE2B-7FE0-4F1D-A4E2-6D3BE5BFC180}" dt="2022-03-29T19:28:50.707" v="44" actId="1076"/>
          <ac:cxnSpMkLst>
            <pc:docMk/>
            <pc:sldMk cId="2010392615" sldId="2147470125"/>
            <ac:cxnSpMk id="125" creationId="{5CBCAEC6-A72E-4762-8AE2-48D46C9DD4C9}"/>
          </ac:cxnSpMkLst>
        </pc:cxnChg>
        <pc:cxnChg chg="mod topLvl">
          <ac:chgData name="Paul Wilcox" userId="df6802e0-5b6f-4a31-97b7-76e4cee89eef" providerId="ADAL" clId="{4C8CCE2B-7FE0-4F1D-A4E2-6D3BE5BFC180}" dt="2022-03-29T19:28:50.707" v="44" actId="1076"/>
          <ac:cxnSpMkLst>
            <pc:docMk/>
            <pc:sldMk cId="2010392615" sldId="2147470125"/>
            <ac:cxnSpMk id="126" creationId="{0A4D8A27-7C39-427E-A33F-640CF0AA56FD}"/>
          </ac:cxnSpMkLst>
        </pc:cxnChg>
        <pc:cxnChg chg="mod topLvl">
          <ac:chgData name="Paul Wilcox" userId="df6802e0-5b6f-4a31-97b7-76e4cee89eef" providerId="ADAL" clId="{4C8CCE2B-7FE0-4F1D-A4E2-6D3BE5BFC180}" dt="2022-03-29T19:28:50.707" v="44" actId="1076"/>
          <ac:cxnSpMkLst>
            <pc:docMk/>
            <pc:sldMk cId="2010392615" sldId="2147470125"/>
            <ac:cxnSpMk id="127" creationId="{9386F0A0-3C21-4CA6-AA56-B1C70859C2BF}"/>
          </ac:cxnSpMkLst>
        </pc:cxnChg>
      </pc:sldChg>
      <pc:sldChg chg="addSp delSp modSp mod">
        <pc:chgData name="Paul Wilcox" userId="df6802e0-5b6f-4a31-97b7-76e4cee89eef" providerId="ADAL" clId="{4C8CCE2B-7FE0-4F1D-A4E2-6D3BE5BFC180}" dt="2022-03-30T21:04:53.537" v="624" actId="478"/>
        <pc:sldMkLst>
          <pc:docMk/>
          <pc:sldMk cId="3593878115" sldId="2147470126"/>
        </pc:sldMkLst>
        <pc:spChg chg="mod">
          <ac:chgData name="Paul Wilcox" userId="df6802e0-5b6f-4a31-97b7-76e4cee89eef" providerId="ADAL" clId="{4C8CCE2B-7FE0-4F1D-A4E2-6D3BE5BFC180}" dt="2022-03-30T21:04:47.241" v="623" actId="555"/>
          <ac:spMkLst>
            <pc:docMk/>
            <pc:sldMk cId="3593878115" sldId="2147470126"/>
            <ac:spMk id="8" creationId="{FE6A0C2D-BD1A-4555-AD2F-F462C781D401}"/>
          </ac:spMkLst>
        </pc:spChg>
        <pc:spChg chg="add del mod">
          <ac:chgData name="Paul Wilcox" userId="df6802e0-5b6f-4a31-97b7-76e4cee89eef" providerId="ADAL" clId="{4C8CCE2B-7FE0-4F1D-A4E2-6D3BE5BFC180}" dt="2022-03-30T21:04:53.537" v="624" actId="478"/>
          <ac:spMkLst>
            <pc:docMk/>
            <pc:sldMk cId="3593878115" sldId="2147470126"/>
            <ac:spMk id="9" creationId="{B13869E2-5F58-427E-829A-141A7D724ED1}"/>
          </ac:spMkLst>
        </pc:spChg>
        <pc:picChg chg="add del mod">
          <ac:chgData name="Paul Wilcox" userId="df6802e0-5b6f-4a31-97b7-76e4cee89eef" providerId="ADAL" clId="{4C8CCE2B-7FE0-4F1D-A4E2-6D3BE5BFC180}" dt="2022-03-30T18:21:17.010" v="376" actId="478"/>
          <ac:picMkLst>
            <pc:docMk/>
            <pc:sldMk cId="3593878115" sldId="2147470126"/>
            <ac:picMk id="9" creationId="{8C106C96-7910-48F3-A23F-AE0A5E148B8E}"/>
          </ac:picMkLst>
        </pc:picChg>
        <pc:picChg chg="add mod">
          <ac:chgData name="Paul Wilcox" userId="df6802e0-5b6f-4a31-97b7-76e4cee89eef" providerId="ADAL" clId="{4C8CCE2B-7FE0-4F1D-A4E2-6D3BE5BFC180}" dt="2022-03-30T18:21:17.203" v="377"/>
          <ac:picMkLst>
            <pc:docMk/>
            <pc:sldMk cId="3593878115" sldId="2147470126"/>
            <ac:picMk id="10" creationId="{10FB68A2-17B9-42C6-9BA9-6FE1FCADE38B}"/>
          </ac:picMkLst>
        </pc:picChg>
        <pc:picChg chg="del">
          <ac:chgData name="Paul Wilcox" userId="df6802e0-5b6f-4a31-97b7-76e4cee89eef" providerId="ADAL" clId="{4C8CCE2B-7FE0-4F1D-A4E2-6D3BE5BFC180}" dt="2022-03-30T18:20:22.599" v="366" actId="478"/>
          <ac:picMkLst>
            <pc:docMk/>
            <pc:sldMk cId="3593878115" sldId="2147470126"/>
            <ac:picMk id="13" creationId="{C6496C3E-0617-459F-BAF3-6E42870A0D8F}"/>
          </ac:picMkLst>
        </pc:picChg>
      </pc:sldChg>
      <pc:sldChg chg="addSp delSp modSp mod modTransition modAnim">
        <pc:chgData name="Paul Wilcox" userId="df6802e0-5b6f-4a31-97b7-76e4cee89eef" providerId="ADAL" clId="{4C8CCE2B-7FE0-4F1D-A4E2-6D3BE5BFC180}" dt="2022-03-30T18:40:15.202" v="583" actId="1035"/>
        <pc:sldMkLst>
          <pc:docMk/>
          <pc:sldMk cId="1044801128" sldId="2147470127"/>
        </pc:sldMkLst>
        <pc:spChg chg="mod">
          <ac:chgData name="Paul Wilcox" userId="df6802e0-5b6f-4a31-97b7-76e4cee89eef" providerId="ADAL" clId="{4C8CCE2B-7FE0-4F1D-A4E2-6D3BE5BFC180}" dt="2022-03-30T18:27:13.126" v="417" actId="14100"/>
          <ac:spMkLst>
            <pc:docMk/>
            <pc:sldMk cId="1044801128" sldId="2147470127"/>
            <ac:spMk id="8" creationId="{6528DBDE-FBB4-4554-A59F-17363E745B83}"/>
          </ac:spMkLst>
        </pc:spChg>
        <pc:spChg chg="mod">
          <ac:chgData name="Paul Wilcox" userId="df6802e0-5b6f-4a31-97b7-76e4cee89eef" providerId="ADAL" clId="{4C8CCE2B-7FE0-4F1D-A4E2-6D3BE5BFC180}" dt="2022-03-29T20:12:26.321" v="216" actId="14100"/>
          <ac:spMkLst>
            <pc:docMk/>
            <pc:sldMk cId="1044801128" sldId="2147470127"/>
            <ac:spMk id="10" creationId="{E9574F7E-2F5F-4ECD-BEC6-5DC1F5A549BE}"/>
          </ac:spMkLst>
        </pc:spChg>
        <pc:spChg chg="del">
          <ac:chgData name="Paul Wilcox" userId="df6802e0-5b6f-4a31-97b7-76e4cee89eef" providerId="ADAL" clId="{4C8CCE2B-7FE0-4F1D-A4E2-6D3BE5BFC180}" dt="2022-03-29T19:57:20.514" v="152" actId="478"/>
          <ac:spMkLst>
            <pc:docMk/>
            <pc:sldMk cId="1044801128" sldId="2147470127"/>
            <ac:spMk id="13" creationId="{5E0E20B8-D81A-4ACF-9706-3F7E102B8C20}"/>
          </ac:spMkLst>
        </pc:spChg>
        <pc:spChg chg="mod">
          <ac:chgData name="Paul Wilcox" userId="df6802e0-5b6f-4a31-97b7-76e4cee89eef" providerId="ADAL" clId="{4C8CCE2B-7FE0-4F1D-A4E2-6D3BE5BFC180}" dt="2022-03-30T18:40:15.202" v="583" actId="1035"/>
          <ac:spMkLst>
            <pc:docMk/>
            <pc:sldMk cId="1044801128" sldId="2147470127"/>
            <ac:spMk id="66" creationId="{06756BF5-0FD9-4D4B-A0B4-6849AF853E3F}"/>
          </ac:spMkLst>
        </pc:spChg>
        <pc:picChg chg="mod">
          <ac:chgData name="Paul Wilcox" userId="df6802e0-5b6f-4a31-97b7-76e4cee89eef" providerId="ADAL" clId="{4C8CCE2B-7FE0-4F1D-A4E2-6D3BE5BFC180}" dt="2022-03-30T18:35:49.549" v="565" actId="1076"/>
          <ac:picMkLst>
            <pc:docMk/>
            <pc:sldMk cId="1044801128" sldId="2147470127"/>
            <ac:picMk id="9" creationId="{607D3406-4C73-48BB-8CE1-5902467AC2EB}"/>
          </ac:picMkLst>
        </pc:picChg>
        <pc:picChg chg="add mod ord">
          <ac:chgData name="Paul Wilcox" userId="df6802e0-5b6f-4a31-97b7-76e4cee89eef" providerId="ADAL" clId="{4C8CCE2B-7FE0-4F1D-A4E2-6D3BE5BFC180}" dt="2022-03-30T18:35:41.599" v="563" actId="1076"/>
          <ac:picMkLst>
            <pc:docMk/>
            <pc:sldMk cId="1044801128" sldId="2147470127"/>
            <ac:picMk id="11" creationId="{C17F89D6-610C-4D0F-9B4C-E818FFA27196}"/>
          </ac:picMkLst>
        </pc:picChg>
        <pc:picChg chg="add del mod ord">
          <ac:chgData name="Paul Wilcox" userId="df6802e0-5b6f-4a31-97b7-76e4cee89eef" providerId="ADAL" clId="{4C8CCE2B-7FE0-4F1D-A4E2-6D3BE5BFC180}" dt="2022-03-29T19:58:41.068" v="172" actId="478"/>
          <ac:picMkLst>
            <pc:docMk/>
            <pc:sldMk cId="1044801128" sldId="2147470127"/>
            <ac:picMk id="11" creationId="{E2938CE4-9073-48A1-904D-FAF07763145B}"/>
          </ac:picMkLst>
        </pc:picChg>
        <pc:picChg chg="add mod">
          <ac:chgData name="Paul Wilcox" userId="df6802e0-5b6f-4a31-97b7-76e4cee89eef" providerId="ADAL" clId="{4C8CCE2B-7FE0-4F1D-A4E2-6D3BE5BFC180}" dt="2022-03-30T18:27:06.803" v="415" actId="167"/>
          <ac:picMkLst>
            <pc:docMk/>
            <pc:sldMk cId="1044801128" sldId="2147470127"/>
            <ac:picMk id="12" creationId="{6387455B-0EBD-493E-BD8A-79B034133611}"/>
          </ac:picMkLst>
        </pc:picChg>
        <pc:picChg chg="del">
          <ac:chgData name="Paul Wilcox" userId="df6802e0-5b6f-4a31-97b7-76e4cee89eef" providerId="ADAL" clId="{4C8CCE2B-7FE0-4F1D-A4E2-6D3BE5BFC180}" dt="2022-03-29T19:58:16.267" v="168" actId="478"/>
          <ac:picMkLst>
            <pc:docMk/>
            <pc:sldMk cId="1044801128" sldId="2147470127"/>
            <ac:picMk id="12" creationId="{9373C9FD-524D-4ECE-B55F-4CBC0C956B36}"/>
          </ac:picMkLst>
        </pc:picChg>
        <pc:picChg chg="del mod">
          <ac:chgData name="Paul Wilcox" userId="df6802e0-5b6f-4a31-97b7-76e4cee89eef" providerId="ADAL" clId="{4C8CCE2B-7FE0-4F1D-A4E2-6D3BE5BFC180}" dt="2022-03-30T18:26:48.043" v="412" actId="478"/>
          <ac:picMkLst>
            <pc:docMk/>
            <pc:sldMk cId="1044801128" sldId="2147470127"/>
            <ac:picMk id="14" creationId="{A2BB2EFA-940C-423C-B4B8-440406B3EF5A}"/>
          </ac:picMkLst>
        </pc:picChg>
      </pc:sldChg>
      <pc:sldChg chg="addSp delSp modSp mod">
        <pc:chgData name="Paul Wilcox" userId="df6802e0-5b6f-4a31-97b7-76e4cee89eef" providerId="ADAL" clId="{4C8CCE2B-7FE0-4F1D-A4E2-6D3BE5BFC180}" dt="2022-03-30T18:21:50.274" v="381"/>
        <pc:sldMkLst>
          <pc:docMk/>
          <pc:sldMk cId="4120119999" sldId="2147470129"/>
        </pc:sldMkLst>
        <pc:picChg chg="add del mod ord">
          <ac:chgData name="Paul Wilcox" userId="df6802e0-5b6f-4a31-97b7-76e4cee89eef" providerId="ADAL" clId="{4C8CCE2B-7FE0-4F1D-A4E2-6D3BE5BFC180}" dt="2022-03-30T18:21:49.673" v="380" actId="478"/>
          <ac:picMkLst>
            <pc:docMk/>
            <pc:sldMk cId="4120119999" sldId="2147470129"/>
            <ac:picMk id="10" creationId="{574B55E1-018D-4A63-BB2B-182C20754BDD}"/>
          </ac:picMkLst>
        </pc:picChg>
        <pc:picChg chg="del">
          <ac:chgData name="Paul Wilcox" userId="df6802e0-5b6f-4a31-97b7-76e4cee89eef" providerId="ADAL" clId="{4C8CCE2B-7FE0-4F1D-A4E2-6D3BE5BFC180}" dt="2022-03-30T18:19:20.049" v="353" actId="478"/>
          <ac:picMkLst>
            <pc:docMk/>
            <pc:sldMk cId="4120119999" sldId="2147470129"/>
            <ac:picMk id="12" creationId="{9373C9FD-524D-4ECE-B55F-4CBC0C956B36}"/>
          </ac:picMkLst>
        </pc:picChg>
        <pc:picChg chg="add mod">
          <ac:chgData name="Paul Wilcox" userId="df6802e0-5b6f-4a31-97b7-76e4cee89eef" providerId="ADAL" clId="{4C8CCE2B-7FE0-4F1D-A4E2-6D3BE5BFC180}" dt="2022-03-30T18:21:50.274" v="381"/>
          <ac:picMkLst>
            <pc:docMk/>
            <pc:sldMk cId="4120119999" sldId="2147470129"/>
            <ac:picMk id="13" creationId="{A34BB124-AC4A-4715-92A3-9E860C2E3ADA}"/>
          </ac:picMkLst>
        </pc:picChg>
      </pc:sldChg>
      <pc:sldChg chg="delSp mod">
        <pc:chgData name="Paul Wilcox" userId="df6802e0-5b6f-4a31-97b7-76e4cee89eef" providerId="ADAL" clId="{4C8CCE2B-7FE0-4F1D-A4E2-6D3BE5BFC180}" dt="2022-03-30T18:19:46.787" v="357" actId="478"/>
        <pc:sldMkLst>
          <pc:docMk/>
          <pc:sldMk cId="96071036" sldId="2147470130"/>
        </pc:sldMkLst>
        <pc:spChg chg="del">
          <ac:chgData name="Paul Wilcox" userId="df6802e0-5b6f-4a31-97b7-76e4cee89eef" providerId="ADAL" clId="{4C8CCE2B-7FE0-4F1D-A4E2-6D3BE5BFC180}" dt="2022-03-30T18:19:46.787" v="357" actId="478"/>
          <ac:spMkLst>
            <pc:docMk/>
            <pc:sldMk cId="96071036" sldId="2147470130"/>
            <ac:spMk id="13" creationId="{5E0E20B8-D81A-4ACF-9706-3F7E102B8C20}"/>
          </ac:spMkLst>
        </pc:spChg>
      </pc:sldChg>
      <pc:sldChg chg="delSp mod">
        <pc:chgData name="Paul Wilcox" userId="df6802e0-5b6f-4a31-97b7-76e4cee89eef" providerId="ADAL" clId="{4C8CCE2B-7FE0-4F1D-A4E2-6D3BE5BFC180}" dt="2022-03-30T18:19:39.324" v="356" actId="478"/>
        <pc:sldMkLst>
          <pc:docMk/>
          <pc:sldMk cId="3076497358" sldId="2147470131"/>
        </pc:sldMkLst>
        <pc:spChg chg="del">
          <ac:chgData name="Paul Wilcox" userId="df6802e0-5b6f-4a31-97b7-76e4cee89eef" providerId="ADAL" clId="{4C8CCE2B-7FE0-4F1D-A4E2-6D3BE5BFC180}" dt="2022-03-30T18:19:39.324" v="356" actId="478"/>
          <ac:spMkLst>
            <pc:docMk/>
            <pc:sldMk cId="3076497358" sldId="2147470131"/>
            <ac:spMk id="13" creationId="{5E0E20B8-D81A-4ACF-9706-3F7E102B8C20}"/>
          </ac:spMkLst>
        </pc:spChg>
      </pc:sldChg>
      <pc:sldChg chg="addSp delSp modSp mod">
        <pc:chgData name="Paul Wilcox" userId="df6802e0-5b6f-4a31-97b7-76e4cee89eef" providerId="ADAL" clId="{4C8CCE2B-7FE0-4F1D-A4E2-6D3BE5BFC180}" dt="2022-03-30T21:05:41.938" v="625" actId="6549"/>
        <pc:sldMkLst>
          <pc:docMk/>
          <pc:sldMk cId="756697070" sldId="2147470132"/>
        </pc:sldMkLst>
        <pc:spChg chg="add del mod">
          <ac:chgData name="Paul Wilcox" userId="df6802e0-5b6f-4a31-97b7-76e4cee89eef" providerId="ADAL" clId="{4C8CCE2B-7FE0-4F1D-A4E2-6D3BE5BFC180}" dt="2022-03-30T18:37:41.657" v="577"/>
          <ac:spMkLst>
            <pc:docMk/>
            <pc:sldMk cId="756697070" sldId="2147470132"/>
            <ac:spMk id="11" creationId="{91C35033-BF32-4C39-A7E6-B91B190FD53D}"/>
          </ac:spMkLst>
        </pc:spChg>
        <pc:spChg chg="del">
          <ac:chgData name="Paul Wilcox" userId="df6802e0-5b6f-4a31-97b7-76e4cee89eef" providerId="ADAL" clId="{4C8CCE2B-7FE0-4F1D-A4E2-6D3BE5BFC180}" dt="2022-03-30T18:19:53.330" v="358" actId="478"/>
          <ac:spMkLst>
            <pc:docMk/>
            <pc:sldMk cId="756697070" sldId="2147470132"/>
            <ac:spMk id="13" creationId="{5E0E20B8-D81A-4ACF-9706-3F7E102B8C20}"/>
          </ac:spMkLst>
        </pc:spChg>
        <pc:spChg chg="mod">
          <ac:chgData name="Paul Wilcox" userId="df6802e0-5b6f-4a31-97b7-76e4cee89eef" providerId="ADAL" clId="{4C8CCE2B-7FE0-4F1D-A4E2-6D3BE5BFC180}" dt="2022-03-30T21:05:41.938" v="625" actId="6549"/>
          <ac:spMkLst>
            <pc:docMk/>
            <pc:sldMk cId="756697070" sldId="2147470132"/>
            <ac:spMk id="66" creationId="{06756BF5-0FD9-4D4B-A0B4-6849AF853E3F}"/>
          </ac:spMkLst>
        </pc:spChg>
      </pc:sldChg>
      <pc:sldChg chg="addSp delSp modSp mod">
        <pc:chgData name="Paul Wilcox" userId="df6802e0-5b6f-4a31-97b7-76e4cee89eef" providerId="ADAL" clId="{4C8CCE2B-7FE0-4F1D-A4E2-6D3BE5BFC180}" dt="2022-03-30T18:25:08.618" v="398" actId="14100"/>
        <pc:sldMkLst>
          <pc:docMk/>
          <pc:sldMk cId="3898792037" sldId="2147470133"/>
        </pc:sldMkLst>
        <pc:spChg chg="mod">
          <ac:chgData name="Paul Wilcox" userId="df6802e0-5b6f-4a31-97b7-76e4cee89eef" providerId="ADAL" clId="{4C8CCE2B-7FE0-4F1D-A4E2-6D3BE5BFC180}" dt="2022-03-30T18:25:08.618" v="398" actId="14100"/>
          <ac:spMkLst>
            <pc:docMk/>
            <pc:sldMk cId="3898792037" sldId="2147470133"/>
            <ac:spMk id="13" creationId="{5E0E20B8-D81A-4ACF-9706-3F7E102B8C20}"/>
          </ac:spMkLst>
        </pc:spChg>
        <pc:picChg chg="del">
          <ac:chgData name="Paul Wilcox" userId="df6802e0-5b6f-4a31-97b7-76e4cee89eef" providerId="ADAL" clId="{4C8CCE2B-7FE0-4F1D-A4E2-6D3BE5BFC180}" dt="2022-03-30T18:19:14.242" v="351" actId="478"/>
          <ac:picMkLst>
            <pc:docMk/>
            <pc:sldMk cId="3898792037" sldId="2147470133"/>
            <ac:picMk id="12" creationId="{9373C9FD-524D-4ECE-B55F-4CBC0C956B36}"/>
          </ac:picMkLst>
        </pc:picChg>
        <pc:picChg chg="add del mod">
          <ac:chgData name="Paul Wilcox" userId="df6802e0-5b6f-4a31-97b7-76e4cee89eef" providerId="ADAL" clId="{4C8CCE2B-7FE0-4F1D-A4E2-6D3BE5BFC180}" dt="2022-03-30T18:22:00.021" v="382" actId="478"/>
          <ac:picMkLst>
            <pc:docMk/>
            <pc:sldMk cId="3898792037" sldId="2147470133"/>
            <ac:picMk id="14" creationId="{E22F960B-F87A-49A9-BCC6-E3AB40C01D16}"/>
          </ac:picMkLst>
        </pc:picChg>
        <pc:picChg chg="add mod">
          <ac:chgData name="Paul Wilcox" userId="df6802e0-5b6f-4a31-97b7-76e4cee89eef" providerId="ADAL" clId="{4C8CCE2B-7FE0-4F1D-A4E2-6D3BE5BFC180}" dt="2022-03-30T18:22:00.316" v="383"/>
          <ac:picMkLst>
            <pc:docMk/>
            <pc:sldMk cId="3898792037" sldId="2147470133"/>
            <ac:picMk id="15" creationId="{C5275D92-59D8-437F-8D6C-3212DEECE281}"/>
          </ac:picMkLst>
        </pc:picChg>
      </pc:sldChg>
      <pc:sldChg chg="addSp delSp modSp mod">
        <pc:chgData name="Paul Wilcox" userId="df6802e0-5b6f-4a31-97b7-76e4cee89eef" providerId="ADAL" clId="{4C8CCE2B-7FE0-4F1D-A4E2-6D3BE5BFC180}" dt="2022-03-30T18:25:21.568" v="401"/>
        <pc:sldMkLst>
          <pc:docMk/>
          <pc:sldMk cId="3204360630" sldId="2147470134"/>
        </pc:sldMkLst>
        <pc:spChg chg="mod">
          <ac:chgData name="Paul Wilcox" userId="df6802e0-5b6f-4a31-97b7-76e4cee89eef" providerId="ADAL" clId="{4C8CCE2B-7FE0-4F1D-A4E2-6D3BE5BFC180}" dt="2022-03-29T19:29:31.520" v="45"/>
          <ac:spMkLst>
            <pc:docMk/>
            <pc:sldMk cId="3204360630" sldId="2147470134"/>
            <ac:spMk id="11" creationId="{3972EE17-056A-49CE-9CCC-6A66493889D5}"/>
          </ac:spMkLst>
        </pc:spChg>
        <pc:spChg chg="mod">
          <ac:chgData name="Paul Wilcox" userId="df6802e0-5b6f-4a31-97b7-76e4cee89eef" providerId="ADAL" clId="{4C8CCE2B-7FE0-4F1D-A4E2-6D3BE5BFC180}" dt="2022-03-30T18:25:21.568" v="401"/>
          <ac:spMkLst>
            <pc:docMk/>
            <pc:sldMk cId="3204360630" sldId="2147470134"/>
            <ac:spMk id="13" creationId="{5E0E20B8-D81A-4ACF-9706-3F7E102B8C20}"/>
          </ac:spMkLst>
        </pc:spChg>
        <pc:picChg chg="add del mod">
          <ac:chgData name="Paul Wilcox" userId="df6802e0-5b6f-4a31-97b7-76e4cee89eef" providerId="ADAL" clId="{4C8CCE2B-7FE0-4F1D-A4E2-6D3BE5BFC180}" dt="2022-03-30T18:22:03.191" v="384" actId="478"/>
          <ac:picMkLst>
            <pc:docMk/>
            <pc:sldMk cId="3204360630" sldId="2147470134"/>
            <ac:picMk id="11" creationId="{31D6FC78-753A-499E-AFD0-8164060E528E}"/>
          </ac:picMkLst>
        </pc:picChg>
        <pc:picChg chg="del">
          <ac:chgData name="Paul Wilcox" userId="df6802e0-5b6f-4a31-97b7-76e4cee89eef" providerId="ADAL" clId="{4C8CCE2B-7FE0-4F1D-A4E2-6D3BE5BFC180}" dt="2022-03-30T18:19:10.726" v="349" actId="478"/>
          <ac:picMkLst>
            <pc:docMk/>
            <pc:sldMk cId="3204360630" sldId="2147470134"/>
            <ac:picMk id="12" creationId="{9373C9FD-524D-4ECE-B55F-4CBC0C956B36}"/>
          </ac:picMkLst>
        </pc:picChg>
        <pc:picChg chg="add mod">
          <ac:chgData name="Paul Wilcox" userId="df6802e0-5b6f-4a31-97b7-76e4cee89eef" providerId="ADAL" clId="{4C8CCE2B-7FE0-4F1D-A4E2-6D3BE5BFC180}" dt="2022-03-30T18:22:03.435" v="385"/>
          <ac:picMkLst>
            <pc:docMk/>
            <pc:sldMk cId="3204360630" sldId="2147470134"/>
            <ac:picMk id="18" creationId="{9DBCA46F-BB43-43E9-870A-FE7F9DA5FE5E}"/>
          </ac:picMkLst>
        </pc:picChg>
      </pc:sldChg>
      <pc:sldChg chg="addSp delSp modSp mod">
        <pc:chgData name="Paul Wilcox" userId="df6802e0-5b6f-4a31-97b7-76e4cee89eef" providerId="ADAL" clId="{4C8CCE2B-7FE0-4F1D-A4E2-6D3BE5BFC180}" dt="2022-03-30T18:24:53.938" v="396" actId="14100"/>
        <pc:sldMkLst>
          <pc:docMk/>
          <pc:sldMk cId="3134499035" sldId="2147470135"/>
        </pc:sldMkLst>
        <pc:spChg chg="add del mod">
          <ac:chgData name="Paul Wilcox" userId="df6802e0-5b6f-4a31-97b7-76e4cee89eef" providerId="ADAL" clId="{4C8CCE2B-7FE0-4F1D-A4E2-6D3BE5BFC180}" dt="2022-03-30T18:24:50.638" v="395" actId="14100"/>
          <ac:spMkLst>
            <pc:docMk/>
            <pc:sldMk cId="3134499035" sldId="2147470135"/>
            <ac:spMk id="3" creationId="{C6440CC8-F0EE-436A-99A0-DD6330E634CE}"/>
          </ac:spMkLst>
        </pc:spChg>
        <pc:picChg chg="mod">
          <ac:chgData name="Paul Wilcox" userId="df6802e0-5b6f-4a31-97b7-76e4cee89eef" providerId="ADAL" clId="{4C8CCE2B-7FE0-4F1D-A4E2-6D3BE5BFC180}" dt="2022-03-30T18:24:53.938" v="396" actId="14100"/>
          <ac:picMkLst>
            <pc:docMk/>
            <pc:sldMk cId="3134499035" sldId="2147470135"/>
            <ac:picMk id="7" creationId="{2C098B5E-04B1-4D6A-AAE7-5064ED3ADAD8}"/>
          </ac:picMkLst>
        </pc:picChg>
        <pc:picChg chg="del">
          <ac:chgData name="Paul Wilcox" userId="df6802e0-5b6f-4a31-97b7-76e4cee89eef" providerId="ADAL" clId="{4C8CCE2B-7FE0-4F1D-A4E2-6D3BE5BFC180}" dt="2022-03-30T18:19:07.932" v="347" actId="478"/>
          <ac:picMkLst>
            <pc:docMk/>
            <pc:sldMk cId="3134499035" sldId="2147470135"/>
            <ac:picMk id="8" creationId="{A5DCB702-B68A-4FC5-B2B4-32B809DECD4D}"/>
          </ac:picMkLst>
        </pc:picChg>
        <pc:picChg chg="add mod">
          <ac:chgData name="Paul Wilcox" userId="df6802e0-5b6f-4a31-97b7-76e4cee89eef" providerId="ADAL" clId="{4C8CCE2B-7FE0-4F1D-A4E2-6D3BE5BFC180}" dt="2022-03-30T18:19:08.235" v="348"/>
          <ac:picMkLst>
            <pc:docMk/>
            <pc:sldMk cId="3134499035" sldId="2147470135"/>
            <ac:picMk id="9" creationId="{8992DE0D-E9F2-40FB-9FAB-0F923B321AA3}"/>
          </ac:picMkLst>
        </pc:picChg>
      </pc:sldChg>
      <pc:sldChg chg="modSp mod">
        <pc:chgData name="Paul Wilcox" userId="df6802e0-5b6f-4a31-97b7-76e4cee89eef" providerId="ADAL" clId="{4C8CCE2B-7FE0-4F1D-A4E2-6D3BE5BFC180}" dt="2022-03-30T18:57:35.987" v="616" actId="20577"/>
        <pc:sldMkLst>
          <pc:docMk/>
          <pc:sldMk cId="3231713094" sldId="2147470136"/>
        </pc:sldMkLst>
        <pc:spChg chg="mod">
          <ac:chgData name="Paul Wilcox" userId="df6802e0-5b6f-4a31-97b7-76e4cee89eef" providerId="ADAL" clId="{4C8CCE2B-7FE0-4F1D-A4E2-6D3BE5BFC180}" dt="2022-03-30T18:57:35.987" v="616" actId="20577"/>
          <ac:spMkLst>
            <pc:docMk/>
            <pc:sldMk cId="3231713094" sldId="2147470136"/>
            <ac:spMk id="68" creationId="{B9C17F98-956E-48F0-8E1F-92414B8A4FC7}"/>
          </ac:spMkLst>
        </pc:spChg>
      </pc:sldChg>
      <pc:sldChg chg="addSp delSp modSp mod">
        <pc:chgData name="Paul Wilcox" userId="df6802e0-5b6f-4a31-97b7-76e4cee89eef" providerId="ADAL" clId="{4C8CCE2B-7FE0-4F1D-A4E2-6D3BE5BFC180}" dt="2022-03-30T18:37:44.563" v="579" actId="1076"/>
        <pc:sldMkLst>
          <pc:docMk/>
          <pc:sldMk cId="3114140370" sldId="2147470137"/>
        </pc:sldMkLst>
        <pc:spChg chg="mod">
          <ac:chgData name="Paul Wilcox" userId="df6802e0-5b6f-4a31-97b7-76e4cee89eef" providerId="ADAL" clId="{4C8CCE2B-7FE0-4F1D-A4E2-6D3BE5BFC180}" dt="2022-03-30T18:37:44.563" v="579" actId="1076"/>
          <ac:spMkLst>
            <pc:docMk/>
            <pc:sldMk cId="3114140370" sldId="2147470137"/>
            <ac:spMk id="8" creationId="{7F259117-7194-4391-81CC-605571AC6BDC}"/>
          </ac:spMkLst>
        </pc:spChg>
        <pc:picChg chg="add mod">
          <ac:chgData name="Paul Wilcox" userId="df6802e0-5b6f-4a31-97b7-76e4cee89eef" providerId="ADAL" clId="{4C8CCE2B-7FE0-4F1D-A4E2-6D3BE5BFC180}" dt="2022-03-30T18:25:50.580" v="402"/>
          <ac:picMkLst>
            <pc:docMk/>
            <pc:sldMk cId="3114140370" sldId="2147470137"/>
            <ac:picMk id="10" creationId="{314AE016-8F62-4EC5-9437-BCD43D82468F}"/>
          </ac:picMkLst>
        </pc:picChg>
        <pc:picChg chg="del">
          <ac:chgData name="Paul Wilcox" userId="df6802e0-5b6f-4a31-97b7-76e4cee89eef" providerId="ADAL" clId="{4C8CCE2B-7FE0-4F1D-A4E2-6D3BE5BFC180}" dt="2022-03-30T18:23:22.550" v="389" actId="478"/>
          <ac:picMkLst>
            <pc:docMk/>
            <pc:sldMk cId="3114140370" sldId="2147470137"/>
            <ac:picMk id="70" creationId="{044C89C2-83CB-4879-B617-038D87E33992}"/>
          </ac:picMkLst>
        </pc:picChg>
      </pc:sldChg>
      <pc:sldChg chg="addSp delSp modSp mod">
        <pc:chgData name="Paul Wilcox" userId="df6802e0-5b6f-4a31-97b7-76e4cee89eef" providerId="ADAL" clId="{4C8CCE2B-7FE0-4F1D-A4E2-6D3BE5BFC180}" dt="2022-03-30T18:36:42.382" v="570" actId="1076"/>
        <pc:sldMkLst>
          <pc:docMk/>
          <pc:sldMk cId="3120195020" sldId="2147470138"/>
        </pc:sldMkLst>
        <pc:spChg chg="mod">
          <ac:chgData name="Paul Wilcox" userId="df6802e0-5b6f-4a31-97b7-76e4cee89eef" providerId="ADAL" clId="{4C8CCE2B-7FE0-4F1D-A4E2-6D3BE5BFC180}" dt="2022-03-30T18:36:42.382" v="570" actId="1076"/>
          <ac:spMkLst>
            <pc:docMk/>
            <pc:sldMk cId="3120195020" sldId="2147470138"/>
            <ac:spMk id="8" creationId="{7F259117-7194-4391-81CC-605571AC6BDC}"/>
          </ac:spMkLst>
        </pc:spChg>
        <pc:spChg chg="mod">
          <ac:chgData name="Paul Wilcox" userId="df6802e0-5b6f-4a31-97b7-76e4cee89eef" providerId="ADAL" clId="{4C8CCE2B-7FE0-4F1D-A4E2-6D3BE5BFC180}" dt="2022-03-29T19:48:38.475" v="135" actId="2711"/>
          <ac:spMkLst>
            <pc:docMk/>
            <pc:sldMk cId="3120195020" sldId="2147470138"/>
            <ac:spMk id="61" creationId="{5BF8006B-F2C0-41BF-B37A-6185184A64B0}"/>
          </ac:spMkLst>
        </pc:spChg>
        <pc:spChg chg="del">
          <ac:chgData name="Paul Wilcox" userId="df6802e0-5b6f-4a31-97b7-76e4cee89eef" providerId="ADAL" clId="{4C8CCE2B-7FE0-4F1D-A4E2-6D3BE5BFC180}" dt="2022-03-29T19:38:38.182" v="78" actId="478"/>
          <ac:spMkLst>
            <pc:docMk/>
            <pc:sldMk cId="3120195020" sldId="2147470138"/>
            <ac:spMk id="71" creationId="{F98D7DE8-7D39-44E0-B832-C134C665D27C}"/>
          </ac:spMkLst>
        </pc:spChg>
        <pc:picChg chg="mod">
          <ac:chgData name="Paul Wilcox" userId="df6802e0-5b6f-4a31-97b7-76e4cee89eef" providerId="ADAL" clId="{4C8CCE2B-7FE0-4F1D-A4E2-6D3BE5BFC180}" dt="2022-03-30T18:36:37.048" v="569" actId="167"/>
          <ac:picMkLst>
            <pc:docMk/>
            <pc:sldMk cId="3120195020" sldId="2147470138"/>
            <ac:picMk id="9" creationId="{B35E617E-8FE5-4CB5-99E7-6DFBC46DFDBD}"/>
          </ac:picMkLst>
        </pc:picChg>
        <pc:picChg chg="add del mod ord">
          <ac:chgData name="Paul Wilcox" userId="df6802e0-5b6f-4a31-97b7-76e4cee89eef" providerId="ADAL" clId="{4C8CCE2B-7FE0-4F1D-A4E2-6D3BE5BFC180}" dt="2022-03-30T18:26:04.435" v="403" actId="478"/>
          <ac:picMkLst>
            <pc:docMk/>
            <pc:sldMk cId="3120195020" sldId="2147470138"/>
            <ac:picMk id="11" creationId="{A61C0EB4-7D88-4373-ACA2-F41BA2768A71}"/>
          </ac:picMkLst>
        </pc:picChg>
        <pc:picChg chg="add mod">
          <ac:chgData name="Paul Wilcox" userId="df6802e0-5b6f-4a31-97b7-76e4cee89eef" providerId="ADAL" clId="{4C8CCE2B-7FE0-4F1D-A4E2-6D3BE5BFC180}" dt="2022-03-30T18:26:04.888" v="404"/>
          <ac:picMkLst>
            <pc:docMk/>
            <pc:sldMk cId="3120195020" sldId="2147470138"/>
            <ac:picMk id="12" creationId="{248162C9-AF00-4A64-BAB8-F02CD34ED37B}"/>
          </ac:picMkLst>
        </pc:picChg>
        <pc:picChg chg="del">
          <ac:chgData name="Paul Wilcox" userId="df6802e0-5b6f-4a31-97b7-76e4cee89eef" providerId="ADAL" clId="{4C8CCE2B-7FE0-4F1D-A4E2-6D3BE5BFC180}" dt="2022-03-30T18:18:39.550" v="344" actId="478"/>
          <ac:picMkLst>
            <pc:docMk/>
            <pc:sldMk cId="3120195020" sldId="2147470138"/>
            <ac:picMk id="70" creationId="{044C89C2-83CB-4879-B617-038D87E33992}"/>
          </ac:picMkLst>
        </pc:picChg>
      </pc:sldChg>
      <pc:sldChg chg="addSp delSp modSp mod">
        <pc:chgData name="Paul Wilcox" userId="df6802e0-5b6f-4a31-97b7-76e4cee89eef" providerId="ADAL" clId="{4C8CCE2B-7FE0-4F1D-A4E2-6D3BE5BFC180}" dt="2022-03-29T19:52:48.624" v="150" actId="478"/>
        <pc:sldMkLst>
          <pc:docMk/>
          <pc:sldMk cId="785430431" sldId="2147470139"/>
        </pc:sldMkLst>
        <pc:spChg chg="mod">
          <ac:chgData name="Paul Wilcox" userId="df6802e0-5b6f-4a31-97b7-76e4cee89eef" providerId="ADAL" clId="{4C8CCE2B-7FE0-4F1D-A4E2-6D3BE5BFC180}" dt="2022-03-29T19:52:46.337" v="147" actId="1076"/>
          <ac:spMkLst>
            <pc:docMk/>
            <pc:sldMk cId="785430431" sldId="2147470139"/>
            <ac:spMk id="66" creationId="{06756BF5-0FD9-4D4B-A0B4-6849AF853E3F}"/>
          </ac:spMkLst>
        </pc:spChg>
        <pc:spChg chg="del">
          <ac:chgData name="Paul Wilcox" userId="df6802e0-5b6f-4a31-97b7-76e4cee89eef" providerId="ADAL" clId="{4C8CCE2B-7FE0-4F1D-A4E2-6D3BE5BFC180}" dt="2022-03-29T19:52:04.008" v="142" actId="478"/>
          <ac:spMkLst>
            <pc:docMk/>
            <pc:sldMk cId="785430431" sldId="2147470139"/>
            <ac:spMk id="74" creationId="{8DC50DFC-ED7A-43AD-8CCF-8537E8B5B78B}"/>
          </ac:spMkLst>
        </pc:spChg>
        <pc:picChg chg="add del mod">
          <ac:chgData name="Paul Wilcox" userId="df6802e0-5b6f-4a31-97b7-76e4cee89eef" providerId="ADAL" clId="{4C8CCE2B-7FE0-4F1D-A4E2-6D3BE5BFC180}" dt="2022-03-29T19:52:47.046" v="149"/>
          <ac:picMkLst>
            <pc:docMk/>
            <pc:sldMk cId="785430431" sldId="2147470139"/>
            <ac:picMk id="7" creationId="{78A713A4-5981-4F8A-8C7F-19007C22B1B3}"/>
          </ac:picMkLst>
        </pc:picChg>
        <pc:picChg chg="mod">
          <ac:chgData name="Paul Wilcox" userId="df6802e0-5b6f-4a31-97b7-76e4cee89eef" providerId="ADAL" clId="{4C8CCE2B-7FE0-4F1D-A4E2-6D3BE5BFC180}" dt="2022-03-29T19:52:46.520" v="148" actId="1076"/>
          <ac:picMkLst>
            <pc:docMk/>
            <pc:sldMk cId="785430431" sldId="2147470139"/>
            <ac:picMk id="9" creationId="{7A90EE23-504D-4D7D-BE27-0E6C43FB5D18}"/>
          </ac:picMkLst>
        </pc:picChg>
        <pc:picChg chg="add del">
          <ac:chgData name="Paul Wilcox" userId="df6802e0-5b6f-4a31-97b7-76e4cee89eef" providerId="ADAL" clId="{4C8CCE2B-7FE0-4F1D-A4E2-6D3BE5BFC180}" dt="2022-03-29T19:52:48.624" v="150" actId="478"/>
          <ac:picMkLst>
            <pc:docMk/>
            <pc:sldMk cId="785430431" sldId="2147470139"/>
            <ac:picMk id="71" creationId="{480C05FE-8DC6-48CC-974D-75D02A44D731}"/>
          </ac:picMkLst>
        </pc:picChg>
      </pc:sldChg>
      <pc:sldChg chg="addSp delSp modSp mod">
        <pc:chgData name="Paul Wilcox" userId="df6802e0-5b6f-4a31-97b7-76e4cee89eef" providerId="ADAL" clId="{4C8CCE2B-7FE0-4F1D-A4E2-6D3BE5BFC180}" dt="2022-03-30T22:31:29.399" v="627" actId="13244"/>
        <pc:sldMkLst>
          <pc:docMk/>
          <pc:sldMk cId="1927888059" sldId="2147470141"/>
        </pc:sldMkLst>
        <pc:spChg chg="mod">
          <ac:chgData name="Paul Wilcox" userId="df6802e0-5b6f-4a31-97b7-76e4cee89eef" providerId="ADAL" clId="{4C8CCE2B-7FE0-4F1D-A4E2-6D3BE5BFC180}" dt="2022-03-30T18:31:31.556" v="508" actId="14100"/>
          <ac:spMkLst>
            <pc:docMk/>
            <pc:sldMk cId="1927888059" sldId="2147470141"/>
            <ac:spMk id="11" creationId="{A291C27F-CD11-4B03-81E8-DBD39EF7F698}"/>
          </ac:spMkLst>
        </pc:spChg>
        <pc:spChg chg="mod">
          <ac:chgData name="Paul Wilcox" userId="df6802e0-5b6f-4a31-97b7-76e4cee89eef" providerId="ADAL" clId="{4C8CCE2B-7FE0-4F1D-A4E2-6D3BE5BFC180}" dt="2022-03-30T18:31:56.792" v="513" actId="554"/>
          <ac:spMkLst>
            <pc:docMk/>
            <pc:sldMk cId="1927888059" sldId="2147470141"/>
            <ac:spMk id="12" creationId="{0A8C7525-B861-4E16-9A77-651C1B543567}"/>
          </ac:spMkLst>
        </pc:spChg>
        <pc:spChg chg="add del mod">
          <ac:chgData name="Paul Wilcox" userId="df6802e0-5b6f-4a31-97b7-76e4cee89eef" providerId="ADAL" clId="{4C8CCE2B-7FE0-4F1D-A4E2-6D3BE5BFC180}" dt="2022-03-30T18:31:58.915" v="514" actId="478"/>
          <ac:spMkLst>
            <pc:docMk/>
            <pc:sldMk cId="1927888059" sldId="2147470141"/>
            <ac:spMk id="15" creationId="{7E7E319B-1350-4B6E-A2A4-53B3A66B84D9}"/>
          </ac:spMkLst>
        </pc:spChg>
        <pc:spChg chg="mod ord">
          <ac:chgData name="Paul Wilcox" userId="df6802e0-5b6f-4a31-97b7-76e4cee89eef" providerId="ADAL" clId="{4C8CCE2B-7FE0-4F1D-A4E2-6D3BE5BFC180}" dt="2022-03-30T22:31:29.399" v="627" actId="13244"/>
          <ac:spMkLst>
            <pc:docMk/>
            <pc:sldMk cId="1927888059" sldId="2147470141"/>
            <ac:spMk id="68" creationId="{B9C17F98-956E-48F0-8E1F-92414B8A4FC7}"/>
          </ac:spMkLst>
        </pc:spChg>
        <pc:spChg chg="del">
          <ac:chgData name="Paul Wilcox" userId="df6802e0-5b6f-4a31-97b7-76e4cee89eef" providerId="ADAL" clId="{4C8CCE2B-7FE0-4F1D-A4E2-6D3BE5BFC180}" dt="2022-03-30T18:14:57.448" v="305" actId="478"/>
          <ac:spMkLst>
            <pc:docMk/>
            <pc:sldMk cId="1927888059" sldId="2147470141"/>
            <ac:spMk id="71" creationId="{F98D7DE8-7D39-44E0-B832-C134C665D27C}"/>
          </ac:spMkLst>
        </pc:spChg>
        <pc:picChg chg="del">
          <ac:chgData name="Paul Wilcox" userId="df6802e0-5b6f-4a31-97b7-76e4cee89eef" providerId="ADAL" clId="{4C8CCE2B-7FE0-4F1D-A4E2-6D3BE5BFC180}" dt="2022-03-30T18:31:22.895" v="504" actId="478"/>
          <ac:picMkLst>
            <pc:docMk/>
            <pc:sldMk cId="1927888059" sldId="2147470141"/>
            <ac:picMk id="9" creationId="{3A17D1F5-F92C-445C-AB1D-910DA24928CB}"/>
          </ac:picMkLst>
        </pc:picChg>
        <pc:picChg chg="add del mod">
          <ac:chgData name="Paul Wilcox" userId="df6802e0-5b6f-4a31-97b7-76e4cee89eef" providerId="ADAL" clId="{4C8CCE2B-7FE0-4F1D-A4E2-6D3BE5BFC180}" dt="2022-03-30T18:31:22.895" v="504" actId="478"/>
          <ac:picMkLst>
            <pc:docMk/>
            <pc:sldMk cId="1927888059" sldId="2147470141"/>
            <ac:picMk id="10" creationId="{63DF0951-5600-4DCF-8C99-9EDB8CC2B932}"/>
          </ac:picMkLst>
        </pc:picChg>
        <pc:picChg chg="add mod">
          <ac:chgData name="Paul Wilcox" userId="df6802e0-5b6f-4a31-97b7-76e4cee89eef" providerId="ADAL" clId="{4C8CCE2B-7FE0-4F1D-A4E2-6D3BE5BFC180}" dt="2022-03-30T18:31:25.711" v="506" actId="167"/>
          <ac:picMkLst>
            <pc:docMk/>
            <pc:sldMk cId="1927888059" sldId="2147470141"/>
            <ac:picMk id="13" creationId="{A625DDA4-F170-4152-B57C-1FD63ACF828D}"/>
          </ac:picMkLst>
        </pc:picChg>
        <pc:picChg chg="add del mod">
          <ac:chgData name="Paul Wilcox" userId="df6802e0-5b6f-4a31-97b7-76e4cee89eef" providerId="ADAL" clId="{4C8CCE2B-7FE0-4F1D-A4E2-6D3BE5BFC180}" dt="2022-03-30T18:33:34.967" v="536" actId="478"/>
          <ac:picMkLst>
            <pc:docMk/>
            <pc:sldMk cId="1927888059" sldId="2147470141"/>
            <ac:picMk id="14" creationId="{82F30CAA-40EF-4A5E-935D-D622BF07E236}"/>
          </ac:picMkLst>
        </pc:picChg>
        <pc:picChg chg="add mod ord">
          <ac:chgData name="Paul Wilcox" userId="df6802e0-5b6f-4a31-97b7-76e4cee89eef" providerId="ADAL" clId="{4C8CCE2B-7FE0-4F1D-A4E2-6D3BE5BFC180}" dt="2022-03-30T18:34:56.335" v="555" actId="167"/>
          <ac:picMkLst>
            <pc:docMk/>
            <pc:sldMk cId="1927888059" sldId="2147470141"/>
            <ac:picMk id="16" creationId="{1FAF1829-4DB2-470A-BE75-47C0F0D97600}"/>
          </ac:picMkLst>
        </pc:picChg>
        <pc:picChg chg="del">
          <ac:chgData name="Paul Wilcox" userId="df6802e0-5b6f-4a31-97b7-76e4cee89eef" providerId="ADAL" clId="{4C8CCE2B-7FE0-4F1D-A4E2-6D3BE5BFC180}" dt="2022-03-30T18:16:44.925" v="318" actId="478"/>
          <ac:picMkLst>
            <pc:docMk/>
            <pc:sldMk cId="1927888059" sldId="2147470141"/>
            <ac:picMk id="70" creationId="{044C89C2-83CB-4879-B617-038D87E33992}"/>
          </ac:picMkLst>
        </pc:picChg>
      </pc:sldChg>
      <pc:sldChg chg="addSp delSp modSp mod">
        <pc:chgData name="Paul Wilcox" userId="df6802e0-5b6f-4a31-97b7-76e4cee89eef" providerId="ADAL" clId="{4C8CCE2B-7FE0-4F1D-A4E2-6D3BE5BFC180}" dt="2022-03-30T22:31:42.340" v="629" actId="13244"/>
        <pc:sldMkLst>
          <pc:docMk/>
          <pc:sldMk cId="2072983963" sldId="2147470142"/>
        </pc:sldMkLst>
        <pc:spChg chg="mod">
          <ac:chgData name="Paul Wilcox" userId="df6802e0-5b6f-4a31-97b7-76e4cee89eef" providerId="ADAL" clId="{4C8CCE2B-7FE0-4F1D-A4E2-6D3BE5BFC180}" dt="2022-03-30T18:32:43.328" v="524" actId="14100"/>
          <ac:spMkLst>
            <pc:docMk/>
            <pc:sldMk cId="2072983963" sldId="2147470142"/>
            <ac:spMk id="11" creationId="{A291C27F-CD11-4B03-81E8-DBD39EF7F698}"/>
          </ac:spMkLst>
        </pc:spChg>
        <pc:spChg chg="mod">
          <ac:chgData name="Paul Wilcox" userId="df6802e0-5b6f-4a31-97b7-76e4cee89eef" providerId="ADAL" clId="{4C8CCE2B-7FE0-4F1D-A4E2-6D3BE5BFC180}" dt="2022-03-30T18:34:18.861" v="545" actId="1076"/>
          <ac:spMkLst>
            <pc:docMk/>
            <pc:sldMk cId="2072983963" sldId="2147470142"/>
            <ac:spMk id="12" creationId="{0A8C7525-B861-4E16-9A77-651C1B543567}"/>
          </ac:spMkLst>
        </pc:spChg>
        <pc:spChg chg="add mod ord">
          <ac:chgData name="Paul Wilcox" userId="df6802e0-5b6f-4a31-97b7-76e4cee89eef" providerId="ADAL" clId="{4C8CCE2B-7FE0-4F1D-A4E2-6D3BE5BFC180}" dt="2022-03-30T22:31:39.741" v="628" actId="13244"/>
          <ac:spMkLst>
            <pc:docMk/>
            <pc:sldMk cId="2072983963" sldId="2147470142"/>
            <ac:spMk id="14" creationId="{FBA8D12B-6491-46E8-9D2D-58A4125455AE}"/>
          </ac:spMkLst>
        </pc:spChg>
        <pc:spChg chg="add del mod">
          <ac:chgData name="Paul Wilcox" userId="df6802e0-5b6f-4a31-97b7-76e4cee89eef" providerId="ADAL" clId="{4C8CCE2B-7FE0-4F1D-A4E2-6D3BE5BFC180}" dt="2022-03-30T18:34:29.255" v="548" actId="478"/>
          <ac:spMkLst>
            <pc:docMk/>
            <pc:sldMk cId="2072983963" sldId="2147470142"/>
            <ac:spMk id="15" creationId="{FBDA0841-62A7-4A59-8B81-614E8CBA2BBD}"/>
          </ac:spMkLst>
        </pc:spChg>
        <pc:spChg chg="mod">
          <ac:chgData name="Paul Wilcox" userId="df6802e0-5b6f-4a31-97b7-76e4cee89eef" providerId="ADAL" clId="{4C8CCE2B-7FE0-4F1D-A4E2-6D3BE5BFC180}" dt="2022-03-30T18:33:01.336" v="535" actId="20577"/>
          <ac:spMkLst>
            <pc:docMk/>
            <pc:sldMk cId="2072983963" sldId="2147470142"/>
            <ac:spMk id="61" creationId="{5BF8006B-F2C0-41BF-B37A-6185184A64B0}"/>
          </ac:spMkLst>
        </pc:spChg>
        <pc:spChg chg="add del mod ord">
          <ac:chgData name="Paul Wilcox" userId="df6802e0-5b6f-4a31-97b7-76e4cee89eef" providerId="ADAL" clId="{4C8CCE2B-7FE0-4F1D-A4E2-6D3BE5BFC180}" dt="2022-03-30T22:31:42.340" v="629" actId="13244"/>
          <ac:spMkLst>
            <pc:docMk/>
            <pc:sldMk cId="2072983963" sldId="2147470142"/>
            <ac:spMk id="68" creationId="{B9C17F98-956E-48F0-8E1F-92414B8A4FC7}"/>
          </ac:spMkLst>
        </pc:spChg>
        <pc:spChg chg="del">
          <ac:chgData name="Paul Wilcox" userId="df6802e0-5b6f-4a31-97b7-76e4cee89eef" providerId="ADAL" clId="{4C8CCE2B-7FE0-4F1D-A4E2-6D3BE5BFC180}" dt="2022-03-30T18:13:10.717" v="296" actId="478"/>
          <ac:spMkLst>
            <pc:docMk/>
            <pc:sldMk cId="2072983963" sldId="2147470142"/>
            <ac:spMk id="71" creationId="{F98D7DE8-7D39-44E0-B832-C134C665D27C}"/>
          </ac:spMkLst>
        </pc:spChg>
        <pc:picChg chg="add del mod">
          <ac:chgData name="Paul Wilcox" userId="df6802e0-5b6f-4a31-97b7-76e4cee89eef" providerId="ADAL" clId="{4C8CCE2B-7FE0-4F1D-A4E2-6D3BE5BFC180}" dt="2022-03-30T18:32:26.037" v="520" actId="478"/>
          <ac:picMkLst>
            <pc:docMk/>
            <pc:sldMk cId="2072983963" sldId="2147470142"/>
            <ac:picMk id="9" creationId="{46C0B952-5FCC-4FCA-8462-0E73F57D8CF3}"/>
          </ac:picMkLst>
        </pc:picChg>
        <pc:picChg chg="del">
          <ac:chgData name="Paul Wilcox" userId="df6802e0-5b6f-4a31-97b7-76e4cee89eef" providerId="ADAL" clId="{4C8CCE2B-7FE0-4F1D-A4E2-6D3BE5BFC180}" dt="2022-03-30T18:32:11.011" v="515" actId="478"/>
          <ac:picMkLst>
            <pc:docMk/>
            <pc:sldMk cId="2072983963" sldId="2147470142"/>
            <ac:picMk id="10" creationId="{A474C988-62E2-46C8-8626-A42846F181A5}"/>
          </ac:picMkLst>
        </pc:picChg>
        <pc:picChg chg="add mod">
          <ac:chgData name="Paul Wilcox" userId="df6802e0-5b6f-4a31-97b7-76e4cee89eef" providerId="ADAL" clId="{4C8CCE2B-7FE0-4F1D-A4E2-6D3BE5BFC180}" dt="2022-03-30T18:32:21.325" v="519" actId="167"/>
          <ac:picMkLst>
            <pc:docMk/>
            <pc:sldMk cId="2072983963" sldId="2147470142"/>
            <ac:picMk id="13" creationId="{8EC85DA9-C90D-4F40-881C-028AE176AF15}"/>
          </ac:picMkLst>
        </pc:picChg>
        <pc:picChg chg="add mod ord">
          <ac:chgData name="Paul Wilcox" userId="df6802e0-5b6f-4a31-97b7-76e4cee89eef" providerId="ADAL" clId="{4C8CCE2B-7FE0-4F1D-A4E2-6D3BE5BFC180}" dt="2022-03-30T18:35:02.081" v="557" actId="167"/>
          <ac:picMkLst>
            <pc:docMk/>
            <pc:sldMk cId="2072983963" sldId="2147470142"/>
            <ac:picMk id="16" creationId="{73262F2A-B968-4239-8D76-B16EE41DFED6}"/>
          </ac:picMkLst>
        </pc:picChg>
        <pc:picChg chg="del mod ord modCrop">
          <ac:chgData name="Paul Wilcox" userId="df6802e0-5b6f-4a31-97b7-76e4cee89eef" providerId="ADAL" clId="{4C8CCE2B-7FE0-4F1D-A4E2-6D3BE5BFC180}" dt="2022-03-30T18:32:12.794" v="516" actId="478"/>
          <ac:picMkLst>
            <pc:docMk/>
            <pc:sldMk cId="2072983963" sldId="2147470142"/>
            <ac:picMk id="70" creationId="{044C89C2-83CB-4879-B617-038D87E33992}"/>
          </ac:picMkLst>
        </pc:picChg>
      </pc:sldChg>
      <pc:sldChg chg="addSp delSp modSp add mod">
        <pc:chgData name="Paul Wilcox" userId="df6802e0-5b6f-4a31-97b7-76e4cee89eef" providerId="ADAL" clId="{4C8CCE2B-7FE0-4F1D-A4E2-6D3BE5BFC180}" dt="2022-03-29T19:51:44.425" v="141"/>
        <pc:sldMkLst>
          <pc:docMk/>
          <pc:sldMk cId="1798601972" sldId="2147470143"/>
        </pc:sldMkLst>
        <pc:spChg chg="del">
          <ac:chgData name="Paul Wilcox" userId="df6802e0-5b6f-4a31-97b7-76e4cee89eef" providerId="ADAL" clId="{4C8CCE2B-7FE0-4F1D-A4E2-6D3BE5BFC180}" dt="2022-03-29T19:37:55.400" v="74" actId="478"/>
          <ac:spMkLst>
            <pc:docMk/>
            <pc:sldMk cId="1798601972" sldId="2147470143"/>
            <ac:spMk id="4" creationId="{96358010-A41E-471F-A356-DF016718C661}"/>
          </ac:spMkLst>
        </pc:spChg>
        <pc:spChg chg="mod">
          <ac:chgData name="Paul Wilcox" userId="df6802e0-5b6f-4a31-97b7-76e4cee89eef" providerId="ADAL" clId="{4C8CCE2B-7FE0-4F1D-A4E2-6D3BE5BFC180}" dt="2022-03-29T19:35:18.897" v="68" actId="164"/>
          <ac:spMkLst>
            <pc:docMk/>
            <pc:sldMk cId="1798601972" sldId="2147470143"/>
            <ac:spMk id="5" creationId="{BB219D2D-BABC-47E2-A08E-71DBA7EAF00A}"/>
          </ac:spMkLst>
        </pc:spChg>
        <pc:spChg chg="mod">
          <ac:chgData name="Paul Wilcox" userId="df6802e0-5b6f-4a31-97b7-76e4cee89eef" providerId="ADAL" clId="{4C8CCE2B-7FE0-4F1D-A4E2-6D3BE5BFC180}" dt="2022-03-29T19:35:18.897" v="68" actId="164"/>
          <ac:spMkLst>
            <pc:docMk/>
            <pc:sldMk cId="1798601972" sldId="2147470143"/>
            <ac:spMk id="6" creationId="{0DC7B4DF-674E-4832-90BD-0451575DA413}"/>
          </ac:spMkLst>
        </pc:spChg>
        <pc:spChg chg="mod">
          <ac:chgData name="Paul Wilcox" userId="df6802e0-5b6f-4a31-97b7-76e4cee89eef" providerId="ADAL" clId="{4C8CCE2B-7FE0-4F1D-A4E2-6D3BE5BFC180}" dt="2022-03-29T19:35:18.897" v="68" actId="164"/>
          <ac:spMkLst>
            <pc:docMk/>
            <pc:sldMk cId="1798601972" sldId="2147470143"/>
            <ac:spMk id="7" creationId="{2BEB26BF-E157-45BF-BBF5-84BB4D7A2212}"/>
          </ac:spMkLst>
        </pc:spChg>
        <pc:grpChg chg="add mod">
          <ac:chgData name="Paul Wilcox" userId="df6802e0-5b6f-4a31-97b7-76e4cee89eef" providerId="ADAL" clId="{4C8CCE2B-7FE0-4F1D-A4E2-6D3BE5BFC180}" dt="2022-03-29T19:35:27.407" v="70" actId="14100"/>
          <ac:grpSpMkLst>
            <pc:docMk/>
            <pc:sldMk cId="1798601972" sldId="2147470143"/>
            <ac:grpSpMk id="8" creationId="{AE4F0FB8-5F4C-41B2-B44F-FA395EE17C5F}"/>
          </ac:grpSpMkLst>
        </pc:grpChg>
        <pc:picChg chg="del">
          <ac:chgData name="Paul Wilcox" userId="df6802e0-5b6f-4a31-97b7-76e4cee89eef" providerId="ADAL" clId="{4C8CCE2B-7FE0-4F1D-A4E2-6D3BE5BFC180}" dt="2022-03-29T19:45:48.901" v="127" actId="478"/>
          <ac:picMkLst>
            <pc:docMk/>
            <pc:sldMk cId="1798601972" sldId="2147470143"/>
            <ac:picMk id="3" creationId="{15C175DB-EE72-4622-BEBD-AFA71D29BB11}"/>
          </ac:picMkLst>
        </pc:picChg>
        <pc:picChg chg="add del mod modCrop">
          <ac:chgData name="Paul Wilcox" userId="df6802e0-5b6f-4a31-97b7-76e4cee89eef" providerId="ADAL" clId="{4C8CCE2B-7FE0-4F1D-A4E2-6D3BE5BFC180}" dt="2022-03-29T19:51:43.935" v="140" actId="478"/>
          <ac:picMkLst>
            <pc:docMk/>
            <pc:sldMk cId="1798601972" sldId="2147470143"/>
            <ac:picMk id="10" creationId="{3A1DA160-2C90-456D-A201-583CFBD8CC57}"/>
          </ac:picMkLst>
        </pc:picChg>
        <pc:picChg chg="add mod">
          <ac:chgData name="Paul Wilcox" userId="df6802e0-5b6f-4a31-97b7-76e4cee89eef" providerId="ADAL" clId="{4C8CCE2B-7FE0-4F1D-A4E2-6D3BE5BFC180}" dt="2022-03-29T19:51:44.425" v="141"/>
          <ac:picMkLst>
            <pc:docMk/>
            <pc:sldMk cId="1798601972" sldId="2147470143"/>
            <ac:picMk id="11" creationId="{DE0E772C-4497-4298-9A69-AE0B061E71D7}"/>
          </ac:picMkLst>
        </pc:picChg>
        <pc:picChg chg="mod">
          <ac:chgData name="Paul Wilcox" userId="df6802e0-5b6f-4a31-97b7-76e4cee89eef" providerId="ADAL" clId="{4C8CCE2B-7FE0-4F1D-A4E2-6D3BE5BFC180}" dt="2022-03-29T19:35:05.363" v="67" actId="14100"/>
          <ac:picMkLst>
            <pc:docMk/>
            <pc:sldMk cId="1798601972" sldId="2147470143"/>
            <ac:picMk id="1028" creationId="{6FC496B3-0ACD-4322-A10E-0C28AB03A075}"/>
          </ac:picMkLst>
        </pc:picChg>
      </pc:sldChg>
      <pc:sldChg chg="add modTransition">
        <pc:chgData name="Paul Wilcox" userId="df6802e0-5b6f-4a31-97b7-76e4cee89eef" providerId="ADAL" clId="{4C8CCE2B-7FE0-4F1D-A4E2-6D3BE5BFC180}" dt="2022-03-29T20:02:05.194" v="189"/>
        <pc:sldMkLst>
          <pc:docMk/>
          <pc:sldMk cId="4007450375" sldId="2147470144"/>
        </pc:sldMkLst>
      </pc:sldChg>
      <pc:sldChg chg="modSp mod">
        <pc:chgData name="Paul Wilcox" userId="df6802e0-5b6f-4a31-97b7-76e4cee89eef" providerId="ADAL" clId="{4C8CCE2B-7FE0-4F1D-A4E2-6D3BE5BFC180}" dt="2022-03-30T18:41:28.308" v="584" actId="1076"/>
        <pc:sldMkLst>
          <pc:docMk/>
          <pc:sldMk cId="1599505369" sldId="2147470146"/>
        </pc:sldMkLst>
        <pc:spChg chg="mod">
          <ac:chgData name="Paul Wilcox" userId="df6802e0-5b6f-4a31-97b7-76e4cee89eef" providerId="ADAL" clId="{4C8CCE2B-7FE0-4F1D-A4E2-6D3BE5BFC180}" dt="2022-03-30T18:41:28.308" v="584" actId="1076"/>
          <ac:spMkLst>
            <pc:docMk/>
            <pc:sldMk cId="1599505369" sldId="2147470146"/>
            <ac:spMk id="9" creationId="{A850A619-E8FE-458E-B4D9-42CDB3852BB4}"/>
          </ac:spMkLst>
        </pc:spChg>
      </pc:sldChg>
      <pc:sldMasterChg chg="delSp mod">
        <pc:chgData name="Paul Wilcox" userId="df6802e0-5b6f-4a31-97b7-76e4cee89eef" providerId="ADAL" clId="{4C8CCE2B-7FE0-4F1D-A4E2-6D3BE5BFC180}" dt="2022-03-28T19:44:47.280" v="0" actId="478"/>
        <pc:sldMasterMkLst>
          <pc:docMk/>
          <pc:sldMasterMk cId="1598422807" sldId="2147484051"/>
        </pc:sldMasterMkLst>
        <pc:spChg chg="del">
          <ac:chgData name="Paul Wilcox" userId="df6802e0-5b6f-4a31-97b7-76e4cee89eef" providerId="ADAL" clId="{4C8CCE2B-7FE0-4F1D-A4E2-6D3BE5BFC180}" dt="2022-03-28T19:44:47.280" v="0" actId="478"/>
          <ac:spMkLst>
            <pc:docMk/>
            <pc:sldMasterMk cId="1598422807" sldId="2147484051"/>
            <ac:spMk id="5" creationId="{F569086F-371F-4A22-86FE-49D2A3DFE6DC}"/>
          </ac:spMkLst>
        </pc:spChg>
      </pc:sldMasterChg>
    </pc:docChg>
  </pc:docChgLst>
  <pc:docChgLst>
    <pc:chgData name="Martin Boam" userId="d74053f3-094e-4874-ba00-62f2ab693b3a" providerId="ADAL" clId="{0CB9C1E9-7996-4AE8-A522-BFEFFB62BCDE}"/>
    <pc:docChg chg="undo custSel modSld">
      <pc:chgData name="Martin Boam" userId="d74053f3-094e-4874-ba00-62f2ab693b3a" providerId="ADAL" clId="{0CB9C1E9-7996-4AE8-A522-BFEFFB62BCDE}" dt="2022-09-29T16:29:35.692" v="329"/>
      <pc:docMkLst>
        <pc:docMk/>
      </pc:docMkLst>
      <pc:sldChg chg="modSp mod">
        <pc:chgData name="Martin Boam" userId="d74053f3-094e-4874-ba00-62f2ab693b3a" providerId="ADAL" clId="{0CB9C1E9-7996-4AE8-A522-BFEFFB62BCDE}" dt="2022-09-28T15:03:32.230" v="1" actId="207"/>
        <pc:sldMkLst>
          <pc:docMk/>
          <pc:sldMk cId="174509474" sldId="2134804691"/>
        </pc:sldMkLst>
        <pc:spChg chg="mod">
          <ac:chgData name="Martin Boam" userId="d74053f3-094e-4874-ba00-62f2ab693b3a" providerId="ADAL" clId="{0CB9C1E9-7996-4AE8-A522-BFEFFB62BCDE}" dt="2022-09-28T15:03:32.230" v="1" actId="207"/>
          <ac:spMkLst>
            <pc:docMk/>
            <pc:sldMk cId="174509474" sldId="2134804691"/>
            <ac:spMk id="2" creationId="{EA86641C-B9D6-460E-A4B4-755BF6ADA610}"/>
          </ac:spMkLst>
        </pc:spChg>
      </pc:sldChg>
      <pc:sldChg chg="modSp mod addCm delCm">
        <pc:chgData name="Martin Boam" userId="d74053f3-094e-4874-ba00-62f2ab693b3a" providerId="ADAL" clId="{0CB9C1E9-7996-4AE8-A522-BFEFFB62BCDE}" dt="2022-09-29T16:27:40.374" v="325"/>
        <pc:sldMkLst>
          <pc:docMk/>
          <pc:sldMk cId="1349145264" sldId="2147470091"/>
        </pc:sldMkLst>
        <pc:spChg chg="mod">
          <ac:chgData name="Martin Boam" userId="d74053f3-094e-4874-ba00-62f2ab693b3a" providerId="ADAL" clId="{0CB9C1E9-7996-4AE8-A522-BFEFFB62BCDE}" dt="2022-09-29T16:27:31.317" v="323" actId="20577"/>
          <ac:spMkLst>
            <pc:docMk/>
            <pc:sldMk cId="1349145264" sldId="2147470091"/>
            <ac:spMk id="15" creationId="{6A23DC81-8733-404E-A30F-7E9AA6B06367}"/>
          </ac:spMkLst>
        </pc:spChg>
        <pc:spChg chg="mod">
          <ac:chgData name="Martin Boam" userId="d74053f3-094e-4874-ba00-62f2ab693b3a" providerId="ADAL" clId="{0CB9C1E9-7996-4AE8-A522-BFEFFB62BCDE}" dt="2022-09-29T16:27:35.622" v="324" actId="14100"/>
          <ac:spMkLst>
            <pc:docMk/>
            <pc:sldMk cId="1349145264" sldId="2147470091"/>
            <ac:spMk id="17" creationId="{66E45D5B-FA42-4D1B-A4EB-FB0E1FD3F9C9}"/>
          </ac:spMkLst>
        </pc:spChg>
      </pc:sldChg>
      <pc:sldChg chg="addSp delSp modSp mod addCm delCm modCm">
        <pc:chgData name="Martin Boam" userId="d74053f3-094e-4874-ba00-62f2ab693b3a" providerId="ADAL" clId="{0CB9C1E9-7996-4AE8-A522-BFEFFB62BCDE}" dt="2022-09-29T15:53:46.468" v="198"/>
        <pc:sldMkLst>
          <pc:docMk/>
          <pc:sldMk cId="1125274584" sldId="2147470117"/>
        </pc:sldMkLst>
        <pc:picChg chg="add mod modCrop">
          <ac:chgData name="Martin Boam" userId="d74053f3-094e-4874-ba00-62f2ab693b3a" providerId="ADAL" clId="{0CB9C1E9-7996-4AE8-A522-BFEFFB62BCDE}" dt="2022-09-29T15:04:46.239" v="24" actId="732"/>
          <ac:picMkLst>
            <pc:docMk/>
            <pc:sldMk cId="1125274584" sldId="2147470117"/>
            <ac:picMk id="4" creationId="{47FF776A-4F65-6E99-35CC-0DD9002B6387}"/>
          </ac:picMkLst>
        </pc:picChg>
        <pc:picChg chg="add mod modCrop">
          <ac:chgData name="Martin Boam" userId="d74053f3-094e-4874-ba00-62f2ab693b3a" providerId="ADAL" clId="{0CB9C1E9-7996-4AE8-A522-BFEFFB62BCDE}" dt="2022-09-29T15:04:48.001" v="25" actId="1076"/>
          <ac:picMkLst>
            <pc:docMk/>
            <pc:sldMk cId="1125274584" sldId="2147470117"/>
            <ac:picMk id="6" creationId="{2447191F-C449-D79B-4879-4D9B6BCF8C48}"/>
          </ac:picMkLst>
        </pc:picChg>
        <pc:picChg chg="del">
          <ac:chgData name="Martin Boam" userId="d74053f3-094e-4874-ba00-62f2ab693b3a" providerId="ADAL" clId="{0CB9C1E9-7996-4AE8-A522-BFEFFB62BCDE}" dt="2022-09-29T15:03:38.371" v="9" actId="478"/>
          <ac:picMkLst>
            <pc:docMk/>
            <pc:sldMk cId="1125274584" sldId="2147470117"/>
            <ac:picMk id="14" creationId="{23104B2E-BC06-4665-8EFD-3AB76E54D82F}"/>
          </ac:picMkLst>
        </pc:picChg>
        <pc:picChg chg="del">
          <ac:chgData name="Martin Boam" userId="d74053f3-094e-4874-ba00-62f2ab693b3a" providerId="ADAL" clId="{0CB9C1E9-7996-4AE8-A522-BFEFFB62BCDE}" dt="2022-09-29T15:04:02.143" v="12" actId="478"/>
          <ac:picMkLst>
            <pc:docMk/>
            <pc:sldMk cId="1125274584" sldId="2147470117"/>
            <ac:picMk id="15" creationId="{B22E047D-DB1A-40C0-9696-A765D91544F9}"/>
          </ac:picMkLst>
        </pc:picChg>
      </pc:sldChg>
      <pc:sldChg chg="modSp mod addCm delCm modNotesTx">
        <pc:chgData name="Martin Boam" userId="d74053f3-094e-4874-ba00-62f2ab693b3a" providerId="ADAL" clId="{0CB9C1E9-7996-4AE8-A522-BFEFFB62BCDE}" dt="2022-09-29T16:25:31.388" v="306" actId="166"/>
        <pc:sldMkLst>
          <pc:docMk/>
          <pc:sldMk cId="511958748" sldId="2147470119"/>
        </pc:sldMkLst>
        <pc:spChg chg="ord">
          <ac:chgData name="Martin Boam" userId="d74053f3-094e-4874-ba00-62f2ab693b3a" providerId="ADAL" clId="{0CB9C1E9-7996-4AE8-A522-BFEFFB62BCDE}" dt="2022-09-29T16:25:17.215" v="303" actId="167"/>
          <ac:spMkLst>
            <pc:docMk/>
            <pc:sldMk cId="511958748" sldId="2147470119"/>
            <ac:spMk id="4" creationId="{96358010-A41E-471F-A356-DF016718C661}"/>
          </ac:spMkLst>
        </pc:spChg>
        <pc:spChg chg="ord">
          <ac:chgData name="Martin Boam" userId="d74053f3-094e-4874-ba00-62f2ab693b3a" providerId="ADAL" clId="{0CB9C1E9-7996-4AE8-A522-BFEFFB62BCDE}" dt="2022-09-29T16:25:26.751" v="305" actId="167"/>
          <ac:spMkLst>
            <pc:docMk/>
            <pc:sldMk cId="511958748" sldId="2147470119"/>
            <ac:spMk id="10" creationId="{297481B9-7E4E-4EB2-AB9E-BA59B8C2C771}"/>
          </ac:spMkLst>
        </pc:spChg>
        <pc:picChg chg="mod">
          <ac:chgData name="Martin Boam" userId="d74053f3-094e-4874-ba00-62f2ab693b3a" providerId="ADAL" clId="{0CB9C1E9-7996-4AE8-A522-BFEFFB62BCDE}" dt="2022-09-29T16:25:31.388" v="306" actId="166"/>
          <ac:picMkLst>
            <pc:docMk/>
            <pc:sldMk cId="511958748" sldId="2147470119"/>
            <ac:picMk id="11" creationId="{8ED37F14-3628-49A4-AE90-6047C297A0B5}"/>
          </ac:picMkLst>
        </pc:picChg>
      </pc:sldChg>
      <pc:sldChg chg="modSp modAnim addCm delCm">
        <pc:chgData name="Martin Boam" userId="d74053f3-094e-4874-ba00-62f2ab693b3a" providerId="ADAL" clId="{0CB9C1E9-7996-4AE8-A522-BFEFFB62BCDE}" dt="2022-09-29T16:23:32.884" v="253"/>
        <pc:sldMkLst>
          <pc:docMk/>
          <pc:sldMk cId="3361488054" sldId="2147470120"/>
        </pc:sldMkLst>
        <pc:spChg chg="mod">
          <ac:chgData name="Martin Boam" userId="d74053f3-094e-4874-ba00-62f2ab693b3a" providerId="ADAL" clId="{0CB9C1E9-7996-4AE8-A522-BFEFFB62BCDE}" dt="2022-09-29T15:14:41.545" v="147"/>
          <ac:spMkLst>
            <pc:docMk/>
            <pc:sldMk cId="3361488054" sldId="2147470120"/>
            <ac:spMk id="7" creationId="{A7A4DB58-555A-4BBE-A3B0-FE857FA49C77}"/>
          </ac:spMkLst>
        </pc:spChg>
        <pc:picChg chg="mod">
          <ac:chgData name="Martin Boam" userId="d74053f3-094e-4874-ba00-62f2ab693b3a" providerId="ADAL" clId="{0CB9C1E9-7996-4AE8-A522-BFEFFB62BCDE}" dt="2022-09-29T15:10:37.234" v="30" actId="167"/>
          <ac:picMkLst>
            <pc:docMk/>
            <pc:sldMk cId="3361488054" sldId="2147470120"/>
            <ac:picMk id="10" creationId="{19070E05-9A6B-4231-8FB8-17B584314759}"/>
          </ac:picMkLst>
        </pc:picChg>
      </pc:sldChg>
      <pc:sldChg chg="modSp mod">
        <pc:chgData name="Martin Boam" userId="d74053f3-094e-4874-ba00-62f2ab693b3a" providerId="ADAL" clId="{0CB9C1E9-7996-4AE8-A522-BFEFFB62BCDE}" dt="2022-09-29T15:15:48.012" v="148"/>
        <pc:sldMkLst>
          <pc:docMk/>
          <pc:sldMk cId="3378883141" sldId="2147470128"/>
        </pc:sldMkLst>
        <pc:spChg chg="mod">
          <ac:chgData name="Martin Boam" userId="d74053f3-094e-4874-ba00-62f2ab693b3a" providerId="ADAL" clId="{0CB9C1E9-7996-4AE8-A522-BFEFFB62BCDE}" dt="2022-09-29T15:15:48.012" v="148"/>
          <ac:spMkLst>
            <pc:docMk/>
            <pc:sldMk cId="3378883141" sldId="2147470128"/>
            <ac:spMk id="10" creationId="{DFF3F354-3C57-4848-BF08-CEC2E3540791}"/>
          </ac:spMkLst>
        </pc:spChg>
      </pc:sldChg>
      <pc:sldChg chg="modSp mod addCm delCm modCm">
        <pc:chgData name="Martin Boam" userId="d74053f3-094e-4874-ba00-62f2ab693b3a" providerId="ADAL" clId="{0CB9C1E9-7996-4AE8-A522-BFEFFB62BCDE}" dt="2022-09-29T16:29:35.692" v="329"/>
        <pc:sldMkLst>
          <pc:docMk/>
          <pc:sldMk cId="4120119999" sldId="2147470129"/>
        </pc:sldMkLst>
        <pc:spChg chg="mod">
          <ac:chgData name="Martin Boam" userId="d74053f3-094e-4874-ba00-62f2ab693b3a" providerId="ADAL" clId="{0CB9C1E9-7996-4AE8-A522-BFEFFB62BCDE}" dt="2022-09-29T15:16:12.885" v="197" actId="20577"/>
          <ac:spMkLst>
            <pc:docMk/>
            <pc:sldMk cId="4120119999" sldId="2147470129"/>
            <ac:spMk id="15" creationId="{1A1B6F9E-8896-48C9-9A6D-FAD793F5A0EF}"/>
          </ac:spMkLst>
        </pc:spChg>
      </pc:sldChg>
      <pc:sldChg chg="modSp mod modAnim">
        <pc:chgData name="Martin Boam" userId="d74053f3-094e-4874-ba00-62f2ab693b3a" providerId="ADAL" clId="{0CB9C1E9-7996-4AE8-A522-BFEFFB62BCDE}" dt="2022-09-29T16:28:47.804" v="328" actId="14100"/>
        <pc:sldMkLst>
          <pc:docMk/>
          <pc:sldMk cId="3204360630" sldId="2147470134"/>
        </pc:sldMkLst>
        <pc:spChg chg="mod">
          <ac:chgData name="Martin Boam" userId="d74053f3-094e-4874-ba00-62f2ab693b3a" providerId="ADAL" clId="{0CB9C1E9-7996-4AE8-A522-BFEFFB62BCDE}" dt="2022-09-29T16:28:47.804" v="328" actId="14100"/>
          <ac:spMkLst>
            <pc:docMk/>
            <pc:sldMk cId="3204360630" sldId="2147470134"/>
            <ac:spMk id="9" creationId="{4F6EED49-0FC6-4FA2-B4D3-C74A6F38D4E2}"/>
          </ac:spMkLst>
        </pc:spChg>
      </pc:sldChg>
      <pc:sldChg chg="modSp">
        <pc:chgData name="Martin Boam" userId="d74053f3-094e-4874-ba00-62f2ab693b3a" providerId="ADAL" clId="{0CB9C1E9-7996-4AE8-A522-BFEFFB62BCDE}" dt="2022-09-29T16:25:39.295" v="307" actId="166"/>
        <pc:sldMkLst>
          <pc:docMk/>
          <pc:sldMk cId="1798601972" sldId="2147470143"/>
        </pc:sldMkLst>
        <pc:picChg chg="mod">
          <ac:chgData name="Martin Boam" userId="d74053f3-094e-4874-ba00-62f2ab693b3a" providerId="ADAL" clId="{0CB9C1E9-7996-4AE8-A522-BFEFFB62BCDE}" dt="2022-09-29T16:25:39.295" v="307" actId="166"/>
          <ac:picMkLst>
            <pc:docMk/>
            <pc:sldMk cId="1798601972" sldId="2147470143"/>
            <ac:picMk id="1028" creationId="{6FC496B3-0ACD-4322-A10E-0C28AB03A075}"/>
          </ac:picMkLst>
        </pc:picChg>
      </pc:sldChg>
    </pc:docChg>
  </pc:docChgLst>
  <pc:docChgLst>
    <pc:chgData name="Julie Marie Scalf" userId="66fa2a63e187dac9" providerId="LiveId" clId="{20247E19-BAA2-43C0-978A-FF8A69F10922}"/>
    <pc:docChg chg="undo custSel addSld delSld modSld sldOrd delSection modSection">
      <pc:chgData name="Julie Marie Scalf" userId="66fa2a63e187dac9" providerId="LiveId" clId="{20247E19-BAA2-43C0-978A-FF8A69F10922}" dt="2022-03-30T20:59:48.944" v="889" actId="207"/>
      <pc:docMkLst>
        <pc:docMk/>
      </pc:docMkLst>
      <pc:sldChg chg="del">
        <pc:chgData name="Julie Marie Scalf" userId="66fa2a63e187dac9" providerId="LiveId" clId="{20247E19-BAA2-43C0-978A-FF8A69F10922}" dt="2022-03-28T19:51:02.239" v="1" actId="2696"/>
        <pc:sldMkLst>
          <pc:docMk/>
          <pc:sldMk cId="3010146727" sldId="1872"/>
        </pc:sldMkLst>
      </pc:sldChg>
      <pc:sldChg chg="modSp mod modTransition">
        <pc:chgData name="Julie Marie Scalf" userId="66fa2a63e187dac9" providerId="LiveId" clId="{20247E19-BAA2-43C0-978A-FF8A69F10922}" dt="2022-03-30T20:51:40.942" v="844" actId="207"/>
        <pc:sldMkLst>
          <pc:docMk/>
          <pc:sldMk cId="568168540" sldId="2076136081"/>
        </pc:sldMkLst>
        <pc:spChg chg="mod">
          <ac:chgData name="Julie Marie Scalf" userId="66fa2a63e187dac9" providerId="LiveId" clId="{20247E19-BAA2-43C0-978A-FF8A69F10922}" dt="2022-03-30T20:51:40.942" v="844" actId="207"/>
          <ac:spMkLst>
            <pc:docMk/>
            <pc:sldMk cId="568168540" sldId="2076136081"/>
            <ac:spMk id="12" creationId="{4D951AF0-1B7F-48B7-B418-A5519E86B706}"/>
          </ac:spMkLst>
        </pc:spChg>
      </pc:sldChg>
      <pc:sldChg chg="modTransition">
        <pc:chgData name="Julie Marie Scalf" userId="66fa2a63e187dac9" providerId="LiveId" clId="{20247E19-BAA2-43C0-978A-FF8A69F10922}" dt="2022-03-30T11:19:53.582" v="648"/>
        <pc:sldMkLst>
          <pc:docMk/>
          <pc:sldMk cId="1159913223" sldId="2076136105"/>
        </pc:sldMkLst>
      </pc:sldChg>
      <pc:sldChg chg="modTransition">
        <pc:chgData name="Julie Marie Scalf" userId="66fa2a63e187dac9" providerId="LiveId" clId="{20247E19-BAA2-43C0-978A-FF8A69F10922}" dt="2022-03-30T11:23:38.095" v="680"/>
        <pc:sldMkLst>
          <pc:docMk/>
          <pc:sldMk cId="174509474" sldId="2134804691"/>
        </pc:sldMkLst>
      </pc:sldChg>
      <pc:sldChg chg="modSp mod modTransition">
        <pc:chgData name="Julie Marie Scalf" userId="66fa2a63e187dac9" providerId="LiveId" clId="{20247E19-BAA2-43C0-978A-FF8A69F10922}" dt="2022-03-30T20:52:20.849" v="848" actId="207"/>
        <pc:sldMkLst>
          <pc:docMk/>
          <pc:sldMk cId="622444461" sldId="2145705787"/>
        </pc:sldMkLst>
        <pc:spChg chg="mod">
          <ac:chgData name="Julie Marie Scalf" userId="66fa2a63e187dac9" providerId="LiveId" clId="{20247E19-BAA2-43C0-978A-FF8A69F10922}" dt="2022-03-30T20:49:21.391" v="820" actId="108"/>
          <ac:spMkLst>
            <pc:docMk/>
            <pc:sldMk cId="622444461" sldId="2145705787"/>
            <ac:spMk id="12" creationId="{08260212-45A8-4C83-9FA4-C0EB1C78A4F2}"/>
          </ac:spMkLst>
        </pc:spChg>
        <pc:spChg chg="mod">
          <ac:chgData name="Julie Marie Scalf" userId="66fa2a63e187dac9" providerId="LiveId" clId="{20247E19-BAA2-43C0-978A-FF8A69F10922}" dt="2022-03-30T20:52:20.849" v="848" actId="207"/>
          <ac:spMkLst>
            <pc:docMk/>
            <pc:sldMk cId="622444461" sldId="2145705787"/>
            <ac:spMk id="50" creationId="{C583E0F6-4A10-47FD-8811-95E9814FEB95}"/>
          </ac:spMkLst>
        </pc:spChg>
      </pc:sldChg>
      <pc:sldChg chg="delSp modSp mod modTransition modAnim">
        <pc:chgData name="Julie Marie Scalf" userId="66fa2a63e187dac9" providerId="LiveId" clId="{20247E19-BAA2-43C0-978A-FF8A69F10922}" dt="2022-03-30T20:52:59.084" v="850" actId="207"/>
        <pc:sldMkLst>
          <pc:docMk/>
          <pc:sldMk cId="2148170364" sldId="2145705788"/>
        </pc:sldMkLst>
        <pc:spChg chg="mod">
          <ac:chgData name="Julie Marie Scalf" userId="66fa2a63e187dac9" providerId="LiveId" clId="{20247E19-BAA2-43C0-978A-FF8A69F10922}" dt="2022-03-30T20:52:59.084" v="850" actId="207"/>
          <ac:spMkLst>
            <pc:docMk/>
            <pc:sldMk cId="2148170364" sldId="2145705788"/>
            <ac:spMk id="66" creationId="{06756BF5-0FD9-4D4B-A0B4-6849AF853E3F}"/>
          </ac:spMkLst>
        </pc:spChg>
        <pc:spChg chg="del">
          <ac:chgData name="Julie Marie Scalf" userId="66fa2a63e187dac9" providerId="LiveId" clId="{20247E19-BAA2-43C0-978A-FF8A69F10922}" dt="2022-03-30T11:00:33.444" v="459" actId="478"/>
          <ac:spMkLst>
            <pc:docMk/>
            <pc:sldMk cId="2148170364" sldId="2145705788"/>
            <ac:spMk id="74" creationId="{8DC50DFC-ED7A-43AD-8CCF-8537E8B5B78B}"/>
          </ac:spMkLst>
        </pc:spChg>
        <pc:spChg chg="mod">
          <ac:chgData name="Julie Marie Scalf" userId="66fa2a63e187dac9" providerId="LiveId" clId="{20247E19-BAA2-43C0-978A-FF8A69F10922}" dt="2022-03-30T10:59:52.756" v="458" actId="1035"/>
          <ac:spMkLst>
            <pc:docMk/>
            <pc:sldMk cId="2148170364" sldId="2145705788"/>
            <ac:spMk id="75" creationId="{BA627AF3-4FE0-4209-8D72-AE0A96304E0C}"/>
          </ac:spMkLst>
        </pc:spChg>
        <pc:spChg chg="mod">
          <ac:chgData name="Julie Marie Scalf" userId="66fa2a63e187dac9" providerId="LiveId" clId="{20247E19-BAA2-43C0-978A-FF8A69F10922}" dt="2022-03-30T11:00:40.036" v="460" actId="1037"/>
          <ac:spMkLst>
            <pc:docMk/>
            <pc:sldMk cId="2148170364" sldId="2145705788"/>
            <ac:spMk id="77" creationId="{15A19113-B5D1-4DAA-B8B5-7A5B73188743}"/>
          </ac:spMkLst>
        </pc:spChg>
      </pc:sldChg>
      <pc:sldChg chg="modSp mod modTransition">
        <pc:chgData name="Julie Marie Scalf" userId="66fa2a63e187dac9" providerId="LiveId" clId="{20247E19-BAA2-43C0-978A-FF8A69F10922}" dt="2022-03-30T20:58:51.067" v="883" actId="207"/>
        <pc:sldMkLst>
          <pc:docMk/>
          <pc:sldMk cId="3291079069" sldId="2147469549"/>
        </pc:sldMkLst>
        <pc:spChg chg="mod">
          <ac:chgData name="Julie Marie Scalf" userId="66fa2a63e187dac9" providerId="LiveId" clId="{20247E19-BAA2-43C0-978A-FF8A69F10922}" dt="2022-03-30T20:58:51.067" v="883" actId="207"/>
          <ac:spMkLst>
            <pc:docMk/>
            <pc:sldMk cId="3291079069" sldId="2147469549"/>
            <ac:spMk id="166" creationId="{4C39AB76-3A72-4D4C-A6CC-048388683BE3}"/>
          </ac:spMkLst>
        </pc:spChg>
      </pc:sldChg>
      <pc:sldChg chg="del">
        <pc:chgData name="Julie Marie Scalf" userId="66fa2a63e187dac9" providerId="LiveId" clId="{20247E19-BAA2-43C0-978A-FF8A69F10922}" dt="2022-03-28T19:51:02.239" v="1" actId="2696"/>
        <pc:sldMkLst>
          <pc:docMk/>
          <pc:sldMk cId="3358789203" sldId="2147469554"/>
        </pc:sldMkLst>
      </pc:sldChg>
      <pc:sldChg chg="addSp delSp modSp mod modTransition">
        <pc:chgData name="Julie Marie Scalf" userId="66fa2a63e187dac9" providerId="LiveId" clId="{20247E19-BAA2-43C0-978A-FF8A69F10922}" dt="2022-03-30T20:53:15.833" v="853" actId="207"/>
        <pc:sldMkLst>
          <pc:docMk/>
          <pc:sldMk cId="454991627" sldId="2147470089"/>
        </pc:sldMkLst>
        <pc:spChg chg="add del mod">
          <ac:chgData name="Julie Marie Scalf" userId="66fa2a63e187dac9" providerId="LiveId" clId="{20247E19-BAA2-43C0-978A-FF8A69F10922}" dt="2022-03-30T11:01:09.956" v="464" actId="478"/>
          <ac:spMkLst>
            <pc:docMk/>
            <pc:sldMk cId="454991627" sldId="2147470089"/>
            <ac:spMk id="7" creationId="{6F735816-6C52-4B2F-AFBF-12CD3CF08900}"/>
          </ac:spMkLst>
        </pc:spChg>
        <pc:spChg chg="mod">
          <ac:chgData name="Julie Marie Scalf" userId="66fa2a63e187dac9" providerId="LiveId" clId="{20247E19-BAA2-43C0-978A-FF8A69F10922}" dt="2022-03-30T20:53:15.833" v="853" actId="207"/>
          <ac:spMkLst>
            <pc:docMk/>
            <pc:sldMk cId="454991627" sldId="2147470089"/>
            <ac:spMk id="68" creationId="{B9C17F98-956E-48F0-8E1F-92414B8A4FC7}"/>
          </ac:spMkLst>
        </pc:spChg>
      </pc:sldChg>
      <pc:sldChg chg="addSp delSp modSp mod modTransition modNotesTx">
        <pc:chgData name="Julie Marie Scalf" userId="66fa2a63e187dac9" providerId="LiveId" clId="{20247E19-BAA2-43C0-978A-FF8A69F10922}" dt="2022-03-30T11:22:23.213" v="669"/>
        <pc:sldMkLst>
          <pc:docMk/>
          <pc:sldMk cId="1349145264" sldId="2147470091"/>
        </pc:sldMkLst>
        <pc:spChg chg="mod">
          <ac:chgData name="Julie Marie Scalf" userId="66fa2a63e187dac9" providerId="LiveId" clId="{20247E19-BAA2-43C0-978A-FF8A69F10922}" dt="2022-03-30T10:19:58.038" v="112" actId="1035"/>
          <ac:spMkLst>
            <pc:docMk/>
            <pc:sldMk cId="1349145264" sldId="2147470091"/>
            <ac:spMk id="8" creationId="{6528DBDE-FBB4-4554-A59F-17363E745B83}"/>
          </ac:spMkLst>
        </pc:spChg>
        <pc:spChg chg="del">
          <ac:chgData name="Julie Marie Scalf" userId="66fa2a63e187dac9" providerId="LiveId" clId="{20247E19-BAA2-43C0-978A-FF8A69F10922}" dt="2022-03-30T10:16:56.837" v="89" actId="478"/>
          <ac:spMkLst>
            <pc:docMk/>
            <pc:sldMk cId="1349145264" sldId="2147470091"/>
            <ac:spMk id="13" creationId="{5E0E20B8-D81A-4ACF-9706-3F7E102B8C20}"/>
          </ac:spMkLst>
        </pc:spChg>
        <pc:spChg chg="mod">
          <ac:chgData name="Julie Marie Scalf" userId="66fa2a63e187dac9" providerId="LiveId" clId="{20247E19-BAA2-43C0-978A-FF8A69F10922}" dt="2022-03-30T10:25:08.925" v="154" actId="1076"/>
          <ac:spMkLst>
            <pc:docMk/>
            <pc:sldMk cId="1349145264" sldId="2147470091"/>
            <ac:spMk id="15" creationId="{6A23DC81-8733-404E-A30F-7E9AA6B06367}"/>
          </ac:spMkLst>
        </pc:spChg>
        <pc:spChg chg="mod">
          <ac:chgData name="Julie Marie Scalf" userId="66fa2a63e187dac9" providerId="LiveId" clId="{20247E19-BAA2-43C0-978A-FF8A69F10922}" dt="2022-03-30T10:25:08.925" v="154" actId="1076"/>
          <ac:spMkLst>
            <pc:docMk/>
            <pc:sldMk cId="1349145264" sldId="2147470091"/>
            <ac:spMk id="17" creationId="{66E45D5B-FA42-4D1B-A4EB-FB0E1FD3F9C9}"/>
          </ac:spMkLst>
        </pc:spChg>
        <pc:spChg chg="mod">
          <ac:chgData name="Julie Marie Scalf" userId="66fa2a63e187dac9" providerId="LiveId" clId="{20247E19-BAA2-43C0-978A-FF8A69F10922}" dt="2022-03-30T10:16:50.703" v="88" actId="1076"/>
          <ac:spMkLst>
            <pc:docMk/>
            <pc:sldMk cId="1349145264" sldId="2147470091"/>
            <ac:spMk id="66" creationId="{06756BF5-0FD9-4D4B-A0B4-6849AF853E3F}"/>
          </ac:spMkLst>
        </pc:spChg>
        <pc:picChg chg="add mod">
          <ac:chgData name="Julie Marie Scalf" userId="66fa2a63e187dac9" providerId="LiveId" clId="{20247E19-BAA2-43C0-978A-FF8A69F10922}" dt="2022-03-30T10:15:44.748" v="79"/>
          <ac:picMkLst>
            <pc:docMk/>
            <pc:sldMk cId="1349145264" sldId="2147470091"/>
            <ac:picMk id="10" creationId="{43A2F4C1-644B-464C-93D8-D6626F49DCB1}"/>
          </ac:picMkLst>
        </pc:picChg>
        <pc:picChg chg="add mod">
          <ac:chgData name="Julie Marie Scalf" userId="66fa2a63e187dac9" providerId="LiveId" clId="{20247E19-BAA2-43C0-978A-FF8A69F10922}" dt="2022-03-30T11:22:23.213" v="669"/>
          <ac:picMkLst>
            <pc:docMk/>
            <pc:sldMk cId="1349145264" sldId="2147470091"/>
            <ac:picMk id="11" creationId="{6DB75480-3C02-4F1F-9E9E-58B0F227F672}"/>
          </ac:picMkLst>
        </pc:picChg>
        <pc:picChg chg="del">
          <ac:chgData name="Julie Marie Scalf" userId="66fa2a63e187dac9" providerId="LiveId" clId="{20247E19-BAA2-43C0-978A-FF8A69F10922}" dt="2022-03-30T11:22:22.163" v="668" actId="478"/>
          <ac:picMkLst>
            <pc:docMk/>
            <pc:sldMk cId="1349145264" sldId="2147470091"/>
            <ac:picMk id="12" creationId="{9373C9FD-524D-4ECE-B55F-4CBC0C956B36}"/>
          </ac:picMkLst>
        </pc:picChg>
        <pc:picChg chg="del">
          <ac:chgData name="Julie Marie Scalf" userId="66fa2a63e187dac9" providerId="LiveId" clId="{20247E19-BAA2-43C0-978A-FF8A69F10922}" dt="2022-03-30T10:15:38.102" v="78" actId="478"/>
          <ac:picMkLst>
            <pc:docMk/>
            <pc:sldMk cId="1349145264" sldId="2147470091"/>
            <ac:picMk id="14" creationId="{A2BB2EFA-940C-423C-B4B8-440406B3EF5A}"/>
          </ac:picMkLst>
        </pc:picChg>
      </pc:sldChg>
      <pc:sldChg chg="addSp delSp modSp mod modTransition delAnim modAnim">
        <pc:chgData name="Julie Marie Scalf" userId="66fa2a63e187dac9" providerId="LiveId" clId="{20247E19-BAA2-43C0-978A-FF8A69F10922}" dt="2022-03-30T20:53:11.783" v="852" actId="207"/>
        <pc:sldMkLst>
          <pc:docMk/>
          <pc:sldMk cId="301125556" sldId="2147470093"/>
        </pc:sldMkLst>
        <pc:spChg chg="mod">
          <ac:chgData name="Julie Marie Scalf" userId="66fa2a63e187dac9" providerId="LiveId" clId="{20247E19-BAA2-43C0-978A-FF8A69F10922}" dt="2022-03-30T10:57:09.820" v="447" actId="14100"/>
          <ac:spMkLst>
            <pc:docMk/>
            <pc:sldMk cId="301125556" sldId="2147470093"/>
            <ac:spMk id="8" creationId="{6528DBDE-FBB4-4554-A59F-17363E745B83}"/>
          </ac:spMkLst>
        </pc:spChg>
        <pc:spChg chg="del">
          <ac:chgData name="Julie Marie Scalf" userId="66fa2a63e187dac9" providerId="LiveId" clId="{20247E19-BAA2-43C0-978A-FF8A69F10922}" dt="2022-03-30T10:56:57.380" v="446" actId="478"/>
          <ac:spMkLst>
            <pc:docMk/>
            <pc:sldMk cId="301125556" sldId="2147470093"/>
            <ac:spMk id="10" creationId="{A116E004-51B5-4604-AC92-06C27E167517}"/>
          </ac:spMkLst>
        </pc:spChg>
        <pc:spChg chg="del mod">
          <ac:chgData name="Julie Marie Scalf" userId="66fa2a63e187dac9" providerId="LiveId" clId="{20247E19-BAA2-43C0-978A-FF8A69F10922}" dt="2022-03-30T10:56:39.326" v="444" actId="478"/>
          <ac:spMkLst>
            <pc:docMk/>
            <pc:sldMk cId="301125556" sldId="2147470093"/>
            <ac:spMk id="12" creationId="{FCBD7DED-CFED-475B-91EE-F581F65E34CD}"/>
          </ac:spMkLst>
        </pc:spChg>
        <pc:spChg chg="add mod">
          <ac:chgData name="Julie Marie Scalf" userId="66fa2a63e187dac9" providerId="LiveId" clId="{20247E19-BAA2-43C0-978A-FF8A69F10922}" dt="2022-03-30T10:56:43.451" v="445" actId="14100"/>
          <ac:spMkLst>
            <pc:docMk/>
            <pc:sldMk cId="301125556" sldId="2147470093"/>
            <ac:spMk id="13" creationId="{2FB7DCE3-3086-49C1-90FE-47677E054B31}"/>
          </ac:spMkLst>
        </pc:spChg>
        <pc:spChg chg="mod">
          <ac:chgData name="Julie Marie Scalf" userId="66fa2a63e187dac9" providerId="LiveId" clId="{20247E19-BAA2-43C0-978A-FF8A69F10922}" dt="2022-03-30T20:53:11.783" v="852" actId="207"/>
          <ac:spMkLst>
            <pc:docMk/>
            <pc:sldMk cId="301125556" sldId="2147470093"/>
            <ac:spMk id="66" creationId="{06756BF5-0FD9-4D4B-A0B4-6849AF853E3F}"/>
          </ac:spMkLst>
        </pc:spChg>
        <pc:picChg chg="del">
          <ac:chgData name="Julie Marie Scalf" userId="66fa2a63e187dac9" providerId="LiveId" clId="{20247E19-BAA2-43C0-978A-FF8A69F10922}" dt="2022-03-30T10:53:48.180" v="426" actId="478"/>
          <ac:picMkLst>
            <pc:docMk/>
            <pc:sldMk cId="301125556" sldId="2147470093"/>
            <ac:picMk id="9" creationId="{6D36F71D-F1FA-4B34-B687-DA798EBE9ECC}"/>
          </ac:picMkLst>
        </pc:picChg>
        <pc:picChg chg="add mod">
          <ac:chgData name="Julie Marie Scalf" userId="66fa2a63e187dac9" providerId="LiveId" clId="{20247E19-BAA2-43C0-978A-FF8A69F10922}" dt="2022-03-30T10:53:49.362" v="427"/>
          <ac:picMkLst>
            <pc:docMk/>
            <pc:sldMk cId="301125556" sldId="2147470093"/>
            <ac:picMk id="11" creationId="{BE179C8E-C978-4541-BEA0-7174049C3526}"/>
          </ac:picMkLst>
        </pc:picChg>
      </pc:sldChg>
      <pc:sldChg chg="addSp delSp modSp mod modTransition">
        <pc:chgData name="Julie Marie Scalf" userId="66fa2a63e187dac9" providerId="LiveId" clId="{20247E19-BAA2-43C0-978A-FF8A69F10922}" dt="2022-03-30T20:53:48.043" v="856" actId="207"/>
        <pc:sldMkLst>
          <pc:docMk/>
          <pc:sldMk cId="705993675" sldId="2147470096"/>
        </pc:sldMkLst>
        <pc:spChg chg="mod">
          <ac:chgData name="Julie Marie Scalf" userId="66fa2a63e187dac9" providerId="LiveId" clId="{20247E19-BAA2-43C0-978A-FF8A69F10922}" dt="2022-03-30T20:53:48.043" v="856" actId="207"/>
          <ac:spMkLst>
            <pc:docMk/>
            <pc:sldMk cId="705993675" sldId="2147470096"/>
            <ac:spMk id="7" creationId="{B0A39FE8-FE7D-4E7D-BEED-F4BDA04C5959}"/>
          </ac:spMkLst>
        </pc:spChg>
        <pc:spChg chg="add del mod">
          <ac:chgData name="Julie Marie Scalf" userId="66fa2a63e187dac9" providerId="LiveId" clId="{20247E19-BAA2-43C0-978A-FF8A69F10922}" dt="2022-03-30T11:05:21.716" v="493" actId="478"/>
          <ac:spMkLst>
            <pc:docMk/>
            <pc:sldMk cId="705993675" sldId="2147470096"/>
            <ac:spMk id="11" creationId="{5A448EB0-6BDA-4D2F-A76B-DD5529B26E84}"/>
          </ac:spMkLst>
        </pc:spChg>
      </pc:sldChg>
      <pc:sldChg chg="addSp delSp modSp mod modTransition modAnim">
        <pc:chgData name="Julie Marie Scalf" userId="66fa2a63e187dac9" providerId="LiveId" clId="{20247E19-BAA2-43C0-978A-FF8A69F10922}" dt="2022-03-30T11:37:37.007" v="710"/>
        <pc:sldMkLst>
          <pc:docMk/>
          <pc:sldMk cId="1673991551" sldId="2147470097"/>
        </pc:sldMkLst>
        <pc:spChg chg="add del mod">
          <ac:chgData name="Julie Marie Scalf" userId="66fa2a63e187dac9" providerId="LiveId" clId="{20247E19-BAA2-43C0-978A-FF8A69F10922}" dt="2022-03-30T11:06:35.700" v="504" actId="478"/>
          <ac:spMkLst>
            <pc:docMk/>
            <pc:sldMk cId="1673991551" sldId="2147470097"/>
            <ac:spMk id="13" creationId="{C0FB2CAF-CB3D-468C-AD91-EAD7F534C1B7}"/>
          </ac:spMkLst>
        </pc:spChg>
        <pc:spChg chg="mod">
          <ac:chgData name="Julie Marie Scalf" userId="66fa2a63e187dac9" providerId="LiveId" clId="{20247E19-BAA2-43C0-978A-FF8A69F10922}" dt="2022-03-30T11:07:55.332" v="522" actId="1035"/>
          <ac:spMkLst>
            <pc:docMk/>
            <pc:sldMk cId="1673991551" sldId="2147470097"/>
            <ac:spMk id="14" creationId="{96F524F8-D99C-442B-BC5F-C809E0D93B00}"/>
          </ac:spMkLst>
        </pc:spChg>
        <pc:spChg chg="mod">
          <ac:chgData name="Julie Marie Scalf" userId="66fa2a63e187dac9" providerId="LiveId" clId="{20247E19-BAA2-43C0-978A-FF8A69F10922}" dt="2022-03-30T11:07:52.785" v="516" actId="1076"/>
          <ac:spMkLst>
            <pc:docMk/>
            <pc:sldMk cId="1673991551" sldId="2147470097"/>
            <ac:spMk id="15" creationId="{84C00EA7-9B6D-43AD-8345-95682A15EDFC}"/>
          </ac:spMkLst>
        </pc:spChg>
        <pc:spChg chg="add del mod">
          <ac:chgData name="Julie Marie Scalf" userId="66fa2a63e187dac9" providerId="LiveId" clId="{20247E19-BAA2-43C0-978A-FF8A69F10922}" dt="2022-03-30T11:07:01.092" v="508" actId="478"/>
          <ac:spMkLst>
            <pc:docMk/>
            <pc:sldMk cId="1673991551" sldId="2147470097"/>
            <ac:spMk id="17" creationId="{2A4DE7F1-2EDE-414C-8AE5-0D63F7032DE9}"/>
          </ac:spMkLst>
        </pc:spChg>
        <pc:spChg chg="mod">
          <ac:chgData name="Julie Marie Scalf" userId="66fa2a63e187dac9" providerId="LiveId" clId="{20247E19-BAA2-43C0-978A-FF8A69F10922}" dt="2022-03-30T11:08:10.556" v="526" actId="1076"/>
          <ac:spMkLst>
            <pc:docMk/>
            <pc:sldMk cId="1673991551" sldId="2147470097"/>
            <ac:spMk id="18" creationId="{CE0A110D-BE69-421C-B5C5-D4C85CA5A742}"/>
          </ac:spMkLst>
        </pc:spChg>
        <pc:spChg chg="mod">
          <ac:chgData name="Julie Marie Scalf" userId="66fa2a63e187dac9" providerId="LiveId" clId="{20247E19-BAA2-43C0-978A-FF8A69F10922}" dt="2022-03-30T11:08:01.658" v="524" actId="1076"/>
          <ac:spMkLst>
            <pc:docMk/>
            <pc:sldMk cId="1673991551" sldId="2147470097"/>
            <ac:spMk id="19" creationId="{02250B4C-81E4-4C2C-827D-A46075F7BA2D}"/>
          </ac:spMkLst>
        </pc:spChg>
        <pc:spChg chg="del mod">
          <ac:chgData name="Julie Marie Scalf" userId="66fa2a63e187dac9" providerId="LiveId" clId="{20247E19-BAA2-43C0-978A-FF8A69F10922}" dt="2022-03-30T11:07:32.260" v="512" actId="478"/>
          <ac:spMkLst>
            <pc:docMk/>
            <pc:sldMk cId="1673991551" sldId="2147470097"/>
            <ac:spMk id="21" creationId="{5662052E-50B5-4634-9757-A383AEB0C44D}"/>
          </ac:spMkLst>
        </pc:spChg>
        <pc:spChg chg="add mod ord">
          <ac:chgData name="Julie Marie Scalf" userId="66fa2a63e187dac9" providerId="LiveId" clId="{20247E19-BAA2-43C0-978A-FF8A69F10922}" dt="2022-03-30T11:18:17.630" v="645" actId="13244"/>
          <ac:spMkLst>
            <pc:docMk/>
            <pc:sldMk cId="1673991551" sldId="2147470097"/>
            <ac:spMk id="22" creationId="{F3036160-AA03-43D7-B358-F3EDEA55C8A5}"/>
          </ac:spMkLst>
        </pc:spChg>
        <pc:spChg chg="mod">
          <ac:chgData name="Julie Marie Scalf" userId="66fa2a63e187dac9" providerId="LiveId" clId="{20247E19-BAA2-43C0-978A-FF8A69F10922}" dt="2022-03-30T11:08:10.556" v="526" actId="1076"/>
          <ac:spMkLst>
            <pc:docMk/>
            <pc:sldMk cId="1673991551" sldId="2147470097"/>
            <ac:spMk id="23" creationId="{58FCD34D-6129-4C51-9F8A-5DAAC5709355}"/>
          </ac:spMkLst>
        </pc:spChg>
        <pc:spChg chg="mod">
          <ac:chgData name="Julie Marie Scalf" userId="66fa2a63e187dac9" providerId="LiveId" clId="{20247E19-BAA2-43C0-978A-FF8A69F10922}" dt="2022-03-30T11:08:01.658" v="524" actId="1076"/>
          <ac:spMkLst>
            <pc:docMk/>
            <pc:sldMk cId="1673991551" sldId="2147470097"/>
            <ac:spMk id="24" creationId="{5480FEB6-7F19-4DF8-8A9E-B31784F77C6E}"/>
          </ac:spMkLst>
        </pc:spChg>
        <pc:spChg chg="mod">
          <ac:chgData name="Julie Marie Scalf" userId="66fa2a63e187dac9" providerId="LiveId" clId="{20247E19-BAA2-43C0-978A-FF8A69F10922}" dt="2022-03-30T11:07:52.785" v="516" actId="1076"/>
          <ac:spMkLst>
            <pc:docMk/>
            <pc:sldMk cId="1673991551" sldId="2147470097"/>
            <ac:spMk id="25" creationId="{46856882-B673-4141-97E5-8D72DB4EAA32}"/>
          </ac:spMkLst>
        </pc:spChg>
      </pc:sldChg>
      <pc:sldChg chg="modSp mod modTransition modAnim">
        <pc:chgData name="Julie Marie Scalf" userId="66fa2a63e187dac9" providerId="LiveId" clId="{20247E19-BAA2-43C0-978A-FF8A69F10922}" dt="2022-03-30T20:54:40.243" v="859" actId="1076"/>
        <pc:sldMkLst>
          <pc:docMk/>
          <pc:sldMk cId="1609462180" sldId="2147470098"/>
        </pc:sldMkLst>
        <pc:spChg chg="mod">
          <ac:chgData name="Julie Marie Scalf" userId="66fa2a63e187dac9" providerId="LiveId" clId="{20247E19-BAA2-43C0-978A-FF8A69F10922}" dt="2022-03-30T11:08:36.606" v="527" actId="1076"/>
          <ac:spMkLst>
            <pc:docMk/>
            <pc:sldMk cId="1609462180" sldId="2147470098"/>
            <ac:spMk id="18" creationId="{3DAD420C-D0A0-4625-8AA5-F9EBBCA86B48}"/>
          </ac:spMkLst>
        </pc:spChg>
        <pc:spChg chg="mod">
          <ac:chgData name="Julie Marie Scalf" userId="66fa2a63e187dac9" providerId="LiveId" clId="{20247E19-BAA2-43C0-978A-FF8A69F10922}" dt="2022-03-30T11:08:36.606" v="527" actId="1076"/>
          <ac:spMkLst>
            <pc:docMk/>
            <pc:sldMk cId="1609462180" sldId="2147470098"/>
            <ac:spMk id="21" creationId="{CF541A9E-87F1-4292-A4EC-91C6CE4A1E02}"/>
          </ac:spMkLst>
        </pc:spChg>
        <pc:spChg chg="mod">
          <ac:chgData name="Julie Marie Scalf" userId="66fa2a63e187dac9" providerId="LiveId" clId="{20247E19-BAA2-43C0-978A-FF8A69F10922}" dt="2022-03-30T20:54:40.243" v="859" actId="1076"/>
          <ac:spMkLst>
            <pc:docMk/>
            <pc:sldMk cId="1609462180" sldId="2147470098"/>
            <ac:spMk id="24" creationId="{517D55DB-C04B-4B20-A030-2E5974CE63CB}"/>
          </ac:spMkLst>
        </pc:spChg>
        <pc:cxnChg chg="mod">
          <ac:chgData name="Julie Marie Scalf" userId="66fa2a63e187dac9" providerId="LiveId" clId="{20247E19-BAA2-43C0-978A-FF8A69F10922}" dt="2022-03-30T11:39:32.649" v="744" actId="692"/>
          <ac:cxnSpMkLst>
            <pc:docMk/>
            <pc:sldMk cId="1609462180" sldId="2147470098"/>
            <ac:cxnSpMk id="12" creationId="{C3A77150-E343-4401-B6F3-79E21707CAC5}"/>
          </ac:cxnSpMkLst>
        </pc:cxnChg>
        <pc:cxnChg chg="mod">
          <ac:chgData name="Julie Marie Scalf" userId="66fa2a63e187dac9" providerId="LiveId" clId="{20247E19-BAA2-43C0-978A-FF8A69F10922}" dt="2022-03-30T11:39:17.743" v="731" actId="692"/>
          <ac:cxnSpMkLst>
            <pc:docMk/>
            <pc:sldMk cId="1609462180" sldId="2147470098"/>
            <ac:cxnSpMk id="16" creationId="{0BC2D90F-B292-429C-BAAB-F8E9BFCD348B}"/>
          </ac:cxnSpMkLst>
        </pc:cxnChg>
      </pc:sldChg>
      <pc:sldChg chg="modSp mod modTransition">
        <pc:chgData name="Julie Marie Scalf" userId="66fa2a63e187dac9" providerId="LiveId" clId="{20247E19-BAA2-43C0-978A-FF8A69F10922}" dt="2022-03-30T20:54:48.707" v="861" actId="1076"/>
        <pc:sldMkLst>
          <pc:docMk/>
          <pc:sldMk cId="1989047796" sldId="2147470099"/>
        </pc:sldMkLst>
        <pc:spChg chg="mod">
          <ac:chgData name="Julie Marie Scalf" userId="66fa2a63e187dac9" providerId="LiveId" clId="{20247E19-BAA2-43C0-978A-FF8A69F10922}" dt="2022-03-30T11:09:20.260" v="541" actId="1035"/>
          <ac:spMkLst>
            <pc:docMk/>
            <pc:sldMk cId="1989047796" sldId="2147470099"/>
            <ac:spMk id="9" creationId="{0FE19772-A89D-4444-BF4F-C946EF177DF1}"/>
          </ac:spMkLst>
        </pc:spChg>
        <pc:spChg chg="mod">
          <ac:chgData name="Julie Marie Scalf" userId="66fa2a63e187dac9" providerId="LiveId" clId="{20247E19-BAA2-43C0-978A-FF8A69F10922}" dt="2022-03-30T11:41:15.139" v="753" actId="1036"/>
          <ac:spMkLst>
            <pc:docMk/>
            <pc:sldMk cId="1989047796" sldId="2147470099"/>
            <ac:spMk id="13" creationId="{313ED7DF-1F0C-4483-A602-1E0DCD59D48A}"/>
          </ac:spMkLst>
        </pc:spChg>
        <pc:spChg chg="mod">
          <ac:chgData name="Julie Marie Scalf" userId="66fa2a63e187dac9" providerId="LiveId" clId="{20247E19-BAA2-43C0-978A-FF8A69F10922}" dt="2022-03-30T11:41:21.539" v="757" actId="1035"/>
          <ac:spMkLst>
            <pc:docMk/>
            <pc:sldMk cId="1989047796" sldId="2147470099"/>
            <ac:spMk id="14" creationId="{B8ABE706-FC5D-4F79-BFBF-66EE19E1762F}"/>
          </ac:spMkLst>
        </pc:spChg>
        <pc:spChg chg="mod">
          <ac:chgData name="Julie Marie Scalf" userId="66fa2a63e187dac9" providerId="LiveId" clId="{20247E19-BAA2-43C0-978A-FF8A69F10922}" dt="2022-03-30T20:54:48.707" v="861" actId="1076"/>
          <ac:spMkLst>
            <pc:docMk/>
            <pc:sldMk cId="1989047796" sldId="2147470099"/>
            <ac:spMk id="16" creationId="{E19D4158-58CD-4461-B8E2-AB950A18FE63}"/>
          </ac:spMkLst>
        </pc:spChg>
        <pc:spChg chg="mod">
          <ac:chgData name="Julie Marie Scalf" userId="66fa2a63e187dac9" providerId="LiveId" clId="{20247E19-BAA2-43C0-978A-FF8A69F10922}" dt="2022-03-30T11:41:41.509" v="760" actId="1037"/>
          <ac:spMkLst>
            <pc:docMk/>
            <pc:sldMk cId="1989047796" sldId="2147470099"/>
            <ac:spMk id="18" creationId="{09BB2308-7BC8-49D0-B14A-BC6850089DE9}"/>
          </ac:spMkLst>
        </pc:spChg>
        <pc:spChg chg="mod">
          <ac:chgData name="Julie Marie Scalf" userId="66fa2a63e187dac9" providerId="LiveId" clId="{20247E19-BAA2-43C0-978A-FF8A69F10922}" dt="2022-03-30T11:41:28.064" v="758"/>
          <ac:spMkLst>
            <pc:docMk/>
            <pc:sldMk cId="1989047796" sldId="2147470099"/>
            <ac:spMk id="19" creationId="{F8344EA2-13FC-44BC-B5A6-9F8C79BC0493}"/>
          </ac:spMkLst>
        </pc:spChg>
      </pc:sldChg>
      <pc:sldChg chg="modSp mod modTransition">
        <pc:chgData name="Julie Marie Scalf" userId="66fa2a63e187dac9" providerId="LiveId" clId="{20247E19-BAA2-43C0-978A-FF8A69F10922}" dt="2022-03-30T20:55:21.188" v="864" actId="1076"/>
        <pc:sldMkLst>
          <pc:docMk/>
          <pc:sldMk cId="856341566" sldId="2147470101"/>
        </pc:sldMkLst>
        <pc:spChg chg="mod">
          <ac:chgData name="Julie Marie Scalf" userId="66fa2a63e187dac9" providerId="LiveId" clId="{20247E19-BAA2-43C0-978A-FF8A69F10922}" dt="2022-03-30T20:55:21.188" v="864" actId="1076"/>
          <ac:spMkLst>
            <pc:docMk/>
            <pc:sldMk cId="856341566" sldId="2147470101"/>
            <ac:spMk id="9" creationId="{9AC76A58-C497-4D8E-BC13-1956543EB622}"/>
          </ac:spMkLst>
        </pc:spChg>
      </pc:sldChg>
      <pc:sldChg chg="addSp delSp modSp mod modTransition">
        <pc:chgData name="Julie Marie Scalf" userId="66fa2a63e187dac9" providerId="LiveId" clId="{20247E19-BAA2-43C0-978A-FF8A69F10922}" dt="2022-03-30T20:55:31.347" v="866" actId="1076"/>
        <pc:sldMkLst>
          <pc:docMk/>
          <pc:sldMk cId="3520790579" sldId="2147470102"/>
        </pc:sldMkLst>
        <pc:spChg chg="mod">
          <ac:chgData name="Julie Marie Scalf" userId="66fa2a63e187dac9" providerId="LiveId" clId="{20247E19-BAA2-43C0-978A-FF8A69F10922}" dt="2022-03-30T11:11:52.124" v="547" actId="14100"/>
          <ac:spMkLst>
            <pc:docMk/>
            <pc:sldMk cId="3520790579" sldId="2147470102"/>
            <ac:spMk id="7" creationId="{5FF11765-BB5A-4571-8BC6-F59B8FCD5A08}"/>
          </ac:spMkLst>
        </pc:spChg>
        <pc:spChg chg="mod">
          <ac:chgData name="Julie Marie Scalf" userId="66fa2a63e187dac9" providerId="LiveId" clId="{20247E19-BAA2-43C0-978A-FF8A69F10922}" dt="2022-03-30T11:11:38.651" v="545" actId="14100"/>
          <ac:spMkLst>
            <pc:docMk/>
            <pc:sldMk cId="3520790579" sldId="2147470102"/>
            <ac:spMk id="8" creationId="{11F5A9B9-23F0-424B-9C2D-4FAB5E6A209B}"/>
          </ac:spMkLst>
        </pc:spChg>
        <pc:spChg chg="mod">
          <ac:chgData name="Julie Marie Scalf" userId="66fa2a63e187dac9" providerId="LiveId" clId="{20247E19-BAA2-43C0-978A-FF8A69F10922}" dt="2022-03-30T20:55:31.347" v="866" actId="1076"/>
          <ac:spMkLst>
            <pc:docMk/>
            <pc:sldMk cId="3520790579" sldId="2147470102"/>
            <ac:spMk id="13" creationId="{3B384B7A-5F73-4D49-8F9D-774E8BA8362A}"/>
          </ac:spMkLst>
        </pc:spChg>
        <pc:picChg chg="del">
          <ac:chgData name="Julie Marie Scalf" userId="66fa2a63e187dac9" providerId="LiveId" clId="{20247E19-BAA2-43C0-978A-FF8A69F10922}" dt="2022-03-30T11:11:29.667" v="542" actId="478"/>
          <ac:picMkLst>
            <pc:docMk/>
            <pc:sldMk cId="3520790579" sldId="2147470102"/>
            <ac:picMk id="9" creationId="{C424EC5D-450A-4391-A87B-762EAE291BB2}"/>
          </ac:picMkLst>
        </pc:picChg>
        <pc:picChg chg="add mod">
          <ac:chgData name="Julie Marie Scalf" userId="66fa2a63e187dac9" providerId="LiveId" clId="{20247E19-BAA2-43C0-978A-FF8A69F10922}" dt="2022-03-30T11:11:30.773" v="543"/>
          <ac:picMkLst>
            <pc:docMk/>
            <pc:sldMk cId="3520790579" sldId="2147470102"/>
            <ac:picMk id="11" creationId="{B8014F99-3C9F-4C3F-9871-31D797D8BFFA}"/>
          </ac:picMkLst>
        </pc:picChg>
      </pc:sldChg>
      <pc:sldChg chg="modSp mod modTransition">
        <pc:chgData name="Julie Marie Scalf" userId="66fa2a63e187dac9" providerId="LiveId" clId="{20247E19-BAA2-43C0-978A-FF8A69F10922}" dt="2022-03-30T20:18:57.960" v="761" actId="1035"/>
        <pc:sldMkLst>
          <pc:docMk/>
          <pc:sldMk cId="3057385981" sldId="2147470110"/>
        </pc:sldMkLst>
        <pc:spChg chg="mod">
          <ac:chgData name="Julie Marie Scalf" userId="66fa2a63e187dac9" providerId="LiveId" clId="{20247E19-BAA2-43C0-978A-FF8A69F10922}" dt="2022-03-30T20:18:57.960" v="761" actId="1035"/>
          <ac:spMkLst>
            <pc:docMk/>
            <pc:sldMk cId="3057385981" sldId="2147470110"/>
            <ac:spMk id="4" creationId="{59021A9D-FF93-4F91-A778-2163C5DADA91}"/>
          </ac:spMkLst>
        </pc:spChg>
      </pc:sldChg>
      <pc:sldChg chg="modSp mod modTransition">
        <pc:chgData name="Julie Marie Scalf" userId="66fa2a63e187dac9" providerId="LiveId" clId="{20247E19-BAA2-43C0-978A-FF8A69F10922}" dt="2022-03-30T20:19:06.948" v="762" actId="1035"/>
        <pc:sldMkLst>
          <pc:docMk/>
          <pc:sldMk cId="3629987360" sldId="2147470111"/>
        </pc:sldMkLst>
        <pc:spChg chg="mod">
          <ac:chgData name="Julie Marie Scalf" userId="66fa2a63e187dac9" providerId="LiveId" clId="{20247E19-BAA2-43C0-978A-FF8A69F10922}" dt="2022-03-30T20:19:06.948" v="762" actId="1035"/>
          <ac:spMkLst>
            <pc:docMk/>
            <pc:sldMk cId="3629987360" sldId="2147470111"/>
            <ac:spMk id="15" creationId="{105CF341-0141-43F2-8230-1791D3F68E27}"/>
          </ac:spMkLst>
        </pc:spChg>
      </pc:sldChg>
      <pc:sldChg chg="modSp mod modTransition">
        <pc:chgData name="Julie Marie Scalf" userId="66fa2a63e187dac9" providerId="LiveId" clId="{20247E19-BAA2-43C0-978A-FF8A69F10922}" dt="2022-03-30T20:20:47.574" v="766" actId="1076"/>
        <pc:sldMkLst>
          <pc:docMk/>
          <pc:sldMk cId="40221739" sldId="2147470112"/>
        </pc:sldMkLst>
        <pc:spChg chg="mod">
          <ac:chgData name="Julie Marie Scalf" userId="66fa2a63e187dac9" providerId="LiveId" clId="{20247E19-BAA2-43C0-978A-FF8A69F10922}" dt="2022-03-30T20:20:47.574" v="766" actId="1076"/>
          <ac:spMkLst>
            <pc:docMk/>
            <pc:sldMk cId="40221739" sldId="2147470112"/>
            <ac:spMk id="16" creationId="{3C7D61CB-F0DB-4C73-84DD-3DC885A98333}"/>
          </ac:spMkLst>
        </pc:spChg>
        <pc:picChg chg="mod">
          <ac:chgData name="Julie Marie Scalf" userId="66fa2a63e187dac9" providerId="LiveId" clId="{20247E19-BAA2-43C0-978A-FF8A69F10922}" dt="2022-03-30T09:44:00.115" v="3" actId="1076"/>
          <ac:picMkLst>
            <pc:docMk/>
            <pc:sldMk cId="40221739" sldId="2147470112"/>
            <ac:picMk id="3" creationId="{AC02B81A-A2AC-4DF2-A2F8-167A57704A73}"/>
          </ac:picMkLst>
        </pc:picChg>
      </pc:sldChg>
      <pc:sldChg chg="addSp delSp modSp mod modTransition">
        <pc:chgData name="Julie Marie Scalf" userId="66fa2a63e187dac9" providerId="LiveId" clId="{20247E19-BAA2-43C0-978A-FF8A69F10922}" dt="2022-03-30T20:20:29.020" v="765" actId="1076"/>
        <pc:sldMkLst>
          <pc:docMk/>
          <pc:sldMk cId="2640353529" sldId="2147470113"/>
        </pc:sldMkLst>
        <pc:spChg chg="del">
          <ac:chgData name="Julie Marie Scalf" userId="66fa2a63e187dac9" providerId="LiveId" clId="{20247E19-BAA2-43C0-978A-FF8A69F10922}" dt="2022-03-30T09:44:03.303" v="5" actId="478"/>
          <ac:spMkLst>
            <pc:docMk/>
            <pc:sldMk cId="2640353529" sldId="2147470113"/>
            <ac:spMk id="6" creationId="{0D66C65C-7BD1-441E-A698-FEF8131243FD}"/>
          </ac:spMkLst>
        </pc:spChg>
        <pc:spChg chg="mod">
          <ac:chgData name="Julie Marie Scalf" userId="66fa2a63e187dac9" providerId="LiveId" clId="{20247E19-BAA2-43C0-978A-FF8A69F10922}" dt="2022-03-30T20:20:29.020" v="765" actId="1076"/>
          <ac:spMkLst>
            <pc:docMk/>
            <pc:sldMk cId="2640353529" sldId="2147470113"/>
            <ac:spMk id="14" creationId="{3A9778EC-7C88-4330-B32D-A7DC0A3A28EF}"/>
          </ac:spMkLst>
        </pc:spChg>
        <pc:grpChg chg="del">
          <ac:chgData name="Julie Marie Scalf" userId="66fa2a63e187dac9" providerId="LiveId" clId="{20247E19-BAA2-43C0-978A-FF8A69F10922}" dt="2022-03-30T09:44:02.775" v="4" actId="478"/>
          <ac:grpSpMkLst>
            <pc:docMk/>
            <pc:sldMk cId="2640353529" sldId="2147470113"/>
            <ac:grpSpMk id="7" creationId="{8038E9B4-4EFB-4B78-BE59-146BE5FD4F4C}"/>
          </ac:grpSpMkLst>
        </pc:grpChg>
        <pc:picChg chg="mod">
          <ac:chgData name="Julie Marie Scalf" userId="66fa2a63e187dac9" providerId="LiveId" clId="{20247E19-BAA2-43C0-978A-FF8A69F10922}" dt="2022-03-30T09:44:11.876" v="6" actId="1076"/>
          <ac:picMkLst>
            <pc:docMk/>
            <pc:sldMk cId="2640353529" sldId="2147470113"/>
            <ac:picMk id="11" creationId="{CB3FE922-1578-4E73-BEA6-57EE4170DF1F}"/>
          </ac:picMkLst>
        </pc:picChg>
        <pc:picChg chg="del">
          <ac:chgData name="Julie Marie Scalf" userId="66fa2a63e187dac9" providerId="LiveId" clId="{20247E19-BAA2-43C0-978A-FF8A69F10922}" dt="2022-03-30T10:08:55.190" v="49" actId="478"/>
          <ac:picMkLst>
            <pc:docMk/>
            <pc:sldMk cId="2640353529" sldId="2147470113"/>
            <ac:picMk id="12" creationId="{81E1C352-C47B-4E47-B923-0A12038341A4}"/>
          </ac:picMkLst>
        </pc:picChg>
        <pc:picChg chg="add mod">
          <ac:chgData name="Julie Marie Scalf" userId="66fa2a63e187dac9" providerId="LiveId" clId="{20247E19-BAA2-43C0-978A-FF8A69F10922}" dt="2022-03-30T10:08:56.228" v="50"/>
          <ac:picMkLst>
            <pc:docMk/>
            <pc:sldMk cId="2640353529" sldId="2147470113"/>
            <ac:picMk id="13" creationId="{C8B65CC7-52EA-44EF-B3F0-9848C17FC52E}"/>
          </ac:picMkLst>
        </pc:picChg>
      </pc:sldChg>
      <pc:sldChg chg="delSp modSp mod modTransition">
        <pc:chgData name="Julie Marie Scalf" userId="66fa2a63e187dac9" providerId="LiveId" clId="{20247E19-BAA2-43C0-978A-FF8A69F10922}" dt="2022-03-30T11:19:46.503" v="646"/>
        <pc:sldMkLst>
          <pc:docMk/>
          <pc:sldMk cId="2465949720" sldId="2147470114"/>
        </pc:sldMkLst>
        <pc:spChg chg="del">
          <ac:chgData name="Julie Marie Scalf" userId="66fa2a63e187dac9" providerId="LiveId" clId="{20247E19-BAA2-43C0-978A-FF8A69F10922}" dt="2022-03-30T09:44:21.415" v="7" actId="478"/>
          <ac:spMkLst>
            <pc:docMk/>
            <pc:sldMk cId="2465949720" sldId="2147470114"/>
            <ac:spMk id="6" creationId="{0D66C65C-7BD1-441E-A698-FEF8131243FD}"/>
          </ac:spMkLst>
        </pc:spChg>
        <pc:spChg chg="mod">
          <ac:chgData name="Julie Marie Scalf" userId="66fa2a63e187dac9" providerId="LiveId" clId="{20247E19-BAA2-43C0-978A-FF8A69F10922}" dt="2022-03-30T09:44:25.453" v="9" actId="1076"/>
          <ac:spMkLst>
            <pc:docMk/>
            <pc:sldMk cId="2465949720" sldId="2147470114"/>
            <ac:spMk id="15" creationId="{347CD256-05A6-41DC-B495-CC73F0070F79}"/>
          </ac:spMkLst>
        </pc:spChg>
        <pc:grpChg chg="del">
          <ac:chgData name="Julie Marie Scalf" userId="66fa2a63e187dac9" providerId="LiveId" clId="{20247E19-BAA2-43C0-978A-FF8A69F10922}" dt="2022-03-30T09:44:22.087" v="8" actId="478"/>
          <ac:grpSpMkLst>
            <pc:docMk/>
            <pc:sldMk cId="2465949720" sldId="2147470114"/>
            <ac:grpSpMk id="7" creationId="{8038E9B4-4EFB-4B78-BE59-146BE5FD4F4C}"/>
          </ac:grpSpMkLst>
        </pc:grpChg>
        <pc:picChg chg="mod">
          <ac:chgData name="Julie Marie Scalf" userId="66fa2a63e187dac9" providerId="LiveId" clId="{20247E19-BAA2-43C0-978A-FF8A69F10922}" dt="2022-03-30T09:44:25.453" v="9" actId="1076"/>
          <ac:picMkLst>
            <pc:docMk/>
            <pc:sldMk cId="2465949720" sldId="2147470114"/>
            <ac:picMk id="12" creationId="{C44AA867-CB02-4EC2-8E79-91AACE940516}"/>
          </ac:picMkLst>
        </pc:picChg>
      </pc:sldChg>
      <pc:sldChg chg="delSp modSp mod modTransition">
        <pc:chgData name="Julie Marie Scalf" userId="66fa2a63e187dac9" providerId="LiveId" clId="{20247E19-BAA2-43C0-978A-FF8A69F10922}" dt="2022-03-30T11:19:46.503" v="646"/>
        <pc:sldMkLst>
          <pc:docMk/>
          <pc:sldMk cId="2218214063" sldId="2147470115"/>
        </pc:sldMkLst>
        <pc:spChg chg="del">
          <ac:chgData name="Julie Marie Scalf" userId="66fa2a63e187dac9" providerId="LiveId" clId="{20247E19-BAA2-43C0-978A-FF8A69F10922}" dt="2022-03-30T09:44:29.831" v="10" actId="478"/>
          <ac:spMkLst>
            <pc:docMk/>
            <pc:sldMk cId="2218214063" sldId="2147470115"/>
            <ac:spMk id="6" creationId="{0D66C65C-7BD1-441E-A698-FEF8131243FD}"/>
          </ac:spMkLst>
        </pc:spChg>
        <pc:spChg chg="mod">
          <ac:chgData name="Julie Marie Scalf" userId="66fa2a63e187dac9" providerId="LiveId" clId="{20247E19-BAA2-43C0-978A-FF8A69F10922}" dt="2022-03-30T09:44:33.678" v="12" actId="1076"/>
          <ac:spMkLst>
            <pc:docMk/>
            <pc:sldMk cId="2218214063" sldId="2147470115"/>
            <ac:spMk id="16" creationId="{EE007E82-53BC-43E4-888E-8BB9A8C9ECA2}"/>
          </ac:spMkLst>
        </pc:spChg>
        <pc:grpChg chg="del">
          <ac:chgData name="Julie Marie Scalf" userId="66fa2a63e187dac9" providerId="LiveId" clId="{20247E19-BAA2-43C0-978A-FF8A69F10922}" dt="2022-03-30T09:44:30.454" v="11" actId="478"/>
          <ac:grpSpMkLst>
            <pc:docMk/>
            <pc:sldMk cId="2218214063" sldId="2147470115"/>
            <ac:grpSpMk id="7" creationId="{8038E9B4-4EFB-4B78-BE59-146BE5FD4F4C}"/>
          </ac:grpSpMkLst>
        </pc:grpChg>
        <pc:picChg chg="mod">
          <ac:chgData name="Julie Marie Scalf" userId="66fa2a63e187dac9" providerId="LiveId" clId="{20247E19-BAA2-43C0-978A-FF8A69F10922}" dt="2022-03-30T09:44:33.678" v="12" actId="1076"/>
          <ac:picMkLst>
            <pc:docMk/>
            <pc:sldMk cId="2218214063" sldId="2147470115"/>
            <ac:picMk id="11" creationId="{CD9EE015-76A5-45AA-9E97-416716D895E1}"/>
          </ac:picMkLst>
        </pc:picChg>
      </pc:sldChg>
      <pc:sldChg chg="delSp modSp mod modTransition">
        <pc:chgData name="Julie Marie Scalf" userId="66fa2a63e187dac9" providerId="LiveId" clId="{20247E19-BAA2-43C0-978A-FF8A69F10922}" dt="2022-03-30T11:19:46.503" v="646"/>
        <pc:sldMkLst>
          <pc:docMk/>
          <pc:sldMk cId="560594761" sldId="2147470116"/>
        </pc:sldMkLst>
        <pc:spChg chg="del">
          <ac:chgData name="Julie Marie Scalf" userId="66fa2a63e187dac9" providerId="LiveId" clId="{20247E19-BAA2-43C0-978A-FF8A69F10922}" dt="2022-03-30T09:44:36.118" v="14" actId="478"/>
          <ac:spMkLst>
            <pc:docMk/>
            <pc:sldMk cId="560594761" sldId="2147470116"/>
            <ac:spMk id="3" creationId="{9B388DF7-7292-448C-8E9E-95DCD2093B68}"/>
          </ac:spMkLst>
        </pc:spChg>
        <pc:spChg chg="mod">
          <ac:chgData name="Julie Marie Scalf" userId="66fa2a63e187dac9" providerId="LiveId" clId="{20247E19-BAA2-43C0-978A-FF8A69F10922}" dt="2022-03-30T10:08:39.163" v="48" actId="948"/>
          <ac:spMkLst>
            <pc:docMk/>
            <pc:sldMk cId="560594761" sldId="2147470116"/>
            <ac:spMk id="8" creationId="{FE6A0C2D-BD1A-4555-AD2F-F462C781D401}"/>
          </ac:spMkLst>
        </pc:spChg>
        <pc:grpChg chg="del">
          <ac:chgData name="Julie Marie Scalf" userId="66fa2a63e187dac9" providerId="LiveId" clId="{20247E19-BAA2-43C0-978A-FF8A69F10922}" dt="2022-03-30T09:44:35.494" v="13" actId="478"/>
          <ac:grpSpMkLst>
            <pc:docMk/>
            <pc:sldMk cId="560594761" sldId="2147470116"/>
            <ac:grpSpMk id="4" creationId="{75F0464C-AFF1-4EA9-8536-3DD3DAA07649}"/>
          </ac:grpSpMkLst>
        </pc:grpChg>
        <pc:picChg chg="mod">
          <ac:chgData name="Julie Marie Scalf" userId="66fa2a63e187dac9" providerId="LiveId" clId="{20247E19-BAA2-43C0-978A-FF8A69F10922}" dt="2022-03-30T09:44:43.279" v="15" actId="1076"/>
          <ac:picMkLst>
            <pc:docMk/>
            <pc:sldMk cId="560594761" sldId="2147470116"/>
            <ac:picMk id="11" creationId="{DBD55D82-B0C5-446A-9C20-634EC0F75110}"/>
          </ac:picMkLst>
        </pc:picChg>
        <pc:picChg chg="mod">
          <ac:chgData name="Julie Marie Scalf" userId="66fa2a63e187dac9" providerId="LiveId" clId="{20247E19-BAA2-43C0-978A-FF8A69F10922}" dt="2022-03-30T09:44:43.279" v="15" actId="1076"/>
          <ac:picMkLst>
            <pc:docMk/>
            <pc:sldMk cId="560594761" sldId="2147470116"/>
            <ac:picMk id="12" creationId="{4CD9B87A-54B2-405D-A85E-FD9A8C5D638B}"/>
          </ac:picMkLst>
        </pc:picChg>
      </pc:sldChg>
      <pc:sldChg chg="delSp modSp mod modTransition">
        <pc:chgData name="Julie Marie Scalf" userId="66fa2a63e187dac9" providerId="LiveId" clId="{20247E19-BAA2-43C0-978A-FF8A69F10922}" dt="2022-03-30T11:19:46.503" v="646"/>
        <pc:sldMkLst>
          <pc:docMk/>
          <pc:sldMk cId="1125274584" sldId="2147470117"/>
        </pc:sldMkLst>
        <pc:spChg chg="del">
          <ac:chgData name="Julie Marie Scalf" userId="66fa2a63e187dac9" providerId="LiveId" clId="{20247E19-BAA2-43C0-978A-FF8A69F10922}" dt="2022-03-30T09:44:56.470" v="20" actId="478"/>
          <ac:spMkLst>
            <pc:docMk/>
            <pc:sldMk cId="1125274584" sldId="2147470117"/>
            <ac:spMk id="3" creationId="{9B388DF7-7292-448C-8E9E-95DCD2093B68}"/>
          </ac:spMkLst>
        </pc:spChg>
        <pc:spChg chg="mod">
          <ac:chgData name="Julie Marie Scalf" userId="66fa2a63e187dac9" providerId="LiveId" clId="{20247E19-BAA2-43C0-978A-FF8A69F10922}" dt="2022-03-30T09:45:05.425" v="22" actId="1076"/>
          <ac:spMkLst>
            <pc:docMk/>
            <pc:sldMk cId="1125274584" sldId="2147470117"/>
            <ac:spMk id="8" creationId="{FE6A0C2D-BD1A-4555-AD2F-F462C781D401}"/>
          </ac:spMkLst>
        </pc:spChg>
        <pc:grpChg chg="del">
          <ac:chgData name="Julie Marie Scalf" userId="66fa2a63e187dac9" providerId="LiveId" clId="{20247E19-BAA2-43C0-978A-FF8A69F10922}" dt="2022-03-30T09:44:55.926" v="19" actId="478"/>
          <ac:grpSpMkLst>
            <pc:docMk/>
            <pc:sldMk cId="1125274584" sldId="2147470117"/>
            <ac:grpSpMk id="4" creationId="{75F0464C-AFF1-4EA9-8536-3DD3DAA07649}"/>
          </ac:grpSpMkLst>
        </pc:grpChg>
        <pc:picChg chg="mod">
          <ac:chgData name="Julie Marie Scalf" userId="66fa2a63e187dac9" providerId="LiveId" clId="{20247E19-BAA2-43C0-978A-FF8A69F10922}" dt="2022-03-30T09:45:05.425" v="22" actId="1076"/>
          <ac:picMkLst>
            <pc:docMk/>
            <pc:sldMk cId="1125274584" sldId="2147470117"/>
            <ac:picMk id="14" creationId="{23104B2E-BC06-4665-8EFD-3AB76E54D82F}"/>
          </ac:picMkLst>
        </pc:picChg>
        <pc:picChg chg="mod">
          <ac:chgData name="Julie Marie Scalf" userId="66fa2a63e187dac9" providerId="LiveId" clId="{20247E19-BAA2-43C0-978A-FF8A69F10922}" dt="2022-03-30T09:45:05.425" v="22" actId="1076"/>
          <ac:picMkLst>
            <pc:docMk/>
            <pc:sldMk cId="1125274584" sldId="2147470117"/>
            <ac:picMk id="15" creationId="{B22E047D-DB1A-40C0-9696-A765D91544F9}"/>
          </ac:picMkLst>
        </pc:picChg>
      </pc:sldChg>
      <pc:sldChg chg="addSp delSp modSp del mod">
        <pc:chgData name="Julie Marie Scalf" userId="66fa2a63e187dac9" providerId="LiveId" clId="{20247E19-BAA2-43C0-978A-FF8A69F10922}" dt="2022-03-30T10:10:37.319" v="51" actId="47"/>
        <pc:sldMkLst>
          <pc:docMk/>
          <pc:sldMk cId="3839802879" sldId="2147470118"/>
        </pc:sldMkLst>
        <pc:spChg chg="mod">
          <ac:chgData name="Julie Marie Scalf" userId="66fa2a63e187dac9" providerId="LiveId" clId="{20247E19-BAA2-43C0-978A-FF8A69F10922}" dt="2022-03-30T09:56:12.641" v="42" actId="14100"/>
          <ac:spMkLst>
            <pc:docMk/>
            <pc:sldMk cId="3839802879" sldId="2147470118"/>
            <ac:spMk id="5" creationId="{BB219D2D-BABC-47E2-A08E-71DBA7EAF00A}"/>
          </ac:spMkLst>
        </pc:spChg>
        <pc:spChg chg="mod">
          <ac:chgData name="Julie Marie Scalf" userId="66fa2a63e187dac9" providerId="LiveId" clId="{20247E19-BAA2-43C0-978A-FF8A69F10922}" dt="2022-03-30T09:52:53.403" v="33" actId="1076"/>
          <ac:spMkLst>
            <pc:docMk/>
            <pc:sldMk cId="3839802879" sldId="2147470118"/>
            <ac:spMk id="6" creationId="{0DC7B4DF-674E-4832-90BD-0451575DA413}"/>
          </ac:spMkLst>
        </pc:spChg>
        <pc:spChg chg="mod">
          <ac:chgData name="Julie Marie Scalf" userId="66fa2a63e187dac9" providerId="LiveId" clId="{20247E19-BAA2-43C0-978A-FF8A69F10922}" dt="2022-03-30T09:47:22.400" v="32" actId="14100"/>
          <ac:spMkLst>
            <pc:docMk/>
            <pc:sldMk cId="3839802879" sldId="2147470118"/>
            <ac:spMk id="7" creationId="{2BEB26BF-E157-45BF-BBF5-84BB4D7A2212}"/>
          </ac:spMkLst>
        </pc:spChg>
        <pc:picChg chg="ord">
          <ac:chgData name="Julie Marie Scalf" userId="66fa2a63e187dac9" providerId="LiveId" clId="{20247E19-BAA2-43C0-978A-FF8A69F10922}" dt="2022-03-30T09:47:12.999" v="31" actId="167"/>
          <ac:picMkLst>
            <pc:docMk/>
            <pc:sldMk cId="3839802879" sldId="2147470118"/>
            <ac:picMk id="3" creationId="{15C175DB-EE72-4622-BEBD-AFA71D29BB11}"/>
          </ac:picMkLst>
        </pc:picChg>
        <pc:picChg chg="add mod">
          <ac:chgData name="Julie Marie Scalf" userId="66fa2a63e187dac9" providerId="LiveId" clId="{20247E19-BAA2-43C0-978A-FF8A69F10922}" dt="2022-03-30T09:46:53.575" v="28" actId="1076"/>
          <ac:picMkLst>
            <pc:docMk/>
            <pc:sldMk cId="3839802879" sldId="2147470118"/>
            <ac:picMk id="9" creationId="{0516DCE4-1E23-4B05-9DED-23B0ADD9BCAF}"/>
          </ac:picMkLst>
        </pc:picChg>
        <pc:picChg chg="del mod">
          <ac:chgData name="Julie Marie Scalf" userId="66fa2a63e187dac9" providerId="LiveId" clId="{20247E19-BAA2-43C0-978A-FF8A69F10922}" dt="2022-03-30T09:46:43.782" v="25" actId="478"/>
          <ac:picMkLst>
            <pc:docMk/>
            <pc:sldMk cId="3839802879" sldId="2147470118"/>
            <ac:picMk id="1028" creationId="{6FC496B3-0ACD-4322-A10E-0C28AB03A075}"/>
          </ac:picMkLst>
        </pc:picChg>
      </pc:sldChg>
      <pc:sldChg chg="addSp delSp modSp mod modTransition">
        <pc:chgData name="Julie Marie Scalf" userId="66fa2a63e187dac9" providerId="LiveId" clId="{20247E19-BAA2-43C0-978A-FF8A69F10922}" dt="2022-03-30T11:19:46.503" v="646"/>
        <pc:sldMkLst>
          <pc:docMk/>
          <pc:sldMk cId="511958748" sldId="2147470119"/>
        </pc:sldMkLst>
        <pc:spChg chg="mod ord">
          <ac:chgData name="Julie Marie Scalf" userId="66fa2a63e187dac9" providerId="LiveId" clId="{20247E19-BAA2-43C0-978A-FF8A69F10922}" dt="2022-03-30T10:13:45.095" v="64" actId="167"/>
          <ac:spMkLst>
            <pc:docMk/>
            <pc:sldMk cId="511958748" sldId="2147470119"/>
            <ac:spMk id="4" creationId="{96358010-A41E-471F-A356-DF016718C661}"/>
          </ac:spMkLst>
        </pc:spChg>
        <pc:spChg chg="mod">
          <ac:chgData name="Julie Marie Scalf" userId="66fa2a63e187dac9" providerId="LiveId" clId="{20247E19-BAA2-43C0-978A-FF8A69F10922}" dt="2022-03-30T10:12:10.040" v="61" actId="14100"/>
          <ac:spMkLst>
            <pc:docMk/>
            <pc:sldMk cId="511958748" sldId="2147470119"/>
            <ac:spMk id="5" creationId="{BB219D2D-BABC-47E2-A08E-71DBA7EAF00A}"/>
          </ac:spMkLst>
        </pc:spChg>
        <pc:spChg chg="del ord">
          <ac:chgData name="Julie Marie Scalf" userId="66fa2a63e187dac9" providerId="LiveId" clId="{20247E19-BAA2-43C0-978A-FF8A69F10922}" dt="2022-03-30T10:13:50.230" v="66" actId="478"/>
          <ac:spMkLst>
            <pc:docMk/>
            <pc:sldMk cId="511958748" sldId="2147470119"/>
            <ac:spMk id="8" creationId="{80F083F6-952F-430D-B0EF-C20B7BDD3D05}"/>
          </ac:spMkLst>
        </pc:spChg>
        <pc:spChg chg="mod">
          <ac:chgData name="Julie Marie Scalf" userId="66fa2a63e187dac9" providerId="LiveId" clId="{20247E19-BAA2-43C0-978A-FF8A69F10922}" dt="2022-03-30T10:11:55.718" v="60" actId="1037"/>
          <ac:spMkLst>
            <pc:docMk/>
            <pc:sldMk cId="511958748" sldId="2147470119"/>
            <ac:spMk id="10" creationId="{297481B9-7E4E-4EB2-AB9E-BA59B8C2C771}"/>
          </ac:spMkLst>
        </pc:spChg>
        <pc:picChg chg="del">
          <ac:chgData name="Julie Marie Scalf" userId="66fa2a63e187dac9" providerId="LiveId" clId="{20247E19-BAA2-43C0-978A-FF8A69F10922}" dt="2022-03-30T10:13:15.126" v="62" actId="478"/>
          <ac:picMkLst>
            <pc:docMk/>
            <pc:sldMk cId="511958748" sldId="2147470119"/>
            <ac:picMk id="3" creationId="{15C175DB-EE72-4622-BEBD-AFA71D29BB11}"/>
          </ac:picMkLst>
        </pc:picChg>
        <pc:picChg chg="del">
          <ac:chgData name="Julie Marie Scalf" userId="66fa2a63e187dac9" providerId="LiveId" clId="{20247E19-BAA2-43C0-978A-FF8A69F10922}" dt="2022-03-30T10:10:46.678" v="52" actId="478"/>
          <ac:picMkLst>
            <pc:docMk/>
            <pc:sldMk cId="511958748" sldId="2147470119"/>
            <ac:picMk id="9" creationId="{FAB20E5E-041B-4ABF-ADCE-AF91A42DA53E}"/>
          </ac:picMkLst>
        </pc:picChg>
        <pc:picChg chg="add mod">
          <ac:chgData name="Julie Marie Scalf" userId="66fa2a63e187dac9" providerId="LiveId" clId="{20247E19-BAA2-43C0-978A-FF8A69F10922}" dt="2022-03-30T10:10:48.331" v="53"/>
          <ac:picMkLst>
            <pc:docMk/>
            <pc:sldMk cId="511958748" sldId="2147470119"/>
            <ac:picMk id="11" creationId="{8ED37F14-3628-49A4-AE90-6047C297A0B5}"/>
          </ac:picMkLst>
        </pc:picChg>
        <pc:picChg chg="add mod">
          <ac:chgData name="Julie Marie Scalf" userId="66fa2a63e187dac9" providerId="LiveId" clId="{20247E19-BAA2-43C0-978A-FF8A69F10922}" dt="2022-03-30T10:13:19.477" v="63"/>
          <ac:picMkLst>
            <pc:docMk/>
            <pc:sldMk cId="511958748" sldId="2147470119"/>
            <ac:picMk id="12" creationId="{1DDE9CDD-DD52-4588-982F-48AB071D948B}"/>
          </ac:picMkLst>
        </pc:picChg>
      </pc:sldChg>
      <pc:sldChg chg="addSp delSp modSp mod modTransition">
        <pc:chgData name="Julie Marie Scalf" userId="66fa2a63e187dac9" providerId="LiveId" clId="{20247E19-BAA2-43C0-978A-FF8A69F10922}" dt="2022-03-30T20:36:30.996" v="768" actId="1036"/>
        <pc:sldMkLst>
          <pc:docMk/>
          <pc:sldMk cId="3361488054" sldId="2147470120"/>
        </pc:sldMkLst>
        <pc:spChg chg="mod ord">
          <ac:chgData name="Julie Marie Scalf" userId="66fa2a63e187dac9" providerId="LiveId" clId="{20247E19-BAA2-43C0-978A-FF8A69F10922}" dt="2022-03-30T10:14:50.302" v="73" actId="167"/>
          <ac:spMkLst>
            <pc:docMk/>
            <pc:sldMk cId="3361488054" sldId="2147470120"/>
            <ac:spMk id="4" creationId="{96358010-A41E-471F-A356-DF016718C661}"/>
          </ac:spMkLst>
        </pc:spChg>
        <pc:spChg chg="mod">
          <ac:chgData name="Julie Marie Scalf" userId="66fa2a63e187dac9" providerId="LiveId" clId="{20247E19-BAA2-43C0-978A-FF8A69F10922}" dt="2022-03-30T10:19:32.886" v="110" actId="1035"/>
          <ac:spMkLst>
            <pc:docMk/>
            <pc:sldMk cId="3361488054" sldId="2147470120"/>
            <ac:spMk id="7" creationId="{A7A4DB58-555A-4BBE-A3B0-FE857FA49C77}"/>
          </ac:spMkLst>
        </pc:spChg>
        <pc:spChg chg="del">
          <ac:chgData name="Julie Marie Scalf" userId="66fa2a63e187dac9" providerId="LiveId" clId="{20247E19-BAA2-43C0-978A-FF8A69F10922}" dt="2022-03-30T10:14:51.478" v="74" actId="478"/>
          <ac:spMkLst>
            <pc:docMk/>
            <pc:sldMk cId="3361488054" sldId="2147470120"/>
            <ac:spMk id="9" creationId="{22956EC8-FA21-42E0-B2CA-1C4C89F81697}"/>
          </ac:spMkLst>
        </pc:spChg>
        <pc:spChg chg="add mod">
          <ac:chgData name="Julie Marie Scalf" userId="66fa2a63e187dac9" providerId="LiveId" clId="{20247E19-BAA2-43C0-978A-FF8A69F10922}" dt="2022-03-30T20:36:30.996" v="768" actId="1036"/>
          <ac:spMkLst>
            <pc:docMk/>
            <pc:sldMk cId="3361488054" sldId="2147470120"/>
            <ac:spMk id="11" creationId="{52BDA5F8-AE4A-4E7C-8342-06726B6223F5}"/>
          </ac:spMkLst>
        </pc:spChg>
        <pc:spChg chg="add del mod">
          <ac:chgData name="Julie Marie Scalf" userId="66fa2a63e187dac9" providerId="LiveId" clId="{20247E19-BAA2-43C0-978A-FF8A69F10922}" dt="2022-03-30T10:19:37.174" v="111" actId="478"/>
          <ac:spMkLst>
            <pc:docMk/>
            <pc:sldMk cId="3361488054" sldId="2147470120"/>
            <ac:spMk id="12" creationId="{5F640357-68AB-45DD-8845-3D61A4580ABC}"/>
          </ac:spMkLst>
        </pc:spChg>
        <pc:picChg chg="del ord">
          <ac:chgData name="Julie Marie Scalf" userId="66fa2a63e187dac9" providerId="LiveId" clId="{20247E19-BAA2-43C0-978A-FF8A69F10922}" dt="2022-03-30T11:22:27.011" v="670" actId="478"/>
          <ac:picMkLst>
            <pc:docMk/>
            <pc:sldMk cId="3361488054" sldId="2147470120"/>
            <ac:picMk id="3" creationId="{15C175DB-EE72-4622-BEBD-AFA71D29BB11}"/>
          </ac:picMkLst>
        </pc:picChg>
        <pc:picChg chg="del">
          <ac:chgData name="Julie Marie Scalf" userId="66fa2a63e187dac9" providerId="LiveId" clId="{20247E19-BAA2-43C0-978A-FF8A69F10922}" dt="2022-03-30T10:14:17.223" v="68" actId="478"/>
          <ac:picMkLst>
            <pc:docMk/>
            <pc:sldMk cId="3361488054" sldId="2147470120"/>
            <ac:picMk id="8" creationId="{AB75BE5B-0EAF-4CE9-9118-F6D01D8AC777}"/>
          </ac:picMkLst>
        </pc:picChg>
        <pc:picChg chg="add mod">
          <ac:chgData name="Julie Marie Scalf" userId="66fa2a63e187dac9" providerId="LiveId" clId="{20247E19-BAA2-43C0-978A-FF8A69F10922}" dt="2022-03-30T10:14:21.028" v="69"/>
          <ac:picMkLst>
            <pc:docMk/>
            <pc:sldMk cId="3361488054" sldId="2147470120"/>
            <ac:picMk id="10" creationId="{19070E05-9A6B-4231-8FB8-17B584314759}"/>
          </ac:picMkLst>
        </pc:picChg>
        <pc:picChg chg="add mod">
          <ac:chgData name="Julie Marie Scalf" userId="66fa2a63e187dac9" providerId="LiveId" clId="{20247E19-BAA2-43C0-978A-FF8A69F10922}" dt="2022-03-30T11:22:28.371" v="671"/>
          <ac:picMkLst>
            <pc:docMk/>
            <pc:sldMk cId="3361488054" sldId="2147470120"/>
            <ac:picMk id="13" creationId="{5CFDD2BA-F468-4BB0-9ACC-FDC127ABBA2D}"/>
          </ac:picMkLst>
        </pc:picChg>
      </pc:sldChg>
      <pc:sldChg chg="modSp mod modTransition">
        <pc:chgData name="Julie Marie Scalf" userId="66fa2a63e187dac9" providerId="LiveId" clId="{20247E19-BAA2-43C0-978A-FF8A69F10922}" dt="2022-03-30T20:59:48.944" v="889" actId="207"/>
        <pc:sldMkLst>
          <pc:docMk/>
          <pc:sldMk cId="2837138835" sldId="2147470121"/>
        </pc:sldMkLst>
        <pc:spChg chg="mod">
          <ac:chgData name="Julie Marie Scalf" userId="66fa2a63e187dac9" providerId="LiveId" clId="{20247E19-BAA2-43C0-978A-FF8A69F10922}" dt="2022-03-30T20:59:28.025" v="885" actId="207"/>
          <ac:spMkLst>
            <pc:docMk/>
            <pc:sldMk cId="2837138835" sldId="2147470121"/>
            <ac:spMk id="14" creationId="{3D86E62D-E0E0-4428-A9A4-E63A3A1369C5}"/>
          </ac:spMkLst>
        </pc:spChg>
        <pc:spChg chg="mod">
          <ac:chgData name="Julie Marie Scalf" userId="66fa2a63e187dac9" providerId="LiveId" clId="{20247E19-BAA2-43C0-978A-FF8A69F10922}" dt="2022-03-30T20:59:32.223" v="886" actId="207"/>
          <ac:spMkLst>
            <pc:docMk/>
            <pc:sldMk cId="2837138835" sldId="2147470121"/>
            <ac:spMk id="15" creationId="{46BAE159-5B44-4906-96BD-59722E952A8F}"/>
          </ac:spMkLst>
        </pc:spChg>
        <pc:spChg chg="mod">
          <ac:chgData name="Julie Marie Scalf" userId="66fa2a63e187dac9" providerId="LiveId" clId="{20247E19-BAA2-43C0-978A-FF8A69F10922}" dt="2022-03-30T20:59:20.622" v="884" actId="207"/>
          <ac:spMkLst>
            <pc:docMk/>
            <pc:sldMk cId="2837138835" sldId="2147470121"/>
            <ac:spMk id="16" creationId="{9AA2914B-F8AD-4BF9-9992-E953C3A6B7F5}"/>
          </ac:spMkLst>
        </pc:spChg>
        <pc:spChg chg="mod">
          <ac:chgData name="Julie Marie Scalf" userId="66fa2a63e187dac9" providerId="LiveId" clId="{20247E19-BAA2-43C0-978A-FF8A69F10922}" dt="2022-03-30T20:59:39.706" v="887" actId="207"/>
          <ac:spMkLst>
            <pc:docMk/>
            <pc:sldMk cId="2837138835" sldId="2147470121"/>
            <ac:spMk id="21" creationId="{49F351FF-8262-47D1-A49C-9A7683F3A5C9}"/>
          </ac:spMkLst>
        </pc:spChg>
        <pc:spChg chg="mod">
          <ac:chgData name="Julie Marie Scalf" userId="66fa2a63e187dac9" providerId="LiveId" clId="{20247E19-BAA2-43C0-978A-FF8A69F10922}" dt="2022-03-30T20:59:48.944" v="889" actId="207"/>
          <ac:spMkLst>
            <pc:docMk/>
            <pc:sldMk cId="2837138835" sldId="2147470121"/>
            <ac:spMk id="22" creationId="{02016C15-4410-4635-A7AA-4FEFA62545E0}"/>
          </ac:spMkLst>
        </pc:spChg>
        <pc:spChg chg="mod">
          <ac:chgData name="Julie Marie Scalf" userId="66fa2a63e187dac9" providerId="LiveId" clId="{20247E19-BAA2-43C0-978A-FF8A69F10922}" dt="2022-03-30T20:59:43.771" v="888" actId="207"/>
          <ac:spMkLst>
            <pc:docMk/>
            <pc:sldMk cId="2837138835" sldId="2147470121"/>
            <ac:spMk id="23" creationId="{5E0836C2-FE8F-4DEC-A5B7-4088BCDFD4C3}"/>
          </ac:spMkLst>
        </pc:spChg>
        <pc:spChg chg="mod">
          <ac:chgData name="Julie Marie Scalf" userId="66fa2a63e187dac9" providerId="LiveId" clId="{20247E19-BAA2-43C0-978A-FF8A69F10922}" dt="2022-03-30T09:42:51.697" v="2"/>
          <ac:spMkLst>
            <pc:docMk/>
            <pc:sldMk cId="2837138835" sldId="2147470121"/>
            <ac:spMk id="36" creationId="{A498CA0A-8E88-4A79-96E0-100067E2B4CE}"/>
          </ac:spMkLst>
        </pc:spChg>
      </pc:sldChg>
      <pc:sldChg chg="modTransition">
        <pc:chgData name="Julie Marie Scalf" userId="66fa2a63e187dac9" providerId="LiveId" clId="{20247E19-BAA2-43C0-978A-FF8A69F10922}" dt="2022-03-30T11:20:02.848" v="649"/>
        <pc:sldMkLst>
          <pc:docMk/>
          <pc:sldMk cId="3778715780" sldId="2147470122"/>
        </pc:sldMkLst>
      </pc:sldChg>
      <pc:sldChg chg="addSp delSp modSp mod modTransition">
        <pc:chgData name="Julie Marie Scalf" userId="66fa2a63e187dac9" providerId="LiveId" clId="{20247E19-BAA2-43C0-978A-FF8A69F10922}" dt="2022-03-30T20:53:21.103" v="854" actId="207"/>
        <pc:sldMkLst>
          <pc:docMk/>
          <pc:sldMk cId="3139126677" sldId="2147470123"/>
        </pc:sldMkLst>
        <pc:spChg chg="add del mod">
          <ac:chgData name="Julie Marie Scalf" userId="66fa2a63e187dac9" providerId="LiveId" clId="{20247E19-BAA2-43C0-978A-FF8A69F10922}" dt="2022-03-30T11:02:50.164" v="474" actId="478"/>
          <ac:spMkLst>
            <pc:docMk/>
            <pc:sldMk cId="3139126677" sldId="2147470123"/>
            <ac:spMk id="8" creationId="{E4744F3D-D07D-4573-ABA5-C55B48312B21}"/>
          </ac:spMkLst>
        </pc:spChg>
        <pc:spChg chg="add del mod">
          <ac:chgData name="Julie Marie Scalf" userId="66fa2a63e187dac9" providerId="LiveId" clId="{20247E19-BAA2-43C0-978A-FF8A69F10922}" dt="2022-03-30T20:53:21.103" v="854" actId="207"/>
          <ac:spMkLst>
            <pc:docMk/>
            <pc:sldMk cId="3139126677" sldId="2147470123"/>
            <ac:spMk id="68" creationId="{B9C17F98-956E-48F0-8E1F-92414B8A4FC7}"/>
          </ac:spMkLst>
        </pc:spChg>
      </pc:sldChg>
      <pc:sldChg chg="addSp delSp modSp mod modTransition modAnim">
        <pc:chgData name="Julie Marie Scalf" userId="66fa2a63e187dac9" providerId="LiveId" clId="{20247E19-BAA2-43C0-978A-FF8A69F10922}" dt="2022-03-30T20:53:52.203" v="857" actId="207"/>
        <pc:sldMkLst>
          <pc:docMk/>
          <pc:sldMk cId="1078027433" sldId="2147470124"/>
        </pc:sldMkLst>
        <pc:spChg chg="mod ord">
          <ac:chgData name="Julie Marie Scalf" userId="66fa2a63e187dac9" providerId="LiveId" clId="{20247E19-BAA2-43C0-978A-FF8A69F10922}" dt="2022-03-30T11:35:45.607" v="705" actId="167"/>
          <ac:spMkLst>
            <pc:docMk/>
            <pc:sldMk cId="1078027433" sldId="2147470124"/>
            <ac:spMk id="11" creationId="{A291C27F-CD11-4B03-81E8-DBD39EF7F698}"/>
          </ac:spMkLst>
        </pc:spChg>
        <pc:spChg chg="mod">
          <ac:chgData name="Julie Marie Scalf" userId="66fa2a63e187dac9" providerId="LiveId" clId="{20247E19-BAA2-43C0-978A-FF8A69F10922}" dt="2022-03-30T11:03:51.335" v="485" actId="1076"/>
          <ac:spMkLst>
            <pc:docMk/>
            <pc:sldMk cId="1078027433" sldId="2147470124"/>
            <ac:spMk id="12" creationId="{0A8C7525-B861-4E16-9A77-651C1B543567}"/>
          </ac:spMkLst>
        </pc:spChg>
        <pc:spChg chg="mod">
          <ac:chgData name="Julie Marie Scalf" userId="66fa2a63e187dac9" providerId="LiveId" clId="{20247E19-BAA2-43C0-978A-FF8A69F10922}" dt="2022-03-30T20:53:52.203" v="857" actId="207"/>
          <ac:spMkLst>
            <pc:docMk/>
            <pc:sldMk cId="1078027433" sldId="2147470124"/>
            <ac:spMk id="68" creationId="{B9C17F98-956E-48F0-8E1F-92414B8A4FC7}"/>
          </ac:spMkLst>
        </pc:spChg>
        <pc:spChg chg="ord">
          <ac:chgData name="Julie Marie Scalf" userId="66fa2a63e187dac9" providerId="LiveId" clId="{20247E19-BAA2-43C0-978A-FF8A69F10922}" dt="2022-03-30T11:35:45.607" v="705" actId="167"/>
          <ac:spMkLst>
            <pc:docMk/>
            <pc:sldMk cId="1078027433" sldId="2147470124"/>
            <ac:spMk id="71" creationId="{F98D7DE8-7D39-44E0-B832-C134C665D27C}"/>
          </ac:spMkLst>
        </pc:spChg>
        <pc:picChg chg="add mod">
          <ac:chgData name="Julie Marie Scalf" userId="66fa2a63e187dac9" providerId="LiveId" clId="{20247E19-BAA2-43C0-978A-FF8A69F10922}" dt="2022-03-30T11:35:35.698" v="703" actId="167"/>
          <ac:picMkLst>
            <pc:docMk/>
            <pc:sldMk cId="1078027433" sldId="2147470124"/>
            <ac:picMk id="9" creationId="{B638C0F0-BDBC-4B63-AEA7-1C44F7ECA969}"/>
          </ac:picMkLst>
        </pc:picChg>
        <pc:picChg chg="del">
          <ac:chgData name="Julie Marie Scalf" userId="66fa2a63e187dac9" providerId="LiveId" clId="{20247E19-BAA2-43C0-978A-FF8A69F10922}" dt="2022-03-30T11:03:16.916" v="475" actId="478"/>
          <ac:picMkLst>
            <pc:docMk/>
            <pc:sldMk cId="1078027433" sldId="2147470124"/>
            <ac:picMk id="13" creationId="{52C1A5F9-4F0E-4264-BF57-731FB77B7748}"/>
          </ac:picMkLst>
        </pc:picChg>
      </pc:sldChg>
      <pc:sldChg chg="modSp mod modTransition">
        <pc:chgData name="Julie Marie Scalf" userId="66fa2a63e187dac9" providerId="LiveId" clId="{20247E19-BAA2-43C0-978A-FF8A69F10922}" dt="2022-03-30T11:25:13.235" v="681" actId="207"/>
        <pc:sldMkLst>
          <pc:docMk/>
          <pc:sldMk cId="2010392615" sldId="2147470125"/>
        </pc:sldMkLst>
        <pc:spChg chg="mod">
          <ac:chgData name="Julie Marie Scalf" userId="66fa2a63e187dac9" providerId="LiveId" clId="{20247E19-BAA2-43C0-978A-FF8A69F10922}" dt="2022-03-30T11:25:13.235" v="681" actId="207"/>
          <ac:spMkLst>
            <pc:docMk/>
            <pc:sldMk cId="2010392615" sldId="2147470125"/>
            <ac:spMk id="146" creationId="{99585D64-A0E1-4908-8F2C-062BCE7C70BE}"/>
          </ac:spMkLst>
        </pc:spChg>
      </pc:sldChg>
      <pc:sldChg chg="delSp modSp mod modTransition">
        <pc:chgData name="Julie Marie Scalf" userId="66fa2a63e187dac9" providerId="LiveId" clId="{20247E19-BAA2-43C0-978A-FF8A69F10922}" dt="2022-03-30T11:19:46.503" v="646"/>
        <pc:sldMkLst>
          <pc:docMk/>
          <pc:sldMk cId="3593878115" sldId="2147470126"/>
        </pc:sldMkLst>
        <pc:spChg chg="del">
          <ac:chgData name="Julie Marie Scalf" userId="66fa2a63e187dac9" providerId="LiveId" clId="{20247E19-BAA2-43C0-978A-FF8A69F10922}" dt="2022-03-30T09:44:50.007" v="17" actId="478"/>
          <ac:spMkLst>
            <pc:docMk/>
            <pc:sldMk cId="3593878115" sldId="2147470126"/>
            <ac:spMk id="3" creationId="{9B388DF7-7292-448C-8E9E-95DCD2093B68}"/>
          </ac:spMkLst>
        </pc:spChg>
        <pc:spChg chg="mod">
          <ac:chgData name="Julie Marie Scalf" userId="66fa2a63e187dac9" providerId="LiveId" clId="{20247E19-BAA2-43C0-978A-FF8A69F10922}" dt="2022-03-30T09:44:52.592" v="18" actId="1076"/>
          <ac:spMkLst>
            <pc:docMk/>
            <pc:sldMk cId="3593878115" sldId="2147470126"/>
            <ac:spMk id="8" creationId="{FE6A0C2D-BD1A-4555-AD2F-F462C781D401}"/>
          </ac:spMkLst>
        </pc:spChg>
        <pc:grpChg chg="del">
          <ac:chgData name="Julie Marie Scalf" userId="66fa2a63e187dac9" providerId="LiveId" clId="{20247E19-BAA2-43C0-978A-FF8A69F10922}" dt="2022-03-30T09:44:49.558" v="16" actId="478"/>
          <ac:grpSpMkLst>
            <pc:docMk/>
            <pc:sldMk cId="3593878115" sldId="2147470126"/>
            <ac:grpSpMk id="4" creationId="{75F0464C-AFF1-4EA9-8536-3DD3DAA07649}"/>
          </ac:grpSpMkLst>
        </pc:grpChg>
        <pc:picChg chg="mod">
          <ac:chgData name="Julie Marie Scalf" userId="66fa2a63e187dac9" providerId="LiveId" clId="{20247E19-BAA2-43C0-978A-FF8A69F10922}" dt="2022-03-30T09:44:52.592" v="18" actId="1076"/>
          <ac:picMkLst>
            <pc:docMk/>
            <pc:sldMk cId="3593878115" sldId="2147470126"/>
            <ac:picMk id="14" creationId="{4FB9723C-E829-4958-A9EE-0E2A898DC5CC}"/>
          </ac:picMkLst>
        </pc:picChg>
      </pc:sldChg>
      <pc:sldChg chg="addSp delSp modSp mod modTransition">
        <pc:chgData name="Julie Marie Scalf" userId="66fa2a63e187dac9" providerId="LiveId" clId="{20247E19-BAA2-43C0-978A-FF8A69F10922}" dt="2022-03-30T20:53:04.613" v="851" actId="207"/>
        <pc:sldMkLst>
          <pc:docMk/>
          <pc:sldMk cId="1044801128" sldId="2147470127"/>
        </pc:sldMkLst>
        <pc:spChg chg="mod">
          <ac:chgData name="Julie Marie Scalf" userId="66fa2a63e187dac9" providerId="LiveId" clId="{20247E19-BAA2-43C0-978A-FF8A69F10922}" dt="2022-03-30T10:55:47.629" v="439" actId="14100"/>
          <ac:spMkLst>
            <pc:docMk/>
            <pc:sldMk cId="1044801128" sldId="2147470127"/>
            <ac:spMk id="10" creationId="{E9574F7E-2F5F-4ECD-BEC6-5DC1F5A549BE}"/>
          </ac:spMkLst>
        </pc:spChg>
        <pc:spChg chg="mod">
          <ac:chgData name="Julie Marie Scalf" userId="66fa2a63e187dac9" providerId="LiveId" clId="{20247E19-BAA2-43C0-978A-FF8A69F10922}" dt="2022-03-30T20:53:04.613" v="851" actId="207"/>
          <ac:spMkLst>
            <pc:docMk/>
            <pc:sldMk cId="1044801128" sldId="2147470127"/>
            <ac:spMk id="66" creationId="{06756BF5-0FD9-4D4B-A0B4-6849AF853E3F}"/>
          </ac:spMkLst>
        </pc:spChg>
        <pc:picChg chg="add del mod">
          <ac:chgData name="Julie Marie Scalf" userId="66fa2a63e187dac9" providerId="LiveId" clId="{20247E19-BAA2-43C0-978A-FF8A69F10922}" dt="2022-03-30T10:53:27.812" v="425" actId="478"/>
          <ac:picMkLst>
            <pc:docMk/>
            <pc:sldMk cId="1044801128" sldId="2147470127"/>
            <ac:picMk id="11" creationId="{A7D4901E-25C1-4725-A49F-9F990D27E760}"/>
          </ac:picMkLst>
        </pc:picChg>
      </pc:sldChg>
      <pc:sldChg chg="addSp delSp modSp mod modTransition modAnim">
        <pc:chgData name="Julie Marie Scalf" userId="66fa2a63e187dac9" providerId="LiveId" clId="{20247E19-BAA2-43C0-978A-FF8A69F10922}" dt="2022-03-30T20:36:55.396" v="769" actId="1076"/>
        <pc:sldMkLst>
          <pc:docMk/>
          <pc:sldMk cId="3378883141" sldId="2147470128"/>
        </pc:sldMkLst>
        <pc:spChg chg="mod ord">
          <ac:chgData name="Julie Marie Scalf" userId="66fa2a63e187dac9" providerId="LiveId" clId="{20247E19-BAA2-43C0-978A-FF8A69F10922}" dt="2022-03-30T11:26:16.452" v="684" actId="167"/>
          <ac:spMkLst>
            <pc:docMk/>
            <pc:sldMk cId="3378883141" sldId="2147470128"/>
            <ac:spMk id="8" creationId="{6528DBDE-FBB4-4554-A59F-17363E745B83}"/>
          </ac:spMkLst>
        </pc:spChg>
        <pc:spChg chg="mod">
          <ac:chgData name="Julie Marie Scalf" userId="66fa2a63e187dac9" providerId="LiveId" clId="{20247E19-BAA2-43C0-978A-FF8A69F10922}" dt="2022-03-30T10:28:27.029" v="172" actId="14100"/>
          <ac:spMkLst>
            <pc:docMk/>
            <pc:sldMk cId="3378883141" sldId="2147470128"/>
            <ac:spMk id="10" creationId="{DFF3F354-3C57-4848-BF08-CEC2E3540791}"/>
          </ac:spMkLst>
        </pc:spChg>
        <pc:spChg chg="add del mod">
          <ac:chgData name="Julie Marie Scalf" userId="66fa2a63e187dac9" providerId="LiveId" clId="{20247E19-BAA2-43C0-978A-FF8A69F10922}" dt="2022-03-30T10:24:53.351" v="151" actId="478"/>
          <ac:spMkLst>
            <pc:docMk/>
            <pc:sldMk cId="3378883141" sldId="2147470128"/>
            <ac:spMk id="11" creationId="{26CFCFD1-7780-4E19-8839-3C9E3BD1FB88}"/>
          </ac:spMkLst>
        </pc:spChg>
        <pc:spChg chg="del">
          <ac:chgData name="Julie Marie Scalf" userId="66fa2a63e187dac9" providerId="LiveId" clId="{20247E19-BAA2-43C0-978A-FF8A69F10922}" dt="2022-03-30T10:25:20.933" v="157" actId="478"/>
          <ac:spMkLst>
            <pc:docMk/>
            <pc:sldMk cId="3378883141" sldId="2147470128"/>
            <ac:spMk id="13" creationId="{5E0E20B8-D81A-4ACF-9706-3F7E102B8C20}"/>
          </ac:spMkLst>
        </pc:spChg>
        <pc:spChg chg="mod">
          <ac:chgData name="Julie Marie Scalf" userId="66fa2a63e187dac9" providerId="LiveId" clId="{20247E19-BAA2-43C0-978A-FF8A69F10922}" dt="2022-03-30T20:36:55.396" v="769" actId="1076"/>
          <ac:spMkLst>
            <pc:docMk/>
            <pc:sldMk cId="3378883141" sldId="2147470128"/>
            <ac:spMk id="66" creationId="{06756BF5-0FD9-4D4B-A0B4-6849AF853E3F}"/>
          </ac:spMkLst>
        </pc:spChg>
        <pc:picChg chg="add del mod">
          <ac:chgData name="Julie Marie Scalf" userId="66fa2a63e187dac9" providerId="LiveId" clId="{20247E19-BAA2-43C0-978A-FF8A69F10922}" dt="2022-03-30T11:26:04.883" v="682" actId="167"/>
          <ac:picMkLst>
            <pc:docMk/>
            <pc:sldMk cId="3378883141" sldId="2147470128"/>
            <ac:picMk id="9" creationId="{98922418-327F-41F3-834B-43BB68F87C88}"/>
          </ac:picMkLst>
        </pc:picChg>
        <pc:picChg chg="del">
          <ac:chgData name="Julie Marie Scalf" userId="66fa2a63e187dac9" providerId="LiveId" clId="{20247E19-BAA2-43C0-978A-FF8A69F10922}" dt="2022-03-30T11:22:31.012" v="672" actId="478"/>
          <ac:picMkLst>
            <pc:docMk/>
            <pc:sldMk cId="3378883141" sldId="2147470128"/>
            <ac:picMk id="12" creationId="{9373C9FD-524D-4ECE-B55F-4CBC0C956B36}"/>
          </ac:picMkLst>
        </pc:picChg>
        <pc:picChg chg="del">
          <ac:chgData name="Julie Marie Scalf" userId="66fa2a63e187dac9" providerId="LiveId" clId="{20247E19-BAA2-43C0-978A-FF8A69F10922}" dt="2022-03-30T10:22:19.253" v="129" actId="478"/>
          <ac:picMkLst>
            <pc:docMk/>
            <pc:sldMk cId="3378883141" sldId="2147470128"/>
            <ac:picMk id="14" creationId="{A2BB2EFA-940C-423C-B4B8-440406B3EF5A}"/>
          </ac:picMkLst>
        </pc:picChg>
        <pc:picChg chg="add mod">
          <ac:chgData name="Julie Marie Scalf" userId="66fa2a63e187dac9" providerId="LiveId" clId="{20247E19-BAA2-43C0-978A-FF8A69F10922}" dt="2022-03-30T11:22:31.972" v="673"/>
          <ac:picMkLst>
            <pc:docMk/>
            <pc:sldMk cId="3378883141" sldId="2147470128"/>
            <ac:picMk id="15" creationId="{AC8D959F-2876-445A-9335-AA6542F4EA71}"/>
          </ac:picMkLst>
        </pc:picChg>
      </pc:sldChg>
      <pc:sldChg chg="addSp delSp modSp mod modTransition">
        <pc:chgData name="Julie Marie Scalf" userId="66fa2a63e187dac9" providerId="LiveId" clId="{20247E19-BAA2-43C0-978A-FF8A69F10922}" dt="2022-03-30T20:37:05.570" v="770" actId="1076"/>
        <pc:sldMkLst>
          <pc:docMk/>
          <pc:sldMk cId="4120119999" sldId="2147470129"/>
        </pc:sldMkLst>
        <pc:spChg chg="mod">
          <ac:chgData name="Julie Marie Scalf" userId="66fa2a63e187dac9" providerId="LiveId" clId="{20247E19-BAA2-43C0-978A-FF8A69F10922}" dt="2022-03-30T10:26:18.244" v="164" actId="14100"/>
          <ac:spMkLst>
            <pc:docMk/>
            <pc:sldMk cId="4120119999" sldId="2147470129"/>
            <ac:spMk id="8" creationId="{6528DBDE-FBB4-4554-A59F-17363E745B83}"/>
          </ac:spMkLst>
        </pc:spChg>
        <pc:spChg chg="del mod">
          <ac:chgData name="Julie Marie Scalf" userId="66fa2a63e187dac9" providerId="LiveId" clId="{20247E19-BAA2-43C0-978A-FF8A69F10922}" dt="2022-03-30T10:28:56.869" v="179" actId="478"/>
          <ac:spMkLst>
            <pc:docMk/>
            <pc:sldMk cId="4120119999" sldId="2147470129"/>
            <ac:spMk id="10" creationId="{DFF3F354-3C57-4848-BF08-CEC2E3540791}"/>
          </ac:spMkLst>
        </pc:spChg>
        <pc:spChg chg="add mod">
          <ac:chgData name="Julie Marie Scalf" userId="66fa2a63e187dac9" providerId="LiveId" clId="{20247E19-BAA2-43C0-978A-FF8A69F10922}" dt="2022-03-30T20:37:05.570" v="770" actId="1076"/>
          <ac:spMkLst>
            <pc:docMk/>
            <pc:sldMk cId="4120119999" sldId="2147470129"/>
            <ac:spMk id="11" creationId="{96729F47-D5DC-410D-97AC-64D74BEE5707}"/>
          </ac:spMkLst>
        </pc:spChg>
        <pc:spChg chg="del">
          <ac:chgData name="Julie Marie Scalf" userId="66fa2a63e187dac9" providerId="LiveId" clId="{20247E19-BAA2-43C0-978A-FF8A69F10922}" dt="2022-03-30T10:26:05.030" v="159" actId="478"/>
          <ac:spMkLst>
            <pc:docMk/>
            <pc:sldMk cId="4120119999" sldId="2147470129"/>
            <ac:spMk id="13" creationId="{5E0E20B8-D81A-4ACF-9706-3F7E102B8C20}"/>
          </ac:spMkLst>
        </pc:spChg>
        <pc:spChg chg="add mod">
          <ac:chgData name="Julie Marie Scalf" userId="66fa2a63e187dac9" providerId="LiveId" clId="{20247E19-BAA2-43C0-978A-FF8A69F10922}" dt="2022-03-30T10:29:25.126" v="182" actId="6549"/>
          <ac:spMkLst>
            <pc:docMk/>
            <pc:sldMk cId="4120119999" sldId="2147470129"/>
            <ac:spMk id="15" creationId="{1A1B6F9E-8896-48C9-9A6D-FAD793F5A0EF}"/>
          </ac:spMkLst>
        </pc:spChg>
        <pc:spChg chg="del mod">
          <ac:chgData name="Julie Marie Scalf" userId="66fa2a63e187dac9" providerId="LiveId" clId="{20247E19-BAA2-43C0-978A-FF8A69F10922}" dt="2022-03-30T10:27:10.917" v="167" actId="478"/>
          <ac:spMkLst>
            <pc:docMk/>
            <pc:sldMk cId="4120119999" sldId="2147470129"/>
            <ac:spMk id="66" creationId="{06756BF5-0FD9-4D4B-A0B4-6849AF853E3F}"/>
          </ac:spMkLst>
        </pc:spChg>
        <pc:picChg chg="add mod">
          <ac:chgData name="Julie Marie Scalf" userId="66fa2a63e187dac9" providerId="LiveId" clId="{20247E19-BAA2-43C0-978A-FF8A69F10922}" dt="2022-03-30T10:26:08.948" v="161" actId="167"/>
          <ac:picMkLst>
            <pc:docMk/>
            <pc:sldMk cId="4120119999" sldId="2147470129"/>
            <ac:picMk id="9" creationId="{B5042C52-0BEB-4D36-8EC3-BA83233CB994}"/>
          </ac:picMkLst>
        </pc:picChg>
        <pc:picChg chg="ord">
          <ac:chgData name="Julie Marie Scalf" userId="66fa2a63e187dac9" providerId="LiveId" clId="{20247E19-BAA2-43C0-978A-FF8A69F10922}" dt="2022-03-30T10:26:11.004" v="162" actId="167"/>
          <ac:picMkLst>
            <pc:docMk/>
            <pc:sldMk cId="4120119999" sldId="2147470129"/>
            <ac:picMk id="12" creationId="{9373C9FD-524D-4ECE-B55F-4CBC0C956B36}"/>
          </ac:picMkLst>
        </pc:picChg>
        <pc:picChg chg="del">
          <ac:chgData name="Julie Marie Scalf" userId="66fa2a63e187dac9" providerId="LiveId" clId="{20247E19-BAA2-43C0-978A-FF8A69F10922}" dt="2022-03-30T10:26:03.029" v="158" actId="478"/>
          <ac:picMkLst>
            <pc:docMk/>
            <pc:sldMk cId="4120119999" sldId="2147470129"/>
            <ac:picMk id="14" creationId="{A2BB2EFA-940C-423C-B4B8-440406B3EF5A}"/>
          </ac:picMkLst>
        </pc:picChg>
      </pc:sldChg>
      <pc:sldChg chg="addSp delSp modSp mod modTransition modAnim">
        <pc:chgData name="Julie Marie Scalf" userId="66fa2a63e187dac9" providerId="LiveId" clId="{20247E19-BAA2-43C0-978A-FF8A69F10922}" dt="2022-03-30T20:37:14.547" v="771" actId="1076"/>
        <pc:sldMkLst>
          <pc:docMk/>
          <pc:sldMk cId="96071036" sldId="2147470130"/>
        </pc:sldMkLst>
        <pc:spChg chg="mod">
          <ac:chgData name="Julie Marie Scalf" userId="66fa2a63e187dac9" providerId="LiveId" clId="{20247E19-BAA2-43C0-978A-FF8A69F10922}" dt="2022-03-30T10:31:15.724" v="197" actId="14100"/>
          <ac:spMkLst>
            <pc:docMk/>
            <pc:sldMk cId="96071036" sldId="2147470130"/>
            <ac:spMk id="8" creationId="{6528DBDE-FBB4-4554-A59F-17363E745B83}"/>
          </ac:spMkLst>
        </pc:spChg>
        <pc:spChg chg="mod">
          <ac:chgData name="Julie Marie Scalf" userId="66fa2a63e187dac9" providerId="LiveId" clId="{20247E19-BAA2-43C0-978A-FF8A69F10922}" dt="2022-03-30T10:36:19.973" v="245" actId="1038"/>
          <ac:spMkLst>
            <pc:docMk/>
            <pc:sldMk cId="96071036" sldId="2147470130"/>
            <ac:spMk id="9" creationId="{4F6EED49-0FC6-4FA2-B4D3-C74A6F38D4E2}"/>
          </ac:spMkLst>
        </pc:spChg>
        <pc:spChg chg="add del mod">
          <ac:chgData name="Julie Marie Scalf" userId="66fa2a63e187dac9" providerId="LiveId" clId="{20247E19-BAA2-43C0-978A-FF8A69F10922}" dt="2022-03-30T10:35:07.942" v="229" actId="478"/>
          <ac:spMkLst>
            <pc:docMk/>
            <pc:sldMk cId="96071036" sldId="2147470130"/>
            <ac:spMk id="11" creationId="{7528D65E-D1CD-4D58-9E62-6E7286223AAC}"/>
          </ac:spMkLst>
        </pc:spChg>
        <pc:spChg chg="ord">
          <ac:chgData name="Julie Marie Scalf" userId="66fa2a63e187dac9" providerId="LiveId" clId="{20247E19-BAA2-43C0-978A-FF8A69F10922}" dt="2022-03-30T10:30:54.797" v="193" actId="167"/>
          <ac:spMkLst>
            <pc:docMk/>
            <pc:sldMk cId="96071036" sldId="2147470130"/>
            <ac:spMk id="13" creationId="{5E0E20B8-D81A-4ACF-9706-3F7E102B8C20}"/>
          </ac:spMkLst>
        </pc:spChg>
        <pc:spChg chg="mod">
          <ac:chgData name="Julie Marie Scalf" userId="66fa2a63e187dac9" providerId="LiveId" clId="{20247E19-BAA2-43C0-978A-FF8A69F10922}" dt="2022-03-30T20:37:14.547" v="771" actId="1076"/>
          <ac:spMkLst>
            <pc:docMk/>
            <pc:sldMk cId="96071036" sldId="2147470130"/>
            <ac:spMk id="66" creationId="{06756BF5-0FD9-4D4B-A0B4-6849AF853E3F}"/>
          </ac:spMkLst>
        </pc:spChg>
        <pc:picChg chg="add mod">
          <ac:chgData name="Julie Marie Scalf" userId="66fa2a63e187dac9" providerId="LiveId" clId="{20247E19-BAA2-43C0-978A-FF8A69F10922}" dt="2022-03-30T10:30:52.355" v="192" actId="167"/>
          <ac:picMkLst>
            <pc:docMk/>
            <pc:sldMk cId="96071036" sldId="2147470130"/>
            <ac:picMk id="10" creationId="{71D7EBC2-F1A5-49B5-BBFF-2D77F396F7E8}"/>
          </ac:picMkLst>
        </pc:picChg>
        <pc:picChg chg="del ord">
          <ac:chgData name="Julie Marie Scalf" userId="66fa2a63e187dac9" providerId="LiveId" clId="{20247E19-BAA2-43C0-978A-FF8A69F10922}" dt="2022-03-30T11:22:34.883" v="674" actId="478"/>
          <ac:picMkLst>
            <pc:docMk/>
            <pc:sldMk cId="96071036" sldId="2147470130"/>
            <ac:picMk id="12" creationId="{9373C9FD-524D-4ECE-B55F-4CBC0C956B36}"/>
          </ac:picMkLst>
        </pc:picChg>
        <pc:picChg chg="del">
          <ac:chgData name="Julie Marie Scalf" userId="66fa2a63e187dac9" providerId="LiveId" clId="{20247E19-BAA2-43C0-978A-FF8A69F10922}" dt="2022-03-30T10:30:45.701" v="190" actId="478"/>
          <ac:picMkLst>
            <pc:docMk/>
            <pc:sldMk cId="96071036" sldId="2147470130"/>
            <ac:picMk id="14" creationId="{A2BB2EFA-940C-423C-B4B8-440406B3EF5A}"/>
          </ac:picMkLst>
        </pc:picChg>
        <pc:picChg chg="add mod">
          <ac:chgData name="Julie Marie Scalf" userId="66fa2a63e187dac9" providerId="LiveId" clId="{20247E19-BAA2-43C0-978A-FF8A69F10922}" dt="2022-03-30T11:22:35.683" v="675"/>
          <ac:picMkLst>
            <pc:docMk/>
            <pc:sldMk cId="96071036" sldId="2147470130"/>
            <ac:picMk id="15" creationId="{BFC3CF84-68D7-4625-9C3F-B1530BB1FFD8}"/>
          </ac:picMkLst>
        </pc:picChg>
      </pc:sldChg>
      <pc:sldChg chg="addSp delSp modSp mod modTransition modAnim">
        <pc:chgData name="Julie Marie Scalf" userId="66fa2a63e187dac9" providerId="LiveId" clId="{20247E19-BAA2-43C0-978A-FF8A69F10922}" dt="2022-03-30T20:37:22.468" v="772" actId="1076"/>
        <pc:sldMkLst>
          <pc:docMk/>
          <pc:sldMk cId="3076497358" sldId="2147470131"/>
        </pc:sldMkLst>
        <pc:spChg chg="mod">
          <ac:chgData name="Julie Marie Scalf" userId="66fa2a63e187dac9" providerId="LiveId" clId="{20247E19-BAA2-43C0-978A-FF8A69F10922}" dt="2022-03-30T10:33:56.967" v="212" actId="14100"/>
          <ac:spMkLst>
            <pc:docMk/>
            <pc:sldMk cId="3076497358" sldId="2147470131"/>
            <ac:spMk id="8" creationId="{6528DBDE-FBB4-4554-A59F-17363E745B83}"/>
          </ac:spMkLst>
        </pc:spChg>
        <pc:spChg chg="mod">
          <ac:chgData name="Julie Marie Scalf" userId="66fa2a63e187dac9" providerId="LiveId" clId="{20247E19-BAA2-43C0-978A-FF8A69F10922}" dt="2022-03-30T10:36:52.677" v="249" actId="1037"/>
          <ac:spMkLst>
            <pc:docMk/>
            <pc:sldMk cId="3076497358" sldId="2147470131"/>
            <ac:spMk id="9" creationId="{4F6EED49-0FC6-4FA2-B4D3-C74A6F38D4E2}"/>
          </ac:spMkLst>
        </pc:spChg>
        <pc:spChg chg="mod">
          <ac:chgData name="Julie Marie Scalf" userId="66fa2a63e187dac9" providerId="LiveId" clId="{20247E19-BAA2-43C0-978A-FF8A69F10922}" dt="2022-03-30T20:37:22.468" v="772" actId="1076"/>
          <ac:spMkLst>
            <pc:docMk/>
            <pc:sldMk cId="3076497358" sldId="2147470131"/>
            <ac:spMk id="66" creationId="{06756BF5-0FD9-4D4B-A0B4-6849AF853E3F}"/>
          </ac:spMkLst>
        </pc:spChg>
        <pc:picChg chg="add mod">
          <ac:chgData name="Julie Marie Scalf" userId="66fa2a63e187dac9" providerId="LiveId" clId="{20247E19-BAA2-43C0-978A-FF8A69F10922}" dt="2022-03-30T10:33:50.005" v="210" actId="1076"/>
          <ac:picMkLst>
            <pc:docMk/>
            <pc:sldMk cId="3076497358" sldId="2147470131"/>
            <ac:picMk id="10" creationId="{D5E57D15-BFF3-4343-80ED-6046420785B3}"/>
          </ac:picMkLst>
        </pc:picChg>
        <pc:picChg chg="add mod">
          <ac:chgData name="Julie Marie Scalf" userId="66fa2a63e187dac9" providerId="LiveId" clId="{20247E19-BAA2-43C0-978A-FF8A69F10922}" dt="2022-03-30T11:22:38.317" v="677"/>
          <ac:picMkLst>
            <pc:docMk/>
            <pc:sldMk cId="3076497358" sldId="2147470131"/>
            <ac:picMk id="11" creationId="{772681B3-5431-4A12-BC5F-A41A99F12B85}"/>
          </ac:picMkLst>
        </pc:picChg>
        <pc:picChg chg="del mod">
          <ac:chgData name="Julie Marie Scalf" userId="66fa2a63e187dac9" providerId="LiveId" clId="{20247E19-BAA2-43C0-978A-FF8A69F10922}" dt="2022-03-30T11:22:37.539" v="676" actId="478"/>
          <ac:picMkLst>
            <pc:docMk/>
            <pc:sldMk cId="3076497358" sldId="2147470131"/>
            <ac:picMk id="12" creationId="{9373C9FD-524D-4ECE-B55F-4CBC0C956B36}"/>
          </ac:picMkLst>
        </pc:picChg>
        <pc:picChg chg="del">
          <ac:chgData name="Julie Marie Scalf" userId="66fa2a63e187dac9" providerId="LiveId" clId="{20247E19-BAA2-43C0-978A-FF8A69F10922}" dt="2022-03-30T10:33:25.093" v="205" actId="478"/>
          <ac:picMkLst>
            <pc:docMk/>
            <pc:sldMk cId="3076497358" sldId="2147470131"/>
            <ac:picMk id="14" creationId="{A2BB2EFA-940C-423C-B4B8-440406B3EF5A}"/>
          </ac:picMkLst>
        </pc:picChg>
      </pc:sldChg>
      <pc:sldChg chg="addSp delSp modSp mod modTransition delAnim modAnim">
        <pc:chgData name="Julie Marie Scalf" userId="66fa2a63e187dac9" providerId="LiveId" clId="{20247E19-BAA2-43C0-978A-FF8A69F10922}" dt="2022-03-30T20:37:30.413" v="773" actId="1076"/>
        <pc:sldMkLst>
          <pc:docMk/>
          <pc:sldMk cId="756697070" sldId="2147470132"/>
        </pc:sldMkLst>
        <pc:spChg chg="mod">
          <ac:chgData name="Julie Marie Scalf" userId="66fa2a63e187dac9" providerId="LiveId" clId="{20247E19-BAA2-43C0-978A-FF8A69F10922}" dt="2022-03-30T10:37:26.479" v="253" actId="14100"/>
          <ac:spMkLst>
            <pc:docMk/>
            <pc:sldMk cId="756697070" sldId="2147470132"/>
            <ac:spMk id="8" creationId="{6528DBDE-FBB4-4554-A59F-17363E745B83}"/>
          </ac:spMkLst>
        </pc:spChg>
        <pc:spChg chg="mod">
          <ac:chgData name="Julie Marie Scalf" userId="66fa2a63e187dac9" providerId="LiveId" clId="{20247E19-BAA2-43C0-978A-FF8A69F10922}" dt="2022-03-30T10:38:59.445" v="284" actId="1037"/>
          <ac:spMkLst>
            <pc:docMk/>
            <pc:sldMk cId="756697070" sldId="2147470132"/>
            <ac:spMk id="9" creationId="{4F6EED49-0FC6-4FA2-B4D3-C74A6F38D4E2}"/>
          </ac:spMkLst>
        </pc:spChg>
        <pc:spChg chg="add del mod">
          <ac:chgData name="Julie Marie Scalf" userId="66fa2a63e187dac9" providerId="LiveId" clId="{20247E19-BAA2-43C0-978A-FF8A69F10922}" dt="2022-03-30T10:39:09.752" v="285" actId="478"/>
          <ac:spMkLst>
            <pc:docMk/>
            <pc:sldMk cId="756697070" sldId="2147470132"/>
            <ac:spMk id="11" creationId="{0A03705A-7AB4-40D1-A91C-6EFDCBB0D9F9}"/>
          </ac:spMkLst>
        </pc:spChg>
        <pc:spChg chg="ord">
          <ac:chgData name="Julie Marie Scalf" userId="66fa2a63e187dac9" providerId="LiveId" clId="{20247E19-BAA2-43C0-978A-FF8A69F10922}" dt="2022-03-30T11:27:55.903" v="689" actId="167"/>
          <ac:spMkLst>
            <pc:docMk/>
            <pc:sldMk cId="756697070" sldId="2147470132"/>
            <ac:spMk id="13" creationId="{5E0E20B8-D81A-4ACF-9706-3F7E102B8C20}"/>
          </ac:spMkLst>
        </pc:spChg>
        <pc:spChg chg="mod">
          <ac:chgData name="Julie Marie Scalf" userId="66fa2a63e187dac9" providerId="LiveId" clId="{20247E19-BAA2-43C0-978A-FF8A69F10922}" dt="2022-03-30T20:37:30.413" v="773" actId="1076"/>
          <ac:spMkLst>
            <pc:docMk/>
            <pc:sldMk cId="756697070" sldId="2147470132"/>
            <ac:spMk id="66" creationId="{06756BF5-0FD9-4D4B-A0B4-6849AF853E3F}"/>
          </ac:spMkLst>
        </pc:spChg>
        <pc:picChg chg="add mod">
          <ac:chgData name="Julie Marie Scalf" userId="66fa2a63e187dac9" providerId="LiveId" clId="{20247E19-BAA2-43C0-978A-FF8A69F10922}" dt="2022-03-30T11:27:50.124" v="687" actId="167"/>
          <ac:picMkLst>
            <pc:docMk/>
            <pc:sldMk cId="756697070" sldId="2147470132"/>
            <ac:picMk id="10" creationId="{895B2DB5-645B-479F-853D-85E55F98027B}"/>
          </ac:picMkLst>
        </pc:picChg>
        <pc:picChg chg="del mod">
          <ac:chgData name="Julie Marie Scalf" userId="66fa2a63e187dac9" providerId="LiveId" clId="{20247E19-BAA2-43C0-978A-FF8A69F10922}" dt="2022-03-30T11:22:41.219" v="678" actId="478"/>
          <ac:picMkLst>
            <pc:docMk/>
            <pc:sldMk cId="756697070" sldId="2147470132"/>
            <ac:picMk id="12" creationId="{9373C9FD-524D-4ECE-B55F-4CBC0C956B36}"/>
          </ac:picMkLst>
        </pc:picChg>
        <pc:picChg chg="del">
          <ac:chgData name="Julie Marie Scalf" userId="66fa2a63e187dac9" providerId="LiveId" clId="{20247E19-BAA2-43C0-978A-FF8A69F10922}" dt="2022-03-30T10:37:03.733" v="250" actId="478"/>
          <ac:picMkLst>
            <pc:docMk/>
            <pc:sldMk cId="756697070" sldId="2147470132"/>
            <ac:picMk id="14" creationId="{A2BB2EFA-940C-423C-B4B8-440406B3EF5A}"/>
          </ac:picMkLst>
        </pc:picChg>
        <pc:picChg chg="add mod">
          <ac:chgData name="Julie Marie Scalf" userId="66fa2a63e187dac9" providerId="LiveId" clId="{20247E19-BAA2-43C0-978A-FF8A69F10922}" dt="2022-03-30T11:22:42.013" v="679"/>
          <ac:picMkLst>
            <pc:docMk/>
            <pc:sldMk cId="756697070" sldId="2147470132"/>
            <ac:picMk id="15" creationId="{BEB08143-0FA5-41DF-A010-8CAF3D92608B}"/>
          </ac:picMkLst>
        </pc:picChg>
      </pc:sldChg>
      <pc:sldChg chg="modSp mod modTransition">
        <pc:chgData name="Julie Marie Scalf" userId="66fa2a63e187dac9" providerId="LiveId" clId="{20247E19-BAA2-43C0-978A-FF8A69F10922}" dt="2022-03-30T20:37:47.828" v="787" actId="1035"/>
        <pc:sldMkLst>
          <pc:docMk/>
          <pc:sldMk cId="3898792037" sldId="2147470133"/>
        </pc:sldMkLst>
        <pc:spChg chg="mod">
          <ac:chgData name="Julie Marie Scalf" userId="66fa2a63e187dac9" providerId="LiveId" clId="{20247E19-BAA2-43C0-978A-FF8A69F10922}" dt="2022-03-30T20:37:47.828" v="787" actId="1035"/>
          <ac:spMkLst>
            <pc:docMk/>
            <pc:sldMk cId="3898792037" sldId="2147470133"/>
            <ac:spMk id="8" creationId="{6528DBDE-FBB4-4554-A59F-17363E745B83}"/>
          </ac:spMkLst>
        </pc:spChg>
        <pc:spChg chg="mod">
          <ac:chgData name="Julie Marie Scalf" userId="66fa2a63e187dac9" providerId="LiveId" clId="{20247E19-BAA2-43C0-978A-FF8A69F10922}" dt="2022-03-30T20:37:47.828" v="787" actId="1035"/>
          <ac:spMkLst>
            <pc:docMk/>
            <pc:sldMk cId="3898792037" sldId="2147470133"/>
            <ac:spMk id="9" creationId="{4F6EED49-0FC6-4FA2-B4D3-C74A6F38D4E2}"/>
          </ac:spMkLst>
        </pc:spChg>
        <pc:spChg chg="mod">
          <ac:chgData name="Julie Marie Scalf" userId="66fa2a63e187dac9" providerId="LiveId" clId="{20247E19-BAA2-43C0-978A-FF8A69F10922}" dt="2022-03-30T20:37:47.828" v="787" actId="1035"/>
          <ac:spMkLst>
            <pc:docMk/>
            <pc:sldMk cId="3898792037" sldId="2147470133"/>
            <ac:spMk id="10" creationId="{192B4E95-E82A-4C7D-8A89-447CCD870A73}"/>
          </ac:spMkLst>
        </pc:spChg>
        <pc:spChg chg="mod">
          <ac:chgData name="Julie Marie Scalf" userId="66fa2a63e187dac9" providerId="LiveId" clId="{20247E19-BAA2-43C0-978A-FF8A69F10922}" dt="2022-03-30T20:37:47.828" v="787" actId="1035"/>
          <ac:spMkLst>
            <pc:docMk/>
            <pc:sldMk cId="3898792037" sldId="2147470133"/>
            <ac:spMk id="11" creationId="{3972EE17-056A-49CE-9CCC-6A66493889D5}"/>
          </ac:spMkLst>
        </pc:spChg>
        <pc:spChg chg="mod">
          <ac:chgData name="Julie Marie Scalf" userId="66fa2a63e187dac9" providerId="LiveId" clId="{20247E19-BAA2-43C0-978A-FF8A69F10922}" dt="2022-03-30T20:37:47.828" v="787" actId="1035"/>
          <ac:spMkLst>
            <pc:docMk/>
            <pc:sldMk cId="3898792037" sldId="2147470133"/>
            <ac:spMk id="16" creationId="{81675BD8-CC43-44C7-AD33-4735F1BE1097}"/>
          </ac:spMkLst>
        </pc:spChg>
        <pc:spChg chg="mod">
          <ac:chgData name="Julie Marie Scalf" userId="66fa2a63e187dac9" providerId="LiveId" clId="{20247E19-BAA2-43C0-978A-FF8A69F10922}" dt="2022-03-30T20:37:40.452" v="774" actId="1076"/>
          <ac:spMkLst>
            <pc:docMk/>
            <pc:sldMk cId="3898792037" sldId="2147470133"/>
            <ac:spMk id="66" creationId="{06756BF5-0FD9-4D4B-A0B4-6849AF853E3F}"/>
          </ac:spMkLst>
        </pc:spChg>
      </pc:sldChg>
      <pc:sldChg chg="addSp delSp modSp mod modTransition delAnim modAnim">
        <pc:chgData name="Julie Marie Scalf" userId="66fa2a63e187dac9" providerId="LiveId" clId="{20247E19-BAA2-43C0-978A-FF8A69F10922}" dt="2022-03-30T20:38:07.651" v="800" actId="1035"/>
        <pc:sldMkLst>
          <pc:docMk/>
          <pc:sldMk cId="3204360630" sldId="2147470134"/>
        </pc:sldMkLst>
        <pc:spChg chg="del">
          <ac:chgData name="Julie Marie Scalf" userId="66fa2a63e187dac9" providerId="LiveId" clId="{20247E19-BAA2-43C0-978A-FF8A69F10922}" dt="2022-03-30T10:41:54.407" v="314" actId="478"/>
          <ac:spMkLst>
            <pc:docMk/>
            <pc:sldMk cId="3204360630" sldId="2147470134"/>
            <ac:spMk id="8" creationId="{6528DBDE-FBB4-4554-A59F-17363E745B83}"/>
          </ac:spMkLst>
        </pc:spChg>
        <pc:spChg chg="mod">
          <ac:chgData name="Julie Marie Scalf" userId="66fa2a63e187dac9" providerId="LiveId" clId="{20247E19-BAA2-43C0-978A-FF8A69F10922}" dt="2022-03-30T20:38:07.651" v="800" actId="1035"/>
          <ac:spMkLst>
            <pc:docMk/>
            <pc:sldMk cId="3204360630" sldId="2147470134"/>
            <ac:spMk id="9" creationId="{4F6EED49-0FC6-4FA2-B4D3-C74A6F38D4E2}"/>
          </ac:spMkLst>
        </pc:spChg>
        <pc:spChg chg="mod">
          <ac:chgData name="Julie Marie Scalf" userId="66fa2a63e187dac9" providerId="LiveId" clId="{20247E19-BAA2-43C0-978A-FF8A69F10922}" dt="2022-03-30T20:38:07.651" v="800" actId="1035"/>
          <ac:spMkLst>
            <pc:docMk/>
            <pc:sldMk cId="3204360630" sldId="2147470134"/>
            <ac:spMk id="10" creationId="{192B4E95-E82A-4C7D-8A89-447CCD870A73}"/>
          </ac:spMkLst>
        </pc:spChg>
        <pc:spChg chg="del mod">
          <ac:chgData name="Julie Marie Scalf" userId="66fa2a63e187dac9" providerId="LiveId" clId="{20247E19-BAA2-43C0-978A-FF8A69F10922}" dt="2022-03-30T10:41:53.719" v="313" actId="478"/>
          <ac:spMkLst>
            <pc:docMk/>
            <pc:sldMk cId="3204360630" sldId="2147470134"/>
            <ac:spMk id="11" creationId="{3972EE17-056A-49CE-9CCC-6A66493889D5}"/>
          </ac:spMkLst>
        </pc:spChg>
        <pc:spChg chg="mod ord">
          <ac:chgData name="Julie Marie Scalf" userId="66fa2a63e187dac9" providerId="LiveId" clId="{20247E19-BAA2-43C0-978A-FF8A69F10922}" dt="2022-03-30T10:42:04.118" v="316" actId="167"/>
          <ac:spMkLst>
            <pc:docMk/>
            <pc:sldMk cId="3204360630" sldId="2147470134"/>
            <ac:spMk id="13" creationId="{5E0E20B8-D81A-4ACF-9706-3F7E102B8C20}"/>
          </ac:spMkLst>
        </pc:spChg>
        <pc:spChg chg="add mod ord">
          <ac:chgData name="Julie Marie Scalf" userId="66fa2a63e187dac9" providerId="LiveId" clId="{20247E19-BAA2-43C0-978A-FF8A69F10922}" dt="2022-03-30T20:38:07.651" v="800" actId="1035"/>
          <ac:spMkLst>
            <pc:docMk/>
            <pc:sldMk cId="3204360630" sldId="2147470134"/>
            <ac:spMk id="14" creationId="{F46085D2-92AF-4C2A-B39D-017DBE457134}"/>
          </ac:spMkLst>
        </pc:spChg>
        <pc:spChg chg="add mod ord">
          <ac:chgData name="Julie Marie Scalf" userId="66fa2a63e187dac9" providerId="LiveId" clId="{20247E19-BAA2-43C0-978A-FF8A69F10922}" dt="2022-03-30T20:38:07.651" v="800" actId="1035"/>
          <ac:spMkLst>
            <pc:docMk/>
            <pc:sldMk cId="3204360630" sldId="2147470134"/>
            <ac:spMk id="15" creationId="{E3BDA78D-5C57-4B5F-8D5B-78DCEE226DBD}"/>
          </ac:spMkLst>
        </pc:spChg>
        <pc:spChg chg="mod">
          <ac:chgData name="Julie Marie Scalf" userId="66fa2a63e187dac9" providerId="LiveId" clId="{20247E19-BAA2-43C0-978A-FF8A69F10922}" dt="2022-03-30T20:38:07.651" v="800" actId="1035"/>
          <ac:spMkLst>
            <pc:docMk/>
            <pc:sldMk cId="3204360630" sldId="2147470134"/>
            <ac:spMk id="16" creationId="{81675BD8-CC43-44C7-AD33-4735F1BE1097}"/>
          </ac:spMkLst>
        </pc:spChg>
        <pc:spChg chg="add mod ord">
          <ac:chgData name="Julie Marie Scalf" userId="66fa2a63e187dac9" providerId="LiveId" clId="{20247E19-BAA2-43C0-978A-FF8A69F10922}" dt="2022-03-30T20:38:02.100" v="788" actId="1076"/>
          <ac:spMkLst>
            <pc:docMk/>
            <pc:sldMk cId="3204360630" sldId="2147470134"/>
            <ac:spMk id="17" creationId="{609AC494-8974-431D-9916-D68F24E6AA46}"/>
          </ac:spMkLst>
        </pc:spChg>
        <pc:spChg chg="del">
          <ac:chgData name="Julie Marie Scalf" userId="66fa2a63e187dac9" providerId="LiveId" clId="{20247E19-BAA2-43C0-978A-FF8A69F10922}" dt="2022-03-30T10:43:23.797" v="327" actId="478"/>
          <ac:spMkLst>
            <pc:docMk/>
            <pc:sldMk cId="3204360630" sldId="2147470134"/>
            <ac:spMk id="66" creationId="{06756BF5-0FD9-4D4B-A0B4-6849AF853E3F}"/>
          </ac:spMkLst>
        </pc:spChg>
      </pc:sldChg>
      <pc:sldChg chg="addSp delSp modSp mod modTransition modAnim">
        <pc:chgData name="Julie Marie Scalf" userId="66fa2a63e187dac9" providerId="LiveId" clId="{20247E19-BAA2-43C0-978A-FF8A69F10922}" dt="2022-03-30T20:38:46.033" v="806" actId="1076"/>
        <pc:sldMkLst>
          <pc:docMk/>
          <pc:sldMk cId="3134499035" sldId="2147470135"/>
        </pc:sldMkLst>
        <pc:spChg chg="mod">
          <ac:chgData name="Julie Marie Scalf" userId="66fa2a63e187dac9" providerId="LiveId" clId="{20247E19-BAA2-43C0-978A-FF8A69F10922}" dt="2022-03-30T20:38:40.804" v="804" actId="1076"/>
          <ac:spMkLst>
            <pc:docMk/>
            <pc:sldMk cId="3134499035" sldId="2147470135"/>
            <ac:spMk id="4" creationId="{D3691012-EBAC-4EFC-A7D5-342BEE574186}"/>
          </ac:spMkLst>
        </pc:spChg>
        <pc:spChg chg="mod">
          <ac:chgData name="Julie Marie Scalf" userId="66fa2a63e187dac9" providerId="LiveId" clId="{20247E19-BAA2-43C0-978A-FF8A69F10922}" dt="2022-03-30T20:38:43.913" v="805" actId="1076"/>
          <ac:spMkLst>
            <pc:docMk/>
            <pc:sldMk cId="3134499035" sldId="2147470135"/>
            <ac:spMk id="5" creationId="{559D24E4-8559-4EBE-9EB9-F0C45D6B2BCF}"/>
          </ac:spMkLst>
        </pc:spChg>
        <pc:spChg chg="add del mod">
          <ac:chgData name="Julie Marie Scalf" userId="66fa2a63e187dac9" providerId="LiveId" clId="{20247E19-BAA2-43C0-978A-FF8A69F10922}" dt="2022-03-30T10:45:32.357" v="339" actId="478"/>
          <ac:spMkLst>
            <pc:docMk/>
            <pc:sldMk cId="3134499035" sldId="2147470135"/>
            <ac:spMk id="9" creationId="{62D83DB5-9F6F-4499-8908-992FCD01A13B}"/>
          </ac:spMkLst>
        </pc:spChg>
        <pc:picChg chg="mod">
          <ac:chgData name="Julie Marie Scalf" userId="66fa2a63e187dac9" providerId="LiveId" clId="{20247E19-BAA2-43C0-978A-FF8A69F10922}" dt="2022-03-30T20:38:46.033" v="806" actId="1076"/>
          <ac:picMkLst>
            <pc:docMk/>
            <pc:sldMk cId="3134499035" sldId="2147470135"/>
            <ac:picMk id="6" creationId="{DC35141E-F770-413D-8193-E881B9F03A2F}"/>
          </ac:picMkLst>
        </pc:picChg>
        <pc:picChg chg="mod">
          <ac:chgData name="Julie Marie Scalf" userId="66fa2a63e187dac9" providerId="LiveId" clId="{20247E19-BAA2-43C0-978A-FF8A69F10922}" dt="2022-03-30T20:38:43.913" v="805" actId="1076"/>
          <ac:picMkLst>
            <pc:docMk/>
            <pc:sldMk cId="3134499035" sldId="2147470135"/>
            <ac:picMk id="7" creationId="{2C098B5E-04B1-4D6A-AAE7-5064ED3ADAD8}"/>
          </ac:picMkLst>
        </pc:picChg>
      </pc:sldChg>
      <pc:sldChg chg="addSp delSp modSp mod modTransition">
        <pc:chgData name="Julie Marie Scalf" userId="66fa2a63e187dac9" providerId="LiveId" clId="{20247E19-BAA2-43C0-978A-FF8A69F10922}" dt="2022-03-30T20:38:29.491" v="803" actId="1076"/>
        <pc:sldMkLst>
          <pc:docMk/>
          <pc:sldMk cId="3231713094" sldId="2147470136"/>
        </pc:sldMkLst>
        <pc:spChg chg="add del mod">
          <ac:chgData name="Julie Marie Scalf" userId="66fa2a63e187dac9" providerId="LiveId" clId="{20247E19-BAA2-43C0-978A-FF8A69F10922}" dt="2022-03-30T10:45:49.172" v="350" actId="478"/>
          <ac:spMkLst>
            <pc:docMk/>
            <pc:sldMk cId="3231713094" sldId="2147470136"/>
            <ac:spMk id="6" creationId="{9E5738DF-BD40-427E-9042-54CCFC469C43}"/>
          </ac:spMkLst>
        </pc:spChg>
        <pc:spChg chg="mod">
          <ac:chgData name="Julie Marie Scalf" userId="66fa2a63e187dac9" providerId="LiveId" clId="{20247E19-BAA2-43C0-978A-FF8A69F10922}" dt="2022-03-30T20:38:29.491" v="803" actId="1076"/>
          <ac:spMkLst>
            <pc:docMk/>
            <pc:sldMk cId="3231713094" sldId="2147470136"/>
            <ac:spMk id="68" creationId="{B9C17F98-956E-48F0-8E1F-92414B8A4FC7}"/>
          </ac:spMkLst>
        </pc:spChg>
        <pc:picChg chg="add mod">
          <ac:chgData name="Julie Marie Scalf" userId="66fa2a63e187dac9" providerId="LiveId" clId="{20247E19-BAA2-43C0-978A-FF8A69F10922}" dt="2022-03-30T10:52:40.261" v="422"/>
          <ac:picMkLst>
            <pc:docMk/>
            <pc:sldMk cId="3231713094" sldId="2147470136"/>
            <ac:picMk id="7" creationId="{4BBA6FC3-C722-4CC6-95FA-F126F2F2E94A}"/>
          </ac:picMkLst>
        </pc:picChg>
        <pc:picChg chg="del">
          <ac:chgData name="Julie Marie Scalf" userId="66fa2a63e187dac9" providerId="LiveId" clId="{20247E19-BAA2-43C0-978A-FF8A69F10922}" dt="2022-03-30T10:52:32.804" v="421" actId="478"/>
          <ac:picMkLst>
            <pc:docMk/>
            <pc:sldMk cId="3231713094" sldId="2147470136"/>
            <ac:picMk id="70" creationId="{044C89C2-83CB-4879-B617-038D87E33992}"/>
          </ac:picMkLst>
        </pc:picChg>
      </pc:sldChg>
      <pc:sldChg chg="addSp delSp modSp mod modTransition modAnim">
        <pc:chgData name="Julie Marie Scalf" userId="66fa2a63e187dac9" providerId="LiveId" clId="{20247E19-BAA2-43C0-978A-FF8A69F10922}" dt="2022-03-30T20:38:16.179" v="801" actId="1076"/>
        <pc:sldMkLst>
          <pc:docMk/>
          <pc:sldMk cId="3114140370" sldId="2147470137"/>
        </pc:sldMkLst>
        <pc:spChg chg="mod ord">
          <ac:chgData name="Julie Marie Scalf" userId="66fa2a63e187dac9" providerId="LiveId" clId="{20247E19-BAA2-43C0-978A-FF8A69F10922}" dt="2022-03-30T11:31:48.235" v="696" actId="167"/>
          <ac:spMkLst>
            <pc:docMk/>
            <pc:sldMk cId="3114140370" sldId="2147470137"/>
            <ac:spMk id="7" creationId="{6E9CA3F5-6C96-4F4C-85CD-82A47789183F}"/>
          </ac:spMkLst>
        </pc:spChg>
        <pc:spChg chg="mod">
          <ac:chgData name="Julie Marie Scalf" userId="66fa2a63e187dac9" providerId="LiveId" clId="{20247E19-BAA2-43C0-978A-FF8A69F10922}" dt="2022-03-30T10:51:41.044" v="418" actId="1038"/>
          <ac:spMkLst>
            <pc:docMk/>
            <pc:sldMk cId="3114140370" sldId="2147470137"/>
            <ac:spMk id="8" creationId="{7F259117-7194-4391-81CC-605571AC6BDC}"/>
          </ac:spMkLst>
        </pc:spChg>
        <pc:spChg chg="add del mod">
          <ac:chgData name="Julie Marie Scalf" userId="66fa2a63e187dac9" providerId="LiveId" clId="{20247E19-BAA2-43C0-978A-FF8A69F10922}" dt="2022-03-30T10:47:04.725" v="369" actId="478"/>
          <ac:spMkLst>
            <pc:docMk/>
            <pc:sldMk cId="3114140370" sldId="2147470137"/>
            <ac:spMk id="10" creationId="{DF7A597E-9A78-4A9B-945E-1E34396092BC}"/>
          </ac:spMkLst>
        </pc:spChg>
        <pc:spChg chg="mod">
          <ac:chgData name="Julie Marie Scalf" userId="66fa2a63e187dac9" providerId="LiveId" clId="{20247E19-BAA2-43C0-978A-FF8A69F10922}" dt="2022-03-30T20:38:16.179" v="801" actId="1076"/>
          <ac:spMkLst>
            <pc:docMk/>
            <pc:sldMk cId="3114140370" sldId="2147470137"/>
            <ac:spMk id="68" creationId="{B9C17F98-956E-48F0-8E1F-92414B8A4FC7}"/>
          </ac:spMkLst>
        </pc:spChg>
        <pc:spChg chg="del">
          <ac:chgData name="Julie Marie Scalf" userId="66fa2a63e187dac9" providerId="LiveId" clId="{20247E19-BAA2-43C0-978A-FF8A69F10922}" dt="2022-03-30T10:52:11.444" v="419" actId="478"/>
          <ac:spMkLst>
            <pc:docMk/>
            <pc:sldMk cId="3114140370" sldId="2147470137"/>
            <ac:spMk id="71" creationId="{F98D7DE8-7D39-44E0-B832-C134C665D27C}"/>
          </ac:spMkLst>
        </pc:spChg>
        <pc:picChg chg="del">
          <ac:chgData name="Julie Marie Scalf" userId="66fa2a63e187dac9" providerId="LiveId" clId="{20247E19-BAA2-43C0-978A-FF8A69F10922}" dt="2022-03-30T10:46:10.676" v="351" actId="478"/>
          <ac:picMkLst>
            <pc:docMk/>
            <pc:sldMk cId="3114140370" sldId="2147470137"/>
            <ac:picMk id="6" creationId="{1B135D5C-E9AA-492A-8222-11950F7537BA}"/>
          </ac:picMkLst>
        </pc:picChg>
        <pc:picChg chg="add mod">
          <ac:chgData name="Julie Marie Scalf" userId="66fa2a63e187dac9" providerId="LiveId" clId="{20247E19-BAA2-43C0-978A-FF8A69F10922}" dt="2022-03-30T11:31:43.207" v="694" actId="167"/>
          <ac:picMkLst>
            <pc:docMk/>
            <pc:sldMk cId="3114140370" sldId="2147470137"/>
            <ac:picMk id="9" creationId="{DAA130EB-39E7-44BB-8289-8D24FEB614B5}"/>
          </ac:picMkLst>
        </pc:picChg>
        <pc:picChg chg="ord">
          <ac:chgData name="Julie Marie Scalf" userId="66fa2a63e187dac9" providerId="LiveId" clId="{20247E19-BAA2-43C0-978A-FF8A69F10922}" dt="2022-03-30T11:31:50.247" v="697" actId="167"/>
          <ac:picMkLst>
            <pc:docMk/>
            <pc:sldMk cId="3114140370" sldId="2147470137"/>
            <ac:picMk id="70" creationId="{044C89C2-83CB-4879-B617-038D87E33992}"/>
          </ac:picMkLst>
        </pc:picChg>
      </pc:sldChg>
      <pc:sldChg chg="addSp delSp modSp mod modTransition delAnim modAnim">
        <pc:chgData name="Julie Marie Scalf" userId="66fa2a63e187dac9" providerId="LiveId" clId="{20247E19-BAA2-43C0-978A-FF8A69F10922}" dt="2022-03-30T20:38:22.526" v="802" actId="1076"/>
        <pc:sldMkLst>
          <pc:docMk/>
          <pc:sldMk cId="3120195020" sldId="2147470138"/>
        </pc:sldMkLst>
        <pc:spChg chg="mod">
          <ac:chgData name="Julie Marie Scalf" userId="66fa2a63e187dac9" providerId="LiveId" clId="{20247E19-BAA2-43C0-978A-FF8A69F10922}" dt="2022-03-30T10:46:32.503" v="358" actId="14100"/>
          <ac:spMkLst>
            <pc:docMk/>
            <pc:sldMk cId="3120195020" sldId="2147470138"/>
            <ac:spMk id="7" creationId="{6E9CA3F5-6C96-4F4C-85CD-82A47789183F}"/>
          </ac:spMkLst>
        </pc:spChg>
        <pc:spChg chg="mod">
          <ac:chgData name="Julie Marie Scalf" userId="66fa2a63e187dac9" providerId="LiveId" clId="{20247E19-BAA2-43C0-978A-FF8A69F10922}" dt="2022-03-30T10:51:16.708" v="413" actId="1037"/>
          <ac:spMkLst>
            <pc:docMk/>
            <pc:sldMk cId="3120195020" sldId="2147470138"/>
            <ac:spMk id="8" creationId="{7F259117-7194-4391-81CC-605571AC6BDC}"/>
          </ac:spMkLst>
        </pc:spChg>
        <pc:spChg chg="add mod">
          <ac:chgData name="Julie Marie Scalf" userId="66fa2a63e187dac9" providerId="LiveId" clId="{20247E19-BAA2-43C0-978A-FF8A69F10922}" dt="2022-03-30T20:38:22.526" v="802" actId="1076"/>
          <ac:spMkLst>
            <pc:docMk/>
            <pc:sldMk cId="3120195020" sldId="2147470138"/>
            <ac:spMk id="10" creationId="{ACD9BE33-B38B-4273-85AD-0BE3930C3778}"/>
          </ac:spMkLst>
        </pc:spChg>
        <pc:spChg chg="add del mod">
          <ac:chgData name="Julie Marie Scalf" userId="66fa2a63e187dac9" providerId="LiveId" clId="{20247E19-BAA2-43C0-978A-FF8A69F10922}" dt="2022-03-30T10:50:09.941" v="399" actId="478"/>
          <ac:spMkLst>
            <pc:docMk/>
            <pc:sldMk cId="3120195020" sldId="2147470138"/>
            <ac:spMk id="11" creationId="{5159EAE4-428E-4FF0-872D-AEC5AB6CB111}"/>
          </ac:spMkLst>
        </pc:spChg>
        <pc:spChg chg="add del mod">
          <ac:chgData name="Julie Marie Scalf" userId="66fa2a63e187dac9" providerId="LiveId" clId="{20247E19-BAA2-43C0-978A-FF8A69F10922}" dt="2022-03-30T10:50:44.053" v="411" actId="478"/>
          <ac:spMkLst>
            <pc:docMk/>
            <pc:sldMk cId="3120195020" sldId="2147470138"/>
            <ac:spMk id="12" creationId="{9AA1B247-B236-4404-BA72-6854E84B6653}"/>
          </ac:spMkLst>
        </pc:spChg>
        <pc:spChg chg="del mod">
          <ac:chgData name="Julie Marie Scalf" userId="66fa2a63e187dac9" providerId="LiveId" clId="{20247E19-BAA2-43C0-978A-FF8A69F10922}" dt="2022-03-30T10:48:26.652" v="382" actId="478"/>
          <ac:spMkLst>
            <pc:docMk/>
            <pc:sldMk cId="3120195020" sldId="2147470138"/>
            <ac:spMk id="68" creationId="{B9C17F98-956E-48F0-8E1F-92414B8A4FC7}"/>
          </ac:spMkLst>
        </pc:spChg>
        <pc:picChg chg="del">
          <ac:chgData name="Julie Marie Scalf" userId="66fa2a63e187dac9" providerId="LiveId" clId="{20247E19-BAA2-43C0-978A-FF8A69F10922}" dt="2022-03-30T10:46:15.540" v="353" actId="478"/>
          <ac:picMkLst>
            <pc:docMk/>
            <pc:sldMk cId="3120195020" sldId="2147470138"/>
            <ac:picMk id="6" creationId="{1B135D5C-E9AA-492A-8222-11950F7537BA}"/>
          </ac:picMkLst>
        </pc:picChg>
        <pc:picChg chg="add mod">
          <ac:chgData name="Julie Marie Scalf" userId="66fa2a63e187dac9" providerId="LiveId" clId="{20247E19-BAA2-43C0-978A-FF8A69F10922}" dt="2022-03-30T10:48:39.669" v="385" actId="1076"/>
          <ac:picMkLst>
            <pc:docMk/>
            <pc:sldMk cId="3120195020" sldId="2147470138"/>
            <ac:picMk id="9" creationId="{B35E617E-8FE5-4CB5-99E7-6DFBC46DFDBD}"/>
          </ac:picMkLst>
        </pc:picChg>
        <pc:picChg chg="mod">
          <ac:chgData name="Julie Marie Scalf" userId="66fa2a63e187dac9" providerId="LiveId" clId="{20247E19-BAA2-43C0-978A-FF8A69F10922}" dt="2022-03-30T10:50:18.357" v="402" actId="1076"/>
          <ac:picMkLst>
            <pc:docMk/>
            <pc:sldMk cId="3120195020" sldId="2147470138"/>
            <ac:picMk id="70" creationId="{044C89C2-83CB-4879-B617-038D87E33992}"/>
          </ac:picMkLst>
        </pc:picChg>
      </pc:sldChg>
      <pc:sldChg chg="del modTransition">
        <pc:chgData name="Julie Marie Scalf" userId="66fa2a63e187dac9" providerId="LiveId" clId="{20247E19-BAA2-43C0-978A-FF8A69F10922}" dt="2022-03-30T10:58:56.125" v="448" actId="47"/>
        <pc:sldMkLst>
          <pc:docMk/>
          <pc:sldMk cId="785430431" sldId="2147470139"/>
        </pc:sldMkLst>
      </pc:sldChg>
      <pc:sldChg chg="modTransition">
        <pc:chgData name="Julie Marie Scalf" userId="66fa2a63e187dac9" providerId="LiveId" clId="{20247E19-BAA2-43C0-978A-FF8A69F10922}" dt="2022-03-30T11:20:08.528" v="650"/>
        <pc:sldMkLst>
          <pc:docMk/>
          <pc:sldMk cId="4146207761" sldId="2147470140"/>
        </pc:sldMkLst>
      </pc:sldChg>
      <pc:sldChg chg="addSp delSp modSp mod modTransition delAnim modAnim">
        <pc:chgData name="Julie Marie Scalf" userId="66fa2a63e187dac9" providerId="LiveId" clId="{20247E19-BAA2-43C0-978A-FF8A69F10922}" dt="2022-03-30T11:19:46.503" v="646"/>
        <pc:sldMkLst>
          <pc:docMk/>
          <pc:sldMk cId="1927888059" sldId="2147470141"/>
        </pc:sldMkLst>
        <pc:spChg chg="add del mod">
          <ac:chgData name="Julie Marie Scalf" userId="66fa2a63e187dac9" providerId="LiveId" clId="{20247E19-BAA2-43C0-978A-FF8A69F10922}" dt="2022-03-30T11:13:30.152" v="576" actId="478"/>
          <ac:spMkLst>
            <pc:docMk/>
            <pc:sldMk cId="1927888059" sldId="2147470141"/>
            <ac:spMk id="10" creationId="{9F3040C4-D4EE-434E-B266-7EA060A2B1B4}"/>
          </ac:spMkLst>
        </pc:spChg>
        <pc:spChg chg="mod">
          <ac:chgData name="Julie Marie Scalf" userId="66fa2a63e187dac9" providerId="LiveId" clId="{20247E19-BAA2-43C0-978A-FF8A69F10922}" dt="2022-03-30T11:12:31.751" v="551" actId="14100"/>
          <ac:spMkLst>
            <pc:docMk/>
            <pc:sldMk cId="1927888059" sldId="2147470141"/>
            <ac:spMk id="11" creationId="{A291C27F-CD11-4B03-81E8-DBD39EF7F698}"/>
          </ac:spMkLst>
        </pc:spChg>
        <pc:spChg chg="mod">
          <ac:chgData name="Julie Marie Scalf" userId="66fa2a63e187dac9" providerId="LiveId" clId="{20247E19-BAA2-43C0-978A-FF8A69F10922}" dt="2022-03-30T11:13:28.516" v="575" actId="1037"/>
          <ac:spMkLst>
            <pc:docMk/>
            <pc:sldMk cId="1927888059" sldId="2147470141"/>
            <ac:spMk id="12" creationId="{0A8C7525-B861-4E16-9A77-651C1B543567}"/>
          </ac:spMkLst>
        </pc:spChg>
        <pc:picChg chg="add mod">
          <ac:chgData name="Julie Marie Scalf" userId="66fa2a63e187dac9" providerId="LiveId" clId="{20247E19-BAA2-43C0-978A-FF8A69F10922}" dt="2022-03-30T11:12:23.386" v="549"/>
          <ac:picMkLst>
            <pc:docMk/>
            <pc:sldMk cId="1927888059" sldId="2147470141"/>
            <ac:picMk id="9" creationId="{3A17D1F5-F92C-445C-AB1D-910DA24928CB}"/>
          </ac:picMkLst>
        </pc:picChg>
        <pc:picChg chg="del">
          <ac:chgData name="Julie Marie Scalf" userId="66fa2a63e187dac9" providerId="LiveId" clId="{20247E19-BAA2-43C0-978A-FF8A69F10922}" dt="2022-03-30T11:12:22.323" v="548" actId="478"/>
          <ac:picMkLst>
            <pc:docMk/>
            <pc:sldMk cId="1927888059" sldId="2147470141"/>
            <ac:picMk id="13" creationId="{52C1A5F9-4F0E-4264-BF57-731FB77B7748}"/>
          </ac:picMkLst>
        </pc:picChg>
      </pc:sldChg>
      <pc:sldChg chg="addSp delSp modSp mod modTransition delAnim modAnim">
        <pc:chgData name="Julie Marie Scalf" userId="66fa2a63e187dac9" providerId="LiveId" clId="{20247E19-BAA2-43C0-978A-FF8A69F10922}" dt="2022-03-30T20:55:39.507" v="868" actId="1076"/>
        <pc:sldMkLst>
          <pc:docMk/>
          <pc:sldMk cId="2072983963" sldId="2147470142"/>
        </pc:sldMkLst>
        <pc:spChg chg="add del mod">
          <ac:chgData name="Julie Marie Scalf" userId="66fa2a63e187dac9" providerId="LiveId" clId="{20247E19-BAA2-43C0-978A-FF8A69F10922}" dt="2022-03-30T11:15:17.353" v="578" actId="478"/>
          <ac:spMkLst>
            <pc:docMk/>
            <pc:sldMk cId="2072983963" sldId="2147470142"/>
            <ac:spMk id="9" creationId="{19409A9C-48F6-446E-8564-2D09096A0EEB}"/>
          </ac:spMkLst>
        </pc:spChg>
        <pc:spChg chg="mod">
          <ac:chgData name="Julie Marie Scalf" userId="66fa2a63e187dac9" providerId="LiveId" clId="{20247E19-BAA2-43C0-978A-FF8A69F10922}" dt="2022-03-30T11:15:38.707" v="595" actId="14100"/>
          <ac:spMkLst>
            <pc:docMk/>
            <pc:sldMk cId="2072983963" sldId="2147470142"/>
            <ac:spMk id="11" creationId="{A291C27F-CD11-4B03-81E8-DBD39EF7F698}"/>
          </ac:spMkLst>
        </pc:spChg>
        <pc:spChg chg="mod">
          <ac:chgData name="Julie Marie Scalf" userId="66fa2a63e187dac9" providerId="LiveId" clId="{20247E19-BAA2-43C0-978A-FF8A69F10922}" dt="2022-03-30T11:17:15.255" v="640" actId="14100"/>
          <ac:spMkLst>
            <pc:docMk/>
            <pc:sldMk cId="2072983963" sldId="2147470142"/>
            <ac:spMk id="12" creationId="{0A8C7525-B861-4E16-9A77-651C1B543567}"/>
          </ac:spMkLst>
        </pc:spChg>
        <pc:spChg chg="add del mod">
          <ac:chgData name="Julie Marie Scalf" userId="66fa2a63e187dac9" providerId="LiveId" clId="{20247E19-BAA2-43C0-978A-FF8A69F10922}" dt="2022-03-30T11:16:48.999" v="629" actId="478"/>
          <ac:spMkLst>
            <pc:docMk/>
            <pc:sldMk cId="2072983963" sldId="2147470142"/>
            <ac:spMk id="14" creationId="{47B0BCBB-39B1-4233-8B97-D34B73E4E460}"/>
          </ac:spMkLst>
        </pc:spChg>
        <pc:spChg chg="mod">
          <ac:chgData name="Julie Marie Scalf" userId="66fa2a63e187dac9" providerId="LiveId" clId="{20247E19-BAA2-43C0-978A-FF8A69F10922}" dt="2022-03-30T20:55:39.507" v="868" actId="1076"/>
          <ac:spMkLst>
            <pc:docMk/>
            <pc:sldMk cId="2072983963" sldId="2147470142"/>
            <ac:spMk id="14" creationId="{FBA8D12B-6491-46E8-9D2D-58A4125455AE}"/>
          </ac:spMkLst>
        </pc:spChg>
        <pc:spChg chg="add del mod">
          <ac:chgData name="Julie Marie Scalf" userId="66fa2a63e187dac9" providerId="LiveId" clId="{20247E19-BAA2-43C0-978A-FF8A69F10922}" dt="2022-03-30T11:17:12.021" v="639" actId="478"/>
          <ac:spMkLst>
            <pc:docMk/>
            <pc:sldMk cId="2072983963" sldId="2147470142"/>
            <ac:spMk id="15" creationId="{B7841A05-F306-474E-8EB7-F48B0524052F}"/>
          </ac:spMkLst>
        </pc:spChg>
        <pc:spChg chg="ord">
          <ac:chgData name="Julie Marie Scalf" userId="66fa2a63e187dac9" providerId="LiveId" clId="{20247E19-BAA2-43C0-978A-FF8A69F10922}" dt="2022-03-30T11:15:31.289" v="582" actId="167"/>
          <ac:spMkLst>
            <pc:docMk/>
            <pc:sldMk cId="2072983963" sldId="2147470142"/>
            <ac:spMk id="71" creationId="{F98D7DE8-7D39-44E0-B832-C134C665D27C}"/>
          </ac:spMkLst>
        </pc:spChg>
        <pc:picChg chg="add mod">
          <ac:chgData name="Julie Marie Scalf" userId="66fa2a63e187dac9" providerId="LiveId" clId="{20247E19-BAA2-43C0-978A-FF8A69F10922}" dt="2022-03-30T11:15:27.811" v="580" actId="167"/>
          <ac:picMkLst>
            <pc:docMk/>
            <pc:sldMk cId="2072983963" sldId="2147470142"/>
            <ac:picMk id="10" creationId="{A474C988-62E2-46C8-8626-A42846F181A5}"/>
          </ac:picMkLst>
        </pc:picChg>
        <pc:picChg chg="del">
          <ac:chgData name="Julie Marie Scalf" userId="66fa2a63e187dac9" providerId="LiveId" clId="{20247E19-BAA2-43C0-978A-FF8A69F10922}" dt="2022-03-30T11:15:28.867" v="581" actId="478"/>
          <ac:picMkLst>
            <pc:docMk/>
            <pc:sldMk cId="2072983963" sldId="2147470142"/>
            <ac:picMk id="13" creationId="{52C1A5F9-4F0E-4264-BF57-731FB77B7748}"/>
          </ac:picMkLst>
        </pc:picChg>
      </pc:sldChg>
      <pc:sldChg chg="addSp delSp modSp mod modTransition">
        <pc:chgData name="Julie Marie Scalf" userId="66fa2a63e187dac9" providerId="LiveId" clId="{20247E19-BAA2-43C0-978A-FF8A69F10922}" dt="2022-03-30T11:19:46.503" v="646"/>
        <pc:sldMkLst>
          <pc:docMk/>
          <pc:sldMk cId="1798601972" sldId="2147470143"/>
        </pc:sldMkLst>
        <pc:spChg chg="ord">
          <ac:chgData name="Julie Marie Scalf" userId="66fa2a63e187dac9" providerId="LiveId" clId="{20247E19-BAA2-43C0-978A-FF8A69F10922}" dt="2022-03-30T11:17:57.004" v="643" actId="13244"/>
          <ac:spMkLst>
            <pc:docMk/>
            <pc:sldMk cId="1798601972" sldId="2147470143"/>
            <ac:spMk id="2" creationId="{867423B1-D4B1-4753-9CEA-28CFD873353B}"/>
          </ac:spMkLst>
        </pc:spChg>
        <pc:spChg chg="del mod">
          <ac:chgData name="Julie Marie Scalf" userId="66fa2a63e187dac9" providerId="LiveId" clId="{20247E19-BAA2-43C0-978A-FF8A69F10922}" dt="2022-03-30T09:58:32.566" v="43" actId="478"/>
          <ac:spMkLst>
            <pc:docMk/>
            <pc:sldMk cId="1798601972" sldId="2147470143"/>
            <ac:spMk id="5" creationId="{BB219D2D-BABC-47E2-A08E-71DBA7EAF00A}"/>
          </ac:spMkLst>
        </pc:spChg>
        <pc:spChg chg="mod">
          <ac:chgData name="Julie Marie Scalf" userId="66fa2a63e187dac9" providerId="LiveId" clId="{20247E19-BAA2-43C0-978A-FF8A69F10922}" dt="2022-03-30T10:11:46.526" v="59" actId="1076"/>
          <ac:spMkLst>
            <pc:docMk/>
            <pc:sldMk cId="1798601972" sldId="2147470143"/>
            <ac:spMk id="6" creationId="{0DC7B4DF-674E-4832-90BD-0451575DA413}"/>
          </ac:spMkLst>
        </pc:spChg>
        <pc:spChg chg="add mod ord">
          <ac:chgData name="Julie Marie Scalf" userId="66fa2a63e187dac9" providerId="LiveId" clId="{20247E19-BAA2-43C0-978A-FF8A69F10922}" dt="2022-03-30T11:17:47.548" v="641" actId="13244"/>
          <ac:spMkLst>
            <pc:docMk/>
            <pc:sldMk cId="1798601972" sldId="2147470143"/>
            <ac:spMk id="9" creationId="{8CD175E0-4E6B-42E0-89AA-A85486AA990A}"/>
          </ac:spMkLst>
        </pc:spChg>
        <pc:grpChg chg="mod ord">
          <ac:chgData name="Julie Marie Scalf" userId="66fa2a63e187dac9" providerId="LiveId" clId="{20247E19-BAA2-43C0-978A-FF8A69F10922}" dt="2022-03-30T11:17:50.410" v="642" actId="962"/>
          <ac:grpSpMkLst>
            <pc:docMk/>
            <pc:sldMk cId="1798601972" sldId="2147470143"/>
            <ac:grpSpMk id="8" creationId="{AE4F0FB8-5F4C-41B2-B44F-FA395EE17C5F}"/>
          </ac:grpSpMkLst>
        </pc:grpChg>
        <pc:picChg chg="mod">
          <ac:chgData name="Julie Marie Scalf" userId="66fa2a63e187dac9" providerId="LiveId" clId="{20247E19-BAA2-43C0-978A-FF8A69F10922}" dt="2022-03-30T09:55:50.202" v="38" actId="167"/>
          <ac:picMkLst>
            <pc:docMk/>
            <pc:sldMk cId="1798601972" sldId="2147470143"/>
            <ac:picMk id="1028" creationId="{6FC496B3-0ACD-4322-A10E-0C28AB03A075}"/>
          </ac:picMkLst>
        </pc:picChg>
      </pc:sldChg>
      <pc:sldChg chg="del">
        <pc:chgData name="Julie Marie Scalf" userId="66fa2a63e187dac9" providerId="LiveId" clId="{20247E19-BAA2-43C0-978A-FF8A69F10922}" dt="2022-03-28T19:51:02.239" v="1" actId="2696"/>
        <pc:sldMkLst>
          <pc:docMk/>
          <pc:sldMk cId="4117442296" sldId="2147470143"/>
        </pc:sldMkLst>
      </pc:sldChg>
      <pc:sldChg chg="del">
        <pc:chgData name="Julie Marie Scalf" userId="66fa2a63e187dac9" providerId="LiveId" clId="{20247E19-BAA2-43C0-978A-FF8A69F10922}" dt="2022-03-28T19:51:02.239" v="1" actId="2696"/>
        <pc:sldMkLst>
          <pc:docMk/>
          <pc:sldMk cId="442798200" sldId="2147470144"/>
        </pc:sldMkLst>
      </pc:sldChg>
      <pc:sldChg chg="addSp delSp modSp mod modTransition modAnim">
        <pc:chgData name="Julie Marie Scalf" userId="66fa2a63e187dac9" providerId="LiveId" clId="{20247E19-BAA2-43C0-978A-FF8A69F10922}" dt="2022-03-30T20:52:54.860" v="849" actId="207"/>
        <pc:sldMkLst>
          <pc:docMk/>
          <pc:sldMk cId="4007450375" sldId="2147470144"/>
        </pc:sldMkLst>
        <pc:spChg chg="add del mod">
          <ac:chgData name="Julie Marie Scalf" userId="66fa2a63e187dac9" providerId="LiveId" clId="{20247E19-BAA2-43C0-978A-FF8A69F10922}" dt="2022-03-30T10:59:21.668" v="453" actId="478"/>
          <ac:spMkLst>
            <pc:docMk/>
            <pc:sldMk cId="4007450375" sldId="2147470144"/>
            <ac:spMk id="6" creationId="{6863C6D9-51C9-4248-9CFB-7E4D38DF9B60}"/>
          </ac:spMkLst>
        </pc:spChg>
        <pc:spChg chg="mod">
          <ac:chgData name="Julie Marie Scalf" userId="66fa2a63e187dac9" providerId="LiveId" clId="{20247E19-BAA2-43C0-978A-FF8A69F10922}" dt="2022-03-30T20:52:54.860" v="849" actId="207"/>
          <ac:spMkLst>
            <pc:docMk/>
            <pc:sldMk cId="4007450375" sldId="2147470144"/>
            <ac:spMk id="66" creationId="{06756BF5-0FD9-4D4B-A0B4-6849AF853E3F}"/>
          </ac:spMkLst>
        </pc:spChg>
        <pc:picChg chg="mod">
          <ac:chgData name="Julie Marie Scalf" userId="66fa2a63e187dac9" providerId="LiveId" clId="{20247E19-BAA2-43C0-978A-FF8A69F10922}" dt="2022-03-30T10:59:29.764" v="454" actId="1076"/>
          <ac:picMkLst>
            <pc:docMk/>
            <pc:sldMk cId="4007450375" sldId="2147470144"/>
            <ac:picMk id="9" creationId="{7A90EE23-504D-4D7D-BE27-0E6C43FB5D18}"/>
          </ac:picMkLst>
        </pc:picChg>
      </pc:sldChg>
      <pc:sldChg chg="del">
        <pc:chgData name="Julie Marie Scalf" userId="66fa2a63e187dac9" providerId="LiveId" clId="{20247E19-BAA2-43C0-978A-FF8A69F10922}" dt="2022-03-28T19:51:02.239" v="1" actId="2696"/>
        <pc:sldMkLst>
          <pc:docMk/>
          <pc:sldMk cId="1390935589" sldId="2147470145"/>
        </pc:sldMkLst>
      </pc:sldChg>
      <pc:sldChg chg="modSp add mod ord">
        <pc:chgData name="Julie Marie Scalf" userId="66fa2a63e187dac9" providerId="LiveId" clId="{20247E19-BAA2-43C0-978A-FF8A69F10922}" dt="2022-03-30T11:20:26.557" v="654"/>
        <pc:sldMkLst>
          <pc:docMk/>
          <pc:sldMk cId="4129297333" sldId="2147470145"/>
        </pc:sldMkLst>
        <pc:spChg chg="mod">
          <ac:chgData name="Julie Marie Scalf" userId="66fa2a63e187dac9" providerId="LiveId" clId="{20247E19-BAA2-43C0-978A-FF8A69F10922}" dt="2022-03-30T11:20:26.557" v="654"/>
          <ac:spMkLst>
            <pc:docMk/>
            <pc:sldMk cId="4129297333" sldId="2147470145"/>
            <ac:spMk id="3" creationId="{B39EFDA9-BA3A-4120-8DA9-F10DDF9B3944}"/>
          </ac:spMkLst>
        </pc:spChg>
      </pc:sldChg>
      <pc:sldChg chg="delSp modSp add mod ord modNotesTx">
        <pc:chgData name="Julie Marie Scalf" userId="66fa2a63e187dac9" providerId="LiveId" clId="{20247E19-BAA2-43C0-978A-FF8A69F10922}" dt="2022-03-30T20:55:59.738" v="872" actId="207"/>
        <pc:sldMkLst>
          <pc:docMk/>
          <pc:sldMk cId="1599505369" sldId="2147470146"/>
        </pc:sldMkLst>
        <pc:spChg chg="mod">
          <ac:chgData name="Julie Marie Scalf" userId="66fa2a63e187dac9" providerId="LiveId" clId="{20247E19-BAA2-43C0-978A-FF8A69F10922}" dt="2022-03-30T11:21:17.108" v="662" actId="20577"/>
          <ac:spMkLst>
            <pc:docMk/>
            <pc:sldMk cId="1599505369" sldId="2147470146"/>
            <ac:spMk id="9" creationId="{A850A619-E8FE-458E-B4D9-42CDB3852BB4}"/>
          </ac:spMkLst>
        </pc:spChg>
        <pc:spChg chg="mod">
          <ac:chgData name="Julie Marie Scalf" userId="66fa2a63e187dac9" providerId="LiveId" clId="{20247E19-BAA2-43C0-978A-FF8A69F10922}" dt="2022-03-30T20:55:54.992" v="871" actId="207"/>
          <ac:spMkLst>
            <pc:docMk/>
            <pc:sldMk cId="1599505369" sldId="2147470146"/>
            <ac:spMk id="14" creationId="{3D86E62D-E0E0-4428-A9A4-E63A3A1369C5}"/>
          </ac:spMkLst>
        </pc:spChg>
        <pc:spChg chg="mod">
          <ac:chgData name="Julie Marie Scalf" userId="66fa2a63e187dac9" providerId="LiveId" clId="{20247E19-BAA2-43C0-978A-FF8A69F10922}" dt="2022-03-30T20:55:50.450" v="870" actId="207"/>
          <ac:spMkLst>
            <pc:docMk/>
            <pc:sldMk cId="1599505369" sldId="2147470146"/>
            <ac:spMk id="15" creationId="{46BAE159-5B44-4906-96BD-59722E952A8F}"/>
          </ac:spMkLst>
        </pc:spChg>
        <pc:spChg chg="mod">
          <ac:chgData name="Julie Marie Scalf" userId="66fa2a63e187dac9" providerId="LiveId" clId="{20247E19-BAA2-43C0-978A-FF8A69F10922}" dt="2022-03-30T20:55:59.738" v="872" actId="207"/>
          <ac:spMkLst>
            <pc:docMk/>
            <pc:sldMk cId="1599505369" sldId="2147470146"/>
            <ac:spMk id="16" creationId="{9AA2914B-F8AD-4BF9-9992-E953C3A6B7F5}"/>
          </ac:spMkLst>
        </pc:spChg>
        <pc:spChg chg="mod">
          <ac:chgData name="Julie Marie Scalf" userId="66fa2a63e187dac9" providerId="LiveId" clId="{20247E19-BAA2-43C0-978A-FF8A69F10922}" dt="2022-03-30T11:20:58.481" v="660"/>
          <ac:spMkLst>
            <pc:docMk/>
            <pc:sldMk cId="1599505369" sldId="2147470146"/>
            <ac:spMk id="32" creationId="{C2814616-5FF7-4947-BDF6-3274BB04C98C}"/>
          </ac:spMkLst>
        </pc:spChg>
        <pc:spChg chg="mod">
          <ac:chgData name="Julie Marie Scalf" userId="66fa2a63e187dac9" providerId="LiveId" clId="{20247E19-BAA2-43C0-978A-FF8A69F10922}" dt="2022-03-30T11:21:03.681" v="661"/>
          <ac:spMkLst>
            <pc:docMk/>
            <pc:sldMk cId="1599505369" sldId="2147470146"/>
            <ac:spMk id="36" creationId="{A498CA0A-8E88-4A79-96E0-100067E2B4CE}"/>
          </ac:spMkLst>
        </pc:spChg>
        <pc:spChg chg="del">
          <ac:chgData name="Julie Marie Scalf" userId="66fa2a63e187dac9" providerId="LiveId" clId="{20247E19-BAA2-43C0-978A-FF8A69F10922}" dt="2022-03-30T11:20:50.580" v="658" actId="478"/>
          <ac:spMkLst>
            <pc:docMk/>
            <pc:sldMk cId="1599505369" sldId="2147470146"/>
            <ac:spMk id="40" creationId="{C7602700-029E-4A18-83C1-189AD47FBB3F}"/>
          </ac:spMkLst>
        </pc:spChg>
        <pc:grpChg chg="del">
          <ac:chgData name="Julie Marie Scalf" userId="66fa2a63e187dac9" providerId="LiveId" clId="{20247E19-BAA2-43C0-978A-FF8A69F10922}" dt="2022-03-30T11:20:51.636" v="659" actId="478"/>
          <ac:grpSpMkLst>
            <pc:docMk/>
            <pc:sldMk cId="1599505369" sldId="2147470146"/>
            <ac:grpSpMk id="17" creationId="{8DD1C4C7-5459-4889-9688-A34E23E92B50}"/>
          </ac:grpSpMkLst>
        </pc:grpChg>
      </pc:sldChg>
      <pc:sldChg chg="modSp add mod ord">
        <pc:chgData name="Julie Marie Scalf" userId="66fa2a63e187dac9" providerId="LiveId" clId="{20247E19-BAA2-43C0-978A-FF8A69F10922}" dt="2022-03-30T11:21:34.893" v="666"/>
        <pc:sldMkLst>
          <pc:docMk/>
          <pc:sldMk cId="651134662" sldId="2147470147"/>
        </pc:sldMkLst>
        <pc:spChg chg="mod">
          <ac:chgData name="Julie Marie Scalf" userId="66fa2a63e187dac9" providerId="LiveId" clId="{20247E19-BAA2-43C0-978A-FF8A69F10922}" dt="2022-03-30T11:21:34.893" v="666"/>
          <ac:spMkLst>
            <pc:docMk/>
            <pc:sldMk cId="651134662" sldId="2147470147"/>
            <ac:spMk id="3" creationId="{B39EFDA9-BA3A-4120-8DA9-F10DDF9B3944}"/>
          </ac:spMkLst>
        </pc:spChg>
      </pc:sldChg>
      <pc:sldMasterChg chg="delSldLayout">
        <pc:chgData name="Julie Marie Scalf" userId="66fa2a63e187dac9" providerId="LiveId" clId="{20247E19-BAA2-43C0-978A-FF8A69F10922}" dt="2022-03-28T19:51:02.239" v="1" actId="2696"/>
        <pc:sldMasterMkLst>
          <pc:docMk/>
          <pc:sldMasterMk cId="1598422807" sldId="2147484051"/>
        </pc:sldMasterMkLst>
        <pc:sldLayoutChg chg="del">
          <pc:chgData name="Julie Marie Scalf" userId="66fa2a63e187dac9" providerId="LiveId" clId="{20247E19-BAA2-43C0-978A-FF8A69F10922}" dt="2022-03-28T19:51:02.239" v="1" actId="2696"/>
          <pc:sldLayoutMkLst>
            <pc:docMk/>
            <pc:sldMasterMk cId="1598422807" sldId="2147484051"/>
            <pc:sldLayoutMk cId="3184870319" sldId="2147484113"/>
          </pc:sldLayoutMkLst>
        </pc:sldLayoutChg>
      </pc:sldMasterChg>
    </pc:docChg>
  </pc:docChgLst>
  <pc:docChgLst>
    <pc:chgData name="Martin Boam" userId="S::maboam@microsoft.com::d74053f3-094e-4874-ba00-62f2ab693b3a" providerId="AD" clId="Web-{BB86B112-3882-891F-91E4-CB239A03B1D6}"/>
    <pc:docChg chg="modSld">
      <pc:chgData name="Martin Boam" userId="S::maboam@microsoft.com::d74053f3-094e-4874-ba00-62f2ab693b3a" providerId="AD" clId="Web-{BB86B112-3882-891F-91E4-CB239A03B1D6}" dt="2022-10-07T15:18:55.600" v="3"/>
      <pc:docMkLst>
        <pc:docMk/>
      </pc:docMkLst>
      <pc:sldChg chg="modSp">
        <pc:chgData name="Martin Boam" userId="S::maboam@microsoft.com::d74053f3-094e-4874-ba00-62f2ab693b3a" providerId="AD" clId="Web-{BB86B112-3882-891F-91E4-CB239A03B1D6}" dt="2022-10-07T15:18:55.600" v="3"/>
        <pc:sldMkLst>
          <pc:docMk/>
          <pc:sldMk cId="2249137529" sldId="2134806045"/>
        </pc:sldMkLst>
        <pc:graphicFrameChg chg="mod modGraphic">
          <ac:chgData name="Martin Boam" userId="S::maboam@microsoft.com::d74053f3-094e-4874-ba00-62f2ab693b3a" providerId="AD" clId="Web-{BB86B112-3882-891F-91E4-CB239A03B1D6}" dt="2022-10-07T15:18:55.600" v="3"/>
          <ac:graphicFrameMkLst>
            <pc:docMk/>
            <pc:sldMk cId="2249137529" sldId="2134806045"/>
            <ac:graphicFrameMk id="15" creationId="{F1AE1355-E8D4-4070-B292-230655AD0E6D}"/>
          </ac:graphicFrameMkLst>
        </pc:graphicFrameChg>
      </pc:sldChg>
    </pc:docChg>
  </pc:docChgLst>
  <pc:docChgLst>
    <pc:chgData name="Michael Tressler" userId="1e8a266e-9728-4067-b189-3f7ec3d8629c" providerId="ADAL" clId="{B790B209-1AB8-464A-ACDF-5D4480C6FF01}"/>
    <pc:docChg chg="custSel addSld delSld modSld modSection">
      <pc:chgData name="Michael Tressler" userId="1e8a266e-9728-4067-b189-3f7ec3d8629c" providerId="ADAL" clId="{B790B209-1AB8-464A-ACDF-5D4480C6FF01}" dt="2022-05-04T02:21:59.474" v="576"/>
      <pc:docMkLst>
        <pc:docMk/>
      </pc:docMkLst>
      <pc:sldChg chg="add">
        <pc:chgData name="Michael Tressler" userId="1e8a266e-9728-4067-b189-3f7ec3d8629c" providerId="ADAL" clId="{B790B209-1AB8-464A-ACDF-5D4480C6FF01}" dt="2022-05-04T02:21:59.474" v="576"/>
        <pc:sldMkLst>
          <pc:docMk/>
          <pc:sldMk cId="2841784461" sldId="1872"/>
        </pc:sldMkLst>
      </pc:sldChg>
      <pc:sldChg chg="add">
        <pc:chgData name="Michael Tressler" userId="1e8a266e-9728-4067-b189-3f7ec3d8629c" providerId="ADAL" clId="{B790B209-1AB8-464A-ACDF-5D4480C6FF01}" dt="2022-05-04T02:21:59.474" v="576"/>
        <pc:sldMkLst>
          <pc:docMk/>
          <pc:sldMk cId="1770129082" sldId="2076137250"/>
        </pc:sldMkLst>
      </pc:sldChg>
      <pc:sldChg chg="modSp mod">
        <pc:chgData name="Michael Tressler" userId="1e8a266e-9728-4067-b189-3f7ec3d8629c" providerId="ADAL" clId="{B790B209-1AB8-464A-ACDF-5D4480C6FF01}" dt="2022-05-04T02:04:57.488" v="25" actId="20577"/>
        <pc:sldMkLst>
          <pc:docMk/>
          <pc:sldMk cId="174509474" sldId="2134804691"/>
        </pc:sldMkLst>
        <pc:spChg chg="mod">
          <ac:chgData name="Michael Tressler" userId="1e8a266e-9728-4067-b189-3f7ec3d8629c" providerId="ADAL" clId="{B790B209-1AB8-464A-ACDF-5D4480C6FF01}" dt="2022-05-04T02:04:57.488" v="25" actId="20577"/>
          <ac:spMkLst>
            <pc:docMk/>
            <pc:sldMk cId="174509474" sldId="2134804691"/>
            <ac:spMk id="4" creationId="{416908D1-8D96-4EFE-9CFF-0C1E71BBBDB4}"/>
          </ac:spMkLst>
        </pc:spChg>
      </pc:sldChg>
      <pc:sldChg chg="modSp mod modNotesTx">
        <pc:chgData name="Michael Tressler" userId="1e8a266e-9728-4067-b189-3f7ec3d8629c" providerId="ADAL" clId="{B790B209-1AB8-464A-ACDF-5D4480C6FF01}" dt="2022-05-04T02:18:54.012" v="313" actId="20577"/>
        <pc:sldMkLst>
          <pc:docMk/>
          <pc:sldMk cId="705993675" sldId="2147470096"/>
        </pc:sldMkLst>
        <pc:spChg chg="mod">
          <ac:chgData name="Michael Tressler" userId="1e8a266e-9728-4067-b189-3f7ec3d8629c" providerId="ADAL" clId="{B790B209-1AB8-464A-ACDF-5D4480C6FF01}" dt="2022-05-04T02:18:23.840" v="220" actId="113"/>
          <ac:spMkLst>
            <pc:docMk/>
            <pc:sldMk cId="705993675" sldId="2147470096"/>
            <ac:spMk id="7" creationId="{B0A39FE8-FE7D-4E7D-BEED-F4BDA04C5959}"/>
          </ac:spMkLst>
        </pc:spChg>
      </pc:sldChg>
      <pc:sldChg chg="modNotesTx">
        <pc:chgData name="Michael Tressler" userId="1e8a266e-9728-4067-b189-3f7ec3d8629c" providerId="ADAL" clId="{B790B209-1AB8-464A-ACDF-5D4480C6FF01}" dt="2022-05-04T02:20:34.245" v="574" actId="20577"/>
        <pc:sldMkLst>
          <pc:docMk/>
          <pc:sldMk cId="1609462180" sldId="2147470098"/>
        </pc:sldMkLst>
      </pc:sldChg>
      <pc:sldChg chg="modNotesTx">
        <pc:chgData name="Michael Tressler" userId="1e8a266e-9728-4067-b189-3f7ec3d8629c" providerId="ADAL" clId="{B790B209-1AB8-464A-ACDF-5D4480C6FF01}" dt="2022-05-04T02:10:34.994" v="26" actId="113"/>
        <pc:sldMkLst>
          <pc:docMk/>
          <pc:sldMk cId="40221739" sldId="2147470112"/>
        </pc:sldMkLst>
      </pc:sldChg>
      <pc:sldChg chg="modNotesTx">
        <pc:chgData name="Michael Tressler" userId="1e8a266e-9728-4067-b189-3f7ec3d8629c" providerId="ADAL" clId="{B790B209-1AB8-464A-ACDF-5D4480C6FF01}" dt="2022-05-04T02:11:15.231" v="173" actId="20577"/>
        <pc:sldMkLst>
          <pc:docMk/>
          <pc:sldMk cId="2465949720" sldId="2147470114"/>
        </pc:sldMkLst>
      </pc:sldChg>
      <pc:sldChg chg="modSp modAnim">
        <pc:chgData name="Michael Tressler" userId="1e8a266e-9728-4067-b189-3f7ec3d8629c" providerId="ADAL" clId="{B790B209-1AB8-464A-ACDF-5D4480C6FF01}" dt="2022-05-04T02:12:10.275" v="180" actId="166"/>
        <pc:sldMkLst>
          <pc:docMk/>
          <pc:sldMk cId="3361488054" sldId="2147470120"/>
        </pc:sldMkLst>
        <pc:spChg chg="mod">
          <ac:chgData name="Michael Tressler" userId="1e8a266e-9728-4067-b189-3f7ec3d8629c" providerId="ADAL" clId="{B790B209-1AB8-464A-ACDF-5D4480C6FF01}" dt="2022-05-04T02:11:59.904" v="179" actId="20577"/>
          <ac:spMkLst>
            <pc:docMk/>
            <pc:sldMk cId="3361488054" sldId="2147470120"/>
            <ac:spMk id="7" creationId="{A7A4DB58-555A-4BBE-A3B0-FE857FA49C77}"/>
          </ac:spMkLst>
        </pc:spChg>
        <pc:picChg chg="mod">
          <ac:chgData name="Michael Tressler" userId="1e8a266e-9728-4067-b189-3f7ec3d8629c" providerId="ADAL" clId="{B790B209-1AB8-464A-ACDF-5D4480C6FF01}" dt="2022-05-04T02:12:10.275" v="180" actId="166"/>
          <ac:picMkLst>
            <pc:docMk/>
            <pc:sldMk cId="3361488054" sldId="2147470120"/>
            <ac:picMk id="10" creationId="{19070E05-9A6B-4231-8FB8-17B584314759}"/>
          </ac:picMkLst>
        </pc:picChg>
      </pc:sldChg>
      <pc:sldChg chg="modSp">
        <pc:chgData name="Michael Tressler" userId="1e8a266e-9728-4067-b189-3f7ec3d8629c" providerId="ADAL" clId="{B790B209-1AB8-464A-ACDF-5D4480C6FF01}" dt="2022-05-04T02:12:45.268" v="207" actId="166"/>
        <pc:sldMkLst>
          <pc:docMk/>
          <pc:sldMk cId="756697070" sldId="2147470132"/>
        </pc:sldMkLst>
        <pc:spChg chg="mod">
          <ac:chgData name="Michael Tressler" userId="1e8a266e-9728-4067-b189-3f7ec3d8629c" providerId="ADAL" clId="{B790B209-1AB8-464A-ACDF-5D4480C6FF01}" dt="2022-05-04T02:12:38.303" v="206" actId="20577"/>
          <ac:spMkLst>
            <pc:docMk/>
            <pc:sldMk cId="756697070" sldId="2147470132"/>
            <ac:spMk id="9" creationId="{4F6EED49-0FC6-4FA2-B4D3-C74A6F38D4E2}"/>
          </ac:spMkLst>
        </pc:spChg>
        <pc:picChg chg="mod">
          <ac:chgData name="Michael Tressler" userId="1e8a266e-9728-4067-b189-3f7ec3d8629c" providerId="ADAL" clId="{B790B209-1AB8-464A-ACDF-5D4480C6FF01}" dt="2022-05-04T02:12:45.268" v="207" actId="166"/>
          <ac:picMkLst>
            <pc:docMk/>
            <pc:sldMk cId="756697070" sldId="2147470132"/>
            <ac:picMk id="10" creationId="{895B2DB5-645B-479F-853D-85E55F98027B}"/>
          </ac:picMkLst>
        </pc:picChg>
      </pc:sldChg>
      <pc:sldChg chg="modSp addAnim delAnim modAnim">
        <pc:chgData name="Michael Tressler" userId="1e8a266e-9728-4067-b189-3f7ec3d8629c" providerId="ADAL" clId="{B790B209-1AB8-464A-ACDF-5D4480C6FF01}" dt="2022-05-04T02:14:44.308" v="217"/>
        <pc:sldMkLst>
          <pc:docMk/>
          <pc:sldMk cId="3120195020" sldId="2147470138"/>
        </pc:sldMkLst>
        <pc:spChg chg="mod">
          <ac:chgData name="Michael Tressler" userId="1e8a266e-9728-4067-b189-3f7ec3d8629c" providerId="ADAL" clId="{B790B209-1AB8-464A-ACDF-5D4480C6FF01}" dt="2022-05-04T02:13:40.094" v="210" actId="207"/>
          <ac:spMkLst>
            <pc:docMk/>
            <pc:sldMk cId="3120195020" sldId="2147470138"/>
            <ac:spMk id="8" creationId="{7F259117-7194-4391-81CC-605571AC6BDC}"/>
          </ac:spMkLst>
        </pc:spChg>
      </pc:sldChg>
      <pc:sldChg chg="modNotesTx">
        <pc:chgData name="Michael Tressler" userId="1e8a266e-9728-4067-b189-3f7ec3d8629c" providerId="ADAL" clId="{B790B209-1AB8-464A-ACDF-5D4480C6FF01}" dt="2022-05-04T02:16:41.712" v="218" actId="113"/>
        <pc:sldMkLst>
          <pc:docMk/>
          <pc:sldMk cId="4007450375" sldId="2147470144"/>
        </pc:sldMkLst>
      </pc:sldChg>
      <pc:sldChg chg="add del">
        <pc:chgData name="Michael Tressler" userId="1e8a266e-9728-4067-b189-3f7ec3d8629c" providerId="ADAL" clId="{B790B209-1AB8-464A-ACDF-5D4480C6FF01}" dt="2022-05-04T02:21:59.474" v="576"/>
        <pc:sldMkLst>
          <pc:docMk/>
          <pc:sldMk cId="651134662" sldId="2147470147"/>
        </pc:sldMkLst>
      </pc:sldChg>
    </pc:docChg>
  </pc:docChgLst>
  <pc:docChgLst>
    <pc:chgData name="Martin Boam" userId="S::maboam@microsoft.com::d74053f3-094e-4874-ba00-62f2ab693b3a" providerId="AD" clId="Web-{3CE47F46-E46F-42B3-E3B0-69F24D7FA107}"/>
    <pc:docChg chg="mod modMainMaster">
      <pc:chgData name="Martin Boam" userId="S::maboam@microsoft.com::d74053f3-094e-4874-ba00-62f2ab693b3a" providerId="AD" clId="Web-{3CE47F46-E46F-42B3-E3B0-69F24D7FA107}" dt="2023-04-26T11:44:02.987" v="1" actId="33475"/>
      <pc:docMkLst>
        <pc:docMk/>
      </pc:docMkLst>
      <pc:sldMasterChg chg="addSp">
        <pc:chgData name="Martin Boam" userId="S::maboam@microsoft.com::d74053f3-094e-4874-ba00-62f2ab693b3a" providerId="AD" clId="Web-{3CE47F46-E46F-42B3-E3B0-69F24D7FA107}" dt="2023-04-26T11:44:02.987" v="0" actId="33475"/>
        <pc:sldMasterMkLst>
          <pc:docMk/>
          <pc:sldMasterMk cId="1598422807" sldId="2147484051"/>
        </pc:sldMasterMkLst>
        <pc:spChg chg="add">
          <ac:chgData name="Martin Boam" userId="S::maboam@microsoft.com::d74053f3-094e-4874-ba00-62f2ab693b3a" providerId="AD" clId="Web-{3CE47F46-E46F-42B3-E3B0-69F24D7FA107}" dt="2023-04-26T11:44:02.987" v="0" actId="33475"/>
          <ac:spMkLst>
            <pc:docMk/>
            <pc:sldMasterMk cId="1598422807" sldId="2147484051"/>
            <ac:spMk id="8" creationId="{09541DAE-BF4F-E899-51E5-F82FA527A399}"/>
          </ac:spMkLst>
        </pc:sp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Segoe UI" panose="020B0502040204020203" pitchFamily="34" charset="0"/>
              </a:defRPr>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Segoe UI" panose="020B0502040204020203" pitchFamily="34" charset="0"/>
              </a:defRPr>
            </a:lvl1pPr>
          </a:lstStyle>
          <a:p>
            <a:fld id="{1367CB99-5BCA-43B2-9204-6AC3AF3F48FB}" type="datetimeFigureOut">
              <a:rPr lang="en-US" smtClean="0"/>
              <a:pPr/>
              <a:t>4/27/2023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Segoe UI" panose="020B0502040204020203" pitchFamily="34" charset="0"/>
              </a:defRPr>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Segoe UI" panose="020B0502040204020203" pitchFamily="34" charset="0"/>
              </a:defRPr>
            </a:lvl1pPr>
          </a:lstStyle>
          <a:p>
            <a:fld id="{1737E1E6-53FD-4F2C-95CE-4B898D07083C}" type="slidenum">
              <a:rPr lang="en-US" smtClean="0"/>
              <a:pPr/>
              <a:t>‹#›</a:t>
            </a:fld>
            <a:endParaRPr lang="en-US"/>
          </a:p>
        </p:txBody>
      </p:sp>
    </p:spTree>
    <p:extLst>
      <p:ext uri="{BB962C8B-B14F-4D97-AF65-F5344CB8AC3E}">
        <p14:creationId xmlns:p14="http://schemas.microsoft.com/office/powerpoint/2010/main" val="37352397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Segoe UI" panose="020B0502040204020203" pitchFamily="34" charset="0"/>
        <a:ea typeface="+mn-ea"/>
        <a:cs typeface="+mn-cs"/>
      </a:defRPr>
    </a:lvl1pPr>
    <a:lvl2pPr marL="457200" algn="l" defTabSz="914400" rtl="0" eaLnBrk="1" latinLnBrk="0" hangingPunct="1">
      <a:defRPr sz="1200" kern="1200">
        <a:solidFill>
          <a:schemeClr val="tx1"/>
        </a:solidFill>
        <a:latin typeface="Segoe UI" panose="020B0502040204020203" pitchFamily="34" charset="0"/>
        <a:ea typeface="+mn-ea"/>
        <a:cs typeface="+mn-cs"/>
      </a:defRPr>
    </a:lvl2pPr>
    <a:lvl3pPr marL="914400" algn="l" defTabSz="914400" rtl="0" eaLnBrk="1" latinLnBrk="0" hangingPunct="1">
      <a:defRPr sz="1200" kern="1200">
        <a:solidFill>
          <a:schemeClr val="tx1"/>
        </a:solidFill>
        <a:latin typeface="Segoe UI" panose="020B0502040204020203" pitchFamily="34" charset="0"/>
        <a:ea typeface="+mn-ea"/>
        <a:cs typeface="+mn-cs"/>
      </a:defRPr>
    </a:lvl3pPr>
    <a:lvl4pPr marL="1371600" algn="l" defTabSz="914400" rtl="0" eaLnBrk="1" latinLnBrk="0" hangingPunct="1">
      <a:defRPr sz="1200" kern="1200">
        <a:solidFill>
          <a:schemeClr val="tx1"/>
        </a:solidFill>
        <a:latin typeface="Segoe UI" panose="020B0502040204020203" pitchFamily="34" charset="0"/>
        <a:ea typeface="+mn-ea"/>
        <a:cs typeface="+mn-cs"/>
      </a:defRPr>
    </a:lvl4pPr>
    <a:lvl5pPr marL="1828800" algn="l" defTabSz="914400" rtl="0" eaLnBrk="1" latinLnBrk="0" hangingPunct="1">
      <a:defRPr sz="1200" kern="1200">
        <a:solidFill>
          <a:schemeClr val="tx1"/>
        </a:solidFill>
        <a:latin typeface="Segoe UI" panose="020B0502040204020203"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Last reviewed </a:t>
            </a:r>
            <a:r>
              <a:rPr lang="en-US"/>
              <a:t>– 27-APRIL-2023-MB</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0E05B5D-1125-4F7C-9E62-46439DCDC081}" type="slidenum">
              <a:rPr kumimoji="0" lang="en-US" sz="1200" b="0" i="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ea typeface="+mn-ea"/>
              <a:cs typeface="+mn-cs"/>
            </a:endParaRPr>
          </a:p>
        </p:txBody>
      </p:sp>
    </p:spTree>
    <p:extLst>
      <p:ext uri="{BB962C8B-B14F-4D97-AF65-F5344CB8AC3E}">
        <p14:creationId xmlns:p14="http://schemas.microsoft.com/office/powerpoint/2010/main" val="16029038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79CACC8-84BD-4A87-AFE8-73E67016737F}" type="slidenum">
              <a:rPr kumimoji="0" lang="nl-NL"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nl-NL"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822745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Header Placeholder 3"/>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2E1EA5EA-C73D-4B37-8E25-824238FD9974}"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4/27/2023 12:57 PM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6313941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4/27/2023 12:57 PM</a:t>
            </a:fld>
            <a:endParaRPr lang="en-US"/>
          </a:p>
        </p:txBody>
      </p:sp>
      <p:sp>
        <p:nvSpPr>
          <p:cNvPr id="7" name="Slide Number Placeholder 6"/>
          <p:cNvSpPr>
            <a:spLocks noGrp="1"/>
          </p:cNvSpPr>
          <p:nvPr>
            <p:ph type="sldNum" sz="quarter" idx="5"/>
          </p:nvPr>
        </p:nvSpPr>
        <p:spPr/>
        <p:txBody>
          <a:bodyPr/>
          <a:lstStyle/>
          <a:p>
            <a:fld id="{B4008EB6-D09E-4580-8CD6-DDB14511944F}" type="slidenum">
              <a:rPr lang="en-US" smtClean="0"/>
              <a:pPr/>
              <a:t>4</a:t>
            </a:fld>
            <a:endParaRPr lang="en-US"/>
          </a:p>
        </p:txBody>
      </p:sp>
    </p:spTree>
    <p:extLst>
      <p:ext uri="{BB962C8B-B14F-4D97-AF65-F5344CB8AC3E}">
        <p14:creationId xmlns:p14="http://schemas.microsoft.com/office/powerpoint/2010/main" val="12322303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Make sure UPN=SMTP=SIP</a:t>
            </a:r>
          </a:p>
          <a:p>
            <a:endParaRPr lang="en-US"/>
          </a:p>
          <a:p>
            <a:r>
              <a:rPr lang="en-US"/>
              <a:t>If all 3 don't match, the device will either fail to sign into Teams or fail to sign into Exchange. If </a:t>
            </a:r>
            <a:r>
              <a:rPr lang="en-US" err="1"/>
              <a:t>onprem</a:t>
            </a:r>
            <a:r>
              <a:rPr lang="en-US"/>
              <a:t> domains don't match, you are better off creating cloud only accounts using the .onmicrosoft.com domain for these device accounts.</a:t>
            </a:r>
          </a:p>
          <a:p>
            <a:endParaRPr lang="en-US"/>
          </a:p>
          <a:p>
            <a:r>
              <a:rPr lang="en-US"/>
              <a:t>A naming convention will help in grouping these devices in AD or Intune</a:t>
            </a:r>
          </a:p>
          <a:p>
            <a:r>
              <a:rPr lang="en-US"/>
              <a:t>OU – Organizational Unit. This is done so you can apply/block certain GPO’s from improperly applying</a:t>
            </a:r>
          </a:p>
          <a:p>
            <a:endParaRPr lang="en-GB"/>
          </a:p>
        </p:txBody>
      </p:sp>
      <p:sp>
        <p:nvSpPr>
          <p:cNvPr id="4" name="Header Placeholder 3"/>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13E078CD-6C62-41A4-84DA-55643843A00A}"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4/27/2023 12:57 PM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25421430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66294"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4/27/2023 12:57 PM</a:t>
            </a:fld>
            <a:endParaRPr lang="en-US"/>
          </a:p>
        </p:txBody>
      </p:sp>
      <p:sp>
        <p:nvSpPr>
          <p:cNvPr id="7" name="Slide Number Placeholder 6"/>
          <p:cNvSpPr>
            <a:spLocks noGrp="1"/>
          </p:cNvSpPr>
          <p:nvPr>
            <p:ph type="sldNum" sz="quarter" idx="5"/>
          </p:nvPr>
        </p:nvSpPr>
        <p:spPr/>
        <p:txBody>
          <a:bodyPr/>
          <a:lstStyle/>
          <a:p>
            <a:fld id="{B4008EB6-D09E-4580-8CD6-DDB14511944F}" type="slidenum">
              <a:rPr lang="en-US" smtClean="0"/>
              <a:pPr/>
              <a:t>6</a:t>
            </a:fld>
            <a:endParaRPr lang="en-US"/>
          </a:p>
        </p:txBody>
      </p:sp>
    </p:spTree>
    <p:extLst>
      <p:ext uri="{BB962C8B-B14F-4D97-AF65-F5344CB8AC3E}">
        <p14:creationId xmlns:p14="http://schemas.microsoft.com/office/powerpoint/2010/main" val="25493615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367" rtl="0" eaLnBrk="1" fontAlgn="auto" latinLnBrk="0" hangingPunct="1">
              <a:lnSpc>
                <a:spcPct val="90000"/>
              </a:lnSpc>
              <a:spcBef>
                <a:spcPts val="0"/>
              </a:spcBef>
              <a:spcAft>
                <a:spcPts val="333"/>
              </a:spcAft>
              <a:buClrTx/>
              <a:buSzTx/>
              <a:buFontTx/>
              <a:buNone/>
              <a:tabLst/>
              <a:defRPr/>
            </a:pPr>
            <a:r>
              <a:rPr lang="en-US"/>
              <a:t>Only some conditional access policies are supported: https://techcommunity.microsoft.com/t5/intune-customer-success/managing-teams-meeting-rooms-with-intune/ba-p/1069230</a:t>
            </a:r>
          </a:p>
          <a:p>
            <a:pPr marL="0" marR="0" lvl="0" indent="0" algn="l" defTabSz="914367" rtl="0" eaLnBrk="1" fontAlgn="auto" latinLnBrk="0" hangingPunct="1">
              <a:lnSpc>
                <a:spcPct val="90000"/>
              </a:lnSpc>
              <a:spcBef>
                <a:spcPts val="0"/>
              </a:spcBef>
              <a:spcAft>
                <a:spcPts val="333"/>
              </a:spcAft>
              <a:buClrTx/>
              <a:buSzTx/>
              <a:buFontTx/>
              <a:buNone/>
              <a:tabLst/>
              <a:defRPr/>
            </a:pPr>
            <a:endParaRPr lang="en-US"/>
          </a:p>
          <a:p>
            <a:pPr marL="0" marR="0" lvl="0" indent="0" algn="l" defTabSz="914367" rtl="0" eaLnBrk="1" fontAlgn="auto" latinLnBrk="0" hangingPunct="1">
              <a:lnSpc>
                <a:spcPct val="90000"/>
              </a:lnSpc>
              <a:spcBef>
                <a:spcPts val="0"/>
              </a:spcBef>
              <a:spcAft>
                <a:spcPts val="333"/>
              </a:spcAft>
              <a:buClrTx/>
              <a:buSzTx/>
              <a:buFontTx/>
              <a:buNone/>
              <a:tabLst/>
              <a:defRPr/>
            </a:pPr>
            <a:r>
              <a:rPr lang="en-US"/>
              <a:t>https://docs.microsoft.com/en-us/powershell/module/exchange/mailboxes/set-calendarprocessing?view=exchange-ps</a:t>
            </a:r>
            <a:br>
              <a:rPr lang="en-US"/>
            </a:br>
            <a:br>
              <a:rPr lang="en-US"/>
            </a:br>
            <a:r>
              <a:rPr lang="en-US"/>
              <a:t>More info on Conditional Access Policies in Module 6</a:t>
            </a:r>
          </a:p>
        </p:txBody>
      </p:sp>
      <p:sp>
        <p:nvSpPr>
          <p:cNvPr id="4" name="Header Placeholder 3"/>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C01FB7B0-B0FD-4B93-B212-253DBF3014BB}"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4/27/2023 12:57 PM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26289146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Animated slide.  Click to advance.</a:t>
            </a:r>
          </a:p>
          <a:p>
            <a:endParaRPr lang="en-US"/>
          </a:p>
          <a:p>
            <a:r>
              <a:rPr lang="en-US"/>
              <a:t>Identify the room that will host Teams Rooms</a:t>
            </a:r>
          </a:p>
          <a:p>
            <a:r>
              <a:rPr lang="en-US"/>
              <a:t>Does an Exchange Resource already exist? If not, create one</a:t>
            </a:r>
          </a:p>
          <a:p>
            <a:r>
              <a:rPr lang="en-US"/>
              <a:t>Configure calendar Auto Accept and set the password to not expire</a:t>
            </a:r>
          </a:p>
          <a:p>
            <a:r>
              <a:rPr lang="en-US"/>
              <a:t>Will this account be enabled for Skype?</a:t>
            </a:r>
          </a:p>
          <a:p>
            <a:r>
              <a:rPr lang="en-US"/>
              <a:t>	If not enabled for Skype, assign a Teams license (Teams Rooms Premium!)</a:t>
            </a:r>
          </a:p>
          <a:p>
            <a:r>
              <a:rPr lang="en-US"/>
              <a:t>	If enabled for Skype (and if </a:t>
            </a:r>
            <a:r>
              <a:rPr lang="en-US" err="1"/>
              <a:t>SfBO</a:t>
            </a:r>
            <a:r>
              <a:rPr lang="en-US"/>
              <a:t>, assign a license such as Teams Rooms Standard)</a:t>
            </a:r>
          </a:p>
          <a:p>
            <a:r>
              <a:rPr lang="en-US"/>
              <a:t>	Will it also be enabled for Teams too? Assign a license (Teams Rooms Standard or Premium!)</a:t>
            </a:r>
          </a:p>
          <a:p>
            <a:r>
              <a:rPr lang="en-US"/>
              <a:t>Configure Teams Rooms</a:t>
            </a:r>
          </a:p>
          <a:p>
            <a:r>
              <a:rPr lang="en-US"/>
              <a:t>Profit.</a:t>
            </a:r>
          </a:p>
          <a:p>
            <a:endParaRPr lang="en-US"/>
          </a:p>
          <a:p>
            <a:endParaRPr lang="en-US"/>
          </a:p>
        </p:txBody>
      </p:sp>
      <p:sp>
        <p:nvSpPr>
          <p:cNvPr id="4" name="Slide Number Placeholder 3"/>
          <p:cNvSpPr>
            <a:spLocks noGrp="1"/>
          </p:cNvSpPr>
          <p:nvPr>
            <p:ph type="sldNum" sz="quarter" idx="5"/>
          </p:nvPr>
        </p:nvSpPr>
        <p:spPr/>
        <p:txBody>
          <a:bodyPr/>
          <a:lstStyle/>
          <a:p>
            <a:fld id="{1737E1E6-53FD-4F2C-95CE-4B898D07083C}" type="slidenum">
              <a:rPr lang="en-US" smtClean="0"/>
              <a:t>8</a:t>
            </a:fld>
            <a:endParaRPr lang="en-US"/>
          </a:p>
        </p:txBody>
      </p:sp>
    </p:spTree>
    <p:extLst>
      <p:ext uri="{BB962C8B-B14F-4D97-AF65-F5344CB8AC3E}">
        <p14:creationId xmlns:p14="http://schemas.microsoft.com/office/powerpoint/2010/main" val="34949628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easiest way to create an account is via M365 admin center.</a:t>
            </a:r>
          </a:p>
          <a:p>
            <a:r>
              <a:rPr lang="en-US"/>
              <a:t>Resources section is not shown by default. You’ll have to select “… Show all” to see it.</a:t>
            </a:r>
          </a:p>
          <a:p>
            <a:endParaRPr lang="en-US"/>
          </a:p>
        </p:txBody>
      </p:sp>
      <p:sp>
        <p:nvSpPr>
          <p:cNvPr id="4" name="Slide Number Placeholder 3"/>
          <p:cNvSpPr>
            <a:spLocks noGrp="1"/>
          </p:cNvSpPr>
          <p:nvPr>
            <p:ph type="sldNum" sz="quarter" idx="5"/>
          </p:nvPr>
        </p:nvSpPr>
        <p:spPr/>
        <p:txBody>
          <a:bodyPr/>
          <a:lstStyle/>
          <a:p>
            <a:fld id="{1737E1E6-53FD-4F2C-95CE-4B898D07083C}" type="slidenum">
              <a:rPr lang="en-US" smtClean="0"/>
              <a:t>9</a:t>
            </a:fld>
            <a:endParaRPr lang="en-US"/>
          </a:p>
        </p:txBody>
      </p:sp>
    </p:spTree>
    <p:extLst>
      <p:ext uri="{BB962C8B-B14F-4D97-AF65-F5344CB8AC3E}">
        <p14:creationId xmlns:p14="http://schemas.microsoft.com/office/powerpoint/2010/main" val="68226232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a:t>Capacity is optional but is used for capacity notifications</a:t>
            </a:r>
            <a:r>
              <a:rPr lang="en-US"/>
              <a:t>, Location is optional, and honestly don’t recommend setting a Phone Number as this does *not* assign a phone number, it just adds an entry into AAD.</a:t>
            </a:r>
          </a:p>
          <a:p>
            <a:endParaRPr lang="en-US"/>
          </a:p>
        </p:txBody>
      </p:sp>
      <p:sp>
        <p:nvSpPr>
          <p:cNvPr id="4" name="Slide Number Placeholder 3"/>
          <p:cNvSpPr>
            <a:spLocks noGrp="1"/>
          </p:cNvSpPr>
          <p:nvPr>
            <p:ph type="sldNum" sz="quarter" idx="5"/>
          </p:nvPr>
        </p:nvSpPr>
        <p:spPr/>
        <p:txBody>
          <a:bodyPr/>
          <a:lstStyle/>
          <a:p>
            <a:fld id="{1737E1E6-53FD-4F2C-95CE-4B898D07083C}" type="slidenum">
              <a:rPr lang="en-US" smtClean="0"/>
              <a:t>11</a:t>
            </a:fld>
            <a:endParaRPr lang="en-US"/>
          </a:p>
        </p:txBody>
      </p:sp>
    </p:spTree>
    <p:extLst>
      <p:ext uri="{BB962C8B-B14F-4D97-AF65-F5344CB8AC3E}">
        <p14:creationId xmlns:p14="http://schemas.microsoft.com/office/powerpoint/2010/main" val="296297068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Click Scheduling options….as seen on next slide….</a:t>
            </a:r>
          </a:p>
          <a:p>
            <a:endParaRPr lang="en-US"/>
          </a:p>
        </p:txBody>
      </p:sp>
      <p:sp>
        <p:nvSpPr>
          <p:cNvPr id="4" name="Slide Number Placeholder 3"/>
          <p:cNvSpPr>
            <a:spLocks noGrp="1"/>
          </p:cNvSpPr>
          <p:nvPr>
            <p:ph type="sldNum" sz="quarter" idx="5"/>
          </p:nvPr>
        </p:nvSpPr>
        <p:spPr/>
        <p:txBody>
          <a:bodyPr/>
          <a:lstStyle/>
          <a:p>
            <a:fld id="{1737E1E6-53FD-4F2C-95CE-4B898D07083C}" type="slidenum">
              <a:rPr lang="en-US" smtClean="0"/>
              <a:t>12</a:t>
            </a:fld>
            <a:endParaRPr lang="en-US"/>
          </a:p>
        </p:txBody>
      </p:sp>
    </p:spTree>
    <p:extLst>
      <p:ext uri="{BB962C8B-B14F-4D97-AF65-F5344CB8AC3E}">
        <p14:creationId xmlns:p14="http://schemas.microsoft.com/office/powerpoint/2010/main" val="386182284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Note that Auto Accept Meeting Requests has been set.</a:t>
            </a:r>
          </a:p>
          <a:p>
            <a:endParaRPr lang="en-US"/>
          </a:p>
          <a:p>
            <a:r>
              <a:rPr lang="en-US"/>
              <a:t>These can all be changed. If customers want to allow meetings out 365 days instead of 180, go for it.</a:t>
            </a:r>
          </a:p>
          <a:p>
            <a:endParaRPr lang="en-US"/>
          </a:p>
        </p:txBody>
      </p:sp>
      <p:sp>
        <p:nvSpPr>
          <p:cNvPr id="4" name="Slide Number Placeholder 3"/>
          <p:cNvSpPr>
            <a:spLocks noGrp="1"/>
          </p:cNvSpPr>
          <p:nvPr>
            <p:ph type="sldNum" sz="quarter" idx="5"/>
          </p:nvPr>
        </p:nvSpPr>
        <p:spPr/>
        <p:txBody>
          <a:bodyPr/>
          <a:lstStyle/>
          <a:p>
            <a:fld id="{1737E1E6-53FD-4F2C-95CE-4B898D07083C}" type="slidenum">
              <a:rPr lang="en-US" smtClean="0"/>
              <a:t>13</a:t>
            </a:fld>
            <a:endParaRPr lang="en-US"/>
          </a:p>
        </p:txBody>
      </p:sp>
    </p:spTree>
    <p:extLst>
      <p:ext uri="{BB962C8B-B14F-4D97-AF65-F5344CB8AC3E}">
        <p14:creationId xmlns:p14="http://schemas.microsoft.com/office/powerpoint/2010/main" val="770802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Time to change the password to something you know….</a:t>
            </a:r>
          </a:p>
          <a:p>
            <a:endParaRPr lang="en-US"/>
          </a:p>
        </p:txBody>
      </p:sp>
      <p:sp>
        <p:nvSpPr>
          <p:cNvPr id="4" name="Slide Number Placeholder 3"/>
          <p:cNvSpPr>
            <a:spLocks noGrp="1"/>
          </p:cNvSpPr>
          <p:nvPr>
            <p:ph type="sldNum" sz="quarter" idx="5"/>
          </p:nvPr>
        </p:nvSpPr>
        <p:spPr/>
        <p:txBody>
          <a:bodyPr/>
          <a:lstStyle/>
          <a:p>
            <a:fld id="{1737E1E6-53FD-4F2C-95CE-4B898D07083C}" type="slidenum">
              <a:rPr lang="en-US" smtClean="0"/>
              <a:t>14</a:t>
            </a:fld>
            <a:endParaRPr lang="en-US"/>
          </a:p>
        </p:txBody>
      </p:sp>
    </p:spTree>
    <p:extLst>
      <p:ext uri="{BB962C8B-B14F-4D97-AF65-F5344CB8AC3E}">
        <p14:creationId xmlns:p14="http://schemas.microsoft.com/office/powerpoint/2010/main" val="390611712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After this slide, run demo 1, if possible.</a:t>
            </a:r>
          </a:p>
          <a:p>
            <a:endParaRPr lang="en-US"/>
          </a:p>
          <a:p>
            <a:r>
              <a:rPr lang="en-US"/>
              <a:t>You cannot change/reset password via the Teams Rooms app interface, so ticking that box will prevent successful logins.</a:t>
            </a:r>
          </a:p>
          <a:p>
            <a:endParaRPr lang="en-US"/>
          </a:p>
        </p:txBody>
      </p:sp>
      <p:sp>
        <p:nvSpPr>
          <p:cNvPr id="4" name="Slide Number Placeholder 3"/>
          <p:cNvSpPr>
            <a:spLocks noGrp="1"/>
          </p:cNvSpPr>
          <p:nvPr>
            <p:ph type="sldNum" sz="quarter" idx="5"/>
          </p:nvPr>
        </p:nvSpPr>
        <p:spPr/>
        <p:txBody>
          <a:bodyPr/>
          <a:lstStyle/>
          <a:p>
            <a:fld id="{1737E1E6-53FD-4F2C-95CE-4B898D07083C}" type="slidenum">
              <a:rPr lang="en-US" smtClean="0"/>
              <a:pPr/>
              <a:t>15</a:t>
            </a:fld>
            <a:endParaRPr lang="en-US"/>
          </a:p>
        </p:txBody>
      </p:sp>
    </p:spTree>
    <p:extLst>
      <p:ext uri="{BB962C8B-B14F-4D97-AF65-F5344CB8AC3E}">
        <p14:creationId xmlns:p14="http://schemas.microsoft.com/office/powerpoint/2010/main" val="334593460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After this slide, run demo 1, if possible.</a:t>
            </a:r>
          </a:p>
          <a:p>
            <a:endParaRPr lang="en-US"/>
          </a:p>
          <a:p>
            <a:r>
              <a:rPr lang="en-US"/>
              <a:t>You cannot change/reset password via the Teams Rooms app interface, so ticking that box will prevent successful logins.</a:t>
            </a:r>
          </a:p>
          <a:p>
            <a:endParaRPr lang="en-US"/>
          </a:p>
        </p:txBody>
      </p:sp>
      <p:sp>
        <p:nvSpPr>
          <p:cNvPr id="4" name="Slide Number Placeholder 3"/>
          <p:cNvSpPr>
            <a:spLocks noGrp="1"/>
          </p:cNvSpPr>
          <p:nvPr>
            <p:ph type="sldNum" sz="quarter" idx="5"/>
          </p:nvPr>
        </p:nvSpPr>
        <p:spPr/>
        <p:txBody>
          <a:bodyPr/>
          <a:lstStyle/>
          <a:p>
            <a:fld id="{1737E1E6-53FD-4F2C-95CE-4B898D07083C}" type="slidenum">
              <a:rPr lang="en-US" smtClean="0"/>
              <a:pPr/>
              <a:t>16</a:t>
            </a:fld>
            <a:endParaRPr lang="en-US"/>
          </a:p>
        </p:txBody>
      </p:sp>
    </p:spTree>
    <p:extLst>
      <p:ext uri="{BB962C8B-B14F-4D97-AF65-F5344CB8AC3E}">
        <p14:creationId xmlns:p14="http://schemas.microsoft.com/office/powerpoint/2010/main" val="132777217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After this slide, run demo 1, if possible.</a:t>
            </a:r>
          </a:p>
          <a:p>
            <a:endParaRPr lang="en-US"/>
          </a:p>
          <a:p>
            <a:r>
              <a:rPr lang="en-US"/>
              <a:t>You cannot change/reset password via the Teams Rooms app interface, so ticking that box will prevent successful logins.</a:t>
            </a:r>
          </a:p>
          <a:p>
            <a:endParaRPr lang="en-US"/>
          </a:p>
        </p:txBody>
      </p:sp>
      <p:sp>
        <p:nvSpPr>
          <p:cNvPr id="4" name="Slide Number Placeholder 3"/>
          <p:cNvSpPr>
            <a:spLocks noGrp="1"/>
          </p:cNvSpPr>
          <p:nvPr>
            <p:ph type="sldNum" sz="quarter" idx="5"/>
          </p:nvPr>
        </p:nvSpPr>
        <p:spPr/>
        <p:txBody>
          <a:bodyPr/>
          <a:lstStyle/>
          <a:p>
            <a:fld id="{1737E1E6-53FD-4F2C-95CE-4B898D07083C}" type="slidenum">
              <a:rPr lang="en-US" smtClean="0"/>
              <a:pPr/>
              <a:t>17</a:t>
            </a:fld>
            <a:endParaRPr lang="en-US"/>
          </a:p>
        </p:txBody>
      </p:sp>
    </p:spTree>
    <p:extLst>
      <p:ext uri="{BB962C8B-B14F-4D97-AF65-F5344CB8AC3E}">
        <p14:creationId xmlns:p14="http://schemas.microsoft.com/office/powerpoint/2010/main" val="357022016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Skype Online only needed to set enable-</a:t>
            </a:r>
            <a:r>
              <a:rPr lang="en-US" dirty="0" err="1"/>
              <a:t>csmeetingroom</a:t>
            </a:r>
            <a:r>
              <a:rPr lang="en-US" dirty="0"/>
              <a:t>, only needed for Skype for Business Server (or if you want to join meetings via URI)</a:t>
            </a:r>
          </a:p>
          <a:p>
            <a:endParaRPr lang="en-US" dirty="0"/>
          </a:p>
        </p:txBody>
      </p:sp>
      <p:sp>
        <p:nvSpPr>
          <p:cNvPr id="4" name="Slide Number Placeholder 3"/>
          <p:cNvSpPr>
            <a:spLocks noGrp="1"/>
          </p:cNvSpPr>
          <p:nvPr>
            <p:ph type="sldNum" sz="quarter" idx="5"/>
          </p:nvPr>
        </p:nvSpPr>
        <p:spPr/>
        <p:txBody>
          <a:bodyPr/>
          <a:lstStyle/>
          <a:p>
            <a:fld id="{1737E1E6-53FD-4F2C-95CE-4B898D07083C}" type="slidenum">
              <a:rPr lang="en-US" smtClean="0"/>
              <a:t>18</a:t>
            </a:fld>
            <a:endParaRPr lang="en-US"/>
          </a:p>
        </p:txBody>
      </p:sp>
    </p:spTree>
    <p:extLst>
      <p:ext uri="{BB962C8B-B14F-4D97-AF65-F5344CB8AC3E}">
        <p14:creationId xmlns:p14="http://schemas.microsoft.com/office/powerpoint/2010/main" val="196347179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Alternate option for using </a:t>
            </a:r>
            <a:r>
              <a:rPr lang="en-US" i="1" dirty="0" err="1"/>
              <a:t>MSOnline</a:t>
            </a:r>
            <a:r>
              <a:rPr lang="en-US" i="1" dirty="0"/>
              <a:t> Module</a:t>
            </a:r>
          </a:p>
        </p:txBody>
      </p:sp>
      <p:sp>
        <p:nvSpPr>
          <p:cNvPr id="4" name="Slide Number Placeholder 3"/>
          <p:cNvSpPr>
            <a:spLocks noGrp="1"/>
          </p:cNvSpPr>
          <p:nvPr>
            <p:ph type="sldNum" sz="quarter" idx="5"/>
          </p:nvPr>
        </p:nvSpPr>
        <p:spPr/>
        <p:txBody>
          <a:bodyPr/>
          <a:lstStyle/>
          <a:p>
            <a:fld id="{1737E1E6-53FD-4F2C-95CE-4B898D07083C}" type="slidenum">
              <a:rPr lang="en-US" smtClean="0"/>
              <a:pPr/>
              <a:t>19</a:t>
            </a:fld>
            <a:endParaRPr lang="en-US"/>
          </a:p>
        </p:txBody>
      </p:sp>
    </p:spTree>
    <p:extLst>
      <p:ext uri="{BB962C8B-B14F-4D97-AF65-F5344CB8AC3E}">
        <p14:creationId xmlns:p14="http://schemas.microsoft.com/office/powerpoint/2010/main" val="369083244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Strongly encourage people to acquire this license. </a:t>
            </a:r>
          </a:p>
        </p:txBody>
      </p:sp>
      <p:sp>
        <p:nvSpPr>
          <p:cNvPr id="4" name="Slide Number Placeholder 3"/>
          <p:cNvSpPr>
            <a:spLocks noGrp="1"/>
          </p:cNvSpPr>
          <p:nvPr>
            <p:ph type="sldNum" sz="quarter" idx="5"/>
          </p:nvPr>
        </p:nvSpPr>
        <p:spPr/>
        <p:txBody>
          <a:bodyPr/>
          <a:lstStyle/>
          <a:p>
            <a:fld id="{1737E1E6-53FD-4F2C-95CE-4B898D07083C}" type="slidenum">
              <a:rPr lang="en-US" smtClean="0"/>
              <a:pPr/>
              <a:t>20</a:t>
            </a:fld>
            <a:endParaRPr lang="en-US"/>
          </a:p>
        </p:txBody>
      </p:sp>
    </p:spTree>
    <p:extLst>
      <p:ext uri="{BB962C8B-B14F-4D97-AF65-F5344CB8AC3E}">
        <p14:creationId xmlns:p14="http://schemas.microsoft.com/office/powerpoint/2010/main" val="293897708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Strongly encourage people to acquire this license. </a:t>
            </a:r>
          </a:p>
        </p:txBody>
      </p:sp>
      <p:sp>
        <p:nvSpPr>
          <p:cNvPr id="4" name="Slide Number Placeholder 3"/>
          <p:cNvSpPr>
            <a:spLocks noGrp="1"/>
          </p:cNvSpPr>
          <p:nvPr>
            <p:ph type="sldNum" sz="quarter" idx="5"/>
          </p:nvPr>
        </p:nvSpPr>
        <p:spPr/>
        <p:txBody>
          <a:bodyPr/>
          <a:lstStyle/>
          <a:p>
            <a:fld id="{1737E1E6-53FD-4F2C-95CE-4B898D07083C}" type="slidenum">
              <a:rPr lang="en-US" smtClean="0"/>
              <a:pPr/>
              <a:t>21</a:t>
            </a:fld>
            <a:endParaRPr lang="en-US"/>
          </a:p>
        </p:txBody>
      </p:sp>
    </p:spTree>
    <p:extLst>
      <p:ext uri="{BB962C8B-B14F-4D97-AF65-F5344CB8AC3E}">
        <p14:creationId xmlns:p14="http://schemas.microsoft.com/office/powerpoint/2010/main" val="197772621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 just connect straight in now because MFA. </a:t>
            </a:r>
          </a:p>
        </p:txBody>
      </p:sp>
      <p:sp>
        <p:nvSpPr>
          <p:cNvPr id="4" name="Slide Number Placeholder 3"/>
          <p:cNvSpPr>
            <a:spLocks noGrp="1"/>
          </p:cNvSpPr>
          <p:nvPr>
            <p:ph type="sldNum" sz="quarter" idx="5"/>
          </p:nvPr>
        </p:nvSpPr>
        <p:spPr/>
        <p:txBody>
          <a:bodyPr/>
          <a:lstStyle/>
          <a:p>
            <a:fld id="{1737E1E6-53FD-4F2C-95CE-4B898D07083C}" type="slidenum">
              <a:rPr lang="en-US" smtClean="0"/>
              <a:pPr/>
              <a:t>24</a:t>
            </a:fld>
            <a:endParaRPr lang="en-US"/>
          </a:p>
        </p:txBody>
      </p:sp>
    </p:spTree>
    <p:extLst>
      <p:ext uri="{BB962C8B-B14F-4D97-AF65-F5344CB8AC3E}">
        <p14:creationId xmlns:p14="http://schemas.microsoft.com/office/powerpoint/2010/main" val="232140972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737E1E6-53FD-4F2C-95CE-4B898D07083C}" type="slidenum">
              <a:rPr lang="en-US" smtClean="0"/>
              <a:pPr/>
              <a:t>25</a:t>
            </a:fld>
            <a:endParaRPr lang="en-US"/>
          </a:p>
        </p:txBody>
      </p:sp>
    </p:spTree>
    <p:extLst>
      <p:ext uri="{BB962C8B-B14F-4D97-AF65-F5344CB8AC3E}">
        <p14:creationId xmlns:p14="http://schemas.microsoft.com/office/powerpoint/2010/main" val="69248860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737E1E6-53FD-4F2C-95CE-4B898D07083C}" type="slidenum">
              <a:rPr lang="en-US" smtClean="0"/>
              <a:pPr/>
              <a:t>26</a:t>
            </a:fld>
            <a:endParaRPr lang="en-US"/>
          </a:p>
        </p:txBody>
      </p:sp>
    </p:spTree>
    <p:extLst>
      <p:ext uri="{BB962C8B-B14F-4D97-AF65-F5344CB8AC3E}">
        <p14:creationId xmlns:p14="http://schemas.microsoft.com/office/powerpoint/2010/main" val="108262630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367" rtl="0" eaLnBrk="1" fontAlgn="auto" latinLnBrk="0" hangingPunct="1">
              <a:lnSpc>
                <a:spcPct val="90000"/>
              </a:lnSpc>
              <a:spcBef>
                <a:spcPts val="0"/>
              </a:spcBef>
              <a:spcAft>
                <a:spcPts val="333"/>
              </a:spcAft>
              <a:buClrTx/>
              <a:buSzTx/>
              <a:buFontTx/>
              <a:buNone/>
              <a:tabLst/>
              <a:defRPr/>
            </a:pPr>
            <a:r>
              <a:rPr kumimoji="0" lang="en-US" sz="900" b="0" i="0" u="none" strike="noStrike" kern="1200" cap="none" spc="0" normalizeH="0" baseline="0" noProof="0" dirty="0">
                <a:ln>
                  <a:noFill/>
                </a:ln>
                <a:solidFill>
                  <a:prstClr val="black"/>
                </a:solidFill>
                <a:effectLst/>
                <a:uLnTx/>
                <a:uFillTx/>
                <a:latin typeface="Segoe UI" panose="020B0502040204020203" pitchFamily="34" charset="0"/>
                <a:ea typeface="+mn-ea"/>
                <a:cs typeface="+mn-cs"/>
              </a:rPr>
              <a:t>After this slide, run demo 2, if possible.</a:t>
            </a:r>
          </a:p>
          <a:p>
            <a:pPr marL="0" marR="0" lvl="0" indent="0" algn="l" defTabSz="914367" rtl="0" eaLnBrk="1" fontAlgn="auto" latinLnBrk="0" hangingPunct="1">
              <a:lnSpc>
                <a:spcPct val="90000"/>
              </a:lnSpc>
              <a:spcBef>
                <a:spcPts val="0"/>
              </a:spcBef>
              <a:spcAft>
                <a:spcPts val="333"/>
              </a:spcAft>
              <a:buClrTx/>
              <a:buSzTx/>
              <a:buFontTx/>
              <a:buNone/>
              <a:tabLst/>
              <a:defRPr/>
            </a:pPr>
            <a:r>
              <a:rPr kumimoji="0" lang="en-US" sz="900" b="0" i="0" u="none" strike="noStrike" kern="1200" cap="none" spc="0" normalizeH="0" baseline="0" noProof="0" dirty="0">
                <a:ln>
                  <a:noFill/>
                </a:ln>
                <a:solidFill>
                  <a:prstClr val="black"/>
                </a:solidFill>
                <a:effectLst/>
                <a:uLnTx/>
                <a:uFillTx/>
                <a:latin typeface="Segoe UI" panose="020B0502040204020203" pitchFamily="34" charset="0"/>
                <a:ea typeface="+mn-ea"/>
                <a:cs typeface="+mn-cs"/>
              </a:rPr>
              <a:t>Specifies the location of the user where services are consumed. Specify a two-letter country code.</a:t>
            </a:r>
          </a:p>
        </p:txBody>
      </p:sp>
      <p:sp>
        <p:nvSpPr>
          <p:cNvPr id="4" name="Slide Number Placeholder 3"/>
          <p:cNvSpPr>
            <a:spLocks noGrp="1"/>
          </p:cNvSpPr>
          <p:nvPr>
            <p:ph type="sldNum" sz="quarter" idx="5"/>
          </p:nvPr>
        </p:nvSpPr>
        <p:spPr/>
        <p:txBody>
          <a:bodyPr/>
          <a:lstStyle/>
          <a:p>
            <a:fld id="{1737E1E6-53FD-4F2C-95CE-4B898D07083C}" type="slidenum">
              <a:rPr lang="en-US" smtClean="0"/>
              <a:pPr/>
              <a:t>27</a:t>
            </a:fld>
            <a:endParaRPr lang="en-US"/>
          </a:p>
        </p:txBody>
      </p:sp>
    </p:spTree>
    <p:extLst>
      <p:ext uri="{BB962C8B-B14F-4D97-AF65-F5344CB8AC3E}">
        <p14:creationId xmlns:p14="http://schemas.microsoft.com/office/powerpoint/2010/main" val="265995122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After this slide, run demo 2, if possible.</a:t>
            </a:r>
          </a:p>
          <a:p>
            <a:r>
              <a:rPr lang="en-US" dirty="0"/>
              <a:t>Specifies the location of the user where services are consumed. Specify a two-letter country code.</a:t>
            </a:r>
          </a:p>
          <a:p>
            <a:endParaRPr lang="en-US" dirty="0"/>
          </a:p>
        </p:txBody>
      </p:sp>
      <p:sp>
        <p:nvSpPr>
          <p:cNvPr id="4" name="Slide Number Placeholder 3"/>
          <p:cNvSpPr>
            <a:spLocks noGrp="1"/>
          </p:cNvSpPr>
          <p:nvPr>
            <p:ph type="sldNum" sz="quarter" idx="5"/>
          </p:nvPr>
        </p:nvSpPr>
        <p:spPr/>
        <p:txBody>
          <a:bodyPr/>
          <a:lstStyle/>
          <a:p>
            <a:fld id="{1737E1E6-53FD-4F2C-95CE-4B898D07083C}" type="slidenum">
              <a:rPr lang="en-US" smtClean="0"/>
              <a:pPr/>
              <a:t>28</a:t>
            </a:fld>
            <a:endParaRPr lang="en-US"/>
          </a:p>
        </p:txBody>
      </p:sp>
    </p:spTree>
    <p:extLst>
      <p:ext uri="{BB962C8B-B14F-4D97-AF65-F5344CB8AC3E}">
        <p14:creationId xmlns:p14="http://schemas.microsoft.com/office/powerpoint/2010/main" val="362691600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You’ll have to create your own script. One is not provided as part of this training.</a:t>
            </a:r>
          </a:p>
          <a:p>
            <a:endParaRPr lang="en-US"/>
          </a:p>
        </p:txBody>
      </p:sp>
      <p:sp>
        <p:nvSpPr>
          <p:cNvPr id="4" name="Slide Number Placeholder 3"/>
          <p:cNvSpPr>
            <a:spLocks noGrp="1"/>
          </p:cNvSpPr>
          <p:nvPr>
            <p:ph type="sldNum" sz="quarter" idx="5"/>
          </p:nvPr>
        </p:nvSpPr>
        <p:spPr/>
        <p:txBody>
          <a:bodyPr/>
          <a:lstStyle/>
          <a:p>
            <a:fld id="{1737E1E6-53FD-4F2C-95CE-4B898D07083C}" type="slidenum">
              <a:rPr lang="en-US" smtClean="0"/>
              <a:pPr/>
              <a:t>29</a:t>
            </a:fld>
            <a:endParaRPr lang="en-US"/>
          </a:p>
        </p:txBody>
      </p:sp>
    </p:spTree>
    <p:extLst>
      <p:ext uri="{BB962C8B-B14F-4D97-AF65-F5344CB8AC3E}">
        <p14:creationId xmlns:p14="http://schemas.microsoft.com/office/powerpoint/2010/main" val="109298923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This “user” also is removed from the output of get-</a:t>
            </a:r>
            <a:r>
              <a:rPr lang="en-US" err="1"/>
              <a:t>csuser</a:t>
            </a:r>
            <a:r>
              <a:rPr lang="en-US"/>
              <a:t>. Use Get-</a:t>
            </a:r>
            <a:r>
              <a:rPr lang="en-US" err="1"/>
              <a:t>CsMeetingRoom</a:t>
            </a:r>
            <a:r>
              <a:rPr lang="en-US"/>
              <a:t> instead.</a:t>
            </a:r>
          </a:p>
          <a:p>
            <a:endParaRPr lang="en-US"/>
          </a:p>
        </p:txBody>
      </p:sp>
      <p:sp>
        <p:nvSpPr>
          <p:cNvPr id="4" name="Slide Number Placeholder 3"/>
          <p:cNvSpPr>
            <a:spLocks noGrp="1"/>
          </p:cNvSpPr>
          <p:nvPr>
            <p:ph type="sldNum" sz="quarter" idx="5"/>
          </p:nvPr>
        </p:nvSpPr>
        <p:spPr/>
        <p:txBody>
          <a:bodyPr/>
          <a:lstStyle/>
          <a:p>
            <a:fld id="{1737E1E6-53FD-4F2C-95CE-4B898D07083C}" type="slidenum">
              <a:rPr lang="en-US" smtClean="0"/>
              <a:pPr/>
              <a:t>30</a:t>
            </a:fld>
            <a:endParaRPr lang="en-US"/>
          </a:p>
        </p:txBody>
      </p:sp>
    </p:spTree>
    <p:extLst>
      <p:ext uri="{BB962C8B-B14F-4D97-AF65-F5344CB8AC3E}">
        <p14:creationId xmlns:p14="http://schemas.microsoft.com/office/powerpoint/2010/main" val="69991942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For online, create the user on-prem and migrate to Online</a:t>
            </a:r>
          </a:p>
          <a:p>
            <a:r>
              <a:rPr lang="en-US"/>
              <a:t>If you are online-only, Create the account in Teams and assign the Teams Rooms Standard/Premium license. This license will enable the account for Skype.</a:t>
            </a:r>
          </a:p>
          <a:p>
            <a:endParaRPr lang="en-US"/>
          </a:p>
        </p:txBody>
      </p:sp>
      <p:sp>
        <p:nvSpPr>
          <p:cNvPr id="4" name="Slide Number Placeholder 3"/>
          <p:cNvSpPr>
            <a:spLocks noGrp="1"/>
          </p:cNvSpPr>
          <p:nvPr>
            <p:ph type="sldNum" sz="quarter" idx="5"/>
          </p:nvPr>
        </p:nvSpPr>
        <p:spPr/>
        <p:txBody>
          <a:bodyPr/>
          <a:lstStyle/>
          <a:p>
            <a:fld id="{1737E1E6-53FD-4F2C-95CE-4B898D07083C}" type="slidenum">
              <a:rPr lang="en-US" smtClean="0"/>
              <a:pPr/>
              <a:t>31</a:t>
            </a:fld>
            <a:endParaRPr lang="en-US"/>
          </a:p>
        </p:txBody>
      </p:sp>
    </p:spTree>
    <p:extLst>
      <p:ext uri="{BB962C8B-B14F-4D97-AF65-F5344CB8AC3E}">
        <p14:creationId xmlns:p14="http://schemas.microsoft.com/office/powerpoint/2010/main" val="14333464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367" rtl="0" eaLnBrk="1" fontAlgn="auto" latinLnBrk="0" hangingPunct="1">
              <a:lnSpc>
                <a:spcPct val="90000"/>
              </a:lnSpc>
              <a:spcBef>
                <a:spcPts val="0"/>
              </a:spcBef>
              <a:spcAft>
                <a:spcPts val="333"/>
              </a:spcAft>
              <a:buClrTx/>
              <a:buSzTx/>
              <a:buFontTx/>
              <a:buNone/>
              <a:tabLst/>
              <a:defRPr/>
            </a:pPr>
            <a:r>
              <a:rPr kumimoji="0" lang="en-US" sz="882" b="0" i="0" u="none" strike="noStrike" kern="1200" cap="none" spc="0" normalizeH="0" baseline="0" noProof="0">
                <a:ln>
                  <a:noFill/>
                </a:ln>
                <a:solidFill>
                  <a:prstClr val="black"/>
                </a:solidFill>
                <a:effectLst/>
                <a:uLnTx/>
                <a:uFillTx/>
                <a:latin typeface="Segoe UI" panose="020B0502040204020203" pitchFamily="34" charset="0"/>
                <a:ea typeface="+mn-ea"/>
                <a:cs typeface="Segoe UI"/>
              </a:rPr>
              <a:t>THIS IS OPTIONAL AND </a:t>
            </a:r>
            <a:r>
              <a:rPr kumimoji="0" lang="en-US" sz="882" b="1" i="0" u="none" strike="noStrike" kern="1200" cap="none" spc="0" normalizeH="0" baseline="0" noProof="0">
                <a:ln>
                  <a:noFill/>
                </a:ln>
                <a:solidFill>
                  <a:prstClr val="black"/>
                </a:solidFill>
                <a:effectLst/>
                <a:uLnTx/>
                <a:uFillTx/>
                <a:latin typeface="Segoe UI" panose="020B0502040204020203" pitchFamily="34" charset="0"/>
                <a:ea typeface="+mn-ea"/>
                <a:cs typeface="Segoe UI"/>
              </a:rPr>
              <a:t>100% NOT REQUIRED FOR TEAMS!!!!!!!!!</a:t>
            </a:r>
          </a:p>
          <a:p>
            <a:pPr marL="0" marR="0" lvl="0" indent="0" algn="l" defTabSz="914367" rtl="0" eaLnBrk="1" fontAlgn="auto" latinLnBrk="0" hangingPunct="1">
              <a:lnSpc>
                <a:spcPct val="90000"/>
              </a:lnSpc>
              <a:spcBef>
                <a:spcPts val="0"/>
              </a:spcBef>
              <a:spcAft>
                <a:spcPts val="333"/>
              </a:spcAft>
              <a:buClrTx/>
              <a:buSzTx/>
              <a:buFontTx/>
              <a:buNone/>
              <a:tabLst/>
              <a:defRPr/>
            </a:pPr>
            <a:endParaRPr kumimoji="0" lang="en-US" sz="882" b="0" i="0" u="none" strike="noStrike" kern="1200" cap="none" spc="0" normalizeH="0" baseline="0" noProof="0">
              <a:ln>
                <a:noFill/>
              </a:ln>
              <a:solidFill>
                <a:prstClr val="black"/>
              </a:solidFill>
              <a:effectLst/>
              <a:uLnTx/>
              <a:uFillTx/>
              <a:latin typeface="Segoe UI" panose="020B0502040204020203" pitchFamily="34" charset="0"/>
              <a:ea typeface="+mn-ea"/>
              <a:cs typeface="Segoe UI"/>
            </a:endParaRPr>
          </a:p>
          <a:p>
            <a:pPr marL="0" marR="0" lvl="0" indent="0" algn="l" defTabSz="914367" rtl="0" eaLnBrk="1" fontAlgn="auto" latinLnBrk="0" hangingPunct="1">
              <a:lnSpc>
                <a:spcPct val="90000"/>
              </a:lnSpc>
              <a:spcBef>
                <a:spcPts val="0"/>
              </a:spcBef>
              <a:spcAft>
                <a:spcPts val="333"/>
              </a:spcAft>
              <a:buClrTx/>
              <a:buSzTx/>
              <a:buFontTx/>
              <a:buNone/>
              <a:tabLst/>
              <a:defRPr/>
            </a:pPr>
            <a:r>
              <a:rPr kumimoji="0" lang="en-US" sz="882" b="0" i="0" u="none" strike="noStrike" kern="1200" cap="none" spc="0" normalizeH="0" baseline="0" noProof="0">
                <a:ln>
                  <a:noFill/>
                </a:ln>
                <a:solidFill>
                  <a:prstClr val="black"/>
                </a:solidFill>
                <a:effectLst/>
                <a:uLnTx/>
                <a:uFillTx/>
                <a:latin typeface="Segoe UI" panose="020B0502040204020203" pitchFamily="34" charset="0"/>
                <a:ea typeface="+mn-ea"/>
                <a:cs typeface="Segoe UI"/>
              </a:rPr>
              <a:t>It’s even optional for Skype.</a:t>
            </a:r>
          </a:p>
          <a:p>
            <a:pPr marL="0" marR="0" lvl="0" indent="0" algn="l" defTabSz="914367" rtl="0" eaLnBrk="1" fontAlgn="auto" latinLnBrk="0" hangingPunct="1">
              <a:lnSpc>
                <a:spcPct val="90000"/>
              </a:lnSpc>
              <a:spcBef>
                <a:spcPts val="0"/>
              </a:spcBef>
              <a:spcAft>
                <a:spcPts val="333"/>
              </a:spcAft>
              <a:buClrTx/>
              <a:buSzTx/>
              <a:buFontTx/>
              <a:buNone/>
              <a:tabLst/>
              <a:defRPr/>
            </a:pPr>
            <a:endParaRPr kumimoji="0" lang="en-US" sz="882" b="0" i="0" u="none" strike="noStrike" kern="1200" cap="none" spc="0" normalizeH="0" baseline="0" noProof="0">
              <a:ln>
                <a:noFill/>
              </a:ln>
              <a:solidFill>
                <a:prstClr val="black"/>
              </a:solidFill>
              <a:effectLst/>
              <a:uLnTx/>
              <a:uFillTx/>
              <a:latin typeface="Segoe UI" panose="020B0502040204020203" pitchFamily="34" charset="0"/>
              <a:ea typeface="+mn-ea"/>
              <a:cs typeface="Segoe UI"/>
            </a:endParaRPr>
          </a:p>
          <a:p>
            <a:pPr marL="0" marR="0" lvl="0" indent="0" algn="l" defTabSz="914367" rtl="0" eaLnBrk="1" fontAlgn="auto" latinLnBrk="0" hangingPunct="1">
              <a:lnSpc>
                <a:spcPct val="90000"/>
              </a:lnSpc>
              <a:spcBef>
                <a:spcPts val="0"/>
              </a:spcBef>
              <a:spcAft>
                <a:spcPts val="333"/>
              </a:spcAft>
              <a:buClrTx/>
              <a:buSzTx/>
              <a:buFontTx/>
              <a:buNone/>
              <a:tabLst/>
              <a:defRPr/>
            </a:pPr>
            <a:r>
              <a:rPr kumimoji="0" lang="en-US" sz="882" b="0" i="0" u="none" strike="noStrike" kern="1200" cap="none" spc="0" normalizeH="0" baseline="0" noProof="0">
                <a:ln>
                  <a:noFill/>
                </a:ln>
                <a:solidFill>
                  <a:prstClr val="black"/>
                </a:solidFill>
                <a:effectLst/>
                <a:uLnTx/>
                <a:uFillTx/>
                <a:latin typeface="Segoe UI" panose="020B0502040204020203" pitchFamily="34" charset="0"/>
                <a:ea typeface="+mn-ea"/>
                <a:cs typeface="Segoe UI"/>
              </a:rPr>
              <a:t>Requires Skype PowerShell Module</a:t>
            </a:r>
            <a:endParaRPr kumimoji="0" lang="en-US" sz="882" b="0" i="0" u="none" strike="noStrike" kern="1200" cap="none" spc="0" normalizeH="0" baseline="0" noProof="0">
              <a:ln>
                <a:noFill/>
              </a:ln>
              <a:solidFill>
                <a:prstClr val="black"/>
              </a:solidFill>
              <a:effectLst/>
              <a:uLnTx/>
              <a:uFillTx/>
              <a:latin typeface="Segoe UI" panose="020B0502040204020203" pitchFamily="34" charset="0"/>
              <a:ea typeface="+mn-ea"/>
              <a:cs typeface="+mn-cs"/>
            </a:endParaRPr>
          </a:p>
          <a:p>
            <a:pPr marL="0" marR="0" lvl="0" indent="0" algn="l" defTabSz="914367" rtl="0" eaLnBrk="1" fontAlgn="auto" latinLnBrk="0" hangingPunct="1">
              <a:lnSpc>
                <a:spcPct val="90000"/>
              </a:lnSpc>
              <a:spcBef>
                <a:spcPts val="0"/>
              </a:spcBef>
              <a:spcAft>
                <a:spcPts val="333"/>
              </a:spcAft>
              <a:buClrTx/>
              <a:buSzTx/>
              <a:buFontTx/>
              <a:buNone/>
              <a:tabLst/>
              <a:defRPr/>
            </a:pPr>
            <a:endParaRPr kumimoji="0" lang="en-US" sz="882" b="0" i="0" u="none" strike="noStrike" kern="1200" cap="none" spc="0" normalizeH="0" baseline="0" noProof="0">
              <a:ln>
                <a:noFill/>
              </a:ln>
              <a:solidFill>
                <a:prstClr val="black"/>
              </a:solidFill>
              <a:effectLst/>
              <a:uLnTx/>
              <a:uFillTx/>
              <a:latin typeface="Segoe UI" panose="020B0502040204020203" pitchFamily="34" charset="0"/>
              <a:ea typeface="+mn-ea"/>
              <a:cs typeface="+mn-cs"/>
            </a:endParaRPr>
          </a:p>
          <a:p>
            <a:pPr marL="0" marR="0" lvl="0" indent="0" algn="l" defTabSz="914367" rtl="0" eaLnBrk="1" fontAlgn="auto" latinLnBrk="0" hangingPunct="1">
              <a:lnSpc>
                <a:spcPct val="90000"/>
              </a:lnSpc>
              <a:spcBef>
                <a:spcPts val="0"/>
              </a:spcBef>
              <a:spcAft>
                <a:spcPts val="333"/>
              </a:spcAft>
              <a:buClrTx/>
              <a:buSzTx/>
              <a:buFontTx/>
              <a:buNone/>
              <a:tabLst/>
              <a:defRPr/>
            </a:pPr>
            <a:r>
              <a:rPr kumimoji="0" lang="en-US" sz="882" b="0" i="0" u="none" strike="noStrike" kern="1200" cap="none" spc="0" normalizeH="0" baseline="0" noProof="0">
                <a:ln>
                  <a:noFill/>
                </a:ln>
                <a:solidFill>
                  <a:prstClr val="black"/>
                </a:solidFill>
                <a:effectLst/>
                <a:uLnTx/>
                <a:uFillTx/>
                <a:latin typeface="Segoe UI" panose="020B0502040204020203" pitchFamily="34" charset="0"/>
                <a:ea typeface="+mn-ea"/>
                <a:cs typeface="+mn-cs"/>
              </a:rPr>
              <a:t>All this does is the following:</a:t>
            </a:r>
          </a:p>
          <a:p>
            <a:pPr marL="914400" marR="0" lvl="0" indent="-457200" algn="l" defTabSz="914367" rtl="0" eaLnBrk="1" fontAlgn="auto" latinLnBrk="0" hangingPunct="1">
              <a:lnSpc>
                <a:spcPct val="100000"/>
              </a:lnSpc>
              <a:spcBef>
                <a:spcPts val="0"/>
              </a:spcBef>
              <a:spcAft>
                <a:spcPts val="333"/>
              </a:spcAft>
              <a:buClrTx/>
              <a:buSzTx/>
              <a:buFont typeface="Arial" panose="020B0604020202020204" pitchFamily="34" charset="0"/>
              <a:buChar char="•"/>
              <a:tabLst/>
              <a:defRPr/>
            </a:pPr>
            <a:r>
              <a:rPr kumimoji="0" lang="en-US" sz="900" b="0" i="0" u="none" strike="noStrike" kern="1200" cap="none" spc="0" normalizeH="0" baseline="0" noProof="0">
                <a:ln>
                  <a:noFill/>
                </a:ln>
                <a:solidFill>
                  <a:srgbClr val="EEECE1"/>
                </a:solidFill>
                <a:effectLst/>
                <a:uLnTx/>
                <a:uFillTx/>
                <a:latin typeface="Segoe UI" panose="020B0502040204020203" pitchFamily="34" charset="0"/>
                <a:ea typeface="+mn-lt"/>
                <a:cs typeface="Calibri"/>
              </a:rPr>
              <a:t>Teams Rooms always joins via lobby</a:t>
            </a:r>
          </a:p>
          <a:p>
            <a:pPr marL="914400" marR="0" lvl="0" indent="-457200" algn="l" defTabSz="914367" rtl="0" eaLnBrk="1" fontAlgn="auto" latinLnBrk="0" hangingPunct="1">
              <a:lnSpc>
                <a:spcPct val="100000"/>
              </a:lnSpc>
              <a:spcBef>
                <a:spcPts val="0"/>
              </a:spcBef>
              <a:spcAft>
                <a:spcPts val="333"/>
              </a:spcAft>
              <a:buClrTx/>
              <a:buSzTx/>
              <a:buFont typeface="Arial" panose="020B0604020202020204" pitchFamily="34" charset="0"/>
              <a:buChar char="•"/>
              <a:tabLst/>
              <a:defRPr/>
            </a:pPr>
            <a:r>
              <a:rPr kumimoji="0" lang="en-US" sz="900" b="0" i="0" u="none" strike="noStrike" kern="1200" cap="none" spc="0" normalizeH="0" baseline="0" noProof="0">
                <a:ln>
                  <a:noFill/>
                </a:ln>
                <a:solidFill>
                  <a:srgbClr val="EEECE1"/>
                </a:solidFill>
                <a:effectLst/>
                <a:uLnTx/>
                <a:uFillTx/>
                <a:latin typeface="Segoe UI" panose="020B0502040204020203" pitchFamily="34" charset="0"/>
                <a:ea typeface="+mn-lt"/>
                <a:cs typeface="Calibri"/>
              </a:rPr>
              <a:t>Teams Rooms asks attendees if they are in the room and if they want to mute their devices</a:t>
            </a:r>
          </a:p>
          <a:p>
            <a:pPr marL="914400" marR="0" lvl="0" indent="-457200" algn="l" defTabSz="914367" rtl="0" eaLnBrk="1" fontAlgn="auto" latinLnBrk="0" hangingPunct="1">
              <a:lnSpc>
                <a:spcPct val="100000"/>
              </a:lnSpc>
              <a:spcBef>
                <a:spcPts val="0"/>
              </a:spcBef>
              <a:spcAft>
                <a:spcPts val="333"/>
              </a:spcAft>
              <a:buClrTx/>
              <a:buSzTx/>
              <a:buFont typeface="Arial" panose="020B0604020202020204" pitchFamily="34" charset="0"/>
              <a:buChar char="•"/>
              <a:tabLst/>
              <a:defRPr/>
            </a:pPr>
            <a:r>
              <a:rPr kumimoji="0" lang="en-US" sz="900" b="0" i="0" u="none" strike="noStrike" kern="1200" cap="none" spc="0" normalizeH="0" baseline="0" noProof="0">
                <a:ln>
                  <a:noFill/>
                </a:ln>
                <a:solidFill>
                  <a:srgbClr val="EEECE1"/>
                </a:solidFill>
                <a:effectLst/>
                <a:uLnTx/>
                <a:uFillTx/>
                <a:latin typeface="Segoe UI" panose="020B0502040204020203" pitchFamily="34" charset="0"/>
                <a:ea typeface="+mn-lt"/>
                <a:cs typeface="Calibri"/>
              </a:rPr>
              <a:t>Removes from Get-</a:t>
            </a:r>
            <a:r>
              <a:rPr kumimoji="0" lang="en-US" sz="900" b="0" i="0" u="none" strike="noStrike" kern="1200" cap="none" spc="0" normalizeH="0" baseline="0" noProof="0" err="1">
                <a:ln>
                  <a:noFill/>
                </a:ln>
                <a:solidFill>
                  <a:srgbClr val="EEECE1"/>
                </a:solidFill>
                <a:effectLst/>
                <a:uLnTx/>
                <a:uFillTx/>
                <a:latin typeface="Segoe UI" panose="020B0502040204020203" pitchFamily="34" charset="0"/>
                <a:ea typeface="+mn-lt"/>
                <a:cs typeface="Calibri"/>
              </a:rPr>
              <a:t>CsUser</a:t>
            </a:r>
            <a:r>
              <a:rPr kumimoji="0" lang="en-US" sz="900" b="0" i="0" u="none" strike="noStrike" kern="1200" cap="none" spc="0" normalizeH="0" baseline="0" noProof="0">
                <a:ln>
                  <a:noFill/>
                </a:ln>
                <a:solidFill>
                  <a:srgbClr val="EEECE1"/>
                </a:solidFill>
                <a:effectLst/>
                <a:uLnTx/>
                <a:uFillTx/>
                <a:latin typeface="Segoe UI" panose="020B0502040204020203" pitchFamily="34" charset="0"/>
                <a:ea typeface="+mn-lt"/>
                <a:cs typeface="Calibri"/>
              </a:rPr>
              <a:t> and surface in Get-</a:t>
            </a:r>
            <a:r>
              <a:rPr kumimoji="0" lang="en-US" sz="900" b="0" i="0" u="none" strike="noStrike" kern="1200" cap="none" spc="0" normalizeH="0" baseline="0" noProof="0" err="1">
                <a:ln>
                  <a:noFill/>
                </a:ln>
                <a:solidFill>
                  <a:srgbClr val="EEECE1"/>
                </a:solidFill>
                <a:effectLst/>
                <a:uLnTx/>
                <a:uFillTx/>
                <a:latin typeface="Segoe UI" panose="020B0502040204020203" pitchFamily="34" charset="0"/>
                <a:ea typeface="+mn-lt"/>
                <a:cs typeface="Calibri"/>
              </a:rPr>
              <a:t>CeMeetingRoom</a:t>
            </a:r>
            <a:r>
              <a:rPr kumimoji="0" lang="en-US" sz="882" b="0" i="0" u="none" strike="noStrike" kern="1200" cap="none" spc="0" normalizeH="0" baseline="0" noProof="0">
                <a:ln>
                  <a:noFill/>
                </a:ln>
                <a:solidFill>
                  <a:prstClr val="black"/>
                </a:solidFill>
                <a:effectLst/>
                <a:uLnTx/>
                <a:uFillTx/>
                <a:latin typeface="Segoe UI" panose="020B0502040204020203" pitchFamily="34" charset="0"/>
                <a:ea typeface="+mn-ea"/>
                <a:cs typeface="+mn-cs"/>
              </a:rPr>
              <a:t> </a:t>
            </a:r>
          </a:p>
        </p:txBody>
      </p:sp>
      <p:sp>
        <p:nvSpPr>
          <p:cNvPr id="4" name="Slide Number Placeholder 3"/>
          <p:cNvSpPr>
            <a:spLocks noGrp="1"/>
          </p:cNvSpPr>
          <p:nvPr>
            <p:ph type="sldNum" sz="quarter" idx="5"/>
          </p:nvPr>
        </p:nvSpPr>
        <p:spPr/>
        <p:txBody>
          <a:bodyPr/>
          <a:lstStyle/>
          <a:p>
            <a:fld id="{1737E1E6-53FD-4F2C-95CE-4B898D07083C}" type="slidenum">
              <a:rPr lang="en-US" smtClean="0"/>
              <a:pPr/>
              <a:t>32</a:t>
            </a:fld>
            <a:endParaRPr lang="en-US"/>
          </a:p>
        </p:txBody>
      </p:sp>
    </p:spTree>
    <p:extLst>
      <p:ext uri="{BB962C8B-B14F-4D97-AF65-F5344CB8AC3E}">
        <p14:creationId xmlns:p14="http://schemas.microsoft.com/office/powerpoint/2010/main" val="326511672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4/27/2023 12:57 PM</a:t>
            </a:fld>
            <a:endParaRPr lang="en-US"/>
          </a:p>
        </p:txBody>
      </p:sp>
      <p:sp>
        <p:nvSpPr>
          <p:cNvPr id="7" name="Slide Number Placeholder 6"/>
          <p:cNvSpPr>
            <a:spLocks noGrp="1"/>
          </p:cNvSpPr>
          <p:nvPr>
            <p:ph type="sldNum" sz="quarter" idx="5"/>
          </p:nvPr>
        </p:nvSpPr>
        <p:spPr/>
        <p:txBody>
          <a:bodyPr/>
          <a:lstStyle/>
          <a:p>
            <a:fld id="{B4008EB6-D09E-4580-8CD6-DDB14511944F}" type="slidenum">
              <a:rPr lang="en-US" smtClean="0"/>
              <a:pPr/>
              <a:t>33</a:t>
            </a:fld>
            <a:endParaRPr lang="en-US"/>
          </a:p>
        </p:txBody>
      </p:sp>
    </p:spTree>
    <p:extLst>
      <p:ext uri="{BB962C8B-B14F-4D97-AF65-F5344CB8AC3E}">
        <p14:creationId xmlns:p14="http://schemas.microsoft.com/office/powerpoint/2010/main" val="22320006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Note that you will need Exchange Admin rights to make most of the following changes</a:t>
            </a:r>
          </a:p>
          <a:p>
            <a:endParaRPr lang="en-US"/>
          </a:p>
          <a:p>
            <a:r>
              <a:rPr lang="en-US"/>
              <a:t>There also isn’t much to set here anymore. Just pointing out that it can be found in Exchange Admin Center and let the admin explore from there.</a:t>
            </a:r>
          </a:p>
          <a:p>
            <a:endParaRPr lang="en-US"/>
          </a:p>
          <a:p>
            <a:r>
              <a:rPr lang="en-US" b="1"/>
              <a:t>With Exchange, PowerShell is the way.</a:t>
            </a:r>
          </a:p>
          <a:p>
            <a:endParaRPr lang="en-US"/>
          </a:p>
        </p:txBody>
      </p:sp>
      <p:sp>
        <p:nvSpPr>
          <p:cNvPr id="4" name="Slide Number Placeholder 3"/>
          <p:cNvSpPr>
            <a:spLocks noGrp="1"/>
          </p:cNvSpPr>
          <p:nvPr>
            <p:ph type="sldNum" sz="quarter" idx="5"/>
          </p:nvPr>
        </p:nvSpPr>
        <p:spPr/>
        <p:txBody>
          <a:bodyPr/>
          <a:lstStyle/>
          <a:p>
            <a:fld id="{1737E1E6-53FD-4F2C-95CE-4B898D07083C}" type="slidenum">
              <a:rPr lang="en-US" smtClean="0"/>
              <a:pPr/>
              <a:t>34</a:t>
            </a:fld>
            <a:endParaRPr lang="en-US"/>
          </a:p>
        </p:txBody>
      </p:sp>
    </p:spTree>
    <p:extLst>
      <p:ext uri="{BB962C8B-B14F-4D97-AF65-F5344CB8AC3E}">
        <p14:creationId xmlns:p14="http://schemas.microsoft.com/office/powerpoint/2010/main" val="65497424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MailTips are informative messages displayed to users while they're composing a message.</a:t>
            </a:r>
          </a:p>
          <a:p>
            <a:endParaRPr lang="en-US"/>
          </a:p>
          <a:p>
            <a:r>
              <a:rPr lang="en-US"/>
              <a:t>Set-Mailbox -Identity $</a:t>
            </a:r>
            <a:r>
              <a:rPr lang="en-US" err="1"/>
              <a:t>MailBoxAlias</a:t>
            </a:r>
            <a:r>
              <a:rPr lang="en-US"/>
              <a:t> -MailTip “For a One Touch Join meeting experience, make this an online meeting" </a:t>
            </a:r>
          </a:p>
          <a:p>
            <a:endParaRPr lang="en-US"/>
          </a:p>
        </p:txBody>
      </p:sp>
      <p:sp>
        <p:nvSpPr>
          <p:cNvPr id="4" name="Slide Number Placeholder 3"/>
          <p:cNvSpPr>
            <a:spLocks noGrp="1"/>
          </p:cNvSpPr>
          <p:nvPr>
            <p:ph type="sldNum" sz="quarter" idx="5"/>
          </p:nvPr>
        </p:nvSpPr>
        <p:spPr/>
        <p:txBody>
          <a:bodyPr/>
          <a:lstStyle/>
          <a:p>
            <a:fld id="{1737E1E6-53FD-4F2C-95CE-4B898D07083C}" type="slidenum">
              <a:rPr lang="en-US" smtClean="0"/>
              <a:pPr/>
              <a:t>35</a:t>
            </a:fld>
            <a:endParaRPr lang="en-US"/>
          </a:p>
        </p:txBody>
      </p:sp>
    </p:spTree>
    <p:extLst>
      <p:ext uri="{BB962C8B-B14F-4D97-AF65-F5344CB8AC3E}">
        <p14:creationId xmlns:p14="http://schemas.microsoft.com/office/powerpoint/2010/main" val="32313829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You could do some really cool things with the RSVP response email from the room. This example links to a intro video, but you could also link to internal end-user training resources.</a:t>
            </a:r>
          </a:p>
          <a:p>
            <a:endParaRPr lang="en-US"/>
          </a:p>
        </p:txBody>
      </p:sp>
      <p:sp>
        <p:nvSpPr>
          <p:cNvPr id="4" name="Slide Number Placeholder 3"/>
          <p:cNvSpPr>
            <a:spLocks noGrp="1"/>
          </p:cNvSpPr>
          <p:nvPr>
            <p:ph type="sldNum" sz="quarter" idx="5"/>
          </p:nvPr>
        </p:nvSpPr>
        <p:spPr/>
        <p:txBody>
          <a:bodyPr/>
          <a:lstStyle/>
          <a:p>
            <a:fld id="{1737E1E6-53FD-4F2C-95CE-4B898D07083C}" type="slidenum">
              <a:rPr lang="en-US" smtClean="0"/>
              <a:pPr/>
              <a:t>36</a:t>
            </a:fld>
            <a:endParaRPr lang="en-US"/>
          </a:p>
        </p:txBody>
      </p:sp>
    </p:spTree>
    <p:extLst>
      <p:ext uri="{BB962C8B-B14F-4D97-AF65-F5344CB8AC3E}">
        <p14:creationId xmlns:p14="http://schemas.microsoft.com/office/powerpoint/2010/main" val="275491221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After this slide, run demo 3, if possible.</a:t>
            </a:r>
          </a:p>
          <a:p>
            <a:endParaRPr lang="en-US"/>
          </a:p>
          <a:p>
            <a:r>
              <a:rPr lang="en-US"/>
              <a:t>In general, don’t set these. Use these only for rooms hosting meetings that often discuss sensitive things.</a:t>
            </a:r>
          </a:p>
          <a:p>
            <a:r>
              <a:rPr lang="en-US"/>
              <a:t>https://docs.microsoft.com/en-us/powershell/module/exchange/mailboxes/set-calendarprocessing?view=exchange-ps</a:t>
            </a:r>
          </a:p>
        </p:txBody>
      </p:sp>
      <p:sp>
        <p:nvSpPr>
          <p:cNvPr id="4" name="Slide Number Placeholder 3"/>
          <p:cNvSpPr>
            <a:spLocks noGrp="1"/>
          </p:cNvSpPr>
          <p:nvPr>
            <p:ph type="sldNum" sz="quarter" idx="5"/>
          </p:nvPr>
        </p:nvSpPr>
        <p:spPr/>
        <p:txBody>
          <a:bodyPr/>
          <a:lstStyle/>
          <a:p>
            <a:fld id="{1737E1E6-53FD-4F2C-95CE-4B898D07083C}" type="slidenum">
              <a:rPr lang="en-US" smtClean="0"/>
              <a:pPr/>
              <a:t>37</a:t>
            </a:fld>
            <a:endParaRPr lang="en-US"/>
          </a:p>
        </p:txBody>
      </p:sp>
    </p:spTree>
    <p:extLst>
      <p:ext uri="{BB962C8B-B14F-4D97-AF65-F5344CB8AC3E}">
        <p14:creationId xmlns:p14="http://schemas.microsoft.com/office/powerpoint/2010/main" val="428334205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These are all the ways to see the display name:</a:t>
            </a:r>
          </a:p>
          <a:p>
            <a:r>
              <a:rPr lang="en-US"/>
              <a:t>PowerShell:</a:t>
            </a:r>
          </a:p>
          <a:p>
            <a:r>
              <a:rPr lang="en-US"/>
              <a:t>Get-</a:t>
            </a:r>
            <a:r>
              <a:rPr lang="en-US" err="1"/>
              <a:t>AzureADUser</a:t>
            </a:r>
            <a:r>
              <a:rPr lang="en-US"/>
              <a:t>: DisplayName</a:t>
            </a:r>
          </a:p>
          <a:p>
            <a:r>
              <a:rPr lang="en-US"/>
              <a:t>Get-</a:t>
            </a:r>
            <a:r>
              <a:rPr lang="en-US" err="1"/>
              <a:t>CsOnlineUser</a:t>
            </a:r>
            <a:r>
              <a:rPr lang="en-US"/>
              <a:t>: DisplayName</a:t>
            </a:r>
          </a:p>
          <a:p>
            <a:r>
              <a:rPr lang="en-US"/>
              <a:t>Get-Mailbox: DisplayName</a:t>
            </a:r>
          </a:p>
          <a:p>
            <a:r>
              <a:rPr lang="en-US"/>
              <a:t>O365 Admin Center</a:t>
            </a:r>
          </a:p>
          <a:p>
            <a:r>
              <a:rPr lang="en-US"/>
              <a:t>     Rooms &amp; equipment: Name</a:t>
            </a:r>
          </a:p>
          <a:p>
            <a:r>
              <a:rPr lang="en-US"/>
              <a:t>     Active Users: Display Name</a:t>
            </a:r>
          </a:p>
          <a:p>
            <a:r>
              <a:rPr lang="en-US" err="1"/>
              <a:t>ExO</a:t>
            </a:r>
            <a:r>
              <a:rPr lang="en-US"/>
              <a:t> Admin Center - resources: Display Name</a:t>
            </a:r>
          </a:p>
          <a:p>
            <a:r>
              <a:rPr lang="en-US"/>
              <a:t>Teams Admin Center - Users: Display name</a:t>
            </a:r>
          </a:p>
        </p:txBody>
      </p:sp>
      <p:sp>
        <p:nvSpPr>
          <p:cNvPr id="4" name="Slide Number Placeholder 3"/>
          <p:cNvSpPr>
            <a:spLocks noGrp="1"/>
          </p:cNvSpPr>
          <p:nvPr>
            <p:ph type="sldNum" sz="quarter" idx="5"/>
          </p:nvPr>
        </p:nvSpPr>
        <p:spPr/>
        <p:txBody>
          <a:bodyPr/>
          <a:lstStyle/>
          <a:p>
            <a:fld id="{1737E1E6-53FD-4F2C-95CE-4B898D07083C}" type="slidenum">
              <a:rPr lang="en-US" smtClean="0"/>
              <a:pPr/>
              <a:t>38</a:t>
            </a:fld>
            <a:endParaRPr lang="en-US"/>
          </a:p>
        </p:txBody>
      </p:sp>
    </p:spTree>
    <p:extLst>
      <p:ext uri="{BB962C8B-B14F-4D97-AF65-F5344CB8AC3E}">
        <p14:creationId xmlns:p14="http://schemas.microsoft.com/office/powerpoint/2010/main" val="148904638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Note display name includes room name, room location, and number of seats in the room.</a:t>
            </a:r>
          </a:p>
          <a:p>
            <a:endParaRPr lang="en-US"/>
          </a:p>
        </p:txBody>
      </p:sp>
      <p:sp>
        <p:nvSpPr>
          <p:cNvPr id="4" name="Slide Number Placeholder 3"/>
          <p:cNvSpPr>
            <a:spLocks noGrp="1"/>
          </p:cNvSpPr>
          <p:nvPr>
            <p:ph type="sldNum" sz="quarter" idx="5"/>
          </p:nvPr>
        </p:nvSpPr>
        <p:spPr/>
        <p:txBody>
          <a:bodyPr/>
          <a:lstStyle/>
          <a:p>
            <a:fld id="{1737E1E6-53FD-4F2C-95CE-4B898D07083C}" type="slidenum">
              <a:rPr lang="en-US" smtClean="0"/>
              <a:pPr/>
              <a:t>40</a:t>
            </a:fld>
            <a:endParaRPr lang="en-US"/>
          </a:p>
        </p:txBody>
      </p:sp>
    </p:spTree>
    <p:extLst>
      <p:ext uri="{BB962C8B-B14F-4D97-AF65-F5344CB8AC3E}">
        <p14:creationId xmlns:p14="http://schemas.microsoft.com/office/powerpoint/2010/main" val="131511979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This is what makes Teams Rooms show up in locations show up in the Teams calendar.</a:t>
            </a:r>
          </a:p>
          <a:p>
            <a:endParaRPr lang="en-US"/>
          </a:p>
          <a:p>
            <a:r>
              <a:rPr lang="en-US"/>
              <a:t>Animated slide</a:t>
            </a:r>
          </a:p>
          <a:p>
            <a:r>
              <a:rPr lang="en-US"/>
              <a:t>Left image: List of locations, after you pick a location….</a:t>
            </a:r>
          </a:p>
          <a:p>
            <a:r>
              <a:rPr lang="en-US"/>
              <a:t>Right image: List of MTR’s available in that location</a:t>
            </a:r>
          </a:p>
          <a:p>
            <a:endParaRPr lang="en-US"/>
          </a:p>
        </p:txBody>
      </p:sp>
      <p:sp>
        <p:nvSpPr>
          <p:cNvPr id="4" name="Slide Number Placeholder 3"/>
          <p:cNvSpPr>
            <a:spLocks noGrp="1"/>
          </p:cNvSpPr>
          <p:nvPr>
            <p:ph type="sldNum" sz="quarter" idx="5"/>
          </p:nvPr>
        </p:nvSpPr>
        <p:spPr/>
        <p:txBody>
          <a:bodyPr/>
          <a:lstStyle/>
          <a:p>
            <a:fld id="{1737E1E6-53FD-4F2C-95CE-4B898D07083C}" type="slidenum">
              <a:rPr lang="en-US" smtClean="0"/>
              <a:pPr/>
              <a:t>41</a:t>
            </a:fld>
            <a:endParaRPr lang="en-US"/>
          </a:p>
        </p:txBody>
      </p:sp>
    </p:spTree>
    <p:extLst>
      <p:ext uri="{BB962C8B-B14F-4D97-AF65-F5344CB8AC3E}">
        <p14:creationId xmlns:p14="http://schemas.microsoft.com/office/powerpoint/2010/main" val="212825309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Places is being used more and more. Like with Panels showing in-room equipment. And capacity being used for people counting by the cameras.</a:t>
            </a:r>
          </a:p>
          <a:p>
            <a:endParaRPr lang="en-US"/>
          </a:p>
          <a:p>
            <a:r>
              <a:rPr lang="en-US"/>
              <a:t>This is what Outlook uses to populate locations.</a:t>
            </a:r>
          </a:p>
          <a:p>
            <a:endParaRPr lang="en-US"/>
          </a:p>
          <a:p>
            <a:r>
              <a:rPr lang="en-US"/>
              <a:t>Animated slide </a:t>
            </a:r>
          </a:p>
          <a:p>
            <a:endParaRPr lang="en-US"/>
          </a:p>
          <a:p>
            <a:r>
              <a:rPr lang="en-US"/>
              <a:t>This is currently only available in Outlook, not Teams. So yes, do both: Distribution Groups and Places.</a:t>
            </a:r>
          </a:p>
          <a:p>
            <a:endParaRPr lang="en-US"/>
          </a:p>
        </p:txBody>
      </p:sp>
      <p:sp>
        <p:nvSpPr>
          <p:cNvPr id="4" name="Slide Number Placeholder 3"/>
          <p:cNvSpPr>
            <a:spLocks noGrp="1"/>
          </p:cNvSpPr>
          <p:nvPr>
            <p:ph type="sldNum" sz="quarter" idx="5"/>
          </p:nvPr>
        </p:nvSpPr>
        <p:spPr/>
        <p:txBody>
          <a:bodyPr/>
          <a:lstStyle/>
          <a:p>
            <a:fld id="{1737E1E6-53FD-4F2C-95CE-4B898D07083C}" type="slidenum">
              <a:rPr lang="en-US" smtClean="0"/>
              <a:pPr/>
              <a:t>43</a:t>
            </a:fld>
            <a:endParaRPr lang="en-US"/>
          </a:p>
        </p:txBody>
      </p:sp>
    </p:spTree>
    <p:extLst>
      <p:ext uri="{BB962C8B-B14F-4D97-AF65-F5344CB8AC3E}">
        <p14:creationId xmlns:p14="http://schemas.microsoft.com/office/powerpoint/2010/main" val="14550110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Capacity value is used to determine if the room is full – assuming cameras capable of people counting are installed in the room. If the customer does nothing else, have them fill out capacity.</a:t>
            </a:r>
          </a:p>
          <a:p>
            <a:endParaRPr lang="en-US"/>
          </a:p>
        </p:txBody>
      </p:sp>
      <p:sp>
        <p:nvSpPr>
          <p:cNvPr id="4" name="Slide Number Placeholder 3"/>
          <p:cNvSpPr>
            <a:spLocks noGrp="1"/>
          </p:cNvSpPr>
          <p:nvPr>
            <p:ph type="sldNum" sz="quarter" idx="5"/>
          </p:nvPr>
        </p:nvSpPr>
        <p:spPr/>
        <p:txBody>
          <a:bodyPr/>
          <a:lstStyle/>
          <a:p>
            <a:fld id="{1737E1E6-53FD-4F2C-95CE-4B898D07083C}" type="slidenum">
              <a:rPr lang="en-US" smtClean="0"/>
              <a:pPr/>
              <a:t>44</a:t>
            </a:fld>
            <a:endParaRPr lang="en-US"/>
          </a:p>
        </p:txBody>
      </p:sp>
    </p:spTree>
    <p:extLst>
      <p:ext uri="{BB962C8B-B14F-4D97-AF65-F5344CB8AC3E}">
        <p14:creationId xmlns:p14="http://schemas.microsoft.com/office/powerpoint/2010/main" val="336526851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4/27/2023 12:57 PM</a:t>
            </a:fld>
            <a:endParaRPr lang="en-US"/>
          </a:p>
        </p:txBody>
      </p:sp>
      <p:sp>
        <p:nvSpPr>
          <p:cNvPr id="7" name="Slide Number Placeholder 6"/>
          <p:cNvSpPr>
            <a:spLocks noGrp="1"/>
          </p:cNvSpPr>
          <p:nvPr>
            <p:ph type="sldNum" sz="quarter" idx="5"/>
          </p:nvPr>
        </p:nvSpPr>
        <p:spPr/>
        <p:txBody>
          <a:bodyPr/>
          <a:lstStyle/>
          <a:p>
            <a:fld id="{B4008EB6-D09E-4580-8CD6-DDB14511944F}" type="slidenum">
              <a:rPr lang="en-US" smtClean="0"/>
              <a:pPr/>
              <a:t>45</a:t>
            </a:fld>
            <a:endParaRPr lang="en-US"/>
          </a:p>
        </p:txBody>
      </p:sp>
    </p:spTree>
    <p:extLst>
      <p:ext uri="{BB962C8B-B14F-4D97-AF65-F5344CB8AC3E}">
        <p14:creationId xmlns:p14="http://schemas.microsoft.com/office/powerpoint/2010/main" val="272667288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Header Placeholder 3"/>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13E078CD-6C62-41A4-84DA-55643843A00A}"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4/27/2023 12:57 PM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46</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88700216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367" rtl="0" eaLnBrk="1" fontAlgn="auto" latinLnBrk="0" hangingPunct="1">
              <a:lnSpc>
                <a:spcPct val="90000"/>
              </a:lnSpc>
              <a:spcBef>
                <a:spcPts val="0"/>
              </a:spcBef>
              <a:spcAft>
                <a:spcPts val="333"/>
              </a:spcAft>
              <a:buClrTx/>
              <a:buSzTx/>
              <a:buFontTx/>
              <a:buNone/>
              <a:tabLst/>
              <a:defRPr/>
            </a:pPr>
            <a:r>
              <a:rPr kumimoji="0" lang="en-US" sz="882" b="1" i="0" u="none" strike="noStrike" kern="1200" cap="none" spc="0" normalizeH="0" baseline="0" noProof="0" err="1">
                <a:ln>
                  <a:noFill/>
                </a:ln>
                <a:solidFill>
                  <a:srgbClr val="171717"/>
                </a:solidFill>
                <a:effectLst/>
                <a:uLnTx/>
                <a:uFillTx/>
                <a:latin typeface="SFMono-Regular"/>
                <a:ea typeface="+mn-ea"/>
                <a:cs typeface="+mn-cs"/>
              </a:rPr>
              <a:t>PhoneNumberType</a:t>
            </a:r>
            <a:endParaRPr kumimoji="0" lang="en-US" sz="882" b="1" i="0" u="none" strike="noStrike" kern="1200" cap="none" spc="0" normalizeH="0" baseline="0" noProof="0">
              <a:ln>
                <a:noFill/>
              </a:ln>
              <a:solidFill>
                <a:srgbClr val="171717"/>
              </a:solidFill>
              <a:effectLst/>
              <a:uLnTx/>
              <a:uFillTx/>
              <a:latin typeface="SFMono-Regular"/>
              <a:ea typeface="+mn-ea"/>
              <a:cs typeface="+mn-cs"/>
            </a:endParaRPr>
          </a:p>
          <a:p>
            <a:pPr marL="0" marR="0" lvl="0" indent="0" algn="l" defTabSz="914367" rtl="0" eaLnBrk="1" fontAlgn="auto" latinLnBrk="0" hangingPunct="1">
              <a:lnSpc>
                <a:spcPct val="90000"/>
              </a:lnSpc>
              <a:spcBef>
                <a:spcPts val="0"/>
              </a:spcBef>
              <a:spcAft>
                <a:spcPts val="333"/>
              </a:spcAft>
              <a:buClrTx/>
              <a:buSzTx/>
              <a:buFontTx/>
              <a:buNone/>
              <a:tabLst/>
              <a:defRPr/>
            </a:pPr>
            <a:r>
              <a:rPr kumimoji="0" lang="en-US" sz="882" b="0" i="0" u="none" strike="noStrike" kern="1200" cap="none" spc="0" normalizeH="0" baseline="0" noProof="0">
                <a:ln>
                  <a:noFill/>
                </a:ln>
                <a:solidFill>
                  <a:srgbClr val="171717"/>
                </a:solidFill>
                <a:effectLst/>
                <a:uLnTx/>
                <a:uFillTx/>
                <a:latin typeface="Segoe UI" panose="020B0502040204020203" pitchFamily="34" charset="0"/>
                <a:ea typeface="+mn-ea"/>
                <a:cs typeface="+mn-cs"/>
              </a:rPr>
              <a:t>The type of phone number to assign to the user or resource account. The supported values are </a:t>
            </a:r>
            <a:r>
              <a:rPr kumimoji="0" lang="en-US" sz="882" b="0" i="0" u="none" strike="noStrike" kern="1200" cap="none" spc="0" normalizeH="0" baseline="0" noProof="0" err="1">
                <a:ln>
                  <a:noFill/>
                </a:ln>
                <a:solidFill>
                  <a:srgbClr val="171717"/>
                </a:solidFill>
                <a:effectLst/>
                <a:uLnTx/>
                <a:uFillTx/>
                <a:latin typeface="Segoe UI" panose="020B0502040204020203" pitchFamily="34" charset="0"/>
                <a:ea typeface="+mn-ea"/>
                <a:cs typeface="+mn-cs"/>
              </a:rPr>
              <a:t>DirectRouting</a:t>
            </a:r>
            <a:r>
              <a:rPr kumimoji="0" lang="en-US" sz="882" b="0" i="0" u="none" strike="noStrike" kern="1200" cap="none" spc="0" normalizeH="0" baseline="0" noProof="0">
                <a:ln>
                  <a:noFill/>
                </a:ln>
                <a:solidFill>
                  <a:srgbClr val="171717"/>
                </a:solidFill>
                <a:effectLst/>
                <a:uLnTx/>
                <a:uFillTx/>
                <a:latin typeface="Segoe UI" panose="020B0502040204020203" pitchFamily="34" charset="0"/>
                <a:ea typeface="+mn-ea"/>
                <a:cs typeface="+mn-cs"/>
              </a:rPr>
              <a:t>, </a:t>
            </a:r>
            <a:r>
              <a:rPr kumimoji="0" lang="en-US" sz="882" b="0" i="0" u="none" strike="noStrike" kern="1200" cap="none" spc="0" normalizeH="0" baseline="0" noProof="0" err="1">
                <a:ln>
                  <a:noFill/>
                </a:ln>
                <a:solidFill>
                  <a:srgbClr val="171717"/>
                </a:solidFill>
                <a:effectLst/>
                <a:uLnTx/>
                <a:uFillTx/>
                <a:latin typeface="Segoe UI" panose="020B0502040204020203" pitchFamily="34" charset="0"/>
                <a:ea typeface="+mn-ea"/>
                <a:cs typeface="+mn-cs"/>
              </a:rPr>
              <a:t>CallingPlan</a:t>
            </a:r>
            <a:r>
              <a:rPr kumimoji="0" lang="en-US" sz="882" b="0" i="0" u="none" strike="noStrike" kern="1200" cap="none" spc="0" normalizeH="0" baseline="0" noProof="0">
                <a:ln>
                  <a:noFill/>
                </a:ln>
                <a:solidFill>
                  <a:srgbClr val="171717"/>
                </a:solidFill>
                <a:effectLst/>
                <a:uLnTx/>
                <a:uFillTx/>
                <a:latin typeface="Segoe UI" panose="020B0502040204020203" pitchFamily="34" charset="0"/>
                <a:ea typeface="+mn-ea"/>
                <a:cs typeface="+mn-cs"/>
              </a:rPr>
              <a:t>, and </a:t>
            </a:r>
            <a:r>
              <a:rPr kumimoji="0" lang="en-US" sz="882" b="0" i="0" u="none" strike="noStrike" kern="1200" cap="none" spc="0" normalizeH="0" baseline="0" noProof="0" err="1">
                <a:ln>
                  <a:noFill/>
                </a:ln>
                <a:solidFill>
                  <a:srgbClr val="171717"/>
                </a:solidFill>
                <a:effectLst/>
                <a:uLnTx/>
                <a:uFillTx/>
                <a:latin typeface="Segoe UI" panose="020B0502040204020203" pitchFamily="34" charset="0"/>
                <a:ea typeface="+mn-ea"/>
                <a:cs typeface="+mn-cs"/>
              </a:rPr>
              <a:t>OperatorConnect</a:t>
            </a:r>
            <a:r>
              <a:rPr kumimoji="0" lang="en-US" sz="882" b="0" i="0" u="none" strike="noStrike" kern="1200" cap="none" spc="0" normalizeH="0" baseline="0" noProof="0">
                <a:ln>
                  <a:noFill/>
                </a:ln>
                <a:solidFill>
                  <a:srgbClr val="171717"/>
                </a:solidFill>
                <a:effectLst/>
                <a:uLnTx/>
                <a:uFillTx/>
                <a:latin typeface="Segoe UI" panose="020B0502040204020203" pitchFamily="34" charset="0"/>
                <a:ea typeface="+mn-ea"/>
                <a:cs typeface="+mn-cs"/>
              </a:rPr>
              <a:t>.</a:t>
            </a:r>
          </a:p>
          <a:p>
            <a:endParaRPr lang="en-GB"/>
          </a:p>
        </p:txBody>
      </p:sp>
      <p:sp>
        <p:nvSpPr>
          <p:cNvPr id="4" name="Header Placeholder 3"/>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13E078CD-6C62-41A4-84DA-55643843A00A}"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4/27/2023 12:57 PM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47</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4250536414"/>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367" rtl="0" eaLnBrk="1" fontAlgn="auto" latinLnBrk="0" hangingPunct="1">
              <a:lnSpc>
                <a:spcPct val="90000"/>
              </a:lnSpc>
              <a:spcBef>
                <a:spcPts val="0"/>
              </a:spcBef>
              <a:spcAft>
                <a:spcPts val="333"/>
              </a:spcAft>
              <a:buClrTx/>
              <a:buSzTx/>
              <a:buFontTx/>
              <a:buNone/>
              <a:tabLst/>
              <a:defRPr/>
            </a:pPr>
            <a:r>
              <a:rPr kumimoji="0" lang="en-US" sz="882" b="1" i="0" u="none" strike="noStrike" kern="1200" cap="none" spc="0" normalizeH="0" baseline="0" noProof="0">
                <a:ln>
                  <a:noFill/>
                </a:ln>
                <a:solidFill>
                  <a:srgbClr val="171717"/>
                </a:solidFill>
                <a:effectLst/>
                <a:uLnTx/>
                <a:uFillTx/>
                <a:latin typeface="SFMono-Regular"/>
                <a:ea typeface="+mn-ea"/>
                <a:cs typeface="+mn-cs"/>
              </a:rPr>
              <a:t>This is an optional best practice. </a:t>
            </a:r>
            <a:endParaRPr kumimoji="0" lang="en-US" sz="882" b="0" i="0" u="none" strike="noStrike" kern="1200" cap="none" spc="0" normalizeH="0" baseline="0" noProof="0">
              <a:ln>
                <a:noFill/>
              </a:ln>
              <a:solidFill>
                <a:srgbClr val="171717"/>
              </a:solidFill>
              <a:effectLst/>
              <a:uLnTx/>
              <a:uFillTx/>
              <a:latin typeface="Segoe UI" panose="020B0502040204020203" pitchFamily="34" charset="0"/>
              <a:ea typeface="+mn-ea"/>
              <a:cs typeface="+mn-cs"/>
            </a:endParaRPr>
          </a:p>
          <a:p>
            <a:endParaRPr lang="en-US"/>
          </a:p>
        </p:txBody>
      </p:sp>
      <p:sp>
        <p:nvSpPr>
          <p:cNvPr id="4" name="Slide Number Placeholder 3"/>
          <p:cNvSpPr>
            <a:spLocks noGrp="1"/>
          </p:cNvSpPr>
          <p:nvPr>
            <p:ph type="sldNum" sz="quarter" idx="5"/>
          </p:nvPr>
        </p:nvSpPr>
        <p:spPr/>
        <p:txBody>
          <a:bodyPr/>
          <a:lstStyle/>
          <a:p>
            <a:fld id="{1737E1E6-53FD-4F2C-95CE-4B898D07083C}" type="slidenum">
              <a:rPr lang="en-US" smtClean="0"/>
              <a:pPr/>
              <a:t>48</a:t>
            </a:fld>
            <a:endParaRPr lang="en-US"/>
          </a:p>
        </p:txBody>
      </p:sp>
    </p:spTree>
    <p:extLst>
      <p:ext uri="{BB962C8B-B14F-4D97-AF65-F5344CB8AC3E}">
        <p14:creationId xmlns:p14="http://schemas.microsoft.com/office/powerpoint/2010/main" val="1519914168"/>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367" rtl="0" eaLnBrk="1" fontAlgn="auto" latinLnBrk="0" hangingPunct="1">
              <a:lnSpc>
                <a:spcPct val="90000"/>
              </a:lnSpc>
              <a:spcBef>
                <a:spcPts val="0"/>
              </a:spcBef>
              <a:spcAft>
                <a:spcPts val="333"/>
              </a:spcAft>
              <a:buClrTx/>
              <a:buSzTx/>
              <a:buFontTx/>
              <a:buNone/>
              <a:tabLst/>
              <a:defRPr/>
            </a:pPr>
            <a:r>
              <a:rPr kumimoji="0" lang="en-US" sz="882" b="1" i="0" u="none" strike="noStrike" kern="1200" cap="none" spc="0" normalizeH="0" baseline="0" noProof="0" dirty="0">
                <a:ln>
                  <a:noFill/>
                </a:ln>
                <a:solidFill>
                  <a:srgbClr val="171717"/>
                </a:solidFill>
                <a:effectLst/>
                <a:uLnTx/>
                <a:uFillTx/>
                <a:latin typeface="SFMono-Regular"/>
                <a:ea typeface="+mn-ea"/>
                <a:cs typeface="+mn-cs"/>
              </a:rPr>
              <a:t>This is an optional best practice. </a:t>
            </a:r>
            <a:endParaRPr kumimoji="0" lang="en-US" sz="882" b="0" i="0" u="none" strike="noStrike" kern="1200" cap="none" spc="0" normalizeH="0" baseline="0" noProof="0" dirty="0">
              <a:ln>
                <a:noFill/>
              </a:ln>
              <a:solidFill>
                <a:srgbClr val="171717"/>
              </a:solidFill>
              <a:effectLst/>
              <a:uLnTx/>
              <a:uFillTx/>
              <a:latin typeface="Segoe UI" panose="020B0502040204020203" pitchFamily="34" charset="0"/>
              <a:ea typeface="+mn-ea"/>
              <a:cs typeface="+mn-cs"/>
            </a:endParaRPr>
          </a:p>
          <a:p>
            <a:endParaRPr lang="en-US" dirty="0"/>
          </a:p>
        </p:txBody>
      </p:sp>
      <p:sp>
        <p:nvSpPr>
          <p:cNvPr id="4" name="Slide Number Placeholder 3"/>
          <p:cNvSpPr>
            <a:spLocks noGrp="1"/>
          </p:cNvSpPr>
          <p:nvPr>
            <p:ph type="sldNum" sz="quarter" idx="5"/>
          </p:nvPr>
        </p:nvSpPr>
        <p:spPr/>
        <p:txBody>
          <a:bodyPr/>
          <a:lstStyle/>
          <a:p>
            <a:fld id="{1737E1E6-53FD-4F2C-95CE-4B898D07083C}" type="slidenum">
              <a:rPr lang="en-US" smtClean="0"/>
              <a:pPr/>
              <a:t>49</a:t>
            </a:fld>
            <a:endParaRPr lang="en-US"/>
          </a:p>
        </p:txBody>
      </p:sp>
    </p:spTree>
    <p:extLst>
      <p:ext uri="{BB962C8B-B14F-4D97-AF65-F5344CB8AC3E}">
        <p14:creationId xmlns:p14="http://schemas.microsoft.com/office/powerpoint/2010/main" val="104897788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4/27/2023 12:57 PM</a:t>
            </a:fld>
            <a:endParaRPr lang="en-US"/>
          </a:p>
        </p:txBody>
      </p:sp>
      <p:sp>
        <p:nvSpPr>
          <p:cNvPr id="7" name="Slide Number Placeholder 6"/>
          <p:cNvSpPr>
            <a:spLocks noGrp="1"/>
          </p:cNvSpPr>
          <p:nvPr>
            <p:ph type="sldNum" sz="quarter" idx="5"/>
          </p:nvPr>
        </p:nvSpPr>
        <p:spPr/>
        <p:txBody>
          <a:bodyPr/>
          <a:lstStyle/>
          <a:p>
            <a:fld id="{B4008EB6-D09E-4580-8CD6-DDB14511944F}" type="slidenum">
              <a:rPr lang="en-US" smtClean="0"/>
              <a:pPr/>
              <a:t>50</a:t>
            </a:fld>
            <a:endParaRPr lang="en-US"/>
          </a:p>
        </p:txBody>
      </p:sp>
    </p:spTree>
    <p:extLst>
      <p:ext uri="{BB962C8B-B14F-4D97-AF65-F5344CB8AC3E}">
        <p14:creationId xmlns:p14="http://schemas.microsoft.com/office/powerpoint/2010/main" val="67091067"/>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Header Placeholder 3"/>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2E1EA5EA-C73D-4B37-8E25-824238FD9974}"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4/27/2023 12:57 PM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51</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204916613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4/27/2023 12:57 PM</a:t>
            </a:fld>
            <a:endParaRPr lang="en-US"/>
          </a:p>
        </p:txBody>
      </p:sp>
      <p:sp>
        <p:nvSpPr>
          <p:cNvPr id="7" name="Slide Number Placeholder 6"/>
          <p:cNvSpPr>
            <a:spLocks noGrp="1"/>
          </p:cNvSpPr>
          <p:nvPr>
            <p:ph type="sldNum" sz="quarter" idx="5"/>
          </p:nvPr>
        </p:nvSpPr>
        <p:spPr/>
        <p:txBody>
          <a:bodyPr/>
          <a:lstStyle/>
          <a:p>
            <a:fld id="{B4008EB6-D09E-4580-8CD6-DDB14511944F}" type="slidenum">
              <a:rPr lang="en-US" smtClean="0"/>
              <a:pPr/>
              <a:t>52</a:t>
            </a:fld>
            <a:endParaRPr lang="en-US"/>
          </a:p>
        </p:txBody>
      </p:sp>
    </p:spTree>
    <p:extLst>
      <p:ext uri="{BB962C8B-B14F-4D97-AF65-F5344CB8AC3E}">
        <p14:creationId xmlns:p14="http://schemas.microsoft.com/office/powerpoint/2010/main" val="440575642"/>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en-US"/>
          </a:p>
        </p:txBody>
      </p:sp>
      <p:sp>
        <p:nvSpPr>
          <p:cNvPr id="5" name="Footer Placeholder 4"/>
          <p:cNvSpPr>
            <a:spLocks noGrp="1"/>
          </p:cNvSpPr>
          <p:nvPr>
            <p:ph type="ftr" sz="quarter" idx="11"/>
          </p:nvPr>
        </p:nvSpPr>
        <p:spPr/>
        <p:txBody>
          <a:bodyPr/>
          <a:lstStyle/>
          <a:p>
            <a:pPr defTabSz="966294"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62C61DAB-D93E-49CA-B245-379601CFE8D0}" type="datetime8">
              <a:rPr lang="en-US" smtClean="0"/>
              <a:t>4/27/2023 12:57 PM</a:t>
            </a:fld>
            <a:endParaRPr lang="en-US"/>
          </a:p>
        </p:txBody>
      </p:sp>
      <p:sp>
        <p:nvSpPr>
          <p:cNvPr id="7" name="Slide Number Placeholder 6"/>
          <p:cNvSpPr>
            <a:spLocks noGrp="1"/>
          </p:cNvSpPr>
          <p:nvPr>
            <p:ph type="sldNum" sz="quarter" idx="13"/>
          </p:nvPr>
        </p:nvSpPr>
        <p:spPr/>
        <p:txBody>
          <a:bodyPr/>
          <a:lstStyle/>
          <a:p>
            <a:fld id="{B4008EB6-D09E-4580-8CD6-DDB14511944F}" type="slidenum">
              <a:rPr lang="en-US" smtClean="0"/>
              <a:pPr/>
              <a:t>53</a:t>
            </a:fld>
            <a:endParaRPr lang="en-US"/>
          </a:p>
        </p:txBody>
      </p:sp>
    </p:spTree>
    <p:extLst>
      <p:ext uri="{BB962C8B-B14F-4D97-AF65-F5344CB8AC3E}">
        <p14:creationId xmlns:p14="http://schemas.microsoft.com/office/powerpoint/2010/main" val="168295613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a:p>
        </p:txBody>
      </p:sp>
      <p:sp>
        <p:nvSpPr>
          <p:cNvPr id="4" name="Header Placeholder 3"/>
          <p:cNvSpPr>
            <a:spLocks noGrp="1"/>
          </p:cNvSpPr>
          <p:nvPr>
            <p:ph type="hdr" sz="quarter" idx="10"/>
          </p:nvPr>
        </p:nvSpPr>
        <p:spPr>
          <a:xfrm>
            <a:off x="0" y="0"/>
            <a:ext cx="2971800" cy="457200"/>
          </a:xfrm>
          <a:prstGeom prst="rect">
            <a:avLst/>
          </a:prstGeom>
        </p:spPr>
        <p:txBody>
          <a:bodyPr/>
          <a:lstStyle/>
          <a:p>
            <a:endParaRPr lang="en-US">
              <a:solidFill>
                <a:prstClr val="black"/>
              </a:solidFill>
            </a:endParaRPr>
          </a:p>
        </p:txBody>
      </p:sp>
      <p:sp>
        <p:nvSpPr>
          <p:cNvPr id="5" name="Date Placeholder 4"/>
          <p:cNvSpPr>
            <a:spLocks noGrp="1"/>
          </p:cNvSpPr>
          <p:nvPr>
            <p:ph type="dt" idx="11"/>
          </p:nvPr>
        </p:nvSpPr>
        <p:spPr/>
        <p:txBody>
          <a:bodyPr/>
          <a:lstStyle/>
          <a:p>
            <a:fld id="{0ECFDC7D-F4BE-4668-920D-08874925A5D7}" type="datetime8">
              <a:rPr lang="en-US" smtClean="0">
                <a:solidFill>
                  <a:prstClr val="black"/>
                </a:solidFill>
              </a:rPr>
              <a:t>4/27/2023 12:57 PM</a:t>
            </a:fld>
            <a:endParaRPr lang="en-US">
              <a:solidFill>
                <a:prstClr val="black"/>
              </a:solidFill>
            </a:endParaRPr>
          </a:p>
        </p:txBody>
      </p:sp>
      <p:sp>
        <p:nvSpPr>
          <p:cNvPr id="7" name="Slide Number Placeholder 6"/>
          <p:cNvSpPr>
            <a:spLocks noGrp="1"/>
          </p:cNvSpPr>
          <p:nvPr>
            <p:ph type="sldNum" sz="quarter" idx="13"/>
          </p:nvPr>
        </p:nvSpPr>
        <p:spPr/>
        <p:txBody>
          <a:bodyPr/>
          <a:lstStyle/>
          <a:p>
            <a:fld id="{EC87E0CF-87F6-4B58-B8B8-DCAB2DAAF3CA}" type="slidenum">
              <a:rPr lang="en-US" smtClean="0">
                <a:solidFill>
                  <a:prstClr val="black"/>
                </a:solidFill>
              </a:rPr>
              <a:pPr/>
              <a:t>54</a:t>
            </a:fld>
            <a:endParaRPr lang="en-US">
              <a:solidFill>
                <a:prstClr val="black"/>
              </a:solidFill>
            </a:endParaRPr>
          </a:p>
        </p:txBody>
      </p:sp>
      <p:sp>
        <p:nvSpPr>
          <p:cNvPr id="6" name="Footer Placeholder 5"/>
          <p:cNvSpPr>
            <a:spLocks noGrp="1"/>
          </p:cNvSpPr>
          <p:nvPr>
            <p:ph type="ftr" sz="quarter" idx="1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Tree>
    <p:extLst>
      <p:ext uri="{BB962C8B-B14F-4D97-AF65-F5344CB8AC3E}">
        <p14:creationId xmlns:p14="http://schemas.microsoft.com/office/powerpoint/2010/main" val="324589603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Master" Target="../slideMasters/slideMaster1.xml"/><Relationship Id="rId4" Type="http://schemas.openxmlformats.org/officeDocument/2006/relationships/image" Target="../media/image11.jpeg"/></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Master" Target="../slideMasters/slideMaster1.xml"/><Relationship Id="rId5" Type="http://schemas.openxmlformats.org/officeDocument/2006/relationships/image" Target="../media/image17.jpeg"/><Relationship Id="rId4" Type="http://schemas.openxmlformats.org/officeDocument/2006/relationships/image" Target="../media/image11.jpeg"/></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Master" Target="../slideMasters/slideMaster1.xml"/><Relationship Id="rId4" Type="http://schemas.openxmlformats.org/officeDocument/2006/relationships/image" Target="../media/image22.jpeg"/></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Master" Target="../slideMasters/slideMaster1.xml"/><Relationship Id="rId5" Type="http://schemas.openxmlformats.org/officeDocument/2006/relationships/image" Target="../media/image26.jpeg"/><Relationship Id="rId4" Type="http://schemas.openxmlformats.org/officeDocument/2006/relationships/image" Target="../media/image25.jpeg"/></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Master" Target="../slideMasters/slideMaster1.xml"/><Relationship Id="rId4" Type="http://schemas.openxmlformats.org/officeDocument/2006/relationships/image" Target="../media/image11.jpeg"/></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Master" Target="../slideMasters/slideMaster1.xml"/><Relationship Id="rId5" Type="http://schemas.openxmlformats.org/officeDocument/2006/relationships/image" Target="../media/image17.jpeg"/><Relationship Id="rId4" Type="http://schemas.openxmlformats.org/officeDocument/2006/relationships/image" Target="../media/image11.jpeg"/></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graphic">
    <p:bg>
      <p:bgPr>
        <a:solidFill>
          <a:schemeClr val="accent2"/>
        </a:solid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58D9A625-7B33-9448-97A1-99DEE908F45E}"/>
              </a:ext>
            </a:extLst>
          </p:cNvPr>
          <p:cNvSpPr>
            <a:spLocks noGrp="1"/>
          </p:cNvSpPr>
          <p:nvPr>
            <p:ph type="title" hasCustomPrompt="1"/>
          </p:nvPr>
        </p:nvSpPr>
        <p:spPr>
          <a:xfrm>
            <a:off x="588263" y="2425541"/>
            <a:ext cx="4167887" cy="1107996"/>
          </a:xfrm>
        </p:spPr>
        <p:txBody>
          <a:bodyPr anchor="b" anchorCtr="0">
            <a:spAutoFit/>
          </a:bodyPr>
          <a:lstStyle>
            <a:lvl1pPr>
              <a:defRPr>
                <a:solidFill>
                  <a:schemeClr val="tx1"/>
                </a:solidFill>
              </a:defRPr>
            </a:lvl1pPr>
          </a:lstStyle>
          <a:p>
            <a:r>
              <a:rPr lang="en-US"/>
              <a:t>Event name or presentation title </a:t>
            </a:r>
          </a:p>
        </p:txBody>
      </p:sp>
      <p:sp>
        <p:nvSpPr>
          <p:cNvPr id="9" name="Text Placeholder 4">
            <a:extLst>
              <a:ext uri="{FF2B5EF4-FFF2-40B4-BE49-F238E27FC236}">
                <a16:creationId xmlns:a16="http://schemas.microsoft.com/office/drawing/2014/main" id="{423DD525-2F3B-4A4E-B202-FF58FCA13450}"/>
              </a:ext>
            </a:extLst>
          </p:cNvPr>
          <p:cNvSpPr>
            <a:spLocks noGrp="1"/>
          </p:cNvSpPr>
          <p:nvPr>
            <p:ph type="body" sz="quarter" idx="12" hasCustomPrompt="1"/>
          </p:nvPr>
        </p:nvSpPr>
        <p:spPr>
          <a:xfrm>
            <a:off x="582042" y="3962400"/>
            <a:ext cx="4164583" cy="338554"/>
          </a:xfrm>
          <a:noFill/>
        </p:spPr>
        <p:txBody>
          <a:bodyPr wrap="square" lIns="0" tIns="0" rIns="0" bIns="0">
            <a:spAutoFit/>
          </a:bodyPr>
          <a:lstStyle>
            <a:lvl1pPr marL="0" indent="0">
              <a:spcBef>
                <a:spcPts val="0"/>
              </a:spcBef>
              <a:buNone/>
              <a:defRPr sz="2200" spc="0" baseline="0">
                <a:solidFill>
                  <a:schemeClr val="tx1"/>
                </a:solidFill>
                <a:latin typeface="+mn-lt"/>
                <a:cs typeface="Segoe UI" panose="020B0502040204020203" pitchFamily="34" charset="0"/>
              </a:defRPr>
            </a:lvl1pPr>
          </a:lstStyle>
          <a:p>
            <a:pPr lvl="0"/>
            <a:r>
              <a:rPr lang="en-US"/>
              <a:t>Speaker name or subtitle</a:t>
            </a:r>
          </a:p>
        </p:txBody>
      </p:sp>
      <p:pic>
        <p:nvPicPr>
          <p:cNvPr id="10" name="Picture 9" descr="Icon&#10;&#10;Description automatically generated">
            <a:extLst>
              <a:ext uri="{FF2B5EF4-FFF2-40B4-BE49-F238E27FC236}">
                <a16:creationId xmlns:a16="http://schemas.microsoft.com/office/drawing/2014/main" id="{5167EF5E-7F39-2F47-90FE-B82793CD739B}"/>
              </a:ext>
            </a:extLst>
          </p:cNvPr>
          <p:cNvPicPr>
            <a:picLocks noChangeAspect="1"/>
          </p:cNvPicPr>
          <p:nvPr/>
        </p:nvPicPr>
        <p:blipFill rotWithShape="1">
          <a:blip r:embed="rId2"/>
          <a:srcRect l="6337" t="25330" r="28897" b="26790"/>
          <a:stretch/>
        </p:blipFill>
        <p:spPr>
          <a:xfrm>
            <a:off x="4241911" y="0"/>
            <a:ext cx="7962899" cy="6858001"/>
          </a:xfrm>
          <a:prstGeom prst="rect">
            <a:avLst/>
          </a:prstGeom>
        </p:spPr>
      </p:pic>
      <p:pic>
        <p:nvPicPr>
          <p:cNvPr id="12" name="Picture 11" descr="Microsoft Teams Logo">
            <a:extLst>
              <a:ext uri="{FF2B5EF4-FFF2-40B4-BE49-F238E27FC236}">
                <a16:creationId xmlns:a16="http://schemas.microsoft.com/office/drawing/2014/main" id="{777E5B59-6876-A74A-8666-AA8EA0DD1343}"/>
              </a:ext>
            </a:extLst>
          </p:cNvPr>
          <p:cNvPicPr>
            <a:picLocks noChangeAspect="1"/>
          </p:cNvPicPr>
          <p:nvPr/>
        </p:nvPicPr>
        <p:blipFill>
          <a:blip r:embed="rId3"/>
          <a:stretch>
            <a:fillRect/>
          </a:stretch>
        </p:blipFill>
        <p:spPr>
          <a:xfrm>
            <a:off x="298039" y="305421"/>
            <a:ext cx="2659872" cy="866473"/>
          </a:xfrm>
          <a:prstGeom prst="rect">
            <a:avLst/>
          </a:prstGeom>
        </p:spPr>
      </p:pic>
    </p:spTree>
    <p:extLst>
      <p:ext uri="{BB962C8B-B14F-4D97-AF65-F5344CB8AC3E}">
        <p14:creationId xmlns:p14="http://schemas.microsoft.com/office/powerpoint/2010/main" val="2831415861"/>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extLst>
    <p:ext uri="{DCECCB84-F9BA-43D5-87BE-67443E8EF086}">
      <p15:sldGuideLst xmlns:p15="http://schemas.microsoft.com/office/powerpoint/2012/main">
        <p15:guide id="2" orient="horz" pos="2496">
          <p15:clr>
            <a:srgbClr val="5ACBF0"/>
          </p15:clr>
        </p15:guide>
        <p15:guide id="3" pos="3355">
          <p15:clr>
            <a:srgbClr val="5ACBF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slide graphic 2">
    <p:bg>
      <p:bgRef idx="1001">
        <a:schemeClr val="bg1"/>
      </p:bgRef>
    </p:bg>
    <p:spTree>
      <p:nvGrpSpPr>
        <p:cNvPr id="1" name=""/>
        <p:cNvGrpSpPr/>
        <p:nvPr/>
      </p:nvGrpSpPr>
      <p:grpSpPr>
        <a:xfrm>
          <a:off x="0" y="0"/>
          <a:ext cx="0" cy="0"/>
          <a:chOff x="0" y="0"/>
          <a:chExt cx="0" cy="0"/>
        </a:xfrm>
      </p:grpSpPr>
      <p:pic>
        <p:nvPicPr>
          <p:cNvPr id="6" name="Picture 5" descr="Icon&#10;&#10;Description automatically generated">
            <a:extLst>
              <a:ext uri="{FF2B5EF4-FFF2-40B4-BE49-F238E27FC236}">
                <a16:creationId xmlns:a16="http://schemas.microsoft.com/office/drawing/2014/main" id="{F133469D-E90F-E540-9968-62AC2F966256}"/>
              </a:ext>
            </a:extLst>
          </p:cNvPr>
          <p:cNvPicPr>
            <a:picLocks noChangeAspect="1"/>
          </p:cNvPicPr>
          <p:nvPr/>
        </p:nvPicPr>
        <p:blipFill rotWithShape="1">
          <a:blip r:embed="rId2"/>
          <a:srcRect l="-28165" t="25330" r="28898" b="26790"/>
          <a:stretch/>
        </p:blipFill>
        <p:spPr>
          <a:xfrm>
            <a:off x="1" y="0"/>
            <a:ext cx="12204810" cy="6858001"/>
          </a:xfrm>
          <a:prstGeom prst="rect">
            <a:avLst/>
          </a:prstGeom>
        </p:spPr>
      </p:pic>
      <p:sp>
        <p:nvSpPr>
          <p:cNvPr id="7" name="Title 1">
            <a:extLst>
              <a:ext uri="{FF2B5EF4-FFF2-40B4-BE49-F238E27FC236}">
                <a16:creationId xmlns:a16="http://schemas.microsoft.com/office/drawing/2014/main" id="{03E1D4B8-39EA-5843-8010-44FC46466856}"/>
              </a:ext>
            </a:extLst>
          </p:cNvPr>
          <p:cNvSpPr>
            <a:spLocks noGrp="1"/>
          </p:cNvSpPr>
          <p:nvPr>
            <p:ph type="title" hasCustomPrompt="1"/>
          </p:nvPr>
        </p:nvSpPr>
        <p:spPr>
          <a:xfrm>
            <a:off x="588263" y="2425541"/>
            <a:ext cx="4167887" cy="1107996"/>
          </a:xfrm>
        </p:spPr>
        <p:txBody>
          <a:bodyPr anchor="b" anchorCtr="0">
            <a:spAutoFit/>
          </a:bodyPr>
          <a:lstStyle>
            <a:lvl1pPr>
              <a:defRPr>
                <a:solidFill>
                  <a:schemeClr val="tx1"/>
                </a:solidFill>
              </a:defRPr>
            </a:lvl1pPr>
          </a:lstStyle>
          <a:p>
            <a:r>
              <a:rPr lang="en-US"/>
              <a:t>Event name or presentation title </a:t>
            </a:r>
          </a:p>
        </p:txBody>
      </p:sp>
      <p:sp>
        <p:nvSpPr>
          <p:cNvPr id="11" name="Text Placeholder 4">
            <a:extLst>
              <a:ext uri="{FF2B5EF4-FFF2-40B4-BE49-F238E27FC236}">
                <a16:creationId xmlns:a16="http://schemas.microsoft.com/office/drawing/2014/main" id="{C5E4DEFC-649C-864E-8426-F392138CA531}"/>
              </a:ext>
            </a:extLst>
          </p:cNvPr>
          <p:cNvSpPr>
            <a:spLocks noGrp="1"/>
          </p:cNvSpPr>
          <p:nvPr>
            <p:ph type="body" sz="quarter" idx="12" hasCustomPrompt="1"/>
          </p:nvPr>
        </p:nvSpPr>
        <p:spPr>
          <a:xfrm>
            <a:off x="582042" y="3962400"/>
            <a:ext cx="4164583" cy="338554"/>
          </a:xfrm>
          <a:noFill/>
        </p:spPr>
        <p:txBody>
          <a:bodyPr wrap="square" lIns="0" tIns="0" rIns="0" bIns="0">
            <a:spAutoFit/>
          </a:bodyPr>
          <a:lstStyle>
            <a:lvl1pPr marL="0" indent="0">
              <a:spcBef>
                <a:spcPts val="0"/>
              </a:spcBef>
              <a:buNone/>
              <a:defRPr sz="2200" spc="0" baseline="0">
                <a:solidFill>
                  <a:schemeClr val="tx1"/>
                </a:solidFill>
                <a:latin typeface="+mn-lt"/>
                <a:cs typeface="Segoe UI" panose="020B0502040204020203" pitchFamily="34" charset="0"/>
              </a:defRPr>
            </a:lvl1pPr>
          </a:lstStyle>
          <a:p>
            <a:pPr lvl="0"/>
            <a:r>
              <a:rPr lang="en-US"/>
              <a:t>Speaker name or subtitle</a:t>
            </a:r>
          </a:p>
        </p:txBody>
      </p:sp>
      <p:pic>
        <p:nvPicPr>
          <p:cNvPr id="13" name="Picture 12" descr="Microsoft Teams Logo">
            <a:extLst>
              <a:ext uri="{FF2B5EF4-FFF2-40B4-BE49-F238E27FC236}">
                <a16:creationId xmlns:a16="http://schemas.microsoft.com/office/drawing/2014/main" id="{A23E166E-3E01-A243-A988-BEDF63ABC783}"/>
              </a:ext>
            </a:extLst>
          </p:cNvPr>
          <p:cNvPicPr>
            <a:picLocks noChangeAspect="1"/>
          </p:cNvPicPr>
          <p:nvPr/>
        </p:nvPicPr>
        <p:blipFill>
          <a:blip r:embed="rId3"/>
          <a:stretch>
            <a:fillRect/>
          </a:stretch>
        </p:blipFill>
        <p:spPr>
          <a:xfrm>
            <a:off x="298039" y="305420"/>
            <a:ext cx="2659872" cy="866473"/>
          </a:xfrm>
          <a:prstGeom prst="rect">
            <a:avLst/>
          </a:prstGeom>
        </p:spPr>
      </p:pic>
    </p:spTree>
    <p:extLst>
      <p:ext uri="{BB962C8B-B14F-4D97-AF65-F5344CB8AC3E}">
        <p14:creationId xmlns:p14="http://schemas.microsoft.com/office/powerpoint/2010/main" val="401228783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extLst>
    <p:ext uri="{DCECCB84-F9BA-43D5-87BE-67443E8EF086}">
      <p15:sldGuideLst xmlns:p15="http://schemas.microsoft.com/office/powerpoint/2012/main">
        <p15:guide id="2" orient="horz" pos="2496">
          <p15:clr>
            <a:srgbClr val="5ACBF0"/>
          </p15:clr>
        </p15:guide>
        <p15:guide id="3" pos="3355">
          <p15:clr>
            <a:srgbClr val="5ACBF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square photo_purple">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588263" y="2425541"/>
            <a:ext cx="4167887" cy="1107996"/>
          </a:xfrm>
        </p:spPr>
        <p:txBody>
          <a:bodyPr anchor="b" anchorCtr="0">
            <a:spAutoFit/>
          </a:bodyPr>
          <a:lstStyle>
            <a:lvl1pPr>
              <a:defRPr>
                <a:solidFill>
                  <a:schemeClr val="tx1"/>
                </a:solidFill>
              </a:defRPr>
            </a:lvl1pPr>
          </a:lstStyle>
          <a:p>
            <a:r>
              <a:rPr lang="en-US"/>
              <a:t>Event name or presentation title </a:t>
            </a:r>
          </a:p>
        </p:txBody>
      </p:sp>
      <p:sp>
        <p:nvSpPr>
          <p:cNvPr id="5" name="Text Placeholder 4"/>
          <p:cNvSpPr>
            <a:spLocks noGrp="1"/>
          </p:cNvSpPr>
          <p:nvPr>
            <p:ph type="body" sz="quarter" idx="12" hasCustomPrompt="1"/>
          </p:nvPr>
        </p:nvSpPr>
        <p:spPr>
          <a:xfrm>
            <a:off x="582042" y="3962400"/>
            <a:ext cx="4164583" cy="338554"/>
          </a:xfrm>
          <a:noFill/>
        </p:spPr>
        <p:txBody>
          <a:bodyPr wrap="square" lIns="0" tIns="0" rIns="0" bIns="0">
            <a:spAutoFit/>
          </a:bodyPr>
          <a:lstStyle>
            <a:lvl1pPr marL="0" indent="0">
              <a:spcBef>
                <a:spcPts val="0"/>
              </a:spcBef>
              <a:buNone/>
              <a:defRPr sz="2200" spc="0" baseline="0">
                <a:solidFill>
                  <a:schemeClr val="tx1"/>
                </a:solidFill>
                <a:latin typeface="+mn-lt"/>
                <a:cs typeface="Segoe UI" panose="020B0502040204020203" pitchFamily="34" charset="0"/>
              </a:defRPr>
            </a:lvl1pPr>
          </a:lstStyle>
          <a:p>
            <a:pPr lvl="0"/>
            <a:r>
              <a:rPr lang="en-US"/>
              <a:t>Speaker name or subtitle</a:t>
            </a:r>
          </a:p>
        </p:txBody>
      </p:sp>
      <p:sp>
        <p:nvSpPr>
          <p:cNvPr id="9" name="Picture Placeholder 5">
            <a:extLst>
              <a:ext uri="{FF2B5EF4-FFF2-40B4-BE49-F238E27FC236}">
                <a16:creationId xmlns:a16="http://schemas.microsoft.com/office/drawing/2014/main" id="{70DBA528-2FF8-B548-95B6-184962C4AF1F}"/>
              </a:ext>
            </a:extLst>
          </p:cNvPr>
          <p:cNvSpPr>
            <a:spLocks noGrp="1"/>
          </p:cNvSpPr>
          <p:nvPr>
            <p:ph type="pic" sz="quarter" idx="11" hasCustomPrompt="1"/>
          </p:nvPr>
        </p:nvSpPr>
        <p:spPr>
          <a:xfrm>
            <a:off x="5334000" y="0"/>
            <a:ext cx="6858000" cy="6858000"/>
          </a:xfrm>
          <a:blipFill>
            <a:blip r:embed="rId2"/>
            <a:stretch>
              <a:fillRect/>
            </a:stretch>
          </a:blipFill>
        </p:spPr>
        <p:txBody>
          <a:bodyPr lIns="0" bIns="1280160" anchor="ctr" anchorCtr="1">
            <a:noAutofit/>
          </a:bodyPr>
          <a:lstStyle>
            <a:lvl1pPr marL="0" indent="0" algn="ctr">
              <a:lnSpc>
                <a:spcPct val="150000"/>
              </a:lnSpc>
              <a:buFontTx/>
              <a:buNone/>
              <a:defRPr sz="1200" b="1" i="0">
                <a:solidFill>
                  <a:srgbClr val="000000"/>
                </a:solidFill>
                <a:latin typeface="Segoe UI Semibold" panose="020B0502040204020203" pitchFamily="34" charset="0"/>
                <a:cs typeface="Segoe UI Semibold" panose="020B0502040204020203" pitchFamily="34" charset="0"/>
              </a:defRPr>
            </a:lvl1pPr>
          </a:lstStyle>
          <a:p>
            <a:r>
              <a:rPr lang="en-US"/>
              <a:t>Drag &amp; drop your photo here</a:t>
            </a:r>
            <a:br>
              <a:rPr lang="en-US"/>
            </a:br>
            <a:r>
              <a:rPr lang="en-US"/>
              <a:t>or click or tap icon below to insert</a:t>
            </a:r>
          </a:p>
        </p:txBody>
      </p:sp>
      <p:pic>
        <p:nvPicPr>
          <p:cNvPr id="6" name="Picture 5" descr="Microsoft Teams Logo">
            <a:extLst>
              <a:ext uri="{FF2B5EF4-FFF2-40B4-BE49-F238E27FC236}">
                <a16:creationId xmlns:a16="http://schemas.microsoft.com/office/drawing/2014/main" id="{80ED29BB-504B-4391-81BE-66683AD91287}"/>
              </a:ext>
            </a:extLst>
          </p:cNvPr>
          <p:cNvPicPr>
            <a:picLocks noChangeAspect="1"/>
          </p:cNvPicPr>
          <p:nvPr/>
        </p:nvPicPr>
        <p:blipFill>
          <a:blip r:embed="rId3"/>
          <a:stretch>
            <a:fillRect/>
          </a:stretch>
        </p:blipFill>
        <p:spPr>
          <a:xfrm>
            <a:off x="298039" y="305421"/>
            <a:ext cx="2659872" cy="866473"/>
          </a:xfrm>
          <a:prstGeom prst="rect">
            <a:avLst/>
          </a:prstGeom>
        </p:spPr>
      </p:pic>
    </p:spTree>
    <p:extLst>
      <p:ext uri="{BB962C8B-B14F-4D97-AF65-F5344CB8AC3E}">
        <p14:creationId xmlns:p14="http://schemas.microsoft.com/office/powerpoint/2010/main" val="236208986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extLst>
    <p:ext uri="{DCECCB84-F9BA-43D5-87BE-67443E8EF086}">
      <p15:sldGuideLst xmlns:p15="http://schemas.microsoft.com/office/powerpoint/2012/main">
        <p15:guide id="2" orient="horz" pos="2496">
          <p15:clr>
            <a:srgbClr val="5ACBF0"/>
          </p15:clr>
        </p15:guide>
        <p15:guide id="3" pos="3360">
          <p15:clr>
            <a:srgbClr val="5ACBF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itle square photo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588263" y="2425541"/>
            <a:ext cx="4167887" cy="1107996"/>
          </a:xfrm>
        </p:spPr>
        <p:txBody>
          <a:bodyPr anchor="b" anchorCtr="0">
            <a:spAutoFit/>
          </a:bodyPr>
          <a:lstStyle>
            <a:lvl1pPr>
              <a:defRPr>
                <a:solidFill>
                  <a:schemeClr val="tx1"/>
                </a:solidFill>
              </a:defRPr>
            </a:lvl1pPr>
          </a:lstStyle>
          <a:p>
            <a:r>
              <a:rPr lang="en-US"/>
              <a:t>Event name or presentation title </a:t>
            </a:r>
          </a:p>
        </p:txBody>
      </p:sp>
      <p:sp>
        <p:nvSpPr>
          <p:cNvPr id="5" name="Text Placeholder 4"/>
          <p:cNvSpPr>
            <a:spLocks noGrp="1"/>
          </p:cNvSpPr>
          <p:nvPr>
            <p:ph type="body" sz="quarter" idx="12" hasCustomPrompt="1"/>
          </p:nvPr>
        </p:nvSpPr>
        <p:spPr>
          <a:xfrm>
            <a:off x="582042" y="3962400"/>
            <a:ext cx="4164583" cy="338554"/>
          </a:xfrm>
          <a:noFill/>
        </p:spPr>
        <p:txBody>
          <a:bodyPr wrap="square" lIns="0" tIns="0" rIns="0" bIns="0">
            <a:spAutoFit/>
          </a:bodyPr>
          <a:lstStyle>
            <a:lvl1pPr marL="0" indent="0">
              <a:spcBef>
                <a:spcPts val="0"/>
              </a:spcBef>
              <a:buNone/>
              <a:defRPr sz="2200" spc="0" baseline="0">
                <a:solidFill>
                  <a:schemeClr val="tx1"/>
                </a:solidFill>
                <a:latin typeface="+mn-lt"/>
                <a:cs typeface="Segoe UI" panose="020B0502040204020203" pitchFamily="34" charset="0"/>
              </a:defRPr>
            </a:lvl1pPr>
          </a:lstStyle>
          <a:p>
            <a:pPr lvl="0"/>
            <a:r>
              <a:rPr lang="en-US"/>
              <a:t>Speaker name or subtitle</a:t>
            </a:r>
          </a:p>
        </p:txBody>
      </p:sp>
      <p:sp>
        <p:nvSpPr>
          <p:cNvPr id="9" name="Picture Placeholder 5">
            <a:extLst>
              <a:ext uri="{FF2B5EF4-FFF2-40B4-BE49-F238E27FC236}">
                <a16:creationId xmlns:a16="http://schemas.microsoft.com/office/drawing/2014/main" id="{2BB9A068-51D7-8F44-9B3D-FC646154DAC8}"/>
              </a:ext>
            </a:extLst>
          </p:cNvPr>
          <p:cNvSpPr>
            <a:spLocks noGrp="1"/>
          </p:cNvSpPr>
          <p:nvPr>
            <p:ph type="pic" sz="quarter" idx="11" hasCustomPrompt="1"/>
          </p:nvPr>
        </p:nvSpPr>
        <p:spPr>
          <a:xfrm>
            <a:off x="5334000" y="0"/>
            <a:ext cx="6858000" cy="6858000"/>
          </a:xfrm>
          <a:blipFill>
            <a:blip r:embed="rId2"/>
            <a:stretch>
              <a:fillRect/>
            </a:stretch>
          </a:blipFill>
        </p:spPr>
        <p:txBody>
          <a:bodyPr lIns="0" bIns="1280160" anchor="ctr" anchorCtr="1">
            <a:noAutofit/>
          </a:bodyPr>
          <a:lstStyle>
            <a:lvl1pPr marL="0" indent="0" algn="ctr">
              <a:lnSpc>
                <a:spcPct val="150000"/>
              </a:lnSpc>
              <a:buFontTx/>
              <a:buNone/>
              <a:defRPr sz="1200" b="1" i="0">
                <a:solidFill>
                  <a:srgbClr val="000000"/>
                </a:solidFill>
                <a:latin typeface="Segoe UI Semibold" panose="020B0502040204020203" pitchFamily="34" charset="0"/>
                <a:cs typeface="Segoe UI Semibold" panose="020B0502040204020203" pitchFamily="34" charset="0"/>
              </a:defRPr>
            </a:lvl1pPr>
          </a:lstStyle>
          <a:p>
            <a:r>
              <a:rPr lang="en-US"/>
              <a:t>Drag &amp; drop your photo here</a:t>
            </a:r>
            <a:br>
              <a:rPr lang="en-US"/>
            </a:br>
            <a:r>
              <a:rPr lang="en-US"/>
              <a:t>or click or tap icon below to insert</a:t>
            </a:r>
          </a:p>
        </p:txBody>
      </p:sp>
      <p:pic>
        <p:nvPicPr>
          <p:cNvPr id="6" name="Picture 5" descr="Microsoft Teams Logo">
            <a:extLst>
              <a:ext uri="{FF2B5EF4-FFF2-40B4-BE49-F238E27FC236}">
                <a16:creationId xmlns:a16="http://schemas.microsoft.com/office/drawing/2014/main" id="{875582F2-DFDD-4CC4-AC2E-BA5BF1E4CAB7}"/>
              </a:ext>
            </a:extLst>
          </p:cNvPr>
          <p:cNvPicPr>
            <a:picLocks noChangeAspect="1"/>
          </p:cNvPicPr>
          <p:nvPr/>
        </p:nvPicPr>
        <p:blipFill>
          <a:blip r:embed="rId3"/>
          <a:stretch>
            <a:fillRect/>
          </a:stretch>
        </p:blipFill>
        <p:spPr>
          <a:xfrm>
            <a:off x="298039" y="305420"/>
            <a:ext cx="2659872" cy="866473"/>
          </a:xfrm>
          <a:prstGeom prst="rect">
            <a:avLst/>
          </a:prstGeom>
        </p:spPr>
      </p:pic>
    </p:spTree>
    <p:extLst>
      <p:ext uri="{BB962C8B-B14F-4D97-AF65-F5344CB8AC3E}">
        <p14:creationId xmlns:p14="http://schemas.microsoft.com/office/powerpoint/2010/main" val="41592790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extLst>
    <p:ext uri="{DCECCB84-F9BA-43D5-87BE-67443E8EF086}">
      <p15:sldGuideLst xmlns:p15="http://schemas.microsoft.com/office/powerpoint/2012/main">
        <p15:guide id="2" orient="horz" pos="2496">
          <p15:clr>
            <a:srgbClr val="5ACBF0"/>
          </p15:clr>
        </p15:guide>
        <p15:guide id="3" pos="3360">
          <p15:clr>
            <a:srgbClr val="5ACBF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Slide">
    <p:bg>
      <p:bgPr>
        <a:solidFill>
          <a:schemeClr val="accent2"/>
        </a:solidFill>
        <a:effectLst/>
      </p:bgPr>
    </p:bg>
    <p:spTree>
      <p:nvGrpSpPr>
        <p:cNvPr id="1" name=""/>
        <p:cNvGrpSpPr/>
        <p:nvPr/>
      </p:nvGrpSpPr>
      <p:grpSpPr>
        <a:xfrm>
          <a:off x="0" y="0"/>
          <a:ext cx="0" cy="0"/>
          <a:chOff x="0" y="0"/>
          <a:chExt cx="0" cy="0"/>
        </a:xfrm>
      </p:grpSpPr>
      <p:sp>
        <p:nvSpPr>
          <p:cNvPr id="9" name="Title 1"/>
          <p:cNvSpPr>
            <a:spLocks noGrp="1"/>
          </p:cNvSpPr>
          <p:nvPr>
            <p:ph type="title" hasCustomPrompt="1"/>
          </p:nvPr>
        </p:nvSpPr>
        <p:spPr>
          <a:xfrm>
            <a:off x="584200" y="1864180"/>
            <a:ext cx="9144000" cy="553998"/>
          </a:xfrm>
          <a:noFill/>
        </p:spPr>
        <p:txBody>
          <a:bodyPr lIns="0" tIns="0" rIns="0" bIns="0" anchor="t" anchorCtr="0">
            <a:spAutoFit/>
          </a:bodyPr>
          <a:lstStyle>
            <a:lvl1pPr>
              <a:defRPr sz="3600" spc="-50" baseline="0">
                <a:solidFill>
                  <a:schemeClr val="tx1"/>
                </a:solidFill>
                <a:latin typeface="+mj-lt"/>
                <a:cs typeface="Segoe UI" panose="020B0502040204020203" pitchFamily="34" charset="0"/>
              </a:defRPr>
            </a:lvl1pPr>
          </a:lstStyle>
          <a:p>
            <a:r>
              <a:rPr lang="en-US"/>
              <a:t>Event name or presentation title </a:t>
            </a:r>
          </a:p>
        </p:txBody>
      </p:sp>
      <p:sp>
        <p:nvSpPr>
          <p:cNvPr id="5" name="Text Placeholder 4"/>
          <p:cNvSpPr>
            <a:spLocks noGrp="1"/>
          </p:cNvSpPr>
          <p:nvPr>
            <p:ph type="body" sz="quarter" idx="12" hasCustomPrompt="1"/>
          </p:nvPr>
        </p:nvSpPr>
        <p:spPr>
          <a:xfrm>
            <a:off x="584200" y="3429000"/>
            <a:ext cx="4693856" cy="338554"/>
          </a:xfrm>
          <a:noFill/>
        </p:spPr>
        <p:txBody>
          <a:bodyPr wrap="square" lIns="0" tIns="0" rIns="0" bIns="0">
            <a:spAutoFit/>
          </a:bodyPr>
          <a:lstStyle>
            <a:lvl1pPr marL="0" indent="0">
              <a:spcBef>
                <a:spcPts val="0"/>
              </a:spcBef>
              <a:buNone/>
              <a:defRPr sz="2200" spc="0" baseline="0">
                <a:solidFill>
                  <a:schemeClr val="tx1"/>
                </a:solidFill>
                <a:latin typeface="+mn-lt"/>
                <a:cs typeface="Segoe UI" panose="020B0502040204020203" pitchFamily="34" charset="0"/>
              </a:defRPr>
            </a:lvl1pPr>
          </a:lstStyle>
          <a:p>
            <a:pPr lvl="0"/>
            <a:r>
              <a:rPr lang="en-US"/>
              <a:t>Speaker name or subtitle text</a:t>
            </a:r>
          </a:p>
        </p:txBody>
      </p:sp>
      <p:pic>
        <p:nvPicPr>
          <p:cNvPr id="7" name="Picture 6" descr="Microsoft Teams Logo">
            <a:extLst>
              <a:ext uri="{FF2B5EF4-FFF2-40B4-BE49-F238E27FC236}">
                <a16:creationId xmlns:a16="http://schemas.microsoft.com/office/drawing/2014/main" id="{5567DD40-CB92-4D5A-9AA9-9409080A9E5A}"/>
              </a:ext>
            </a:extLst>
          </p:cNvPr>
          <p:cNvPicPr>
            <a:picLocks noChangeAspect="1"/>
          </p:cNvPicPr>
          <p:nvPr/>
        </p:nvPicPr>
        <p:blipFill>
          <a:blip r:embed="rId2"/>
          <a:stretch>
            <a:fillRect/>
          </a:stretch>
        </p:blipFill>
        <p:spPr>
          <a:xfrm>
            <a:off x="298039" y="305421"/>
            <a:ext cx="2659872" cy="866473"/>
          </a:xfrm>
          <a:prstGeom prst="rect">
            <a:avLst/>
          </a:prstGeom>
        </p:spPr>
      </p:pic>
    </p:spTree>
    <p:extLst>
      <p:ext uri="{BB962C8B-B14F-4D97-AF65-F5344CB8AC3E}">
        <p14:creationId xmlns:p14="http://schemas.microsoft.com/office/powerpoint/2010/main" val="2382663739"/>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extLst>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hank you">
    <p:bg>
      <p:bgPr>
        <a:solidFill>
          <a:schemeClr val="accent2"/>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5316471D-4949-4763-AFCA-079CC7030F93}"/>
              </a:ext>
            </a:extLst>
          </p:cNvPr>
          <p:cNvPicPr>
            <a:picLocks noChangeAspect="1"/>
          </p:cNvPicPr>
          <p:nvPr userDrawn="1"/>
        </p:nvPicPr>
        <p:blipFill rotWithShape="1">
          <a:blip r:embed="rId2"/>
          <a:srcRect l="3393" t="732" r="19816" b="24421"/>
          <a:stretch/>
        </p:blipFill>
        <p:spPr>
          <a:xfrm>
            <a:off x="3410857" y="-1"/>
            <a:ext cx="8781143" cy="6858001"/>
          </a:xfrm>
          <a:prstGeom prst="rect">
            <a:avLst/>
          </a:prstGeom>
          <a:ln>
            <a:noFill/>
          </a:ln>
        </p:spPr>
      </p:pic>
      <p:sp>
        <p:nvSpPr>
          <p:cNvPr id="9" name="Title 1"/>
          <p:cNvSpPr>
            <a:spLocks noGrp="1"/>
          </p:cNvSpPr>
          <p:nvPr>
            <p:ph type="title" hasCustomPrompt="1"/>
          </p:nvPr>
        </p:nvSpPr>
        <p:spPr>
          <a:xfrm>
            <a:off x="584200" y="2979778"/>
            <a:ext cx="3617410" cy="553998"/>
          </a:xfrm>
          <a:noFill/>
        </p:spPr>
        <p:txBody>
          <a:bodyPr wrap="square" lIns="0" tIns="0" rIns="0" bIns="0" anchor="b" anchorCtr="0">
            <a:spAutoFit/>
          </a:bodyPr>
          <a:lstStyle>
            <a:lvl1pPr>
              <a:defRPr sz="3600" spc="-50" baseline="0">
                <a:solidFill>
                  <a:schemeClr val="tx1"/>
                </a:solidFill>
                <a:latin typeface="+mj-lt"/>
                <a:cs typeface="Segoe UI" panose="020B0502040204020203" pitchFamily="34" charset="0"/>
              </a:defRPr>
            </a:lvl1pPr>
          </a:lstStyle>
          <a:p>
            <a:r>
              <a:rPr lang="en-US"/>
              <a:t>Thank you!</a:t>
            </a:r>
          </a:p>
        </p:txBody>
      </p:sp>
      <p:pic>
        <p:nvPicPr>
          <p:cNvPr id="7" name="Picture 6" descr="Microsoft Teams Logo">
            <a:extLst>
              <a:ext uri="{FF2B5EF4-FFF2-40B4-BE49-F238E27FC236}">
                <a16:creationId xmlns:a16="http://schemas.microsoft.com/office/drawing/2014/main" id="{5567DD40-CB92-4D5A-9AA9-9409080A9E5A}"/>
              </a:ext>
            </a:extLst>
          </p:cNvPr>
          <p:cNvPicPr>
            <a:picLocks noChangeAspect="1"/>
          </p:cNvPicPr>
          <p:nvPr/>
        </p:nvPicPr>
        <p:blipFill>
          <a:blip r:embed="rId3"/>
          <a:stretch>
            <a:fillRect/>
          </a:stretch>
        </p:blipFill>
        <p:spPr>
          <a:xfrm>
            <a:off x="298039" y="305421"/>
            <a:ext cx="2659872" cy="866473"/>
          </a:xfrm>
          <a:prstGeom prst="rect">
            <a:avLst/>
          </a:prstGeom>
        </p:spPr>
      </p:pic>
    </p:spTree>
    <p:extLst>
      <p:ext uri="{BB962C8B-B14F-4D97-AF65-F5344CB8AC3E}">
        <p14:creationId xmlns:p14="http://schemas.microsoft.com/office/powerpoint/2010/main" val="202367044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extLst>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Slide 2">
    <p:bg>
      <p:bgRef idx="1001">
        <a:schemeClr val="bg1"/>
      </p:bgRef>
    </p:bg>
    <p:spTree>
      <p:nvGrpSpPr>
        <p:cNvPr id="1" name=""/>
        <p:cNvGrpSpPr/>
        <p:nvPr/>
      </p:nvGrpSpPr>
      <p:grpSpPr>
        <a:xfrm>
          <a:off x="0" y="0"/>
          <a:ext cx="0" cy="0"/>
          <a:chOff x="0" y="0"/>
          <a:chExt cx="0" cy="0"/>
        </a:xfrm>
      </p:grpSpPr>
      <p:sp>
        <p:nvSpPr>
          <p:cNvPr id="9" name="Title 1"/>
          <p:cNvSpPr>
            <a:spLocks noGrp="1"/>
          </p:cNvSpPr>
          <p:nvPr>
            <p:ph type="title" hasCustomPrompt="1"/>
          </p:nvPr>
        </p:nvSpPr>
        <p:spPr>
          <a:xfrm>
            <a:off x="584200" y="2644112"/>
            <a:ext cx="9144000" cy="553998"/>
          </a:xfrm>
          <a:noFill/>
        </p:spPr>
        <p:txBody>
          <a:bodyPr lIns="0" tIns="0" rIns="0" bIns="0" anchor="b" anchorCtr="0">
            <a:spAutoFit/>
          </a:bodyPr>
          <a:lstStyle>
            <a:lvl1pPr>
              <a:defRPr sz="3600" spc="-50" baseline="0">
                <a:solidFill>
                  <a:schemeClr val="tx1"/>
                </a:solidFill>
                <a:latin typeface="+mj-lt"/>
                <a:cs typeface="Segoe UI" panose="020B0502040204020203" pitchFamily="34" charset="0"/>
              </a:defRPr>
            </a:lvl1pPr>
          </a:lstStyle>
          <a:p>
            <a:r>
              <a:rPr lang="en-US"/>
              <a:t>Event name or presentation title </a:t>
            </a:r>
          </a:p>
        </p:txBody>
      </p:sp>
      <p:sp>
        <p:nvSpPr>
          <p:cNvPr id="5" name="Text Placeholder 4"/>
          <p:cNvSpPr>
            <a:spLocks noGrp="1"/>
          </p:cNvSpPr>
          <p:nvPr>
            <p:ph type="body" sz="quarter" idx="12" hasCustomPrompt="1"/>
          </p:nvPr>
        </p:nvSpPr>
        <p:spPr>
          <a:xfrm>
            <a:off x="584200" y="3626734"/>
            <a:ext cx="9144000" cy="338554"/>
          </a:xfrm>
          <a:noFill/>
        </p:spPr>
        <p:txBody>
          <a:bodyPr wrap="square" lIns="0" tIns="0" rIns="0" bIns="0">
            <a:spAutoFit/>
          </a:bodyPr>
          <a:lstStyle>
            <a:lvl1pPr marL="0" indent="0">
              <a:spcBef>
                <a:spcPts val="0"/>
              </a:spcBef>
              <a:buNone/>
              <a:defRPr sz="2200" spc="0" baseline="0">
                <a:solidFill>
                  <a:schemeClr val="tx1"/>
                </a:solidFill>
                <a:latin typeface="+mn-lt"/>
                <a:cs typeface="Segoe UI" panose="020B0502040204020203" pitchFamily="34" charset="0"/>
              </a:defRPr>
            </a:lvl1pPr>
          </a:lstStyle>
          <a:p>
            <a:pPr lvl="0"/>
            <a:r>
              <a:rPr lang="en-US"/>
              <a:t>Speaker name or subtitle text</a:t>
            </a:r>
          </a:p>
        </p:txBody>
      </p:sp>
      <p:pic>
        <p:nvPicPr>
          <p:cNvPr id="6" name="Picture 5" descr="Microsoft Teams Logo">
            <a:extLst>
              <a:ext uri="{FF2B5EF4-FFF2-40B4-BE49-F238E27FC236}">
                <a16:creationId xmlns:a16="http://schemas.microsoft.com/office/drawing/2014/main" id="{EFFF51FB-E117-42D5-B29F-49F07B330650}"/>
              </a:ext>
            </a:extLst>
          </p:cNvPr>
          <p:cNvPicPr>
            <a:picLocks noChangeAspect="1"/>
          </p:cNvPicPr>
          <p:nvPr/>
        </p:nvPicPr>
        <p:blipFill>
          <a:blip r:embed="rId2"/>
          <a:stretch>
            <a:fillRect/>
          </a:stretch>
        </p:blipFill>
        <p:spPr>
          <a:xfrm>
            <a:off x="298039" y="305420"/>
            <a:ext cx="2659872" cy="866473"/>
          </a:xfrm>
          <a:prstGeom prst="rect">
            <a:avLst/>
          </a:prstGeom>
        </p:spPr>
      </p:pic>
    </p:spTree>
    <p:extLst>
      <p:ext uri="{BB962C8B-B14F-4D97-AF65-F5344CB8AC3E}">
        <p14:creationId xmlns:p14="http://schemas.microsoft.com/office/powerpoint/2010/main" val="249197448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extLst>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Agenda 2">
    <p:spTree>
      <p:nvGrpSpPr>
        <p:cNvPr id="1" name=""/>
        <p:cNvGrpSpPr/>
        <p:nvPr/>
      </p:nvGrpSpPr>
      <p:grpSpPr>
        <a:xfrm>
          <a:off x="0" y="0"/>
          <a:ext cx="0" cy="0"/>
          <a:chOff x="0" y="0"/>
          <a:chExt cx="0" cy="0"/>
        </a:xfrm>
      </p:grpSpPr>
      <p:sp>
        <p:nvSpPr>
          <p:cNvPr id="14" name="Text Placeholder 11">
            <a:extLst>
              <a:ext uri="{FF2B5EF4-FFF2-40B4-BE49-F238E27FC236}">
                <a16:creationId xmlns:a16="http://schemas.microsoft.com/office/drawing/2014/main" id="{5A33786E-BA2A-7946-B8B0-AFD7EB6632A0}"/>
              </a:ext>
            </a:extLst>
          </p:cNvPr>
          <p:cNvSpPr>
            <a:spLocks noGrp="1"/>
          </p:cNvSpPr>
          <p:nvPr>
            <p:ph type="body" sz="quarter" idx="16"/>
          </p:nvPr>
        </p:nvSpPr>
        <p:spPr>
          <a:xfrm>
            <a:off x="584200" y="1666187"/>
            <a:ext cx="2532063" cy="615553"/>
          </a:xfrm>
        </p:spPr>
        <p:txBody>
          <a:bodyPr anchor="t"/>
          <a:lstStyle>
            <a:lvl1pPr marL="0" indent="0">
              <a:spcBef>
                <a:spcPts val="0"/>
              </a:spcBef>
              <a:buNone/>
              <a:defRPr sz="2000">
                <a:solidFill>
                  <a:srgbClr val="5D5AD5"/>
                </a:solidFill>
                <a:latin typeface="+mj-lt"/>
              </a:defRPr>
            </a:lvl1pPr>
          </a:lstStyle>
          <a:p>
            <a:pPr lvl="0"/>
            <a:r>
              <a:rPr lang="en-US"/>
              <a:t>Click to edit Master text styles</a:t>
            </a:r>
          </a:p>
        </p:txBody>
      </p:sp>
      <p:sp>
        <p:nvSpPr>
          <p:cNvPr id="15" name="Text Placeholder 7">
            <a:extLst>
              <a:ext uri="{FF2B5EF4-FFF2-40B4-BE49-F238E27FC236}">
                <a16:creationId xmlns:a16="http://schemas.microsoft.com/office/drawing/2014/main" id="{B9228C5F-84CB-BF4A-8982-6BBE1AE9B203}"/>
              </a:ext>
            </a:extLst>
          </p:cNvPr>
          <p:cNvSpPr>
            <a:spLocks noGrp="1"/>
          </p:cNvSpPr>
          <p:nvPr>
            <p:ph type="body" sz="quarter" idx="14"/>
          </p:nvPr>
        </p:nvSpPr>
        <p:spPr>
          <a:xfrm>
            <a:off x="584200" y="2511027"/>
            <a:ext cx="2532063" cy="1698927"/>
          </a:xfrm>
        </p:spPr>
        <p:txBody>
          <a:bodyPr wrap="square">
            <a:spAutoFit/>
          </a:bodyPr>
          <a:lstStyle>
            <a:lvl1pPr marL="141288" indent="-141288">
              <a:defRPr lang="en-US" sz="1800" dirty="0">
                <a:solidFill>
                  <a:schemeClr val="tx1"/>
                </a:solidFill>
              </a:defRPr>
            </a:lvl1pPr>
            <a:lvl2pPr marL="285750" indent="-125413">
              <a:defRPr lang="en-US" sz="1600" dirty="0">
                <a:solidFill>
                  <a:schemeClr val="tx1"/>
                </a:solidFill>
              </a:defRPr>
            </a:lvl2pPr>
            <a:lvl3pPr marL="438150" indent="-133350">
              <a:defRPr lang="en-US" dirty="0">
                <a:solidFill>
                  <a:schemeClr val="tx1"/>
                </a:solidFill>
              </a:defRPr>
            </a:lvl3pPr>
            <a:lvl4pPr marL="566738" indent="-114300">
              <a:defRPr lang="en-US" dirty="0">
                <a:solidFill>
                  <a:schemeClr val="tx1"/>
                </a:solidFill>
              </a:defRPr>
            </a:lvl4pPr>
            <a:lvl5pPr marL="685800" indent="-109538">
              <a:defRPr lang="en-US" dirty="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6" name="Text Placeholder 11">
            <a:extLst>
              <a:ext uri="{FF2B5EF4-FFF2-40B4-BE49-F238E27FC236}">
                <a16:creationId xmlns:a16="http://schemas.microsoft.com/office/drawing/2014/main" id="{0AC708B6-8E29-B54E-B5BC-22D3F3A79D35}"/>
              </a:ext>
            </a:extLst>
          </p:cNvPr>
          <p:cNvSpPr>
            <a:spLocks noGrp="1"/>
          </p:cNvSpPr>
          <p:nvPr>
            <p:ph type="body" sz="quarter" idx="17"/>
          </p:nvPr>
        </p:nvSpPr>
        <p:spPr>
          <a:xfrm>
            <a:off x="3413125" y="1666187"/>
            <a:ext cx="2533650" cy="615553"/>
          </a:xfrm>
        </p:spPr>
        <p:txBody>
          <a:bodyPr anchor="t"/>
          <a:lstStyle>
            <a:lvl1pPr marL="0" indent="0">
              <a:spcBef>
                <a:spcPts val="0"/>
              </a:spcBef>
              <a:buNone/>
              <a:defRPr sz="2000">
                <a:solidFill>
                  <a:srgbClr val="5D5AD5"/>
                </a:solidFill>
                <a:latin typeface="+mj-lt"/>
              </a:defRPr>
            </a:lvl1pPr>
          </a:lstStyle>
          <a:p>
            <a:pPr lvl="0"/>
            <a:r>
              <a:rPr lang="en-US"/>
              <a:t>Click to edit Master text styles</a:t>
            </a:r>
          </a:p>
        </p:txBody>
      </p:sp>
      <p:sp>
        <p:nvSpPr>
          <p:cNvPr id="17" name="Text Placeholder 9">
            <a:extLst>
              <a:ext uri="{FF2B5EF4-FFF2-40B4-BE49-F238E27FC236}">
                <a16:creationId xmlns:a16="http://schemas.microsoft.com/office/drawing/2014/main" id="{6B6DD043-AF71-E04E-90DA-432FF63F1E38}"/>
              </a:ext>
            </a:extLst>
          </p:cNvPr>
          <p:cNvSpPr>
            <a:spLocks noGrp="1"/>
          </p:cNvSpPr>
          <p:nvPr>
            <p:ph type="body" sz="quarter" idx="15"/>
          </p:nvPr>
        </p:nvSpPr>
        <p:spPr>
          <a:xfrm>
            <a:off x="3413125" y="2504387"/>
            <a:ext cx="2532063" cy="1698927"/>
          </a:xfrm>
        </p:spPr>
        <p:txBody>
          <a:bodyPr wrap="square">
            <a:spAutoFit/>
          </a:bodyPr>
          <a:lstStyle>
            <a:lvl1pPr marL="141288" indent="-141288">
              <a:defRPr lang="en-US" sz="1800" dirty="0">
                <a:solidFill>
                  <a:schemeClr val="tx1"/>
                </a:solidFill>
              </a:defRPr>
            </a:lvl1pPr>
            <a:lvl2pPr marL="285750" indent="-125413">
              <a:defRPr lang="en-US" sz="1600" dirty="0">
                <a:solidFill>
                  <a:schemeClr val="tx1"/>
                </a:solidFill>
              </a:defRPr>
            </a:lvl2pPr>
            <a:lvl3pPr marL="438150" indent="-133350">
              <a:defRPr lang="en-US" dirty="0">
                <a:solidFill>
                  <a:schemeClr val="tx1"/>
                </a:solidFill>
              </a:defRPr>
            </a:lvl3pPr>
            <a:lvl4pPr marL="566738" indent="-114300">
              <a:defRPr lang="en-US" dirty="0">
                <a:solidFill>
                  <a:schemeClr val="tx1"/>
                </a:solidFill>
              </a:defRPr>
            </a:lvl4pPr>
            <a:lvl5pPr marL="685800" indent="-109538">
              <a:defRPr lang="en-US" dirty="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8" name="Text Placeholder 11">
            <a:extLst>
              <a:ext uri="{FF2B5EF4-FFF2-40B4-BE49-F238E27FC236}">
                <a16:creationId xmlns:a16="http://schemas.microsoft.com/office/drawing/2014/main" id="{D2F0C722-74E8-854E-ABB2-95FEA2574037}"/>
              </a:ext>
            </a:extLst>
          </p:cNvPr>
          <p:cNvSpPr>
            <a:spLocks noGrp="1"/>
          </p:cNvSpPr>
          <p:nvPr>
            <p:ph type="body" sz="quarter" idx="18"/>
          </p:nvPr>
        </p:nvSpPr>
        <p:spPr>
          <a:xfrm>
            <a:off x="6244208" y="1666187"/>
            <a:ext cx="2532063" cy="615553"/>
          </a:xfrm>
        </p:spPr>
        <p:txBody>
          <a:bodyPr anchor="t"/>
          <a:lstStyle>
            <a:lvl1pPr marL="0" indent="0">
              <a:spcBef>
                <a:spcPts val="0"/>
              </a:spcBef>
              <a:buNone/>
              <a:defRPr sz="2000">
                <a:solidFill>
                  <a:srgbClr val="5D5AD5"/>
                </a:solidFill>
                <a:latin typeface="+mj-lt"/>
              </a:defRPr>
            </a:lvl1pPr>
          </a:lstStyle>
          <a:p>
            <a:pPr lvl="0"/>
            <a:r>
              <a:rPr lang="en-US"/>
              <a:t>Click to edit Master text styles</a:t>
            </a:r>
          </a:p>
        </p:txBody>
      </p:sp>
      <p:sp>
        <p:nvSpPr>
          <p:cNvPr id="19" name="Text Placeholder 7">
            <a:extLst>
              <a:ext uri="{FF2B5EF4-FFF2-40B4-BE49-F238E27FC236}">
                <a16:creationId xmlns:a16="http://schemas.microsoft.com/office/drawing/2014/main" id="{780F7ACC-145B-CF45-AAB9-7961394820DB}"/>
              </a:ext>
            </a:extLst>
          </p:cNvPr>
          <p:cNvSpPr>
            <a:spLocks noGrp="1"/>
          </p:cNvSpPr>
          <p:nvPr>
            <p:ph type="body" sz="quarter" idx="19"/>
          </p:nvPr>
        </p:nvSpPr>
        <p:spPr>
          <a:xfrm>
            <a:off x="6244208" y="2511027"/>
            <a:ext cx="2532063" cy="1698927"/>
          </a:xfrm>
        </p:spPr>
        <p:txBody>
          <a:bodyPr wrap="square">
            <a:spAutoFit/>
          </a:bodyPr>
          <a:lstStyle>
            <a:lvl1pPr marL="141288" indent="-141288">
              <a:defRPr lang="en-US" sz="1800" dirty="0">
                <a:solidFill>
                  <a:schemeClr val="tx1"/>
                </a:solidFill>
              </a:defRPr>
            </a:lvl1pPr>
            <a:lvl2pPr marL="285750" indent="-125413">
              <a:defRPr lang="en-US" sz="1600" dirty="0">
                <a:solidFill>
                  <a:schemeClr val="tx1"/>
                </a:solidFill>
              </a:defRPr>
            </a:lvl2pPr>
            <a:lvl3pPr marL="438150" indent="-133350">
              <a:defRPr lang="en-US" dirty="0">
                <a:solidFill>
                  <a:schemeClr val="tx1"/>
                </a:solidFill>
              </a:defRPr>
            </a:lvl3pPr>
            <a:lvl4pPr marL="566738" indent="-114300">
              <a:defRPr lang="en-US" dirty="0">
                <a:solidFill>
                  <a:schemeClr val="tx1"/>
                </a:solidFill>
              </a:defRPr>
            </a:lvl4pPr>
            <a:lvl5pPr marL="685800" indent="-109538">
              <a:defRPr lang="en-US" dirty="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0" name="Text Placeholder 11">
            <a:extLst>
              <a:ext uri="{FF2B5EF4-FFF2-40B4-BE49-F238E27FC236}">
                <a16:creationId xmlns:a16="http://schemas.microsoft.com/office/drawing/2014/main" id="{8F66FABA-8AB7-CD44-B776-784790DE760C}"/>
              </a:ext>
            </a:extLst>
          </p:cNvPr>
          <p:cNvSpPr>
            <a:spLocks noGrp="1"/>
          </p:cNvSpPr>
          <p:nvPr>
            <p:ph type="body" sz="quarter" idx="20"/>
          </p:nvPr>
        </p:nvSpPr>
        <p:spPr>
          <a:xfrm>
            <a:off x="9073133" y="1666187"/>
            <a:ext cx="2533650" cy="615553"/>
          </a:xfrm>
        </p:spPr>
        <p:txBody>
          <a:bodyPr anchor="t"/>
          <a:lstStyle>
            <a:lvl1pPr marL="0" indent="0">
              <a:spcBef>
                <a:spcPts val="0"/>
              </a:spcBef>
              <a:buNone/>
              <a:defRPr sz="2000">
                <a:solidFill>
                  <a:srgbClr val="5D5AD5"/>
                </a:solidFill>
                <a:latin typeface="+mj-lt"/>
              </a:defRPr>
            </a:lvl1pPr>
          </a:lstStyle>
          <a:p>
            <a:pPr lvl="0"/>
            <a:r>
              <a:rPr lang="en-US"/>
              <a:t>Click to edit Master text styles</a:t>
            </a:r>
          </a:p>
        </p:txBody>
      </p:sp>
      <p:sp>
        <p:nvSpPr>
          <p:cNvPr id="21" name="Text Placeholder 9">
            <a:extLst>
              <a:ext uri="{FF2B5EF4-FFF2-40B4-BE49-F238E27FC236}">
                <a16:creationId xmlns:a16="http://schemas.microsoft.com/office/drawing/2014/main" id="{169B9E47-D4A7-8F4B-933F-AECD3FED40FA}"/>
              </a:ext>
            </a:extLst>
          </p:cNvPr>
          <p:cNvSpPr>
            <a:spLocks noGrp="1"/>
          </p:cNvSpPr>
          <p:nvPr>
            <p:ph type="body" sz="quarter" idx="21"/>
          </p:nvPr>
        </p:nvSpPr>
        <p:spPr>
          <a:xfrm>
            <a:off x="9073133" y="2504387"/>
            <a:ext cx="2532063" cy="1698927"/>
          </a:xfrm>
        </p:spPr>
        <p:txBody>
          <a:bodyPr wrap="square">
            <a:spAutoFit/>
          </a:bodyPr>
          <a:lstStyle>
            <a:lvl1pPr marL="141288" indent="-141288">
              <a:defRPr lang="en-US" sz="1800" dirty="0">
                <a:solidFill>
                  <a:schemeClr val="tx1"/>
                </a:solidFill>
              </a:defRPr>
            </a:lvl1pPr>
            <a:lvl2pPr marL="285750" indent="-125413">
              <a:defRPr lang="en-US" sz="1600" dirty="0">
                <a:solidFill>
                  <a:schemeClr val="tx1"/>
                </a:solidFill>
              </a:defRPr>
            </a:lvl2pPr>
            <a:lvl3pPr marL="438150" indent="-133350">
              <a:defRPr lang="en-US" dirty="0">
                <a:solidFill>
                  <a:schemeClr val="tx1"/>
                </a:solidFill>
              </a:defRPr>
            </a:lvl3pPr>
            <a:lvl4pPr marL="566738" indent="-114300">
              <a:defRPr lang="en-US" dirty="0">
                <a:solidFill>
                  <a:schemeClr val="tx1"/>
                </a:solidFill>
              </a:defRPr>
            </a:lvl4pPr>
            <a:lvl5pPr marL="685800" indent="-109538">
              <a:defRPr lang="en-US" dirty="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Title 1">
            <a:extLst>
              <a:ext uri="{FF2B5EF4-FFF2-40B4-BE49-F238E27FC236}">
                <a16:creationId xmlns:a16="http://schemas.microsoft.com/office/drawing/2014/main" id="{16876D24-870A-4C04-9294-3311C48026DE}"/>
              </a:ext>
            </a:extLst>
          </p:cNvPr>
          <p:cNvSpPr>
            <a:spLocks noGrp="1"/>
          </p:cNvSpPr>
          <p:nvPr>
            <p:ph type="title" hasCustomPrompt="1"/>
          </p:nvPr>
        </p:nvSpPr>
        <p:spPr>
          <a:xfrm>
            <a:off x="588263" y="457200"/>
            <a:ext cx="11018520" cy="553998"/>
          </a:xfrm>
        </p:spPr>
        <p:txBody>
          <a:bodyPr/>
          <a:lstStyle>
            <a:lvl1pPr>
              <a:defRPr>
                <a:solidFill>
                  <a:schemeClr val="tx1"/>
                </a:solidFill>
              </a:defRPr>
            </a:lvl1pPr>
          </a:lstStyle>
          <a:p>
            <a:r>
              <a:rPr lang="en-US"/>
              <a:t>Agenda</a:t>
            </a:r>
          </a:p>
        </p:txBody>
      </p:sp>
    </p:spTree>
    <p:extLst>
      <p:ext uri="{BB962C8B-B14F-4D97-AF65-F5344CB8AC3E}">
        <p14:creationId xmlns:p14="http://schemas.microsoft.com/office/powerpoint/2010/main" val="1116052962"/>
      </p:ext>
    </p:extLst>
  </p:cSld>
  <p:clrMapOvr>
    <a:masterClrMapping/>
  </p:clrMapOvr>
  <p:transition>
    <p:fade/>
  </p:transition>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Agenda 3">
    <p:spTree>
      <p:nvGrpSpPr>
        <p:cNvPr id="1" name=""/>
        <p:cNvGrpSpPr/>
        <p:nvPr/>
      </p:nvGrpSpPr>
      <p:grpSpPr>
        <a:xfrm>
          <a:off x="0" y="0"/>
          <a:ext cx="0" cy="0"/>
          <a:chOff x="0" y="0"/>
          <a:chExt cx="0" cy="0"/>
        </a:xfrm>
      </p:grpSpPr>
      <p:sp>
        <p:nvSpPr>
          <p:cNvPr id="11" name="Text Placeholder 11">
            <a:extLst>
              <a:ext uri="{FF2B5EF4-FFF2-40B4-BE49-F238E27FC236}">
                <a16:creationId xmlns:a16="http://schemas.microsoft.com/office/drawing/2014/main" id="{E8E2107F-D756-284E-A18C-EC19015DFDD3}"/>
              </a:ext>
            </a:extLst>
          </p:cNvPr>
          <p:cNvSpPr>
            <a:spLocks noGrp="1"/>
          </p:cNvSpPr>
          <p:nvPr>
            <p:ph type="body" sz="quarter" idx="16" hasCustomPrompt="1"/>
          </p:nvPr>
        </p:nvSpPr>
        <p:spPr>
          <a:xfrm>
            <a:off x="584201" y="1666187"/>
            <a:ext cx="467986" cy="307777"/>
          </a:xfrm>
        </p:spPr>
        <p:txBody>
          <a:bodyPr anchor="t"/>
          <a:lstStyle>
            <a:lvl1pPr marL="0" indent="0">
              <a:spcBef>
                <a:spcPts val="0"/>
              </a:spcBef>
              <a:buNone/>
              <a:defRPr sz="2000">
                <a:solidFill>
                  <a:srgbClr val="5D5AD5"/>
                </a:solidFill>
                <a:latin typeface="+mj-lt"/>
              </a:defRPr>
            </a:lvl1pPr>
          </a:lstStyle>
          <a:p>
            <a:pPr lvl="0"/>
            <a:r>
              <a:rPr lang="en-US"/>
              <a:t>#</a:t>
            </a:r>
          </a:p>
        </p:txBody>
      </p:sp>
      <p:sp>
        <p:nvSpPr>
          <p:cNvPr id="12" name="Text Placeholder 7">
            <a:extLst>
              <a:ext uri="{FF2B5EF4-FFF2-40B4-BE49-F238E27FC236}">
                <a16:creationId xmlns:a16="http://schemas.microsoft.com/office/drawing/2014/main" id="{EEDCCC92-5800-7840-A07F-7142E9682A16}"/>
              </a:ext>
            </a:extLst>
          </p:cNvPr>
          <p:cNvSpPr>
            <a:spLocks noGrp="1"/>
          </p:cNvSpPr>
          <p:nvPr>
            <p:ph type="body" sz="quarter" idx="14" hasCustomPrompt="1"/>
          </p:nvPr>
        </p:nvSpPr>
        <p:spPr>
          <a:xfrm>
            <a:off x="1052948" y="1666187"/>
            <a:ext cx="5790787" cy="307777"/>
          </a:xfrm>
        </p:spPr>
        <p:txBody>
          <a:bodyPr wrap="square">
            <a:spAutoFit/>
          </a:bodyPr>
          <a:lstStyle>
            <a:lvl1pPr marL="0" indent="0">
              <a:buNone/>
              <a:defRPr lang="en-US" sz="2000" dirty="0">
                <a:solidFill>
                  <a:schemeClr val="tx1"/>
                </a:solidFill>
              </a:defRPr>
            </a:lvl1pPr>
            <a:lvl2pPr marL="285750" indent="-125413">
              <a:defRPr lang="en-US" sz="1600" dirty="0">
                <a:solidFill>
                  <a:srgbClr val="747473"/>
                </a:solidFill>
              </a:defRPr>
            </a:lvl2pPr>
            <a:lvl3pPr marL="438150" indent="-133350">
              <a:defRPr lang="en-US" dirty="0">
                <a:solidFill>
                  <a:srgbClr val="747473"/>
                </a:solidFill>
              </a:defRPr>
            </a:lvl3pPr>
            <a:lvl4pPr marL="566738" indent="-114300">
              <a:defRPr lang="en-US" dirty="0">
                <a:solidFill>
                  <a:srgbClr val="747473"/>
                </a:solidFill>
              </a:defRPr>
            </a:lvl4pPr>
            <a:lvl5pPr marL="685800" indent="-109538">
              <a:defRPr lang="en-US" dirty="0">
                <a:solidFill>
                  <a:srgbClr val="747473"/>
                </a:solidFill>
              </a:defRPr>
            </a:lvl5pPr>
          </a:lstStyle>
          <a:p>
            <a:pPr lvl="0"/>
            <a:r>
              <a:rPr lang="en-US"/>
              <a:t>Section title</a:t>
            </a:r>
          </a:p>
        </p:txBody>
      </p:sp>
      <p:sp>
        <p:nvSpPr>
          <p:cNvPr id="13" name="Text Placeholder 11">
            <a:extLst>
              <a:ext uri="{FF2B5EF4-FFF2-40B4-BE49-F238E27FC236}">
                <a16:creationId xmlns:a16="http://schemas.microsoft.com/office/drawing/2014/main" id="{B59C73EE-192A-DC41-998B-295E17CA6792}"/>
              </a:ext>
            </a:extLst>
          </p:cNvPr>
          <p:cNvSpPr>
            <a:spLocks noGrp="1"/>
          </p:cNvSpPr>
          <p:nvPr>
            <p:ph type="body" sz="quarter" idx="17" hasCustomPrompt="1"/>
          </p:nvPr>
        </p:nvSpPr>
        <p:spPr>
          <a:xfrm>
            <a:off x="584201" y="2041967"/>
            <a:ext cx="467986" cy="307777"/>
          </a:xfrm>
        </p:spPr>
        <p:txBody>
          <a:bodyPr anchor="t"/>
          <a:lstStyle>
            <a:lvl1pPr marL="0" indent="0">
              <a:spcBef>
                <a:spcPts val="0"/>
              </a:spcBef>
              <a:buNone/>
              <a:defRPr sz="2000">
                <a:solidFill>
                  <a:srgbClr val="5D5AD5"/>
                </a:solidFill>
                <a:latin typeface="+mj-lt"/>
              </a:defRPr>
            </a:lvl1pPr>
          </a:lstStyle>
          <a:p>
            <a:pPr lvl="0"/>
            <a:r>
              <a:rPr lang="en-US"/>
              <a:t>#</a:t>
            </a:r>
          </a:p>
        </p:txBody>
      </p:sp>
      <p:sp>
        <p:nvSpPr>
          <p:cNvPr id="22" name="Text Placeholder 7">
            <a:extLst>
              <a:ext uri="{FF2B5EF4-FFF2-40B4-BE49-F238E27FC236}">
                <a16:creationId xmlns:a16="http://schemas.microsoft.com/office/drawing/2014/main" id="{78C925AD-00CE-2349-8207-C79406FC49D5}"/>
              </a:ext>
            </a:extLst>
          </p:cNvPr>
          <p:cNvSpPr>
            <a:spLocks noGrp="1"/>
          </p:cNvSpPr>
          <p:nvPr>
            <p:ph type="body" sz="quarter" idx="18" hasCustomPrompt="1"/>
          </p:nvPr>
        </p:nvSpPr>
        <p:spPr>
          <a:xfrm>
            <a:off x="1052948" y="2041967"/>
            <a:ext cx="5790787" cy="307777"/>
          </a:xfrm>
        </p:spPr>
        <p:txBody>
          <a:bodyPr wrap="square">
            <a:spAutoFit/>
          </a:bodyPr>
          <a:lstStyle>
            <a:lvl1pPr marL="0" indent="0">
              <a:buNone/>
              <a:defRPr lang="en-US" sz="2000" dirty="0">
                <a:solidFill>
                  <a:schemeClr val="tx1"/>
                </a:solidFill>
              </a:defRPr>
            </a:lvl1pPr>
            <a:lvl2pPr marL="285750" indent="-125413">
              <a:defRPr lang="en-US" sz="1600" dirty="0">
                <a:solidFill>
                  <a:srgbClr val="747473"/>
                </a:solidFill>
              </a:defRPr>
            </a:lvl2pPr>
            <a:lvl3pPr marL="438150" indent="-133350">
              <a:defRPr lang="en-US" dirty="0">
                <a:solidFill>
                  <a:srgbClr val="747473"/>
                </a:solidFill>
              </a:defRPr>
            </a:lvl3pPr>
            <a:lvl4pPr marL="566738" indent="-114300">
              <a:defRPr lang="en-US" dirty="0">
                <a:solidFill>
                  <a:srgbClr val="747473"/>
                </a:solidFill>
              </a:defRPr>
            </a:lvl4pPr>
            <a:lvl5pPr marL="685800" indent="-109538">
              <a:defRPr lang="en-US" dirty="0">
                <a:solidFill>
                  <a:srgbClr val="747473"/>
                </a:solidFill>
              </a:defRPr>
            </a:lvl5pPr>
          </a:lstStyle>
          <a:p>
            <a:pPr lvl="0"/>
            <a:r>
              <a:rPr lang="en-US"/>
              <a:t>Section title</a:t>
            </a:r>
          </a:p>
        </p:txBody>
      </p:sp>
      <p:sp>
        <p:nvSpPr>
          <p:cNvPr id="23" name="Text Placeholder 11">
            <a:extLst>
              <a:ext uri="{FF2B5EF4-FFF2-40B4-BE49-F238E27FC236}">
                <a16:creationId xmlns:a16="http://schemas.microsoft.com/office/drawing/2014/main" id="{31D50A13-4F84-9246-AAE0-27B2B8351740}"/>
              </a:ext>
            </a:extLst>
          </p:cNvPr>
          <p:cNvSpPr>
            <a:spLocks noGrp="1"/>
          </p:cNvSpPr>
          <p:nvPr>
            <p:ph type="body" sz="quarter" idx="19" hasCustomPrompt="1"/>
          </p:nvPr>
        </p:nvSpPr>
        <p:spPr>
          <a:xfrm>
            <a:off x="584201" y="2417747"/>
            <a:ext cx="467986" cy="307777"/>
          </a:xfrm>
        </p:spPr>
        <p:txBody>
          <a:bodyPr anchor="t"/>
          <a:lstStyle>
            <a:lvl1pPr marL="0" indent="0">
              <a:spcBef>
                <a:spcPts val="0"/>
              </a:spcBef>
              <a:buNone/>
              <a:defRPr sz="2000">
                <a:solidFill>
                  <a:srgbClr val="5D5AD5"/>
                </a:solidFill>
                <a:latin typeface="+mj-lt"/>
              </a:defRPr>
            </a:lvl1pPr>
          </a:lstStyle>
          <a:p>
            <a:pPr lvl="0"/>
            <a:r>
              <a:rPr lang="en-US"/>
              <a:t>#</a:t>
            </a:r>
          </a:p>
        </p:txBody>
      </p:sp>
      <p:sp>
        <p:nvSpPr>
          <p:cNvPr id="24" name="Text Placeholder 7">
            <a:extLst>
              <a:ext uri="{FF2B5EF4-FFF2-40B4-BE49-F238E27FC236}">
                <a16:creationId xmlns:a16="http://schemas.microsoft.com/office/drawing/2014/main" id="{804F4C3E-9FC0-DB4D-8D21-6D56432FE1C2}"/>
              </a:ext>
            </a:extLst>
          </p:cNvPr>
          <p:cNvSpPr>
            <a:spLocks noGrp="1"/>
          </p:cNvSpPr>
          <p:nvPr>
            <p:ph type="body" sz="quarter" idx="20" hasCustomPrompt="1"/>
          </p:nvPr>
        </p:nvSpPr>
        <p:spPr>
          <a:xfrm>
            <a:off x="1052948" y="2417749"/>
            <a:ext cx="5790787" cy="307777"/>
          </a:xfrm>
        </p:spPr>
        <p:txBody>
          <a:bodyPr wrap="square">
            <a:spAutoFit/>
          </a:bodyPr>
          <a:lstStyle>
            <a:lvl1pPr marL="0" indent="0">
              <a:buNone/>
              <a:defRPr lang="en-US" sz="2000" dirty="0">
                <a:solidFill>
                  <a:schemeClr val="tx1"/>
                </a:solidFill>
              </a:defRPr>
            </a:lvl1pPr>
            <a:lvl2pPr marL="285750" indent="-125413">
              <a:defRPr lang="en-US" sz="1600" dirty="0">
                <a:solidFill>
                  <a:srgbClr val="747473"/>
                </a:solidFill>
              </a:defRPr>
            </a:lvl2pPr>
            <a:lvl3pPr marL="438150" indent="-133350">
              <a:defRPr lang="en-US" dirty="0">
                <a:solidFill>
                  <a:srgbClr val="747473"/>
                </a:solidFill>
              </a:defRPr>
            </a:lvl3pPr>
            <a:lvl4pPr marL="566738" indent="-114300">
              <a:defRPr lang="en-US" dirty="0">
                <a:solidFill>
                  <a:srgbClr val="747473"/>
                </a:solidFill>
              </a:defRPr>
            </a:lvl4pPr>
            <a:lvl5pPr marL="685800" indent="-109538">
              <a:defRPr lang="en-US" dirty="0">
                <a:solidFill>
                  <a:srgbClr val="747473"/>
                </a:solidFill>
              </a:defRPr>
            </a:lvl5pPr>
          </a:lstStyle>
          <a:p>
            <a:pPr lvl="0"/>
            <a:r>
              <a:rPr lang="en-US"/>
              <a:t>Section title</a:t>
            </a:r>
          </a:p>
        </p:txBody>
      </p:sp>
      <p:sp>
        <p:nvSpPr>
          <p:cNvPr id="25" name="Text Placeholder 11">
            <a:extLst>
              <a:ext uri="{FF2B5EF4-FFF2-40B4-BE49-F238E27FC236}">
                <a16:creationId xmlns:a16="http://schemas.microsoft.com/office/drawing/2014/main" id="{63B61F84-ABD5-8648-B558-796006AA0455}"/>
              </a:ext>
            </a:extLst>
          </p:cNvPr>
          <p:cNvSpPr>
            <a:spLocks noGrp="1"/>
          </p:cNvSpPr>
          <p:nvPr>
            <p:ph type="body" sz="quarter" idx="21" hasCustomPrompt="1"/>
          </p:nvPr>
        </p:nvSpPr>
        <p:spPr>
          <a:xfrm>
            <a:off x="584201" y="2806055"/>
            <a:ext cx="467986" cy="307777"/>
          </a:xfrm>
        </p:spPr>
        <p:txBody>
          <a:bodyPr anchor="t"/>
          <a:lstStyle>
            <a:lvl1pPr marL="0" indent="0">
              <a:spcBef>
                <a:spcPts val="0"/>
              </a:spcBef>
              <a:buNone/>
              <a:defRPr sz="2000">
                <a:solidFill>
                  <a:srgbClr val="5D5AD5"/>
                </a:solidFill>
                <a:latin typeface="+mj-lt"/>
              </a:defRPr>
            </a:lvl1pPr>
          </a:lstStyle>
          <a:p>
            <a:pPr lvl="0"/>
            <a:r>
              <a:rPr lang="en-US"/>
              <a:t>#</a:t>
            </a:r>
          </a:p>
        </p:txBody>
      </p:sp>
      <p:sp>
        <p:nvSpPr>
          <p:cNvPr id="26" name="Text Placeholder 7">
            <a:extLst>
              <a:ext uri="{FF2B5EF4-FFF2-40B4-BE49-F238E27FC236}">
                <a16:creationId xmlns:a16="http://schemas.microsoft.com/office/drawing/2014/main" id="{26D69D38-758C-7B49-B3A5-187966E71965}"/>
              </a:ext>
            </a:extLst>
          </p:cNvPr>
          <p:cNvSpPr>
            <a:spLocks noGrp="1"/>
          </p:cNvSpPr>
          <p:nvPr>
            <p:ph type="body" sz="quarter" idx="22" hasCustomPrompt="1"/>
          </p:nvPr>
        </p:nvSpPr>
        <p:spPr>
          <a:xfrm>
            <a:off x="1052948" y="2806055"/>
            <a:ext cx="5790787" cy="307777"/>
          </a:xfrm>
        </p:spPr>
        <p:txBody>
          <a:bodyPr wrap="square">
            <a:spAutoFit/>
          </a:bodyPr>
          <a:lstStyle>
            <a:lvl1pPr marL="0" indent="0">
              <a:buNone/>
              <a:defRPr lang="en-US" sz="2000" dirty="0">
                <a:solidFill>
                  <a:schemeClr val="tx1"/>
                </a:solidFill>
              </a:defRPr>
            </a:lvl1pPr>
            <a:lvl2pPr marL="285750" indent="-125413">
              <a:defRPr lang="en-US" sz="1600" dirty="0">
                <a:solidFill>
                  <a:srgbClr val="747473"/>
                </a:solidFill>
              </a:defRPr>
            </a:lvl2pPr>
            <a:lvl3pPr marL="438150" indent="-133350">
              <a:defRPr lang="en-US" dirty="0">
                <a:solidFill>
                  <a:srgbClr val="747473"/>
                </a:solidFill>
              </a:defRPr>
            </a:lvl3pPr>
            <a:lvl4pPr marL="566738" indent="-114300">
              <a:defRPr lang="en-US" dirty="0">
                <a:solidFill>
                  <a:srgbClr val="747473"/>
                </a:solidFill>
              </a:defRPr>
            </a:lvl4pPr>
            <a:lvl5pPr marL="685800" indent="-109538">
              <a:defRPr lang="en-US" dirty="0">
                <a:solidFill>
                  <a:srgbClr val="747473"/>
                </a:solidFill>
              </a:defRPr>
            </a:lvl5pPr>
          </a:lstStyle>
          <a:p>
            <a:pPr lvl="0"/>
            <a:r>
              <a:rPr lang="en-US"/>
              <a:t>Section title</a:t>
            </a:r>
          </a:p>
        </p:txBody>
      </p:sp>
      <p:sp>
        <p:nvSpPr>
          <p:cNvPr id="27" name="Text Placeholder 11">
            <a:extLst>
              <a:ext uri="{FF2B5EF4-FFF2-40B4-BE49-F238E27FC236}">
                <a16:creationId xmlns:a16="http://schemas.microsoft.com/office/drawing/2014/main" id="{384E171F-B0E2-AA4E-9E98-C2FBBB1E35DF}"/>
              </a:ext>
            </a:extLst>
          </p:cNvPr>
          <p:cNvSpPr>
            <a:spLocks noGrp="1"/>
          </p:cNvSpPr>
          <p:nvPr>
            <p:ph type="body" sz="quarter" idx="23" hasCustomPrompt="1"/>
          </p:nvPr>
        </p:nvSpPr>
        <p:spPr>
          <a:xfrm>
            <a:off x="584201" y="3181835"/>
            <a:ext cx="467986" cy="307777"/>
          </a:xfrm>
        </p:spPr>
        <p:txBody>
          <a:bodyPr anchor="t"/>
          <a:lstStyle>
            <a:lvl1pPr marL="0" indent="0">
              <a:spcBef>
                <a:spcPts val="0"/>
              </a:spcBef>
              <a:buNone/>
              <a:defRPr sz="2000">
                <a:solidFill>
                  <a:srgbClr val="5D5AD5"/>
                </a:solidFill>
                <a:latin typeface="+mj-lt"/>
              </a:defRPr>
            </a:lvl1pPr>
          </a:lstStyle>
          <a:p>
            <a:pPr lvl="0"/>
            <a:r>
              <a:rPr lang="en-US"/>
              <a:t>#</a:t>
            </a:r>
          </a:p>
        </p:txBody>
      </p:sp>
      <p:sp>
        <p:nvSpPr>
          <p:cNvPr id="28" name="Text Placeholder 7">
            <a:extLst>
              <a:ext uri="{FF2B5EF4-FFF2-40B4-BE49-F238E27FC236}">
                <a16:creationId xmlns:a16="http://schemas.microsoft.com/office/drawing/2014/main" id="{EB5D655A-3EEA-3F46-8DF9-C02C9731BC5F}"/>
              </a:ext>
            </a:extLst>
          </p:cNvPr>
          <p:cNvSpPr>
            <a:spLocks noGrp="1"/>
          </p:cNvSpPr>
          <p:nvPr>
            <p:ph type="body" sz="quarter" idx="24" hasCustomPrompt="1"/>
          </p:nvPr>
        </p:nvSpPr>
        <p:spPr>
          <a:xfrm>
            <a:off x="1052948" y="3181835"/>
            <a:ext cx="5790787" cy="307777"/>
          </a:xfrm>
        </p:spPr>
        <p:txBody>
          <a:bodyPr wrap="square">
            <a:spAutoFit/>
          </a:bodyPr>
          <a:lstStyle>
            <a:lvl1pPr marL="0" indent="0">
              <a:buNone/>
              <a:defRPr lang="en-US" sz="2000" dirty="0">
                <a:solidFill>
                  <a:schemeClr val="tx1"/>
                </a:solidFill>
              </a:defRPr>
            </a:lvl1pPr>
            <a:lvl2pPr marL="285750" indent="-125413">
              <a:defRPr lang="en-US" sz="1600" dirty="0">
                <a:solidFill>
                  <a:srgbClr val="747473"/>
                </a:solidFill>
              </a:defRPr>
            </a:lvl2pPr>
            <a:lvl3pPr marL="438150" indent="-133350">
              <a:defRPr lang="en-US" dirty="0">
                <a:solidFill>
                  <a:srgbClr val="747473"/>
                </a:solidFill>
              </a:defRPr>
            </a:lvl3pPr>
            <a:lvl4pPr marL="566738" indent="-114300">
              <a:defRPr lang="en-US" dirty="0">
                <a:solidFill>
                  <a:srgbClr val="747473"/>
                </a:solidFill>
              </a:defRPr>
            </a:lvl4pPr>
            <a:lvl5pPr marL="685800" indent="-109538">
              <a:defRPr lang="en-US" dirty="0">
                <a:solidFill>
                  <a:srgbClr val="747473"/>
                </a:solidFill>
              </a:defRPr>
            </a:lvl5pPr>
          </a:lstStyle>
          <a:p>
            <a:pPr lvl="0"/>
            <a:r>
              <a:rPr lang="en-US"/>
              <a:t>Section title</a:t>
            </a:r>
          </a:p>
        </p:txBody>
      </p:sp>
      <p:sp>
        <p:nvSpPr>
          <p:cNvPr id="29" name="Text Placeholder 11">
            <a:extLst>
              <a:ext uri="{FF2B5EF4-FFF2-40B4-BE49-F238E27FC236}">
                <a16:creationId xmlns:a16="http://schemas.microsoft.com/office/drawing/2014/main" id="{6D3E8F46-A884-8546-8FB0-7E986E7FF094}"/>
              </a:ext>
            </a:extLst>
          </p:cNvPr>
          <p:cNvSpPr>
            <a:spLocks noGrp="1"/>
          </p:cNvSpPr>
          <p:nvPr>
            <p:ph type="body" sz="quarter" idx="25" hasCustomPrompt="1"/>
          </p:nvPr>
        </p:nvSpPr>
        <p:spPr>
          <a:xfrm>
            <a:off x="584201" y="3557615"/>
            <a:ext cx="467986" cy="307777"/>
          </a:xfrm>
        </p:spPr>
        <p:txBody>
          <a:bodyPr anchor="t"/>
          <a:lstStyle>
            <a:lvl1pPr marL="0" indent="0">
              <a:spcBef>
                <a:spcPts val="0"/>
              </a:spcBef>
              <a:buNone/>
              <a:defRPr sz="2000">
                <a:solidFill>
                  <a:srgbClr val="5D5AD5"/>
                </a:solidFill>
                <a:latin typeface="+mj-lt"/>
              </a:defRPr>
            </a:lvl1pPr>
          </a:lstStyle>
          <a:p>
            <a:pPr lvl="0"/>
            <a:r>
              <a:rPr lang="en-US"/>
              <a:t>#</a:t>
            </a:r>
          </a:p>
        </p:txBody>
      </p:sp>
      <p:sp>
        <p:nvSpPr>
          <p:cNvPr id="30" name="Text Placeholder 7">
            <a:extLst>
              <a:ext uri="{FF2B5EF4-FFF2-40B4-BE49-F238E27FC236}">
                <a16:creationId xmlns:a16="http://schemas.microsoft.com/office/drawing/2014/main" id="{2DC88330-CF4F-8042-AC6A-DE435746CEEF}"/>
              </a:ext>
            </a:extLst>
          </p:cNvPr>
          <p:cNvSpPr>
            <a:spLocks noGrp="1"/>
          </p:cNvSpPr>
          <p:nvPr>
            <p:ph type="body" sz="quarter" idx="26" hasCustomPrompt="1"/>
          </p:nvPr>
        </p:nvSpPr>
        <p:spPr>
          <a:xfrm>
            <a:off x="1052948" y="3557617"/>
            <a:ext cx="5790787" cy="307777"/>
          </a:xfrm>
        </p:spPr>
        <p:txBody>
          <a:bodyPr wrap="square">
            <a:spAutoFit/>
          </a:bodyPr>
          <a:lstStyle>
            <a:lvl1pPr marL="0" indent="0">
              <a:buNone/>
              <a:defRPr lang="en-US" sz="2000" dirty="0">
                <a:solidFill>
                  <a:schemeClr val="tx1"/>
                </a:solidFill>
              </a:defRPr>
            </a:lvl1pPr>
            <a:lvl2pPr marL="285750" indent="-125413">
              <a:defRPr lang="en-US" sz="1600" dirty="0">
                <a:solidFill>
                  <a:srgbClr val="747473"/>
                </a:solidFill>
              </a:defRPr>
            </a:lvl2pPr>
            <a:lvl3pPr marL="438150" indent="-133350">
              <a:defRPr lang="en-US" dirty="0">
                <a:solidFill>
                  <a:srgbClr val="747473"/>
                </a:solidFill>
              </a:defRPr>
            </a:lvl3pPr>
            <a:lvl4pPr marL="566738" indent="-114300">
              <a:defRPr lang="en-US" dirty="0">
                <a:solidFill>
                  <a:srgbClr val="747473"/>
                </a:solidFill>
              </a:defRPr>
            </a:lvl4pPr>
            <a:lvl5pPr marL="685800" indent="-109538">
              <a:defRPr lang="en-US" dirty="0">
                <a:solidFill>
                  <a:srgbClr val="747473"/>
                </a:solidFill>
              </a:defRPr>
            </a:lvl5pPr>
          </a:lstStyle>
          <a:p>
            <a:pPr lvl="0"/>
            <a:r>
              <a:rPr lang="en-US"/>
              <a:t>Section title</a:t>
            </a:r>
          </a:p>
        </p:txBody>
      </p:sp>
      <p:sp>
        <p:nvSpPr>
          <p:cNvPr id="15" name="Title 1">
            <a:extLst>
              <a:ext uri="{FF2B5EF4-FFF2-40B4-BE49-F238E27FC236}">
                <a16:creationId xmlns:a16="http://schemas.microsoft.com/office/drawing/2014/main" id="{E7F93F86-C8E9-4C2B-8A89-9651C91CBE8A}"/>
              </a:ext>
            </a:extLst>
          </p:cNvPr>
          <p:cNvSpPr>
            <a:spLocks noGrp="1"/>
          </p:cNvSpPr>
          <p:nvPr>
            <p:ph type="title" hasCustomPrompt="1"/>
          </p:nvPr>
        </p:nvSpPr>
        <p:spPr>
          <a:xfrm>
            <a:off x="588263" y="457200"/>
            <a:ext cx="11018520" cy="553998"/>
          </a:xfrm>
        </p:spPr>
        <p:txBody>
          <a:bodyPr/>
          <a:lstStyle>
            <a:lvl1pPr>
              <a:defRPr>
                <a:solidFill>
                  <a:schemeClr val="tx1"/>
                </a:solidFill>
              </a:defRPr>
            </a:lvl1pPr>
          </a:lstStyle>
          <a:p>
            <a:r>
              <a:rPr lang="en-US"/>
              <a:t>Agenda</a:t>
            </a:r>
          </a:p>
        </p:txBody>
      </p:sp>
    </p:spTree>
    <p:extLst>
      <p:ext uri="{BB962C8B-B14F-4D97-AF65-F5344CB8AC3E}">
        <p14:creationId xmlns:p14="http://schemas.microsoft.com/office/powerpoint/2010/main" val="202250060"/>
      </p:ext>
    </p:extLst>
  </p:cSld>
  <p:clrMapOvr>
    <a:masterClrMapping/>
  </p:clrMapOvr>
  <p:transition>
    <p:fade/>
  </p:transition>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Quote slide">
    <p:bg>
      <p:bgPr>
        <a:solidFill>
          <a:schemeClr val="accent2"/>
        </a:solidFill>
        <a:effectLst/>
      </p:bgPr>
    </p:bg>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4271B509-7ED5-6A44-A21F-2ED4CE9996C7}"/>
              </a:ext>
            </a:extLst>
          </p:cNvPr>
          <p:cNvSpPr>
            <a:spLocks noGrp="1"/>
          </p:cNvSpPr>
          <p:nvPr>
            <p:ph type="title" hasCustomPrompt="1"/>
          </p:nvPr>
        </p:nvSpPr>
        <p:spPr>
          <a:xfrm>
            <a:off x="665595" y="585788"/>
            <a:ext cx="5931975" cy="2946033"/>
          </a:xfrm>
          <a:noFill/>
        </p:spPr>
        <p:txBody>
          <a:bodyPr wrap="square" lIns="0" tIns="0" rIns="0" bIns="0" anchor="b" anchorCtr="0">
            <a:normAutofit/>
          </a:bodyPr>
          <a:lstStyle>
            <a:lvl1pPr algn="l" defTabSz="932742" rtl="0" eaLnBrk="1" latinLnBrk="0" hangingPunct="1">
              <a:lnSpc>
                <a:spcPct val="90000"/>
              </a:lnSpc>
              <a:spcBef>
                <a:spcPct val="0"/>
              </a:spcBef>
              <a:buNone/>
              <a:defRPr lang="en-US" sz="3600" b="0" kern="1200" cap="none" spc="-50" baseline="0" dirty="0">
                <a:ln w="3175">
                  <a:noFill/>
                </a:ln>
                <a:solidFill>
                  <a:schemeClr val="tx1"/>
                </a:solidFill>
                <a:effectLst/>
                <a:latin typeface="+mj-lt"/>
                <a:ea typeface="+mn-ea"/>
                <a:cs typeface="Segoe UI" pitchFamily="34" charset="0"/>
              </a:defRPr>
            </a:lvl1pPr>
          </a:lstStyle>
          <a:p>
            <a:r>
              <a:rPr lang="en-US"/>
              <a:t>Quote text</a:t>
            </a:r>
          </a:p>
        </p:txBody>
      </p:sp>
      <p:sp>
        <p:nvSpPr>
          <p:cNvPr id="4" name="Text Placeholder 4">
            <a:extLst>
              <a:ext uri="{FF2B5EF4-FFF2-40B4-BE49-F238E27FC236}">
                <a16:creationId xmlns:a16="http://schemas.microsoft.com/office/drawing/2014/main" id="{8239844E-B1F9-4340-B431-2107F3D0EBC9}"/>
              </a:ext>
            </a:extLst>
          </p:cNvPr>
          <p:cNvSpPr>
            <a:spLocks noGrp="1"/>
          </p:cNvSpPr>
          <p:nvPr>
            <p:ph type="body" sz="quarter" idx="12" hasCustomPrompt="1"/>
          </p:nvPr>
        </p:nvSpPr>
        <p:spPr>
          <a:xfrm>
            <a:off x="665595" y="3977319"/>
            <a:ext cx="5931975" cy="338554"/>
          </a:xfrm>
          <a:noFill/>
        </p:spPr>
        <p:txBody>
          <a:bodyPr wrap="square" lIns="0" tIns="0" rIns="0" bIns="0">
            <a:spAutoFit/>
          </a:bodyPr>
          <a:lstStyle>
            <a:lvl1pPr marL="0" indent="0">
              <a:spcBef>
                <a:spcPts val="0"/>
              </a:spcBef>
              <a:spcAft>
                <a:spcPts val="0"/>
              </a:spcAft>
              <a:buFont typeface="Arial" panose="020B0604020202020204" pitchFamily="34" charset="0"/>
              <a:buNone/>
              <a:defRPr sz="2200" spc="0" baseline="0">
                <a:solidFill>
                  <a:schemeClr val="tx1"/>
                </a:solidFill>
                <a:latin typeface="+mn-lt"/>
              </a:defRPr>
            </a:lvl1pPr>
          </a:lstStyle>
          <a:p>
            <a:pPr lvl="0"/>
            <a:r>
              <a:rPr lang="en-US"/>
              <a:t>Name</a:t>
            </a:r>
          </a:p>
        </p:txBody>
      </p:sp>
      <p:sp>
        <p:nvSpPr>
          <p:cNvPr id="5" name="Text Placeholder 4">
            <a:extLst>
              <a:ext uri="{FF2B5EF4-FFF2-40B4-BE49-F238E27FC236}">
                <a16:creationId xmlns:a16="http://schemas.microsoft.com/office/drawing/2014/main" id="{EA931C13-91CA-1E4E-BA2A-D76092953AC5}"/>
              </a:ext>
            </a:extLst>
          </p:cNvPr>
          <p:cNvSpPr>
            <a:spLocks noGrp="1"/>
          </p:cNvSpPr>
          <p:nvPr>
            <p:ph type="body" sz="quarter" idx="13" hasCustomPrompt="1"/>
          </p:nvPr>
        </p:nvSpPr>
        <p:spPr>
          <a:xfrm>
            <a:off x="665595" y="4383719"/>
            <a:ext cx="5931975" cy="338554"/>
          </a:xfrm>
          <a:noFill/>
        </p:spPr>
        <p:txBody>
          <a:bodyPr wrap="square" lIns="0" tIns="0" rIns="0" bIns="0">
            <a:spAutoFit/>
          </a:bodyPr>
          <a:lstStyle>
            <a:lvl1pPr marL="0" indent="0">
              <a:spcBef>
                <a:spcPts val="0"/>
              </a:spcBef>
              <a:spcAft>
                <a:spcPts val="0"/>
              </a:spcAft>
              <a:buFont typeface="Arial" panose="020B0604020202020204" pitchFamily="34" charset="0"/>
              <a:buNone/>
              <a:defRPr sz="2200" spc="0" baseline="0">
                <a:solidFill>
                  <a:schemeClr val="tx1"/>
                </a:solidFill>
                <a:latin typeface="+mn-lt"/>
              </a:defRPr>
            </a:lvl1pPr>
          </a:lstStyle>
          <a:p>
            <a:pPr lvl="0"/>
            <a:r>
              <a:rPr lang="en-US"/>
              <a:t>Company or position</a:t>
            </a:r>
          </a:p>
        </p:txBody>
      </p:sp>
      <p:pic>
        <p:nvPicPr>
          <p:cNvPr id="6" name="Picture 5">
            <a:extLst>
              <a:ext uri="{FF2B5EF4-FFF2-40B4-BE49-F238E27FC236}">
                <a16:creationId xmlns:a16="http://schemas.microsoft.com/office/drawing/2014/main" id="{7B9D4545-0309-F242-9ECB-265B5CCA5DD2}"/>
              </a:ext>
            </a:extLst>
          </p:cNvPr>
          <p:cNvPicPr>
            <a:picLocks noChangeAspect="1"/>
          </p:cNvPicPr>
          <p:nvPr/>
        </p:nvPicPr>
        <p:blipFill>
          <a:blip r:embed="rId2"/>
          <a:stretch>
            <a:fillRect/>
          </a:stretch>
        </p:blipFill>
        <p:spPr bwMode="black">
          <a:xfrm flipH="1">
            <a:off x="6597570" y="1177602"/>
            <a:ext cx="2514666" cy="2251398"/>
          </a:xfrm>
          <a:prstGeom prst="rect">
            <a:avLst/>
          </a:prstGeom>
        </p:spPr>
      </p:pic>
    </p:spTree>
    <p:extLst>
      <p:ext uri="{BB962C8B-B14F-4D97-AF65-F5344CB8AC3E}">
        <p14:creationId xmlns:p14="http://schemas.microsoft.com/office/powerpoint/2010/main" val="2472927588"/>
      </p:ext>
    </p:extLst>
  </p:cSld>
  <p:clrMapOvr>
    <a:overrideClrMapping bg1="dk1" tx1="lt1" bg2="dk2" tx2="lt2" accent1="accent1" accent2="accent2" accent3="accent3" accent4="accent4" accent5="accent5" accent6="accent6" hlink="hlink" folHlink="folHlink"/>
  </p:clrMapOvr>
  <p:transition>
    <p:fade/>
  </p:transition>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Quote slide 2">
    <p:bg>
      <p:bgPr>
        <a:solidFill>
          <a:schemeClr val="bg1"/>
        </a:solidFill>
        <a:effectLst/>
      </p:bgPr>
    </p:bg>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4271B509-7ED5-6A44-A21F-2ED4CE9996C7}"/>
              </a:ext>
            </a:extLst>
          </p:cNvPr>
          <p:cNvSpPr>
            <a:spLocks noGrp="1"/>
          </p:cNvSpPr>
          <p:nvPr>
            <p:ph type="title" hasCustomPrompt="1"/>
          </p:nvPr>
        </p:nvSpPr>
        <p:spPr>
          <a:xfrm>
            <a:off x="665595" y="585788"/>
            <a:ext cx="5931975" cy="2946033"/>
          </a:xfrm>
          <a:noFill/>
        </p:spPr>
        <p:txBody>
          <a:bodyPr wrap="square" lIns="0" tIns="0" rIns="0" bIns="0" anchor="b" anchorCtr="0">
            <a:normAutofit/>
          </a:bodyPr>
          <a:lstStyle>
            <a:lvl1pPr algn="l" defTabSz="932742" rtl="0" eaLnBrk="1" latinLnBrk="0" hangingPunct="1">
              <a:lnSpc>
                <a:spcPct val="90000"/>
              </a:lnSpc>
              <a:spcBef>
                <a:spcPct val="0"/>
              </a:spcBef>
              <a:buNone/>
              <a:defRPr lang="en-US" sz="3600" b="0" kern="1200" cap="none" spc="-50" baseline="0" dirty="0">
                <a:ln w="3175">
                  <a:noFill/>
                </a:ln>
                <a:solidFill>
                  <a:schemeClr val="accent2"/>
                </a:solidFill>
                <a:effectLst/>
                <a:latin typeface="+mj-lt"/>
                <a:ea typeface="+mn-ea"/>
                <a:cs typeface="Segoe UI" pitchFamily="34" charset="0"/>
              </a:defRPr>
            </a:lvl1pPr>
          </a:lstStyle>
          <a:p>
            <a:r>
              <a:rPr lang="en-US"/>
              <a:t>Quote text</a:t>
            </a:r>
          </a:p>
        </p:txBody>
      </p:sp>
      <p:sp>
        <p:nvSpPr>
          <p:cNvPr id="4" name="Text Placeholder 4">
            <a:extLst>
              <a:ext uri="{FF2B5EF4-FFF2-40B4-BE49-F238E27FC236}">
                <a16:creationId xmlns:a16="http://schemas.microsoft.com/office/drawing/2014/main" id="{8239844E-B1F9-4340-B431-2107F3D0EBC9}"/>
              </a:ext>
            </a:extLst>
          </p:cNvPr>
          <p:cNvSpPr>
            <a:spLocks noGrp="1"/>
          </p:cNvSpPr>
          <p:nvPr>
            <p:ph type="body" sz="quarter" idx="12" hasCustomPrompt="1"/>
          </p:nvPr>
        </p:nvSpPr>
        <p:spPr>
          <a:xfrm>
            <a:off x="665595" y="3977319"/>
            <a:ext cx="5931975" cy="338554"/>
          </a:xfrm>
          <a:noFill/>
        </p:spPr>
        <p:txBody>
          <a:bodyPr wrap="square" lIns="0" tIns="0" rIns="0" bIns="0">
            <a:spAutoFit/>
          </a:bodyPr>
          <a:lstStyle>
            <a:lvl1pPr marL="0" indent="0">
              <a:spcBef>
                <a:spcPts val="0"/>
              </a:spcBef>
              <a:spcAft>
                <a:spcPts val="0"/>
              </a:spcAft>
              <a:buFont typeface="Arial" panose="020B0604020202020204" pitchFamily="34" charset="0"/>
              <a:buNone/>
              <a:defRPr sz="2200" spc="0" baseline="0">
                <a:solidFill>
                  <a:schemeClr val="accent2"/>
                </a:solidFill>
                <a:latin typeface="+mn-lt"/>
              </a:defRPr>
            </a:lvl1pPr>
          </a:lstStyle>
          <a:p>
            <a:pPr lvl="0"/>
            <a:r>
              <a:rPr lang="en-US"/>
              <a:t>Name</a:t>
            </a:r>
          </a:p>
        </p:txBody>
      </p:sp>
      <p:sp>
        <p:nvSpPr>
          <p:cNvPr id="5" name="Text Placeholder 4">
            <a:extLst>
              <a:ext uri="{FF2B5EF4-FFF2-40B4-BE49-F238E27FC236}">
                <a16:creationId xmlns:a16="http://schemas.microsoft.com/office/drawing/2014/main" id="{EA931C13-91CA-1E4E-BA2A-D76092953AC5}"/>
              </a:ext>
            </a:extLst>
          </p:cNvPr>
          <p:cNvSpPr>
            <a:spLocks noGrp="1"/>
          </p:cNvSpPr>
          <p:nvPr>
            <p:ph type="body" sz="quarter" idx="13" hasCustomPrompt="1"/>
          </p:nvPr>
        </p:nvSpPr>
        <p:spPr>
          <a:xfrm>
            <a:off x="665595" y="4383719"/>
            <a:ext cx="5931975" cy="338554"/>
          </a:xfrm>
          <a:noFill/>
        </p:spPr>
        <p:txBody>
          <a:bodyPr wrap="square" lIns="0" tIns="0" rIns="0" bIns="0">
            <a:spAutoFit/>
          </a:bodyPr>
          <a:lstStyle>
            <a:lvl1pPr marL="0" indent="0">
              <a:spcBef>
                <a:spcPts val="0"/>
              </a:spcBef>
              <a:spcAft>
                <a:spcPts val="0"/>
              </a:spcAft>
              <a:buFont typeface="Arial" panose="020B0604020202020204" pitchFamily="34" charset="0"/>
              <a:buNone/>
              <a:defRPr sz="2200" spc="0" baseline="0">
                <a:solidFill>
                  <a:schemeClr val="accent2"/>
                </a:solidFill>
                <a:latin typeface="+mn-lt"/>
              </a:defRPr>
            </a:lvl1pPr>
          </a:lstStyle>
          <a:p>
            <a:pPr lvl="0"/>
            <a:r>
              <a:rPr lang="en-US"/>
              <a:t>Company or position</a:t>
            </a:r>
          </a:p>
        </p:txBody>
      </p:sp>
      <p:pic>
        <p:nvPicPr>
          <p:cNvPr id="7" name="Picture 6">
            <a:extLst>
              <a:ext uri="{FF2B5EF4-FFF2-40B4-BE49-F238E27FC236}">
                <a16:creationId xmlns:a16="http://schemas.microsoft.com/office/drawing/2014/main" id="{B4C7BAD5-DFFC-8E4E-8AAD-1F5CA2CEC252}"/>
              </a:ext>
              <a:ext uri="{C183D7F6-B498-43B3-948B-1728B52AA6E4}">
                <adec:decorative xmlns:adec="http://schemas.microsoft.com/office/drawing/2017/decorative" val="1"/>
              </a:ext>
            </a:extLst>
          </p:cNvPr>
          <p:cNvPicPr>
            <a:picLocks noChangeAspect="1"/>
          </p:cNvPicPr>
          <p:nvPr/>
        </p:nvPicPr>
        <p:blipFill>
          <a:blip r:embed="rId2">
            <a:duotone>
              <a:schemeClr val="accent2">
                <a:shade val="45000"/>
                <a:satMod val="135000"/>
              </a:schemeClr>
              <a:prstClr val="white"/>
            </a:duotone>
          </a:blip>
          <a:srcRect/>
          <a:stretch/>
        </p:blipFill>
        <p:spPr>
          <a:xfrm flipH="1">
            <a:off x="7038169" y="1201415"/>
            <a:ext cx="2062492" cy="1842493"/>
          </a:xfrm>
          <a:prstGeom prst="rect">
            <a:avLst/>
          </a:prstGeom>
          <a:ln>
            <a:noFill/>
          </a:ln>
        </p:spPr>
      </p:pic>
    </p:spTree>
    <p:extLst>
      <p:ext uri="{BB962C8B-B14F-4D97-AF65-F5344CB8AC3E}">
        <p14:creationId xmlns:p14="http://schemas.microsoft.com/office/powerpoint/2010/main" val="214357823"/>
      </p:ext>
    </p:extLst>
  </p:cSld>
  <p:clrMapOvr>
    <a:masterClrMapping/>
  </p:clrMapOvr>
  <p:transition>
    <p:fade/>
  </p:transition>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FCFEFD-88E5-4869-B5C3-1611B0B50E15}"/>
              </a:ext>
            </a:extLst>
          </p:cNvPr>
          <p:cNvSpPr>
            <a:spLocks noGrp="1"/>
          </p:cNvSpPr>
          <p:nvPr>
            <p:ph type="title"/>
          </p:nvPr>
        </p:nvSpPr>
        <p:spPr/>
        <p:txBody>
          <a:bodyPr/>
          <a:lstStyle>
            <a:lvl1pPr>
              <a:defRPr>
                <a:solidFill>
                  <a:schemeClr val="tx1"/>
                </a:solidFill>
              </a:defRPr>
            </a:lvl1pPr>
          </a:lstStyle>
          <a:p>
            <a:r>
              <a:rPr lang="en-US"/>
              <a:t>Click to edit Master title style</a:t>
            </a:r>
          </a:p>
        </p:txBody>
      </p:sp>
      <p:sp>
        <p:nvSpPr>
          <p:cNvPr id="4" name="Content Placeholder 3">
            <a:extLst>
              <a:ext uri="{FF2B5EF4-FFF2-40B4-BE49-F238E27FC236}">
                <a16:creationId xmlns:a16="http://schemas.microsoft.com/office/drawing/2014/main" id="{58A212C2-8B30-4835-8711-AA981B6CFBE1}"/>
              </a:ext>
            </a:extLst>
          </p:cNvPr>
          <p:cNvSpPr>
            <a:spLocks noGrp="1"/>
          </p:cNvSpPr>
          <p:nvPr>
            <p:ph sz="quarter" idx="10"/>
          </p:nvPr>
        </p:nvSpPr>
        <p:spPr>
          <a:xfrm>
            <a:off x="584200" y="1435100"/>
            <a:ext cx="11018838" cy="483393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Box 5">
            <a:extLst>
              <a:ext uri="{FF2B5EF4-FFF2-40B4-BE49-F238E27FC236}">
                <a16:creationId xmlns:a16="http://schemas.microsoft.com/office/drawing/2014/main" id="{4F9662A5-6E2F-47B0-9B6E-E87983D3753C}"/>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115379398"/>
      </p:ext>
    </p:extLst>
  </p:cSld>
  <p:clrMapOvr>
    <a:masterClrMapping/>
  </p:clrMapOvr>
  <p:transition>
    <p:fade/>
  </p:transition>
  <p:hf sldNum="0" hdr="0" ftr="0" dt="0"/>
  <p:extLst>
    <p:ext uri="{DCECCB84-F9BA-43D5-87BE-67443E8EF086}">
      <p15:sldGuideLst xmlns:p15="http://schemas.microsoft.com/office/powerpoint/2012/main">
        <p15:guide id="2" orient="horz" pos="1272">
          <p15:clr>
            <a:srgbClr val="5ACBF0"/>
          </p15:clr>
        </p15:guide>
        <p15:guide id="3" orient="horz" pos="288">
          <p15:clr>
            <a:srgbClr val="5ACBF0"/>
          </p15:clr>
        </p15:guide>
        <p15:guide id="5" orient="horz" pos="904">
          <p15:clr>
            <a:srgbClr val="5ACBF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itle &amp; Non-bulleted text">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B655BA-10A4-4A57-89DB-CFFBE1CA1E33}"/>
              </a:ext>
            </a:extLst>
          </p:cNvPr>
          <p:cNvSpPr>
            <a:spLocks noGrp="1"/>
          </p:cNvSpPr>
          <p:nvPr>
            <p:ph type="title"/>
          </p:nvPr>
        </p:nvSpPr>
        <p:spPr/>
        <p:txBody>
          <a:bodyPr/>
          <a:lstStyle/>
          <a:p>
            <a:r>
              <a:rPr lang="en-US"/>
              <a:t>Click to edit Master title style</a:t>
            </a:r>
          </a:p>
        </p:txBody>
      </p:sp>
      <p:sp>
        <p:nvSpPr>
          <p:cNvPr id="4" name="Text Placeholder 3"/>
          <p:cNvSpPr>
            <a:spLocks noGrp="1"/>
          </p:cNvSpPr>
          <p:nvPr>
            <p:ph type="body" sz="quarter" idx="10"/>
          </p:nvPr>
        </p:nvSpPr>
        <p:spPr>
          <a:xfrm>
            <a:off x="586390" y="1434370"/>
            <a:ext cx="11018520" cy="2308324"/>
          </a:xfrm>
        </p:spPr>
        <p:txBody>
          <a:bodyPr wrap="square">
            <a:spAutoFit/>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171000502"/>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905">
          <p15:clr>
            <a:srgbClr val="5ACBF0"/>
          </p15:clr>
        </p15:guide>
        <p15:guide id="4" orient="horz" pos="1272">
          <p15:clr>
            <a:srgbClr val="5ACBF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wo Column Bullet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BE2550-DA43-453C-A328-33C740E65403}"/>
              </a:ext>
            </a:extLst>
          </p:cNvPr>
          <p:cNvSpPr>
            <a:spLocks noGrp="1"/>
          </p:cNvSpPr>
          <p:nvPr>
            <p:ph type="title"/>
          </p:nvPr>
        </p:nvSpPr>
        <p:spPr/>
        <p:txBody>
          <a:bodyPr/>
          <a:lstStyle/>
          <a:p>
            <a:r>
              <a:rPr lang="en-US"/>
              <a:t>Click to edit Master title style</a:t>
            </a:r>
          </a:p>
        </p:txBody>
      </p:sp>
      <p:sp>
        <p:nvSpPr>
          <p:cNvPr id="5" name="Content Placeholder 4">
            <a:extLst>
              <a:ext uri="{FF2B5EF4-FFF2-40B4-BE49-F238E27FC236}">
                <a16:creationId xmlns:a16="http://schemas.microsoft.com/office/drawing/2014/main" id="{14B7A288-CDAC-4184-9F73-137C95F5E643}"/>
              </a:ext>
            </a:extLst>
          </p:cNvPr>
          <p:cNvSpPr>
            <a:spLocks noGrp="1"/>
          </p:cNvSpPr>
          <p:nvPr>
            <p:ph sz="quarter" idx="12"/>
          </p:nvPr>
        </p:nvSpPr>
        <p:spPr>
          <a:xfrm>
            <a:off x="584200" y="1435100"/>
            <a:ext cx="5211763" cy="48339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Content Placeholder 8">
            <a:extLst>
              <a:ext uri="{FF2B5EF4-FFF2-40B4-BE49-F238E27FC236}">
                <a16:creationId xmlns:a16="http://schemas.microsoft.com/office/drawing/2014/main" id="{CEC22105-78D6-4753-94FA-3DA949361A95}"/>
              </a:ext>
            </a:extLst>
          </p:cNvPr>
          <p:cNvSpPr>
            <a:spLocks noGrp="1"/>
          </p:cNvSpPr>
          <p:nvPr>
            <p:ph sz="quarter" idx="13"/>
          </p:nvPr>
        </p:nvSpPr>
        <p:spPr>
          <a:xfrm>
            <a:off x="6389688" y="1435100"/>
            <a:ext cx="5219700" cy="48339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Box 5">
            <a:extLst>
              <a:ext uri="{FF2B5EF4-FFF2-40B4-BE49-F238E27FC236}">
                <a16:creationId xmlns:a16="http://schemas.microsoft.com/office/drawing/2014/main" id="{5F6A123D-3A27-499F-9210-3E0D7CED39C6}"/>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1656276060"/>
      </p:ext>
    </p:extLst>
  </p:cSld>
  <p:clrMapOvr>
    <a:masterClrMapping/>
  </p:clrMapOvr>
  <p:transition>
    <p:fade/>
  </p:transition>
  <p:hf sldNum="0" hdr="0" ftr="0" dt="0"/>
  <p:extLst>
    <p:ext uri="{DCECCB84-F9BA-43D5-87BE-67443E8EF086}">
      <p15:sldGuideLst xmlns:p15="http://schemas.microsoft.com/office/powerpoint/2012/main">
        <p15:guide id="1" orient="horz" pos="288">
          <p15:clr>
            <a:srgbClr val="5ACBF0"/>
          </p15:clr>
        </p15:guide>
        <p15:guide id="2" orient="horz" pos="1276">
          <p15:clr>
            <a:srgbClr val="5ACBF0"/>
          </p15:clr>
        </p15:guide>
        <p15:guide id="3" orient="horz" pos="904">
          <p15:clr>
            <a:srgbClr val="5ACBF0"/>
          </p15:clr>
        </p15:guide>
        <p15:guide id="4" pos="3660">
          <p15:clr>
            <a:srgbClr val="5ACBF0"/>
          </p15:clr>
        </p15:guide>
        <p15:guide id="5" pos="4024">
          <p15:clr>
            <a:srgbClr val="5ACBF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wo Column Non-bulleted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76633-3E8D-4CF4-A5D4-D4E9D88A6DE0}"/>
              </a:ext>
            </a:extLst>
          </p:cNvPr>
          <p:cNvSpPr>
            <a:spLocks noGrp="1"/>
          </p:cNvSpPr>
          <p:nvPr>
            <p:ph type="title"/>
          </p:nvPr>
        </p:nvSpPr>
        <p:spPr>
          <a:xfrm>
            <a:off x="588263" y="457200"/>
            <a:ext cx="11018520" cy="553998"/>
          </a:xfrm>
        </p:spPr>
        <p:txBody>
          <a:bodyPr/>
          <a:lstStyle/>
          <a:p>
            <a:r>
              <a:rPr lang="en-US"/>
              <a:t>Click to edit Master title style</a:t>
            </a:r>
          </a:p>
        </p:txBody>
      </p:sp>
      <p:sp>
        <p:nvSpPr>
          <p:cNvPr id="4" name="Text Placeholder 3"/>
          <p:cNvSpPr>
            <a:spLocks noGrp="1"/>
          </p:cNvSpPr>
          <p:nvPr>
            <p:ph type="body" sz="quarter" idx="10"/>
          </p:nvPr>
        </p:nvSpPr>
        <p:spPr>
          <a:xfrm>
            <a:off x="584200" y="1435100"/>
            <a:ext cx="5212080" cy="1649682"/>
          </a:xfrm>
        </p:spPr>
        <p:txBody>
          <a:bodyPr wrap="square">
            <a:spAutoFit/>
          </a:bodyPr>
          <a:lstStyle>
            <a:lvl1pPr marL="0" indent="0">
              <a:spcBef>
                <a:spcPts val="1224"/>
              </a:spcBef>
              <a:buClr>
                <a:schemeClr val="tx1"/>
              </a:buClr>
              <a:buFont typeface="Wingdings" panose="05000000000000000000" pitchFamily="2" charset="2"/>
              <a:buNone/>
              <a:defRPr sz="2800" b="0">
                <a:latin typeface="Segoe UI" panose="020B0502040204020203" pitchFamily="34" charset="0"/>
                <a:cs typeface="Segoe UI" panose="020B0502040204020203" pitchFamily="34" charset="0"/>
              </a:defRPr>
            </a:lvl1pPr>
            <a:lvl2pPr marL="255588" indent="0">
              <a:buFont typeface="Wingdings" panose="05000000000000000000" pitchFamily="2" charset="2"/>
              <a:buNone/>
              <a:defRPr sz="2000" b="0"/>
            </a:lvl2pPr>
            <a:lvl3pPr marL="450850" indent="0">
              <a:buFont typeface="Wingdings" panose="05000000000000000000" pitchFamily="2" charset="2"/>
              <a:buNone/>
              <a:tabLst/>
              <a:defRPr sz="1600" b="0"/>
            </a:lvl3pPr>
            <a:lvl4pPr marL="652462" indent="0">
              <a:buFont typeface="Wingdings" panose="05000000000000000000" pitchFamily="2" charset="2"/>
              <a:buNone/>
              <a:defRPr sz="1400" b="0"/>
            </a:lvl4pPr>
            <a:lvl5pPr marL="854075" indent="0">
              <a:buFont typeface="Wingdings" panose="05000000000000000000" pitchFamily="2" charset="2"/>
              <a:buNone/>
              <a:tabLst/>
              <a:defRPr sz="140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 Placeholder 3">
            <a:extLst>
              <a:ext uri="{FF2B5EF4-FFF2-40B4-BE49-F238E27FC236}">
                <a16:creationId xmlns:a16="http://schemas.microsoft.com/office/drawing/2014/main" id="{8E9CDCB4-03E1-4763-B83E-A1334BCDB0C0}"/>
              </a:ext>
            </a:extLst>
          </p:cNvPr>
          <p:cNvSpPr>
            <a:spLocks noGrp="1"/>
          </p:cNvSpPr>
          <p:nvPr>
            <p:ph type="body" sz="quarter" idx="12"/>
          </p:nvPr>
        </p:nvSpPr>
        <p:spPr>
          <a:xfrm>
            <a:off x="6397171" y="1435100"/>
            <a:ext cx="5212080" cy="1649682"/>
          </a:xfrm>
        </p:spPr>
        <p:txBody>
          <a:bodyPr wrap="square">
            <a:spAutoFit/>
          </a:bodyPr>
          <a:lstStyle>
            <a:lvl1pPr marL="0" indent="0">
              <a:spcBef>
                <a:spcPts val="1224"/>
              </a:spcBef>
              <a:buClr>
                <a:schemeClr val="tx1"/>
              </a:buClr>
              <a:buFont typeface="Wingdings" panose="05000000000000000000" pitchFamily="2" charset="2"/>
              <a:buNone/>
              <a:defRPr sz="2800" b="0">
                <a:latin typeface="Segoe UI" panose="020B0502040204020203" pitchFamily="34" charset="0"/>
                <a:cs typeface="Segoe UI" panose="020B0502040204020203" pitchFamily="34" charset="0"/>
              </a:defRPr>
            </a:lvl1pPr>
            <a:lvl2pPr marL="255588" indent="0">
              <a:buFont typeface="Wingdings" panose="05000000000000000000" pitchFamily="2" charset="2"/>
              <a:buNone/>
              <a:defRPr sz="2000" b="0"/>
            </a:lvl2pPr>
            <a:lvl3pPr marL="450850" indent="0">
              <a:buFont typeface="Wingdings" panose="05000000000000000000" pitchFamily="2" charset="2"/>
              <a:buNone/>
              <a:tabLst/>
              <a:defRPr sz="1600" b="0"/>
            </a:lvl3pPr>
            <a:lvl4pPr marL="652462" indent="0">
              <a:buFont typeface="Wingdings" panose="05000000000000000000" pitchFamily="2" charset="2"/>
              <a:buNone/>
              <a:defRPr sz="1400" b="0"/>
            </a:lvl4pPr>
            <a:lvl5pPr marL="854075" indent="0">
              <a:buFont typeface="Wingdings" panose="05000000000000000000" pitchFamily="2" charset="2"/>
              <a:buNone/>
              <a:tabLst/>
              <a:defRPr sz="140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242883329"/>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1272">
          <p15:clr>
            <a:srgbClr val="5ACBF0"/>
          </p15:clr>
        </p15:guide>
        <p15:guide id="3" orient="horz" pos="904">
          <p15:clr>
            <a:srgbClr val="5ACBF0"/>
          </p15:clr>
        </p15:guide>
        <p15:guide id="4" pos="3656">
          <p15:clr>
            <a:srgbClr val="5ACBF0"/>
          </p15:clr>
        </p15:guide>
        <p15:guide id="5" pos="4024">
          <p15:clr>
            <a:srgbClr val="5ACBF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Two Column Bullet with Subhead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76633-3E8D-4CF4-A5D4-D4E9D88A6DE0}"/>
              </a:ext>
            </a:extLst>
          </p:cNvPr>
          <p:cNvSpPr>
            <a:spLocks noGrp="1"/>
          </p:cNvSpPr>
          <p:nvPr>
            <p:ph type="title"/>
          </p:nvPr>
        </p:nvSpPr>
        <p:spPr>
          <a:xfrm>
            <a:off x="588263" y="457200"/>
            <a:ext cx="11018520" cy="553998"/>
          </a:xfrm>
        </p:spPr>
        <p:txBody>
          <a:bodyPr>
            <a:spAutoFit/>
          </a:bodyPr>
          <a:lstStyle>
            <a:lvl1pPr>
              <a:defRPr/>
            </a:lvl1pPr>
          </a:lstStyle>
          <a:p>
            <a:r>
              <a:rPr lang="en-US"/>
              <a:t>Click to edit Master title style</a:t>
            </a:r>
          </a:p>
        </p:txBody>
      </p:sp>
      <p:sp>
        <p:nvSpPr>
          <p:cNvPr id="12" name="Text Placeholder 11">
            <a:extLst>
              <a:ext uri="{FF2B5EF4-FFF2-40B4-BE49-F238E27FC236}">
                <a16:creationId xmlns:a16="http://schemas.microsoft.com/office/drawing/2014/main" id="{DD525736-DEE8-4391-8135-23DE0640053A}"/>
              </a:ext>
            </a:extLst>
          </p:cNvPr>
          <p:cNvSpPr>
            <a:spLocks noGrp="1"/>
          </p:cNvSpPr>
          <p:nvPr>
            <p:ph type="body" sz="quarter" idx="16"/>
          </p:nvPr>
        </p:nvSpPr>
        <p:spPr>
          <a:xfrm>
            <a:off x="584200" y="1436688"/>
            <a:ext cx="5219700" cy="430887"/>
          </a:xfrm>
        </p:spPr>
        <p:txBody>
          <a:bodyPr anchor="t"/>
          <a:lstStyle>
            <a:lvl1pPr marL="0" indent="0">
              <a:spcBef>
                <a:spcPts val="0"/>
              </a:spcBef>
              <a:buNone/>
              <a:defRPr sz="2800">
                <a:solidFill>
                  <a:schemeClr val="tx1"/>
                </a:solidFill>
                <a:latin typeface="+mj-lt"/>
              </a:defRPr>
            </a:lvl1pPr>
          </a:lstStyle>
          <a:p>
            <a:pPr lvl="0"/>
            <a:r>
              <a:rPr lang="en-US"/>
              <a:t>Click to edit Master text styles</a:t>
            </a:r>
          </a:p>
        </p:txBody>
      </p:sp>
      <p:sp>
        <p:nvSpPr>
          <p:cNvPr id="8" name="Text Placeholder 7">
            <a:extLst>
              <a:ext uri="{FF2B5EF4-FFF2-40B4-BE49-F238E27FC236}">
                <a16:creationId xmlns:a16="http://schemas.microsoft.com/office/drawing/2014/main" id="{98E90344-0294-48E2-AAF0-601BB99500E7}"/>
              </a:ext>
            </a:extLst>
          </p:cNvPr>
          <p:cNvSpPr>
            <a:spLocks noGrp="1"/>
          </p:cNvSpPr>
          <p:nvPr>
            <p:ph type="body" sz="quarter" idx="14"/>
          </p:nvPr>
        </p:nvSpPr>
        <p:spPr>
          <a:xfrm>
            <a:off x="584200" y="2084388"/>
            <a:ext cx="5219700" cy="1612749"/>
          </a:xfrm>
        </p:spPr>
        <p:txBody>
          <a:bodyPr>
            <a:spAutoFit/>
          </a:bodyPr>
          <a:lstStyle>
            <a:lvl1pPr marL="171450" indent="-171450">
              <a:defRPr lang="en-US" sz="2400" dirty="0"/>
            </a:lvl1pPr>
            <a:lvl2pPr marL="342900" indent="-171450">
              <a:defRPr lang="en-US" dirty="0"/>
            </a:lvl2pPr>
            <a:lvl3pPr marL="514350" indent="-171450">
              <a:defRPr lang="en-US" dirty="0"/>
            </a:lvl3pPr>
            <a:lvl4pPr marL="666750" indent="-152400">
              <a:defRPr lang="en-US" dirty="0"/>
            </a:lvl4pPr>
            <a:lvl5pPr marL="793750" indent="-120650">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Text Placeholder 11">
            <a:extLst>
              <a:ext uri="{FF2B5EF4-FFF2-40B4-BE49-F238E27FC236}">
                <a16:creationId xmlns:a16="http://schemas.microsoft.com/office/drawing/2014/main" id="{B4F729D4-B1F1-45F2-A06A-40234B19C883}"/>
              </a:ext>
            </a:extLst>
          </p:cNvPr>
          <p:cNvSpPr>
            <a:spLocks noGrp="1"/>
          </p:cNvSpPr>
          <p:nvPr>
            <p:ph type="body" sz="quarter" idx="17"/>
          </p:nvPr>
        </p:nvSpPr>
        <p:spPr>
          <a:xfrm>
            <a:off x="6397625" y="1436688"/>
            <a:ext cx="5219700" cy="430887"/>
          </a:xfrm>
        </p:spPr>
        <p:txBody>
          <a:bodyPr anchor="t"/>
          <a:lstStyle>
            <a:lvl1pPr marL="0" indent="0">
              <a:spcBef>
                <a:spcPts val="0"/>
              </a:spcBef>
              <a:buNone/>
              <a:defRPr sz="2800">
                <a:solidFill>
                  <a:schemeClr val="tx1"/>
                </a:solidFill>
                <a:latin typeface="+mj-lt"/>
              </a:defRPr>
            </a:lvl1pPr>
          </a:lstStyle>
          <a:p>
            <a:pPr lvl="0"/>
            <a:r>
              <a:rPr lang="en-US"/>
              <a:t>Click to edit Master text styles</a:t>
            </a:r>
          </a:p>
        </p:txBody>
      </p:sp>
      <p:sp>
        <p:nvSpPr>
          <p:cNvPr id="10" name="Text Placeholder 9">
            <a:extLst>
              <a:ext uri="{FF2B5EF4-FFF2-40B4-BE49-F238E27FC236}">
                <a16:creationId xmlns:a16="http://schemas.microsoft.com/office/drawing/2014/main" id="{D1F896FB-325C-4849-B372-8DF0D6C0562C}"/>
              </a:ext>
            </a:extLst>
          </p:cNvPr>
          <p:cNvSpPr>
            <a:spLocks noGrp="1"/>
          </p:cNvSpPr>
          <p:nvPr>
            <p:ph type="body" sz="quarter" idx="15"/>
          </p:nvPr>
        </p:nvSpPr>
        <p:spPr>
          <a:xfrm>
            <a:off x="6397625" y="2084388"/>
            <a:ext cx="5219700" cy="1612749"/>
          </a:xfrm>
        </p:spPr>
        <p:txBody>
          <a:bodyPr>
            <a:spAutoFit/>
          </a:bodyPr>
          <a:lstStyle>
            <a:lvl1pPr marL="171450" indent="-171450">
              <a:defRPr lang="en-US" sz="2400" dirty="0"/>
            </a:lvl1pPr>
            <a:lvl2pPr marL="342900" indent="-171450">
              <a:defRPr lang="en-US" dirty="0"/>
            </a:lvl2pPr>
            <a:lvl3pPr marL="514350" indent="-171450">
              <a:defRPr lang="en-US" dirty="0"/>
            </a:lvl3pPr>
            <a:lvl4pPr marL="685800" indent="-136525">
              <a:defRPr lang="en-US" dirty="0"/>
            </a:lvl4pPr>
            <a:lvl5pPr marL="793750" indent="-120650">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74779733"/>
      </p:ext>
    </p:extLst>
  </p:cSld>
  <p:clrMapOvr>
    <a:masterClrMapping/>
  </p:clrMapOvr>
  <p:transition>
    <p:fade/>
  </p:transition>
  <p:hf sldNum="0" hdr="0" ftr="0" dt="0"/>
  <p:extLst>
    <p:ext uri="{DCECCB84-F9BA-43D5-87BE-67443E8EF086}">
      <p15:sldGuideLst xmlns:p15="http://schemas.microsoft.com/office/powerpoint/2012/main">
        <p15:guide id="1" orient="horz" pos="288">
          <p15:clr>
            <a:srgbClr val="5ACBF0"/>
          </p15:clr>
        </p15:guide>
        <p15:guide id="2" orient="horz" pos="1311">
          <p15:clr>
            <a:srgbClr val="5ACBF0"/>
          </p15:clr>
        </p15:guide>
        <p15:guide id="4" pos="3656">
          <p15:clr>
            <a:srgbClr val="5ACBF0"/>
          </p15:clr>
        </p15:guide>
        <p15:guide id="5" pos="4024">
          <p15:clr>
            <a:srgbClr val="5ACBF0"/>
          </p15:clr>
        </p15:guide>
        <p15:guide id="7" orient="horz" pos="905">
          <p15:clr>
            <a:srgbClr val="5ACBF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Two Column Content with Subhead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76633-3E8D-4CF4-A5D4-D4E9D88A6DE0}"/>
              </a:ext>
            </a:extLst>
          </p:cNvPr>
          <p:cNvSpPr>
            <a:spLocks noGrp="1"/>
          </p:cNvSpPr>
          <p:nvPr>
            <p:ph type="title"/>
          </p:nvPr>
        </p:nvSpPr>
        <p:spPr>
          <a:xfrm>
            <a:off x="588263" y="457200"/>
            <a:ext cx="11018520" cy="553998"/>
          </a:xfrm>
        </p:spPr>
        <p:txBody>
          <a:bodyPr>
            <a:spAutoFit/>
          </a:bodyPr>
          <a:lstStyle>
            <a:lvl1pPr>
              <a:defRPr/>
            </a:lvl1pPr>
          </a:lstStyle>
          <a:p>
            <a:r>
              <a:rPr lang="en-US"/>
              <a:t>Click to edit Master title style</a:t>
            </a:r>
          </a:p>
        </p:txBody>
      </p:sp>
      <p:sp>
        <p:nvSpPr>
          <p:cNvPr id="18" name="Text Placeholder 11">
            <a:extLst>
              <a:ext uri="{FF2B5EF4-FFF2-40B4-BE49-F238E27FC236}">
                <a16:creationId xmlns:a16="http://schemas.microsoft.com/office/drawing/2014/main" id="{C2759870-0BEA-44DC-A414-1C70D04E35CC}"/>
              </a:ext>
            </a:extLst>
          </p:cNvPr>
          <p:cNvSpPr>
            <a:spLocks noGrp="1"/>
          </p:cNvSpPr>
          <p:nvPr>
            <p:ph type="body" sz="quarter" idx="16"/>
          </p:nvPr>
        </p:nvSpPr>
        <p:spPr>
          <a:xfrm>
            <a:off x="584200" y="1436688"/>
            <a:ext cx="5219700" cy="430887"/>
          </a:xfrm>
        </p:spPr>
        <p:txBody>
          <a:bodyPr anchor="t"/>
          <a:lstStyle>
            <a:lvl1pPr marL="0" indent="0">
              <a:spcBef>
                <a:spcPts val="0"/>
              </a:spcBef>
              <a:buNone/>
              <a:defRPr sz="2800">
                <a:solidFill>
                  <a:schemeClr val="tx1"/>
                </a:solidFill>
                <a:latin typeface="+mj-lt"/>
              </a:defRPr>
            </a:lvl1pPr>
          </a:lstStyle>
          <a:p>
            <a:pPr lvl="0"/>
            <a:r>
              <a:rPr lang="en-US"/>
              <a:t>Click to edit Master text styles</a:t>
            </a:r>
          </a:p>
        </p:txBody>
      </p:sp>
      <p:sp>
        <p:nvSpPr>
          <p:cNvPr id="15" name="Content Placeholder 14">
            <a:extLst>
              <a:ext uri="{FF2B5EF4-FFF2-40B4-BE49-F238E27FC236}">
                <a16:creationId xmlns:a16="http://schemas.microsoft.com/office/drawing/2014/main" id="{BFEF95FA-F121-4653-B60A-0D068C345462}"/>
              </a:ext>
            </a:extLst>
          </p:cNvPr>
          <p:cNvSpPr>
            <a:spLocks noGrp="1"/>
          </p:cNvSpPr>
          <p:nvPr>
            <p:ph sz="quarter" idx="11"/>
          </p:nvPr>
        </p:nvSpPr>
        <p:spPr>
          <a:xfrm>
            <a:off x="588963" y="2081212"/>
            <a:ext cx="5214937" cy="4187825"/>
          </a:xfrm>
        </p:spPr>
        <p:txBody>
          <a:bodyPr/>
          <a:lstStyle>
            <a:lvl1pPr>
              <a:defRPr sz="2400"/>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Text Placeholder 11">
            <a:extLst>
              <a:ext uri="{FF2B5EF4-FFF2-40B4-BE49-F238E27FC236}">
                <a16:creationId xmlns:a16="http://schemas.microsoft.com/office/drawing/2014/main" id="{C327262A-D327-4189-AD22-BAD67CF4AB79}"/>
              </a:ext>
            </a:extLst>
          </p:cNvPr>
          <p:cNvSpPr>
            <a:spLocks noGrp="1"/>
          </p:cNvSpPr>
          <p:nvPr>
            <p:ph type="body" sz="quarter" idx="17"/>
          </p:nvPr>
        </p:nvSpPr>
        <p:spPr>
          <a:xfrm>
            <a:off x="6397625" y="1436688"/>
            <a:ext cx="5219700" cy="430887"/>
          </a:xfrm>
        </p:spPr>
        <p:txBody>
          <a:bodyPr anchor="t"/>
          <a:lstStyle>
            <a:lvl1pPr marL="0" indent="0">
              <a:spcBef>
                <a:spcPts val="0"/>
              </a:spcBef>
              <a:buNone/>
              <a:defRPr sz="2800">
                <a:solidFill>
                  <a:schemeClr val="tx1"/>
                </a:solidFill>
                <a:latin typeface="+mj-lt"/>
              </a:defRPr>
            </a:lvl1pPr>
          </a:lstStyle>
          <a:p>
            <a:pPr lvl="0"/>
            <a:r>
              <a:rPr lang="en-US"/>
              <a:t>Click to edit Master text styles</a:t>
            </a:r>
          </a:p>
        </p:txBody>
      </p:sp>
      <p:sp>
        <p:nvSpPr>
          <p:cNvPr id="17" name="Content Placeholder 14">
            <a:extLst>
              <a:ext uri="{FF2B5EF4-FFF2-40B4-BE49-F238E27FC236}">
                <a16:creationId xmlns:a16="http://schemas.microsoft.com/office/drawing/2014/main" id="{47F8EAA9-0E64-4589-A234-BC31685BE7D3}"/>
              </a:ext>
            </a:extLst>
          </p:cNvPr>
          <p:cNvSpPr>
            <a:spLocks noGrp="1"/>
          </p:cNvSpPr>
          <p:nvPr>
            <p:ph sz="quarter" idx="13"/>
          </p:nvPr>
        </p:nvSpPr>
        <p:spPr>
          <a:xfrm>
            <a:off x="6394451" y="2081212"/>
            <a:ext cx="5214937" cy="4187825"/>
          </a:xfrm>
        </p:spPr>
        <p:txBody>
          <a:bodyPr/>
          <a:lstStyle>
            <a:lvl1pPr>
              <a:defRPr sz="2400"/>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09926800"/>
      </p:ext>
    </p:extLst>
  </p:cSld>
  <p:clrMapOvr>
    <a:masterClrMapping/>
  </p:clrMapOvr>
  <p:transition>
    <p:fade/>
  </p:transition>
  <p:hf sldNum="0" hdr="0" ftr="0" dt="0"/>
  <p:extLst>
    <p:ext uri="{DCECCB84-F9BA-43D5-87BE-67443E8EF086}">
      <p15:sldGuideLst xmlns:p15="http://schemas.microsoft.com/office/powerpoint/2012/main">
        <p15:guide id="1" orient="horz" pos="288">
          <p15:clr>
            <a:srgbClr val="5ACBF0"/>
          </p15:clr>
        </p15:guide>
        <p15:guide id="2" orient="horz" pos="1311">
          <p15:clr>
            <a:srgbClr val="5ACBF0"/>
          </p15:clr>
        </p15:guide>
        <p15:guide id="4" pos="3656">
          <p15:clr>
            <a:srgbClr val="5ACBF0"/>
          </p15:clr>
        </p15:guide>
        <p15:guide id="5" pos="4024">
          <p15:clr>
            <a:srgbClr val="5ACBF0"/>
          </p15:clr>
        </p15:guide>
        <p15:guide id="7" orient="horz" pos="905">
          <p15:clr>
            <a:srgbClr val="5ACBF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Three Column Bullet with Subtitles">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260F77E-464D-46F7-A8F8-6F281DAB0C7A}"/>
              </a:ext>
            </a:extLst>
          </p:cNvPr>
          <p:cNvSpPr>
            <a:spLocks noGrp="1"/>
          </p:cNvSpPr>
          <p:nvPr>
            <p:ph type="title"/>
          </p:nvPr>
        </p:nvSpPr>
        <p:spPr>
          <a:xfrm>
            <a:off x="588263" y="457200"/>
            <a:ext cx="11018520" cy="553998"/>
          </a:xfrm>
        </p:spPr>
        <p:txBody>
          <a:bodyPr>
            <a:spAutoFit/>
          </a:bodyPr>
          <a:lstStyle/>
          <a:p>
            <a:r>
              <a:rPr lang="en-US"/>
              <a:t>Click to edit Master title style</a:t>
            </a:r>
          </a:p>
        </p:txBody>
      </p:sp>
      <p:sp>
        <p:nvSpPr>
          <p:cNvPr id="19" name="Text Placeholder 11">
            <a:extLst>
              <a:ext uri="{FF2B5EF4-FFF2-40B4-BE49-F238E27FC236}">
                <a16:creationId xmlns:a16="http://schemas.microsoft.com/office/drawing/2014/main" id="{CB20F198-3776-433D-85A8-C2B6AC6235FF}"/>
              </a:ext>
            </a:extLst>
          </p:cNvPr>
          <p:cNvSpPr>
            <a:spLocks noGrp="1"/>
          </p:cNvSpPr>
          <p:nvPr>
            <p:ph type="body" sz="quarter" idx="16"/>
          </p:nvPr>
        </p:nvSpPr>
        <p:spPr>
          <a:xfrm>
            <a:off x="585217" y="1438275"/>
            <a:ext cx="3264408" cy="677108"/>
          </a:xfrm>
        </p:spPr>
        <p:txBody>
          <a:bodyPr anchor="t"/>
          <a:lstStyle>
            <a:lvl1pPr marL="0" indent="0">
              <a:spcBef>
                <a:spcPts val="0"/>
              </a:spcBef>
              <a:buNone/>
              <a:defRPr sz="2200">
                <a:solidFill>
                  <a:schemeClr val="tx1"/>
                </a:solidFill>
                <a:latin typeface="+mj-lt"/>
              </a:defRPr>
            </a:lvl1pPr>
          </a:lstStyle>
          <a:p>
            <a:pPr lvl="0"/>
            <a:r>
              <a:rPr lang="en-US"/>
              <a:t>Click to edit Master text styles</a:t>
            </a:r>
          </a:p>
        </p:txBody>
      </p:sp>
      <p:sp>
        <p:nvSpPr>
          <p:cNvPr id="20" name="Text Placeholder 7">
            <a:extLst>
              <a:ext uri="{FF2B5EF4-FFF2-40B4-BE49-F238E27FC236}">
                <a16:creationId xmlns:a16="http://schemas.microsoft.com/office/drawing/2014/main" id="{97BC59AA-6CF8-4091-8008-21AA9AD8E8B5}"/>
              </a:ext>
            </a:extLst>
          </p:cNvPr>
          <p:cNvSpPr>
            <a:spLocks noGrp="1"/>
          </p:cNvSpPr>
          <p:nvPr>
            <p:ph type="body" sz="quarter" idx="14"/>
          </p:nvPr>
        </p:nvSpPr>
        <p:spPr>
          <a:xfrm>
            <a:off x="585217" y="2390775"/>
            <a:ext cx="3264408" cy="1760482"/>
          </a:xfrm>
        </p:spPr>
        <p:txBody>
          <a:bodyPr wrap="square">
            <a:spAutoFit/>
          </a:bodyPr>
          <a:lstStyle>
            <a:lvl1pPr marL="176213" indent="-176213">
              <a:defRPr lang="en-US" sz="2000" dirty="0"/>
            </a:lvl1pPr>
            <a:lvl2pPr marL="322263" indent="-150813">
              <a:defRPr lang="en-US" sz="1800" dirty="0"/>
            </a:lvl2pPr>
            <a:lvl3pPr marL="466725" indent="-138113">
              <a:defRPr lang="en-US" dirty="0"/>
            </a:lvl3pPr>
            <a:lvl4pPr marL="595313" indent="-128588">
              <a:defRPr lang="en-US" dirty="0"/>
            </a:lvl4pPr>
            <a:lvl5pPr marL="731838" indent="-122238">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1" name="Text Placeholder 11">
            <a:extLst>
              <a:ext uri="{FF2B5EF4-FFF2-40B4-BE49-F238E27FC236}">
                <a16:creationId xmlns:a16="http://schemas.microsoft.com/office/drawing/2014/main" id="{BECED387-BA3E-49B2-8F1E-0E371E09E0A4}"/>
              </a:ext>
            </a:extLst>
          </p:cNvPr>
          <p:cNvSpPr>
            <a:spLocks noGrp="1"/>
          </p:cNvSpPr>
          <p:nvPr>
            <p:ph type="body" sz="quarter" idx="17"/>
          </p:nvPr>
        </p:nvSpPr>
        <p:spPr>
          <a:xfrm>
            <a:off x="4463796" y="1438275"/>
            <a:ext cx="3264408" cy="677108"/>
          </a:xfrm>
        </p:spPr>
        <p:txBody>
          <a:bodyPr anchor="t"/>
          <a:lstStyle>
            <a:lvl1pPr marL="0" indent="0">
              <a:spcBef>
                <a:spcPts val="0"/>
              </a:spcBef>
              <a:buNone/>
              <a:defRPr sz="2200">
                <a:solidFill>
                  <a:schemeClr val="tx1"/>
                </a:solidFill>
                <a:latin typeface="+mj-lt"/>
              </a:defRPr>
            </a:lvl1pPr>
          </a:lstStyle>
          <a:p>
            <a:pPr lvl="0"/>
            <a:r>
              <a:rPr lang="en-US"/>
              <a:t>Click to edit Master text styles</a:t>
            </a:r>
          </a:p>
        </p:txBody>
      </p:sp>
      <p:sp>
        <p:nvSpPr>
          <p:cNvPr id="22" name="Text Placeholder 9">
            <a:extLst>
              <a:ext uri="{FF2B5EF4-FFF2-40B4-BE49-F238E27FC236}">
                <a16:creationId xmlns:a16="http://schemas.microsoft.com/office/drawing/2014/main" id="{6B26A1CD-81F9-4C2F-896F-E69757C6658C}"/>
              </a:ext>
            </a:extLst>
          </p:cNvPr>
          <p:cNvSpPr>
            <a:spLocks noGrp="1"/>
          </p:cNvSpPr>
          <p:nvPr>
            <p:ph type="body" sz="quarter" idx="15"/>
          </p:nvPr>
        </p:nvSpPr>
        <p:spPr>
          <a:xfrm>
            <a:off x="4463796" y="2384135"/>
            <a:ext cx="3264408" cy="1760482"/>
          </a:xfrm>
        </p:spPr>
        <p:txBody>
          <a:bodyPr wrap="square">
            <a:spAutoFit/>
          </a:bodyPr>
          <a:lstStyle>
            <a:lvl1pPr marL="176213" indent="-176213">
              <a:defRPr lang="en-US" sz="2000" dirty="0"/>
            </a:lvl1pPr>
            <a:lvl2pPr marL="398463" indent="-169863">
              <a:defRPr lang="en-US" sz="1800" dirty="0"/>
            </a:lvl2pPr>
            <a:lvl3pPr marL="555625" indent="-157163">
              <a:defRPr lang="en-US" dirty="0"/>
            </a:lvl3pPr>
            <a:lvl4pPr marL="685800" indent="-136525">
              <a:defRPr lang="en-US" dirty="0"/>
            </a:lvl4pPr>
            <a:lvl5pPr marL="800100" indent="-111125">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3" name="Text Placeholder 11">
            <a:extLst>
              <a:ext uri="{FF2B5EF4-FFF2-40B4-BE49-F238E27FC236}">
                <a16:creationId xmlns:a16="http://schemas.microsoft.com/office/drawing/2014/main" id="{79263A4B-A9A8-4CE5-96A8-6F6EC365E512}"/>
              </a:ext>
            </a:extLst>
          </p:cNvPr>
          <p:cNvSpPr>
            <a:spLocks noGrp="1"/>
          </p:cNvSpPr>
          <p:nvPr>
            <p:ph type="body" sz="quarter" idx="18"/>
          </p:nvPr>
        </p:nvSpPr>
        <p:spPr>
          <a:xfrm>
            <a:off x="8342375" y="1438275"/>
            <a:ext cx="3264408" cy="677108"/>
          </a:xfrm>
        </p:spPr>
        <p:txBody>
          <a:bodyPr anchor="t"/>
          <a:lstStyle>
            <a:lvl1pPr marL="0" indent="0">
              <a:spcBef>
                <a:spcPts val="0"/>
              </a:spcBef>
              <a:buNone/>
              <a:defRPr sz="2200">
                <a:solidFill>
                  <a:schemeClr val="tx1"/>
                </a:solidFill>
                <a:latin typeface="+mj-lt"/>
              </a:defRPr>
            </a:lvl1pPr>
          </a:lstStyle>
          <a:p>
            <a:pPr lvl="0"/>
            <a:r>
              <a:rPr lang="en-US"/>
              <a:t>Click to edit Master text styles</a:t>
            </a:r>
          </a:p>
        </p:txBody>
      </p:sp>
      <p:sp>
        <p:nvSpPr>
          <p:cNvPr id="24" name="Text Placeholder 7">
            <a:extLst>
              <a:ext uri="{FF2B5EF4-FFF2-40B4-BE49-F238E27FC236}">
                <a16:creationId xmlns:a16="http://schemas.microsoft.com/office/drawing/2014/main" id="{2205743D-F71A-4647-9BE4-2900BDA2582B}"/>
              </a:ext>
            </a:extLst>
          </p:cNvPr>
          <p:cNvSpPr>
            <a:spLocks noGrp="1"/>
          </p:cNvSpPr>
          <p:nvPr>
            <p:ph type="body" sz="quarter" idx="19"/>
          </p:nvPr>
        </p:nvSpPr>
        <p:spPr>
          <a:xfrm>
            <a:off x="8342375" y="2390775"/>
            <a:ext cx="3264408" cy="1760482"/>
          </a:xfrm>
        </p:spPr>
        <p:txBody>
          <a:bodyPr wrap="square">
            <a:spAutoFit/>
          </a:bodyPr>
          <a:lstStyle>
            <a:lvl1pPr marL="176213" indent="-176213">
              <a:defRPr lang="en-US" sz="2000" dirty="0"/>
            </a:lvl1pPr>
            <a:lvl2pPr marL="398463" indent="-169863">
              <a:defRPr lang="en-US" sz="1800" dirty="0"/>
            </a:lvl2pPr>
            <a:lvl3pPr marL="555625" indent="-157163">
              <a:defRPr lang="en-US" dirty="0"/>
            </a:lvl3pPr>
            <a:lvl4pPr marL="685800" indent="-136525">
              <a:defRPr lang="en-US" dirty="0"/>
            </a:lvl4pPr>
            <a:lvl5pPr marL="800100" indent="-111125">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68985208"/>
      </p:ext>
    </p:extLst>
  </p:cSld>
  <p:clrMapOvr>
    <a:masterClrMapping/>
  </p:clrMapOvr>
  <p:transition>
    <p:fade/>
  </p:transition>
  <p:hf sldNum="0" hdr="0" ftr="0" dt="0"/>
  <p:extLst>
    <p:ext uri="{DCECCB84-F9BA-43D5-87BE-67443E8EF086}">
      <p15:sldGuideLst xmlns:p15="http://schemas.microsoft.com/office/powerpoint/2012/main">
        <p15:guide id="3" orient="horz" pos="1506">
          <p15:clr>
            <a:srgbClr val="5ACBF0"/>
          </p15:clr>
        </p15:guide>
        <p15:guide id="4" orient="horz" pos="906">
          <p15:clr>
            <a:srgbClr val="5ACBF0"/>
          </p15:clr>
        </p15:guide>
        <p15:guide id="5" orient="horz" pos="288">
          <p15:clr>
            <a:srgbClr val="5ACBF0"/>
          </p15:clr>
        </p15:guide>
        <p15:guide id="6" pos="2430">
          <p15:clr>
            <a:srgbClr val="5ACBF0"/>
          </p15:clr>
        </p15:guide>
        <p15:guide id="7" pos="2811">
          <p15:clr>
            <a:srgbClr val="5ACBF0"/>
          </p15:clr>
        </p15:guide>
        <p15:guide id="8" pos="4871">
          <p15:clr>
            <a:srgbClr val="5ACBF0"/>
          </p15:clr>
        </p15:guide>
        <p15:guide id="9" pos="5251">
          <p15:clr>
            <a:srgbClr val="5ACBF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AD849-7CFE-4AF7-A7C5-6BBD50C88C1A}"/>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364445805"/>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3_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AD849-7CFE-4AF7-A7C5-6BBD50C88C1A}"/>
              </a:ext>
            </a:extLst>
          </p:cNvPr>
          <p:cNvSpPr>
            <a:spLocks noGrp="1"/>
          </p:cNvSpPr>
          <p:nvPr>
            <p:ph type="title"/>
          </p:nvPr>
        </p:nvSpPr>
        <p:spPr/>
        <p:txBody>
          <a:bodyPr/>
          <a:lstStyle/>
          <a:p>
            <a:r>
              <a:rPr lang="en-US"/>
              <a:t>Click to edit Master title style</a:t>
            </a:r>
          </a:p>
        </p:txBody>
      </p:sp>
      <p:pic>
        <p:nvPicPr>
          <p:cNvPr id="3" name="Picture 2">
            <a:extLst>
              <a:ext uri="{FF2B5EF4-FFF2-40B4-BE49-F238E27FC236}">
                <a16:creationId xmlns:a16="http://schemas.microsoft.com/office/drawing/2014/main" id="{039F2E5E-512C-4CD8-A1AB-977FA6497F03}"/>
              </a:ext>
              <a:ext uri="{C183D7F6-B498-43B3-948B-1728B52AA6E4}">
                <adec:decorative xmlns:adec="http://schemas.microsoft.com/office/drawing/2017/decorative" val="1"/>
              </a:ext>
            </a:extLst>
          </p:cNvPr>
          <p:cNvPicPr>
            <a:picLocks noChangeAspect="1"/>
          </p:cNvPicPr>
          <p:nvPr userDrawn="1"/>
        </p:nvPicPr>
        <p:blipFill rotWithShape="1">
          <a:blip r:embed="rId2"/>
          <a:srcRect l="1215" t="1935" r="43604" b="21875"/>
          <a:stretch/>
        </p:blipFill>
        <p:spPr>
          <a:xfrm>
            <a:off x="6659879" y="737419"/>
            <a:ext cx="5532121" cy="6120582"/>
          </a:xfrm>
          <a:prstGeom prst="rect">
            <a:avLst/>
          </a:prstGeom>
          <a:ln>
            <a:noFill/>
          </a:ln>
        </p:spPr>
      </p:pic>
    </p:spTree>
    <p:extLst>
      <p:ext uri="{BB962C8B-B14F-4D97-AF65-F5344CB8AC3E}">
        <p14:creationId xmlns:p14="http://schemas.microsoft.com/office/powerpoint/2010/main" val="313149135"/>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1_Title Only">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8609B2A-8DB5-4FAC-BCEF-34B51A118AEE}"/>
              </a:ext>
              <a:ext uri="{C183D7F6-B498-43B3-948B-1728B52AA6E4}">
                <adec:decorative xmlns:adec="http://schemas.microsoft.com/office/drawing/2017/decorative" val="1"/>
              </a:ext>
            </a:extLst>
          </p:cNvPr>
          <p:cNvSpPr/>
          <p:nvPr userDrawn="1"/>
        </p:nvSpPr>
        <p:spPr bwMode="auto">
          <a:xfrm>
            <a:off x="0" y="737419"/>
            <a:ext cx="12192000" cy="6120581"/>
          </a:xfrm>
          <a:prstGeom prst="rect">
            <a:avLst/>
          </a:prstGeom>
          <a:solidFill>
            <a:schemeClr val="bg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solidFill>
                <a:srgbClr val="FFFFFF"/>
              </a:solidFill>
              <a:ea typeface="Segoe UI" pitchFamily="34" charset="0"/>
              <a:cs typeface="Segoe UI" pitchFamily="34" charset="0"/>
            </a:endParaRPr>
          </a:p>
        </p:txBody>
      </p:sp>
      <p:pic>
        <p:nvPicPr>
          <p:cNvPr id="4" name="Picture 3">
            <a:extLst>
              <a:ext uri="{FF2B5EF4-FFF2-40B4-BE49-F238E27FC236}">
                <a16:creationId xmlns:a16="http://schemas.microsoft.com/office/drawing/2014/main" id="{E98A0557-7BAF-44F3-AB91-18B1D0961BC7}"/>
              </a:ext>
              <a:ext uri="{C183D7F6-B498-43B3-948B-1728B52AA6E4}">
                <adec:decorative xmlns:adec="http://schemas.microsoft.com/office/drawing/2017/decorative" val="1"/>
              </a:ext>
            </a:extLst>
          </p:cNvPr>
          <p:cNvPicPr>
            <a:picLocks noChangeAspect="1"/>
          </p:cNvPicPr>
          <p:nvPr userDrawn="1"/>
        </p:nvPicPr>
        <p:blipFill rotWithShape="1">
          <a:blip r:embed="rId2"/>
          <a:srcRect l="1215" t="3950" r="43604" b="71957"/>
          <a:stretch/>
        </p:blipFill>
        <p:spPr>
          <a:xfrm>
            <a:off x="6659879" y="4922521"/>
            <a:ext cx="5532121" cy="1935479"/>
          </a:xfrm>
          <a:prstGeom prst="rect">
            <a:avLst/>
          </a:prstGeom>
          <a:ln>
            <a:noFill/>
          </a:ln>
        </p:spPr>
      </p:pic>
      <p:sp>
        <p:nvSpPr>
          <p:cNvPr id="2" name="Title 1">
            <a:extLst>
              <a:ext uri="{FF2B5EF4-FFF2-40B4-BE49-F238E27FC236}">
                <a16:creationId xmlns:a16="http://schemas.microsoft.com/office/drawing/2014/main" id="{D0AAD849-7CFE-4AF7-A7C5-6BBD50C88C1A}"/>
              </a:ext>
            </a:extLst>
          </p:cNvPr>
          <p:cNvSpPr>
            <a:spLocks noGrp="1"/>
          </p:cNvSpPr>
          <p:nvPr>
            <p:ph type="title"/>
          </p:nvPr>
        </p:nvSpPr>
        <p:spPr>
          <a:xfrm>
            <a:off x="588263" y="899160"/>
            <a:ext cx="11018520" cy="430887"/>
          </a:xfrm>
        </p:spPr>
        <p:txBody>
          <a:bodyPr/>
          <a:lstStyle/>
          <a:p>
            <a:r>
              <a:rPr lang="en-US"/>
              <a:t>Click to edit Master title style</a:t>
            </a:r>
          </a:p>
        </p:txBody>
      </p:sp>
    </p:spTree>
    <p:extLst>
      <p:ext uri="{BB962C8B-B14F-4D97-AF65-F5344CB8AC3E}">
        <p14:creationId xmlns:p14="http://schemas.microsoft.com/office/powerpoint/2010/main" val="240544085"/>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2_Title Only">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98A0557-7BAF-44F3-AB91-18B1D0961BC7}"/>
              </a:ext>
              <a:ext uri="{C183D7F6-B498-43B3-948B-1728B52AA6E4}">
                <adec:decorative xmlns:adec="http://schemas.microsoft.com/office/drawing/2017/decorative" val="1"/>
              </a:ext>
            </a:extLst>
          </p:cNvPr>
          <p:cNvPicPr>
            <a:picLocks noChangeAspect="1"/>
          </p:cNvPicPr>
          <p:nvPr userDrawn="1"/>
        </p:nvPicPr>
        <p:blipFill rotWithShape="1">
          <a:blip r:embed="rId2"/>
          <a:srcRect l="1215" t="1935" r="43604" b="21875"/>
          <a:stretch/>
        </p:blipFill>
        <p:spPr>
          <a:xfrm>
            <a:off x="6659879" y="737419"/>
            <a:ext cx="5532121" cy="6120582"/>
          </a:xfrm>
          <a:prstGeom prst="rect">
            <a:avLst/>
          </a:prstGeom>
          <a:ln>
            <a:noFill/>
          </a:ln>
        </p:spPr>
      </p:pic>
      <p:sp>
        <p:nvSpPr>
          <p:cNvPr id="2" name="Title 1">
            <a:extLst>
              <a:ext uri="{FF2B5EF4-FFF2-40B4-BE49-F238E27FC236}">
                <a16:creationId xmlns:a16="http://schemas.microsoft.com/office/drawing/2014/main" id="{D0AAD849-7CFE-4AF7-A7C5-6BBD50C88C1A}"/>
              </a:ext>
            </a:extLst>
          </p:cNvPr>
          <p:cNvSpPr>
            <a:spLocks noGrp="1"/>
          </p:cNvSpPr>
          <p:nvPr>
            <p:ph type="title"/>
          </p:nvPr>
        </p:nvSpPr>
        <p:spPr>
          <a:xfrm>
            <a:off x="588263" y="899160"/>
            <a:ext cx="11018520" cy="430887"/>
          </a:xfrm>
        </p:spPr>
        <p:txBody>
          <a:bodyPr/>
          <a:lstStyle/>
          <a:p>
            <a:r>
              <a:rPr lang="en-US"/>
              <a:t>Click to edit Master title style</a:t>
            </a:r>
          </a:p>
        </p:txBody>
      </p:sp>
    </p:spTree>
    <p:extLst>
      <p:ext uri="{BB962C8B-B14F-4D97-AF65-F5344CB8AC3E}">
        <p14:creationId xmlns:p14="http://schemas.microsoft.com/office/powerpoint/2010/main" val="2901266962"/>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Title Only - left side ">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AD849-7CFE-4AF7-A7C5-6BBD50C88C1A}"/>
              </a:ext>
            </a:extLst>
          </p:cNvPr>
          <p:cNvSpPr>
            <a:spLocks noGrp="1"/>
          </p:cNvSpPr>
          <p:nvPr>
            <p:ph type="title"/>
          </p:nvPr>
        </p:nvSpPr>
        <p:spPr>
          <a:xfrm>
            <a:off x="588264" y="2875002"/>
            <a:ext cx="4127692" cy="1107996"/>
          </a:xfrm>
        </p:spPr>
        <p:txBody>
          <a:bodyPr wrap="square" anchor="ctr">
            <a:spAutoFit/>
          </a:bodyPr>
          <a:lstStyle/>
          <a:p>
            <a:r>
              <a:rPr lang="en-US"/>
              <a:t>Click to edit Master title style</a:t>
            </a:r>
          </a:p>
        </p:txBody>
      </p:sp>
    </p:spTree>
    <p:extLst>
      <p:ext uri="{BB962C8B-B14F-4D97-AF65-F5344CB8AC3E}">
        <p14:creationId xmlns:p14="http://schemas.microsoft.com/office/powerpoint/2010/main" val="1060681257"/>
      </p:ext>
    </p:extLst>
  </p:cSld>
  <p:clrMapOvr>
    <a:masterClrMapping/>
  </p:clrMapOvr>
  <p:transition>
    <p:fade/>
  </p:transition>
  <p:hf sldNum="0" hdr="0" ftr="0" dt="0"/>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30" orient="horz" pos="288">
          <p15:clr>
            <a:srgbClr val="5ACBF0"/>
          </p15:clr>
        </p15:guide>
        <p15:guide id="32" orient="horz" pos="2160">
          <p15:clr>
            <a:srgbClr val="5ACBF0"/>
          </p15:clr>
        </p15:guide>
        <p15:guide id="33" pos="2976">
          <p15:clr>
            <a:srgbClr val="5ACBF0"/>
          </p15:clr>
        </p15:guide>
        <p15:guide id="34" pos="3336">
          <p15:clr>
            <a:srgbClr val="5ACBF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cSld name="Small title - half page">
    <p:spTree>
      <p:nvGrpSpPr>
        <p:cNvPr id="1" name=""/>
        <p:cNvGrpSpPr/>
        <p:nvPr/>
      </p:nvGrpSpPr>
      <p:grpSpPr>
        <a:xfrm>
          <a:off x="0" y="0"/>
          <a:ext cx="0" cy="0"/>
          <a:chOff x="0" y="0"/>
          <a:chExt cx="0" cy="0"/>
        </a:xfrm>
      </p:grpSpPr>
      <p:sp>
        <p:nvSpPr>
          <p:cNvPr id="2" name="Title 2">
            <a:extLst>
              <a:ext uri="{FF2B5EF4-FFF2-40B4-BE49-F238E27FC236}">
                <a16:creationId xmlns:a16="http://schemas.microsoft.com/office/drawing/2014/main" id="{4B2500C4-B436-4E3A-8A91-A02448A774DB}"/>
              </a:ext>
            </a:extLst>
          </p:cNvPr>
          <p:cNvSpPr>
            <a:spLocks noGrp="1"/>
          </p:cNvSpPr>
          <p:nvPr>
            <p:ph type="title"/>
          </p:nvPr>
        </p:nvSpPr>
        <p:spPr>
          <a:xfrm>
            <a:off x="584200" y="457200"/>
            <a:ext cx="5508419" cy="372410"/>
          </a:xfrm>
        </p:spPr>
        <p:txBody>
          <a:bodyPr tIns="64008"/>
          <a:lstStyle>
            <a:lvl1pPr>
              <a:defRPr sz="2000" spc="0">
                <a:latin typeface="+mj-lt"/>
                <a:cs typeface="Segoe UI" panose="020B0502040204020203" pitchFamily="34" charset="0"/>
              </a:defRPr>
            </a:lvl1pPr>
          </a:lstStyle>
          <a:p>
            <a:r>
              <a:rPr lang="en-US"/>
              <a:t>Click to edit Master title style</a:t>
            </a:r>
          </a:p>
        </p:txBody>
      </p:sp>
    </p:spTree>
    <p:extLst>
      <p:ext uri="{BB962C8B-B14F-4D97-AF65-F5344CB8AC3E}">
        <p14:creationId xmlns:p14="http://schemas.microsoft.com/office/powerpoint/2010/main" val="3565033354"/>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52">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guide id="31" pos="3840">
          <p15:clr>
            <a:srgbClr val="5ACBF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Teams photo">
    <p:spTree>
      <p:nvGrpSpPr>
        <p:cNvPr id="1" name=""/>
        <p:cNvGrpSpPr/>
        <p:nvPr/>
      </p:nvGrpSpPr>
      <p:grpSpPr>
        <a:xfrm>
          <a:off x="0" y="0"/>
          <a:ext cx="0" cy="0"/>
          <a:chOff x="0" y="0"/>
          <a:chExt cx="0" cy="0"/>
        </a:xfrm>
      </p:grpSpPr>
      <p:sp>
        <p:nvSpPr>
          <p:cNvPr id="3" name="Text Placeholder 3">
            <a:extLst>
              <a:ext uri="{FF2B5EF4-FFF2-40B4-BE49-F238E27FC236}">
                <a16:creationId xmlns:a16="http://schemas.microsoft.com/office/drawing/2014/main" id="{581593C0-90FF-2243-9A36-C4FDCBA6DEEB}"/>
              </a:ext>
            </a:extLst>
          </p:cNvPr>
          <p:cNvSpPr>
            <a:spLocks noGrp="1"/>
          </p:cNvSpPr>
          <p:nvPr>
            <p:ph type="body" sz="half" idx="2"/>
          </p:nvPr>
        </p:nvSpPr>
        <p:spPr>
          <a:xfrm>
            <a:off x="576072" y="1588296"/>
            <a:ext cx="4309079" cy="4519427"/>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Content Placeholder 4">
            <a:extLst>
              <a:ext uri="{FF2B5EF4-FFF2-40B4-BE49-F238E27FC236}">
                <a16:creationId xmlns:a16="http://schemas.microsoft.com/office/drawing/2014/main" id="{32C4CD77-6F12-0D4B-9249-0CA3D240592B}"/>
              </a:ext>
            </a:extLst>
          </p:cNvPr>
          <p:cNvSpPr>
            <a:spLocks noGrp="1"/>
          </p:cNvSpPr>
          <p:nvPr>
            <p:ph sz="quarter" idx="12" hasCustomPrompt="1"/>
          </p:nvPr>
        </p:nvSpPr>
        <p:spPr>
          <a:xfrm>
            <a:off x="5081314" y="1588081"/>
            <a:ext cx="6553634" cy="3681838"/>
          </a:xfrm>
          <a:prstGeom prst="roundRect">
            <a:avLst>
              <a:gd name="adj" fmla="val 0"/>
            </a:avLst>
          </a:prstGeom>
          <a:blipFill>
            <a:blip r:embed="rId2"/>
            <a:stretch>
              <a:fillRect/>
            </a:stretch>
          </a:blipFill>
          <a:ln w="146050">
            <a:solidFill>
              <a:schemeClr val="bg1"/>
            </a:solidFill>
          </a:ln>
          <a:effectLst>
            <a:outerShdw blurRad="254000" dist="12700" dir="5400000" sx="101000" sy="101000" algn="ctr" rotWithShape="0">
              <a:schemeClr val="tx1">
                <a:lumMod val="50000"/>
                <a:lumOff val="50000"/>
                <a:alpha val="20000"/>
              </a:schemeClr>
            </a:outerShdw>
          </a:effectLst>
        </p:spPr>
        <p:txBody>
          <a:bodyPr tIns="2651760">
            <a:noAutofit/>
          </a:bodyPr>
          <a:lstStyle>
            <a:lvl1pPr marL="0" indent="0">
              <a:defRPr lang="en-US" sz="1400" b="1" kern="1200" spc="0" baseline="0" dirty="0">
                <a:solidFill>
                  <a:srgbClr val="000000"/>
                </a:solidFill>
                <a:latin typeface="+mn-lt"/>
                <a:ea typeface="+mn-ea"/>
                <a:cs typeface="Segoe UI" panose="020B0502040204020203" pitchFamily="34" charset="0"/>
              </a:defRPr>
            </a:lvl1pPr>
          </a:lstStyle>
          <a:p>
            <a:pPr marL="228600" marR="0" lvl="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pPr>
            <a:r>
              <a:rPr lang="en-US"/>
              <a:t>Drag &amp; drop your photo here </a:t>
            </a:r>
            <a:br>
              <a:rPr lang="en-US"/>
            </a:br>
            <a:r>
              <a:rPr lang="en-US"/>
              <a:t>or click or tap icon below </a:t>
            </a:r>
            <a:br>
              <a:rPr lang="en-US"/>
            </a:br>
            <a:r>
              <a:rPr lang="en-US"/>
              <a:t>to insert</a:t>
            </a:r>
          </a:p>
          <a:p>
            <a:pPr marL="228600" marR="0" lvl="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pPr>
            <a:endParaRPr lang="en-US"/>
          </a:p>
        </p:txBody>
      </p:sp>
      <p:sp>
        <p:nvSpPr>
          <p:cNvPr id="6" name="Title 1">
            <a:extLst>
              <a:ext uri="{FF2B5EF4-FFF2-40B4-BE49-F238E27FC236}">
                <a16:creationId xmlns:a16="http://schemas.microsoft.com/office/drawing/2014/main" id="{523F18EF-B1F8-514E-AE14-3EC5437E2B21}"/>
              </a:ext>
            </a:extLst>
          </p:cNvPr>
          <p:cNvSpPr>
            <a:spLocks noGrp="1"/>
          </p:cNvSpPr>
          <p:nvPr>
            <p:ph type="title"/>
          </p:nvPr>
        </p:nvSpPr>
        <p:spPr>
          <a:xfrm>
            <a:off x="576072" y="530466"/>
            <a:ext cx="3374605" cy="950108"/>
          </a:xfrm>
          <a:prstGeom prst="rect">
            <a:avLst/>
          </a:prstGeom>
        </p:spPr>
        <p:txBody>
          <a:bodyPr/>
          <a:lstStyle>
            <a:lvl1pPr>
              <a:defRPr sz="2600"/>
            </a:lvl1pPr>
          </a:lstStyle>
          <a:p>
            <a:r>
              <a:rPr lang="en-US"/>
              <a:t>Click to edit Master title style</a:t>
            </a:r>
          </a:p>
        </p:txBody>
      </p:sp>
    </p:spTree>
    <p:extLst>
      <p:ext uri="{BB962C8B-B14F-4D97-AF65-F5344CB8AC3E}">
        <p14:creationId xmlns:p14="http://schemas.microsoft.com/office/powerpoint/2010/main" val="3221161172"/>
      </p:ext>
    </p:extLst>
  </p:cSld>
  <p:clrMapOvr>
    <a:masterClrMapping/>
  </p:clrMapOvr>
  <p:transition>
    <p:fade/>
  </p:transition>
  <p:hf sldNum="0" hdr="0" ftr="0" dt="0"/>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52">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guide id="31" pos="3840">
          <p15:clr>
            <a:srgbClr val="5ACBF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Teams photo + phone">
    <p:spTree>
      <p:nvGrpSpPr>
        <p:cNvPr id="1" name=""/>
        <p:cNvGrpSpPr/>
        <p:nvPr/>
      </p:nvGrpSpPr>
      <p:grpSpPr>
        <a:xfrm>
          <a:off x="0" y="0"/>
          <a:ext cx="0" cy="0"/>
          <a:chOff x="0" y="0"/>
          <a:chExt cx="0" cy="0"/>
        </a:xfrm>
      </p:grpSpPr>
      <p:sp>
        <p:nvSpPr>
          <p:cNvPr id="3" name="Text Placeholder 3">
            <a:extLst>
              <a:ext uri="{FF2B5EF4-FFF2-40B4-BE49-F238E27FC236}">
                <a16:creationId xmlns:a16="http://schemas.microsoft.com/office/drawing/2014/main" id="{581593C0-90FF-2243-9A36-C4FDCBA6DEEB}"/>
              </a:ext>
            </a:extLst>
          </p:cNvPr>
          <p:cNvSpPr>
            <a:spLocks noGrp="1"/>
          </p:cNvSpPr>
          <p:nvPr>
            <p:ph type="body" sz="half" idx="2"/>
          </p:nvPr>
        </p:nvSpPr>
        <p:spPr>
          <a:xfrm>
            <a:off x="576072" y="1588296"/>
            <a:ext cx="4023637" cy="4519427"/>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Title 1">
            <a:extLst>
              <a:ext uri="{FF2B5EF4-FFF2-40B4-BE49-F238E27FC236}">
                <a16:creationId xmlns:a16="http://schemas.microsoft.com/office/drawing/2014/main" id="{523F18EF-B1F8-514E-AE14-3EC5437E2B21}"/>
              </a:ext>
            </a:extLst>
          </p:cNvPr>
          <p:cNvSpPr>
            <a:spLocks noGrp="1"/>
          </p:cNvSpPr>
          <p:nvPr>
            <p:ph type="title"/>
          </p:nvPr>
        </p:nvSpPr>
        <p:spPr>
          <a:xfrm>
            <a:off x="576072" y="530466"/>
            <a:ext cx="3374605" cy="950108"/>
          </a:xfrm>
          <a:prstGeom prst="rect">
            <a:avLst/>
          </a:prstGeom>
        </p:spPr>
        <p:txBody>
          <a:bodyPr/>
          <a:lstStyle>
            <a:lvl1pPr>
              <a:defRPr sz="2600"/>
            </a:lvl1pPr>
          </a:lstStyle>
          <a:p>
            <a:r>
              <a:rPr lang="en-US"/>
              <a:t>Click to edit Master title style</a:t>
            </a:r>
          </a:p>
        </p:txBody>
      </p:sp>
      <p:sp>
        <p:nvSpPr>
          <p:cNvPr id="11" name="Content Placeholder 4">
            <a:extLst>
              <a:ext uri="{FF2B5EF4-FFF2-40B4-BE49-F238E27FC236}">
                <a16:creationId xmlns:a16="http://schemas.microsoft.com/office/drawing/2014/main" id="{38A04320-DCC6-0B47-8DBD-C5AD49DFC65B}"/>
              </a:ext>
            </a:extLst>
          </p:cNvPr>
          <p:cNvSpPr>
            <a:spLocks noGrp="1"/>
          </p:cNvSpPr>
          <p:nvPr>
            <p:ph sz="quarter" idx="12" hasCustomPrompt="1"/>
          </p:nvPr>
        </p:nvSpPr>
        <p:spPr>
          <a:xfrm>
            <a:off x="4906862" y="1371691"/>
            <a:ext cx="6343444" cy="3568707"/>
          </a:xfrm>
          <a:prstGeom prst="roundRect">
            <a:avLst>
              <a:gd name="adj" fmla="val 0"/>
            </a:avLst>
          </a:prstGeom>
          <a:blipFill>
            <a:blip r:embed="rId2"/>
            <a:stretch>
              <a:fillRect/>
            </a:stretch>
          </a:blipFill>
          <a:ln w="146050">
            <a:solidFill>
              <a:schemeClr val="bg1"/>
            </a:solidFill>
          </a:ln>
          <a:effectLst>
            <a:outerShdw blurRad="254000" dist="12700" dir="5400000" sx="101000" sy="101000" algn="ctr" rotWithShape="0">
              <a:schemeClr val="tx1">
                <a:lumMod val="50000"/>
                <a:lumOff val="50000"/>
                <a:alpha val="20000"/>
              </a:schemeClr>
            </a:outerShdw>
          </a:effectLst>
        </p:spPr>
        <p:txBody>
          <a:bodyPr tIns="2468880">
            <a:noAutofit/>
          </a:bodyPr>
          <a:lstStyle>
            <a:lvl1pPr marL="0" indent="0">
              <a:defRPr lang="en-US" sz="1400" b="1" kern="1200" spc="0" baseline="0" dirty="0">
                <a:solidFill>
                  <a:srgbClr val="000000"/>
                </a:solidFill>
                <a:latin typeface="+mn-lt"/>
                <a:ea typeface="+mn-ea"/>
                <a:cs typeface="Segoe UI" panose="020B0502040204020203" pitchFamily="34" charset="0"/>
              </a:defRPr>
            </a:lvl1pPr>
          </a:lstStyle>
          <a:p>
            <a:pPr marL="228600" marR="0" lvl="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pPr>
            <a:r>
              <a:rPr lang="en-US"/>
              <a:t>Drag &amp; drop your photo here </a:t>
            </a:r>
            <a:br>
              <a:rPr lang="en-US"/>
            </a:br>
            <a:r>
              <a:rPr lang="en-US"/>
              <a:t>or click or tap icon below </a:t>
            </a:r>
            <a:br>
              <a:rPr lang="en-US"/>
            </a:br>
            <a:r>
              <a:rPr lang="en-US"/>
              <a:t>to insert</a:t>
            </a:r>
          </a:p>
          <a:p>
            <a:pPr marL="228600" marR="0" lvl="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pPr>
            <a:endParaRPr lang="en-US"/>
          </a:p>
        </p:txBody>
      </p:sp>
      <p:sp>
        <p:nvSpPr>
          <p:cNvPr id="12" name="Content Placeholder 4">
            <a:extLst>
              <a:ext uri="{FF2B5EF4-FFF2-40B4-BE49-F238E27FC236}">
                <a16:creationId xmlns:a16="http://schemas.microsoft.com/office/drawing/2014/main" id="{A3E8EFB4-9443-754C-827B-DB6C17DCE940}"/>
              </a:ext>
            </a:extLst>
          </p:cNvPr>
          <p:cNvSpPr>
            <a:spLocks noGrp="1"/>
          </p:cNvSpPr>
          <p:nvPr>
            <p:ph sz="quarter" idx="13" hasCustomPrompt="1"/>
          </p:nvPr>
        </p:nvSpPr>
        <p:spPr>
          <a:xfrm>
            <a:off x="10124563" y="1936793"/>
            <a:ext cx="1739891" cy="3768420"/>
          </a:xfrm>
          <a:prstGeom prst="roundRect">
            <a:avLst>
              <a:gd name="adj" fmla="val 8222"/>
            </a:avLst>
          </a:prstGeom>
          <a:blipFill>
            <a:blip r:embed="rId3"/>
            <a:stretch>
              <a:fillRect/>
            </a:stretch>
          </a:blipFill>
          <a:ln w="104775">
            <a:solidFill>
              <a:schemeClr val="bg1"/>
            </a:solidFill>
          </a:ln>
          <a:effectLst>
            <a:outerShdw blurRad="254000" dist="12700" dir="5400000" sx="101000" sy="101000" algn="ctr" rotWithShape="0">
              <a:schemeClr val="bg1">
                <a:lumMod val="65000"/>
                <a:alpha val="20000"/>
              </a:schemeClr>
            </a:outerShdw>
          </a:effectLst>
        </p:spPr>
        <p:txBody>
          <a:bodyPr tIns="1920240" bIns="0" anchor="ctr" anchorCtr="0">
            <a:noAutofit/>
          </a:bodyPr>
          <a:lstStyle>
            <a:lvl1pPr marL="0" indent="0" algn="l">
              <a:buNone/>
              <a:defRPr lang="en-US" sz="1100" b="1" kern="1200" spc="0" baseline="0" dirty="0">
                <a:solidFill>
                  <a:schemeClr val="bg1"/>
                </a:solidFill>
                <a:latin typeface="+mn-lt"/>
                <a:ea typeface="+mn-ea"/>
                <a:cs typeface="Segoe UI" panose="020B0502040204020203" pitchFamily="34" charset="0"/>
              </a:defRPr>
            </a:lvl1pPr>
          </a:lstStyle>
          <a:p>
            <a:pPr marL="285750" marR="0" lvl="0" indent="-285750" algn="ctr" defTabSz="932742" rtl="0" eaLnBrk="1" fontAlgn="auto" latinLnBrk="0" hangingPunct="1">
              <a:lnSpc>
                <a:spcPct val="100000"/>
              </a:lnSpc>
              <a:spcBef>
                <a:spcPct val="20000"/>
              </a:spcBef>
              <a:spcAft>
                <a:spcPts val="0"/>
              </a:spcAft>
              <a:buClrTx/>
              <a:buSzPct val="90000"/>
              <a:tabLst/>
            </a:pPr>
            <a:r>
              <a:rPr lang="en-US"/>
              <a:t>Drag &amp; drop your</a:t>
            </a:r>
            <a:br>
              <a:rPr lang="en-US"/>
            </a:br>
            <a:r>
              <a:rPr lang="en-US"/>
              <a:t>photo here </a:t>
            </a:r>
            <a:br>
              <a:rPr lang="en-US"/>
            </a:br>
            <a:r>
              <a:rPr lang="en-US"/>
              <a:t>or click or tap icon below to insert</a:t>
            </a:r>
          </a:p>
          <a:p>
            <a:pPr marL="285750" marR="0" lvl="0" indent="-285750" algn="ctr" defTabSz="932742" rtl="0" eaLnBrk="1" fontAlgn="auto" latinLnBrk="0" hangingPunct="1">
              <a:lnSpc>
                <a:spcPct val="100000"/>
              </a:lnSpc>
              <a:spcBef>
                <a:spcPct val="20000"/>
              </a:spcBef>
              <a:spcAft>
                <a:spcPts val="0"/>
              </a:spcAft>
              <a:buClrTx/>
              <a:buSzPct val="90000"/>
              <a:tabLst/>
            </a:pPr>
            <a:endParaRPr lang="en-US"/>
          </a:p>
        </p:txBody>
      </p:sp>
    </p:spTree>
    <p:extLst>
      <p:ext uri="{BB962C8B-B14F-4D97-AF65-F5344CB8AC3E}">
        <p14:creationId xmlns:p14="http://schemas.microsoft.com/office/powerpoint/2010/main" val="401489561"/>
      </p:ext>
    </p:extLst>
  </p:cSld>
  <p:clrMapOvr>
    <a:masterClrMapping/>
  </p:clrMapOvr>
  <p:transition>
    <p:fade/>
  </p:transition>
  <p:hf sldNum="0" hdr="0" ftr="0" dt="0"/>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52">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guide id="31" pos="3840">
          <p15:clr>
            <a:srgbClr val="5ACBF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eams photo 2">
    <p:spTree>
      <p:nvGrpSpPr>
        <p:cNvPr id="1" name=""/>
        <p:cNvGrpSpPr/>
        <p:nvPr/>
      </p:nvGrpSpPr>
      <p:grpSpPr>
        <a:xfrm>
          <a:off x="0" y="0"/>
          <a:ext cx="0" cy="0"/>
          <a:chOff x="0" y="0"/>
          <a:chExt cx="0" cy="0"/>
        </a:xfrm>
      </p:grpSpPr>
      <p:sp>
        <p:nvSpPr>
          <p:cNvPr id="3" name="Text Placeholder 3">
            <a:extLst>
              <a:ext uri="{FF2B5EF4-FFF2-40B4-BE49-F238E27FC236}">
                <a16:creationId xmlns:a16="http://schemas.microsoft.com/office/drawing/2014/main" id="{581593C0-90FF-2243-9A36-C4FDCBA6DEEB}"/>
              </a:ext>
            </a:extLst>
          </p:cNvPr>
          <p:cNvSpPr>
            <a:spLocks noGrp="1"/>
          </p:cNvSpPr>
          <p:nvPr>
            <p:ph type="body" sz="half" idx="2"/>
          </p:nvPr>
        </p:nvSpPr>
        <p:spPr>
          <a:xfrm>
            <a:off x="576072" y="1588296"/>
            <a:ext cx="5031693" cy="4519427"/>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Title 1">
            <a:extLst>
              <a:ext uri="{FF2B5EF4-FFF2-40B4-BE49-F238E27FC236}">
                <a16:creationId xmlns:a16="http://schemas.microsoft.com/office/drawing/2014/main" id="{523F18EF-B1F8-514E-AE14-3EC5437E2B21}"/>
              </a:ext>
            </a:extLst>
          </p:cNvPr>
          <p:cNvSpPr>
            <a:spLocks noGrp="1"/>
          </p:cNvSpPr>
          <p:nvPr>
            <p:ph type="title"/>
          </p:nvPr>
        </p:nvSpPr>
        <p:spPr>
          <a:xfrm>
            <a:off x="576072" y="530466"/>
            <a:ext cx="5031693" cy="950108"/>
          </a:xfrm>
          <a:prstGeom prst="rect">
            <a:avLst/>
          </a:prstGeom>
        </p:spPr>
        <p:txBody>
          <a:bodyPr/>
          <a:lstStyle>
            <a:lvl1pPr>
              <a:defRPr sz="2600"/>
            </a:lvl1pPr>
          </a:lstStyle>
          <a:p>
            <a:r>
              <a:rPr lang="en-US"/>
              <a:t>Click to edit Master title style</a:t>
            </a:r>
          </a:p>
        </p:txBody>
      </p:sp>
      <p:sp>
        <p:nvSpPr>
          <p:cNvPr id="7" name="Content Placeholder 4">
            <a:extLst>
              <a:ext uri="{FF2B5EF4-FFF2-40B4-BE49-F238E27FC236}">
                <a16:creationId xmlns:a16="http://schemas.microsoft.com/office/drawing/2014/main" id="{5906A360-8D81-A641-AC84-67059C28AFB3}"/>
              </a:ext>
            </a:extLst>
          </p:cNvPr>
          <p:cNvSpPr>
            <a:spLocks noGrp="1"/>
          </p:cNvSpPr>
          <p:nvPr>
            <p:ph sz="quarter" idx="12" hasCustomPrompt="1"/>
          </p:nvPr>
        </p:nvSpPr>
        <p:spPr>
          <a:xfrm>
            <a:off x="6584236" y="345044"/>
            <a:ext cx="5277351" cy="2968942"/>
          </a:xfrm>
          <a:prstGeom prst="roundRect">
            <a:avLst>
              <a:gd name="adj" fmla="val 0"/>
            </a:avLst>
          </a:prstGeom>
          <a:blipFill>
            <a:blip r:embed="rId2"/>
            <a:stretch>
              <a:fillRect/>
            </a:stretch>
          </a:blipFill>
          <a:ln w="146050">
            <a:solidFill>
              <a:schemeClr val="bg1"/>
            </a:solidFill>
          </a:ln>
          <a:effectLst>
            <a:outerShdw blurRad="254000" dist="12700" dir="5400000" sx="101000" sy="101000" algn="ctr" rotWithShape="0">
              <a:schemeClr val="tx1">
                <a:lumMod val="75000"/>
                <a:lumOff val="25000"/>
                <a:alpha val="20000"/>
              </a:schemeClr>
            </a:outerShdw>
          </a:effectLst>
        </p:spPr>
        <p:txBody>
          <a:bodyPr tIns="2011680">
            <a:noAutofit/>
          </a:bodyPr>
          <a:lstStyle>
            <a:lvl1pPr marL="0" indent="0" algn="l">
              <a:defRPr lang="en-US" sz="1400" b="1" kern="1200" spc="0" baseline="0" dirty="0">
                <a:solidFill>
                  <a:srgbClr val="000000"/>
                </a:solidFill>
                <a:latin typeface="+mn-lt"/>
                <a:ea typeface="+mn-ea"/>
                <a:cs typeface="Segoe UI" panose="020B0502040204020203" pitchFamily="34" charset="0"/>
              </a:defRPr>
            </a:lvl1pPr>
          </a:lstStyle>
          <a:p>
            <a:pPr marL="228600" marR="0" lvl="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pPr>
            <a:r>
              <a:rPr lang="en-US"/>
              <a:t>Drag &amp; drop your photo</a:t>
            </a:r>
            <a:br>
              <a:rPr lang="en-US"/>
            </a:br>
            <a:r>
              <a:rPr lang="en-US"/>
              <a:t>here or click or tap icon</a:t>
            </a:r>
            <a:br>
              <a:rPr lang="en-US"/>
            </a:br>
            <a:r>
              <a:rPr lang="en-US"/>
              <a:t>below to insert</a:t>
            </a:r>
          </a:p>
          <a:p>
            <a:pPr marL="228600" marR="0" lvl="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pPr>
            <a:endParaRPr lang="en-US"/>
          </a:p>
        </p:txBody>
      </p:sp>
      <p:sp>
        <p:nvSpPr>
          <p:cNvPr id="8" name="Content Placeholder 4">
            <a:extLst>
              <a:ext uri="{FF2B5EF4-FFF2-40B4-BE49-F238E27FC236}">
                <a16:creationId xmlns:a16="http://schemas.microsoft.com/office/drawing/2014/main" id="{349BC391-BBA0-004E-B574-CD332AEA5D8B}"/>
              </a:ext>
            </a:extLst>
          </p:cNvPr>
          <p:cNvSpPr>
            <a:spLocks noGrp="1"/>
          </p:cNvSpPr>
          <p:nvPr>
            <p:ph sz="quarter" idx="13" hasCustomPrompt="1"/>
          </p:nvPr>
        </p:nvSpPr>
        <p:spPr>
          <a:xfrm>
            <a:off x="6584235" y="3601522"/>
            <a:ext cx="5277351" cy="2968942"/>
          </a:xfrm>
          <a:prstGeom prst="roundRect">
            <a:avLst>
              <a:gd name="adj" fmla="val 0"/>
            </a:avLst>
          </a:prstGeom>
          <a:blipFill>
            <a:blip r:embed="rId2"/>
            <a:stretch>
              <a:fillRect/>
            </a:stretch>
          </a:blipFill>
          <a:ln w="146050">
            <a:solidFill>
              <a:schemeClr val="bg1"/>
            </a:solidFill>
          </a:ln>
          <a:effectLst>
            <a:outerShdw blurRad="254000" dist="12700" dir="5400000" sx="101000" sy="101000" algn="ctr" rotWithShape="0">
              <a:schemeClr val="tx1">
                <a:lumMod val="75000"/>
                <a:lumOff val="25000"/>
                <a:alpha val="20000"/>
              </a:schemeClr>
            </a:outerShdw>
          </a:effectLst>
        </p:spPr>
        <p:txBody>
          <a:bodyPr tIns="2011680">
            <a:noAutofit/>
          </a:bodyPr>
          <a:lstStyle>
            <a:lvl1pPr marL="0" indent="0" algn="l">
              <a:defRPr lang="en-US" sz="1200" b="1" kern="1200" spc="0" baseline="0" dirty="0">
                <a:solidFill>
                  <a:srgbClr val="000000"/>
                </a:solidFill>
                <a:latin typeface="+mn-lt"/>
                <a:ea typeface="+mn-ea"/>
                <a:cs typeface="Segoe UI" panose="020B0502040204020203" pitchFamily="34" charset="0"/>
              </a:defRPr>
            </a:lvl1pPr>
          </a:lstStyle>
          <a:p>
            <a:pPr marL="228600" marR="0" lvl="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pPr>
            <a:r>
              <a:rPr lang="en-US"/>
              <a:t>Drag &amp; drop your photo here</a:t>
            </a:r>
            <a:br>
              <a:rPr lang="en-US"/>
            </a:br>
            <a:r>
              <a:rPr lang="en-US"/>
              <a:t>or click or tap icon</a:t>
            </a:r>
            <a:br>
              <a:rPr lang="en-US"/>
            </a:br>
            <a:r>
              <a:rPr lang="en-US"/>
              <a:t>below to insert</a:t>
            </a:r>
          </a:p>
          <a:p>
            <a:pPr marL="228600" marR="0" lvl="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pPr>
            <a:endParaRPr lang="en-US"/>
          </a:p>
        </p:txBody>
      </p:sp>
    </p:spTree>
    <p:extLst>
      <p:ext uri="{BB962C8B-B14F-4D97-AF65-F5344CB8AC3E}">
        <p14:creationId xmlns:p14="http://schemas.microsoft.com/office/powerpoint/2010/main" val="1518881053"/>
      </p:ext>
    </p:extLst>
  </p:cSld>
  <p:clrMapOvr>
    <a:masterClrMapping/>
  </p:clrMapOvr>
  <p:transition>
    <p:fade/>
  </p:transition>
  <p:hf sldNum="0" hdr="0" ftr="0" dt="0"/>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52">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guide id="31" pos="3840">
          <p15:clr>
            <a:srgbClr val="5ACBF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Teams photo 3">
    <p:spTree>
      <p:nvGrpSpPr>
        <p:cNvPr id="1" name=""/>
        <p:cNvGrpSpPr/>
        <p:nvPr/>
      </p:nvGrpSpPr>
      <p:grpSpPr>
        <a:xfrm>
          <a:off x="0" y="0"/>
          <a:ext cx="0" cy="0"/>
          <a:chOff x="0" y="0"/>
          <a:chExt cx="0" cy="0"/>
        </a:xfrm>
      </p:grpSpPr>
      <p:sp>
        <p:nvSpPr>
          <p:cNvPr id="3" name="Text Placeholder 3">
            <a:extLst>
              <a:ext uri="{FF2B5EF4-FFF2-40B4-BE49-F238E27FC236}">
                <a16:creationId xmlns:a16="http://schemas.microsoft.com/office/drawing/2014/main" id="{581593C0-90FF-2243-9A36-C4FDCBA6DEEB}"/>
              </a:ext>
            </a:extLst>
          </p:cNvPr>
          <p:cNvSpPr>
            <a:spLocks noGrp="1"/>
          </p:cNvSpPr>
          <p:nvPr>
            <p:ph type="body" sz="half" idx="2"/>
          </p:nvPr>
        </p:nvSpPr>
        <p:spPr>
          <a:xfrm>
            <a:off x="576072" y="1588296"/>
            <a:ext cx="7168619" cy="4519427"/>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Title 1">
            <a:extLst>
              <a:ext uri="{FF2B5EF4-FFF2-40B4-BE49-F238E27FC236}">
                <a16:creationId xmlns:a16="http://schemas.microsoft.com/office/drawing/2014/main" id="{523F18EF-B1F8-514E-AE14-3EC5437E2B21}"/>
              </a:ext>
            </a:extLst>
          </p:cNvPr>
          <p:cNvSpPr>
            <a:spLocks noGrp="1"/>
          </p:cNvSpPr>
          <p:nvPr>
            <p:ph type="title"/>
          </p:nvPr>
        </p:nvSpPr>
        <p:spPr>
          <a:xfrm>
            <a:off x="576072" y="530466"/>
            <a:ext cx="7168619" cy="950108"/>
          </a:xfrm>
          <a:prstGeom prst="rect">
            <a:avLst/>
          </a:prstGeom>
        </p:spPr>
        <p:txBody>
          <a:bodyPr/>
          <a:lstStyle>
            <a:lvl1pPr>
              <a:defRPr sz="2600"/>
            </a:lvl1pPr>
          </a:lstStyle>
          <a:p>
            <a:r>
              <a:rPr lang="en-US"/>
              <a:t>Click to edit Master title style</a:t>
            </a:r>
          </a:p>
        </p:txBody>
      </p:sp>
      <p:sp>
        <p:nvSpPr>
          <p:cNvPr id="9" name="Content Placeholder 4">
            <a:extLst>
              <a:ext uri="{FF2B5EF4-FFF2-40B4-BE49-F238E27FC236}">
                <a16:creationId xmlns:a16="http://schemas.microsoft.com/office/drawing/2014/main" id="{3DBECAC5-9647-EB45-BA62-C1EF56A17D71}"/>
              </a:ext>
            </a:extLst>
          </p:cNvPr>
          <p:cNvSpPr>
            <a:spLocks noGrp="1"/>
          </p:cNvSpPr>
          <p:nvPr>
            <p:ph sz="quarter" idx="13" hasCustomPrompt="1"/>
          </p:nvPr>
        </p:nvSpPr>
        <p:spPr>
          <a:xfrm>
            <a:off x="8584442" y="605499"/>
            <a:ext cx="3236200" cy="1741308"/>
          </a:xfrm>
          <a:prstGeom prst="roundRect">
            <a:avLst>
              <a:gd name="adj" fmla="val 0"/>
            </a:avLst>
          </a:prstGeom>
          <a:blipFill>
            <a:blip r:embed="rId2"/>
            <a:stretch>
              <a:fillRect/>
            </a:stretch>
          </a:blipFill>
          <a:ln w="69850">
            <a:solidFill>
              <a:schemeClr val="bg1"/>
            </a:solidFill>
          </a:ln>
          <a:effectLst>
            <a:outerShdw blurRad="254000" dist="12700" dir="5400000" sx="101000" sy="101000" algn="ctr" rotWithShape="0">
              <a:schemeClr val="tx1">
                <a:lumMod val="75000"/>
                <a:lumOff val="25000"/>
                <a:alpha val="20000"/>
              </a:schemeClr>
            </a:outerShdw>
          </a:effectLst>
        </p:spPr>
        <p:txBody>
          <a:bodyPr tIns="731520">
            <a:noAutofit/>
          </a:bodyPr>
          <a:lstStyle>
            <a:lvl1pPr marL="0" indent="0" algn="l">
              <a:defRPr lang="en-US" sz="1400" b="1" kern="1200" spc="0" baseline="0" dirty="0">
                <a:solidFill>
                  <a:srgbClr val="000000"/>
                </a:solidFill>
                <a:latin typeface="+mn-lt"/>
                <a:ea typeface="+mn-ea"/>
                <a:cs typeface="Segoe UI" panose="020B0502040204020203" pitchFamily="34" charset="0"/>
              </a:defRPr>
            </a:lvl1pPr>
          </a:lstStyle>
          <a:p>
            <a:pPr marL="228600" marR="0" lvl="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pPr>
            <a:r>
              <a:rPr lang="en-US"/>
              <a:t>Drag &amp; drop your photo</a:t>
            </a:r>
            <a:br>
              <a:rPr lang="en-US"/>
            </a:br>
            <a:r>
              <a:rPr lang="en-US"/>
              <a:t>here or click or tap icon</a:t>
            </a:r>
            <a:br>
              <a:rPr lang="en-US"/>
            </a:br>
            <a:r>
              <a:rPr lang="en-US"/>
              <a:t>below to insert</a:t>
            </a:r>
          </a:p>
          <a:p>
            <a:pPr marL="228600" marR="0" lvl="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pPr>
            <a:endParaRPr lang="en-US"/>
          </a:p>
        </p:txBody>
      </p:sp>
      <p:sp>
        <p:nvSpPr>
          <p:cNvPr id="10" name="Content Placeholder 4">
            <a:extLst>
              <a:ext uri="{FF2B5EF4-FFF2-40B4-BE49-F238E27FC236}">
                <a16:creationId xmlns:a16="http://schemas.microsoft.com/office/drawing/2014/main" id="{F096AFB9-2030-0440-8E5B-E188CD4A2700}"/>
              </a:ext>
            </a:extLst>
          </p:cNvPr>
          <p:cNvSpPr>
            <a:spLocks noGrp="1"/>
          </p:cNvSpPr>
          <p:nvPr>
            <p:ph sz="quarter" idx="14" hasCustomPrompt="1"/>
          </p:nvPr>
        </p:nvSpPr>
        <p:spPr>
          <a:xfrm>
            <a:off x="8584442" y="2558346"/>
            <a:ext cx="3236200" cy="1741308"/>
          </a:xfrm>
          <a:prstGeom prst="roundRect">
            <a:avLst>
              <a:gd name="adj" fmla="val 0"/>
            </a:avLst>
          </a:prstGeom>
          <a:blipFill>
            <a:blip r:embed="rId2"/>
            <a:stretch>
              <a:fillRect/>
            </a:stretch>
          </a:blipFill>
          <a:ln w="69850">
            <a:solidFill>
              <a:schemeClr val="bg1"/>
            </a:solidFill>
          </a:ln>
          <a:effectLst>
            <a:outerShdw blurRad="254000" dist="12700" dir="5400000" sx="101000" sy="101000" algn="ctr" rotWithShape="0">
              <a:schemeClr val="tx1">
                <a:lumMod val="75000"/>
                <a:lumOff val="25000"/>
                <a:alpha val="20000"/>
              </a:schemeClr>
            </a:outerShdw>
          </a:effectLst>
        </p:spPr>
        <p:txBody>
          <a:bodyPr tIns="731520">
            <a:noAutofit/>
          </a:bodyPr>
          <a:lstStyle>
            <a:lvl1pPr marL="0" indent="0" algn="l">
              <a:defRPr lang="en-US" sz="1400" b="1" kern="1200" spc="0" baseline="0" dirty="0">
                <a:solidFill>
                  <a:srgbClr val="000000"/>
                </a:solidFill>
                <a:latin typeface="+mn-lt"/>
                <a:ea typeface="+mn-ea"/>
                <a:cs typeface="Segoe UI" panose="020B0502040204020203" pitchFamily="34" charset="0"/>
              </a:defRPr>
            </a:lvl1pPr>
          </a:lstStyle>
          <a:p>
            <a:pPr marL="228600" marR="0" lvl="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pPr>
            <a:r>
              <a:rPr lang="en-US"/>
              <a:t>Drag &amp; drop your photo</a:t>
            </a:r>
            <a:br>
              <a:rPr lang="en-US"/>
            </a:br>
            <a:r>
              <a:rPr lang="en-US"/>
              <a:t>here or click or tap icon</a:t>
            </a:r>
            <a:br>
              <a:rPr lang="en-US"/>
            </a:br>
            <a:r>
              <a:rPr lang="en-US"/>
              <a:t>below to insert</a:t>
            </a:r>
          </a:p>
          <a:p>
            <a:pPr marL="228600" marR="0" lvl="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pPr>
            <a:endParaRPr lang="en-US"/>
          </a:p>
        </p:txBody>
      </p:sp>
      <p:sp>
        <p:nvSpPr>
          <p:cNvPr id="11" name="Content Placeholder 4">
            <a:extLst>
              <a:ext uri="{FF2B5EF4-FFF2-40B4-BE49-F238E27FC236}">
                <a16:creationId xmlns:a16="http://schemas.microsoft.com/office/drawing/2014/main" id="{97BB1C31-06A6-AB4D-A7EC-63EFA068AE37}"/>
              </a:ext>
            </a:extLst>
          </p:cNvPr>
          <p:cNvSpPr>
            <a:spLocks noGrp="1"/>
          </p:cNvSpPr>
          <p:nvPr>
            <p:ph sz="quarter" idx="15" hasCustomPrompt="1"/>
          </p:nvPr>
        </p:nvSpPr>
        <p:spPr>
          <a:xfrm>
            <a:off x="8584442" y="4511193"/>
            <a:ext cx="3236200" cy="1741308"/>
          </a:xfrm>
          <a:prstGeom prst="roundRect">
            <a:avLst>
              <a:gd name="adj" fmla="val 0"/>
            </a:avLst>
          </a:prstGeom>
          <a:blipFill>
            <a:blip r:embed="rId2"/>
            <a:stretch>
              <a:fillRect/>
            </a:stretch>
          </a:blipFill>
          <a:ln w="69850">
            <a:solidFill>
              <a:schemeClr val="bg1"/>
            </a:solidFill>
          </a:ln>
          <a:effectLst>
            <a:outerShdw blurRad="254000" dist="12700" dir="5400000" sx="101000" sy="101000" algn="ctr" rotWithShape="0">
              <a:schemeClr val="tx1">
                <a:lumMod val="75000"/>
                <a:lumOff val="25000"/>
                <a:alpha val="20000"/>
              </a:schemeClr>
            </a:outerShdw>
          </a:effectLst>
        </p:spPr>
        <p:txBody>
          <a:bodyPr tIns="731520">
            <a:noAutofit/>
          </a:bodyPr>
          <a:lstStyle>
            <a:lvl1pPr marL="0" indent="0" algn="l">
              <a:defRPr lang="en-US" sz="1400" b="1" kern="1200" spc="0" baseline="0" dirty="0">
                <a:solidFill>
                  <a:srgbClr val="000000"/>
                </a:solidFill>
                <a:latin typeface="+mn-lt"/>
                <a:ea typeface="+mn-ea"/>
                <a:cs typeface="Segoe UI" panose="020B0502040204020203" pitchFamily="34" charset="0"/>
              </a:defRPr>
            </a:lvl1pPr>
          </a:lstStyle>
          <a:p>
            <a:pPr marL="228600" marR="0" lvl="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pPr>
            <a:r>
              <a:rPr lang="en-US"/>
              <a:t>Drag &amp; drop your photo</a:t>
            </a:r>
            <a:br>
              <a:rPr lang="en-US"/>
            </a:br>
            <a:r>
              <a:rPr lang="en-US"/>
              <a:t>here or click or tap icon</a:t>
            </a:r>
            <a:br>
              <a:rPr lang="en-US"/>
            </a:br>
            <a:r>
              <a:rPr lang="en-US"/>
              <a:t>below to insert</a:t>
            </a:r>
          </a:p>
          <a:p>
            <a:pPr marL="228600" marR="0" lvl="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pPr>
            <a:endParaRPr lang="en-US"/>
          </a:p>
        </p:txBody>
      </p:sp>
    </p:spTree>
    <p:extLst>
      <p:ext uri="{BB962C8B-B14F-4D97-AF65-F5344CB8AC3E}">
        <p14:creationId xmlns:p14="http://schemas.microsoft.com/office/powerpoint/2010/main" val="796234643"/>
      </p:ext>
    </p:extLst>
  </p:cSld>
  <p:clrMapOvr>
    <a:masterClrMapping/>
  </p:clrMapOvr>
  <p:transition>
    <p:fade/>
  </p:transition>
  <p:hf sldNum="0" hdr="0" ftr="0" dt="0"/>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52">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guide id="31" pos="3840">
          <p15:clr>
            <a:srgbClr val="5ACBF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10_Small title - half page">
    <p:spTree>
      <p:nvGrpSpPr>
        <p:cNvPr id="1" name=""/>
        <p:cNvGrpSpPr/>
        <p:nvPr/>
      </p:nvGrpSpPr>
      <p:grpSpPr>
        <a:xfrm>
          <a:off x="0" y="0"/>
          <a:ext cx="0" cy="0"/>
          <a:chOff x="0" y="0"/>
          <a:chExt cx="0" cy="0"/>
        </a:xfrm>
      </p:grpSpPr>
      <p:sp>
        <p:nvSpPr>
          <p:cNvPr id="3" name="Text Placeholder 3">
            <a:extLst>
              <a:ext uri="{FF2B5EF4-FFF2-40B4-BE49-F238E27FC236}">
                <a16:creationId xmlns:a16="http://schemas.microsoft.com/office/drawing/2014/main" id="{581593C0-90FF-2243-9A36-C4FDCBA6DEEB}"/>
              </a:ext>
            </a:extLst>
          </p:cNvPr>
          <p:cNvSpPr>
            <a:spLocks noGrp="1"/>
          </p:cNvSpPr>
          <p:nvPr>
            <p:ph type="body" sz="half" idx="2"/>
          </p:nvPr>
        </p:nvSpPr>
        <p:spPr>
          <a:xfrm>
            <a:off x="576072" y="1588296"/>
            <a:ext cx="7445710" cy="4519427"/>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Title 1">
            <a:extLst>
              <a:ext uri="{FF2B5EF4-FFF2-40B4-BE49-F238E27FC236}">
                <a16:creationId xmlns:a16="http://schemas.microsoft.com/office/drawing/2014/main" id="{523F18EF-B1F8-514E-AE14-3EC5437E2B21}"/>
              </a:ext>
            </a:extLst>
          </p:cNvPr>
          <p:cNvSpPr>
            <a:spLocks noGrp="1"/>
          </p:cNvSpPr>
          <p:nvPr>
            <p:ph type="title"/>
          </p:nvPr>
        </p:nvSpPr>
        <p:spPr>
          <a:xfrm>
            <a:off x="576072" y="530466"/>
            <a:ext cx="7445710" cy="950108"/>
          </a:xfrm>
          <a:prstGeom prst="rect">
            <a:avLst/>
          </a:prstGeom>
        </p:spPr>
        <p:txBody>
          <a:bodyPr/>
          <a:lstStyle>
            <a:lvl1pPr>
              <a:defRPr sz="2600"/>
            </a:lvl1pPr>
          </a:lstStyle>
          <a:p>
            <a:r>
              <a:rPr lang="en-US"/>
              <a:t>Click to edit Master title style</a:t>
            </a:r>
          </a:p>
        </p:txBody>
      </p:sp>
      <p:sp>
        <p:nvSpPr>
          <p:cNvPr id="7" name="Content Placeholder 4">
            <a:extLst>
              <a:ext uri="{FF2B5EF4-FFF2-40B4-BE49-F238E27FC236}">
                <a16:creationId xmlns:a16="http://schemas.microsoft.com/office/drawing/2014/main" id="{FBCB2226-D1CC-534A-8F34-ED05335F143C}"/>
              </a:ext>
            </a:extLst>
          </p:cNvPr>
          <p:cNvSpPr>
            <a:spLocks noGrp="1"/>
          </p:cNvSpPr>
          <p:nvPr>
            <p:ph sz="quarter" idx="12" hasCustomPrompt="1"/>
          </p:nvPr>
        </p:nvSpPr>
        <p:spPr>
          <a:xfrm>
            <a:off x="8989961" y="585216"/>
            <a:ext cx="2625967" cy="5687568"/>
          </a:xfrm>
          <a:prstGeom prst="roundRect">
            <a:avLst>
              <a:gd name="adj" fmla="val 8222"/>
            </a:avLst>
          </a:prstGeom>
          <a:blipFill>
            <a:blip r:embed="rId2"/>
            <a:stretch>
              <a:fillRect/>
            </a:stretch>
          </a:blipFill>
          <a:ln w="104775">
            <a:solidFill>
              <a:schemeClr val="bg1"/>
            </a:solidFill>
          </a:ln>
          <a:effectLst>
            <a:outerShdw blurRad="254000" dist="12700" dir="5400000" sx="101000" sy="101000" algn="ctr" rotWithShape="0">
              <a:schemeClr val="bg1">
                <a:lumMod val="65000"/>
                <a:alpha val="20000"/>
              </a:schemeClr>
            </a:outerShdw>
          </a:effectLst>
        </p:spPr>
        <p:txBody>
          <a:bodyPr tIns="1463040" bIns="0" anchor="ctr" anchorCtr="0"/>
          <a:lstStyle>
            <a:lvl1pPr marL="0" indent="0" algn="ctr">
              <a:buNone/>
              <a:defRPr lang="en-US" sz="1100" b="1" kern="1200" spc="0" baseline="0" dirty="0">
                <a:solidFill>
                  <a:schemeClr val="bg1"/>
                </a:solidFill>
                <a:latin typeface="+mn-lt"/>
                <a:ea typeface="+mn-ea"/>
                <a:cs typeface="Segoe UI" panose="020B0502040204020203" pitchFamily="34" charset="0"/>
              </a:defRPr>
            </a:lvl1pPr>
          </a:lstStyle>
          <a:p>
            <a:pPr marL="285750" marR="0" lvl="0" indent="-285750" algn="ctr" defTabSz="932742" rtl="0" eaLnBrk="1" fontAlgn="auto" latinLnBrk="0" hangingPunct="1">
              <a:lnSpc>
                <a:spcPct val="100000"/>
              </a:lnSpc>
              <a:spcBef>
                <a:spcPct val="20000"/>
              </a:spcBef>
              <a:spcAft>
                <a:spcPts val="0"/>
              </a:spcAft>
              <a:buClrTx/>
              <a:buSzPct val="90000"/>
              <a:tabLst/>
            </a:pPr>
            <a:r>
              <a:rPr lang="en-US"/>
              <a:t>Drag &amp; drop your photo here </a:t>
            </a:r>
            <a:br>
              <a:rPr lang="en-US"/>
            </a:br>
            <a:r>
              <a:rPr lang="en-US"/>
              <a:t>or click or tap icon below </a:t>
            </a:r>
            <a:br>
              <a:rPr lang="en-US"/>
            </a:br>
            <a:r>
              <a:rPr lang="en-US"/>
              <a:t>to insert</a:t>
            </a:r>
          </a:p>
          <a:p>
            <a:pPr marL="285750" marR="0" lvl="0" indent="-285750" algn="ctr" defTabSz="932742" rtl="0" eaLnBrk="1" fontAlgn="auto" latinLnBrk="0" hangingPunct="1">
              <a:lnSpc>
                <a:spcPct val="100000"/>
              </a:lnSpc>
              <a:spcBef>
                <a:spcPct val="20000"/>
              </a:spcBef>
              <a:spcAft>
                <a:spcPts val="0"/>
              </a:spcAft>
              <a:buClrTx/>
              <a:buSzPct val="90000"/>
              <a:tabLst/>
            </a:pPr>
            <a:endParaRPr lang="en-US"/>
          </a:p>
        </p:txBody>
      </p:sp>
    </p:spTree>
    <p:extLst>
      <p:ext uri="{BB962C8B-B14F-4D97-AF65-F5344CB8AC3E}">
        <p14:creationId xmlns:p14="http://schemas.microsoft.com/office/powerpoint/2010/main" val="1610164351"/>
      </p:ext>
    </p:extLst>
  </p:cSld>
  <p:clrMapOvr>
    <a:masterClrMapping/>
  </p:clrMapOvr>
  <p:transition>
    <p:fade/>
  </p:transition>
  <p:hf sldNum="0" hdr="0" ftr="0" dt="0"/>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52">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guide id="31" pos="3840">
          <p15:clr>
            <a:srgbClr val="5ACBF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11_Small title - half page">
    <p:spTree>
      <p:nvGrpSpPr>
        <p:cNvPr id="1" name=""/>
        <p:cNvGrpSpPr/>
        <p:nvPr/>
      </p:nvGrpSpPr>
      <p:grpSpPr>
        <a:xfrm>
          <a:off x="0" y="0"/>
          <a:ext cx="0" cy="0"/>
          <a:chOff x="0" y="0"/>
          <a:chExt cx="0" cy="0"/>
        </a:xfrm>
      </p:grpSpPr>
      <p:sp>
        <p:nvSpPr>
          <p:cNvPr id="3" name="Text Placeholder 3">
            <a:extLst>
              <a:ext uri="{FF2B5EF4-FFF2-40B4-BE49-F238E27FC236}">
                <a16:creationId xmlns:a16="http://schemas.microsoft.com/office/drawing/2014/main" id="{581593C0-90FF-2243-9A36-C4FDCBA6DEEB}"/>
              </a:ext>
            </a:extLst>
          </p:cNvPr>
          <p:cNvSpPr>
            <a:spLocks noGrp="1"/>
          </p:cNvSpPr>
          <p:nvPr>
            <p:ph type="body" sz="half" idx="2"/>
          </p:nvPr>
        </p:nvSpPr>
        <p:spPr>
          <a:xfrm>
            <a:off x="576072" y="1588296"/>
            <a:ext cx="5198616" cy="4519427"/>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Title 1">
            <a:extLst>
              <a:ext uri="{FF2B5EF4-FFF2-40B4-BE49-F238E27FC236}">
                <a16:creationId xmlns:a16="http://schemas.microsoft.com/office/drawing/2014/main" id="{523F18EF-B1F8-514E-AE14-3EC5437E2B21}"/>
              </a:ext>
            </a:extLst>
          </p:cNvPr>
          <p:cNvSpPr>
            <a:spLocks noGrp="1"/>
          </p:cNvSpPr>
          <p:nvPr>
            <p:ph type="title"/>
          </p:nvPr>
        </p:nvSpPr>
        <p:spPr>
          <a:xfrm>
            <a:off x="576072" y="530466"/>
            <a:ext cx="5198616" cy="950108"/>
          </a:xfrm>
          <a:prstGeom prst="rect">
            <a:avLst/>
          </a:prstGeom>
        </p:spPr>
        <p:txBody>
          <a:bodyPr/>
          <a:lstStyle>
            <a:lvl1pPr>
              <a:defRPr sz="2600"/>
            </a:lvl1pPr>
          </a:lstStyle>
          <a:p>
            <a:r>
              <a:rPr lang="en-US"/>
              <a:t>Click to edit Master title style</a:t>
            </a:r>
          </a:p>
        </p:txBody>
      </p:sp>
      <p:sp>
        <p:nvSpPr>
          <p:cNvPr id="5" name="Content Placeholder 4">
            <a:extLst>
              <a:ext uri="{FF2B5EF4-FFF2-40B4-BE49-F238E27FC236}">
                <a16:creationId xmlns:a16="http://schemas.microsoft.com/office/drawing/2014/main" id="{20089D16-8111-6D4B-A9F1-35AF1D1AF2B3}"/>
              </a:ext>
            </a:extLst>
          </p:cNvPr>
          <p:cNvSpPr>
            <a:spLocks noGrp="1"/>
          </p:cNvSpPr>
          <p:nvPr>
            <p:ph sz="quarter" idx="12" hasCustomPrompt="1"/>
          </p:nvPr>
        </p:nvSpPr>
        <p:spPr>
          <a:xfrm>
            <a:off x="8989961" y="585216"/>
            <a:ext cx="2625967" cy="5687568"/>
          </a:xfrm>
          <a:prstGeom prst="roundRect">
            <a:avLst>
              <a:gd name="adj" fmla="val 8222"/>
            </a:avLst>
          </a:prstGeom>
          <a:blipFill>
            <a:blip r:embed="rId2"/>
            <a:stretch>
              <a:fillRect/>
            </a:stretch>
          </a:blipFill>
          <a:ln w="104775">
            <a:solidFill>
              <a:schemeClr val="bg1"/>
            </a:solidFill>
          </a:ln>
          <a:effectLst>
            <a:outerShdw blurRad="254000" dist="12700" dir="5400000" sx="101000" sy="101000" algn="ctr" rotWithShape="0">
              <a:schemeClr val="bg1">
                <a:lumMod val="65000"/>
                <a:alpha val="20000"/>
              </a:schemeClr>
            </a:outerShdw>
          </a:effectLst>
        </p:spPr>
        <p:txBody>
          <a:bodyPr tIns="1463040" bIns="0" anchor="ctr" anchorCtr="0"/>
          <a:lstStyle>
            <a:lvl1pPr marL="0" indent="0" algn="ctr">
              <a:buNone/>
              <a:defRPr lang="en-US" sz="1100" b="1" kern="1200" spc="0" baseline="0" dirty="0">
                <a:solidFill>
                  <a:schemeClr val="bg1"/>
                </a:solidFill>
                <a:latin typeface="+mn-lt"/>
                <a:ea typeface="+mn-ea"/>
                <a:cs typeface="Segoe UI" panose="020B0502040204020203" pitchFamily="34" charset="0"/>
              </a:defRPr>
            </a:lvl1pPr>
          </a:lstStyle>
          <a:p>
            <a:pPr marL="285750" marR="0" lvl="0" indent="-285750" algn="ctr" defTabSz="932742" rtl="0" eaLnBrk="1" fontAlgn="auto" latinLnBrk="0" hangingPunct="1">
              <a:lnSpc>
                <a:spcPct val="100000"/>
              </a:lnSpc>
              <a:spcBef>
                <a:spcPct val="20000"/>
              </a:spcBef>
              <a:spcAft>
                <a:spcPts val="0"/>
              </a:spcAft>
              <a:buClrTx/>
              <a:buSzPct val="90000"/>
              <a:tabLst/>
            </a:pPr>
            <a:r>
              <a:rPr lang="en-US"/>
              <a:t>Drag &amp; drop your photo here </a:t>
            </a:r>
            <a:br>
              <a:rPr lang="en-US"/>
            </a:br>
            <a:r>
              <a:rPr lang="en-US"/>
              <a:t>or click or tap icon below </a:t>
            </a:r>
            <a:br>
              <a:rPr lang="en-US"/>
            </a:br>
            <a:r>
              <a:rPr lang="en-US"/>
              <a:t>to insert</a:t>
            </a:r>
          </a:p>
          <a:p>
            <a:pPr marL="285750" marR="0" lvl="0" indent="-285750" algn="ctr" defTabSz="932742" rtl="0" eaLnBrk="1" fontAlgn="auto" latinLnBrk="0" hangingPunct="1">
              <a:lnSpc>
                <a:spcPct val="100000"/>
              </a:lnSpc>
              <a:spcBef>
                <a:spcPct val="20000"/>
              </a:spcBef>
              <a:spcAft>
                <a:spcPts val="0"/>
              </a:spcAft>
              <a:buClrTx/>
              <a:buSzPct val="90000"/>
              <a:tabLst/>
            </a:pPr>
            <a:endParaRPr lang="en-US"/>
          </a:p>
        </p:txBody>
      </p:sp>
      <p:sp>
        <p:nvSpPr>
          <p:cNvPr id="8" name="Content Placeholder 4">
            <a:extLst>
              <a:ext uri="{FF2B5EF4-FFF2-40B4-BE49-F238E27FC236}">
                <a16:creationId xmlns:a16="http://schemas.microsoft.com/office/drawing/2014/main" id="{FDB2F18D-8957-1947-A3FC-E12746E7FFC7}"/>
              </a:ext>
            </a:extLst>
          </p:cNvPr>
          <p:cNvSpPr>
            <a:spLocks noGrp="1"/>
          </p:cNvSpPr>
          <p:nvPr>
            <p:ph sz="quarter" idx="13" hasCustomPrompt="1"/>
          </p:nvPr>
        </p:nvSpPr>
        <p:spPr>
          <a:xfrm>
            <a:off x="6069341" y="585216"/>
            <a:ext cx="2625967" cy="5687568"/>
          </a:xfrm>
          <a:prstGeom prst="roundRect">
            <a:avLst>
              <a:gd name="adj" fmla="val 8222"/>
            </a:avLst>
          </a:prstGeom>
          <a:blipFill>
            <a:blip r:embed="rId2"/>
            <a:stretch>
              <a:fillRect/>
            </a:stretch>
          </a:blipFill>
          <a:ln w="104775">
            <a:solidFill>
              <a:schemeClr val="bg1"/>
            </a:solidFill>
          </a:ln>
          <a:effectLst>
            <a:outerShdw blurRad="254000" dist="12700" dir="5400000" sx="101000" sy="101000" algn="ctr" rotWithShape="0">
              <a:schemeClr val="bg1">
                <a:lumMod val="65000"/>
                <a:alpha val="20000"/>
              </a:schemeClr>
            </a:outerShdw>
          </a:effectLst>
        </p:spPr>
        <p:txBody>
          <a:bodyPr tIns="1463040" bIns="0" anchor="ctr" anchorCtr="0"/>
          <a:lstStyle>
            <a:lvl1pPr marL="0" indent="0" algn="ctr">
              <a:buNone/>
              <a:defRPr lang="en-US" sz="1100" b="1" kern="1200" spc="0" baseline="0" dirty="0">
                <a:solidFill>
                  <a:schemeClr val="bg1"/>
                </a:solidFill>
                <a:latin typeface="+mn-lt"/>
                <a:ea typeface="+mn-ea"/>
                <a:cs typeface="Segoe UI" panose="020B0502040204020203" pitchFamily="34" charset="0"/>
              </a:defRPr>
            </a:lvl1pPr>
          </a:lstStyle>
          <a:p>
            <a:pPr marL="285750" marR="0" lvl="0" indent="-285750" algn="ctr" defTabSz="932742" rtl="0" eaLnBrk="1" fontAlgn="auto" latinLnBrk="0" hangingPunct="1">
              <a:lnSpc>
                <a:spcPct val="100000"/>
              </a:lnSpc>
              <a:spcBef>
                <a:spcPct val="20000"/>
              </a:spcBef>
              <a:spcAft>
                <a:spcPts val="0"/>
              </a:spcAft>
              <a:buClrTx/>
              <a:buSzPct val="90000"/>
              <a:tabLst/>
            </a:pPr>
            <a:r>
              <a:rPr lang="en-US"/>
              <a:t>Drag &amp; drop your photo here </a:t>
            </a:r>
            <a:br>
              <a:rPr lang="en-US"/>
            </a:br>
            <a:r>
              <a:rPr lang="en-US"/>
              <a:t>or click or tap icon below </a:t>
            </a:r>
            <a:br>
              <a:rPr lang="en-US"/>
            </a:br>
            <a:r>
              <a:rPr lang="en-US"/>
              <a:t>to insert</a:t>
            </a:r>
          </a:p>
          <a:p>
            <a:pPr marL="285750" marR="0" lvl="0" indent="-285750" algn="ctr" defTabSz="932742" rtl="0" eaLnBrk="1" fontAlgn="auto" latinLnBrk="0" hangingPunct="1">
              <a:lnSpc>
                <a:spcPct val="100000"/>
              </a:lnSpc>
              <a:spcBef>
                <a:spcPct val="20000"/>
              </a:spcBef>
              <a:spcAft>
                <a:spcPts val="0"/>
              </a:spcAft>
              <a:buClrTx/>
              <a:buSzPct val="90000"/>
              <a:tabLst/>
            </a:pPr>
            <a:endParaRPr lang="en-US"/>
          </a:p>
        </p:txBody>
      </p:sp>
    </p:spTree>
    <p:extLst>
      <p:ext uri="{BB962C8B-B14F-4D97-AF65-F5344CB8AC3E}">
        <p14:creationId xmlns:p14="http://schemas.microsoft.com/office/powerpoint/2010/main" val="1627941606"/>
      </p:ext>
    </p:extLst>
  </p:cSld>
  <p:clrMapOvr>
    <a:masterClrMapping/>
  </p:clrMapOvr>
  <p:transition>
    <p:fade/>
  </p:transition>
  <p:hf sldNum="0" hdr="0" ftr="0" dt="0"/>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52">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guide id="31" pos="3840">
          <p15:clr>
            <a:srgbClr val="5ACBF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Title - Square Photo ">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35C9167-B5C7-4834-AC78-240C8C3EF11E}"/>
              </a:ext>
            </a:extLst>
          </p:cNvPr>
          <p:cNvSpPr>
            <a:spLocks noGrp="1"/>
          </p:cNvSpPr>
          <p:nvPr>
            <p:ph type="title" hasCustomPrompt="1"/>
          </p:nvPr>
        </p:nvSpPr>
        <p:spPr>
          <a:xfrm>
            <a:off x="588263" y="588963"/>
            <a:ext cx="4158362" cy="2535236"/>
          </a:xfrm>
        </p:spPr>
        <p:txBody>
          <a:bodyPr anchor="b"/>
          <a:lstStyle>
            <a:lvl1pPr>
              <a:defRPr/>
            </a:lvl1pPr>
          </a:lstStyle>
          <a:p>
            <a:r>
              <a:rPr lang="en-US"/>
              <a:t>Title square photo layout </a:t>
            </a:r>
          </a:p>
        </p:txBody>
      </p:sp>
      <p:sp>
        <p:nvSpPr>
          <p:cNvPr id="4" name="Text Placeholder 3">
            <a:extLst>
              <a:ext uri="{FF2B5EF4-FFF2-40B4-BE49-F238E27FC236}">
                <a16:creationId xmlns:a16="http://schemas.microsoft.com/office/drawing/2014/main" id="{0E780C89-4FC1-4FE7-AFCA-1C41A1B0944C}"/>
              </a:ext>
            </a:extLst>
          </p:cNvPr>
          <p:cNvSpPr>
            <a:spLocks noGrp="1"/>
          </p:cNvSpPr>
          <p:nvPr>
            <p:ph type="body" sz="quarter" idx="10"/>
          </p:nvPr>
        </p:nvSpPr>
        <p:spPr>
          <a:xfrm>
            <a:off x="584200" y="3535540"/>
            <a:ext cx="4162425" cy="2733497"/>
          </a:xfrm>
        </p:spPr>
        <p:txBody>
          <a:bodyPr/>
          <a:lstStyle>
            <a:lvl1pPr marL="0" indent="0">
              <a:buNone/>
              <a:defRPr sz="2200">
                <a:latin typeface="+mn-lt"/>
              </a:defRPr>
            </a:lvl1pPr>
            <a:lvl2pPr marL="228600" indent="0">
              <a:buNone/>
              <a:defRPr/>
            </a:lvl2pPr>
            <a:lvl3pPr marL="457200" indent="0">
              <a:buNone/>
              <a:defRPr/>
            </a:lvl3pPr>
            <a:lvl4pPr marL="661988" indent="0">
              <a:buNone/>
              <a:defRPr/>
            </a:lvl4pPr>
            <a:lvl5pPr marL="855663" indent="0">
              <a:buNone/>
              <a:defRPr/>
            </a:lvl5pPr>
          </a:lstStyle>
          <a:p>
            <a:pPr lvl="0"/>
            <a:r>
              <a:rPr lang="en-US"/>
              <a:t>Click to edit Master text styles</a:t>
            </a:r>
          </a:p>
        </p:txBody>
      </p:sp>
      <p:sp>
        <p:nvSpPr>
          <p:cNvPr id="5" name="Picture Placeholder" descr="This photo is a 'placeholder' only. Drag or drop your photo here, or click and tap the center to insert a photo.">
            <a:extLst>
              <a:ext uri="{FF2B5EF4-FFF2-40B4-BE49-F238E27FC236}">
                <a16:creationId xmlns:a16="http://schemas.microsoft.com/office/drawing/2014/main" id="{2E18FD0C-FA99-4937-92CD-5CF7F279CD8E}"/>
              </a:ext>
            </a:extLst>
          </p:cNvPr>
          <p:cNvSpPr>
            <a:spLocks noGrp="1"/>
          </p:cNvSpPr>
          <p:nvPr>
            <p:ph type="pic" sz="quarter" idx="11" hasCustomPrompt="1"/>
          </p:nvPr>
        </p:nvSpPr>
        <p:spPr bwMode="ltGray">
          <a:xfrm>
            <a:off x="5334000" y="0"/>
            <a:ext cx="6858000" cy="6858000"/>
          </a:xfrm>
          <a:blipFill>
            <a:blip r:embed="rId2"/>
            <a:stretch>
              <a:fillRect/>
            </a:stretch>
          </a:blipFill>
        </p:spPr>
        <p:txBody>
          <a:bodyPr lIns="0" tIns="2377440" rIns="0" anchor="t" anchorCtr="0">
            <a:noAutofit/>
          </a:bodyPr>
          <a:lstStyle>
            <a:lvl1pPr marL="0" indent="0" algn="ctr">
              <a:lnSpc>
                <a:spcPct val="100000"/>
              </a:lnSpc>
              <a:buNone/>
              <a:defRPr sz="14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6" name="TextBox 5">
            <a:extLst>
              <a:ext uri="{FF2B5EF4-FFF2-40B4-BE49-F238E27FC236}">
                <a16:creationId xmlns:a16="http://schemas.microsoft.com/office/drawing/2014/main" id="{16BDF4B0-32EF-4DA8-9A83-B73DD831057C}"/>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1418041806"/>
      </p:ext>
    </p:extLst>
  </p:cSld>
  <p:clrMapOvr>
    <a:masterClrMapping/>
  </p:clrMapOvr>
  <p:transition>
    <p:fade/>
  </p:transition>
  <p:extLst>
    <p:ext uri="{DCECCB84-F9BA-43D5-87BE-67443E8EF086}">
      <p15:sldGuideLst xmlns:p15="http://schemas.microsoft.com/office/powerpoint/2012/main">
        <p15:guide id="2" pos="3360">
          <p15:clr>
            <a:srgbClr val="5ACBF0"/>
          </p15:clr>
        </p15:guide>
        <p15:guide id="7" orient="horz" pos="1968">
          <p15:clr>
            <a:srgbClr val="5ACBF0"/>
          </p15:clr>
        </p15:guide>
        <p15:guide id="8" orient="horz" pos="2226">
          <p15:clr>
            <a:srgbClr val="5ACBF0"/>
          </p15:clr>
        </p15:guide>
        <p15:guide id="10" pos="3729">
          <p15:clr>
            <a:srgbClr val="C35EA4"/>
          </p15:clr>
        </p15:guide>
        <p15:guide id="11" pos="2993">
          <p15:clr>
            <a:srgbClr val="5ACBF0"/>
          </p15:clr>
        </p15:guide>
        <p15:guide id="12" pos="3543">
          <p15:clr>
            <a:srgbClr val="A4A3A4"/>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Square Photo ">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B92DE97-5F35-4963-AC7A-96FEB98062FF}"/>
              </a:ext>
            </a:extLst>
          </p:cNvPr>
          <p:cNvSpPr>
            <a:spLocks noGrp="1"/>
          </p:cNvSpPr>
          <p:nvPr>
            <p:ph type="title"/>
          </p:nvPr>
        </p:nvSpPr>
        <p:spPr>
          <a:xfrm>
            <a:off x="588263" y="585788"/>
            <a:ext cx="4159950" cy="5683249"/>
          </a:xfrm>
        </p:spPr>
        <p:txBody>
          <a:bodyPr anchor="ctr"/>
          <a:lstStyle/>
          <a:p>
            <a:r>
              <a:rPr lang="en-US"/>
              <a:t>Click to edit Master title style</a:t>
            </a:r>
          </a:p>
        </p:txBody>
      </p:sp>
      <p:sp>
        <p:nvSpPr>
          <p:cNvPr id="4" name="Picture Placeholder" descr="This photo is a 'placeholder' only. Drag or drop your photo here, or click and tap the center to insert a photo.">
            <a:extLst>
              <a:ext uri="{FF2B5EF4-FFF2-40B4-BE49-F238E27FC236}">
                <a16:creationId xmlns:a16="http://schemas.microsoft.com/office/drawing/2014/main" id="{FEB5B31F-7AD9-4BC6-8D61-62AD8011666E}"/>
              </a:ext>
            </a:extLst>
          </p:cNvPr>
          <p:cNvSpPr>
            <a:spLocks noGrp="1"/>
          </p:cNvSpPr>
          <p:nvPr>
            <p:ph type="pic" sz="quarter" idx="11" hasCustomPrompt="1"/>
          </p:nvPr>
        </p:nvSpPr>
        <p:spPr bwMode="ltGray">
          <a:xfrm>
            <a:off x="5334000" y="0"/>
            <a:ext cx="6858000" cy="6858000"/>
          </a:xfrm>
          <a:blipFill>
            <a:blip r:embed="rId2"/>
            <a:stretch>
              <a:fillRect/>
            </a:stretch>
          </a:blipFill>
        </p:spPr>
        <p:txBody>
          <a:bodyPr lIns="0" tIns="2377440" rIns="0" anchor="t" anchorCtr="0">
            <a:noAutofit/>
          </a:bodyPr>
          <a:lstStyle>
            <a:lvl1pPr marL="0" indent="0" algn="ctr">
              <a:lnSpc>
                <a:spcPct val="100000"/>
              </a:lnSpc>
              <a:buNone/>
              <a:defRPr sz="14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5" name="TextBox 4">
            <a:extLst>
              <a:ext uri="{FF2B5EF4-FFF2-40B4-BE49-F238E27FC236}">
                <a16:creationId xmlns:a16="http://schemas.microsoft.com/office/drawing/2014/main" id="{8A09A47B-FEF5-47F3-B2DD-A73E7C3234AF}"/>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4117279983"/>
      </p:ext>
    </p:extLst>
  </p:cSld>
  <p:clrMapOvr>
    <a:masterClrMapping/>
  </p:clrMapOvr>
  <p:transition>
    <p:fade/>
  </p:transition>
  <p:extLst>
    <p:ext uri="{DCECCB84-F9BA-43D5-87BE-67443E8EF086}">
      <p15:sldGuideLst xmlns:p15="http://schemas.microsoft.com/office/powerpoint/2012/main">
        <p15:guide id="2" pos="3360">
          <p15:clr>
            <a:srgbClr val="5ACBF0"/>
          </p15:clr>
        </p15:guide>
        <p15:guide id="5" orient="horz" pos="2160">
          <p15:clr>
            <a:srgbClr val="5ACBF0"/>
          </p15:clr>
        </p15:guide>
        <p15:guide id="6" pos="2991">
          <p15:clr>
            <a:srgbClr val="5ACBF0"/>
          </p15:clr>
        </p15:guide>
        <p15:guide id="7" pos="3728">
          <p15:clr>
            <a:srgbClr val="C35EA4"/>
          </p15:clr>
        </p15:guide>
        <p15:guide id="8" pos="3544">
          <p15:clr>
            <a:srgbClr val="A4A3A4"/>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Bottom horizontal photo and 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5563AC-3A0B-4839-A9DC-F00E8E5411A6}"/>
              </a:ext>
            </a:extLst>
          </p:cNvPr>
          <p:cNvSpPr>
            <a:spLocks noGrp="1"/>
          </p:cNvSpPr>
          <p:nvPr>
            <p:ph type="title"/>
          </p:nvPr>
        </p:nvSpPr>
        <p:spPr>
          <a:xfrm>
            <a:off x="588263" y="585788"/>
            <a:ext cx="11018520" cy="1114996"/>
          </a:xfrm>
        </p:spPr>
        <p:txBody>
          <a:bodyPr anchor="ctr"/>
          <a:lstStyle>
            <a:lvl1pPr algn="ctr">
              <a:defRPr/>
            </a:lvl1pPr>
          </a:lstStyle>
          <a:p>
            <a:r>
              <a:rPr lang="en-US"/>
              <a:t>Click to edit Master title style</a:t>
            </a:r>
          </a:p>
        </p:txBody>
      </p:sp>
      <p:sp>
        <p:nvSpPr>
          <p:cNvPr id="4" name="Picture Placeholder" descr="This photo is a 'placeholder' only. Drag or drop your photo here, or click and tap the center to insert a photo.">
            <a:extLst>
              <a:ext uri="{FF2B5EF4-FFF2-40B4-BE49-F238E27FC236}">
                <a16:creationId xmlns:a16="http://schemas.microsoft.com/office/drawing/2014/main" id="{FEB5B31F-7AD9-4BC6-8D61-62AD8011666E}"/>
              </a:ext>
            </a:extLst>
          </p:cNvPr>
          <p:cNvSpPr>
            <a:spLocks noGrp="1"/>
          </p:cNvSpPr>
          <p:nvPr>
            <p:ph type="pic" sz="quarter" idx="11" hasCustomPrompt="1"/>
          </p:nvPr>
        </p:nvSpPr>
        <p:spPr bwMode="ltGray">
          <a:xfrm>
            <a:off x="-2381" y="2286000"/>
            <a:ext cx="12192000" cy="4572000"/>
          </a:xfrm>
          <a:blipFill>
            <a:blip r:embed="rId2"/>
            <a:stretch>
              <a:fillRect/>
            </a:stretch>
          </a:blipFill>
        </p:spPr>
        <p:txBody>
          <a:bodyPr vert="horz" wrap="square" lIns="0" tIns="1371600" rIns="0" bIns="0" rtlCol="0" anchor="t" anchorCtr="0">
            <a:noAutofit/>
          </a:bodyPr>
          <a:lstStyle>
            <a:lvl1pPr marL="0" indent="0" algn="ctr">
              <a:buNone/>
              <a:defRPr lang="en-US" sz="1400" b="1" dirty="0">
                <a:solidFill>
                  <a:srgbClr val="000000"/>
                </a:solidFill>
              </a:defRPr>
            </a:lvl1pPr>
          </a:lstStyle>
          <a:p>
            <a:pPr marL="228600" lvl="0" indent="-228600" algn="ctr"/>
            <a:r>
              <a:rPr lang="en-US"/>
              <a:t>Drag &amp; drop your photo here </a:t>
            </a:r>
            <a:br>
              <a:rPr lang="en-US"/>
            </a:br>
            <a:r>
              <a:rPr lang="en-US"/>
              <a:t>or click or tap icon below </a:t>
            </a:r>
            <a:br>
              <a:rPr lang="en-US"/>
            </a:br>
            <a:r>
              <a:rPr lang="en-US"/>
              <a:t>to insert</a:t>
            </a:r>
          </a:p>
        </p:txBody>
      </p:sp>
      <p:sp>
        <p:nvSpPr>
          <p:cNvPr id="5" name="TextBox 4">
            <a:extLst>
              <a:ext uri="{FF2B5EF4-FFF2-40B4-BE49-F238E27FC236}">
                <a16:creationId xmlns:a16="http://schemas.microsoft.com/office/drawing/2014/main" id="{3D6FDE6F-0F4B-446A-A51F-494FB0996655}"/>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832185643"/>
      </p:ext>
    </p:extLst>
  </p:cSld>
  <p:clrMapOvr>
    <a:masterClrMapping/>
  </p:clrMapOvr>
  <p:transition>
    <p:fade/>
  </p:transition>
  <p:hf sldNum="0" hdr="0" ftr="0" dt="0"/>
  <p:extLst>
    <p:ext uri="{DCECCB84-F9BA-43D5-87BE-67443E8EF086}">
      <p15:sldGuideLst xmlns:p15="http://schemas.microsoft.com/office/powerpoint/2012/main">
        <p15:guide id="5" orient="horz" pos="1440">
          <p15:clr>
            <a:srgbClr val="5ACBF0"/>
          </p15:clr>
        </p15:guide>
        <p15:guide id="6" orient="horz" pos="720">
          <p15:clr>
            <a:srgbClr val="5ACBF0"/>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Two picture conten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27DCA08-1117-4B11-AEFD-AAB2B33543F9}"/>
              </a:ext>
            </a:extLst>
          </p:cNvPr>
          <p:cNvSpPr>
            <a:spLocks noGrp="1"/>
          </p:cNvSpPr>
          <p:nvPr>
            <p:ph type="title"/>
          </p:nvPr>
        </p:nvSpPr>
        <p:spPr>
          <a:xfrm>
            <a:off x="588263" y="457200"/>
            <a:ext cx="11018520" cy="983234"/>
          </a:xfrm>
        </p:spPr>
        <p:txBody>
          <a:bodyPr/>
          <a:lstStyle/>
          <a:p>
            <a:r>
              <a:rPr lang="en-US"/>
              <a:t>Click to edit Master title style</a:t>
            </a:r>
          </a:p>
        </p:txBody>
      </p:sp>
      <p:sp>
        <p:nvSpPr>
          <p:cNvPr id="4" name="Text Placeholder 3">
            <a:extLst>
              <a:ext uri="{FF2B5EF4-FFF2-40B4-BE49-F238E27FC236}">
                <a16:creationId xmlns:a16="http://schemas.microsoft.com/office/drawing/2014/main" id="{AE833B58-0629-4A46-8711-902C16A99314}"/>
              </a:ext>
            </a:extLst>
          </p:cNvPr>
          <p:cNvSpPr>
            <a:spLocks noGrp="1"/>
          </p:cNvSpPr>
          <p:nvPr>
            <p:ph type="body" sz="quarter" idx="16"/>
          </p:nvPr>
        </p:nvSpPr>
        <p:spPr>
          <a:xfrm>
            <a:off x="584199" y="5689600"/>
            <a:ext cx="5367528" cy="579438"/>
          </a:xfrm>
        </p:spPr>
        <p:txBody>
          <a:bodyPr/>
          <a:lstStyle>
            <a:lvl1pPr marL="0" indent="0" algn="l">
              <a:spcBef>
                <a:spcPts val="0"/>
              </a:spcBef>
              <a:buNone/>
              <a:defRPr sz="1800">
                <a:latin typeface="+mj-lt"/>
              </a:defRPr>
            </a:lvl1pPr>
          </a:lstStyle>
          <a:p>
            <a:pPr lvl="0"/>
            <a:r>
              <a:rPr lang="en-US"/>
              <a:t>Click to edit Master text styles</a:t>
            </a:r>
          </a:p>
        </p:txBody>
      </p:sp>
      <p:sp>
        <p:nvSpPr>
          <p:cNvPr id="9" name="Picture Placeholder" descr="This photo is a 'placeholder' only. Drag or drop your photo here, or click and tap the center to insert a photo.">
            <a:extLst>
              <a:ext uri="{FF2B5EF4-FFF2-40B4-BE49-F238E27FC236}">
                <a16:creationId xmlns:a16="http://schemas.microsoft.com/office/drawing/2014/main" id="{1231301F-62BD-4CF6-8990-CDF00AFC8CCF}"/>
              </a:ext>
            </a:extLst>
          </p:cNvPr>
          <p:cNvSpPr>
            <a:spLocks noGrp="1"/>
          </p:cNvSpPr>
          <p:nvPr>
            <p:ph type="pic" sz="quarter" idx="13" hasCustomPrompt="1"/>
          </p:nvPr>
        </p:nvSpPr>
        <p:spPr bwMode="ltGray">
          <a:xfrm>
            <a:off x="582612" y="2025650"/>
            <a:ext cx="5367528" cy="3474720"/>
          </a:xfrm>
          <a:blipFill>
            <a:blip r:embed="rId2"/>
            <a:stretch>
              <a:fillRect/>
            </a:stretch>
          </a:blipFill>
        </p:spPr>
        <p:txBody>
          <a:bodyPr vert="horz" wrap="square" lIns="0" tIns="0" rIns="0" bIns="1005840" rtlCol="0" anchor="ctr" anchorCtr="0">
            <a:noAutofit/>
          </a:bodyPr>
          <a:lstStyle>
            <a:lvl1pPr marL="0" indent="0" algn="ctr">
              <a:buNone/>
              <a:defRPr lang="en-US" sz="1000" b="1" dirty="0">
                <a:solidFill>
                  <a:srgbClr val="000000"/>
                </a:solidFill>
              </a:defRPr>
            </a:lvl1pPr>
          </a:lstStyle>
          <a:p>
            <a:pPr marL="228600" lvl="0" indent="-228600" algn="ctr"/>
            <a:r>
              <a:rPr lang="en-US"/>
              <a:t>Drag &amp; drop your photo here </a:t>
            </a:r>
            <a:br>
              <a:rPr lang="en-US"/>
            </a:br>
            <a:r>
              <a:rPr lang="en-US"/>
              <a:t>or click or tap icon below </a:t>
            </a:r>
            <a:br>
              <a:rPr lang="en-US"/>
            </a:br>
            <a:r>
              <a:rPr lang="en-US"/>
              <a:t>to insert</a:t>
            </a:r>
          </a:p>
        </p:txBody>
      </p:sp>
      <p:sp>
        <p:nvSpPr>
          <p:cNvPr id="13" name="Text Placeholder 3">
            <a:extLst>
              <a:ext uri="{FF2B5EF4-FFF2-40B4-BE49-F238E27FC236}">
                <a16:creationId xmlns:a16="http://schemas.microsoft.com/office/drawing/2014/main" id="{05B401B2-8D93-427E-90A4-52337B3965E8}"/>
              </a:ext>
            </a:extLst>
          </p:cNvPr>
          <p:cNvSpPr>
            <a:spLocks noGrp="1"/>
          </p:cNvSpPr>
          <p:nvPr>
            <p:ph type="body" sz="quarter" idx="18"/>
          </p:nvPr>
        </p:nvSpPr>
        <p:spPr>
          <a:xfrm>
            <a:off x="6241860" y="5689600"/>
            <a:ext cx="5367528" cy="579438"/>
          </a:xfrm>
        </p:spPr>
        <p:txBody>
          <a:bodyPr/>
          <a:lstStyle>
            <a:lvl1pPr marL="0" indent="0" algn="l">
              <a:spcBef>
                <a:spcPts val="0"/>
              </a:spcBef>
              <a:buNone/>
              <a:defRPr sz="1800">
                <a:latin typeface="+mj-lt"/>
              </a:defRPr>
            </a:lvl1pPr>
          </a:lstStyle>
          <a:p>
            <a:pPr lvl="0"/>
            <a:r>
              <a:rPr lang="en-US"/>
              <a:t>Click to edit Master text styles</a:t>
            </a:r>
          </a:p>
        </p:txBody>
      </p:sp>
      <p:sp>
        <p:nvSpPr>
          <p:cNvPr id="11" name="Picture Placeholder" descr="This photo is a 'placeholder' only. Drag or drop your photo here, or click and tap the center to insert a photo.">
            <a:extLst>
              <a:ext uri="{FF2B5EF4-FFF2-40B4-BE49-F238E27FC236}">
                <a16:creationId xmlns:a16="http://schemas.microsoft.com/office/drawing/2014/main" id="{7223C820-5673-4288-A9D6-185A95066B1E}"/>
              </a:ext>
            </a:extLst>
          </p:cNvPr>
          <p:cNvSpPr>
            <a:spLocks noGrp="1"/>
          </p:cNvSpPr>
          <p:nvPr>
            <p:ph type="pic" sz="quarter" idx="15" hasCustomPrompt="1"/>
          </p:nvPr>
        </p:nvSpPr>
        <p:spPr bwMode="ltGray">
          <a:xfrm>
            <a:off x="6239255" y="2025650"/>
            <a:ext cx="5367528" cy="3474720"/>
          </a:xfrm>
          <a:blipFill>
            <a:blip r:embed="rId3"/>
            <a:stretch>
              <a:fillRect/>
            </a:stretch>
          </a:blipFill>
        </p:spPr>
        <p:txBody>
          <a:bodyPr vert="horz" wrap="square" lIns="0" tIns="0" rIns="0" bIns="1005840" rtlCol="0" anchor="ctr" anchorCtr="0">
            <a:noAutofit/>
          </a:bodyPr>
          <a:lstStyle>
            <a:lvl1pPr marL="0" indent="0" algn="ctr">
              <a:buNone/>
              <a:defRPr lang="en-US" sz="1000" b="1" dirty="0">
                <a:solidFill>
                  <a:srgbClr val="000000"/>
                </a:solidFill>
              </a:defRPr>
            </a:lvl1pPr>
          </a:lstStyle>
          <a:p>
            <a:pPr marL="228600" lvl="0" indent="-228600" algn="ctr"/>
            <a:r>
              <a:rPr lang="en-US"/>
              <a:t>Drag &amp; drop your photo here </a:t>
            </a:r>
            <a:br>
              <a:rPr lang="en-US"/>
            </a:br>
            <a:r>
              <a:rPr lang="en-US"/>
              <a:t>or click or tap icon below </a:t>
            </a:r>
            <a:br>
              <a:rPr lang="en-US"/>
            </a:br>
            <a:r>
              <a:rPr lang="en-US"/>
              <a:t>to insert</a:t>
            </a:r>
          </a:p>
        </p:txBody>
      </p:sp>
      <p:sp>
        <p:nvSpPr>
          <p:cNvPr id="10" name="TextBox 9">
            <a:extLst>
              <a:ext uri="{FF2B5EF4-FFF2-40B4-BE49-F238E27FC236}">
                <a16:creationId xmlns:a16="http://schemas.microsoft.com/office/drawing/2014/main" id="{CAF59E09-7602-42B9-AB0C-9D1365A9EBB2}"/>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2578509638"/>
      </p:ext>
    </p:extLst>
  </p:cSld>
  <p:clrMapOvr>
    <a:masterClrMapping/>
  </p:clrMapOvr>
  <p:transition>
    <p:fade/>
  </p:transition>
  <p:hf sldNum="0" hdr="0" ftr="0" dt="0"/>
  <p:extLst>
    <p:ext uri="{DCECCB84-F9BA-43D5-87BE-67443E8EF086}">
      <p15:sldGuideLst xmlns:p15="http://schemas.microsoft.com/office/powerpoint/2012/main">
        <p15:guide id="3" orient="horz" pos="3584">
          <p15:clr>
            <a:srgbClr val="5ACBF0"/>
          </p15:clr>
        </p15:guide>
        <p15:guide id="4" orient="horz" pos="1276">
          <p15:clr>
            <a:srgbClr val="5ACBF0"/>
          </p15:clr>
        </p15:guide>
        <p15:guide id="5" orient="horz" pos="288">
          <p15:clr>
            <a:srgbClr val="5ACBF0"/>
          </p15:clr>
        </p15:guide>
        <p15:guide id="6" pos="3749">
          <p15:clr>
            <a:srgbClr val="5ACBF0"/>
          </p15:clr>
        </p15:guide>
        <p15:guide id="7" pos="3931">
          <p15:clr>
            <a:srgbClr val="5ACBF0"/>
          </p15:clr>
        </p15:guide>
        <p15:guide id="8" orient="horz" pos="3464">
          <p15:clr>
            <a:srgbClr val="5ACBF0"/>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Three picture conten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260F77E-464D-46F7-A8F8-6F281DAB0C7A}"/>
              </a:ext>
            </a:extLst>
          </p:cNvPr>
          <p:cNvSpPr>
            <a:spLocks noGrp="1"/>
          </p:cNvSpPr>
          <p:nvPr>
            <p:ph type="title"/>
          </p:nvPr>
        </p:nvSpPr>
        <p:spPr>
          <a:xfrm>
            <a:off x="588263" y="457200"/>
            <a:ext cx="11018520" cy="983234"/>
          </a:xfrm>
        </p:spPr>
        <p:txBody>
          <a:bodyPr/>
          <a:lstStyle/>
          <a:p>
            <a:r>
              <a:rPr lang="en-US"/>
              <a:t>Click to edit Master title style</a:t>
            </a:r>
          </a:p>
        </p:txBody>
      </p:sp>
      <p:sp>
        <p:nvSpPr>
          <p:cNvPr id="4" name="Text Placeholder 3">
            <a:extLst>
              <a:ext uri="{FF2B5EF4-FFF2-40B4-BE49-F238E27FC236}">
                <a16:creationId xmlns:a16="http://schemas.microsoft.com/office/drawing/2014/main" id="{AE833B58-0629-4A46-8711-902C16A99314}"/>
              </a:ext>
            </a:extLst>
          </p:cNvPr>
          <p:cNvSpPr>
            <a:spLocks noGrp="1"/>
          </p:cNvSpPr>
          <p:nvPr>
            <p:ph type="body" sz="quarter" idx="16"/>
          </p:nvPr>
        </p:nvSpPr>
        <p:spPr>
          <a:xfrm>
            <a:off x="582613" y="5689600"/>
            <a:ext cx="3475037" cy="579438"/>
          </a:xfrm>
        </p:spPr>
        <p:txBody>
          <a:bodyPr/>
          <a:lstStyle>
            <a:lvl1pPr marL="0" indent="0" algn="l">
              <a:spcBef>
                <a:spcPts val="0"/>
              </a:spcBef>
              <a:buNone/>
              <a:defRPr sz="1800">
                <a:latin typeface="+mj-lt"/>
              </a:defRPr>
            </a:lvl1pPr>
          </a:lstStyle>
          <a:p>
            <a:pPr lvl="0"/>
            <a:r>
              <a:rPr lang="en-US"/>
              <a:t>Click to edit Master text styles</a:t>
            </a:r>
          </a:p>
        </p:txBody>
      </p:sp>
      <p:sp>
        <p:nvSpPr>
          <p:cNvPr id="9" name="Picture Placeholder" descr="This photo is a 'placeholder' only. Drag or drop your photo here, or click and tap the center to insert a photo.">
            <a:extLst>
              <a:ext uri="{FF2B5EF4-FFF2-40B4-BE49-F238E27FC236}">
                <a16:creationId xmlns:a16="http://schemas.microsoft.com/office/drawing/2014/main" id="{1231301F-62BD-4CF6-8990-CDF00AFC8CCF}"/>
              </a:ext>
            </a:extLst>
          </p:cNvPr>
          <p:cNvSpPr>
            <a:spLocks noGrp="1"/>
          </p:cNvSpPr>
          <p:nvPr>
            <p:ph type="pic" sz="quarter" idx="13" hasCustomPrompt="1"/>
          </p:nvPr>
        </p:nvSpPr>
        <p:spPr bwMode="ltGray">
          <a:xfrm>
            <a:off x="582612" y="2025650"/>
            <a:ext cx="3474720" cy="3474720"/>
          </a:xfrm>
          <a:blipFill>
            <a:blip r:embed="rId2"/>
            <a:stretch>
              <a:fillRect/>
            </a:stretch>
          </a:blipFill>
        </p:spPr>
        <p:txBody>
          <a:bodyPr lIns="0" tIns="0" rIns="0" bIns="1005840" anchor="ctr" anchorCtr="0">
            <a:noAutofit/>
          </a:bodyPr>
          <a:lstStyle>
            <a:lvl1pPr marL="0" indent="0" algn="ctr">
              <a:lnSpc>
                <a:spcPct val="100000"/>
              </a:lnSpc>
              <a:buNone/>
              <a:defRPr sz="8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2" name="Text Placeholder 3">
            <a:extLst>
              <a:ext uri="{FF2B5EF4-FFF2-40B4-BE49-F238E27FC236}">
                <a16:creationId xmlns:a16="http://schemas.microsoft.com/office/drawing/2014/main" id="{7E8A9C08-F392-459F-B90B-EDBF4A830C55}"/>
              </a:ext>
            </a:extLst>
          </p:cNvPr>
          <p:cNvSpPr>
            <a:spLocks noGrp="1"/>
          </p:cNvSpPr>
          <p:nvPr>
            <p:ph type="body" sz="quarter" idx="17"/>
          </p:nvPr>
        </p:nvSpPr>
        <p:spPr>
          <a:xfrm>
            <a:off x="4358640" y="5689600"/>
            <a:ext cx="3475037" cy="579438"/>
          </a:xfrm>
        </p:spPr>
        <p:txBody>
          <a:bodyPr/>
          <a:lstStyle>
            <a:lvl1pPr marL="0" indent="0" algn="l">
              <a:spcBef>
                <a:spcPts val="0"/>
              </a:spcBef>
              <a:buNone/>
              <a:defRPr sz="1800">
                <a:latin typeface="+mj-lt"/>
              </a:defRPr>
            </a:lvl1pPr>
          </a:lstStyle>
          <a:p>
            <a:pPr lvl="0"/>
            <a:r>
              <a:rPr lang="en-US"/>
              <a:t>Click to edit Master text styles</a:t>
            </a:r>
          </a:p>
        </p:txBody>
      </p:sp>
      <p:sp>
        <p:nvSpPr>
          <p:cNvPr id="10" name="Picture Placeholder" descr="This photo is a 'placeholder' only. Drag or drop your photo here, or click and tap the center to insert a photo.">
            <a:extLst>
              <a:ext uri="{FF2B5EF4-FFF2-40B4-BE49-F238E27FC236}">
                <a16:creationId xmlns:a16="http://schemas.microsoft.com/office/drawing/2014/main" id="{7E401A97-B3D4-43E4-9B09-8AD4B6B26068}"/>
              </a:ext>
            </a:extLst>
          </p:cNvPr>
          <p:cNvSpPr>
            <a:spLocks noGrp="1"/>
          </p:cNvSpPr>
          <p:nvPr>
            <p:ph type="pic" sz="quarter" idx="14" hasCustomPrompt="1"/>
          </p:nvPr>
        </p:nvSpPr>
        <p:spPr bwMode="ltGray">
          <a:xfrm>
            <a:off x="4358640" y="2025650"/>
            <a:ext cx="3474720" cy="3474720"/>
          </a:xfrm>
          <a:blipFill>
            <a:blip r:embed="rId3"/>
            <a:stretch>
              <a:fillRect/>
            </a:stretch>
          </a:blipFill>
        </p:spPr>
        <p:txBody>
          <a:bodyPr lIns="0" tIns="0" rIns="0" bIns="1005840" anchor="ctr" anchorCtr="0">
            <a:noAutofit/>
          </a:bodyPr>
          <a:lstStyle>
            <a:lvl1pPr marL="0" indent="0" algn="ctr">
              <a:lnSpc>
                <a:spcPct val="100000"/>
              </a:lnSpc>
              <a:buNone/>
              <a:defRPr sz="8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3" name="Text Placeholder 3">
            <a:extLst>
              <a:ext uri="{FF2B5EF4-FFF2-40B4-BE49-F238E27FC236}">
                <a16:creationId xmlns:a16="http://schemas.microsoft.com/office/drawing/2014/main" id="{05B401B2-8D93-427E-90A4-52337B3965E8}"/>
              </a:ext>
            </a:extLst>
          </p:cNvPr>
          <p:cNvSpPr>
            <a:spLocks noGrp="1"/>
          </p:cNvSpPr>
          <p:nvPr>
            <p:ph type="body" sz="quarter" idx="18"/>
          </p:nvPr>
        </p:nvSpPr>
        <p:spPr>
          <a:xfrm>
            <a:off x="8134351" y="5689600"/>
            <a:ext cx="3475037" cy="579438"/>
          </a:xfrm>
        </p:spPr>
        <p:txBody>
          <a:bodyPr/>
          <a:lstStyle>
            <a:lvl1pPr marL="0" indent="0" algn="l">
              <a:spcBef>
                <a:spcPts val="0"/>
              </a:spcBef>
              <a:buNone/>
              <a:defRPr sz="1800">
                <a:latin typeface="+mj-lt"/>
              </a:defRPr>
            </a:lvl1pPr>
          </a:lstStyle>
          <a:p>
            <a:pPr lvl="0"/>
            <a:r>
              <a:rPr lang="en-US"/>
              <a:t>Click to edit Master text styles</a:t>
            </a:r>
          </a:p>
        </p:txBody>
      </p:sp>
      <p:sp>
        <p:nvSpPr>
          <p:cNvPr id="11" name="Picture Placeholder" descr="This photo is a 'placeholder' only. Drag or drop your photo here, or click and tap the center to insert a photo.">
            <a:extLst>
              <a:ext uri="{FF2B5EF4-FFF2-40B4-BE49-F238E27FC236}">
                <a16:creationId xmlns:a16="http://schemas.microsoft.com/office/drawing/2014/main" id="{7223C820-5673-4288-A9D6-185A95066B1E}"/>
              </a:ext>
            </a:extLst>
          </p:cNvPr>
          <p:cNvSpPr>
            <a:spLocks noGrp="1"/>
          </p:cNvSpPr>
          <p:nvPr>
            <p:ph type="pic" sz="quarter" idx="15" hasCustomPrompt="1"/>
          </p:nvPr>
        </p:nvSpPr>
        <p:spPr bwMode="ltGray">
          <a:xfrm>
            <a:off x="8132063" y="2025650"/>
            <a:ext cx="3474720" cy="3474720"/>
          </a:xfrm>
          <a:blipFill>
            <a:blip r:embed="rId4"/>
            <a:stretch>
              <a:fillRect/>
            </a:stretch>
          </a:blipFill>
        </p:spPr>
        <p:txBody>
          <a:bodyPr lIns="0" tIns="0" rIns="0" bIns="1005840" anchor="ctr" anchorCtr="0">
            <a:noAutofit/>
          </a:bodyPr>
          <a:lstStyle>
            <a:lvl1pPr marL="0" indent="0" algn="ctr">
              <a:lnSpc>
                <a:spcPct val="100000"/>
              </a:lnSpc>
              <a:buNone/>
              <a:defRPr sz="8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4" name="TextBox 13">
            <a:extLst>
              <a:ext uri="{FF2B5EF4-FFF2-40B4-BE49-F238E27FC236}">
                <a16:creationId xmlns:a16="http://schemas.microsoft.com/office/drawing/2014/main" id="{52B36921-D927-4BA6-8891-8AEE9784923C}"/>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1102601668"/>
      </p:ext>
    </p:extLst>
  </p:cSld>
  <p:clrMapOvr>
    <a:masterClrMapping/>
  </p:clrMapOvr>
  <p:transition>
    <p:fade/>
  </p:transition>
  <p:hf sldNum="0" hdr="0" ftr="0" dt="0"/>
  <p:extLst>
    <p:ext uri="{DCECCB84-F9BA-43D5-87BE-67443E8EF086}">
      <p15:sldGuideLst xmlns:p15="http://schemas.microsoft.com/office/powerpoint/2012/main">
        <p15:guide id="3" orient="horz" pos="3584">
          <p15:clr>
            <a:srgbClr val="5ACBF0"/>
          </p15:clr>
        </p15:guide>
        <p15:guide id="4" orient="horz" pos="1276">
          <p15:clr>
            <a:srgbClr val="5ACBF0"/>
          </p15:clr>
        </p15:guide>
        <p15:guide id="5" orient="horz" pos="288">
          <p15:clr>
            <a:srgbClr val="5ACBF0"/>
          </p15:clr>
        </p15:guide>
        <p15:guide id="6" pos="2557">
          <p15:clr>
            <a:srgbClr val="5ACBF0"/>
          </p15:clr>
        </p15:guide>
        <p15:guide id="7" pos="2744">
          <p15:clr>
            <a:srgbClr val="5ACBF0"/>
          </p15:clr>
        </p15:guide>
        <p15:guide id="8" pos="4936">
          <p15:clr>
            <a:srgbClr val="5ACBF0"/>
          </p15:clr>
        </p15:guide>
        <p15:guide id="9" pos="5123">
          <p15:clr>
            <a:srgbClr val="5ACBF0"/>
          </p15:clr>
        </p15:guide>
        <p15:guide id="10" orient="horz" pos="3465">
          <p15:clr>
            <a:srgbClr val="5ACBF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Four picture conten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7A434B7-D4B9-4D45-A31C-F0CC4D227945}"/>
              </a:ext>
            </a:extLst>
          </p:cNvPr>
          <p:cNvSpPr>
            <a:spLocks noGrp="1"/>
          </p:cNvSpPr>
          <p:nvPr>
            <p:ph type="title"/>
          </p:nvPr>
        </p:nvSpPr>
        <p:spPr>
          <a:xfrm>
            <a:off x="588263" y="457200"/>
            <a:ext cx="11018520" cy="983234"/>
          </a:xfrm>
        </p:spPr>
        <p:txBody>
          <a:bodyPr/>
          <a:lstStyle/>
          <a:p>
            <a:r>
              <a:rPr lang="en-US"/>
              <a:t>Click to edit Master title style</a:t>
            </a:r>
          </a:p>
        </p:txBody>
      </p:sp>
      <p:sp>
        <p:nvSpPr>
          <p:cNvPr id="4" name="Text Placeholder 3">
            <a:extLst>
              <a:ext uri="{FF2B5EF4-FFF2-40B4-BE49-F238E27FC236}">
                <a16:creationId xmlns:a16="http://schemas.microsoft.com/office/drawing/2014/main" id="{AE833B58-0629-4A46-8711-902C16A99314}"/>
              </a:ext>
            </a:extLst>
          </p:cNvPr>
          <p:cNvSpPr>
            <a:spLocks noGrp="1"/>
          </p:cNvSpPr>
          <p:nvPr>
            <p:ph type="body" sz="quarter" idx="16"/>
          </p:nvPr>
        </p:nvSpPr>
        <p:spPr>
          <a:xfrm>
            <a:off x="582613" y="4753938"/>
            <a:ext cx="2532888" cy="1515100"/>
          </a:xfrm>
        </p:spPr>
        <p:txBody>
          <a:bodyPr/>
          <a:lstStyle>
            <a:lvl1pPr marL="0" indent="0" algn="l">
              <a:spcBef>
                <a:spcPts val="0"/>
              </a:spcBef>
              <a:buNone/>
              <a:defRPr sz="1800">
                <a:latin typeface="+mj-lt"/>
              </a:defRPr>
            </a:lvl1pPr>
          </a:lstStyle>
          <a:p>
            <a:pPr lvl="0"/>
            <a:r>
              <a:rPr lang="en-US"/>
              <a:t>Click to edit Master text styles</a:t>
            </a:r>
          </a:p>
        </p:txBody>
      </p:sp>
      <p:sp>
        <p:nvSpPr>
          <p:cNvPr id="9" name="Picture Placeholder" descr="This photo is a 'placeholder' only. Drag or drop your photo here, or click and tap the center to insert a photo.">
            <a:extLst>
              <a:ext uri="{FF2B5EF4-FFF2-40B4-BE49-F238E27FC236}">
                <a16:creationId xmlns:a16="http://schemas.microsoft.com/office/drawing/2014/main" id="{1231301F-62BD-4CF6-8990-CDF00AFC8CCF}"/>
              </a:ext>
            </a:extLst>
          </p:cNvPr>
          <p:cNvSpPr>
            <a:spLocks noGrp="1"/>
          </p:cNvSpPr>
          <p:nvPr>
            <p:ph type="pic" sz="quarter" idx="13" hasCustomPrompt="1"/>
          </p:nvPr>
        </p:nvSpPr>
        <p:spPr bwMode="ltGray">
          <a:xfrm>
            <a:off x="582612" y="2025650"/>
            <a:ext cx="2532888" cy="2532888"/>
          </a:xfrm>
          <a:blipFill>
            <a:blip r:embed="rId2"/>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2" name="Text Placeholder 3">
            <a:extLst>
              <a:ext uri="{FF2B5EF4-FFF2-40B4-BE49-F238E27FC236}">
                <a16:creationId xmlns:a16="http://schemas.microsoft.com/office/drawing/2014/main" id="{7E8A9C08-F392-459F-B90B-EDBF4A830C55}"/>
              </a:ext>
            </a:extLst>
          </p:cNvPr>
          <p:cNvSpPr>
            <a:spLocks noGrp="1"/>
          </p:cNvSpPr>
          <p:nvPr>
            <p:ph type="body" sz="quarter" idx="17"/>
          </p:nvPr>
        </p:nvSpPr>
        <p:spPr>
          <a:xfrm>
            <a:off x="3413908" y="4753938"/>
            <a:ext cx="2532888" cy="1515100"/>
          </a:xfrm>
        </p:spPr>
        <p:txBody>
          <a:bodyPr/>
          <a:lstStyle>
            <a:lvl1pPr marL="0" indent="0" algn="l">
              <a:spcBef>
                <a:spcPts val="0"/>
              </a:spcBef>
              <a:buNone/>
              <a:defRPr sz="1800">
                <a:latin typeface="+mj-lt"/>
              </a:defRPr>
            </a:lvl1pPr>
          </a:lstStyle>
          <a:p>
            <a:pPr lvl="0"/>
            <a:r>
              <a:rPr lang="en-US"/>
              <a:t>Click to edit Master text styles</a:t>
            </a:r>
          </a:p>
        </p:txBody>
      </p:sp>
      <p:sp>
        <p:nvSpPr>
          <p:cNvPr id="10" name="Picture Placeholder" descr="This photo is a 'placeholder' only. Drag or drop your photo here, or click and tap the center to insert a photo.">
            <a:extLst>
              <a:ext uri="{FF2B5EF4-FFF2-40B4-BE49-F238E27FC236}">
                <a16:creationId xmlns:a16="http://schemas.microsoft.com/office/drawing/2014/main" id="{7E401A97-B3D4-43E4-9B09-8AD4B6B26068}"/>
              </a:ext>
            </a:extLst>
          </p:cNvPr>
          <p:cNvSpPr>
            <a:spLocks noGrp="1"/>
          </p:cNvSpPr>
          <p:nvPr>
            <p:ph type="pic" sz="quarter" idx="14" hasCustomPrompt="1"/>
          </p:nvPr>
        </p:nvSpPr>
        <p:spPr bwMode="ltGray">
          <a:xfrm>
            <a:off x="3413908" y="2025650"/>
            <a:ext cx="2532888" cy="2532888"/>
          </a:xfrm>
          <a:blipFill>
            <a:blip r:embed="rId3"/>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3" name="Text Placeholder 3">
            <a:extLst>
              <a:ext uri="{FF2B5EF4-FFF2-40B4-BE49-F238E27FC236}">
                <a16:creationId xmlns:a16="http://schemas.microsoft.com/office/drawing/2014/main" id="{05B401B2-8D93-427E-90A4-52337B3965E8}"/>
              </a:ext>
            </a:extLst>
          </p:cNvPr>
          <p:cNvSpPr>
            <a:spLocks noGrp="1"/>
          </p:cNvSpPr>
          <p:nvPr>
            <p:ph type="body" sz="quarter" idx="18"/>
          </p:nvPr>
        </p:nvSpPr>
        <p:spPr>
          <a:xfrm>
            <a:off x="6245204" y="4753938"/>
            <a:ext cx="2532888" cy="1515100"/>
          </a:xfrm>
        </p:spPr>
        <p:txBody>
          <a:bodyPr/>
          <a:lstStyle>
            <a:lvl1pPr marL="0" indent="0" algn="l">
              <a:spcBef>
                <a:spcPts val="0"/>
              </a:spcBef>
              <a:buNone/>
              <a:defRPr sz="1800">
                <a:latin typeface="+mj-lt"/>
              </a:defRPr>
            </a:lvl1pPr>
          </a:lstStyle>
          <a:p>
            <a:pPr lvl="0"/>
            <a:r>
              <a:rPr lang="en-US"/>
              <a:t>Click to edit Master text styles</a:t>
            </a:r>
          </a:p>
        </p:txBody>
      </p:sp>
      <p:sp>
        <p:nvSpPr>
          <p:cNvPr id="11" name="Picture Placeholder" descr="This photo is a 'placeholder' only. Drag or drop your photo here, or click and tap the center to insert a photo.">
            <a:extLst>
              <a:ext uri="{FF2B5EF4-FFF2-40B4-BE49-F238E27FC236}">
                <a16:creationId xmlns:a16="http://schemas.microsoft.com/office/drawing/2014/main" id="{7223C820-5673-4288-A9D6-185A95066B1E}"/>
              </a:ext>
            </a:extLst>
          </p:cNvPr>
          <p:cNvSpPr>
            <a:spLocks noGrp="1"/>
          </p:cNvSpPr>
          <p:nvPr>
            <p:ph type="pic" sz="quarter" idx="15" hasCustomPrompt="1"/>
          </p:nvPr>
        </p:nvSpPr>
        <p:spPr bwMode="ltGray">
          <a:xfrm>
            <a:off x="6245204" y="2025650"/>
            <a:ext cx="2532888" cy="2532888"/>
          </a:xfrm>
          <a:blipFill>
            <a:blip r:embed="rId4"/>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5" name="Text Placeholder 3">
            <a:extLst>
              <a:ext uri="{FF2B5EF4-FFF2-40B4-BE49-F238E27FC236}">
                <a16:creationId xmlns:a16="http://schemas.microsoft.com/office/drawing/2014/main" id="{38E883C1-8203-4549-AF30-B96AEC45AC68}"/>
              </a:ext>
            </a:extLst>
          </p:cNvPr>
          <p:cNvSpPr>
            <a:spLocks noGrp="1"/>
          </p:cNvSpPr>
          <p:nvPr>
            <p:ph type="body" sz="quarter" idx="20"/>
          </p:nvPr>
        </p:nvSpPr>
        <p:spPr>
          <a:xfrm>
            <a:off x="9076500" y="4753938"/>
            <a:ext cx="2532888" cy="1515100"/>
          </a:xfrm>
        </p:spPr>
        <p:txBody>
          <a:bodyPr/>
          <a:lstStyle>
            <a:lvl1pPr marL="0" indent="0" algn="l">
              <a:spcBef>
                <a:spcPts val="0"/>
              </a:spcBef>
              <a:buNone/>
              <a:defRPr sz="1800">
                <a:latin typeface="+mj-lt"/>
              </a:defRPr>
            </a:lvl1pPr>
          </a:lstStyle>
          <a:p>
            <a:pPr lvl="0"/>
            <a:r>
              <a:rPr lang="en-US"/>
              <a:t>Click to edit Master text styles</a:t>
            </a:r>
          </a:p>
        </p:txBody>
      </p:sp>
      <p:sp>
        <p:nvSpPr>
          <p:cNvPr id="14" name="Picture Placeholder" descr="This photo is a 'placeholder' only. Drag or drop your photo here, or click and tap the center to insert a photo.">
            <a:extLst>
              <a:ext uri="{FF2B5EF4-FFF2-40B4-BE49-F238E27FC236}">
                <a16:creationId xmlns:a16="http://schemas.microsoft.com/office/drawing/2014/main" id="{BBD58C33-921C-42F1-9803-1C798DB548C2}"/>
              </a:ext>
            </a:extLst>
          </p:cNvPr>
          <p:cNvSpPr>
            <a:spLocks noGrp="1"/>
          </p:cNvSpPr>
          <p:nvPr>
            <p:ph type="pic" sz="quarter" idx="19" hasCustomPrompt="1"/>
          </p:nvPr>
        </p:nvSpPr>
        <p:spPr bwMode="ltGray">
          <a:xfrm>
            <a:off x="9073895" y="2025650"/>
            <a:ext cx="2532888" cy="2532888"/>
          </a:xfrm>
          <a:blipFill>
            <a:blip r:embed="rId5"/>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Dag &amp; drop your photo here </a:t>
            </a:r>
            <a:br>
              <a:rPr lang="en-US"/>
            </a:br>
            <a:r>
              <a:rPr lang="en-US"/>
              <a:t>or click or tap icon below </a:t>
            </a:r>
            <a:br>
              <a:rPr lang="en-US"/>
            </a:br>
            <a:r>
              <a:rPr lang="en-US"/>
              <a:t>to insert</a:t>
            </a:r>
          </a:p>
        </p:txBody>
      </p:sp>
      <p:sp>
        <p:nvSpPr>
          <p:cNvPr id="16" name="TextBox 15">
            <a:extLst>
              <a:ext uri="{FF2B5EF4-FFF2-40B4-BE49-F238E27FC236}">
                <a16:creationId xmlns:a16="http://schemas.microsoft.com/office/drawing/2014/main" id="{5CF56B00-AAD4-4F4F-8228-B6CF8367DE0D}"/>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734780814"/>
      </p:ext>
    </p:extLst>
  </p:cSld>
  <p:clrMapOvr>
    <a:masterClrMapping/>
  </p:clrMapOvr>
  <p:transition>
    <p:fade/>
  </p:transition>
  <p:hf sldNum="0" hdr="0" ftr="0" dt="0"/>
  <p:extLst>
    <p:ext uri="{DCECCB84-F9BA-43D5-87BE-67443E8EF086}">
      <p15:sldGuideLst xmlns:p15="http://schemas.microsoft.com/office/powerpoint/2012/main">
        <p15:guide id="3" orient="horz" pos="2993">
          <p15:clr>
            <a:srgbClr val="5ACBF0"/>
          </p15:clr>
        </p15:guide>
        <p15:guide id="4" orient="horz" pos="1276">
          <p15:clr>
            <a:srgbClr val="5ACBF0"/>
          </p15:clr>
        </p15:guide>
        <p15:guide id="5" orient="horz" pos="288">
          <p15:clr>
            <a:srgbClr val="5ACBF0"/>
          </p15:clr>
        </p15:guide>
        <p15:guide id="6" pos="1963">
          <p15:clr>
            <a:srgbClr val="5ACBF0"/>
          </p15:clr>
        </p15:guide>
        <p15:guide id="7" pos="2150">
          <p15:clr>
            <a:srgbClr val="5ACBF0"/>
          </p15:clr>
        </p15:guide>
        <p15:guide id="8" pos="3746">
          <p15:clr>
            <a:srgbClr val="5ACBF0"/>
          </p15:clr>
        </p15:guide>
        <p15:guide id="9" pos="3934">
          <p15:clr>
            <a:srgbClr val="5ACBF0"/>
          </p15:clr>
        </p15:guide>
        <p15:guide id="10" pos="5530">
          <p15:clr>
            <a:srgbClr val="5ACBF0"/>
          </p15:clr>
        </p15:guide>
        <p15:guide id="11" pos="5716">
          <p15:clr>
            <a:srgbClr val="5ACBF0"/>
          </p15:clr>
        </p15:guide>
        <p15:guide id="12" orient="horz" pos="2870">
          <p15:clr>
            <a:srgbClr val="5ACBF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Two filmstrip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C46CB2-4FDC-43D5-B122-6F27B3C827ED}"/>
              </a:ext>
            </a:extLst>
          </p:cNvPr>
          <p:cNvSpPr>
            <a:spLocks noGrp="1"/>
          </p:cNvSpPr>
          <p:nvPr>
            <p:ph type="title"/>
          </p:nvPr>
        </p:nvSpPr>
        <p:spPr>
          <a:xfrm>
            <a:off x="588263" y="585788"/>
            <a:ext cx="11018520" cy="1115568"/>
          </a:xfrm>
        </p:spPr>
        <p:txBody>
          <a:bodyPr anchor="ctr"/>
          <a:lstStyle>
            <a:lvl1pPr algn="ctr">
              <a:defRPr/>
            </a:lvl1pPr>
          </a:lstStyle>
          <a:p>
            <a:r>
              <a:rPr lang="en-US"/>
              <a:t>Click to edit Master title style</a:t>
            </a:r>
          </a:p>
        </p:txBody>
      </p:sp>
      <p:sp>
        <p:nvSpPr>
          <p:cNvPr id="12" name="Text Placeholder 3">
            <a:extLst>
              <a:ext uri="{FF2B5EF4-FFF2-40B4-BE49-F238E27FC236}">
                <a16:creationId xmlns:a16="http://schemas.microsoft.com/office/drawing/2014/main" id="{9244E618-D996-41A6-8C9D-0C3519EA7A6F}"/>
              </a:ext>
            </a:extLst>
          </p:cNvPr>
          <p:cNvSpPr>
            <a:spLocks noGrp="1"/>
          </p:cNvSpPr>
          <p:nvPr>
            <p:ph type="body" sz="quarter" idx="16"/>
          </p:nvPr>
        </p:nvSpPr>
        <p:spPr>
          <a:xfrm>
            <a:off x="585216" y="5334000"/>
            <a:ext cx="4892040" cy="935037"/>
          </a:xfrm>
        </p:spPr>
        <p:txBody>
          <a:bodyPr/>
          <a:lstStyle>
            <a:lvl1pPr marL="0" indent="0" algn="ctr">
              <a:spcBef>
                <a:spcPts val="0"/>
              </a:spcBef>
              <a:buNone/>
              <a:defRPr sz="1800">
                <a:latin typeface="+mj-lt"/>
              </a:defRPr>
            </a:lvl1pPr>
          </a:lstStyle>
          <a:p>
            <a:pPr lvl="0"/>
            <a:r>
              <a:rPr lang="en-US"/>
              <a:t>Click to edit Master text styles</a:t>
            </a:r>
          </a:p>
        </p:txBody>
      </p:sp>
      <p:sp>
        <p:nvSpPr>
          <p:cNvPr id="13" name="Picture Placeholder" descr="This photo is a 'placeholder' only. Drag or drop your photo here, or click and tap the center to insert a photo.">
            <a:extLst>
              <a:ext uri="{FF2B5EF4-FFF2-40B4-BE49-F238E27FC236}">
                <a16:creationId xmlns:a16="http://schemas.microsoft.com/office/drawing/2014/main" id="{8B32544F-F93C-4713-86AD-641424F4A7B9}"/>
              </a:ext>
            </a:extLst>
          </p:cNvPr>
          <p:cNvSpPr>
            <a:spLocks noGrp="1"/>
          </p:cNvSpPr>
          <p:nvPr>
            <p:ph type="pic" sz="quarter" idx="13" hasCustomPrompt="1"/>
          </p:nvPr>
        </p:nvSpPr>
        <p:spPr bwMode="ltGray">
          <a:xfrm>
            <a:off x="0" y="2286000"/>
            <a:ext cx="6062472" cy="2807208"/>
          </a:xfrm>
          <a:blipFill>
            <a:blip r:embed="rId2"/>
            <a:stretch>
              <a:fillRect/>
            </a:stretch>
          </a:blipFill>
        </p:spPr>
        <p:txBody>
          <a:bodyPr lIns="0" tIns="0" rIns="0" bIns="731520" anchor="ctr" anchorCtr="0">
            <a:noAutofit/>
          </a:bodyPr>
          <a:lstStyle>
            <a:lvl1pPr marL="0" indent="0" algn="ctr">
              <a:lnSpc>
                <a:spcPct val="100000"/>
              </a:lnSpc>
              <a:buNone/>
              <a:defRPr sz="8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4" name="Text Placeholder 3">
            <a:extLst>
              <a:ext uri="{FF2B5EF4-FFF2-40B4-BE49-F238E27FC236}">
                <a16:creationId xmlns:a16="http://schemas.microsoft.com/office/drawing/2014/main" id="{9E4C32BD-CEF7-42AC-94D8-052EF30E2361}"/>
              </a:ext>
            </a:extLst>
          </p:cNvPr>
          <p:cNvSpPr>
            <a:spLocks noGrp="1"/>
          </p:cNvSpPr>
          <p:nvPr>
            <p:ph type="body" sz="quarter" idx="17"/>
          </p:nvPr>
        </p:nvSpPr>
        <p:spPr>
          <a:xfrm>
            <a:off x="6714744" y="5334000"/>
            <a:ext cx="4892040" cy="938212"/>
          </a:xfrm>
        </p:spPr>
        <p:txBody>
          <a:bodyPr/>
          <a:lstStyle>
            <a:lvl1pPr marL="0" indent="0" algn="ctr">
              <a:spcBef>
                <a:spcPts val="0"/>
              </a:spcBef>
              <a:buNone/>
              <a:defRPr sz="1800">
                <a:latin typeface="+mj-lt"/>
              </a:defRPr>
            </a:lvl1pPr>
          </a:lstStyle>
          <a:p>
            <a:pPr lvl="0"/>
            <a:r>
              <a:rPr lang="en-US"/>
              <a:t>Click to edit Master text styles</a:t>
            </a:r>
          </a:p>
        </p:txBody>
      </p:sp>
      <p:sp>
        <p:nvSpPr>
          <p:cNvPr id="15" name="Picture Placeholder" descr="This photo is a 'placeholder' only. Drag or drop your photo here, or click and tap the center to insert a photo.">
            <a:extLst>
              <a:ext uri="{FF2B5EF4-FFF2-40B4-BE49-F238E27FC236}">
                <a16:creationId xmlns:a16="http://schemas.microsoft.com/office/drawing/2014/main" id="{E25EC377-3BC6-40D8-AECB-4FEB302014CD}"/>
              </a:ext>
            </a:extLst>
          </p:cNvPr>
          <p:cNvSpPr>
            <a:spLocks noGrp="1"/>
          </p:cNvSpPr>
          <p:nvPr>
            <p:ph type="pic" sz="quarter" idx="14" hasCustomPrompt="1"/>
          </p:nvPr>
        </p:nvSpPr>
        <p:spPr bwMode="ltGray">
          <a:xfrm>
            <a:off x="6129528" y="2286000"/>
            <a:ext cx="6062472" cy="2807208"/>
          </a:xfrm>
          <a:blipFill>
            <a:blip r:embed="rId3"/>
            <a:stretch>
              <a:fillRect/>
            </a:stretch>
          </a:blipFill>
        </p:spPr>
        <p:txBody>
          <a:bodyPr lIns="0" tIns="0" rIns="0" bIns="731520" anchor="ctr" anchorCtr="0">
            <a:noAutofit/>
          </a:bodyPr>
          <a:lstStyle>
            <a:lvl1pPr marL="0" indent="0" algn="ctr">
              <a:lnSpc>
                <a:spcPct val="100000"/>
              </a:lnSpc>
              <a:buNone/>
              <a:defRPr sz="8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3" name="TextBox 2">
            <a:extLst>
              <a:ext uri="{FF2B5EF4-FFF2-40B4-BE49-F238E27FC236}">
                <a16:creationId xmlns:a16="http://schemas.microsoft.com/office/drawing/2014/main" id="{8CE10F07-B8D9-4B69-A567-8BEDE6973D96}"/>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1155156217"/>
      </p:ext>
    </p:extLst>
  </p:cSld>
  <p:clrMapOvr>
    <a:masterClrMapping/>
  </p:clrMapOvr>
  <p:transition>
    <p:fade/>
  </p:transition>
  <p:hf sldNum="0" hdr="0" ftr="0" dt="0"/>
  <p:extLst>
    <p:ext uri="{DCECCB84-F9BA-43D5-87BE-67443E8EF086}">
      <p15:sldGuideLst xmlns:p15="http://schemas.microsoft.com/office/powerpoint/2012/main">
        <p15:guide id="1" orient="horz" pos="720">
          <p15:clr>
            <a:srgbClr val="5ACBF0"/>
          </p15:clr>
        </p15:guide>
        <p15:guide id="2" orient="horz" pos="1440">
          <p15:clr>
            <a:srgbClr val="5ACBF0"/>
          </p15:clr>
        </p15:guide>
        <p15:guide id="4" orient="horz" pos="3209">
          <p15:clr>
            <a:srgbClr val="5ACBF0"/>
          </p15:clr>
        </p15:guide>
        <p15:guide id="5" pos="3826">
          <p15:clr>
            <a:srgbClr val="5ACBF0"/>
          </p15:clr>
        </p15:guide>
        <p15:guide id="6" pos="3859">
          <p15:clr>
            <a:srgbClr val="5ACBF0"/>
          </p15:clr>
        </p15:guide>
        <p15:guide id="11" pos="1910">
          <p15:clr>
            <a:srgbClr val="5ACBF0"/>
          </p15:clr>
        </p15:guide>
        <p15:guide id="12" pos="5770">
          <p15:clr>
            <a:srgbClr val="5ACBF0"/>
          </p15:clr>
        </p15:guide>
        <p15:guide id="13" orient="horz" pos="3360">
          <p15:clr>
            <a:srgbClr val="5ACBF0"/>
          </p15:clr>
        </p15:guide>
        <p15:guide id="14" orient="horz">
          <p15:clr>
            <a:srgbClr val="5ACBF0"/>
          </p15:clr>
        </p15:guide>
        <p15:guide id="15" pos="3451">
          <p15:clr>
            <a:srgbClr val="5ACBF0"/>
          </p15:clr>
        </p15:guide>
        <p15:guide id="16" pos="4229">
          <p15:clr>
            <a:srgbClr val="5ACBF0"/>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Three filmstrip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C46CB2-4FDC-43D5-B122-6F27B3C827ED}"/>
              </a:ext>
            </a:extLst>
          </p:cNvPr>
          <p:cNvSpPr>
            <a:spLocks noGrp="1"/>
          </p:cNvSpPr>
          <p:nvPr>
            <p:ph type="title"/>
          </p:nvPr>
        </p:nvSpPr>
        <p:spPr>
          <a:xfrm>
            <a:off x="588263" y="585787"/>
            <a:ext cx="11018520" cy="1115568"/>
          </a:xfrm>
        </p:spPr>
        <p:txBody>
          <a:bodyPr anchor="ctr"/>
          <a:lstStyle>
            <a:lvl1pPr algn="ctr">
              <a:defRPr/>
            </a:lvl1pPr>
          </a:lstStyle>
          <a:p>
            <a:r>
              <a:rPr lang="en-US"/>
              <a:t>Click to edit Master title style</a:t>
            </a:r>
          </a:p>
        </p:txBody>
      </p:sp>
      <p:sp>
        <p:nvSpPr>
          <p:cNvPr id="12" name="Text Placeholder 3">
            <a:extLst>
              <a:ext uri="{FF2B5EF4-FFF2-40B4-BE49-F238E27FC236}">
                <a16:creationId xmlns:a16="http://schemas.microsoft.com/office/drawing/2014/main" id="{9244E618-D996-41A6-8C9D-0C3519EA7A6F}"/>
              </a:ext>
            </a:extLst>
          </p:cNvPr>
          <p:cNvSpPr>
            <a:spLocks noGrp="1"/>
          </p:cNvSpPr>
          <p:nvPr>
            <p:ph type="body" sz="quarter" idx="16"/>
          </p:nvPr>
        </p:nvSpPr>
        <p:spPr>
          <a:xfrm>
            <a:off x="585216" y="4800600"/>
            <a:ext cx="2852928" cy="1468437"/>
          </a:xfrm>
        </p:spPr>
        <p:txBody>
          <a:bodyPr/>
          <a:lstStyle>
            <a:lvl1pPr marL="0" indent="0" algn="ctr">
              <a:spcBef>
                <a:spcPts val="0"/>
              </a:spcBef>
              <a:buNone/>
              <a:defRPr sz="1800">
                <a:latin typeface="+mj-lt"/>
              </a:defRPr>
            </a:lvl1pPr>
          </a:lstStyle>
          <a:p>
            <a:pPr lvl="0"/>
            <a:r>
              <a:rPr lang="en-US"/>
              <a:t>Click to edit Master text styles</a:t>
            </a:r>
          </a:p>
        </p:txBody>
      </p:sp>
      <p:sp>
        <p:nvSpPr>
          <p:cNvPr id="13" name="Picture Placeholder" descr="This photo is a 'placeholder' only. Drag or drop your photo here, or click and tap the center to insert a photo.">
            <a:extLst>
              <a:ext uri="{FF2B5EF4-FFF2-40B4-BE49-F238E27FC236}">
                <a16:creationId xmlns:a16="http://schemas.microsoft.com/office/drawing/2014/main" id="{8B32544F-F93C-4713-86AD-641424F4A7B9}"/>
              </a:ext>
            </a:extLst>
          </p:cNvPr>
          <p:cNvSpPr>
            <a:spLocks noGrp="1"/>
          </p:cNvSpPr>
          <p:nvPr>
            <p:ph type="pic" sz="quarter" idx="13" hasCustomPrompt="1"/>
          </p:nvPr>
        </p:nvSpPr>
        <p:spPr bwMode="ltGray">
          <a:xfrm>
            <a:off x="0" y="2286000"/>
            <a:ext cx="4023360" cy="2286000"/>
          </a:xfrm>
          <a:blipFill>
            <a:blip r:embed="rId2"/>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4" name="Text Placeholder 3">
            <a:extLst>
              <a:ext uri="{FF2B5EF4-FFF2-40B4-BE49-F238E27FC236}">
                <a16:creationId xmlns:a16="http://schemas.microsoft.com/office/drawing/2014/main" id="{9E4C32BD-CEF7-42AC-94D8-052EF30E2361}"/>
              </a:ext>
            </a:extLst>
          </p:cNvPr>
          <p:cNvSpPr>
            <a:spLocks noGrp="1"/>
          </p:cNvSpPr>
          <p:nvPr>
            <p:ph type="body" sz="quarter" idx="17"/>
          </p:nvPr>
        </p:nvSpPr>
        <p:spPr>
          <a:xfrm>
            <a:off x="4669536" y="4799409"/>
            <a:ext cx="2852928" cy="1472803"/>
          </a:xfrm>
        </p:spPr>
        <p:txBody>
          <a:bodyPr/>
          <a:lstStyle>
            <a:lvl1pPr marL="0" indent="0" algn="ctr">
              <a:spcBef>
                <a:spcPts val="0"/>
              </a:spcBef>
              <a:buNone/>
              <a:defRPr sz="1800">
                <a:latin typeface="+mj-lt"/>
              </a:defRPr>
            </a:lvl1pPr>
          </a:lstStyle>
          <a:p>
            <a:pPr lvl="0"/>
            <a:r>
              <a:rPr lang="en-US"/>
              <a:t>Click to edit Master text styles</a:t>
            </a:r>
          </a:p>
        </p:txBody>
      </p:sp>
      <p:sp>
        <p:nvSpPr>
          <p:cNvPr id="15" name="Picture Placeholder" descr="This photo is a 'placeholder' only. Drag or drop your photo here, or click and tap the center to insert a photo.">
            <a:extLst>
              <a:ext uri="{FF2B5EF4-FFF2-40B4-BE49-F238E27FC236}">
                <a16:creationId xmlns:a16="http://schemas.microsoft.com/office/drawing/2014/main" id="{E25EC377-3BC6-40D8-AECB-4FEB302014CD}"/>
              </a:ext>
            </a:extLst>
          </p:cNvPr>
          <p:cNvSpPr>
            <a:spLocks noGrp="1"/>
          </p:cNvSpPr>
          <p:nvPr>
            <p:ph type="pic" sz="quarter" idx="14" hasCustomPrompt="1"/>
          </p:nvPr>
        </p:nvSpPr>
        <p:spPr bwMode="ltGray">
          <a:xfrm>
            <a:off x="4084320" y="2286000"/>
            <a:ext cx="4023360" cy="2286000"/>
          </a:xfrm>
          <a:blipFill>
            <a:blip r:embed="rId3"/>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6" name="Text Placeholder 3">
            <a:extLst>
              <a:ext uri="{FF2B5EF4-FFF2-40B4-BE49-F238E27FC236}">
                <a16:creationId xmlns:a16="http://schemas.microsoft.com/office/drawing/2014/main" id="{D682B8EC-8F33-4730-BBE6-E8B7234C9C62}"/>
              </a:ext>
            </a:extLst>
          </p:cNvPr>
          <p:cNvSpPr>
            <a:spLocks noGrp="1"/>
          </p:cNvSpPr>
          <p:nvPr>
            <p:ph type="body" sz="quarter" idx="18"/>
          </p:nvPr>
        </p:nvSpPr>
        <p:spPr>
          <a:xfrm>
            <a:off x="8753856" y="4799410"/>
            <a:ext cx="2852928" cy="1469628"/>
          </a:xfrm>
        </p:spPr>
        <p:txBody>
          <a:bodyPr/>
          <a:lstStyle>
            <a:lvl1pPr marL="0" indent="0" algn="ctr">
              <a:spcBef>
                <a:spcPts val="0"/>
              </a:spcBef>
              <a:buNone/>
              <a:defRPr sz="1800">
                <a:latin typeface="+mj-lt"/>
              </a:defRPr>
            </a:lvl1pPr>
          </a:lstStyle>
          <a:p>
            <a:pPr lvl="0"/>
            <a:r>
              <a:rPr lang="en-US"/>
              <a:t>Click to edit Master text styles</a:t>
            </a:r>
          </a:p>
        </p:txBody>
      </p:sp>
      <p:sp>
        <p:nvSpPr>
          <p:cNvPr id="17" name="Picture Placeholder" descr="This photo is a 'placeholder' only. Drag or drop your photo here, or click and tap the center to insert a photo.">
            <a:extLst>
              <a:ext uri="{FF2B5EF4-FFF2-40B4-BE49-F238E27FC236}">
                <a16:creationId xmlns:a16="http://schemas.microsoft.com/office/drawing/2014/main" id="{7DB5F15A-5980-40FF-9D54-3FDE41D604AE}"/>
              </a:ext>
            </a:extLst>
          </p:cNvPr>
          <p:cNvSpPr>
            <a:spLocks noGrp="1"/>
          </p:cNvSpPr>
          <p:nvPr>
            <p:ph type="pic" sz="quarter" idx="15" hasCustomPrompt="1"/>
          </p:nvPr>
        </p:nvSpPr>
        <p:spPr bwMode="ltGray">
          <a:xfrm>
            <a:off x="8168640" y="2286000"/>
            <a:ext cx="4023360" cy="2286000"/>
          </a:xfrm>
          <a:blipFill>
            <a:blip r:embed="rId4"/>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3" name="TextBox 2">
            <a:extLst>
              <a:ext uri="{FF2B5EF4-FFF2-40B4-BE49-F238E27FC236}">
                <a16:creationId xmlns:a16="http://schemas.microsoft.com/office/drawing/2014/main" id="{42B999C7-F5A8-46A6-92C5-AA3BE4E2693D}"/>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3887087654"/>
      </p:ext>
    </p:extLst>
  </p:cSld>
  <p:clrMapOvr>
    <a:masterClrMapping/>
  </p:clrMapOvr>
  <p:transition>
    <p:fade/>
  </p:transition>
  <p:hf sldNum="0" hdr="0" ftr="0" dt="0"/>
  <p:extLst>
    <p:ext uri="{DCECCB84-F9BA-43D5-87BE-67443E8EF086}">
      <p15:sldGuideLst xmlns:p15="http://schemas.microsoft.com/office/powerpoint/2012/main">
        <p15:guide id="1" orient="horz" pos="720">
          <p15:clr>
            <a:srgbClr val="5ACBF0"/>
          </p15:clr>
        </p15:guide>
        <p15:guide id="2" orient="horz" pos="1440">
          <p15:clr>
            <a:srgbClr val="5ACBF0"/>
          </p15:clr>
        </p15:guide>
        <p15:guide id="3" orient="horz" pos="2880">
          <p15:clr>
            <a:srgbClr val="5ACBF0"/>
          </p15:clr>
        </p15:guide>
        <p15:guide id="4" orient="horz" pos="3024">
          <p15:clr>
            <a:srgbClr val="5ACBF0"/>
          </p15:clr>
        </p15:guide>
        <p15:guide id="5" pos="2534">
          <p15:clr>
            <a:srgbClr val="5ACBF0"/>
          </p15:clr>
        </p15:guide>
        <p15:guide id="6" pos="2573">
          <p15:clr>
            <a:srgbClr val="5ACBF0"/>
          </p15:clr>
        </p15:guide>
        <p15:guide id="8" pos="5109">
          <p15:clr>
            <a:srgbClr val="5ACBF0"/>
          </p15:clr>
        </p15:guide>
        <p15:guide id="9" pos="5145">
          <p15:clr>
            <a:srgbClr val="5ACBF0"/>
          </p15:clr>
        </p15:guide>
        <p15:guide id="11" pos="1266">
          <p15:clr>
            <a:srgbClr val="5ACBF0"/>
          </p15:clr>
        </p15:guide>
        <p15:guide id="12" pos="3840">
          <p15:clr>
            <a:srgbClr val="5ACBF0"/>
          </p15:clr>
        </p15:guide>
        <p15:guide id="13" pos="6414">
          <p15:clr>
            <a:srgbClr val="5ACBF0"/>
          </p15:clr>
        </p15:guide>
        <p15:guide id="14" orient="horz" pos="1074">
          <p15:clr>
            <a:srgbClr val="5ACBF0"/>
          </p15:clr>
        </p15:guide>
        <p15:guide id="15" pos="2168">
          <p15:clr>
            <a:srgbClr val="5ACBF0"/>
          </p15:clr>
        </p15:guide>
        <p15:guide id="16" pos="2944">
          <p15:clr>
            <a:srgbClr val="5ACBF0"/>
          </p15:clr>
        </p15:guide>
        <p15:guide id="17" pos="4738">
          <p15:clr>
            <a:srgbClr val="5ACBF0"/>
          </p15:clr>
        </p15:guide>
        <p15:guide id="18" pos="5514">
          <p15:clr>
            <a:srgbClr val="5ACBF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Four filmstrip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C46CB2-4FDC-43D5-B122-6F27B3C827ED}"/>
              </a:ext>
            </a:extLst>
          </p:cNvPr>
          <p:cNvSpPr>
            <a:spLocks noGrp="1"/>
          </p:cNvSpPr>
          <p:nvPr>
            <p:ph type="title"/>
          </p:nvPr>
        </p:nvSpPr>
        <p:spPr>
          <a:xfrm>
            <a:off x="588263" y="585788"/>
            <a:ext cx="11018520" cy="1115568"/>
          </a:xfrm>
        </p:spPr>
        <p:txBody>
          <a:bodyPr anchor="ctr"/>
          <a:lstStyle>
            <a:lvl1pPr algn="ctr">
              <a:defRPr/>
            </a:lvl1pPr>
          </a:lstStyle>
          <a:p>
            <a:r>
              <a:rPr lang="en-US"/>
              <a:t>Click to edit Master title style</a:t>
            </a:r>
          </a:p>
        </p:txBody>
      </p:sp>
      <p:sp>
        <p:nvSpPr>
          <p:cNvPr id="12" name="Text Placeholder 3">
            <a:extLst>
              <a:ext uri="{FF2B5EF4-FFF2-40B4-BE49-F238E27FC236}">
                <a16:creationId xmlns:a16="http://schemas.microsoft.com/office/drawing/2014/main" id="{9244E618-D996-41A6-8C9D-0C3519EA7A6F}"/>
              </a:ext>
            </a:extLst>
          </p:cNvPr>
          <p:cNvSpPr>
            <a:spLocks noGrp="1"/>
          </p:cNvSpPr>
          <p:nvPr>
            <p:ph type="body" sz="quarter" idx="16"/>
          </p:nvPr>
        </p:nvSpPr>
        <p:spPr>
          <a:xfrm>
            <a:off x="585216" y="4800600"/>
            <a:ext cx="1828800" cy="1468437"/>
          </a:xfrm>
        </p:spPr>
        <p:txBody>
          <a:bodyPr/>
          <a:lstStyle>
            <a:lvl1pPr marL="0" indent="0" algn="ctr">
              <a:spcBef>
                <a:spcPts val="0"/>
              </a:spcBef>
              <a:buNone/>
              <a:defRPr sz="1800">
                <a:latin typeface="+mj-lt"/>
              </a:defRPr>
            </a:lvl1pPr>
          </a:lstStyle>
          <a:p>
            <a:pPr lvl="0"/>
            <a:r>
              <a:rPr lang="en-US"/>
              <a:t>Click to edit Master text styles</a:t>
            </a:r>
          </a:p>
        </p:txBody>
      </p:sp>
      <p:sp>
        <p:nvSpPr>
          <p:cNvPr id="13" name="Picture Placeholder" descr="This photo is a 'placeholder' only. Drag or drop your photo here, or click and tap the center to insert a photo.">
            <a:extLst>
              <a:ext uri="{FF2B5EF4-FFF2-40B4-BE49-F238E27FC236}">
                <a16:creationId xmlns:a16="http://schemas.microsoft.com/office/drawing/2014/main" id="{8B32544F-F93C-4713-86AD-641424F4A7B9}"/>
              </a:ext>
            </a:extLst>
          </p:cNvPr>
          <p:cNvSpPr>
            <a:spLocks noGrp="1"/>
          </p:cNvSpPr>
          <p:nvPr>
            <p:ph type="pic" sz="quarter" idx="13" hasCustomPrompt="1"/>
          </p:nvPr>
        </p:nvSpPr>
        <p:spPr bwMode="ltGray">
          <a:xfrm>
            <a:off x="0" y="2286000"/>
            <a:ext cx="2999232" cy="2286000"/>
          </a:xfrm>
          <a:blipFill>
            <a:blip r:embed="rId2"/>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4" name="Text Placeholder 3">
            <a:extLst>
              <a:ext uri="{FF2B5EF4-FFF2-40B4-BE49-F238E27FC236}">
                <a16:creationId xmlns:a16="http://schemas.microsoft.com/office/drawing/2014/main" id="{9E4C32BD-CEF7-42AC-94D8-052EF30E2361}"/>
              </a:ext>
            </a:extLst>
          </p:cNvPr>
          <p:cNvSpPr>
            <a:spLocks noGrp="1"/>
          </p:cNvSpPr>
          <p:nvPr>
            <p:ph type="body" sz="quarter" idx="17"/>
          </p:nvPr>
        </p:nvSpPr>
        <p:spPr>
          <a:xfrm>
            <a:off x="3649472" y="4799409"/>
            <a:ext cx="1828800" cy="1472803"/>
          </a:xfrm>
        </p:spPr>
        <p:txBody>
          <a:bodyPr/>
          <a:lstStyle>
            <a:lvl1pPr marL="0" indent="0" algn="ctr">
              <a:spcBef>
                <a:spcPts val="0"/>
              </a:spcBef>
              <a:buNone/>
              <a:defRPr sz="1800">
                <a:latin typeface="+mj-lt"/>
              </a:defRPr>
            </a:lvl1pPr>
          </a:lstStyle>
          <a:p>
            <a:pPr lvl="0"/>
            <a:r>
              <a:rPr lang="en-US"/>
              <a:t>Click to edit Master text styles</a:t>
            </a:r>
          </a:p>
        </p:txBody>
      </p:sp>
      <p:sp>
        <p:nvSpPr>
          <p:cNvPr id="15" name="Picture Placeholder" descr="This photo is a 'placeholder' only. Drag or drop your photo here, or click and tap the center to insert a photo.">
            <a:extLst>
              <a:ext uri="{FF2B5EF4-FFF2-40B4-BE49-F238E27FC236}">
                <a16:creationId xmlns:a16="http://schemas.microsoft.com/office/drawing/2014/main" id="{E25EC377-3BC6-40D8-AECB-4FEB302014CD}"/>
              </a:ext>
            </a:extLst>
          </p:cNvPr>
          <p:cNvSpPr>
            <a:spLocks noGrp="1"/>
          </p:cNvSpPr>
          <p:nvPr>
            <p:ph type="pic" sz="quarter" idx="14" hasCustomPrompt="1"/>
          </p:nvPr>
        </p:nvSpPr>
        <p:spPr bwMode="ltGray">
          <a:xfrm>
            <a:off x="3064256" y="2286000"/>
            <a:ext cx="2999232" cy="2286000"/>
          </a:xfrm>
          <a:blipFill>
            <a:blip r:embed="rId3"/>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6" name="Text Placeholder 3">
            <a:extLst>
              <a:ext uri="{FF2B5EF4-FFF2-40B4-BE49-F238E27FC236}">
                <a16:creationId xmlns:a16="http://schemas.microsoft.com/office/drawing/2014/main" id="{D682B8EC-8F33-4730-BBE6-E8B7234C9C62}"/>
              </a:ext>
            </a:extLst>
          </p:cNvPr>
          <p:cNvSpPr>
            <a:spLocks noGrp="1"/>
          </p:cNvSpPr>
          <p:nvPr>
            <p:ph type="body" sz="quarter" idx="18"/>
          </p:nvPr>
        </p:nvSpPr>
        <p:spPr>
          <a:xfrm>
            <a:off x="6713728" y="4799410"/>
            <a:ext cx="1828800" cy="1469628"/>
          </a:xfrm>
        </p:spPr>
        <p:txBody>
          <a:bodyPr/>
          <a:lstStyle>
            <a:lvl1pPr marL="0" indent="0" algn="ctr">
              <a:spcBef>
                <a:spcPts val="0"/>
              </a:spcBef>
              <a:buNone/>
              <a:defRPr sz="1800">
                <a:latin typeface="+mj-lt"/>
              </a:defRPr>
            </a:lvl1pPr>
          </a:lstStyle>
          <a:p>
            <a:pPr lvl="0"/>
            <a:r>
              <a:rPr lang="en-US"/>
              <a:t>Click to edit Master text styles</a:t>
            </a:r>
          </a:p>
        </p:txBody>
      </p:sp>
      <p:sp>
        <p:nvSpPr>
          <p:cNvPr id="17" name="Picture Placeholder" descr="This photo is a 'placeholder' only. Drag or drop your photo here, or click and tap the center to insert a photo.">
            <a:extLst>
              <a:ext uri="{FF2B5EF4-FFF2-40B4-BE49-F238E27FC236}">
                <a16:creationId xmlns:a16="http://schemas.microsoft.com/office/drawing/2014/main" id="{7DB5F15A-5980-40FF-9D54-3FDE41D604AE}"/>
              </a:ext>
            </a:extLst>
          </p:cNvPr>
          <p:cNvSpPr>
            <a:spLocks noGrp="1"/>
          </p:cNvSpPr>
          <p:nvPr>
            <p:ph type="pic" sz="quarter" idx="15" hasCustomPrompt="1"/>
          </p:nvPr>
        </p:nvSpPr>
        <p:spPr bwMode="ltGray">
          <a:xfrm>
            <a:off x="6128512" y="2286000"/>
            <a:ext cx="2999232" cy="2286000"/>
          </a:xfrm>
          <a:blipFill>
            <a:blip r:embed="rId4"/>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8" name="Text Placeholder 3">
            <a:extLst>
              <a:ext uri="{FF2B5EF4-FFF2-40B4-BE49-F238E27FC236}">
                <a16:creationId xmlns:a16="http://schemas.microsoft.com/office/drawing/2014/main" id="{83564109-638C-44E2-AE84-46B44C29FD6C}"/>
              </a:ext>
            </a:extLst>
          </p:cNvPr>
          <p:cNvSpPr>
            <a:spLocks noGrp="1"/>
          </p:cNvSpPr>
          <p:nvPr>
            <p:ph type="body" sz="quarter" idx="20"/>
          </p:nvPr>
        </p:nvSpPr>
        <p:spPr>
          <a:xfrm>
            <a:off x="9777984" y="4799409"/>
            <a:ext cx="1828800" cy="1469629"/>
          </a:xfrm>
        </p:spPr>
        <p:txBody>
          <a:bodyPr/>
          <a:lstStyle>
            <a:lvl1pPr marL="0" indent="0" algn="ctr">
              <a:spcBef>
                <a:spcPts val="0"/>
              </a:spcBef>
              <a:buNone/>
              <a:defRPr sz="1800">
                <a:latin typeface="+mj-lt"/>
              </a:defRPr>
            </a:lvl1pPr>
          </a:lstStyle>
          <a:p>
            <a:pPr lvl="0"/>
            <a:r>
              <a:rPr lang="en-US"/>
              <a:t>Click to edit Master text styles</a:t>
            </a:r>
          </a:p>
        </p:txBody>
      </p:sp>
      <p:sp>
        <p:nvSpPr>
          <p:cNvPr id="19" name="Picture Placeholder" descr="This photo is a 'placeholder' only. Drag or drop your photo here, or click and tap the center to insert a photo.">
            <a:extLst>
              <a:ext uri="{FF2B5EF4-FFF2-40B4-BE49-F238E27FC236}">
                <a16:creationId xmlns:a16="http://schemas.microsoft.com/office/drawing/2014/main" id="{713AAE36-2045-4D14-87DC-59D4EFCC1500}"/>
              </a:ext>
            </a:extLst>
          </p:cNvPr>
          <p:cNvSpPr>
            <a:spLocks noGrp="1"/>
          </p:cNvSpPr>
          <p:nvPr>
            <p:ph type="pic" sz="quarter" idx="19" hasCustomPrompt="1"/>
          </p:nvPr>
        </p:nvSpPr>
        <p:spPr bwMode="ltGray">
          <a:xfrm>
            <a:off x="9192768" y="2286000"/>
            <a:ext cx="2999232" cy="2286000"/>
          </a:xfrm>
          <a:blipFill>
            <a:blip r:embed="rId5"/>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Dag &amp; drop your photo here </a:t>
            </a:r>
            <a:br>
              <a:rPr lang="en-US"/>
            </a:br>
            <a:r>
              <a:rPr lang="en-US"/>
              <a:t>or click or tap icon below </a:t>
            </a:r>
            <a:br>
              <a:rPr lang="en-US"/>
            </a:br>
            <a:r>
              <a:rPr lang="en-US"/>
              <a:t>to insert</a:t>
            </a:r>
          </a:p>
        </p:txBody>
      </p:sp>
      <p:sp>
        <p:nvSpPr>
          <p:cNvPr id="3" name="TextBox 2">
            <a:extLst>
              <a:ext uri="{FF2B5EF4-FFF2-40B4-BE49-F238E27FC236}">
                <a16:creationId xmlns:a16="http://schemas.microsoft.com/office/drawing/2014/main" id="{B2FE569B-F817-467C-8BAC-558CE9824DBA}"/>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683672388"/>
      </p:ext>
    </p:extLst>
  </p:cSld>
  <p:clrMapOvr>
    <a:masterClrMapping/>
  </p:clrMapOvr>
  <p:transition>
    <p:fade/>
  </p:transition>
  <p:hf sldNum="0" hdr="0" ftr="0" dt="0"/>
  <p:extLst>
    <p:ext uri="{DCECCB84-F9BA-43D5-87BE-67443E8EF086}">
      <p15:sldGuideLst xmlns:p15="http://schemas.microsoft.com/office/powerpoint/2012/main">
        <p15:guide id="1" orient="horz" pos="720">
          <p15:clr>
            <a:srgbClr val="5ACBF0"/>
          </p15:clr>
        </p15:guide>
        <p15:guide id="2" orient="horz" pos="1440">
          <p15:clr>
            <a:srgbClr val="5ACBF0"/>
          </p15:clr>
        </p15:guide>
        <p15:guide id="3" orient="horz" pos="2880">
          <p15:clr>
            <a:srgbClr val="5ACBF0"/>
          </p15:clr>
        </p15:guide>
        <p15:guide id="4" orient="horz" pos="3024">
          <p15:clr>
            <a:srgbClr val="5ACBF0"/>
          </p15:clr>
        </p15:guide>
        <p15:guide id="5" pos="1890">
          <p15:clr>
            <a:srgbClr val="5ACBF0"/>
          </p15:clr>
        </p15:guide>
        <p15:guide id="6" pos="1930">
          <p15:clr>
            <a:srgbClr val="5ACBF0"/>
          </p15:clr>
        </p15:guide>
        <p15:guide id="7" pos="5749">
          <p15:clr>
            <a:srgbClr val="5ACBF0"/>
          </p15:clr>
        </p15:guide>
        <p15:guide id="8" pos="3820">
          <p15:clr>
            <a:srgbClr val="5ACBF0"/>
          </p15:clr>
        </p15:guide>
        <p15:guide id="9" pos="3860">
          <p15:clr>
            <a:srgbClr val="5ACBF0"/>
          </p15:clr>
        </p15:guide>
        <p15:guide id="10" pos="5789">
          <p15:clr>
            <a:srgbClr val="5ACBF0"/>
          </p15:clr>
        </p15:guide>
        <p15:guide id="11" pos="944">
          <p15:clr>
            <a:srgbClr val="5ACBF0"/>
          </p15:clr>
        </p15:guide>
        <p15:guide id="12" pos="2876">
          <p15:clr>
            <a:srgbClr val="5ACBF0"/>
          </p15:clr>
        </p15:guide>
        <p15:guide id="13" pos="4807">
          <p15:clr>
            <a:srgbClr val="5ACBF0"/>
          </p15:clr>
        </p15:guide>
        <p15:guide id="14" pos="6736">
          <p15:clr>
            <a:srgbClr val="5ACBF0"/>
          </p15:clr>
        </p15:guide>
        <p15:guide id="15" orient="horz">
          <p15:clr>
            <a:srgbClr val="5ACBF0"/>
          </p15:clr>
        </p15:guide>
        <p15:guide id="16" pos="1524">
          <p15:clr>
            <a:srgbClr val="5ACBF0"/>
          </p15:clr>
        </p15:guide>
        <p15:guide id="17" pos="2298">
          <p15:clr>
            <a:srgbClr val="5ACBF0"/>
          </p15:clr>
        </p15:guide>
        <p15:guide id="18" pos="3450">
          <p15:clr>
            <a:srgbClr val="5ACBF0"/>
          </p15:clr>
        </p15:guide>
        <p15:guide id="19" pos="4230">
          <p15:clr>
            <a:srgbClr val="5ACBF0"/>
          </p15:clr>
        </p15:guide>
        <p15:guide id="20" pos="5380">
          <p15:clr>
            <a:srgbClr val="5ACBF0"/>
          </p15:clr>
        </p15:guide>
        <p15:guide id="21" pos="6156">
          <p15:clr>
            <a:srgbClr val="5ACBF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Three round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33D211-079C-4884-AB74-BFA812A63FE8}"/>
              </a:ext>
            </a:extLst>
          </p:cNvPr>
          <p:cNvSpPr>
            <a:spLocks noGrp="1"/>
          </p:cNvSpPr>
          <p:nvPr>
            <p:ph type="title"/>
          </p:nvPr>
        </p:nvSpPr>
        <p:spPr>
          <a:xfrm>
            <a:off x="588263" y="588962"/>
            <a:ext cx="11018520" cy="1115568"/>
          </a:xfrm>
        </p:spPr>
        <p:txBody>
          <a:bodyPr anchor="ctr"/>
          <a:lstStyle>
            <a:lvl1pPr algn="ctr">
              <a:defRPr/>
            </a:lvl1pPr>
          </a:lstStyle>
          <a:p>
            <a:r>
              <a:rPr lang="en-US"/>
              <a:t>Click to edit Master title style</a:t>
            </a:r>
          </a:p>
        </p:txBody>
      </p:sp>
      <p:sp>
        <p:nvSpPr>
          <p:cNvPr id="16" name="Picture Placeholder" descr="This photo is a 'placeholder' only. Drag or drop your photo here, or click and tap the center to insert a photo.">
            <a:extLst>
              <a:ext uri="{FF2B5EF4-FFF2-40B4-BE49-F238E27FC236}">
                <a16:creationId xmlns:a16="http://schemas.microsoft.com/office/drawing/2014/main" id="{5757E314-6417-4051-A2CD-D3614CAA6A78}"/>
              </a:ext>
            </a:extLst>
          </p:cNvPr>
          <p:cNvSpPr>
            <a:spLocks noGrp="1" noChangeAspect="1"/>
          </p:cNvSpPr>
          <p:nvPr>
            <p:ph type="pic" sz="quarter" idx="13" hasCustomPrompt="1"/>
          </p:nvPr>
        </p:nvSpPr>
        <p:spPr bwMode="ltGray">
          <a:xfrm>
            <a:off x="2037906" y="2286000"/>
            <a:ext cx="2313432" cy="2313432"/>
          </a:xfrm>
          <a:prstGeom prst="ellipse">
            <a:avLst/>
          </a:prstGeom>
          <a:blipFill>
            <a:blip r:embed="rId2"/>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3" name="Text Placeholder 3">
            <a:extLst>
              <a:ext uri="{FF2B5EF4-FFF2-40B4-BE49-F238E27FC236}">
                <a16:creationId xmlns:a16="http://schemas.microsoft.com/office/drawing/2014/main" id="{5BBECFAF-80A0-4620-8865-87562DFB497B}"/>
              </a:ext>
            </a:extLst>
          </p:cNvPr>
          <p:cNvSpPr>
            <a:spLocks noGrp="1"/>
          </p:cNvSpPr>
          <p:nvPr>
            <p:ph type="body" sz="quarter" idx="16"/>
          </p:nvPr>
        </p:nvSpPr>
        <p:spPr>
          <a:xfrm>
            <a:off x="2037906"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17" name="Picture Placeholder" descr="This photo is a 'placeholder' only. Drag or drop your photo here, or click and tap the center to insert a photo.">
            <a:extLst>
              <a:ext uri="{FF2B5EF4-FFF2-40B4-BE49-F238E27FC236}">
                <a16:creationId xmlns:a16="http://schemas.microsoft.com/office/drawing/2014/main" id="{E5577FC3-49F5-4B04-AFD3-AA0A57BA8355}"/>
              </a:ext>
            </a:extLst>
          </p:cNvPr>
          <p:cNvSpPr>
            <a:spLocks noGrp="1" noChangeAspect="1"/>
          </p:cNvSpPr>
          <p:nvPr>
            <p:ph type="pic" sz="quarter" idx="19" hasCustomPrompt="1"/>
          </p:nvPr>
        </p:nvSpPr>
        <p:spPr bwMode="ltGray">
          <a:xfrm>
            <a:off x="4939284" y="2286000"/>
            <a:ext cx="2313432" cy="2313432"/>
          </a:xfrm>
          <a:prstGeom prst="ellipse">
            <a:avLst/>
          </a:prstGeom>
          <a:blipFill>
            <a:blip r:embed="rId3"/>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4" name="Text Placeholder 3">
            <a:extLst>
              <a:ext uri="{FF2B5EF4-FFF2-40B4-BE49-F238E27FC236}">
                <a16:creationId xmlns:a16="http://schemas.microsoft.com/office/drawing/2014/main" id="{8AD287B4-D736-4707-854D-BEA62EF2BBCF}"/>
              </a:ext>
            </a:extLst>
          </p:cNvPr>
          <p:cNvSpPr>
            <a:spLocks noGrp="1"/>
          </p:cNvSpPr>
          <p:nvPr>
            <p:ph type="body" sz="quarter" idx="17"/>
          </p:nvPr>
        </p:nvSpPr>
        <p:spPr>
          <a:xfrm>
            <a:off x="4939284"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18" name="Picture Placeholder" descr="This photo is a 'placeholder' only. Drag or drop your photo here, or click and tap the center to insert a photo.">
            <a:extLst>
              <a:ext uri="{FF2B5EF4-FFF2-40B4-BE49-F238E27FC236}">
                <a16:creationId xmlns:a16="http://schemas.microsoft.com/office/drawing/2014/main" id="{9B56ECFD-6AA2-4EC5-A445-D1E0952199EC}"/>
              </a:ext>
            </a:extLst>
          </p:cNvPr>
          <p:cNvSpPr>
            <a:spLocks noGrp="1" noChangeAspect="1"/>
          </p:cNvSpPr>
          <p:nvPr>
            <p:ph type="pic" sz="quarter" idx="20" hasCustomPrompt="1"/>
          </p:nvPr>
        </p:nvSpPr>
        <p:spPr bwMode="ltGray">
          <a:xfrm>
            <a:off x="7840663" y="2286000"/>
            <a:ext cx="2313432" cy="2313432"/>
          </a:xfrm>
          <a:prstGeom prst="ellipse">
            <a:avLst/>
          </a:prstGeom>
          <a:blipFill>
            <a:blip r:embed="rId4"/>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5" name="Text Placeholder 3">
            <a:extLst>
              <a:ext uri="{FF2B5EF4-FFF2-40B4-BE49-F238E27FC236}">
                <a16:creationId xmlns:a16="http://schemas.microsoft.com/office/drawing/2014/main" id="{9ED5A27F-D9D2-4DCB-8422-4694477ECA88}"/>
              </a:ext>
            </a:extLst>
          </p:cNvPr>
          <p:cNvSpPr>
            <a:spLocks noGrp="1"/>
          </p:cNvSpPr>
          <p:nvPr>
            <p:ph type="body" sz="quarter" idx="18"/>
          </p:nvPr>
        </p:nvSpPr>
        <p:spPr>
          <a:xfrm>
            <a:off x="7840663"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20" name="TextBox 19">
            <a:extLst>
              <a:ext uri="{FF2B5EF4-FFF2-40B4-BE49-F238E27FC236}">
                <a16:creationId xmlns:a16="http://schemas.microsoft.com/office/drawing/2014/main" id="{0D6AFB7A-35B4-4881-AB50-D112482166B1}"/>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759297887"/>
      </p:ext>
    </p:extLst>
  </p:cSld>
  <p:clrMapOvr>
    <a:masterClrMapping/>
  </p:clrMapOvr>
  <p:transition>
    <p:fade/>
  </p:transition>
  <p:hf sldNum="0" hdr="0" ftr="0" dt="0"/>
  <p:extLst>
    <p:ext uri="{DCECCB84-F9BA-43D5-87BE-67443E8EF086}">
      <p15:sldGuideLst xmlns:p15="http://schemas.microsoft.com/office/powerpoint/2012/main">
        <p15:guide id="1" orient="horz" pos="720">
          <p15:clr>
            <a:srgbClr val="5ACBF0"/>
          </p15:clr>
        </p15:guide>
        <p15:guide id="2" orient="horz" pos="3024">
          <p15:clr>
            <a:srgbClr val="5ACBF0"/>
          </p15:clr>
        </p15:guide>
        <p15:guide id="3" pos="3840">
          <p15:clr>
            <a:srgbClr val="5ACBF0"/>
          </p15:clr>
        </p15:guide>
        <p15:guide id="4" pos="1283">
          <p15:clr>
            <a:srgbClr val="5ACBF0"/>
          </p15:clr>
        </p15:guide>
        <p15:guide id="5" pos="5666">
          <p15:clr>
            <a:srgbClr val="5ACBF0"/>
          </p15:clr>
        </p15:guide>
        <p15:guide id="6" pos="2741">
          <p15:clr>
            <a:srgbClr val="5ACBF0"/>
          </p15:clr>
        </p15:guide>
        <p15:guide id="7" pos="2012">
          <p15:clr>
            <a:srgbClr val="5ACBF0"/>
          </p15:clr>
        </p15:guide>
        <p15:guide id="8" pos="3109">
          <p15:clr>
            <a:srgbClr val="5ACBF0"/>
          </p15:clr>
        </p15:guide>
        <p15:guide id="9" pos="4570">
          <p15:clr>
            <a:srgbClr val="5ACBF0"/>
          </p15:clr>
        </p15:guide>
        <p15:guide id="11" pos="6397">
          <p15:clr>
            <a:srgbClr val="5ACBF0"/>
          </p15:clr>
        </p15:guide>
        <p15:guide id="12" orient="horz" pos="1440">
          <p15:clr>
            <a:srgbClr val="5ACBF0"/>
          </p15:clr>
        </p15:guide>
        <p15:guide id="13" pos="4938">
          <p15:clr>
            <a:srgbClr val="5ACBF0"/>
          </p15:clr>
        </p15:guide>
        <p15:guide id="14" orient="horz" pos="2894">
          <p15:clr>
            <a:srgbClr val="5ACBF0"/>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Four round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33D211-079C-4884-AB74-BFA812A63FE8}"/>
              </a:ext>
            </a:extLst>
          </p:cNvPr>
          <p:cNvSpPr>
            <a:spLocks noGrp="1"/>
          </p:cNvSpPr>
          <p:nvPr>
            <p:ph type="title"/>
          </p:nvPr>
        </p:nvSpPr>
        <p:spPr>
          <a:xfrm>
            <a:off x="588263" y="583007"/>
            <a:ext cx="11018520" cy="1115568"/>
          </a:xfrm>
        </p:spPr>
        <p:txBody>
          <a:bodyPr anchor="ctr"/>
          <a:lstStyle>
            <a:lvl1pPr algn="ctr">
              <a:defRPr/>
            </a:lvl1pPr>
          </a:lstStyle>
          <a:p>
            <a:r>
              <a:rPr lang="en-US"/>
              <a:t>Click to edit Master title style</a:t>
            </a:r>
          </a:p>
        </p:txBody>
      </p:sp>
      <p:sp>
        <p:nvSpPr>
          <p:cNvPr id="16" name="Picture Placeholder" descr="This photo is a 'placeholder' only. Drag or drop your photo here, or click and tap the center to insert a photo.">
            <a:extLst>
              <a:ext uri="{FF2B5EF4-FFF2-40B4-BE49-F238E27FC236}">
                <a16:creationId xmlns:a16="http://schemas.microsoft.com/office/drawing/2014/main" id="{5757E314-6417-4051-A2CD-D3614CAA6A78}"/>
              </a:ext>
            </a:extLst>
          </p:cNvPr>
          <p:cNvSpPr>
            <a:spLocks noGrp="1" noChangeAspect="1"/>
          </p:cNvSpPr>
          <p:nvPr>
            <p:ph type="pic" sz="quarter" idx="13" hasCustomPrompt="1"/>
          </p:nvPr>
        </p:nvSpPr>
        <p:spPr bwMode="ltGray">
          <a:xfrm>
            <a:off x="584200" y="2286000"/>
            <a:ext cx="2313432" cy="2313432"/>
          </a:xfrm>
          <a:prstGeom prst="ellipse">
            <a:avLst/>
          </a:prstGeom>
          <a:blipFill>
            <a:blip r:embed="rId2"/>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3" name="Text Placeholder 3">
            <a:extLst>
              <a:ext uri="{FF2B5EF4-FFF2-40B4-BE49-F238E27FC236}">
                <a16:creationId xmlns:a16="http://schemas.microsoft.com/office/drawing/2014/main" id="{5BBECFAF-80A0-4620-8865-87562DFB497B}"/>
              </a:ext>
            </a:extLst>
          </p:cNvPr>
          <p:cNvSpPr>
            <a:spLocks noGrp="1"/>
          </p:cNvSpPr>
          <p:nvPr>
            <p:ph type="body" sz="quarter" idx="16"/>
          </p:nvPr>
        </p:nvSpPr>
        <p:spPr>
          <a:xfrm>
            <a:off x="584200"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17" name="Picture Placeholder" descr="This photo is a 'placeholder' only. Drag or drop your photo here, or click and tap the center to insert a photo.">
            <a:extLst>
              <a:ext uri="{FF2B5EF4-FFF2-40B4-BE49-F238E27FC236}">
                <a16:creationId xmlns:a16="http://schemas.microsoft.com/office/drawing/2014/main" id="{E5577FC3-49F5-4B04-AFD3-AA0A57BA8355}"/>
              </a:ext>
            </a:extLst>
          </p:cNvPr>
          <p:cNvSpPr>
            <a:spLocks noGrp="1" noChangeAspect="1"/>
          </p:cNvSpPr>
          <p:nvPr>
            <p:ph type="pic" sz="quarter" idx="19" hasCustomPrompt="1"/>
          </p:nvPr>
        </p:nvSpPr>
        <p:spPr bwMode="ltGray">
          <a:xfrm>
            <a:off x="3487250" y="2286000"/>
            <a:ext cx="2313432" cy="2313432"/>
          </a:xfrm>
          <a:prstGeom prst="ellipse">
            <a:avLst/>
          </a:prstGeom>
          <a:blipFill>
            <a:blip r:embed="rId3"/>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4" name="Text Placeholder 3">
            <a:extLst>
              <a:ext uri="{FF2B5EF4-FFF2-40B4-BE49-F238E27FC236}">
                <a16:creationId xmlns:a16="http://schemas.microsoft.com/office/drawing/2014/main" id="{8AD287B4-D736-4707-854D-BEA62EF2BBCF}"/>
              </a:ext>
            </a:extLst>
          </p:cNvPr>
          <p:cNvSpPr>
            <a:spLocks noGrp="1"/>
          </p:cNvSpPr>
          <p:nvPr>
            <p:ph type="body" sz="quarter" idx="17"/>
          </p:nvPr>
        </p:nvSpPr>
        <p:spPr>
          <a:xfrm>
            <a:off x="3487250"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18" name="Picture Placeholder" descr="This photo is a 'placeholder' only. Drag or drop your photo here, or click and tap the center to insert a photo.">
            <a:extLst>
              <a:ext uri="{FF2B5EF4-FFF2-40B4-BE49-F238E27FC236}">
                <a16:creationId xmlns:a16="http://schemas.microsoft.com/office/drawing/2014/main" id="{9B56ECFD-6AA2-4EC5-A445-D1E0952199EC}"/>
              </a:ext>
            </a:extLst>
          </p:cNvPr>
          <p:cNvSpPr>
            <a:spLocks noGrp="1" noChangeAspect="1"/>
          </p:cNvSpPr>
          <p:nvPr>
            <p:ph type="pic" sz="quarter" idx="20" hasCustomPrompt="1"/>
          </p:nvPr>
        </p:nvSpPr>
        <p:spPr bwMode="ltGray">
          <a:xfrm>
            <a:off x="6390300" y="2286000"/>
            <a:ext cx="2313432" cy="2313432"/>
          </a:xfrm>
          <a:prstGeom prst="ellipse">
            <a:avLst/>
          </a:prstGeom>
          <a:blipFill>
            <a:blip r:embed="rId4"/>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5" name="Text Placeholder 3">
            <a:extLst>
              <a:ext uri="{FF2B5EF4-FFF2-40B4-BE49-F238E27FC236}">
                <a16:creationId xmlns:a16="http://schemas.microsoft.com/office/drawing/2014/main" id="{9ED5A27F-D9D2-4DCB-8422-4694477ECA88}"/>
              </a:ext>
            </a:extLst>
          </p:cNvPr>
          <p:cNvSpPr>
            <a:spLocks noGrp="1"/>
          </p:cNvSpPr>
          <p:nvPr>
            <p:ph type="body" sz="quarter" idx="18"/>
          </p:nvPr>
        </p:nvSpPr>
        <p:spPr>
          <a:xfrm>
            <a:off x="6390300"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11" name="Picture Placeholder" descr="This photo is a 'placeholder' only. Drag or drop your photo here, or click and tap the center to insert a photo.">
            <a:extLst>
              <a:ext uri="{FF2B5EF4-FFF2-40B4-BE49-F238E27FC236}">
                <a16:creationId xmlns:a16="http://schemas.microsoft.com/office/drawing/2014/main" id="{F78E1D3B-7D6F-4EFD-9EB2-E1A27309D6AF}"/>
              </a:ext>
            </a:extLst>
          </p:cNvPr>
          <p:cNvSpPr>
            <a:spLocks noGrp="1" noChangeAspect="1"/>
          </p:cNvSpPr>
          <p:nvPr>
            <p:ph type="pic" sz="quarter" idx="21" hasCustomPrompt="1"/>
          </p:nvPr>
        </p:nvSpPr>
        <p:spPr bwMode="ltGray">
          <a:xfrm>
            <a:off x="9293351" y="2286000"/>
            <a:ext cx="2313432" cy="2313432"/>
          </a:xfrm>
          <a:prstGeom prst="ellipse">
            <a:avLst/>
          </a:prstGeom>
          <a:blipFill>
            <a:blip r:embed="rId5"/>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2" name="Text Placeholder 3">
            <a:extLst>
              <a:ext uri="{FF2B5EF4-FFF2-40B4-BE49-F238E27FC236}">
                <a16:creationId xmlns:a16="http://schemas.microsoft.com/office/drawing/2014/main" id="{3BB2FF62-05DC-462E-808C-4DDE1C65392C}"/>
              </a:ext>
            </a:extLst>
          </p:cNvPr>
          <p:cNvSpPr>
            <a:spLocks noGrp="1"/>
          </p:cNvSpPr>
          <p:nvPr>
            <p:ph type="body" sz="quarter" idx="22"/>
          </p:nvPr>
        </p:nvSpPr>
        <p:spPr>
          <a:xfrm>
            <a:off x="9293351"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3" name="TextBox 2">
            <a:extLst>
              <a:ext uri="{FF2B5EF4-FFF2-40B4-BE49-F238E27FC236}">
                <a16:creationId xmlns:a16="http://schemas.microsoft.com/office/drawing/2014/main" id="{67A72D6D-004C-4F57-AD34-F1019A756073}"/>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196652300"/>
      </p:ext>
    </p:extLst>
  </p:cSld>
  <p:clrMapOvr>
    <a:masterClrMapping/>
  </p:clrMapOvr>
  <p:transition>
    <p:fade/>
  </p:transition>
  <p:hf sldNum="0" hdr="0" ftr="0" dt="0"/>
  <p:extLst>
    <p:ext uri="{DCECCB84-F9BA-43D5-87BE-67443E8EF086}">
      <p15:sldGuideLst xmlns:p15="http://schemas.microsoft.com/office/powerpoint/2012/main">
        <p15:guide id="1" orient="horz" pos="720">
          <p15:clr>
            <a:srgbClr val="5ACBF0"/>
          </p15:clr>
        </p15:guide>
        <p15:guide id="2" orient="horz" pos="3024">
          <p15:clr>
            <a:srgbClr val="5ACBF0"/>
          </p15:clr>
        </p15:guide>
        <p15:guide id="3" pos="4025">
          <p15:clr>
            <a:srgbClr val="5ACBF0"/>
          </p15:clr>
        </p15:guide>
        <p15:guide id="5" pos="5854">
          <p15:clr>
            <a:srgbClr val="5ACBF0"/>
          </p15:clr>
        </p15:guide>
        <p15:guide id="7" pos="3654">
          <p15:clr>
            <a:srgbClr val="5ACBF0"/>
          </p15:clr>
        </p15:guide>
        <p15:guide id="8" pos="2195">
          <p15:clr>
            <a:srgbClr val="5ACBF0"/>
          </p15:clr>
        </p15:guide>
        <p15:guide id="10" pos="2926">
          <p15:clr>
            <a:srgbClr val="5ACBF0"/>
          </p15:clr>
        </p15:guide>
        <p15:guide id="11" pos="4756">
          <p15:clr>
            <a:srgbClr val="5ACBF0"/>
          </p15:clr>
        </p15:guide>
        <p15:guide id="12" pos="6581">
          <p15:clr>
            <a:srgbClr val="5ACBF0"/>
          </p15:clr>
        </p15:guide>
        <p15:guide id="13" pos="1097">
          <p15:clr>
            <a:srgbClr val="5ACBF0"/>
          </p15:clr>
        </p15:guide>
        <p15:guide id="14" orient="horz" pos="1440">
          <p15:clr>
            <a:srgbClr val="5ACBF0"/>
          </p15:clr>
        </p15:guide>
        <p15:guide id="15" pos="1826">
          <p15:clr>
            <a:srgbClr val="5ACBF0"/>
          </p15:clr>
        </p15:guide>
        <p15:guide id="18" pos="5483">
          <p15:clr>
            <a:srgbClr val="5ACBF0"/>
          </p15:clr>
        </p15:guide>
        <p15:guide id="19" orient="horz" pos="2898">
          <p15:clr>
            <a:srgbClr val="5ACBF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Title and text side by s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E5C076-3B78-4451-8068-576892A08E9C}"/>
              </a:ext>
            </a:extLst>
          </p:cNvPr>
          <p:cNvSpPr>
            <a:spLocks noGrp="1"/>
          </p:cNvSpPr>
          <p:nvPr>
            <p:ph type="title" hasCustomPrompt="1"/>
          </p:nvPr>
        </p:nvSpPr>
        <p:spPr>
          <a:xfrm>
            <a:off x="6384882" y="904346"/>
            <a:ext cx="4452451" cy="3959225"/>
          </a:xfrm>
        </p:spPr>
        <p:txBody>
          <a:bodyPr anchor="t"/>
          <a:lstStyle>
            <a:lvl1pPr>
              <a:defRPr>
                <a:solidFill>
                  <a:schemeClr val="tx1"/>
                </a:solidFill>
              </a:defRPr>
            </a:lvl1pPr>
          </a:lstStyle>
          <a:p>
            <a:r>
              <a:rPr lang="en-US"/>
              <a:t>Title</a:t>
            </a:r>
          </a:p>
        </p:txBody>
      </p:sp>
      <p:sp>
        <p:nvSpPr>
          <p:cNvPr id="7" name="Text Placeholder 2">
            <a:extLst>
              <a:ext uri="{FF2B5EF4-FFF2-40B4-BE49-F238E27FC236}">
                <a16:creationId xmlns:a16="http://schemas.microsoft.com/office/drawing/2014/main" id="{7E9DBFD9-3E1E-4F19-AF15-56780F9C7927}"/>
              </a:ext>
            </a:extLst>
          </p:cNvPr>
          <p:cNvSpPr>
            <a:spLocks noGrp="1"/>
          </p:cNvSpPr>
          <p:nvPr>
            <p:ph type="body" sz="quarter" idx="11"/>
          </p:nvPr>
        </p:nvSpPr>
        <p:spPr>
          <a:xfrm>
            <a:off x="585216" y="904348"/>
            <a:ext cx="5392251" cy="3959223"/>
          </a:xfrm>
        </p:spPr>
        <p:txBody>
          <a:bodyPr anchor="t"/>
          <a:lstStyle>
            <a:lvl1pPr marL="231775" indent="-231775">
              <a:spcAft>
                <a:spcPts val="600"/>
              </a:spcAft>
              <a:buFont typeface="Wingdings" panose="05000000000000000000" pitchFamily="2" charset="2"/>
              <a:buChar char=""/>
              <a:defRPr/>
            </a:lvl1pPr>
          </a:lstStyle>
          <a:p>
            <a:pPr lvl="0"/>
            <a:r>
              <a:rPr lang="en-US"/>
              <a:t>Click to edit Master text styles</a:t>
            </a:r>
          </a:p>
        </p:txBody>
      </p:sp>
      <p:cxnSp>
        <p:nvCxnSpPr>
          <p:cNvPr id="5" name="Straight Connector 4">
            <a:extLst>
              <a:ext uri="{FF2B5EF4-FFF2-40B4-BE49-F238E27FC236}">
                <a16:creationId xmlns:a16="http://schemas.microsoft.com/office/drawing/2014/main" id="{C35867F2-3994-4092-B53B-5792FEE69887}"/>
              </a:ext>
              <a:ext uri="{C183D7F6-B498-43B3-948B-1728B52AA6E4}">
                <adec:decorative xmlns:adec="http://schemas.microsoft.com/office/drawing/2017/decorative" val="1"/>
              </a:ext>
            </a:extLst>
          </p:cNvPr>
          <p:cNvCxnSpPr>
            <a:cxnSpLocks/>
          </p:cNvCxnSpPr>
          <p:nvPr/>
        </p:nvCxnSpPr>
        <p:spPr>
          <a:xfrm>
            <a:off x="6384882" y="613834"/>
            <a:ext cx="4452451" cy="0"/>
          </a:xfrm>
          <a:prstGeom prst="line">
            <a:avLst/>
          </a:prstGeom>
          <a:ln w="28575">
            <a:solidFill>
              <a:schemeClr val="accent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49D8AF80-CAD5-4055-80AD-0B31EBCB52A9}"/>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cxnSp>
        <p:nvCxnSpPr>
          <p:cNvPr id="8" name="Straight Connector 7">
            <a:extLst>
              <a:ext uri="{FF2B5EF4-FFF2-40B4-BE49-F238E27FC236}">
                <a16:creationId xmlns:a16="http://schemas.microsoft.com/office/drawing/2014/main" id="{DF1A9F7D-F14E-4BCE-9EB4-D9EF47B67809}"/>
              </a:ext>
              <a:ext uri="{C183D7F6-B498-43B3-948B-1728B52AA6E4}">
                <adec:decorative xmlns:adec="http://schemas.microsoft.com/office/drawing/2017/decorative" val="1"/>
              </a:ext>
            </a:extLst>
          </p:cNvPr>
          <p:cNvCxnSpPr>
            <a:cxnSpLocks/>
          </p:cNvCxnSpPr>
          <p:nvPr/>
        </p:nvCxnSpPr>
        <p:spPr>
          <a:xfrm>
            <a:off x="583639" y="613836"/>
            <a:ext cx="5393828" cy="0"/>
          </a:xfrm>
          <a:prstGeom prst="line">
            <a:avLst/>
          </a:prstGeom>
          <a:ln w="19050">
            <a:solidFill>
              <a:schemeClr val="tx1">
                <a:alpha val="3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01994471"/>
      </p:ext>
    </p:extLst>
  </p:cSld>
  <p:clrMapOvr>
    <a:masterClrMapping/>
  </p:clrMapOvr>
  <p:transition>
    <p:fade/>
  </p:transition>
  <p:hf sldNum="0" hdr="0" ftr="0" dt="0"/>
  <p:extLst>
    <p:ext uri="{DCECCB84-F9BA-43D5-87BE-67443E8EF086}">
      <p15:sldGuideLst xmlns:p15="http://schemas.microsoft.com/office/powerpoint/2012/main">
        <p15:guide id="13" pos="2744">
          <p15:clr>
            <a:srgbClr val="5ACBF0"/>
          </p15:clr>
        </p15:guide>
        <p15:guide id="29" orient="horz" pos="1272">
          <p15:clr>
            <a:srgbClr val="5ACBF0"/>
          </p15:clr>
        </p15:guide>
        <p15:guide id="30" pos="2376">
          <p15:clr>
            <a:srgbClr val="5ACBF0"/>
          </p15:clr>
        </p15:guide>
        <p15:guide id="32" orient="horz" pos="1455">
          <p15:clr>
            <a:srgbClr val="5ACBF0"/>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Title and text side by side 2">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8B68C214-DFA7-41BA-8A6C-2589D0DBF582}"/>
              </a:ext>
              <a:ext uri="{C183D7F6-B498-43B3-948B-1728B52AA6E4}">
                <adec:decorative xmlns:adec="http://schemas.microsoft.com/office/drawing/2017/decorative" val="1"/>
              </a:ext>
            </a:extLst>
          </p:cNvPr>
          <p:cNvSpPr/>
          <p:nvPr userDrawn="1"/>
        </p:nvSpPr>
        <p:spPr bwMode="auto">
          <a:xfrm>
            <a:off x="6921661" y="0"/>
            <a:ext cx="5270339" cy="6858000"/>
          </a:xfrm>
          <a:prstGeom prst="rect">
            <a:avLst/>
          </a:prstGeom>
          <a:solidFill>
            <a:schemeClr val="accent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solidFill>
                <a:srgbClr val="FFFFFF"/>
              </a:solidFill>
              <a:ea typeface="Segoe UI" pitchFamily="34" charset="0"/>
              <a:cs typeface="Segoe UI" pitchFamily="34" charset="0"/>
            </a:endParaRPr>
          </a:p>
        </p:txBody>
      </p:sp>
      <p:pic>
        <p:nvPicPr>
          <p:cNvPr id="8" name="Picture 7">
            <a:extLst>
              <a:ext uri="{FF2B5EF4-FFF2-40B4-BE49-F238E27FC236}">
                <a16:creationId xmlns:a16="http://schemas.microsoft.com/office/drawing/2014/main" id="{AEED950A-895A-4274-BD9F-2A1BE17ADB19}"/>
              </a:ext>
              <a:ext uri="{C183D7F6-B498-43B3-948B-1728B52AA6E4}">
                <adec:decorative xmlns:adec="http://schemas.microsoft.com/office/drawing/2017/decorative" val="1"/>
              </a:ext>
            </a:extLst>
          </p:cNvPr>
          <p:cNvPicPr>
            <a:picLocks noChangeAspect="1"/>
          </p:cNvPicPr>
          <p:nvPr userDrawn="1"/>
        </p:nvPicPr>
        <p:blipFill rotWithShape="1">
          <a:blip r:embed="rId2"/>
          <a:srcRect l="10648" t="218" r="9708" b="50555"/>
          <a:stretch/>
        </p:blipFill>
        <p:spPr>
          <a:xfrm>
            <a:off x="6921661" y="4247909"/>
            <a:ext cx="5270339" cy="2610091"/>
          </a:xfrm>
          <a:prstGeom prst="rect">
            <a:avLst/>
          </a:prstGeom>
          <a:ln>
            <a:noFill/>
          </a:ln>
        </p:spPr>
      </p:pic>
      <p:sp>
        <p:nvSpPr>
          <p:cNvPr id="2" name="Title 1">
            <a:extLst>
              <a:ext uri="{FF2B5EF4-FFF2-40B4-BE49-F238E27FC236}">
                <a16:creationId xmlns:a16="http://schemas.microsoft.com/office/drawing/2014/main" id="{39E5C076-3B78-4451-8068-576892A08E9C}"/>
              </a:ext>
            </a:extLst>
          </p:cNvPr>
          <p:cNvSpPr>
            <a:spLocks noGrp="1"/>
          </p:cNvSpPr>
          <p:nvPr>
            <p:ph type="title" hasCustomPrompt="1"/>
          </p:nvPr>
        </p:nvSpPr>
        <p:spPr>
          <a:xfrm>
            <a:off x="7575015" y="585788"/>
            <a:ext cx="3963629" cy="430887"/>
          </a:xfrm>
        </p:spPr>
        <p:txBody>
          <a:bodyPr anchor="t" anchorCtr="0"/>
          <a:lstStyle>
            <a:lvl1pPr>
              <a:defRPr>
                <a:solidFill>
                  <a:schemeClr val="bg1"/>
                </a:solidFill>
              </a:defRPr>
            </a:lvl1pPr>
          </a:lstStyle>
          <a:p>
            <a:r>
              <a:rPr lang="en-US"/>
              <a:t>Title</a:t>
            </a:r>
          </a:p>
        </p:txBody>
      </p:sp>
      <p:sp>
        <p:nvSpPr>
          <p:cNvPr id="3" name="Text Placeholder 2">
            <a:extLst>
              <a:ext uri="{FF2B5EF4-FFF2-40B4-BE49-F238E27FC236}">
                <a16:creationId xmlns:a16="http://schemas.microsoft.com/office/drawing/2014/main" id="{A4015781-2431-48C9-AEF1-52FBD41AF3FC}"/>
              </a:ext>
            </a:extLst>
          </p:cNvPr>
          <p:cNvSpPr>
            <a:spLocks noGrp="1"/>
          </p:cNvSpPr>
          <p:nvPr>
            <p:ph type="body" sz="quarter" idx="11"/>
          </p:nvPr>
        </p:nvSpPr>
        <p:spPr>
          <a:xfrm>
            <a:off x="588263" y="585788"/>
            <a:ext cx="5824112" cy="5683249"/>
          </a:xfrm>
        </p:spPr>
        <p:txBody>
          <a:bodyPr anchor="ctr"/>
          <a:lstStyle>
            <a:lvl1pPr marL="231775" indent="-231775">
              <a:spcAft>
                <a:spcPts val="600"/>
              </a:spcAft>
              <a:buFont typeface="Wingdings" panose="05000000000000000000" pitchFamily="2" charset="2"/>
              <a:buChar char=""/>
              <a:defRPr/>
            </a:lvl1pPr>
          </a:lstStyle>
          <a:p>
            <a:pPr lvl="0"/>
            <a:r>
              <a:rPr lang="en-US"/>
              <a:t>Click to edit Master text styles</a:t>
            </a:r>
          </a:p>
        </p:txBody>
      </p:sp>
      <p:sp>
        <p:nvSpPr>
          <p:cNvPr id="6" name="TextBox 5">
            <a:extLst>
              <a:ext uri="{FF2B5EF4-FFF2-40B4-BE49-F238E27FC236}">
                <a16:creationId xmlns:a16="http://schemas.microsoft.com/office/drawing/2014/main" id="{A1DC2181-37AB-40A3-B61C-1DE7DBB57D63}"/>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3156792792"/>
      </p:ext>
    </p:extLst>
  </p:cSld>
  <p:clrMapOvr>
    <a:masterClrMapping/>
  </p:clrMapOvr>
  <p:transition>
    <p:fade/>
  </p:transition>
  <p:hf sldNum="0" hdr="0" ftr="0" dt="0"/>
  <p:extLst>
    <p:ext uri="{DCECCB84-F9BA-43D5-87BE-67443E8EF086}">
      <p15:sldGuideLst xmlns:p15="http://schemas.microsoft.com/office/powerpoint/2012/main">
        <p15:guide id="13" pos="2744">
          <p15:clr>
            <a:srgbClr val="5ACBF0"/>
          </p15:clr>
        </p15:guide>
        <p15:guide id="29" orient="horz" pos="2160">
          <p15:clr>
            <a:srgbClr val="5ACBF0"/>
          </p15:clr>
        </p15:guide>
        <p15:guide id="30" pos="2376">
          <p15:clr>
            <a:srgbClr val="5ACBF0"/>
          </p15:clr>
        </p15:guide>
        <p15:guide id="31" pos="3113">
          <p15:clr>
            <a:srgbClr val="5ACBF0"/>
          </p15:clr>
        </p15:guide>
      </p15:sldGuideLst>
    </p:ext>
  </p:extLs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Title &amp; Non-bulleted text 50/50">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B655BA-10A4-4A57-89DB-CFFBE1CA1E33}"/>
              </a:ext>
            </a:extLst>
          </p:cNvPr>
          <p:cNvSpPr>
            <a:spLocks noGrp="1"/>
          </p:cNvSpPr>
          <p:nvPr>
            <p:ph type="title"/>
          </p:nvPr>
        </p:nvSpPr>
        <p:spPr>
          <a:xfrm>
            <a:off x="588263" y="457200"/>
            <a:ext cx="5096780" cy="430887"/>
          </a:xfrm>
        </p:spPr>
        <p:txBody>
          <a:bodyPr/>
          <a:lstStyle/>
          <a:p>
            <a:r>
              <a:rPr lang="en-US"/>
              <a:t>Click to edit Master title style</a:t>
            </a:r>
          </a:p>
        </p:txBody>
      </p:sp>
      <p:sp>
        <p:nvSpPr>
          <p:cNvPr id="4" name="Text Placeholder 3"/>
          <p:cNvSpPr>
            <a:spLocks noGrp="1"/>
          </p:cNvSpPr>
          <p:nvPr>
            <p:ph type="body" sz="quarter" idx="10"/>
          </p:nvPr>
        </p:nvSpPr>
        <p:spPr>
          <a:xfrm>
            <a:off x="586390" y="1434370"/>
            <a:ext cx="5096780" cy="1612749"/>
          </a:xfrm>
        </p:spPr>
        <p:txBody>
          <a:bodyPr wrap="square">
            <a:spAutoFit/>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5">
            <a:extLst>
              <a:ext uri="{FF2B5EF4-FFF2-40B4-BE49-F238E27FC236}">
                <a16:creationId xmlns:a16="http://schemas.microsoft.com/office/drawing/2014/main" id="{B648ACC7-10C3-4EF8-B7F7-C354B3BE7D58}"/>
              </a:ext>
            </a:extLst>
          </p:cNvPr>
          <p:cNvSpPr/>
          <p:nvPr userDrawn="1"/>
        </p:nvSpPr>
        <p:spPr bwMode="auto">
          <a:xfrm>
            <a:off x="6395722" y="0"/>
            <a:ext cx="5796278" cy="6858000"/>
          </a:xfrm>
          <a:prstGeom prst="rect">
            <a:avLst/>
          </a:prstGeom>
          <a:solidFill>
            <a:srgbClr val="3E1D95"/>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solidFill>
                <a:srgbClr val="FFFFFF"/>
              </a:solidFill>
              <a:ea typeface="Segoe UI" pitchFamily="34" charset="0"/>
              <a:cs typeface="Segoe UI" pitchFamily="34" charset="0"/>
            </a:endParaRPr>
          </a:p>
        </p:txBody>
      </p:sp>
      <p:pic>
        <p:nvPicPr>
          <p:cNvPr id="8" name="Picture 7">
            <a:extLst>
              <a:ext uri="{FF2B5EF4-FFF2-40B4-BE49-F238E27FC236}">
                <a16:creationId xmlns:a16="http://schemas.microsoft.com/office/drawing/2014/main" id="{3712E635-8EC3-4743-8CF8-BC30D24FC768}"/>
              </a:ext>
            </a:extLst>
          </p:cNvPr>
          <p:cNvPicPr>
            <a:picLocks noChangeAspect="1"/>
          </p:cNvPicPr>
          <p:nvPr userDrawn="1"/>
        </p:nvPicPr>
        <p:blipFill rotWithShape="1">
          <a:blip r:embed="rId2"/>
          <a:srcRect l="29496" t="732" r="19816" b="24421"/>
          <a:stretch/>
        </p:blipFill>
        <p:spPr>
          <a:xfrm>
            <a:off x="6395722" y="-1"/>
            <a:ext cx="5796278" cy="6858001"/>
          </a:xfrm>
          <a:prstGeom prst="rect">
            <a:avLst/>
          </a:prstGeom>
          <a:ln>
            <a:noFill/>
          </a:ln>
        </p:spPr>
      </p:pic>
    </p:spTree>
    <p:extLst>
      <p:ext uri="{BB962C8B-B14F-4D97-AF65-F5344CB8AC3E}">
        <p14:creationId xmlns:p14="http://schemas.microsoft.com/office/powerpoint/2010/main" val="3491900224"/>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905">
          <p15:clr>
            <a:srgbClr val="5ACBF0"/>
          </p15:clr>
        </p15:guide>
        <p15:guide id="4" orient="horz" pos="1272">
          <p15:clr>
            <a:srgbClr val="5ACBF0"/>
          </p15:clr>
        </p15:guide>
      </p15:sldGuideLst>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Developer Code Layout full page">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82D46E0-16CE-40B0-8623-F82D5D410958}"/>
              </a:ext>
              <a:ext uri="{C183D7F6-B498-43B3-948B-1728B52AA6E4}">
                <adec:decorative xmlns:adec="http://schemas.microsoft.com/office/drawing/2017/decorative" val="1"/>
              </a:ext>
            </a:extLst>
          </p:cNvPr>
          <p:cNvSpPr/>
          <p:nvPr/>
        </p:nvSpPr>
        <p:spPr bwMode="auto">
          <a:xfrm>
            <a:off x="0" y="0"/>
            <a:ext cx="12192000" cy="6858000"/>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a:solidFill>
                <a:srgbClr val="FFFFFF"/>
              </a:solidFill>
              <a:ea typeface="Segoe UI" pitchFamily="34" charset="0"/>
              <a:cs typeface="Segoe UI" pitchFamily="34" charset="0"/>
            </a:endParaRPr>
          </a:p>
        </p:txBody>
      </p:sp>
      <p:sp>
        <p:nvSpPr>
          <p:cNvPr id="8" name="Text Placeholder 14">
            <a:extLst>
              <a:ext uri="{FF2B5EF4-FFF2-40B4-BE49-F238E27FC236}">
                <a16:creationId xmlns:a16="http://schemas.microsoft.com/office/drawing/2014/main" id="{44977AB6-1D7E-4858-A2EA-BF86577C3990}"/>
              </a:ext>
            </a:extLst>
          </p:cNvPr>
          <p:cNvSpPr>
            <a:spLocks noGrp="1"/>
          </p:cNvSpPr>
          <p:nvPr>
            <p:ph type="body" sz="quarter" idx="13" hasCustomPrompt="1"/>
          </p:nvPr>
        </p:nvSpPr>
        <p:spPr>
          <a:xfrm>
            <a:off x="0" y="0"/>
            <a:ext cx="3788358" cy="493776"/>
          </a:xfrm>
          <a:gradFill flip="none" rotWithShape="1">
            <a:gsLst>
              <a:gs pos="0">
                <a:srgbClr val="000000"/>
              </a:gs>
              <a:gs pos="99000">
                <a:srgbClr val="000000"/>
              </a:gs>
              <a:gs pos="99000">
                <a:schemeClr val="accent1"/>
              </a:gs>
            </a:gsLst>
            <a:lin ang="10800000" scaled="1"/>
            <a:tileRect/>
          </a:gradFill>
        </p:spPr>
        <p:txBody>
          <a:bodyPr vert="horz" wrap="square" lIns="585216" tIns="91440" rIns="0" bIns="91440" rtlCol="0">
            <a:spAutoFit/>
          </a:bodyPr>
          <a:lstStyle>
            <a:lvl1pPr marL="0" indent="0">
              <a:buNone/>
              <a:defRPr lang="en-US" sz="1999" dirty="0">
                <a:solidFill>
                  <a:srgbClr val="FFFFFF"/>
                </a:solidFill>
                <a:latin typeface="+mj-lt"/>
              </a:defRPr>
            </a:lvl1pPr>
          </a:lstStyle>
          <a:p>
            <a:pPr marL="0" lvl="0" indent="0">
              <a:buNone/>
            </a:pPr>
            <a:r>
              <a:rPr lang="en-US"/>
              <a:t>Click to enter title</a:t>
            </a:r>
          </a:p>
        </p:txBody>
      </p:sp>
      <p:sp>
        <p:nvSpPr>
          <p:cNvPr id="5" name="Text Placeholder 4" descr="This layout should only be used for developer code. The font used is a monospace font which is ideal for showing code.">
            <a:extLst>
              <a:ext uri="{FF2B5EF4-FFF2-40B4-BE49-F238E27FC236}">
                <a16:creationId xmlns:a16="http://schemas.microsoft.com/office/drawing/2014/main" id="{BA9F61CF-FF79-485A-A6C8-A1952EFD58AE}"/>
              </a:ext>
            </a:extLst>
          </p:cNvPr>
          <p:cNvSpPr>
            <a:spLocks noGrp="1"/>
          </p:cNvSpPr>
          <p:nvPr>
            <p:ph type="body" sz="quarter" idx="10"/>
          </p:nvPr>
        </p:nvSpPr>
        <p:spPr>
          <a:xfrm>
            <a:off x="591438" y="710247"/>
            <a:ext cx="11018520" cy="369332"/>
          </a:xfrm>
        </p:spPr>
        <p:txBody>
          <a:bodyPr/>
          <a:lstStyle>
            <a:lvl1pPr marL="0" indent="0">
              <a:buNone/>
              <a:tabLst/>
              <a:defRPr sz="2400">
                <a:solidFill>
                  <a:srgbClr val="000000"/>
                </a:solidFill>
                <a:latin typeface="Consolas" panose="020B0609020204030204" pitchFamily="49" charset="0"/>
                <a:cs typeface="Consolas" panose="020B0609020204030204" pitchFamily="49" charset="0"/>
              </a:defRPr>
            </a:lvl1pPr>
            <a:lvl2pPr marL="346553" indent="0">
              <a:buNone/>
              <a:tabLst>
                <a:tab pos="344488" algn="l"/>
              </a:tabLst>
              <a:defRPr sz="2400">
                <a:solidFill>
                  <a:schemeClr val="tx1"/>
                </a:solidFill>
                <a:latin typeface="Consolas" panose="020B0609020204030204" pitchFamily="49" charset="0"/>
                <a:cs typeface="Consolas" panose="020B0609020204030204" pitchFamily="49" charset="0"/>
              </a:defRPr>
            </a:lvl2pPr>
            <a:lvl3pPr marL="584607" indent="0">
              <a:buNone/>
              <a:tabLst>
                <a:tab pos="569913" algn="l"/>
              </a:tabLst>
              <a:defRPr sz="2400">
                <a:solidFill>
                  <a:schemeClr val="tx1"/>
                </a:solidFill>
                <a:latin typeface="Consolas" panose="020B0609020204030204" pitchFamily="49" charset="0"/>
                <a:cs typeface="Consolas" panose="020B0609020204030204" pitchFamily="49" charset="0"/>
              </a:defRPr>
            </a:lvl3pPr>
            <a:lvl4pPr marL="814563" indent="0">
              <a:buNone/>
              <a:tabLst>
                <a:tab pos="800100" algn="l"/>
              </a:tabLst>
              <a:defRPr sz="2400">
                <a:solidFill>
                  <a:schemeClr val="tx1"/>
                </a:solidFill>
                <a:latin typeface="Consolas" panose="020B0609020204030204" pitchFamily="49" charset="0"/>
                <a:cs typeface="Consolas" panose="020B0609020204030204" pitchFamily="49" charset="0"/>
              </a:defRPr>
            </a:lvl4pPr>
            <a:lvl5pPr marL="1050997" indent="0">
              <a:buNone/>
              <a:tabLst>
                <a:tab pos="1028700" algn="l"/>
              </a:tabLst>
              <a:defRPr sz="2400">
                <a:solidFill>
                  <a:schemeClr val="tx1"/>
                </a:solidFill>
                <a:latin typeface="Consolas" panose="020B0609020204030204" pitchFamily="49" charset="0"/>
                <a:cs typeface="Consolas" panose="020B0609020204030204" pitchFamily="49" charset="0"/>
              </a:defRPr>
            </a:lvl5pPr>
          </a:lstStyle>
          <a:p>
            <a:pPr lvl="0"/>
            <a:r>
              <a:rPr lang="en-US"/>
              <a:t>Click to edit Master text styles</a:t>
            </a:r>
          </a:p>
        </p:txBody>
      </p:sp>
    </p:spTree>
    <p:extLst>
      <p:ext uri="{BB962C8B-B14F-4D97-AF65-F5344CB8AC3E}">
        <p14:creationId xmlns:p14="http://schemas.microsoft.com/office/powerpoint/2010/main" val="734395386"/>
      </p:ext>
    </p:extLst>
  </p:cSld>
  <p:clrMapOvr>
    <a:masterClrMapping/>
  </p:clrMapOvr>
  <p:transition>
    <p:fade/>
  </p:transition>
  <p:hf sldNum="0" hdr="0" ftr="0" dt="0"/>
  <p:extLst>
    <p:ext uri="{DCECCB84-F9BA-43D5-87BE-67443E8EF086}">
      <p15:sldGuideLst xmlns:p15="http://schemas.microsoft.com/office/powerpoint/2012/main">
        <p15:guide id="2" orient="horz" pos="438">
          <p15:clr>
            <a:srgbClr val="5ACBF0"/>
          </p15:clr>
        </p15:guide>
        <p15:guide id="3" orient="horz" pos="288">
          <p15:clr>
            <a:srgbClr val="5ACBF0"/>
          </p15:clr>
        </p15:guide>
      </p15:sldGuideLst>
    </p:ext>
  </p:extLst>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Developer Code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0636FE-845C-418D-82A1-1DA6DB73D781}"/>
              </a:ext>
            </a:extLst>
          </p:cNvPr>
          <p:cNvSpPr>
            <a:spLocks noGrp="1"/>
          </p:cNvSpPr>
          <p:nvPr>
            <p:ph type="title"/>
          </p:nvPr>
        </p:nvSpPr>
        <p:spPr/>
        <p:txBody>
          <a:bodyPr anchor="ctr"/>
          <a:lstStyle/>
          <a:p>
            <a:r>
              <a:rPr lang="en-US"/>
              <a:t>Click to edit Master title style</a:t>
            </a:r>
          </a:p>
        </p:txBody>
      </p:sp>
      <p:sp>
        <p:nvSpPr>
          <p:cNvPr id="6" name="Rectangle 5">
            <a:extLst>
              <a:ext uri="{FF2B5EF4-FFF2-40B4-BE49-F238E27FC236}">
                <a16:creationId xmlns:a16="http://schemas.microsoft.com/office/drawing/2014/main" id="{182D46E0-16CE-40B0-8623-F82D5D410958}"/>
              </a:ext>
              <a:ext uri="{C183D7F6-B498-43B3-948B-1728B52AA6E4}">
                <adec:decorative xmlns:adec="http://schemas.microsoft.com/office/drawing/2017/decorative" val="1"/>
              </a:ext>
            </a:extLst>
          </p:cNvPr>
          <p:cNvSpPr/>
          <p:nvPr/>
        </p:nvSpPr>
        <p:spPr bwMode="auto">
          <a:xfrm>
            <a:off x="0" y="1436688"/>
            <a:ext cx="12192000" cy="5421312"/>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a:solidFill>
                <a:srgbClr val="FFFFFF"/>
              </a:solidFill>
              <a:ea typeface="Segoe UI" pitchFamily="34" charset="0"/>
              <a:cs typeface="Segoe UI" pitchFamily="34" charset="0"/>
            </a:endParaRPr>
          </a:p>
        </p:txBody>
      </p:sp>
      <p:sp>
        <p:nvSpPr>
          <p:cNvPr id="8" name="Text Placeholder 14">
            <a:extLst>
              <a:ext uri="{FF2B5EF4-FFF2-40B4-BE49-F238E27FC236}">
                <a16:creationId xmlns:a16="http://schemas.microsoft.com/office/drawing/2014/main" id="{44977AB6-1D7E-4858-A2EA-BF86577C3990}"/>
              </a:ext>
            </a:extLst>
          </p:cNvPr>
          <p:cNvSpPr>
            <a:spLocks noGrp="1"/>
          </p:cNvSpPr>
          <p:nvPr>
            <p:ph type="body" sz="quarter" idx="13" hasCustomPrompt="1"/>
          </p:nvPr>
        </p:nvSpPr>
        <p:spPr>
          <a:xfrm>
            <a:off x="0" y="1436688"/>
            <a:ext cx="3788358" cy="446148"/>
          </a:xfrm>
          <a:gradFill flip="none" rotWithShape="1">
            <a:gsLst>
              <a:gs pos="0">
                <a:srgbClr val="000000"/>
              </a:gs>
              <a:gs pos="92000">
                <a:srgbClr val="000000"/>
              </a:gs>
              <a:gs pos="92000">
                <a:schemeClr val="accent1"/>
              </a:gs>
            </a:gsLst>
            <a:lin ang="16200000" scaled="1"/>
            <a:tileRect/>
          </a:gradFill>
        </p:spPr>
        <p:txBody>
          <a:bodyPr lIns="585216" tIns="91440" bIns="45720"/>
          <a:lstStyle>
            <a:lvl1pPr marL="0" indent="0">
              <a:buNone/>
              <a:defRPr sz="1999">
                <a:solidFill>
                  <a:srgbClr val="FFFFFF"/>
                </a:solidFill>
                <a:latin typeface="+mj-lt"/>
              </a:defRPr>
            </a:lvl1pPr>
          </a:lstStyle>
          <a:p>
            <a:pPr lvl="0"/>
            <a:r>
              <a:rPr lang="en-US"/>
              <a:t>Click to enter title</a:t>
            </a:r>
          </a:p>
        </p:txBody>
      </p:sp>
      <p:sp>
        <p:nvSpPr>
          <p:cNvPr id="5" name="Text Placeholder 4" descr="This layout should only be used for developer code. The font used is a monospace font which is ideal for showing code.">
            <a:extLst>
              <a:ext uri="{FF2B5EF4-FFF2-40B4-BE49-F238E27FC236}">
                <a16:creationId xmlns:a16="http://schemas.microsoft.com/office/drawing/2014/main" id="{BA9F61CF-FF79-485A-A6C8-A1952EFD58AE}"/>
              </a:ext>
            </a:extLst>
          </p:cNvPr>
          <p:cNvSpPr>
            <a:spLocks noGrp="1"/>
          </p:cNvSpPr>
          <p:nvPr>
            <p:ph type="body" sz="quarter" idx="10"/>
          </p:nvPr>
        </p:nvSpPr>
        <p:spPr>
          <a:xfrm>
            <a:off x="588263" y="2099310"/>
            <a:ext cx="11018520" cy="369332"/>
          </a:xfrm>
        </p:spPr>
        <p:txBody>
          <a:bodyPr/>
          <a:lstStyle>
            <a:lvl1pPr marL="0" indent="0">
              <a:buNone/>
              <a:tabLst/>
              <a:defRPr sz="2400">
                <a:solidFill>
                  <a:srgbClr val="000000"/>
                </a:solidFill>
                <a:latin typeface="Consolas" panose="020B0609020204030204" pitchFamily="49" charset="0"/>
                <a:cs typeface="Consolas" panose="020B0609020204030204" pitchFamily="49" charset="0"/>
              </a:defRPr>
            </a:lvl1pPr>
            <a:lvl2pPr marL="346553" indent="0">
              <a:buNone/>
              <a:tabLst>
                <a:tab pos="344488" algn="l"/>
              </a:tabLst>
              <a:defRPr sz="2400">
                <a:solidFill>
                  <a:schemeClr val="tx1"/>
                </a:solidFill>
                <a:latin typeface="Consolas" panose="020B0609020204030204" pitchFamily="49" charset="0"/>
                <a:cs typeface="Consolas" panose="020B0609020204030204" pitchFamily="49" charset="0"/>
              </a:defRPr>
            </a:lvl2pPr>
            <a:lvl3pPr marL="584607" indent="0">
              <a:buNone/>
              <a:tabLst>
                <a:tab pos="569913" algn="l"/>
              </a:tabLst>
              <a:defRPr sz="2400">
                <a:solidFill>
                  <a:schemeClr val="tx1"/>
                </a:solidFill>
                <a:latin typeface="Consolas" panose="020B0609020204030204" pitchFamily="49" charset="0"/>
                <a:cs typeface="Consolas" panose="020B0609020204030204" pitchFamily="49" charset="0"/>
              </a:defRPr>
            </a:lvl3pPr>
            <a:lvl4pPr marL="814563" indent="0">
              <a:buNone/>
              <a:tabLst>
                <a:tab pos="800100" algn="l"/>
              </a:tabLst>
              <a:defRPr sz="2400">
                <a:solidFill>
                  <a:schemeClr val="tx1"/>
                </a:solidFill>
                <a:latin typeface="Consolas" panose="020B0609020204030204" pitchFamily="49" charset="0"/>
                <a:cs typeface="Consolas" panose="020B0609020204030204" pitchFamily="49" charset="0"/>
              </a:defRPr>
            </a:lvl4pPr>
            <a:lvl5pPr marL="1050997" indent="0">
              <a:buNone/>
              <a:tabLst>
                <a:tab pos="1028700" algn="l"/>
              </a:tabLst>
              <a:defRPr sz="2400">
                <a:solidFill>
                  <a:schemeClr val="tx1"/>
                </a:solidFill>
                <a:latin typeface="Consolas" panose="020B0609020204030204" pitchFamily="49" charset="0"/>
                <a:cs typeface="Consolas" panose="020B0609020204030204" pitchFamily="49" charset="0"/>
              </a:defRPr>
            </a:lvl5pPr>
          </a:lstStyle>
          <a:p>
            <a:pPr lvl="0"/>
            <a:r>
              <a:rPr lang="en-US"/>
              <a:t>Click to edit Master text styles</a:t>
            </a:r>
          </a:p>
        </p:txBody>
      </p:sp>
    </p:spTree>
    <p:extLst>
      <p:ext uri="{BB962C8B-B14F-4D97-AF65-F5344CB8AC3E}">
        <p14:creationId xmlns:p14="http://schemas.microsoft.com/office/powerpoint/2010/main" val="964050184"/>
      </p:ext>
    </p:extLst>
  </p:cSld>
  <p:clrMapOvr>
    <a:masterClrMapping/>
  </p:clrMapOvr>
  <p:transition>
    <p:fade/>
  </p:transition>
  <p:hf sldNum="0" hdr="0" ftr="0" dt="0"/>
  <p:extLst>
    <p:ext uri="{DCECCB84-F9BA-43D5-87BE-67443E8EF086}">
      <p15:sldGuideLst xmlns:p15="http://schemas.microsoft.com/office/powerpoint/2012/main">
        <p15:guide id="1" orient="horz" pos="1322">
          <p15:clr>
            <a:srgbClr val="5ACBF0"/>
          </p15:clr>
        </p15:guide>
        <p15:guide id="2" orient="horz" pos="905">
          <p15:clr>
            <a:srgbClr val="5ACBF0"/>
          </p15:clr>
        </p15:guide>
        <p15:guide id="3" orient="horz" pos="288">
          <p15:clr>
            <a:srgbClr val="5ACBF0"/>
          </p15:clr>
        </p15:guide>
      </p15:sldGuideLst>
    </p:ext>
  </p:extLst>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Code Bottom">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1845FFD-6B9A-4013-932A-5E4D7E849D10}"/>
              </a:ext>
            </a:extLst>
          </p:cNvPr>
          <p:cNvSpPr>
            <a:spLocks noGrp="1"/>
          </p:cNvSpPr>
          <p:nvPr>
            <p:ph type="title"/>
          </p:nvPr>
        </p:nvSpPr>
        <p:spPr/>
        <p:txBody>
          <a:bodyPr/>
          <a:lstStyle>
            <a:lvl1pPr>
              <a:defRPr>
                <a:solidFill>
                  <a:schemeClr val="tx1"/>
                </a:solidFill>
              </a:defRPr>
            </a:lvl1pPr>
          </a:lstStyle>
          <a:p>
            <a:r>
              <a:rPr lang="en-US"/>
              <a:t>Click to edit Master title style</a:t>
            </a:r>
          </a:p>
        </p:txBody>
      </p:sp>
      <p:sp>
        <p:nvSpPr>
          <p:cNvPr id="19" name="Text Placeholder 3">
            <a:extLst>
              <a:ext uri="{FF2B5EF4-FFF2-40B4-BE49-F238E27FC236}">
                <a16:creationId xmlns:a16="http://schemas.microsoft.com/office/drawing/2014/main" id="{7B17F8BB-3610-1A4F-9E76-B12E706A5517}"/>
              </a:ext>
            </a:extLst>
          </p:cNvPr>
          <p:cNvSpPr>
            <a:spLocks noGrp="1"/>
          </p:cNvSpPr>
          <p:nvPr>
            <p:ph type="body" sz="quarter" idx="10" hasCustomPrompt="1"/>
          </p:nvPr>
        </p:nvSpPr>
        <p:spPr>
          <a:xfrm>
            <a:off x="586390" y="1230681"/>
            <a:ext cx="11018520" cy="369332"/>
          </a:xfrm>
        </p:spPr>
        <p:txBody>
          <a:bodyPr wrap="square">
            <a:spAutoFit/>
          </a:bodyPr>
          <a:lstStyle>
            <a:lvl1pPr marL="0" indent="0">
              <a:spcBef>
                <a:spcPts val="600"/>
              </a:spcBef>
              <a:spcAft>
                <a:spcPts val="0"/>
              </a:spcAft>
              <a:buNone/>
              <a:defRPr sz="2400">
                <a:solidFill>
                  <a:schemeClr val="tx1"/>
                </a:solidFill>
                <a:latin typeface="+mn-lt"/>
                <a:cs typeface="Segoe UI" panose="020B0502040204020203" pitchFamily="34" charset="0"/>
              </a:defRPr>
            </a:lvl1pPr>
            <a:lvl2pPr marL="228531" indent="0">
              <a:buNone/>
              <a:defRPr sz="2400">
                <a:solidFill>
                  <a:srgbClr val="2F2F2F"/>
                </a:solidFill>
                <a:latin typeface="Segoe UI" panose="020B0502040204020203" pitchFamily="34" charset="0"/>
                <a:cs typeface="Segoe UI" panose="020B0502040204020203" pitchFamily="34" charset="0"/>
              </a:defRPr>
            </a:lvl2pPr>
            <a:lvl3pPr marL="457063" indent="0">
              <a:buNone/>
              <a:defRPr/>
            </a:lvl3pPr>
            <a:lvl4pPr marL="685594" indent="0">
              <a:buNone/>
              <a:defRPr/>
            </a:lvl4pPr>
            <a:lvl5pPr marL="914126" indent="0">
              <a:buNone/>
              <a:defRPr/>
            </a:lvl5pPr>
          </a:lstStyle>
          <a:p>
            <a:pPr lvl="0"/>
            <a:r>
              <a:rPr lang="en-US"/>
              <a:t>Click to edit text</a:t>
            </a:r>
          </a:p>
        </p:txBody>
      </p:sp>
      <p:sp>
        <p:nvSpPr>
          <p:cNvPr id="5" name="Rectangle 4">
            <a:extLst>
              <a:ext uri="{FF2B5EF4-FFF2-40B4-BE49-F238E27FC236}">
                <a16:creationId xmlns:a16="http://schemas.microsoft.com/office/drawing/2014/main" id="{F1EBE70E-6A93-4EB4-A189-6F9DE42CEE12}"/>
              </a:ext>
              <a:ext uri="{C183D7F6-B498-43B3-948B-1728B52AA6E4}">
                <adec:decorative xmlns:adec="http://schemas.microsoft.com/office/drawing/2017/decorative" val="1"/>
              </a:ext>
            </a:extLst>
          </p:cNvPr>
          <p:cNvSpPr/>
          <p:nvPr/>
        </p:nvSpPr>
        <p:spPr bwMode="auto">
          <a:xfrm>
            <a:off x="0" y="2827138"/>
            <a:ext cx="12192000" cy="4030862"/>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a:solidFill>
                <a:srgbClr val="FFFFFF"/>
              </a:solidFill>
              <a:ea typeface="Segoe UI" pitchFamily="34" charset="0"/>
              <a:cs typeface="Segoe UI" pitchFamily="34" charset="0"/>
            </a:endParaRPr>
          </a:p>
        </p:txBody>
      </p:sp>
      <p:sp>
        <p:nvSpPr>
          <p:cNvPr id="17" name="Text Placeholder 14">
            <a:extLst>
              <a:ext uri="{FF2B5EF4-FFF2-40B4-BE49-F238E27FC236}">
                <a16:creationId xmlns:a16="http://schemas.microsoft.com/office/drawing/2014/main" id="{0E9A2E28-037B-FA4D-ADDC-1AFA11D65CB2}"/>
              </a:ext>
            </a:extLst>
          </p:cNvPr>
          <p:cNvSpPr>
            <a:spLocks noGrp="1"/>
          </p:cNvSpPr>
          <p:nvPr>
            <p:ph type="body" sz="quarter" idx="13" hasCustomPrompt="1"/>
          </p:nvPr>
        </p:nvSpPr>
        <p:spPr>
          <a:xfrm>
            <a:off x="0" y="2827138"/>
            <a:ext cx="3788358" cy="446148"/>
          </a:xfrm>
          <a:gradFill flip="none" rotWithShape="1">
            <a:gsLst>
              <a:gs pos="0">
                <a:srgbClr val="000000"/>
              </a:gs>
              <a:gs pos="92000">
                <a:srgbClr val="000000"/>
              </a:gs>
              <a:gs pos="92000">
                <a:schemeClr val="accent1"/>
              </a:gs>
            </a:gsLst>
            <a:lin ang="16200000" scaled="1"/>
            <a:tileRect/>
          </a:gradFill>
        </p:spPr>
        <p:txBody>
          <a:bodyPr lIns="585216" tIns="91440" bIns="45720"/>
          <a:lstStyle>
            <a:lvl1pPr marL="0" indent="0">
              <a:buNone/>
              <a:defRPr sz="1999">
                <a:solidFill>
                  <a:srgbClr val="FFFFFF"/>
                </a:solidFill>
                <a:latin typeface="+mj-lt"/>
              </a:defRPr>
            </a:lvl1pPr>
          </a:lstStyle>
          <a:p>
            <a:pPr lvl="0"/>
            <a:r>
              <a:rPr lang="en-US"/>
              <a:t>Click to enter title</a:t>
            </a:r>
          </a:p>
        </p:txBody>
      </p:sp>
      <p:sp>
        <p:nvSpPr>
          <p:cNvPr id="13" name="Text Placeholder 4" descr="This layout should only be used for developer code. The font used is a monospace font which is ideal for showing code.">
            <a:extLst>
              <a:ext uri="{FF2B5EF4-FFF2-40B4-BE49-F238E27FC236}">
                <a16:creationId xmlns:a16="http://schemas.microsoft.com/office/drawing/2014/main" id="{47501FD0-A948-CC48-8B11-3BD4F2AE4E8F}"/>
              </a:ext>
            </a:extLst>
          </p:cNvPr>
          <p:cNvSpPr>
            <a:spLocks noGrp="1"/>
          </p:cNvSpPr>
          <p:nvPr>
            <p:ph type="body" sz="quarter" idx="11" hasCustomPrompt="1"/>
          </p:nvPr>
        </p:nvSpPr>
        <p:spPr>
          <a:xfrm>
            <a:off x="586389" y="3491219"/>
            <a:ext cx="11018520" cy="369332"/>
          </a:xfrm>
        </p:spPr>
        <p:txBody>
          <a:bodyPr/>
          <a:lstStyle>
            <a:lvl1pPr marL="0" indent="0">
              <a:buNone/>
              <a:tabLst/>
              <a:defRPr sz="2400">
                <a:solidFill>
                  <a:srgbClr val="000000"/>
                </a:solidFill>
                <a:latin typeface="Consolas" panose="020B0609020204030204" pitchFamily="49" charset="0"/>
                <a:cs typeface="Consolas" panose="020B0609020204030204" pitchFamily="49" charset="0"/>
              </a:defRPr>
            </a:lvl1pPr>
            <a:lvl2pPr marL="346449" indent="0">
              <a:buNone/>
              <a:defRPr sz="23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2pPr>
            <a:lvl3pPr marL="584432" indent="0">
              <a:buNone/>
              <a:defRPr sz="19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3pPr>
            <a:lvl4pPr marL="814319"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4pPr>
            <a:lvl5pPr marL="1050682"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5pPr>
          </a:lstStyle>
          <a:p>
            <a:pPr lvl="0"/>
            <a:r>
              <a:rPr lang="en-US"/>
              <a:t>Click to edit or paste code</a:t>
            </a:r>
          </a:p>
        </p:txBody>
      </p:sp>
    </p:spTree>
    <p:extLst>
      <p:ext uri="{BB962C8B-B14F-4D97-AF65-F5344CB8AC3E}">
        <p14:creationId xmlns:p14="http://schemas.microsoft.com/office/powerpoint/2010/main" val="1690254445"/>
      </p:ext>
    </p:extLst>
  </p:cSld>
  <p:clrMapOvr>
    <a:masterClrMapping/>
  </p:clrMapOvr>
  <p:transition>
    <p:fade/>
  </p:transition>
  <p:hf sldNum="0" hdr="0" ftr="0" dt="0"/>
  <p:extLst>
    <p:ext uri="{DCECCB84-F9BA-43D5-87BE-67443E8EF086}">
      <p15:sldGuideLst xmlns:p15="http://schemas.microsoft.com/office/powerpoint/2012/main">
        <p15:guide id="1" orient="horz" pos="288">
          <p15:clr>
            <a:srgbClr val="5ACBF0"/>
          </p15:clr>
        </p15:guide>
        <p15:guide id="4" orient="horz" pos="1776">
          <p15:clr>
            <a:srgbClr val="5ACBF0"/>
          </p15:clr>
        </p15:guide>
        <p15:guide id="5" orient="horz" pos="2197">
          <p15:clr>
            <a:srgbClr val="5ACBF0"/>
          </p15:clr>
        </p15:guide>
        <p15:guide id="6" orient="horz" pos="773">
          <p15:clr>
            <a:srgbClr val="5ACBF0"/>
          </p15:clr>
        </p15:guide>
      </p15:sldGuideLst>
    </p:ext>
  </p:extLst>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Code Top">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F1EBE70E-6A93-4EB4-A189-6F9DE42CEE12}"/>
              </a:ext>
              <a:ext uri="{C183D7F6-B498-43B3-948B-1728B52AA6E4}">
                <adec:decorative xmlns:adec="http://schemas.microsoft.com/office/drawing/2017/decorative" val="1"/>
              </a:ext>
            </a:extLst>
          </p:cNvPr>
          <p:cNvSpPr/>
          <p:nvPr/>
        </p:nvSpPr>
        <p:spPr bwMode="auto">
          <a:xfrm>
            <a:off x="0" y="0"/>
            <a:ext cx="12192000" cy="4030862"/>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a:solidFill>
                <a:srgbClr val="FFFFFF"/>
              </a:solidFill>
              <a:ea typeface="Segoe UI" pitchFamily="34" charset="0"/>
              <a:cs typeface="Segoe UI" pitchFamily="34" charset="0"/>
            </a:endParaRPr>
          </a:p>
        </p:txBody>
      </p:sp>
      <p:sp>
        <p:nvSpPr>
          <p:cNvPr id="3" name="Title 2">
            <a:extLst>
              <a:ext uri="{FF2B5EF4-FFF2-40B4-BE49-F238E27FC236}">
                <a16:creationId xmlns:a16="http://schemas.microsoft.com/office/drawing/2014/main" id="{71845FFD-6B9A-4013-932A-5E4D7E849D10}"/>
              </a:ext>
            </a:extLst>
          </p:cNvPr>
          <p:cNvSpPr>
            <a:spLocks noGrp="1"/>
          </p:cNvSpPr>
          <p:nvPr>
            <p:ph type="title"/>
          </p:nvPr>
        </p:nvSpPr>
        <p:spPr>
          <a:xfrm>
            <a:off x="588263" y="4224580"/>
            <a:ext cx="11018520" cy="492443"/>
          </a:xfrm>
        </p:spPr>
        <p:txBody>
          <a:bodyPr/>
          <a:lstStyle>
            <a:lvl1pPr>
              <a:defRPr sz="3200">
                <a:solidFill>
                  <a:schemeClr val="tx1"/>
                </a:solidFill>
              </a:defRPr>
            </a:lvl1pPr>
          </a:lstStyle>
          <a:p>
            <a:r>
              <a:rPr lang="en-US"/>
              <a:t>Click to edit Master title style</a:t>
            </a:r>
          </a:p>
        </p:txBody>
      </p:sp>
      <p:sp>
        <p:nvSpPr>
          <p:cNvPr id="17" name="Text Placeholder 14">
            <a:extLst>
              <a:ext uri="{FF2B5EF4-FFF2-40B4-BE49-F238E27FC236}">
                <a16:creationId xmlns:a16="http://schemas.microsoft.com/office/drawing/2014/main" id="{0E9A2E28-037B-FA4D-ADDC-1AFA11D65CB2}"/>
              </a:ext>
            </a:extLst>
          </p:cNvPr>
          <p:cNvSpPr>
            <a:spLocks noGrp="1"/>
          </p:cNvSpPr>
          <p:nvPr>
            <p:ph type="body" sz="quarter" idx="13" hasCustomPrompt="1"/>
          </p:nvPr>
        </p:nvSpPr>
        <p:spPr>
          <a:xfrm>
            <a:off x="0" y="0"/>
            <a:ext cx="3788358" cy="446148"/>
          </a:xfrm>
          <a:gradFill flip="none" rotWithShape="1">
            <a:gsLst>
              <a:gs pos="0">
                <a:srgbClr val="000000"/>
              </a:gs>
              <a:gs pos="92000">
                <a:srgbClr val="000000"/>
              </a:gs>
              <a:gs pos="92000">
                <a:schemeClr val="accent1"/>
              </a:gs>
            </a:gsLst>
            <a:lin ang="16200000" scaled="1"/>
            <a:tileRect/>
          </a:gradFill>
        </p:spPr>
        <p:txBody>
          <a:bodyPr lIns="585216" tIns="91440" bIns="45720"/>
          <a:lstStyle>
            <a:lvl1pPr marL="0" indent="0">
              <a:buNone/>
              <a:defRPr sz="1999">
                <a:solidFill>
                  <a:srgbClr val="FFFFFF"/>
                </a:solidFill>
                <a:latin typeface="+mj-lt"/>
              </a:defRPr>
            </a:lvl1pPr>
          </a:lstStyle>
          <a:p>
            <a:pPr lvl="0"/>
            <a:r>
              <a:rPr lang="en-US"/>
              <a:t>Click to enter title</a:t>
            </a:r>
          </a:p>
        </p:txBody>
      </p:sp>
      <p:sp>
        <p:nvSpPr>
          <p:cNvPr id="13" name="Text Placeholder 4" descr="This layout should only be used for developer code. The font used is a monospace font which is ideal for showing code.">
            <a:extLst>
              <a:ext uri="{FF2B5EF4-FFF2-40B4-BE49-F238E27FC236}">
                <a16:creationId xmlns:a16="http://schemas.microsoft.com/office/drawing/2014/main" id="{47501FD0-A948-CC48-8B11-3BD4F2AE4E8F}"/>
              </a:ext>
            </a:extLst>
          </p:cNvPr>
          <p:cNvSpPr>
            <a:spLocks noGrp="1"/>
          </p:cNvSpPr>
          <p:nvPr>
            <p:ph type="body" sz="quarter" idx="11" hasCustomPrompt="1"/>
          </p:nvPr>
        </p:nvSpPr>
        <p:spPr>
          <a:xfrm>
            <a:off x="586389" y="660508"/>
            <a:ext cx="11018520" cy="369332"/>
          </a:xfrm>
        </p:spPr>
        <p:txBody>
          <a:bodyPr/>
          <a:lstStyle>
            <a:lvl1pPr marL="0" indent="0">
              <a:buNone/>
              <a:tabLst/>
              <a:defRPr sz="2400">
                <a:solidFill>
                  <a:srgbClr val="000000"/>
                </a:solidFill>
                <a:latin typeface="Consolas" panose="020B0609020204030204" pitchFamily="49" charset="0"/>
                <a:cs typeface="Consolas" panose="020B0609020204030204" pitchFamily="49" charset="0"/>
              </a:defRPr>
            </a:lvl1pPr>
            <a:lvl2pPr marL="346449" indent="0">
              <a:buNone/>
              <a:defRPr sz="23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2pPr>
            <a:lvl3pPr marL="584432" indent="0">
              <a:buNone/>
              <a:defRPr sz="19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3pPr>
            <a:lvl4pPr marL="814319"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4pPr>
            <a:lvl5pPr marL="1050682"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5pPr>
          </a:lstStyle>
          <a:p>
            <a:pPr lvl="0"/>
            <a:r>
              <a:rPr lang="en-US"/>
              <a:t>Click to edit or paste code</a:t>
            </a:r>
          </a:p>
        </p:txBody>
      </p:sp>
      <p:sp>
        <p:nvSpPr>
          <p:cNvPr id="19" name="Text Placeholder 3">
            <a:extLst>
              <a:ext uri="{FF2B5EF4-FFF2-40B4-BE49-F238E27FC236}">
                <a16:creationId xmlns:a16="http://schemas.microsoft.com/office/drawing/2014/main" id="{7B17F8BB-3610-1A4F-9E76-B12E706A5517}"/>
              </a:ext>
            </a:extLst>
          </p:cNvPr>
          <p:cNvSpPr>
            <a:spLocks noGrp="1"/>
          </p:cNvSpPr>
          <p:nvPr>
            <p:ph type="body" sz="quarter" idx="10" hasCustomPrompt="1"/>
          </p:nvPr>
        </p:nvSpPr>
        <p:spPr>
          <a:xfrm>
            <a:off x="591152" y="4996505"/>
            <a:ext cx="11018520" cy="369332"/>
          </a:xfrm>
        </p:spPr>
        <p:txBody>
          <a:bodyPr wrap="square">
            <a:spAutoFit/>
          </a:bodyPr>
          <a:lstStyle>
            <a:lvl1pPr marL="0" indent="0">
              <a:spcBef>
                <a:spcPts val="600"/>
              </a:spcBef>
              <a:spcAft>
                <a:spcPts val="0"/>
              </a:spcAft>
              <a:buNone/>
              <a:defRPr sz="2400">
                <a:solidFill>
                  <a:schemeClr val="tx1"/>
                </a:solidFill>
                <a:latin typeface="+mn-lt"/>
                <a:cs typeface="Segoe UI" panose="020B0502040204020203" pitchFamily="34" charset="0"/>
              </a:defRPr>
            </a:lvl1pPr>
            <a:lvl2pPr marL="228531" indent="0">
              <a:buNone/>
              <a:defRPr sz="2400">
                <a:solidFill>
                  <a:srgbClr val="2F2F2F"/>
                </a:solidFill>
                <a:latin typeface="Segoe UI" panose="020B0502040204020203" pitchFamily="34" charset="0"/>
                <a:cs typeface="Segoe UI" panose="020B0502040204020203" pitchFamily="34" charset="0"/>
              </a:defRPr>
            </a:lvl2pPr>
            <a:lvl3pPr marL="457063" indent="0">
              <a:buNone/>
              <a:defRPr/>
            </a:lvl3pPr>
            <a:lvl4pPr marL="685594" indent="0">
              <a:buNone/>
              <a:defRPr/>
            </a:lvl4pPr>
            <a:lvl5pPr marL="914126" indent="0">
              <a:buNone/>
              <a:defRPr/>
            </a:lvl5pPr>
          </a:lstStyle>
          <a:p>
            <a:pPr lvl="0"/>
            <a:r>
              <a:rPr lang="en-US"/>
              <a:t>Click to edit text</a:t>
            </a:r>
          </a:p>
        </p:txBody>
      </p:sp>
    </p:spTree>
    <p:extLst>
      <p:ext uri="{BB962C8B-B14F-4D97-AF65-F5344CB8AC3E}">
        <p14:creationId xmlns:p14="http://schemas.microsoft.com/office/powerpoint/2010/main" val="4110371995"/>
      </p:ext>
    </p:extLst>
  </p:cSld>
  <p:clrMapOvr>
    <a:masterClrMapping/>
  </p:clrMapOvr>
  <p:transition>
    <p:fade/>
  </p:transition>
  <p:hf sldNum="0" hdr="0" ftr="0" dt="0"/>
  <p:extLst>
    <p:ext uri="{DCECCB84-F9BA-43D5-87BE-67443E8EF086}">
      <p15:sldGuideLst xmlns:p15="http://schemas.microsoft.com/office/powerpoint/2012/main">
        <p15:guide id="1" orient="horz" pos="288">
          <p15:clr>
            <a:srgbClr val="5ACBF0"/>
          </p15:clr>
        </p15:guide>
        <p15:guide id="4" orient="horz" pos="2661">
          <p15:clr>
            <a:srgbClr val="5ACBF0"/>
          </p15:clr>
        </p15:guide>
        <p15:guide id="5" orient="horz" pos="3147">
          <p15:clr>
            <a:srgbClr val="5ACBF0"/>
          </p15:clr>
        </p15:guide>
        <p15:guide id="6" orient="horz" pos="419">
          <p15:clr>
            <a:srgbClr val="5ACBF0"/>
          </p15:clr>
        </p15:guide>
      </p15:sldGuideLst>
    </p:ext>
  </p:extLst>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Code Right s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82BB27-7DA5-4478-8C18-C1FFEE20AAC1}"/>
              </a:ext>
            </a:extLst>
          </p:cNvPr>
          <p:cNvSpPr>
            <a:spLocks noGrp="1"/>
          </p:cNvSpPr>
          <p:nvPr>
            <p:ph type="title" hasCustomPrompt="1"/>
          </p:nvPr>
        </p:nvSpPr>
        <p:spPr>
          <a:xfrm>
            <a:off x="588263" y="457200"/>
            <a:ext cx="4040887" cy="492443"/>
          </a:xfrm>
        </p:spPr>
        <p:txBody>
          <a:bodyPr/>
          <a:lstStyle>
            <a:lvl1pPr>
              <a:defRPr sz="3200">
                <a:solidFill>
                  <a:schemeClr val="tx1"/>
                </a:solidFill>
              </a:defRPr>
            </a:lvl1pPr>
          </a:lstStyle>
          <a:p>
            <a:r>
              <a:rPr lang="en-US"/>
              <a:t>Click to edit title</a:t>
            </a:r>
          </a:p>
        </p:txBody>
      </p:sp>
      <p:sp>
        <p:nvSpPr>
          <p:cNvPr id="12" name="Text Placeholder 3">
            <a:extLst>
              <a:ext uri="{FF2B5EF4-FFF2-40B4-BE49-F238E27FC236}">
                <a16:creationId xmlns:a16="http://schemas.microsoft.com/office/drawing/2014/main" id="{2BB818A5-4223-0847-B6E2-655C7DC7B6B4}"/>
              </a:ext>
            </a:extLst>
          </p:cNvPr>
          <p:cNvSpPr>
            <a:spLocks noGrp="1"/>
          </p:cNvSpPr>
          <p:nvPr>
            <p:ph type="body" sz="quarter" idx="10" hasCustomPrompt="1"/>
          </p:nvPr>
        </p:nvSpPr>
        <p:spPr>
          <a:xfrm>
            <a:off x="588965" y="1338139"/>
            <a:ext cx="4040185" cy="369332"/>
          </a:xfrm>
        </p:spPr>
        <p:txBody>
          <a:bodyPr wrap="square">
            <a:spAutoFit/>
          </a:bodyPr>
          <a:lstStyle>
            <a:lvl1pPr marL="0" indent="0">
              <a:lnSpc>
                <a:spcPct val="100000"/>
              </a:lnSpc>
              <a:spcBef>
                <a:spcPts val="600"/>
              </a:spcBef>
              <a:spcAft>
                <a:spcPts val="0"/>
              </a:spcAft>
              <a:buNone/>
              <a:defRPr sz="2400" b="0" i="0" baseline="0">
                <a:solidFill>
                  <a:schemeClr val="tx1"/>
                </a:solidFill>
                <a:latin typeface="Segoe UI" panose="020B0502040204020203" pitchFamily="34" charset="0"/>
                <a:cs typeface="Segoe UI" panose="020B0502040204020203" pitchFamily="34" charset="0"/>
              </a:defRPr>
            </a:lvl1pPr>
            <a:lvl2pPr marL="0" indent="0">
              <a:lnSpc>
                <a:spcPct val="100000"/>
              </a:lnSpc>
              <a:spcBef>
                <a:spcPts val="60"/>
              </a:spcBef>
              <a:spcAft>
                <a:spcPts val="60"/>
              </a:spcAft>
              <a:buNone/>
              <a:defRPr sz="2400" b="0" i="0">
                <a:solidFill>
                  <a:srgbClr val="2F2F2F"/>
                </a:solidFill>
                <a:latin typeface="Segoe UI" panose="020B0502040204020203" pitchFamily="34" charset="0"/>
                <a:cs typeface="Segoe UI" panose="020B0502040204020203" pitchFamily="34" charset="0"/>
              </a:defRPr>
            </a:lvl2pPr>
            <a:lvl3pPr marL="457063" indent="0">
              <a:buNone/>
              <a:defRPr/>
            </a:lvl3pPr>
            <a:lvl4pPr marL="685594" indent="0">
              <a:buNone/>
              <a:defRPr/>
            </a:lvl4pPr>
            <a:lvl5pPr marL="914126" indent="0">
              <a:buNone/>
              <a:defRPr/>
            </a:lvl5pPr>
          </a:lstStyle>
          <a:p>
            <a:pPr lvl="0"/>
            <a:r>
              <a:rPr lang="en-US"/>
              <a:t>Click to edit text</a:t>
            </a:r>
          </a:p>
        </p:txBody>
      </p:sp>
      <p:sp>
        <p:nvSpPr>
          <p:cNvPr id="3" name="Rectangle 2">
            <a:extLst>
              <a:ext uri="{FF2B5EF4-FFF2-40B4-BE49-F238E27FC236}">
                <a16:creationId xmlns:a16="http://schemas.microsoft.com/office/drawing/2014/main" id="{2316165A-5926-4F59-B348-996936FBB574}"/>
              </a:ext>
              <a:ext uri="{C183D7F6-B498-43B3-948B-1728B52AA6E4}">
                <adec:decorative xmlns:adec="http://schemas.microsoft.com/office/drawing/2017/decorative" val="1"/>
              </a:ext>
            </a:extLst>
          </p:cNvPr>
          <p:cNvSpPr/>
          <p:nvPr/>
        </p:nvSpPr>
        <p:spPr bwMode="auto">
          <a:xfrm>
            <a:off x="5205984" y="0"/>
            <a:ext cx="6986016" cy="6858000"/>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a:solidFill>
                <a:srgbClr val="FFFFFF"/>
              </a:solidFill>
              <a:ea typeface="Segoe UI" pitchFamily="34" charset="0"/>
              <a:cs typeface="Segoe UI" pitchFamily="34" charset="0"/>
            </a:endParaRPr>
          </a:p>
        </p:txBody>
      </p:sp>
      <p:sp>
        <p:nvSpPr>
          <p:cNvPr id="19" name="Text Placeholder 14">
            <a:extLst>
              <a:ext uri="{FF2B5EF4-FFF2-40B4-BE49-F238E27FC236}">
                <a16:creationId xmlns:a16="http://schemas.microsoft.com/office/drawing/2014/main" id="{0D599919-A8E3-4D2B-86CF-50C6704F17D5}"/>
              </a:ext>
            </a:extLst>
          </p:cNvPr>
          <p:cNvSpPr>
            <a:spLocks noGrp="1"/>
          </p:cNvSpPr>
          <p:nvPr>
            <p:ph type="body" sz="quarter" idx="13" hasCustomPrompt="1"/>
          </p:nvPr>
        </p:nvSpPr>
        <p:spPr>
          <a:xfrm>
            <a:off x="5211763" y="0"/>
            <a:ext cx="3788358" cy="492314"/>
          </a:xfrm>
          <a:gradFill flip="none" rotWithShape="1">
            <a:gsLst>
              <a:gs pos="0">
                <a:srgbClr val="000000"/>
              </a:gs>
              <a:gs pos="99000">
                <a:srgbClr val="000000"/>
              </a:gs>
              <a:gs pos="99000">
                <a:schemeClr val="accent1"/>
              </a:gs>
            </a:gsLst>
            <a:lin ang="10800000" scaled="1"/>
            <a:tileRect/>
          </a:gradFill>
        </p:spPr>
        <p:txBody>
          <a:bodyPr lIns="585216" tIns="91440" bIns="91440"/>
          <a:lstStyle>
            <a:lvl1pPr marL="0" indent="0">
              <a:buNone/>
              <a:defRPr sz="1999">
                <a:solidFill>
                  <a:srgbClr val="FFFFFF"/>
                </a:solidFill>
                <a:latin typeface="+mj-lt"/>
              </a:defRPr>
            </a:lvl1pPr>
          </a:lstStyle>
          <a:p>
            <a:pPr lvl="0"/>
            <a:r>
              <a:rPr lang="en-US"/>
              <a:t>Click to enter title</a:t>
            </a:r>
          </a:p>
        </p:txBody>
      </p:sp>
      <p:sp>
        <p:nvSpPr>
          <p:cNvPr id="13" name="Text Placeholder 4" descr="This layout should only be used for developer code. The font used is a monospace font which is ideal for showing code.">
            <a:extLst>
              <a:ext uri="{FF2B5EF4-FFF2-40B4-BE49-F238E27FC236}">
                <a16:creationId xmlns:a16="http://schemas.microsoft.com/office/drawing/2014/main" id="{47501FD0-A948-CC48-8B11-3BD4F2AE4E8F}"/>
              </a:ext>
            </a:extLst>
          </p:cNvPr>
          <p:cNvSpPr>
            <a:spLocks noGrp="1"/>
          </p:cNvSpPr>
          <p:nvPr>
            <p:ph type="body" sz="quarter" idx="11" hasCustomPrompt="1"/>
          </p:nvPr>
        </p:nvSpPr>
        <p:spPr>
          <a:xfrm>
            <a:off x="5800725" y="709187"/>
            <a:ext cx="5801961" cy="369332"/>
          </a:xfrm>
        </p:spPr>
        <p:txBody>
          <a:bodyPr/>
          <a:lstStyle>
            <a:lvl1pPr marL="0" indent="0">
              <a:buNone/>
              <a:tabLst/>
              <a:defRPr sz="2400">
                <a:solidFill>
                  <a:srgbClr val="2F2F2F"/>
                </a:solidFill>
                <a:latin typeface="Consolas" panose="020B0609020204030204" pitchFamily="49" charset="0"/>
                <a:cs typeface="Consolas" panose="020B0609020204030204" pitchFamily="49" charset="0"/>
              </a:defRPr>
            </a:lvl1pPr>
            <a:lvl2pPr marL="346449" indent="0">
              <a:buNone/>
              <a:defRPr sz="23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2pPr>
            <a:lvl3pPr marL="584432" indent="0">
              <a:buNone/>
              <a:defRPr sz="19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3pPr>
            <a:lvl4pPr marL="814319"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4pPr>
            <a:lvl5pPr marL="1050682"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5pPr>
          </a:lstStyle>
          <a:p>
            <a:pPr lvl="0"/>
            <a:r>
              <a:rPr lang="en-US"/>
              <a:t>Click to edit or paste code</a:t>
            </a:r>
          </a:p>
        </p:txBody>
      </p:sp>
    </p:spTree>
    <p:extLst>
      <p:ext uri="{BB962C8B-B14F-4D97-AF65-F5344CB8AC3E}">
        <p14:creationId xmlns:p14="http://schemas.microsoft.com/office/powerpoint/2010/main" val="2810506330"/>
      </p:ext>
    </p:extLst>
  </p:cSld>
  <p:clrMapOvr>
    <a:masterClrMapping/>
  </p:clrMapOvr>
  <p:transition>
    <p:fade/>
  </p:transition>
  <p:hf sldNum="0" hdr="0" ftr="0" dt="0"/>
  <p:extLst>
    <p:ext uri="{DCECCB84-F9BA-43D5-87BE-67443E8EF086}">
      <p15:sldGuideLst xmlns:p15="http://schemas.microsoft.com/office/powerpoint/2012/main">
        <p15:guide id="1" orient="horz" pos="288">
          <p15:clr>
            <a:srgbClr val="5ACBF0"/>
          </p15:clr>
        </p15:guide>
        <p15:guide id="2" orient="horz" pos="445">
          <p15:clr>
            <a:srgbClr val="5ACBF0"/>
          </p15:clr>
        </p15:guide>
        <p15:guide id="4" orient="horz" pos="843">
          <p15:clr>
            <a:srgbClr val="5ACBF0"/>
          </p15:clr>
        </p15:guide>
        <p15:guide id="7" pos="3283">
          <p15:clr>
            <a:srgbClr val="5ACBF0"/>
          </p15:clr>
        </p15:guide>
        <p15:guide id="8" pos="3654">
          <p15:clr>
            <a:srgbClr val="5ACBF0"/>
          </p15:clr>
        </p15:guide>
        <p15:guide id="9" pos="2916">
          <p15:clr>
            <a:srgbClr val="5ACBF0"/>
          </p15:clr>
        </p15:guide>
      </p15:sldGuideLst>
    </p:ext>
  </p:extLst>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p:cSld name="Code Left sde">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2316165A-5926-4F59-B348-996936FBB574}"/>
              </a:ext>
              <a:ext uri="{C183D7F6-B498-43B3-948B-1728B52AA6E4}">
                <adec:decorative xmlns:adec="http://schemas.microsoft.com/office/drawing/2017/decorative" val="1"/>
              </a:ext>
            </a:extLst>
          </p:cNvPr>
          <p:cNvSpPr/>
          <p:nvPr/>
        </p:nvSpPr>
        <p:spPr bwMode="auto">
          <a:xfrm>
            <a:off x="-2" y="0"/>
            <a:ext cx="6986016" cy="6858000"/>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a:solidFill>
                <a:srgbClr val="FFFFFF"/>
              </a:solidFill>
              <a:ea typeface="Segoe UI" pitchFamily="34" charset="0"/>
              <a:cs typeface="Segoe UI" pitchFamily="34" charset="0"/>
            </a:endParaRPr>
          </a:p>
        </p:txBody>
      </p:sp>
      <p:sp>
        <p:nvSpPr>
          <p:cNvPr id="2" name="Title 1">
            <a:extLst>
              <a:ext uri="{FF2B5EF4-FFF2-40B4-BE49-F238E27FC236}">
                <a16:creationId xmlns:a16="http://schemas.microsoft.com/office/drawing/2014/main" id="{6BB14A7D-C409-4A7C-9D82-A2E5DBB8AB72}"/>
              </a:ext>
            </a:extLst>
          </p:cNvPr>
          <p:cNvSpPr>
            <a:spLocks noGrp="1"/>
          </p:cNvSpPr>
          <p:nvPr>
            <p:ph type="title" hasCustomPrompt="1"/>
          </p:nvPr>
        </p:nvSpPr>
        <p:spPr>
          <a:xfrm>
            <a:off x="7575549" y="457200"/>
            <a:ext cx="4031233" cy="492443"/>
          </a:xfrm>
        </p:spPr>
        <p:txBody>
          <a:bodyPr/>
          <a:lstStyle>
            <a:lvl1pPr>
              <a:defRPr sz="3200">
                <a:solidFill>
                  <a:schemeClr val="tx1"/>
                </a:solidFill>
              </a:defRPr>
            </a:lvl1pPr>
          </a:lstStyle>
          <a:p>
            <a:r>
              <a:rPr lang="en-US"/>
              <a:t>Click to edit title</a:t>
            </a:r>
          </a:p>
        </p:txBody>
      </p:sp>
      <p:sp>
        <p:nvSpPr>
          <p:cNvPr id="19" name="Text Placeholder 14">
            <a:extLst>
              <a:ext uri="{FF2B5EF4-FFF2-40B4-BE49-F238E27FC236}">
                <a16:creationId xmlns:a16="http://schemas.microsoft.com/office/drawing/2014/main" id="{0D599919-A8E3-4D2B-86CF-50C6704F17D5}"/>
              </a:ext>
            </a:extLst>
          </p:cNvPr>
          <p:cNvSpPr>
            <a:spLocks noGrp="1"/>
          </p:cNvSpPr>
          <p:nvPr>
            <p:ph type="body" sz="quarter" idx="13" hasCustomPrompt="1"/>
          </p:nvPr>
        </p:nvSpPr>
        <p:spPr>
          <a:xfrm>
            <a:off x="-1" y="0"/>
            <a:ext cx="3788358" cy="492314"/>
          </a:xfrm>
          <a:gradFill flip="none" rotWithShape="1">
            <a:gsLst>
              <a:gs pos="0">
                <a:srgbClr val="000000"/>
              </a:gs>
              <a:gs pos="99000">
                <a:srgbClr val="000000"/>
              </a:gs>
              <a:gs pos="99000">
                <a:schemeClr val="accent1"/>
              </a:gs>
            </a:gsLst>
            <a:lin ang="10800000" scaled="1"/>
            <a:tileRect/>
          </a:gradFill>
        </p:spPr>
        <p:txBody>
          <a:bodyPr lIns="585216" tIns="91440" bIns="91440"/>
          <a:lstStyle>
            <a:lvl1pPr marL="0" indent="0">
              <a:buNone/>
              <a:defRPr sz="1999">
                <a:solidFill>
                  <a:srgbClr val="FFFFFF"/>
                </a:solidFill>
                <a:latin typeface="+mj-lt"/>
              </a:defRPr>
            </a:lvl1pPr>
          </a:lstStyle>
          <a:p>
            <a:pPr lvl="0"/>
            <a:r>
              <a:rPr lang="en-US"/>
              <a:t>Click to enter title</a:t>
            </a:r>
          </a:p>
        </p:txBody>
      </p:sp>
      <p:sp>
        <p:nvSpPr>
          <p:cNvPr id="13" name="Text Placeholder 4" descr="This layout should only be used for developer code. The font used is a monospace font which is ideal for showing code.">
            <a:extLst>
              <a:ext uri="{FF2B5EF4-FFF2-40B4-BE49-F238E27FC236}">
                <a16:creationId xmlns:a16="http://schemas.microsoft.com/office/drawing/2014/main" id="{47501FD0-A948-CC48-8B11-3BD4F2AE4E8F}"/>
              </a:ext>
            </a:extLst>
          </p:cNvPr>
          <p:cNvSpPr>
            <a:spLocks noGrp="1"/>
          </p:cNvSpPr>
          <p:nvPr>
            <p:ph type="body" sz="quarter" idx="11" hasCustomPrompt="1"/>
          </p:nvPr>
        </p:nvSpPr>
        <p:spPr>
          <a:xfrm>
            <a:off x="584199" y="706011"/>
            <a:ext cx="5819775" cy="369332"/>
          </a:xfrm>
        </p:spPr>
        <p:txBody>
          <a:bodyPr/>
          <a:lstStyle>
            <a:lvl1pPr marL="0" indent="0">
              <a:buNone/>
              <a:defRPr sz="2400">
                <a:solidFill>
                  <a:srgbClr val="2F2F2F"/>
                </a:solidFill>
                <a:latin typeface="Consolas" panose="020B0609020204030204" pitchFamily="49" charset="0"/>
                <a:cs typeface="Consolas" panose="020B0609020204030204" pitchFamily="49" charset="0"/>
              </a:defRPr>
            </a:lvl1pPr>
            <a:lvl2pPr marL="346449" indent="0">
              <a:buNone/>
              <a:defRPr sz="23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2pPr>
            <a:lvl3pPr marL="584432" indent="0">
              <a:buNone/>
              <a:defRPr sz="19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3pPr>
            <a:lvl4pPr marL="814319"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4pPr>
            <a:lvl5pPr marL="1050682"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5pPr>
          </a:lstStyle>
          <a:p>
            <a:pPr lvl="0"/>
            <a:r>
              <a:rPr lang="en-US"/>
              <a:t>Click to edit or paste code</a:t>
            </a:r>
          </a:p>
        </p:txBody>
      </p:sp>
      <p:sp>
        <p:nvSpPr>
          <p:cNvPr id="12" name="Text Placeholder 3">
            <a:extLst>
              <a:ext uri="{FF2B5EF4-FFF2-40B4-BE49-F238E27FC236}">
                <a16:creationId xmlns:a16="http://schemas.microsoft.com/office/drawing/2014/main" id="{2BB818A5-4223-0847-B6E2-655C7DC7B6B4}"/>
              </a:ext>
            </a:extLst>
          </p:cNvPr>
          <p:cNvSpPr>
            <a:spLocks noGrp="1"/>
          </p:cNvSpPr>
          <p:nvPr>
            <p:ph type="body" sz="quarter" idx="10" hasCustomPrompt="1"/>
          </p:nvPr>
        </p:nvSpPr>
        <p:spPr>
          <a:xfrm>
            <a:off x="7575550" y="1336675"/>
            <a:ext cx="4033838" cy="369332"/>
          </a:xfrm>
        </p:spPr>
        <p:txBody>
          <a:bodyPr wrap="square">
            <a:spAutoFit/>
          </a:bodyPr>
          <a:lstStyle>
            <a:lvl1pPr marL="0" indent="0">
              <a:lnSpc>
                <a:spcPct val="100000"/>
              </a:lnSpc>
              <a:spcBef>
                <a:spcPts val="600"/>
              </a:spcBef>
              <a:spcAft>
                <a:spcPts val="0"/>
              </a:spcAft>
              <a:buNone/>
              <a:defRPr sz="2400" b="0" i="0" baseline="0">
                <a:solidFill>
                  <a:schemeClr val="tx1"/>
                </a:solidFill>
                <a:latin typeface="Segoe UI" panose="020B0502040204020203" pitchFamily="34" charset="0"/>
                <a:cs typeface="Segoe UI" panose="020B0502040204020203" pitchFamily="34" charset="0"/>
              </a:defRPr>
            </a:lvl1pPr>
            <a:lvl2pPr marL="0" indent="0">
              <a:lnSpc>
                <a:spcPct val="100000"/>
              </a:lnSpc>
              <a:spcBef>
                <a:spcPts val="60"/>
              </a:spcBef>
              <a:spcAft>
                <a:spcPts val="60"/>
              </a:spcAft>
              <a:buNone/>
              <a:defRPr sz="2400" b="0" i="0">
                <a:solidFill>
                  <a:srgbClr val="2F2F2F"/>
                </a:solidFill>
                <a:latin typeface="Segoe UI" panose="020B0502040204020203" pitchFamily="34" charset="0"/>
                <a:cs typeface="Segoe UI" panose="020B0502040204020203" pitchFamily="34" charset="0"/>
              </a:defRPr>
            </a:lvl2pPr>
            <a:lvl3pPr marL="457063" indent="0">
              <a:buNone/>
              <a:defRPr/>
            </a:lvl3pPr>
            <a:lvl4pPr marL="685594" indent="0">
              <a:buNone/>
              <a:defRPr/>
            </a:lvl4pPr>
            <a:lvl5pPr marL="914126" indent="0">
              <a:buNone/>
              <a:defRPr/>
            </a:lvl5pPr>
          </a:lstStyle>
          <a:p>
            <a:pPr lvl="0"/>
            <a:r>
              <a:rPr lang="en-US"/>
              <a:t>Click to edit text</a:t>
            </a:r>
          </a:p>
        </p:txBody>
      </p:sp>
    </p:spTree>
    <p:extLst>
      <p:ext uri="{BB962C8B-B14F-4D97-AF65-F5344CB8AC3E}">
        <p14:creationId xmlns:p14="http://schemas.microsoft.com/office/powerpoint/2010/main" val="12176123"/>
      </p:ext>
    </p:extLst>
  </p:cSld>
  <p:clrMapOvr>
    <a:masterClrMapping/>
  </p:clrMapOvr>
  <p:transition>
    <p:fade/>
  </p:transition>
  <p:hf sldNum="0" hdr="0" ftr="0" dt="0"/>
  <p:extLst>
    <p:ext uri="{DCECCB84-F9BA-43D5-87BE-67443E8EF086}">
      <p15:sldGuideLst xmlns:p15="http://schemas.microsoft.com/office/powerpoint/2012/main">
        <p15:guide id="1" orient="horz" pos="288">
          <p15:clr>
            <a:srgbClr val="5ACBF0"/>
          </p15:clr>
        </p15:guide>
        <p15:guide id="2" orient="horz" pos="436">
          <p15:clr>
            <a:srgbClr val="5ACBF0"/>
          </p15:clr>
        </p15:guide>
        <p15:guide id="4" orient="horz" pos="839">
          <p15:clr>
            <a:srgbClr val="5ACBF0"/>
          </p15:clr>
        </p15:guide>
        <p15:guide id="6" pos="4402">
          <p15:clr>
            <a:srgbClr val="5ACBF0"/>
          </p15:clr>
        </p15:guide>
        <p15:guide id="7" pos="4034">
          <p15:clr>
            <a:srgbClr val="5ACBF0"/>
          </p15:clr>
        </p15:guide>
        <p15:guide id="8" pos="4772">
          <p15:clr>
            <a:srgbClr val="5ACBF0"/>
          </p15:clr>
        </p15:guide>
      </p15:sldGuideLst>
    </p:ext>
  </p:extLst>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p:cSld name="Demo slide">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1864180"/>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0" kern="1200" cap="none" spc="-50" baseline="0" dirty="0">
                <a:ln w="3175">
                  <a:noFill/>
                </a:ln>
                <a:solidFill>
                  <a:schemeClr val="accent1">
                    <a:lumMod val="40000"/>
                    <a:lumOff val="60000"/>
                  </a:schemeClr>
                </a:solidFill>
                <a:effectLst/>
                <a:latin typeface="+mj-lt"/>
                <a:ea typeface="+mn-ea"/>
                <a:cs typeface="Segoe UI" pitchFamily="34" charset="0"/>
              </a:defRPr>
            </a:lvl1pPr>
          </a:lstStyle>
          <a:p>
            <a:r>
              <a:rPr lang="en-US"/>
              <a:t>Demo title</a:t>
            </a:r>
          </a:p>
        </p:txBody>
      </p:sp>
      <p:sp>
        <p:nvSpPr>
          <p:cNvPr id="5" name="Text Placeholder 4"/>
          <p:cNvSpPr>
            <a:spLocks noGrp="1"/>
          </p:cNvSpPr>
          <p:nvPr>
            <p:ph type="body" sz="quarter" idx="12" hasCustomPrompt="1"/>
          </p:nvPr>
        </p:nvSpPr>
        <p:spPr>
          <a:xfrm>
            <a:off x="585216" y="2808276"/>
            <a:ext cx="9144000" cy="338554"/>
          </a:xfrm>
          <a:noFill/>
        </p:spPr>
        <p:txBody>
          <a:bodyPr lIns="0" tIns="0" rIns="0" bIns="0">
            <a:spAutoFit/>
          </a:bodyPr>
          <a:lstStyle>
            <a:lvl1pPr marL="0" indent="0">
              <a:spcBef>
                <a:spcPts val="0"/>
              </a:spcBef>
              <a:spcAft>
                <a:spcPts val="0"/>
              </a:spcAft>
              <a:buFont typeface="Arial" panose="020B0604020202020204" pitchFamily="34" charset="0"/>
              <a:buNone/>
              <a:defRPr sz="2200" spc="0" baseline="0">
                <a:solidFill>
                  <a:schemeClr val="tx1"/>
                </a:solidFill>
                <a:latin typeface="+mn-lt"/>
              </a:defRPr>
            </a:lvl1pPr>
          </a:lstStyle>
          <a:p>
            <a:pPr lvl="0"/>
            <a:r>
              <a:rPr lang="en-US"/>
              <a:t>Speaker name</a:t>
            </a:r>
          </a:p>
        </p:txBody>
      </p:sp>
    </p:spTree>
    <p:extLst>
      <p:ext uri="{BB962C8B-B14F-4D97-AF65-F5344CB8AC3E}">
        <p14:creationId xmlns:p14="http://schemas.microsoft.com/office/powerpoint/2010/main" val="408085859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52.xml><?xml version="1.0" encoding="utf-8"?>
<p:sldLayout xmlns:a="http://schemas.openxmlformats.org/drawingml/2006/main" xmlns:r="http://schemas.openxmlformats.org/officeDocument/2006/relationships" xmlns:p="http://schemas.openxmlformats.org/presentationml/2006/main">
  <p:cSld name="Section Title 2">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1864180"/>
            <a:ext cx="9144000" cy="498598"/>
          </a:xfrm>
          <a:noFill/>
        </p:spPr>
        <p:txBody>
          <a:bodyPr lIns="0" tIns="0" rIns="0" bIns="0" anchor="t" anchorCtr="0">
            <a:spAutoFit/>
          </a:bodyPr>
          <a:lstStyle>
            <a:lvl1pPr algn="l" defTabSz="932742" rtl="0" eaLnBrk="1" latinLnBrk="0" hangingPunct="1">
              <a:lnSpc>
                <a:spcPct val="90000"/>
              </a:lnSpc>
              <a:spcBef>
                <a:spcPct val="0"/>
              </a:spcBef>
              <a:buNone/>
              <a:defRPr lang="en-US" sz="3600" b="0" kern="1200" cap="none" spc="-50" baseline="0" dirty="0">
                <a:ln w="3175">
                  <a:noFill/>
                </a:ln>
                <a:solidFill>
                  <a:schemeClr val="tx1"/>
                </a:solidFill>
                <a:effectLst/>
                <a:latin typeface="+mj-lt"/>
                <a:ea typeface="+mn-ea"/>
                <a:cs typeface="Segoe UI" pitchFamily="34" charset="0"/>
              </a:defRPr>
            </a:lvl1pPr>
          </a:lstStyle>
          <a:p>
            <a:r>
              <a:rPr lang="en-US"/>
              <a:t>Section title</a:t>
            </a:r>
          </a:p>
        </p:txBody>
      </p:sp>
    </p:spTree>
    <p:extLst>
      <p:ext uri="{BB962C8B-B14F-4D97-AF65-F5344CB8AC3E}">
        <p14:creationId xmlns:p14="http://schemas.microsoft.com/office/powerpoint/2010/main" val="415982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sldGuideLst>
    </p:ext>
  </p:extLst>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p:cSld name="Section Title graphic 2">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5808"/>
            <a:ext cx="5163831" cy="498598"/>
          </a:xfrm>
          <a:noFill/>
        </p:spPr>
        <p:txBody>
          <a:bodyPr wrap="square" lIns="0" tIns="0" rIns="0" bIns="0" anchor="b" anchorCtr="0">
            <a:spAutoFit/>
          </a:bodyPr>
          <a:lstStyle>
            <a:lvl1pPr algn="l" defTabSz="932742" rtl="0" eaLnBrk="1" latinLnBrk="0" hangingPunct="1">
              <a:lnSpc>
                <a:spcPct val="90000"/>
              </a:lnSpc>
              <a:spcBef>
                <a:spcPct val="0"/>
              </a:spcBef>
              <a:buNone/>
              <a:defRPr lang="en-US" sz="3600" b="0" kern="1200" cap="none" spc="-50" baseline="0" dirty="0">
                <a:ln w="3175">
                  <a:noFill/>
                </a:ln>
                <a:solidFill>
                  <a:schemeClr val="tx1"/>
                </a:solidFill>
                <a:effectLst/>
                <a:latin typeface="+mj-lt"/>
                <a:ea typeface="+mn-ea"/>
                <a:cs typeface="Segoe UI" pitchFamily="34" charset="0"/>
              </a:defRPr>
            </a:lvl1pPr>
          </a:lstStyle>
          <a:p>
            <a:r>
              <a:rPr lang="en-US"/>
              <a:t>Section title</a:t>
            </a:r>
          </a:p>
        </p:txBody>
      </p:sp>
      <p:sp>
        <p:nvSpPr>
          <p:cNvPr id="5" name="Rectangle 4">
            <a:extLst>
              <a:ext uri="{FF2B5EF4-FFF2-40B4-BE49-F238E27FC236}">
                <a16:creationId xmlns:a16="http://schemas.microsoft.com/office/drawing/2014/main" id="{7F1925CC-BA9D-4D40-B695-B957CD033741}"/>
              </a:ext>
            </a:extLst>
          </p:cNvPr>
          <p:cNvSpPr/>
          <p:nvPr/>
        </p:nvSpPr>
        <p:spPr bwMode="auto">
          <a:xfrm>
            <a:off x="6395722" y="0"/>
            <a:ext cx="5796278" cy="6858000"/>
          </a:xfrm>
          <a:prstGeom prst="rect">
            <a:avLst/>
          </a:prstGeom>
          <a:solidFill>
            <a:srgbClr val="F2F2F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solidFill>
                <a:srgbClr val="FFFFFF"/>
              </a:solidFill>
              <a:ea typeface="Segoe UI" pitchFamily="34" charset="0"/>
              <a:cs typeface="Segoe UI" pitchFamily="34" charset="0"/>
            </a:endParaRPr>
          </a:p>
        </p:txBody>
      </p:sp>
      <p:pic>
        <p:nvPicPr>
          <p:cNvPr id="6" name="Picture 5">
            <a:extLst>
              <a:ext uri="{FF2B5EF4-FFF2-40B4-BE49-F238E27FC236}">
                <a16:creationId xmlns:a16="http://schemas.microsoft.com/office/drawing/2014/main" id="{95AE0640-138F-254C-8405-5BB88675B5E9}"/>
              </a:ext>
            </a:extLst>
          </p:cNvPr>
          <p:cNvPicPr>
            <a:picLocks noChangeAspect="1"/>
          </p:cNvPicPr>
          <p:nvPr/>
        </p:nvPicPr>
        <p:blipFill rotWithShape="1">
          <a:blip r:embed="rId2"/>
          <a:srcRect l="29496" t="732" r="19816" b="24421"/>
          <a:stretch/>
        </p:blipFill>
        <p:spPr>
          <a:xfrm>
            <a:off x="6395722" y="-1"/>
            <a:ext cx="5796278" cy="6858001"/>
          </a:xfrm>
          <a:prstGeom prst="rect">
            <a:avLst/>
          </a:prstGeom>
        </p:spPr>
      </p:pic>
    </p:spTree>
    <p:extLst>
      <p:ext uri="{BB962C8B-B14F-4D97-AF65-F5344CB8AC3E}">
        <p14:creationId xmlns:p14="http://schemas.microsoft.com/office/powerpoint/2010/main" val="3596353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sldGuideLst>
    </p:ext>
  </p:extLst>
</p:sldLayout>
</file>

<file path=ppt/slideLayouts/slideLayout54.xml><?xml version="1.0" encoding="utf-8"?>
<p:sldLayout xmlns:a="http://schemas.openxmlformats.org/drawingml/2006/main" xmlns:r="http://schemas.openxmlformats.org/officeDocument/2006/relationships" xmlns:p="http://schemas.openxmlformats.org/presentationml/2006/main">
  <p:cSld name="Section Title photo">
    <p:spTree>
      <p:nvGrpSpPr>
        <p:cNvPr id="1" name=""/>
        <p:cNvGrpSpPr/>
        <p:nvPr/>
      </p:nvGrpSpPr>
      <p:grpSpPr>
        <a:xfrm>
          <a:off x="0" y="0"/>
          <a:ext cx="0" cy="0"/>
          <a:chOff x="0" y="0"/>
          <a:chExt cx="0" cy="0"/>
        </a:xfrm>
      </p:grpSpPr>
      <p:sp>
        <p:nvSpPr>
          <p:cNvPr id="5" name="Picture Placeholder 5">
            <a:extLst>
              <a:ext uri="{FF2B5EF4-FFF2-40B4-BE49-F238E27FC236}">
                <a16:creationId xmlns:a16="http://schemas.microsoft.com/office/drawing/2014/main" id="{0F739808-4725-B142-9FAB-65DB691EBEFA}"/>
              </a:ext>
            </a:extLst>
          </p:cNvPr>
          <p:cNvSpPr>
            <a:spLocks noGrp="1"/>
          </p:cNvSpPr>
          <p:nvPr>
            <p:ph type="pic" sz="quarter" idx="11" hasCustomPrompt="1"/>
          </p:nvPr>
        </p:nvSpPr>
        <p:spPr>
          <a:xfrm>
            <a:off x="6395720" y="0"/>
            <a:ext cx="5796279" cy="6858000"/>
          </a:xfrm>
          <a:blipFill>
            <a:blip r:embed="rId2"/>
            <a:stretch>
              <a:fillRect/>
            </a:stretch>
          </a:blipFill>
        </p:spPr>
        <p:txBody>
          <a:bodyPr lIns="0" bIns="1280160" anchor="ctr" anchorCtr="1">
            <a:noAutofit/>
          </a:bodyPr>
          <a:lstStyle>
            <a:lvl1pPr marL="0" indent="0" algn="ctr">
              <a:lnSpc>
                <a:spcPct val="150000"/>
              </a:lnSpc>
              <a:buFontTx/>
              <a:buNone/>
              <a:defRPr sz="1200" b="1" i="0">
                <a:solidFill>
                  <a:srgbClr val="000000"/>
                </a:solidFill>
                <a:latin typeface="Segoe UI Semibold" panose="020B0502040204020203" pitchFamily="34" charset="0"/>
                <a:cs typeface="Segoe UI Semibold" panose="020B0502040204020203" pitchFamily="34" charset="0"/>
              </a:defRPr>
            </a:lvl1pPr>
          </a:lstStyle>
          <a:p>
            <a:r>
              <a:rPr lang="en-US"/>
              <a:t>Drag &amp; drop your photo here</a:t>
            </a:r>
            <a:br>
              <a:rPr lang="en-US"/>
            </a:br>
            <a:r>
              <a:rPr lang="en-US"/>
              <a:t>or click or tap icon below to insert</a:t>
            </a:r>
          </a:p>
        </p:txBody>
      </p:sp>
      <p:sp>
        <p:nvSpPr>
          <p:cNvPr id="2" name="Title 1"/>
          <p:cNvSpPr>
            <a:spLocks noGrp="1"/>
          </p:cNvSpPr>
          <p:nvPr>
            <p:ph type="title" hasCustomPrompt="1"/>
          </p:nvPr>
        </p:nvSpPr>
        <p:spPr>
          <a:xfrm>
            <a:off x="585216" y="3035808"/>
            <a:ext cx="5163831" cy="498598"/>
          </a:xfrm>
          <a:noFill/>
        </p:spPr>
        <p:txBody>
          <a:bodyPr wrap="square" lIns="0" tIns="0" rIns="0" bIns="0" anchor="b" anchorCtr="0">
            <a:spAutoFit/>
          </a:bodyPr>
          <a:lstStyle>
            <a:lvl1pPr algn="l" defTabSz="932742" rtl="0" eaLnBrk="1" latinLnBrk="0" hangingPunct="1">
              <a:lnSpc>
                <a:spcPct val="90000"/>
              </a:lnSpc>
              <a:spcBef>
                <a:spcPct val="0"/>
              </a:spcBef>
              <a:buNone/>
              <a:defRPr lang="en-US" sz="3600" b="0" kern="1200" cap="none" spc="-50" baseline="0" dirty="0">
                <a:ln w="3175">
                  <a:noFill/>
                </a:ln>
                <a:solidFill>
                  <a:schemeClr val="tx1"/>
                </a:solidFill>
                <a:effectLst/>
                <a:latin typeface="+mj-lt"/>
                <a:ea typeface="+mn-ea"/>
                <a:cs typeface="Segoe UI" pitchFamily="34" charset="0"/>
              </a:defRPr>
            </a:lvl1pPr>
          </a:lstStyle>
          <a:p>
            <a:r>
              <a:rPr lang="en-US"/>
              <a:t>Section title</a:t>
            </a:r>
          </a:p>
        </p:txBody>
      </p:sp>
    </p:spTree>
    <p:extLst>
      <p:ext uri="{BB962C8B-B14F-4D97-AF65-F5344CB8AC3E}">
        <p14:creationId xmlns:p14="http://schemas.microsoft.com/office/powerpoint/2010/main" val="29233979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sldGuideLst>
    </p:ext>
  </p:extLst>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123803810"/>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61">
          <p15:clr>
            <a:srgbClr val="A4A3A4"/>
          </p15:clr>
        </p15:guide>
        <p15:guide id="15" pos="3348">
          <p15:clr>
            <a:srgbClr val="A4A3A4"/>
          </p15:clr>
        </p15:guide>
        <p15:guide id="16" pos="3754">
          <p15:clr>
            <a:srgbClr val="A4A3A4"/>
          </p15:clr>
        </p15:guide>
        <p15:guide id="17" pos="3931">
          <p15:clr>
            <a:srgbClr val="A4A3A4"/>
          </p15:clr>
        </p15:guide>
        <p15:guide id="18" pos="4342">
          <p15:clr>
            <a:srgbClr val="A4A3A4"/>
          </p15:clr>
        </p15:guide>
        <p15:guide id="19" pos="4531">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p:cSld name="Blank 2">
    <p:bg>
      <p:bgRef idx="1001">
        <a:schemeClr val="bg2"/>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03572916"/>
      </p:ext>
    </p:extLst>
  </p:cSld>
  <p:clrMapOvr>
    <a:overrideClrMapping bg1="dk1" tx1="lt1" bg2="dk2" tx2="lt2" accent1="accent1" accent2="accent2" accent3="accent3" accent4="accent4" accent5="accent5" accent6="accent6" hlink="hlink" folHlink="folHlink"/>
  </p:clrMapOvr>
  <p:transition>
    <p:fade/>
  </p:transition>
  <p:hf sldNum="0" hdr="0" ftr="0" dt="0"/>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p:cSld name="Black Notes slide Layout">
    <p:bg bwMode="gray">
      <p:bgRef idx="1001">
        <a:schemeClr val="bg1"/>
      </p:bgRef>
    </p:bg>
    <p:spTree>
      <p:nvGrpSpPr>
        <p:cNvPr id="1" name=""/>
        <p:cNvGrpSpPr/>
        <p:nvPr/>
      </p:nvGrpSpPr>
      <p:grpSpPr>
        <a:xfrm>
          <a:off x="0" y="0"/>
          <a:ext cx="0" cy="0"/>
          <a:chOff x="0" y="0"/>
          <a:chExt cx="0" cy="0"/>
        </a:xfrm>
      </p:grpSpPr>
      <p:sp>
        <p:nvSpPr>
          <p:cNvPr id="3" name="Title 2"/>
          <p:cNvSpPr>
            <a:spLocks noGrp="1"/>
          </p:cNvSpPr>
          <p:nvPr>
            <p:ph type="title"/>
          </p:nvPr>
        </p:nvSpPr>
        <p:spPr bwMode="white"/>
        <p:txBody>
          <a:bodyPr/>
          <a:lstStyle>
            <a:lvl1pPr>
              <a:defRPr b="0">
                <a:solidFill>
                  <a:schemeClr val="tx1"/>
                </a:solidFill>
                <a:latin typeface="Segoe UI" pitchFamily="34" charset="0"/>
                <a:ea typeface="Segoe UI" pitchFamily="34" charset="0"/>
                <a:cs typeface="Segoe UI" pitchFamily="34" charset="0"/>
              </a:defRPr>
            </a:lvl1pPr>
          </a:lstStyle>
          <a:p>
            <a:r>
              <a:rPr lang="en-US"/>
              <a:t>Click to edit Master title style</a:t>
            </a:r>
          </a:p>
        </p:txBody>
      </p:sp>
      <p:sp>
        <p:nvSpPr>
          <p:cNvPr id="5" name="Text Placeholder 4">
            <a:extLst>
              <a:ext uri="{FF2B5EF4-FFF2-40B4-BE49-F238E27FC236}">
                <a16:creationId xmlns:a16="http://schemas.microsoft.com/office/drawing/2014/main" id="{F4B6606D-2DF9-48CD-BBE9-B751BF55CD2B}"/>
              </a:ext>
            </a:extLst>
          </p:cNvPr>
          <p:cNvSpPr>
            <a:spLocks noGrp="1"/>
          </p:cNvSpPr>
          <p:nvPr>
            <p:ph type="body" sz="quarter" idx="12"/>
          </p:nvPr>
        </p:nvSpPr>
        <p:spPr bwMode="white">
          <a:xfrm>
            <a:off x="584200" y="1436688"/>
            <a:ext cx="11018838" cy="2215991"/>
          </a:xfrm>
        </p:spPr>
        <p:txBody>
          <a:bodyPr>
            <a:spAutoFit/>
          </a:bodyPr>
          <a:lstStyle>
            <a:lvl1pPr>
              <a:defRPr sz="3600">
                <a:latin typeface="+mn-lt"/>
              </a:defRPr>
            </a:lvl1pPr>
            <a:lvl2pPr>
              <a:defRPr sz="2800">
                <a:latin typeface="+mn-lt"/>
              </a:defRPr>
            </a:lvl2pPr>
            <a:lvl3pPr>
              <a:defRPr sz="2400">
                <a:latin typeface="+mn-lt"/>
              </a:defRPr>
            </a:lvl3pPr>
            <a:lvl4pPr>
              <a:defRPr sz="2000">
                <a:latin typeface="+mn-lt"/>
              </a:defRPr>
            </a:lvl4pPr>
            <a:lvl5pPr>
              <a:defRPr sz="1800">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Next slide"/>
          <p:cNvSpPr>
            <a:spLocks noGrp="1"/>
          </p:cNvSpPr>
          <p:nvPr>
            <p:ph type="body" sz="quarter" idx="11" hasCustomPrompt="1"/>
          </p:nvPr>
        </p:nvSpPr>
        <p:spPr>
          <a:xfrm>
            <a:off x="1" y="6269038"/>
            <a:ext cx="12192001" cy="588963"/>
          </a:xfrm>
          <a:prstGeom prst="rect">
            <a:avLst/>
          </a:prstGeom>
          <a:solidFill>
            <a:srgbClr val="FFFF99"/>
          </a:solidFill>
        </p:spPr>
        <p:txBody>
          <a:bodyPr wrap="square" lIns="155457" tIns="77729" rIns="155457" bIns="45720" anchor="b" anchorCtr="0">
            <a:noAutofit/>
          </a:bodyPr>
          <a:lstStyle>
            <a:lvl1pPr algn="r">
              <a:buFont typeface="Arial" pitchFamily="34" charset="0"/>
              <a:buNone/>
              <a:defRPr sz="3700" spc="-51" baseline="0">
                <a:solidFill>
                  <a:srgbClr val="000000"/>
                </a:solidFill>
                <a:effectLst/>
                <a:latin typeface="Segoe UI" pitchFamily="34" charset="0"/>
                <a:ea typeface="Segoe UI" pitchFamily="34" charset="0"/>
                <a:cs typeface="Segoe UI" pitchFamily="34" charset="0"/>
              </a:defRPr>
            </a:lvl1pPr>
          </a:lstStyle>
          <a:p>
            <a:pPr lvl="0"/>
            <a:r>
              <a:rPr lang="en-US"/>
              <a:t>Next:</a:t>
            </a:r>
          </a:p>
        </p:txBody>
      </p:sp>
    </p:spTree>
    <p:extLst>
      <p:ext uri="{BB962C8B-B14F-4D97-AF65-F5344CB8AC3E}">
        <p14:creationId xmlns:p14="http://schemas.microsoft.com/office/powerpoint/2010/main" val="1788382623"/>
      </p:ext>
    </p:extLst>
  </p:cSld>
  <p:clrMapOvr>
    <a:overrideClrMapping bg1="dk1" tx1="lt1" bg2="dk2" tx2="lt2" accent1="accent1" accent2="accent2" accent3="accent3" accent4="accent4" accent5="accent5" accent6="accent6" hlink="hlink" folHlink="folHlink"/>
  </p:clrMapOvr>
  <p:transition>
    <p:fade/>
  </p:transition>
  <p:hf sldNum="0" hdr="0" ftr="0" dt="0"/>
  <p:extLst>
    <p:ext uri="{DCECCB84-F9BA-43D5-87BE-67443E8EF086}">
      <p15:sldGuideLst xmlns:p15="http://schemas.microsoft.com/office/powerpoint/2012/main">
        <p15:guide id="1" orient="horz" pos="904">
          <p15:clr>
            <a:srgbClr val="5ACBF0"/>
          </p15:clr>
        </p15:guide>
        <p15:guide id="2" orient="horz" pos="288">
          <p15:clr>
            <a:srgbClr val="5ACBF0"/>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p:cSld name="1_Title Slide">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BDBC305C-A9C3-4278-AFC0-C99DFD80A68A}"/>
              </a:ext>
            </a:extLst>
          </p:cNvPr>
          <p:cNvSpPr>
            <a:spLocks noGrp="1"/>
          </p:cNvSpPr>
          <p:nvPr>
            <p:ph type="title" hasCustomPrompt="1"/>
          </p:nvPr>
        </p:nvSpPr>
        <p:spPr>
          <a:xfrm>
            <a:off x="609600" y="440495"/>
            <a:ext cx="11152863" cy="758022"/>
          </a:xfrm>
          <a:prstGeom prst="rect">
            <a:avLst/>
          </a:prstGeom>
        </p:spPr>
        <p:txBody>
          <a:bodyPr vert="horz" wrap="square" lIns="0" tIns="164592" rIns="0" bIns="0" rtlCol="0" anchor="t">
            <a:noAutofit/>
          </a:bodyPr>
          <a:lstStyle>
            <a:lvl1pPr>
              <a:defRPr>
                <a:solidFill>
                  <a:srgbClr val="000000"/>
                </a:solidFill>
              </a:defRPr>
            </a:lvl1pPr>
          </a:lstStyle>
          <a:p>
            <a:r>
              <a:rPr lang="en-US"/>
              <a:t>Title</a:t>
            </a:r>
          </a:p>
        </p:txBody>
      </p:sp>
    </p:spTree>
    <p:extLst>
      <p:ext uri="{BB962C8B-B14F-4D97-AF65-F5344CB8AC3E}">
        <p14:creationId xmlns:p14="http://schemas.microsoft.com/office/powerpoint/2010/main" val="1805284775"/>
      </p:ext>
    </p:extLst>
  </p:cSld>
  <p:clrMapOvr>
    <a:masterClrMapping/>
  </p:clrMapOvr>
  <p:transition>
    <p:fade/>
  </p:transition>
  <p:hf sldNum="0" hdr="0" ftr="0" dt="0"/>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p:cSld name="1_Section Title">
    <p:bg>
      <p:bgPr>
        <a:solidFill>
          <a:schemeClr val="accent2"/>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046E506-10D2-4483-9E23-0F2D0801B46D}"/>
              </a:ext>
              <a:ext uri="{C183D7F6-B498-43B3-948B-1728B52AA6E4}">
                <adec:decorative xmlns:adec="http://schemas.microsoft.com/office/drawing/2017/decorative" val="1"/>
              </a:ext>
            </a:extLst>
          </p:cNvPr>
          <p:cNvPicPr>
            <a:picLocks noChangeAspect="1"/>
          </p:cNvPicPr>
          <p:nvPr userDrawn="1"/>
        </p:nvPicPr>
        <p:blipFill rotWithShape="1">
          <a:blip r:embed="rId2"/>
          <a:srcRect l="1215" t="1935" r="43604" b="21875"/>
          <a:stretch/>
        </p:blipFill>
        <p:spPr>
          <a:xfrm>
            <a:off x="6659879" y="737419"/>
            <a:ext cx="5532121" cy="6120582"/>
          </a:xfrm>
          <a:prstGeom prst="rect">
            <a:avLst/>
          </a:prstGeom>
          <a:ln>
            <a:noFill/>
          </a:ln>
        </p:spPr>
      </p:pic>
      <p:sp>
        <p:nvSpPr>
          <p:cNvPr id="2" name="Title 1"/>
          <p:cNvSpPr>
            <a:spLocks noGrp="1"/>
          </p:cNvSpPr>
          <p:nvPr>
            <p:ph type="title" hasCustomPrompt="1"/>
          </p:nvPr>
        </p:nvSpPr>
        <p:spPr>
          <a:xfrm>
            <a:off x="585216" y="1864180"/>
            <a:ext cx="9144000" cy="498598"/>
          </a:xfrm>
          <a:noFill/>
        </p:spPr>
        <p:txBody>
          <a:bodyPr lIns="0" tIns="0" rIns="0" bIns="0" anchor="t" anchorCtr="0">
            <a:spAutoFit/>
          </a:bodyPr>
          <a:lstStyle>
            <a:lvl1pPr algn="l" defTabSz="932742" rtl="0" eaLnBrk="1" latinLnBrk="0" hangingPunct="1">
              <a:lnSpc>
                <a:spcPct val="90000"/>
              </a:lnSpc>
              <a:spcBef>
                <a:spcPct val="0"/>
              </a:spcBef>
              <a:buNone/>
              <a:defRPr lang="en-US" sz="3600" b="0" kern="1200" cap="none" spc="-50" baseline="0" dirty="0">
                <a:ln w="3175">
                  <a:noFill/>
                </a:ln>
                <a:solidFill>
                  <a:schemeClr val="tx1"/>
                </a:solidFill>
                <a:effectLst/>
                <a:latin typeface="+mj-lt"/>
                <a:ea typeface="+mn-ea"/>
                <a:cs typeface="Segoe UI" pitchFamily="34" charset="0"/>
              </a:defRPr>
            </a:lvl1pPr>
          </a:lstStyle>
          <a:p>
            <a:r>
              <a:rPr lang="en-US"/>
              <a:t>Section title</a:t>
            </a:r>
          </a:p>
        </p:txBody>
      </p:sp>
    </p:spTree>
    <p:extLst>
      <p:ext uri="{BB962C8B-B14F-4D97-AF65-F5344CB8AC3E}">
        <p14:creationId xmlns:p14="http://schemas.microsoft.com/office/powerpoint/2010/main" val="161046494"/>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extLst>
    <p:ext uri="{DCECCB84-F9BA-43D5-87BE-67443E8EF086}">
      <p15:sldGuideLst xmlns:p15="http://schemas.microsoft.com/office/powerpoint/2012/main">
        <p15:guide id="1" orient="horz" pos="2160">
          <p15:clr>
            <a:srgbClr val="FBAE40"/>
          </p15:clr>
        </p15:guide>
        <p15:guide id="2" pos="6127">
          <p15:clr>
            <a:srgbClr val="5ACBF0"/>
          </p15:clr>
        </p15:guide>
        <p15:guide id="3" orient="horz" pos="1911">
          <p15:clr>
            <a:srgbClr val="5ACBF0"/>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p:cSld name="Section Titl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1864180"/>
            <a:ext cx="9144000" cy="498598"/>
          </a:xfrm>
          <a:noFill/>
        </p:spPr>
        <p:txBody>
          <a:bodyPr lIns="0" tIns="0" rIns="0" bIns="0" anchor="t" anchorCtr="0">
            <a:spAutoFit/>
          </a:bodyPr>
          <a:lstStyle>
            <a:lvl1pPr algn="l" defTabSz="932742" rtl="0" eaLnBrk="1" latinLnBrk="0" hangingPunct="1">
              <a:lnSpc>
                <a:spcPct val="90000"/>
              </a:lnSpc>
              <a:spcBef>
                <a:spcPct val="0"/>
              </a:spcBef>
              <a:buNone/>
              <a:defRPr lang="en-US" sz="3600" b="0" kern="1200" cap="none" spc="-50" baseline="0" dirty="0">
                <a:ln w="3175">
                  <a:noFill/>
                </a:ln>
                <a:solidFill>
                  <a:schemeClr val="tx1"/>
                </a:solidFill>
                <a:effectLst/>
                <a:latin typeface="+mj-lt"/>
                <a:ea typeface="+mn-ea"/>
                <a:cs typeface="Segoe UI" pitchFamily="34" charset="0"/>
              </a:defRPr>
            </a:lvl1pPr>
          </a:lstStyle>
          <a:p>
            <a:r>
              <a:rPr lang="en-US"/>
              <a:t>Section title</a:t>
            </a:r>
          </a:p>
        </p:txBody>
      </p:sp>
    </p:spTree>
    <p:extLst>
      <p:ext uri="{BB962C8B-B14F-4D97-AF65-F5344CB8AC3E}">
        <p14:creationId xmlns:p14="http://schemas.microsoft.com/office/powerpoint/2010/main" val="2768428723"/>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extLst>
    <p:ext uri="{DCECCB84-F9BA-43D5-87BE-67443E8EF086}">
      <p15:sldGuideLst xmlns:p15="http://schemas.microsoft.com/office/powerpoint/2012/main">
        <p15:guide id="1" orient="horz" pos="2160">
          <p15:clr>
            <a:srgbClr val="FBAE40"/>
          </p15:clr>
        </p15:guide>
        <p15:guide id="2" pos="6127">
          <p15:clr>
            <a:srgbClr val="5ACBF0"/>
          </p15:clr>
        </p15:guide>
        <p15:guide id="3" orient="horz" pos="1911">
          <p15:clr>
            <a:srgbClr val="5ACBF0"/>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cSld name="Closing logo slide">
    <p:bg>
      <p:bgPr>
        <a:solidFill>
          <a:schemeClr val="accent2"/>
        </a:solidFill>
        <a:effectLst/>
      </p:bgPr>
    </p:bg>
    <p:spTree>
      <p:nvGrpSpPr>
        <p:cNvPr id="1" name=""/>
        <p:cNvGrpSpPr/>
        <p:nvPr/>
      </p:nvGrpSpPr>
      <p:grpSpPr>
        <a:xfrm>
          <a:off x="0" y="0"/>
          <a:ext cx="0" cy="0"/>
          <a:chOff x="0" y="0"/>
          <a:chExt cx="0" cy="0"/>
        </a:xfrm>
      </p:grpSpPr>
      <p:sp>
        <p:nvSpPr>
          <p:cNvPr id="2" name="Text Box 3" descr="This is a copyright notice that should be included on the final slide."/>
          <p:cNvSpPr txBox="1">
            <a:spLocks noChangeArrowheads="1"/>
          </p:cNvSpPr>
          <p:nvPr/>
        </p:nvSpPr>
        <p:spPr bwMode="blackWhite">
          <a:xfrm>
            <a:off x="584200" y="6161316"/>
            <a:ext cx="4482124" cy="107722"/>
          </a:xfrm>
          <a:prstGeom prst="rect">
            <a:avLst/>
          </a:prstGeom>
          <a:noFill/>
          <a:ln w="12700">
            <a:noFill/>
            <a:miter lim="800000"/>
            <a:headEnd type="none" w="sm" len="sm"/>
            <a:tailEnd type="none" w="sm" len="sm"/>
          </a:ln>
          <a:effectLst/>
        </p:spPr>
        <p:txBody>
          <a:bodyPr vert="horz" wrap="square" lIns="0" tIns="0" rIns="0" bIns="0" numCol="1" anchor="b" anchorCtr="0" compatLnSpc="1">
            <a:prstTxWarp prst="textNoShape">
              <a:avLst/>
            </a:prstTxWarp>
            <a:spAutoFit/>
          </a:bodyPr>
          <a:lstStyle/>
          <a:p>
            <a:pPr defTabSz="932290" eaLnBrk="0" hangingPunct="0"/>
            <a:r>
              <a:rPr lang="en-US" sz="700">
                <a:solidFill>
                  <a:schemeClr val="tx1"/>
                </a:solidFill>
                <a:cs typeface="Segoe UI" pitchFamily="34" charset="0"/>
              </a:rPr>
              <a:t>© Copyright Microsoft Corporation. All rights reserved. </a:t>
            </a:r>
          </a:p>
        </p:txBody>
      </p:sp>
      <p:pic>
        <p:nvPicPr>
          <p:cNvPr id="5" name="Picture 4" descr="Microsoft Teams Logo">
            <a:extLst>
              <a:ext uri="{FF2B5EF4-FFF2-40B4-BE49-F238E27FC236}">
                <a16:creationId xmlns:a16="http://schemas.microsoft.com/office/drawing/2014/main" id="{286FD364-646F-4818-9F75-F213E270A1C1}"/>
              </a:ext>
            </a:extLst>
          </p:cNvPr>
          <p:cNvPicPr>
            <a:picLocks noChangeAspect="1"/>
          </p:cNvPicPr>
          <p:nvPr/>
        </p:nvPicPr>
        <p:blipFill>
          <a:blip r:embed="rId2"/>
          <a:stretch>
            <a:fillRect/>
          </a:stretch>
        </p:blipFill>
        <p:spPr>
          <a:xfrm>
            <a:off x="298039" y="305421"/>
            <a:ext cx="2659872" cy="866473"/>
          </a:xfrm>
          <a:prstGeom prst="rect">
            <a:avLst/>
          </a:prstGeom>
        </p:spPr>
      </p:pic>
    </p:spTree>
    <p:extLst>
      <p:ext uri="{BB962C8B-B14F-4D97-AF65-F5344CB8AC3E}">
        <p14:creationId xmlns:p14="http://schemas.microsoft.com/office/powerpoint/2010/main" val="2908421940"/>
      </p:ext>
    </p:extLst>
  </p:cSld>
  <p:clrMapOvr>
    <a:overrideClrMapping bg1="dk1" tx1="lt1" bg2="dk2" tx2="lt2" accent1="accent1" accent2="accent2" accent3="accent3" accent4="accent4" accent5="accent5" accent6="accent6" hlink="hlink" folHlink="folHlink"/>
  </p:clrMapOvr>
  <p:transition>
    <p:fade/>
  </p:transition>
  <p:hf sldNum="0" hdr="0" ftr="0" dt="0"/>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63" Type="http://schemas.openxmlformats.org/officeDocument/2006/relationships/image" Target="../media/image1.emf"/><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blackWhite">
      <p:bgPr>
        <a:solidFill>
          <a:srgbClr val="FFFFFF"/>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8263" y="457200"/>
            <a:ext cx="11018520" cy="430887"/>
          </a:xfrm>
          <a:prstGeom prst="rect">
            <a:avLst/>
          </a:prstGeom>
        </p:spPr>
        <p:txBody>
          <a:bodyPr vert="horz" wrap="square" lIns="0" tIns="0" rIns="0" bIns="0" rtlCol="0" anchor="t">
            <a:spAutoFit/>
          </a:bodyPr>
          <a:lstStyle/>
          <a:p>
            <a:r>
              <a:rPr lang="en-US"/>
              <a:t>Click to edit Master title style</a:t>
            </a:r>
          </a:p>
        </p:txBody>
      </p:sp>
      <p:sp>
        <p:nvSpPr>
          <p:cNvPr id="4" name="Text Placeholder 3"/>
          <p:cNvSpPr>
            <a:spLocks noGrp="1"/>
          </p:cNvSpPr>
          <p:nvPr>
            <p:ph type="body" idx="1"/>
          </p:nvPr>
        </p:nvSpPr>
        <p:spPr>
          <a:xfrm>
            <a:off x="584200" y="1435503"/>
            <a:ext cx="11018520" cy="1612749"/>
          </a:xfrm>
          <a:prstGeom prst="rect">
            <a:avLst/>
          </a:prstGeom>
        </p:spPr>
        <p:txBody>
          <a:bodyPr vert="horz" wrap="square" lIns="0" tIns="0" rIns="0" bIns="0" rtlCol="0">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47" name="GRID" hidden="1">
            <a:extLst>
              <a:ext uri="{FF2B5EF4-FFF2-40B4-BE49-F238E27FC236}">
                <a16:creationId xmlns:a16="http://schemas.microsoft.com/office/drawing/2014/main" id="{32B5FFBF-552A-4973-B5B3-9EE3A765185F}"/>
              </a:ext>
            </a:extLst>
          </p:cNvPr>
          <p:cNvGrpSpPr/>
          <p:nvPr/>
        </p:nvGrpSpPr>
        <p:grpSpPr>
          <a:xfrm>
            <a:off x="0" y="0"/>
            <a:ext cx="12192000" cy="6858000"/>
            <a:chOff x="0" y="0"/>
            <a:chExt cx="12192000" cy="6858000"/>
          </a:xfrm>
        </p:grpSpPr>
        <p:cxnSp>
          <p:nvCxnSpPr>
            <p:cNvPr id="7" name="Straight Connector 6">
              <a:extLst>
                <a:ext uri="{FF2B5EF4-FFF2-40B4-BE49-F238E27FC236}">
                  <a16:creationId xmlns:a16="http://schemas.microsoft.com/office/drawing/2014/main" id="{5CD412E5-2492-4063-96AB-C451FC39F2B6}"/>
                </a:ext>
              </a:extLst>
            </p:cNvPr>
            <p:cNvCxnSpPr/>
            <p:nvPr/>
          </p:nvCxnSpPr>
          <p:spPr>
            <a:xfrm>
              <a:off x="0" y="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D25E7FAE-6A98-413B-871E-10F8DF6FF1E3}"/>
                </a:ext>
              </a:extLst>
            </p:cNvPr>
            <p:cNvCxnSpPr/>
            <p:nvPr/>
          </p:nvCxnSpPr>
          <p:spPr>
            <a:xfrm>
              <a:off x="0" y="29260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F42BDE7-00A0-446E-9CEE-23DDF6A13E6E}"/>
                </a:ext>
              </a:extLst>
            </p:cNvPr>
            <p:cNvCxnSpPr/>
            <p:nvPr/>
          </p:nvCxnSpPr>
          <p:spPr>
            <a:xfrm>
              <a:off x="0" y="585216"/>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D48FF31-9C6A-4C0C-AB96-ED556488A1BA}"/>
                </a:ext>
              </a:extLst>
            </p:cNvPr>
            <p:cNvCxnSpPr/>
            <p:nvPr/>
          </p:nvCxnSpPr>
          <p:spPr>
            <a:xfrm>
              <a:off x="0" y="6272784"/>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8D811B2-F122-4FF3-A4F6-E7291A5152BB}"/>
                </a:ext>
              </a:extLst>
            </p:cNvPr>
            <p:cNvCxnSpPr/>
            <p:nvPr/>
          </p:nvCxnSpPr>
          <p:spPr>
            <a:xfrm>
              <a:off x="0" y="656539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A2029335-BA6E-4B6F-B752-D02603169DE6}"/>
                </a:ext>
              </a:extLst>
            </p:cNvPr>
            <p:cNvCxnSpPr/>
            <p:nvPr/>
          </p:nvCxnSpPr>
          <p:spPr>
            <a:xfrm>
              <a:off x="0" y="685800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08D55A0-D16C-4191-B9F9-C95B51610B5E}"/>
                </a:ext>
              </a:extLst>
            </p:cNvPr>
            <p:cNvCxnSpPr/>
            <p:nvPr/>
          </p:nvCxnSpPr>
          <p:spPr>
            <a:xfrm>
              <a:off x="0" y="87782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A3FCB58-9F61-404B-A493-7860A942FCC2}"/>
                </a:ext>
              </a:extLst>
            </p:cNvPr>
            <p:cNvCxnSpPr/>
            <p:nvPr/>
          </p:nvCxnSpPr>
          <p:spPr>
            <a:xfrm>
              <a:off x="0" y="117043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EFD38DF-4402-499A-B7B2-D5BBF3AD467C}"/>
                </a:ext>
              </a:extLst>
            </p:cNvPr>
            <p:cNvCxnSpPr/>
            <p:nvPr/>
          </p:nvCxnSpPr>
          <p:spPr>
            <a:xfrm>
              <a:off x="0" y="146304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6DFD209-A624-4FEA-8F60-067FBF0CC1E8}"/>
                </a:ext>
              </a:extLst>
            </p:cNvPr>
            <p:cNvCxnSpPr/>
            <p:nvPr/>
          </p:nvCxnSpPr>
          <p:spPr>
            <a:xfrm>
              <a:off x="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F1B8ED61-88C3-48AA-91A7-BFD779B3B3BA}"/>
                </a:ext>
              </a:extLst>
            </p:cNvPr>
            <p:cNvCxnSpPr/>
            <p:nvPr/>
          </p:nvCxnSpPr>
          <p:spPr>
            <a:xfrm>
              <a:off x="585216"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22AC47D-49D2-4B9E-B580-53A7922E5654}"/>
                </a:ext>
              </a:extLst>
            </p:cNvPr>
            <p:cNvCxnSpPr/>
            <p:nvPr/>
          </p:nvCxnSpPr>
          <p:spPr>
            <a:xfrm>
              <a:off x="29260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0D7A2DB-4310-49CD-83F6-55B33BE76665}"/>
                </a:ext>
              </a:extLst>
            </p:cNvPr>
            <p:cNvCxnSpPr/>
            <p:nvPr/>
          </p:nvCxnSpPr>
          <p:spPr>
            <a:xfrm>
              <a:off x="877824"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0C40071-7BC6-4682-9CD1-0631E07C9F11}"/>
                </a:ext>
              </a:extLst>
            </p:cNvPr>
            <p:cNvCxnSpPr/>
            <p:nvPr/>
          </p:nvCxnSpPr>
          <p:spPr>
            <a:xfrm>
              <a:off x="117043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E0ACFAA-26E9-44D2-BEF0-E02CAE93F397}"/>
                </a:ext>
              </a:extLst>
            </p:cNvPr>
            <p:cNvCxnSpPr/>
            <p:nvPr/>
          </p:nvCxnSpPr>
          <p:spPr>
            <a:xfrm>
              <a:off x="1102156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385D1186-93AE-4B67-8544-763E0B213AAC}"/>
                </a:ext>
              </a:extLst>
            </p:cNvPr>
            <p:cNvCxnSpPr/>
            <p:nvPr/>
          </p:nvCxnSpPr>
          <p:spPr>
            <a:xfrm>
              <a:off x="11606784"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CB1D45AE-FC53-4BB4-A9CD-C563C03A1195}"/>
                </a:ext>
              </a:extLst>
            </p:cNvPr>
            <p:cNvCxnSpPr/>
            <p:nvPr/>
          </p:nvCxnSpPr>
          <p:spPr>
            <a:xfrm>
              <a:off x="11314176"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325177A-06D9-4C2A-B7EF-984A90245BF7}"/>
                </a:ext>
              </a:extLst>
            </p:cNvPr>
            <p:cNvCxnSpPr/>
            <p:nvPr/>
          </p:nvCxnSpPr>
          <p:spPr>
            <a:xfrm>
              <a:off x="1189939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2B67796-DF72-4C3B-A79D-7534FD3084C9}"/>
                </a:ext>
              </a:extLst>
            </p:cNvPr>
            <p:cNvCxnSpPr/>
            <p:nvPr/>
          </p:nvCxnSpPr>
          <p:spPr>
            <a:xfrm>
              <a:off x="1219200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C8B2C409-2FF7-4120-9E48-02A446B82DD6}"/>
                </a:ext>
              </a:extLst>
            </p:cNvPr>
            <p:cNvCxnSpPr/>
            <p:nvPr/>
          </p:nvCxnSpPr>
          <p:spPr>
            <a:xfrm>
              <a:off x="0" y="175564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3E0130A-B11A-42AB-8439-3CB0569F1C08}"/>
                </a:ext>
              </a:extLst>
            </p:cNvPr>
            <p:cNvCxnSpPr/>
            <p:nvPr/>
          </p:nvCxnSpPr>
          <p:spPr>
            <a:xfrm>
              <a:off x="0" y="204825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840B631-CB23-44B8-823B-56619D54F0E4}"/>
                </a:ext>
              </a:extLst>
            </p:cNvPr>
            <p:cNvCxnSpPr/>
            <p:nvPr/>
          </p:nvCxnSpPr>
          <p:spPr>
            <a:xfrm>
              <a:off x="0" y="234086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C7DD460B-BBE5-43D6-95DF-C1C1CC6239C6}"/>
                </a:ext>
              </a:extLst>
            </p:cNvPr>
            <p:cNvCxnSpPr/>
            <p:nvPr/>
          </p:nvCxnSpPr>
          <p:spPr>
            <a:xfrm>
              <a:off x="0" y="263347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F5BEEB4-62B8-420A-9489-8319B9432C34}"/>
                </a:ext>
              </a:extLst>
            </p:cNvPr>
            <p:cNvCxnSpPr/>
            <p:nvPr/>
          </p:nvCxnSpPr>
          <p:spPr>
            <a:xfrm>
              <a:off x="0" y="292608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79242164-82A4-4DA9-B78C-33430C241872}"/>
                </a:ext>
              </a:extLst>
            </p:cNvPr>
            <p:cNvCxnSpPr/>
            <p:nvPr/>
          </p:nvCxnSpPr>
          <p:spPr>
            <a:xfrm>
              <a:off x="0" y="321868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1D8767DD-4892-4904-AE72-87087DD9CCC2}"/>
                </a:ext>
              </a:extLst>
            </p:cNvPr>
            <p:cNvCxnSpPr/>
            <p:nvPr/>
          </p:nvCxnSpPr>
          <p:spPr>
            <a:xfrm>
              <a:off x="0" y="351129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45FC793-2AD0-4021-B3FB-391EDDE6CB63}"/>
                </a:ext>
              </a:extLst>
            </p:cNvPr>
            <p:cNvCxnSpPr/>
            <p:nvPr userDrawn="1"/>
          </p:nvCxnSpPr>
          <p:spPr>
            <a:xfrm>
              <a:off x="0" y="380390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091C6C8-296D-4AA9-8F03-7DEA5FA7D71A}"/>
                </a:ext>
              </a:extLst>
            </p:cNvPr>
            <p:cNvCxnSpPr/>
            <p:nvPr userDrawn="1"/>
          </p:nvCxnSpPr>
          <p:spPr>
            <a:xfrm>
              <a:off x="0" y="409651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CBDA8A-698A-4B1C-BC41-CD72C2900FE8}"/>
                </a:ext>
              </a:extLst>
            </p:cNvPr>
            <p:cNvCxnSpPr/>
            <p:nvPr userDrawn="1"/>
          </p:nvCxnSpPr>
          <p:spPr>
            <a:xfrm>
              <a:off x="0" y="438912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F0780C82-EF19-43A2-BF1B-31FDFBA092CA}"/>
                </a:ext>
              </a:extLst>
            </p:cNvPr>
            <p:cNvCxnSpPr/>
            <p:nvPr userDrawn="1"/>
          </p:nvCxnSpPr>
          <p:spPr>
            <a:xfrm>
              <a:off x="0" y="468172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13492339-9370-44E2-8C4D-414393DEB764}"/>
                </a:ext>
              </a:extLst>
            </p:cNvPr>
            <p:cNvCxnSpPr/>
            <p:nvPr userDrawn="1"/>
          </p:nvCxnSpPr>
          <p:spPr>
            <a:xfrm>
              <a:off x="0" y="497433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EBF7CE2A-C0A7-4C6F-88B8-E40107AE34E8}"/>
                </a:ext>
              </a:extLst>
            </p:cNvPr>
            <p:cNvCxnSpPr/>
            <p:nvPr userDrawn="1"/>
          </p:nvCxnSpPr>
          <p:spPr>
            <a:xfrm>
              <a:off x="0" y="526694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CCD7A1D0-B060-4037-BFAE-80FAF89CC35F}"/>
                </a:ext>
              </a:extLst>
            </p:cNvPr>
            <p:cNvCxnSpPr/>
            <p:nvPr userDrawn="1"/>
          </p:nvCxnSpPr>
          <p:spPr>
            <a:xfrm>
              <a:off x="0" y="555955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2A121C21-7F60-43D7-B9B4-682B9D22E24D}"/>
                </a:ext>
              </a:extLst>
            </p:cNvPr>
            <p:cNvCxnSpPr/>
            <p:nvPr userDrawn="1"/>
          </p:nvCxnSpPr>
          <p:spPr>
            <a:xfrm>
              <a:off x="0" y="585216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3" name=".64 square" hidden="1">
            <a:extLst>
              <a:ext uri="{FF2B5EF4-FFF2-40B4-BE49-F238E27FC236}">
                <a16:creationId xmlns:a16="http://schemas.microsoft.com/office/drawing/2014/main" id="{90E0CE0A-15D7-405F-8DFA-B7F5AF47B03C}"/>
              </a:ext>
            </a:extLst>
          </p:cNvPr>
          <p:cNvSpPr/>
          <p:nvPr/>
        </p:nvSpPr>
        <p:spPr bwMode="auto">
          <a:xfrm>
            <a:off x="0" y="0"/>
            <a:ext cx="585216" cy="585216"/>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sp>
        <p:nvSpPr>
          <p:cNvPr id="35" name=".32 square" hidden="1">
            <a:extLst>
              <a:ext uri="{FF2B5EF4-FFF2-40B4-BE49-F238E27FC236}">
                <a16:creationId xmlns:a16="http://schemas.microsoft.com/office/drawing/2014/main" id="{09835393-211C-428D-B22F-51EE7A413599}"/>
              </a:ext>
            </a:extLst>
          </p:cNvPr>
          <p:cNvSpPr/>
          <p:nvPr/>
        </p:nvSpPr>
        <p:spPr bwMode="auto">
          <a:xfrm>
            <a:off x="0" y="0"/>
            <a:ext cx="292608" cy="292608"/>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sp>
        <p:nvSpPr>
          <p:cNvPr id="50" name="Text Placeholder 3">
            <a:extLst>
              <a:ext uri="{FF2B5EF4-FFF2-40B4-BE49-F238E27FC236}">
                <a16:creationId xmlns:a16="http://schemas.microsoft.com/office/drawing/2014/main" id="{779F468F-4BAD-400D-B734-61032F99696D}"/>
              </a:ext>
            </a:extLst>
          </p:cNvPr>
          <p:cNvSpPr>
            <a:spLocks noGrp="1"/>
          </p:cNvSpPr>
          <p:nvPr>
            <p:ph type="body" idx="1"/>
          </p:nvPr>
        </p:nvSpPr>
        <p:spPr>
          <a:xfrm>
            <a:off x="584200" y="1435503"/>
            <a:ext cx="11018520" cy="1268039"/>
          </a:xfrm>
          <a:prstGeom prst="rect">
            <a:avLst/>
          </a:prstGeom>
        </p:spPr>
        <p:txBody>
          <a:bodyPr vert="horz" wrap="square" lIns="0" tIns="0" rIns="0" bIns="0" rtlCol="0">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1" name="GRID" hidden="1">
            <a:extLst>
              <a:ext uri="{FF2B5EF4-FFF2-40B4-BE49-F238E27FC236}">
                <a16:creationId xmlns:a16="http://schemas.microsoft.com/office/drawing/2014/main" id="{D29CAA59-4543-4447-AF39-75C34B2E8835}"/>
              </a:ext>
            </a:extLst>
          </p:cNvPr>
          <p:cNvGrpSpPr/>
          <p:nvPr userDrawn="1"/>
        </p:nvGrpSpPr>
        <p:grpSpPr>
          <a:xfrm>
            <a:off x="0" y="0"/>
            <a:ext cx="12192000" cy="6858000"/>
            <a:chOff x="0" y="0"/>
            <a:chExt cx="12192000" cy="6858000"/>
          </a:xfrm>
        </p:grpSpPr>
        <p:cxnSp>
          <p:nvCxnSpPr>
            <p:cNvPr id="52" name="Straight Connector 51">
              <a:extLst>
                <a:ext uri="{FF2B5EF4-FFF2-40B4-BE49-F238E27FC236}">
                  <a16:creationId xmlns:a16="http://schemas.microsoft.com/office/drawing/2014/main" id="{7665D89D-A647-4964-AF35-C2985C033064}"/>
                </a:ext>
              </a:extLst>
            </p:cNvPr>
            <p:cNvCxnSpPr/>
            <p:nvPr/>
          </p:nvCxnSpPr>
          <p:spPr>
            <a:xfrm>
              <a:off x="0" y="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id="{06AF6B52-69FC-4DC2-A3C3-EE4D6D3CDEAA}"/>
                </a:ext>
              </a:extLst>
            </p:cNvPr>
            <p:cNvCxnSpPr/>
            <p:nvPr/>
          </p:nvCxnSpPr>
          <p:spPr>
            <a:xfrm>
              <a:off x="0" y="29260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64BAA492-561F-4B75-8559-61342FED8F08}"/>
                </a:ext>
              </a:extLst>
            </p:cNvPr>
            <p:cNvCxnSpPr/>
            <p:nvPr/>
          </p:nvCxnSpPr>
          <p:spPr>
            <a:xfrm>
              <a:off x="0" y="585216"/>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id="{4E939FFA-045C-41F8-A428-A046FBCB42D0}"/>
                </a:ext>
              </a:extLst>
            </p:cNvPr>
            <p:cNvCxnSpPr/>
            <p:nvPr/>
          </p:nvCxnSpPr>
          <p:spPr>
            <a:xfrm>
              <a:off x="0" y="6272784"/>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EF6740E-3CFA-427A-9195-F4327E5CB574}"/>
                </a:ext>
              </a:extLst>
            </p:cNvPr>
            <p:cNvCxnSpPr/>
            <p:nvPr/>
          </p:nvCxnSpPr>
          <p:spPr>
            <a:xfrm>
              <a:off x="0" y="656539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id="{2CC79E2E-0227-458A-AF8F-9535048D3636}"/>
                </a:ext>
              </a:extLst>
            </p:cNvPr>
            <p:cNvCxnSpPr/>
            <p:nvPr/>
          </p:nvCxnSpPr>
          <p:spPr>
            <a:xfrm>
              <a:off x="0" y="685800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12E17F4D-46B4-49A1-AFBE-361B8A1CFEC9}"/>
                </a:ext>
              </a:extLst>
            </p:cNvPr>
            <p:cNvCxnSpPr/>
            <p:nvPr/>
          </p:nvCxnSpPr>
          <p:spPr>
            <a:xfrm>
              <a:off x="0" y="87782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0E61EC02-AC74-4080-BE78-50A6430E5CF0}"/>
                </a:ext>
              </a:extLst>
            </p:cNvPr>
            <p:cNvCxnSpPr/>
            <p:nvPr/>
          </p:nvCxnSpPr>
          <p:spPr>
            <a:xfrm>
              <a:off x="0" y="117043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C9214BC1-F212-40D3-A807-AAF3FC837552}"/>
                </a:ext>
              </a:extLst>
            </p:cNvPr>
            <p:cNvCxnSpPr/>
            <p:nvPr/>
          </p:nvCxnSpPr>
          <p:spPr>
            <a:xfrm>
              <a:off x="0" y="146304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85A6B89B-932E-4363-960D-B314D595F2D9}"/>
                </a:ext>
              </a:extLst>
            </p:cNvPr>
            <p:cNvCxnSpPr/>
            <p:nvPr/>
          </p:nvCxnSpPr>
          <p:spPr>
            <a:xfrm>
              <a:off x="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7D57D146-6585-430C-9C67-8196AB46E08D}"/>
                </a:ext>
              </a:extLst>
            </p:cNvPr>
            <p:cNvCxnSpPr/>
            <p:nvPr/>
          </p:nvCxnSpPr>
          <p:spPr>
            <a:xfrm>
              <a:off x="585216"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7F0F8DE2-7AD2-4D82-B580-A9B3FC8DA205}"/>
                </a:ext>
              </a:extLst>
            </p:cNvPr>
            <p:cNvCxnSpPr/>
            <p:nvPr/>
          </p:nvCxnSpPr>
          <p:spPr>
            <a:xfrm>
              <a:off x="29260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ECB667D5-8525-4103-BBBF-9A8DB76CE28F}"/>
                </a:ext>
              </a:extLst>
            </p:cNvPr>
            <p:cNvCxnSpPr/>
            <p:nvPr/>
          </p:nvCxnSpPr>
          <p:spPr>
            <a:xfrm>
              <a:off x="877824"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83D3D208-4189-42DC-89DB-70443C153690}"/>
                </a:ext>
              </a:extLst>
            </p:cNvPr>
            <p:cNvCxnSpPr/>
            <p:nvPr/>
          </p:nvCxnSpPr>
          <p:spPr>
            <a:xfrm>
              <a:off x="117043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5274148F-2F97-4711-8208-43BB8AFFAA15}"/>
                </a:ext>
              </a:extLst>
            </p:cNvPr>
            <p:cNvCxnSpPr/>
            <p:nvPr/>
          </p:nvCxnSpPr>
          <p:spPr>
            <a:xfrm>
              <a:off x="1102156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B5949FFF-124F-4A9F-AE42-44411A3755A6}"/>
                </a:ext>
              </a:extLst>
            </p:cNvPr>
            <p:cNvCxnSpPr/>
            <p:nvPr/>
          </p:nvCxnSpPr>
          <p:spPr>
            <a:xfrm>
              <a:off x="11606784"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F996BCBE-EA91-41DC-843B-FE30A94E525F}"/>
                </a:ext>
              </a:extLst>
            </p:cNvPr>
            <p:cNvCxnSpPr/>
            <p:nvPr/>
          </p:nvCxnSpPr>
          <p:spPr>
            <a:xfrm>
              <a:off x="11314176"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9BB756AE-09D3-4EE9-8DC4-54366AEEB023}"/>
                </a:ext>
              </a:extLst>
            </p:cNvPr>
            <p:cNvCxnSpPr/>
            <p:nvPr/>
          </p:nvCxnSpPr>
          <p:spPr>
            <a:xfrm>
              <a:off x="1189939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B113CE12-87B2-4A10-881B-CF90A6BE129F}"/>
                </a:ext>
              </a:extLst>
            </p:cNvPr>
            <p:cNvCxnSpPr/>
            <p:nvPr/>
          </p:nvCxnSpPr>
          <p:spPr>
            <a:xfrm>
              <a:off x="1219200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id="{B8A11768-0622-427C-A520-9A08BB4CB95D}"/>
                </a:ext>
              </a:extLst>
            </p:cNvPr>
            <p:cNvCxnSpPr/>
            <p:nvPr/>
          </p:nvCxnSpPr>
          <p:spPr>
            <a:xfrm>
              <a:off x="0" y="175564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6B64663F-E9E0-445F-BA91-2126914926DF}"/>
                </a:ext>
              </a:extLst>
            </p:cNvPr>
            <p:cNvCxnSpPr/>
            <p:nvPr/>
          </p:nvCxnSpPr>
          <p:spPr>
            <a:xfrm>
              <a:off x="0" y="204825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3BF550B7-FB3D-4276-B0DB-0F780B0D3B6D}"/>
                </a:ext>
              </a:extLst>
            </p:cNvPr>
            <p:cNvCxnSpPr/>
            <p:nvPr/>
          </p:nvCxnSpPr>
          <p:spPr>
            <a:xfrm>
              <a:off x="0" y="234086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74" name="Straight Connector 73">
              <a:extLst>
                <a:ext uri="{FF2B5EF4-FFF2-40B4-BE49-F238E27FC236}">
                  <a16:creationId xmlns:a16="http://schemas.microsoft.com/office/drawing/2014/main" id="{8FC1D56A-9F08-4E92-A00B-9C4BFA33E38F}"/>
                </a:ext>
              </a:extLst>
            </p:cNvPr>
            <p:cNvCxnSpPr/>
            <p:nvPr/>
          </p:nvCxnSpPr>
          <p:spPr>
            <a:xfrm>
              <a:off x="0" y="263347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a16="http://schemas.microsoft.com/office/drawing/2014/main" id="{DE1FF204-E79A-4E96-A04B-550FBE1209CC}"/>
                </a:ext>
              </a:extLst>
            </p:cNvPr>
            <p:cNvCxnSpPr/>
            <p:nvPr/>
          </p:nvCxnSpPr>
          <p:spPr>
            <a:xfrm>
              <a:off x="0" y="292608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a16="http://schemas.microsoft.com/office/drawing/2014/main" id="{E5652A56-BC1A-4508-91D3-7DFC08E9C14E}"/>
                </a:ext>
              </a:extLst>
            </p:cNvPr>
            <p:cNvCxnSpPr/>
            <p:nvPr/>
          </p:nvCxnSpPr>
          <p:spPr>
            <a:xfrm>
              <a:off x="0" y="321868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a16="http://schemas.microsoft.com/office/drawing/2014/main" id="{E914D5CD-FAB2-44C0-979A-252157117E98}"/>
                </a:ext>
              </a:extLst>
            </p:cNvPr>
            <p:cNvCxnSpPr/>
            <p:nvPr/>
          </p:nvCxnSpPr>
          <p:spPr>
            <a:xfrm>
              <a:off x="0" y="351129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78" name="Straight Connector 77">
              <a:extLst>
                <a:ext uri="{FF2B5EF4-FFF2-40B4-BE49-F238E27FC236}">
                  <a16:creationId xmlns:a16="http://schemas.microsoft.com/office/drawing/2014/main" id="{74F6F9B3-6216-466F-97E7-6B13516A05AE}"/>
                </a:ext>
              </a:extLst>
            </p:cNvPr>
            <p:cNvCxnSpPr/>
            <p:nvPr userDrawn="1"/>
          </p:nvCxnSpPr>
          <p:spPr>
            <a:xfrm>
              <a:off x="0" y="380390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79" name="Straight Connector 78">
              <a:extLst>
                <a:ext uri="{FF2B5EF4-FFF2-40B4-BE49-F238E27FC236}">
                  <a16:creationId xmlns:a16="http://schemas.microsoft.com/office/drawing/2014/main" id="{11C7CA38-8F9D-44D8-A744-2DC1C1339694}"/>
                </a:ext>
              </a:extLst>
            </p:cNvPr>
            <p:cNvCxnSpPr/>
            <p:nvPr userDrawn="1"/>
          </p:nvCxnSpPr>
          <p:spPr>
            <a:xfrm>
              <a:off x="0" y="409651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80" name="Straight Connector 79">
              <a:extLst>
                <a:ext uri="{FF2B5EF4-FFF2-40B4-BE49-F238E27FC236}">
                  <a16:creationId xmlns:a16="http://schemas.microsoft.com/office/drawing/2014/main" id="{7FB3E3C2-0BC5-4C2F-BF4F-54BB3BD3F4CF}"/>
                </a:ext>
              </a:extLst>
            </p:cNvPr>
            <p:cNvCxnSpPr/>
            <p:nvPr userDrawn="1"/>
          </p:nvCxnSpPr>
          <p:spPr>
            <a:xfrm>
              <a:off x="0" y="438912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id="{B265AE12-4430-4DEA-9C3F-129D4B09FDA7}"/>
                </a:ext>
              </a:extLst>
            </p:cNvPr>
            <p:cNvCxnSpPr/>
            <p:nvPr userDrawn="1"/>
          </p:nvCxnSpPr>
          <p:spPr>
            <a:xfrm>
              <a:off x="0" y="468172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id="{9DA56090-9167-4AF9-B1FD-52EB2C93292D}"/>
                </a:ext>
              </a:extLst>
            </p:cNvPr>
            <p:cNvCxnSpPr/>
            <p:nvPr userDrawn="1"/>
          </p:nvCxnSpPr>
          <p:spPr>
            <a:xfrm>
              <a:off x="0" y="497433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76F9E21F-A9BA-4243-8542-C518DEB9A8D4}"/>
                </a:ext>
              </a:extLst>
            </p:cNvPr>
            <p:cNvCxnSpPr/>
            <p:nvPr userDrawn="1"/>
          </p:nvCxnSpPr>
          <p:spPr>
            <a:xfrm>
              <a:off x="0" y="526694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id="{E04A6FAC-AF23-4648-8D3A-3E3EC3B1ABE4}"/>
                </a:ext>
              </a:extLst>
            </p:cNvPr>
            <p:cNvCxnSpPr/>
            <p:nvPr userDrawn="1"/>
          </p:nvCxnSpPr>
          <p:spPr>
            <a:xfrm>
              <a:off x="0" y="555955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a16="http://schemas.microsoft.com/office/drawing/2014/main" id="{D3160509-8995-4985-8B40-4E3D291EDA44}"/>
                </a:ext>
              </a:extLst>
            </p:cNvPr>
            <p:cNvCxnSpPr/>
            <p:nvPr userDrawn="1"/>
          </p:nvCxnSpPr>
          <p:spPr>
            <a:xfrm>
              <a:off x="0" y="585216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86" name=".64 square" hidden="1">
            <a:extLst>
              <a:ext uri="{FF2B5EF4-FFF2-40B4-BE49-F238E27FC236}">
                <a16:creationId xmlns:a16="http://schemas.microsoft.com/office/drawing/2014/main" id="{A1153AC4-DB5F-4A2B-8B4B-5278D5ED0A43}"/>
              </a:ext>
            </a:extLst>
          </p:cNvPr>
          <p:cNvSpPr/>
          <p:nvPr userDrawn="1"/>
        </p:nvSpPr>
        <p:spPr bwMode="auto">
          <a:xfrm>
            <a:off x="0" y="0"/>
            <a:ext cx="585216" cy="585216"/>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sp>
        <p:nvSpPr>
          <p:cNvPr id="87" name=".32 square" hidden="1">
            <a:extLst>
              <a:ext uri="{FF2B5EF4-FFF2-40B4-BE49-F238E27FC236}">
                <a16:creationId xmlns:a16="http://schemas.microsoft.com/office/drawing/2014/main" id="{8CEF05CC-7293-4981-9B4F-613252C2F14B}"/>
              </a:ext>
            </a:extLst>
          </p:cNvPr>
          <p:cNvSpPr/>
          <p:nvPr userDrawn="1"/>
        </p:nvSpPr>
        <p:spPr bwMode="auto">
          <a:xfrm>
            <a:off x="0" y="0"/>
            <a:ext cx="292608" cy="292608"/>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pic>
        <p:nvPicPr>
          <p:cNvPr id="88" name="MS Brand colors" descr="These are Microsoft Brand colors. The color bar is placed to the side of the Theme master so that it will be visible on all slides. Users can use the 'eye dropper' color tools under Color Fill Shape, Color Fill line etc. to easily select Brand colors. ">
            <a:extLst>
              <a:ext uri="{FF2B5EF4-FFF2-40B4-BE49-F238E27FC236}">
                <a16:creationId xmlns:a16="http://schemas.microsoft.com/office/drawing/2014/main" id="{ACA5534D-CF9D-4779-B5A5-D20006C0FC34}"/>
              </a:ext>
              <a:ext uri="{C183D7F6-B498-43B3-948B-1728B52AA6E4}">
                <adec:decorative xmlns:adec="http://schemas.microsoft.com/office/drawing/2017/decorative" val="0"/>
              </a:ext>
            </a:extLst>
          </p:cNvPr>
          <p:cNvPicPr>
            <a:picLocks noChangeAspect="1"/>
          </p:cNvPicPr>
          <p:nvPr userDrawn="1"/>
        </p:nvPicPr>
        <p:blipFill rotWithShape="1">
          <a:blip r:embed="rId63" cstate="screen">
            <a:extLst>
              <a:ext uri="{28A0092B-C50C-407E-A947-70E740481C1C}">
                <a14:useLocalDpi xmlns:a14="http://schemas.microsoft.com/office/drawing/2010/main"/>
              </a:ext>
            </a:extLst>
          </a:blip>
          <a:srcRect l="762"/>
          <a:stretch/>
        </p:blipFill>
        <p:spPr>
          <a:xfrm rot="5400000">
            <a:off x="-4241298" y="2843774"/>
            <a:ext cx="6858000" cy="1170455"/>
          </a:xfrm>
          <a:prstGeom prst="rect">
            <a:avLst/>
          </a:prstGeom>
        </p:spPr>
      </p:pic>
      <p:grpSp>
        <p:nvGrpSpPr>
          <p:cNvPr id="6" name="Group 5">
            <a:extLst>
              <a:ext uri="{FF2B5EF4-FFF2-40B4-BE49-F238E27FC236}">
                <a16:creationId xmlns:a16="http://schemas.microsoft.com/office/drawing/2014/main" id="{E2E31D8B-33D7-4D36-A917-9FCD4EF1F49A}"/>
              </a:ext>
            </a:extLst>
          </p:cNvPr>
          <p:cNvGrpSpPr>
            <a:grpSpLocks noGrp="1" noUngrp="1" noRot="1" noMove="1" noResize="1"/>
          </p:cNvGrpSpPr>
          <p:nvPr userDrawn="1"/>
        </p:nvGrpSpPr>
        <p:grpSpPr>
          <a:xfrm>
            <a:off x="6093459" y="3428997"/>
            <a:ext cx="6847849" cy="4181358"/>
            <a:chOff x="6093459" y="3428997"/>
            <a:chExt cx="6847849" cy="4181358"/>
          </a:xfrm>
        </p:grpSpPr>
        <p:cxnSp>
          <p:nvCxnSpPr>
            <p:cNvPr id="89" name="Straight Connector 88">
              <a:extLst>
                <a:ext uri="{FF2B5EF4-FFF2-40B4-BE49-F238E27FC236}">
                  <a16:creationId xmlns:a16="http://schemas.microsoft.com/office/drawing/2014/main" id="{213B9916-97D8-4240-8528-857346D6EC5F}"/>
                </a:ext>
              </a:extLst>
            </p:cNvPr>
            <p:cNvCxnSpPr>
              <a:cxnSpLocks noGrp="1" noRot="1" noMove="1" noResize="1" noEditPoints="1" noAdjustHandles="1" noChangeArrowheads="1" noChangeShapeType="1"/>
            </p:cNvCxnSpPr>
            <p:nvPr userDrawn="1"/>
          </p:nvCxnSpPr>
          <p:spPr>
            <a:xfrm flipH="1">
              <a:off x="12223677" y="3428997"/>
              <a:ext cx="717631" cy="0"/>
            </a:xfrm>
            <a:prstGeom prst="line">
              <a:avLst/>
            </a:prstGeom>
            <a:solidFill>
              <a:schemeClr val="tx2">
                <a:lumMod val="20000"/>
                <a:lumOff val="80000"/>
              </a:schemeClr>
            </a:solidFill>
            <a:ln w="38100">
              <a:solidFill>
                <a:srgbClr val="FF0000"/>
              </a:solidFill>
              <a:headEnd type="none" w="med" len="med"/>
              <a:tailEnd type="arrow" w="med" len="med"/>
            </a:ln>
            <a:effectLst/>
          </p:spPr>
          <p:style>
            <a:lnRef idx="1">
              <a:schemeClr val="accent2"/>
            </a:lnRef>
            <a:fillRef idx="3">
              <a:schemeClr val="accent2"/>
            </a:fillRef>
            <a:effectRef idx="2">
              <a:schemeClr val="accent2"/>
            </a:effectRef>
            <a:fontRef idx="minor">
              <a:schemeClr val="lt1"/>
            </a:fontRef>
          </p:style>
        </p:cxnSp>
        <p:cxnSp>
          <p:nvCxnSpPr>
            <p:cNvPr id="90" name="Straight Connector 89">
              <a:extLst>
                <a:ext uri="{FF2B5EF4-FFF2-40B4-BE49-F238E27FC236}">
                  <a16:creationId xmlns:a16="http://schemas.microsoft.com/office/drawing/2014/main" id="{FBF70DFE-E8FA-48EF-B24F-AA01A7D59240}"/>
                </a:ext>
              </a:extLst>
            </p:cNvPr>
            <p:cNvCxnSpPr>
              <a:cxnSpLocks noGrp="1" noRot="1" noMove="1" noResize="1" noEditPoints="1" noAdjustHandles="1" noChangeArrowheads="1" noChangeShapeType="1"/>
            </p:cNvCxnSpPr>
            <p:nvPr userDrawn="1"/>
          </p:nvCxnSpPr>
          <p:spPr>
            <a:xfrm rot="5400000" flipH="1">
              <a:off x="5734644" y="7251540"/>
              <a:ext cx="717631" cy="0"/>
            </a:xfrm>
            <a:prstGeom prst="line">
              <a:avLst/>
            </a:prstGeom>
            <a:solidFill>
              <a:schemeClr val="tx2">
                <a:lumMod val="20000"/>
                <a:lumOff val="80000"/>
              </a:schemeClr>
            </a:solidFill>
            <a:ln w="38100">
              <a:solidFill>
                <a:srgbClr val="FF0000"/>
              </a:solidFill>
              <a:headEnd type="none" w="med" len="med"/>
              <a:tailEnd type="arrow" w="med" len="med"/>
            </a:ln>
            <a:effectLst/>
          </p:spPr>
          <p:style>
            <a:lnRef idx="1">
              <a:schemeClr val="accent2"/>
            </a:lnRef>
            <a:fillRef idx="3">
              <a:schemeClr val="accent2"/>
            </a:fillRef>
            <a:effectRef idx="2">
              <a:schemeClr val="accent2"/>
            </a:effectRef>
            <a:fontRef idx="minor">
              <a:schemeClr val="lt1"/>
            </a:fontRef>
          </p:style>
        </p:cxnSp>
        <p:sp>
          <p:nvSpPr>
            <p:cNvPr id="91" name="Rectangle 90">
              <a:extLst>
                <a:ext uri="{FF2B5EF4-FFF2-40B4-BE49-F238E27FC236}">
                  <a16:creationId xmlns:a16="http://schemas.microsoft.com/office/drawing/2014/main" id="{88299BC0-E73A-410F-95F9-4F0996258E0D}"/>
                </a:ext>
              </a:extLst>
            </p:cNvPr>
            <p:cNvSpPr>
              <a:spLocks noGrp="1" noRot="1" noMove="1" noResize="1" noEditPoints="1" noAdjustHandles="1" noChangeArrowheads="1" noChangeShapeType="1"/>
            </p:cNvSpPr>
            <p:nvPr userDrawn="1"/>
          </p:nvSpPr>
          <p:spPr bwMode="auto">
            <a:xfrm>
              <a:off x="7002684" y="7022591"/>
              <a:ext cx="4282632" cy="535677"/>
            </a:xfrm>
            <a:prstGeom prst="rect">
              <a:avLst/>
            </a:prstGeom>
            <a:noFill/>
            <a:ln w="3810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65760" tIns="146304" rIns="365760" bIns="146304" numCol="1" spcCol="0" rtlCol="0" fromWordArt="0" anchor="ctr" anchorCtr="0" forceAA="0" compatLnSpc="1">
              <a:prstTxWarp prst="textNoShape">
                <a:avLst/>
              </a:prstTxWarp>
              <a:noAutofit/>
            </a:bodyPr>
            <a:lstStyle/>
            <a:p>
              <a:pPr algn="ctr" defTabSz="932472" fontAlgn="base">
                <a:spcBef>
                  <a:spcPct val="0"/>
                </a:spcBef>
                <a:spcAft>
                  <a:spcPct val="0"/>
                </a:spcAft>
              </a:pPr>
              <a:r>
                <a:rPr lang="en-US" sz="2000" b="1">
                  <a:solidFill>
                    <a:srgbClr val="FF0000"/>
                  </a:solidFill>
                  <a:ea typeface="Segoe UI" pitchFamily="34" charset="0"/>
                  <a:cs typeface="Segoe UI" pitchFamily="34" charset="0"/>
                </a:rPr>
                <a:t>“Stand Out” Presenter Area</a:t>
              </a:r>
              <a:endParaRPr lang="en-US" sz="2000" b="0" i="1">
                <a:solidFill>
                  <a:srgbClr val="FF0000"/>
                </a:solidFill>
                <a:ea typeface="Segoe UI" pitchFamily="34" charset="0"/>
                <a:cs typeface="Segoe UI" pitchFamily="34" charset="0"/>
              </a:endParaRPr>
            </a:p>
          </p:txBody>
        </p:sp>
        <p:cxnSp>
          <p:nvCxnSpPr>
            <p:cNvPr id="92" name="Straight Connector 91">
              <a:extLst>
                <a:ext uri="{FF2B5EF4-FFF2-40B4-BE49-F238E27FC236}">
                  <a16:creationId xmlns:a16="http://schemas.microsoft.com/office/drawing/2014/main" id="{6B8C8758-4C32-40E3-9B82-2E7FD68201EE}"/>
                </a:ext>
              </a:extLst>
            </p:cNvPr>
            <p:cNvCxnSpPr>
              <a:cxnSpLocks noGrp="1" noRot="1" noMove="1" noResize="1" noEditPoints="1" noAdjustHandles="1" noChangeArrowheads="1" noChangeShapeType="1"/>
            </p:cNvCxnSpPr>
            <p:nvPr userDrawn="1"/>
          </p:nvCxnSpPr>
          <p:spPr>
            <a:xfrm>
              <a:off x="10857053" y="7294941"/>
              <a:ext cx="1794076" cy="0"/>
            </a:xfrm>
            <a:prstGeom prst="line">
              <a:avLst/>
            </a:prstGeom>
            <a:solidFill>
              <a:schemeClr val="tx2">
                <a:lumMod val="20000"/>
                <a:lumOff val="80000"/>
              </a:schemeClr>
            </a:solidFill>
            <a:ln w="38100">
              <a:solidFill>
                <a:srgbClr val="FF0000"/>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93" name="Straight Connector 92">
              <a:extLst>
                <a:ext uri="{FF2B5EF4-FFF2-40B4-BE49-F238E27FC236}">
                  <a16:creationId xmlns:a16="http://schemas.microsoft.com/office/drawing/2014/main" id="{363626D5-D594-4A87-A153-462C6196FE1B}"/>
                </a:ext>
              </a:extLst>
            </p:cNvPr>
            <p:cNvCxnSpPr>
              <a:cxnSpLocks noGrp="1" noRot="1" noMove="1" noResize="1" noEditPoints="1" noAdjustHandles="1" noChangeArrowheads="1" noChangeShapeType="1"/>
            </p:cNvCxnSpPr>
            <p:nvPr userDrawn="1"/>
          </p:nvCxnSpPr>
          <p:spPr>
            <a:xfrm flipH="1">
              <a:off x="6093459" y="7294941"/>
              <a:ext cx="1383787" cy="0"/>
            </a:xfrm>
            <a:prstGeom prst="line">
              <a:avLst/>
            </a:prstGeom>
            <a:solidFill>
              <a:schemeClr val="tx2">
                <a:lumMod val="20000"/>
                <a:lumOff val="80000"/>
              </a:schemeClr>
            </a:solidFill>
            <a:ln w="38100">
              <a:solidFill>
                <a:srgbClr val="FF0000"/>
              </a:solidFill>
              <a:headEnd type="none" w="med" len="med"/>
              <a:tailEnd type="arrow" w="med" len="med"/>
            </a:ln>
            <a:effectLst/>
          </p:spPr>
          <p:style>
            <a:lnRef idx="1">
              <a:schemeClr val="accent2"/>
            </a:lnRef>
            <a:fillRef idx="3">
              <a:schemeClr val="accent2"/>
            </a:fillRef>
            <a:effectRef idx="2">
              <a:schemeClr val="accent2"/>
            </a:effectRef>
            <a:fontRef idx="minor">
              <a:schemeClr val="lt1"/>
            </a:fontRef>
          </p:style>
        </p:cxnSp>
        <p:cxnSp>
          <p:nvCxnSpPr>
            <p:cNvPr id="95" name="Straight Connector 94">
              <a:extLst>
                <a:ext uri="{FF2B5EF4-FFF2-40B4-BE49-F238E27FC236}">
                  <a16:creationId xmlns:a16="http://schemas.microsoft.com/office/drawing/2014/main" id="{C34B2017-EB17-41CE-AF1B-DACD9422C7A1}"/>
                </a:ext>
              </a:extLst>
            </p:cNvPr>
            <p:cNvCxnSpPr>
              <a:cxnSpLocks noGrp="1" noRot="1" noMove="1" noResize="1" noEditPoints="1" noAdjustHandles="1" noChangeArrowheads="1" noChangeShapeType="1"/>
            </p:cNvCxnSpPr>
            <p:nvPr userDrawn="1"/>
          </p:nvCxnSpPr>
          <p:spPr>
            <a:xfrm flipV="1">
              <a:off x="12651128" y="3428997"/>
              <a:ext cx="1" cy="3865944"/>
            </a:xfrm>
            <a:prstGeom prst="line">
              <a:avLst/>
            </a:prstGeom>
            <a:solidFill>
              <a:schemeClr val="tx2">
                <a:lumMod val="20000"/>
                <a:lumOff val="80000"/>
              </a:schemeClr>
            </a:solidFill>
            <a:ln w="38100">
              <a:solidFill>
                <a:srgbClr val="FF0000"/>
              </a:solidFill>
              <a:headEnd type="none" w="med" len="med"/>
              <a:tailEnd type="arrow" w="med" len="med"/>
            </a:ln>
            <a:effectLst/>
          </p:spPr>
          <p:style>
            <a:lnRef idx="1">
              <a:schemeClr val="accent2"/>
            </a:lnRef>
            <a:fillRef idx="3">
              <a:schemeClr val="accent2"/>
            </a:fillRef>
            <a:effectRef idx="2">
              <a:schemeClr val="accent2"/>
            </a:effectRef>
            <a:fontRef idx="minor">
              <a:schemeClr val="lt1"/>
            </a:fontRef>
          </p:style>
        </p:cxnSp>
      </p:grpSp>
    </p:spTree>
    <p:extLst>
      <p:ext uri="{BB962C8B-B14F-4D97-AF65-F5344CB8AC3E}">
        <p14:creationId xmlns:p14="http://schemas.microsoft.com/office/powerpoint/2010/main" val="1598422807"/>
      </p:ext>
    </p:extLst>
  </p:cSld>
  <p:clrMap bg1="lt1" tx1="dk1" bg2="lt2" tx2="dk2" accent1="accent1" accent2="accent2" accent3="accent3" accent4="accent4" accent5="accent5" accent6="accent6" hlink="hlink" folHlink="folHlink"/>
  <p:sldLayoutIdLst>
    <p:sldLayoutId id="2147484052" r:id="rId1"/>
    <p:sldLayoutId id="2147484053" r:id="rId2"/>
    <p:sldLayoutId id="2147484054" r:id="rId3"/>
    <p:sldLayoutId id="2147484055" r:id="rId4"/>
    <p:sldLayoutId id="2147484056" r:id="rId5"/>
    <p:sldLayoutId id="2147484057" r:id="rId6"/>
    <p:sldLayoutId id="2147484058" r:id="rId7"/>
    <p:sldLayoutId id="2147484059" r:id="rId8"/>
    <p:sldLayoutId id="2147484060" r:id="rId9"/>
    <p:sldLayoutId id="2147484061" r:id="rId10"/>
    <p:sldLayoutId id="2147484062" r:id="rId11"/>
    <p:sldLayoutId id="2147484063" r:id="rId12"/>
    <p:sldLayoutId id="2147484064" r:id="rId13"/>
    <p:sldLayoutId id="2147484065" r:id="rId14"/>
    <p:sldLayoutId id="2147484066" r:id="rId15"/>
    <p:sldLayoutId id="2147484067" r:id="rId16"/>
    <p:sldLayoutId id="2147484068" r:id="rId17"/>
    <p:sldLayoutId id="2147484069" r:id="rId18"/>
    <p:sldLayoutId id="2147484072" r:id="rId19"/>
    <p:sldLayoutId id="2147484119" r:id="rId20"/>
    <p:sldLayoutId id="2147484117" r:id="rId21"/>
    <p:sldLayoutId id="2147484118" r:id="rId22"/>
    <p:sldLayoutId id="2147484073" r:id="rId23"/>
    <p:sldLayoutId id="2147484074" r:id="rId24"/>
    <p:sldLayoutId id="2147484075" r:id="rId25"/>
    <p:sldLayoutId id="2147484076" r:id="rId26"/>
    <p:sldLayoutId id="2147484077" r:id="rId27"/>
    <p:sldLayoutId id="2147484078" r:id="rId28"/>
    <p:sldLayoutId id="2147484079" r:id="rId29"/>
    <p:sldLayoutId id="2147484080" r:id="rId30"/>
    <p:sldLayoutId id="2147484081" r:id="rId31"/>
    <p:sldLayoutId id="2147484082" r:id="rId32"/>
    <p:sldLayoutId id="2147484085" r:id="rId33"/>
    <p:sldLayoutId id="2147484086" r:id="rId34"/>
    <p:sldLayoutId id="2147484087" r:id="rId35"/>
    <p:sldLayoutId id="2147484088" r:id="rId36"/>
    <p:sldLayoutId id="2147484089" r:id="rId37"/>
    <p:sldLayoutId id="2147484090" r:id="rId38"/>
    <p:sldLayoutId id="2147484091" r:id="rId39"/>
    <p:sldLayoutId id="2147484093" r:id="rId40"/>
    <p:sldLayoutId id="2147484094" r:id="rId41"/>
    <p:sldLayoutId id="2147484096" r:id="rId42"/>
    <p:sldLayoutId id="2147484097" r:id="rId43"/>
    <p:sldLayoutId id="2147484098" r:id="rId44"/>
    <p:sldLayoutId id="2147484099" r:id="rId45"/>
    <p:sldLayoutId id="2147484100" r:id="rId46"/>
    <p:sldLayoutId id="2147484101" r:id="rId47"/>
    <p:sldLayoutId id="2147484102" r:id="rId48"/>
    <p:sldLayoutId id="2147484103" r:id="rId49"/>
    <p:sldLayoutId id="2147484104" r:id="rId50"/>
    <p:sldLayoutId id="2147484105" r:id="rId51"/>
    <p:sldLayoutId id="2147484107" r:id="rId52"/>
    <p:sldLayoutId id="2147484109" r:id="rId53"/>
    <p:sldLayoutId id="2147484110" r:id="rId54"/>
    <p:sldLayoutId id="2147484111" r:id="rId55"/>
    <p:sldLayoutId id="2147484112" r:id="rId56"/>
    <p:sldLayoutId id="2147484114" r:id="rId57"/>
    <p:sldLayoutId id="2147484121" r:id="rId58"/>
    <p:sldLayoutId id="2147484123" r:id="rId59"/>
    <p:sldLayoutId id="2147484122" r:id="rId60"/>
    <p:sldLayoutId id="2147484124" r:id="rId61"/>
  </p:sldLayoutIdLst>
  <p:transition>
    <p:fade/>
  </p:transition>
  <p:hf sldNum="0" hdr="0" ftr="0" dt="0"/>
  <p:txStyles>
    <p:titleStyle>
      <a:lvl1pPr algn="l" defTabSz="932742" rtl="0" eaLnBrk="1" latinLnBrk="0" hangingPunct="1">
        <a:lnSpc>
          <a:spcPct val="100000"/>
        </a:lnSpc>
        <a:spcBef>
          <a:spcPct val="0"/>
        </a:spcBef>
        <a:buNone/>
        <a:defRPr lang="en-US" sz="2800" b="0" kern="1200" cap="none" spc="-50" baseline="0" dirty="0" smtClean="0">
          <a:ln w="3175">
            <a:noFill/>
          </a:ln>
          <a:solidFill>
            <a:schemeClr val="tx1"/>
          </a:solidFill>
          <a:effectLst/>
          <a:latin typeface="+mj-lt"/>
          <a:ea typeface="+mn-ea"/>
          <a:cs typeface="Segoe UI" pitchFamily="34" charset="0"/>
        </a:defRPr>
      </a:lvl1pPr>
    </p:titleStyle>
    <p:body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6" pos="368">
          <p15:clr>
            <a:srgbClr val="C35EA4"/>
          </p15:clr>
        </p15:guide>
        <p15:guide id="17" pos="7313">
          <p15:clr>
            <a:srgbClr val="C35EA4"/>
          </p15:clr>
        </p15:guide>
        <p15:guide id="25" orient="horz" pos="369">
          <p15:clr>
            <a:srgbClr val="C35EA4"/>
          </p15:clr>
        </p15:guide>
        <p15:guide id="26" orient="horz" pos="3949">
          <p15:clr>
            <a:srgbClr val="C35EA4"/>
          </p15:clr>
        </p15:guide>
        <p15:guide id="27" orient="horz" pos="184">
          <p15:clr>
            <a:srgbClr val="A4A3A4"/>
          </p15:clr>
        </p15:guide>
        <p15:guide id="28" pos="185">
          <p15:clr>
            <a:srgbClr val="A4A3A4"/>
          </p15:clr>
        </p15:guide>
        <p15:guide id="29" orient="horz" pos="4135">
          <p15:clr>
            <a:srgbClr val="A4A3A4"/>
          </p15:clr>
        </p15:guide>
        <p15:guide id="30" pos="7495">
          <p15:clr>
            <a:srgbClr val="A4A3A4"/>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9.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9.xml"/></Relationships>
</file>

<file path=ppt/slides/_rels/slide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5.xml"/><Relationship Id="rId1" Type="http://schemas.openxmlformats.org/officeDocument/2006/relationships/slideLayout" Target="../slideLayouts/slideLayout19.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28.tiff"/><Relationship Id="rId2" Type="http://schemas.openxmlformats.org/officeDocument/2006/relationships/notesSlide" Target="../notesSlides/notesSlide6.xml"/><Relationship Id="rId1" Type="http://schemas.openxmlformats.org/officeDocument/2006/relationships/slideLayout" Target="../slideLayouts/slideLayout19.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9.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9.xml"/></Relationships>
</file>

<file path=ppt/slides/_rels/slide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9.xml"/><Relationship Id="rId1" Type="http://schemas.openxmlformats.org/officeDocument/2006/relationships/slideLayout" Target="../slideLayouts/slideLayout19.xml"/><Relationship Id="rId5" Type="http://schemas.openxmlformats.org/officeDocument/2006/relationships/image" Target="../media/image6.png"/><Relationship Id="rId4" Type="http://schemas.openxmlformats.org/officeDocument/2006/relationships/hyperlink" Target="https://admin.microsoft.com/"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0.png"/><Relationship Id="rId1" Type="http://schemas.openxmlformats.org/officeDocument/2006/relationships/slideLayout" Target="../slideLayouts/slideLayout19.xml"/></Relationships>
</file>

<file path=ppt/slides/_rels/slide1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0.xml"/><Relationship Id="rId1" Type="http://schemas.openxmlformats.org/officeDocument/2006/relationships/slideLayout" Target="../slideLayouts/slideLayout19.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1.xml"/><Relationship Id="rId1" Type="http://schemas.openxmlformats.org/officeDocument/2006/relationships/slideLayout" Target="../slideLayouts/slideLayout19.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2.xml"/><Relationship Id="rId1" Type="http://schemas.openxmlformats.org/officeDocument/2006/relationships/slideLayout" Target="../slideLayouts/slideLayout19.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3.xml"/><Relationship Id="rId1" Type="http://schemas.openxmlformats.org/officeDocument/2006/relationships/slideLayout" Target="../slideLayouts/slideLayout19.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4.xml"/><Relationship Id="rId1" Type="http://schemas.openxmlformats.org/officeDocument/2006/relationships/slideLayout" Target="../slideLayouts/slideLayout19.xml"/><Relationship Id="rId5" Type="http://schemas.openxmlformats.org/officeDocument/2006/relationships/image" Target="../media/image6.png"/><Relationship Id="rId4" Type="http://schemas.openxmlformats.org/officeDocument/2006/relationships/image" Target="../media/image36.png"/></Relationships>
</file>

<file path=ppt/slides/_rels/slide1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5.xml"/><Relationship Id="rId1" Type="http://schemas.openxmlformats.org/officeDocument/2006/relationships/slideLayout" Target="../slideLayouts/slideLayout19.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9.xml"/><Relationship Id="rId5" Type="http://schemas.openxmlformats.org/officeDocument/2006/relationships/image" Target="../media/image39.png"/><Relationship Id="rId4" Type="http://schemas.openxmlformats.org/officeDocument/2006/relationships/image" Target="../media/image38.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9.xml"/><Relationship Id="rId4" Type="http://schemas.openxmlformats.org/officeDocument/2006/relationships/image" Target="../media/image40.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9.xml"/><Relationship Id="rId4" Type="http://schemas.openxmlformats.org/officeDocument/2006/relationships/image" Target="../media/image40.png"/></Relationships>
</file>

<file path=ppt/slides/_rels/slide2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19.xml"/><Relationship Id="rId1" Type="http://schemas.openxmlformats.org/officeDocument/2006/relationships/slideLayout" Target="../slideLayouts/slideLayout19.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0.xml"/><Relationship Id="rId1" Type="http://schemas.openxmlformats.org/officeDocument/2006/relationships/slideLayout" Target="../slideLayouts/slideLayout19.xml"/><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0.png"/><Relationship Id="rId1" Type="http://schemas.openxmlformats.org/officeDocument/2006/relationships/slideLayout" Target="../slideLayouts/slideLayout19.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0.png"/><Relationship Id="rId1" Type="http://schemas.openxmlformats.org/officeDocument/2006/relationships/slideLayout" Target="../slideLayouts/slideLayout19.xml"/></Relationships>
</file>

<file path=ppt/slides/_rels/slide2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1.xml"/><Relationship Id="rId1" Type="http://schemas.openxmlformats.org/officeDocument/2006/relationships/slideLayout" Target="../slideLayouts/slideLayout19.xml"/><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2.xml"/><Relationship Id="rId1" Type="http://schemas.openxmlformats.org/officeDocument/2006/relationships/slideLayout" Target="../slideLayouts/slideLayout19.xml"/><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9.xml"/><Relationship Id="rId4" Type="http://schemas.openxmlformats.org/officeDocument/2006/relationships/image" Target="../media/image40.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9.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9.xml"/></Relationships>
</file>

<file path=ppt/slides/_rels/slide29.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6.xml"/><Relationship Id="rId1" Type="http://schemas.openxmlformats.org/officeDocument/2006/relationships/slideLayout" Target="../slideLayouts/slideLayout19.xml"/><Relationship Id="rId5" Type="http://schemas.openxmlformats.org/officeDocument/2006/relationships/image" Target="../media/image6.png"/><Relationship Id="rId4" Type="http://schemas.openxmlformats.org/officeDocument/2006/relationships/image" Target="../media/image42.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9.xml"/></Relationships>
</file>

<file path=ppt/slides/_rels/slide31.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8.xml"/><Relationship Id="rId1" Type="http://schemas.openxmlformats.org/officeDocument/2006/relationships/slideLayout" Target="../slideLayouts/slideLayout19.xml"/><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9.xml"/><Relationship Id="rId1" Type="http://schemas.openxmlformats.org/officeDocument/2006/relationships/slideLayout" Target="../slideLayouts/slideLayout19.xml"/><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59.xml"/></Relationships>
</file>

<file path=ppt/slides/_rels/slide34.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31.xml"/><Relationship Id="rId1" Type="http://schemas.openxmlformats.org/officeDocument/2006/relationships/slideLayout" Target="../slideLayouts/slideLayout19.xml"/><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32.xml"/><Relationship Id="rId1" Type="http://schemas.openxmlformats.org/officeDocument/2006/relationships/slideLayout" Target="../slideLayouts/slideLayout19.xml"/><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9.xml"/><Relationship Id="rId5" Type="http://schemas.openxmlformats.org/officeDocument/2006/relationships/image" Target="../media/image45.png"/><Relationship Id="rId4" Type="http://schemas.openxmlformats.org/officeDocument/2006/relationships/image" Target="../media/image40.png"/></Relationships>
</file>

<file path=ppt/slides/_rels/slide37.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34.xml"/><Relationship Id="rId1" Type="http://schemas.openxmlformats.org/officeDocument/2006/relationships/slideLayout" Target="../slideLayouts/slideLayout19.xml"/><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9.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6.png"/><Relationship Id="rId1" Type="http://schemas.openxmlformats.org/officeDocument/2006/relationships/slideLayout" Target="../slideLayouts/slideLayout19.xml"/></Relationships>
</file>

<file path=ppt/slides/_rels/slide4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36.xml"/><Relationship Id="rId1" Type="http://schemas.openxmlformats.org/officeDocument/2006/relationships/slideLayout" Target="../slideLayouts/slideLayout19.xml"/><Relationship Id="rId4" Type="http://schemas.openxmlformats.org/officeDocument/2006/relationships/image" Target="../media/image6.png"/></Relationships>
</file>

<file path=ppt/slides/_rels/slide41.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37.xml"/><Relationship Id="rId1" Type="http://schemas.openxmlformats.org/officeDocument/2006/relationships/slideLayout" Target="../slideLayouts/slideLayout19.xml"/><Relationship Id="rId5" Type="http://schemas.openxmlformats.org/officeDocument/2006/relationships/image" Target="../media/image6.png"/><Relationship Id="rId4" Type="http://schemas.openxmlformats.org/officeDocument/2006/relationships/image" Target="../media/image48.png"/></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9.xml"/></Relationships>
</file>

<file path=ppt/slides/_rels/slide43.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38.xml"/><Relationship Id="rId1" Type="http://schemas.openxmlformats.org/officeDocument/2006/relationships/slideLayout" Target="../slideLayouts/slideLayout19.xml"/><Relationship Id="rId6" Type="http://schemas.openxmlformats.org/officeDocument/2006/relationships/image" Target="../media/image6.png"/><Relationship Id="rId5" Type="http://schemas.openxmlformats.org/officeDocument/2006/relationships/image" Target="../media/image51.png"/><Relationship Id="rId4" Type="http://schemas.openxmlformats.org/officeDocument/2006/relationships/image" Target="../media/image50.png"/></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9.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59.xml"/></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19.xml"/><Relationship Id="rId4" Type="http://schemas.openxmlformats.org/officeDocument/2006/relationships/image" Target="../media/image52.png"/></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19.xml"/><Relationship Id="rId4" Type="http://schemas.openxmlformats.org/officeDocument/2006/relationships/image" Target="../media/image40.png"/></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19.xml"/><Relationship Id="rId4" Type="http://schemas.openxmlformats.org/officeDocument/2006/relationships/image" Target="../media/image40.png"/></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19.xml"/><Relationship Id="rId4" Type="http://schemas.openxmlformats.org/officeDocument/2006/relationships/image" Target="../media/image40.png"/></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59.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43.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59.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59.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6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86641C-B9D6-460E-A4B4-755BF6ADA610}"/>
              </a:ext>
            </a:extLst>
          </p:cNvPr>
          <p:cNvSpPr>
            <a:spLocks noGrp="1"/>
          </p:cNvSpPr>
          <p:nvPr>
            <p:ph type="title"/>
          </p:nvPr>
        </p:nvSpPr>
        <p:spPr>
          <a:xfrm>
            <a:off x="588263" y="2363986"/>
            <a:ext cx="4167887" cy="1169551"/>
          </a:xfrm>
        </p:spPr>
        <p:txBody>
          <a:bodyPr/>
          <a:lstStyle/>
          <a:p>
            <a:r>
              <a:rPr lang="en-US" sz="2000" dirty="0">
                <a:solidFill>
                  <a:srgbClr val="D59DFF"/>
                </a:solidFill>
              </a:rPr>
              <a:t>Module 4</a:t>
            </a:r>
            <a:br>
              <a:rPr lang="en-US" dirty="0"/>
            </a:br>
            <a:r>
              <a:rPr lang="en-US" dirty="0"/>
              <a:t>Microsoft Teams Rooms resource account</a:t>
            </a:r>
          </a:p>
        </p:txBody>
      </p:sp>
      <p:sp>
        <p:nvSpPr>
          <p:cNvPr id="4" name="Text Placeholder 3">
            <a:extLst>
              <a:ext uri="{FF2B5EF4-FFF2-40B4-BE49-F238E27FC236}">
                <a16:creationId xmlns:a16="http://schemas.microsoft.com/office/drawing/2014/main" id="{416908D1-8D96-4EFE-9CFF-0C1E71BBBDB4}"/>
              </a:ext>
            </a:extLst>
          </p:cNvPr>
          <p:cNvSpPr>
            <a:spLocks noGrp="1"/>
          </p:cNvSpPr>
          <p:nvPr>
            <p:ph type="body" sz="quarter" idx="12"/>
          </p:nvPr>
        </p:nvSpPr>
        <p:spPr>
          <a:xfrm>
            <a:off x="582042" y="3962400"/>
            <a:ext cx="4164583" cy="615553"/>
          </a:xfrm>
        </p:spPr>
        <p:txBody>
          <a:bodyPr/>
          <a:lstStyle/>
          <a:p>
            <a:r>
              <a:rPr lang="en-US" sz="2000"/>
              <a:t>&lt;Name&gt;</a:t>
            </a:r>
          </a:p>
          <a:p>
            <a:r>
              <a:rPr lang="en-US" sz="2000"/>
              <a:t>&lt;Optional Title&gt;</a:t>
            </a:r>
          </a:p>
        </p:txBody>
      </p:sp>
    </p:spTree>
    <p:extLst>
      <p:ext uri="{BB962C8B-B14F-4D97-AF65-F5344CB8AC3E}">
        <p14:creationId xmlns:p14="http://schemas.microsoft.com/office/powerpoint/2010/main" val="1745094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FA7F628-CDF4-412C-8BD8-43E4EB37E5C7}"/>
              </a:ext>
            </a:extLst>
          </p:cNvPr>
          <p:cNvSpPr>
            <a:spLocks noGrp="1"/>
          </p:cNvSpPr>
          <p:nvPr>
            <p:ph type="title"/>
          </p:nvPr>
        </p:nvSpPr>
        <p:spPr/>
        <p:txBody>
          <a:bodyPr/>
          <a:lstStyle/>
          <a:p>
            <a:r>
              <a:rPr lang="en-US" noProof="0"/>
              <a:t>Version history</a:t>
            </a:r>
            <a:endParaRPr lang="en-US"/>
          </a:p>
        </p:txBody>
      </p:sp>
      <p:graphicFrame>
        <p:nvGraphicFramePr>
          <p:cNvPr id="15" name="Content Placeholder 4">
            <a:extLst>
              <a:ext uri="{FF2B5EF4-FFF2-40B4-BE49-F238E27FC236}">
                <a16:creationId xmlns:a16="http://schemas.microsoft.com/office/drawing/2014/main" id="{F1AE1355-E8D4-4070-B292-230655AD0E6D}"/>
              </a:ext>
            </a:extLst>
          </p:cNvPr>
          <p:cNvGraphicFramePr>
            <a:graphicFrameLocks/>
          </p:cNvGraphicFramePr>
          <p:nvPr>
            <p:extLst>
              <p:ext uri="{D42A27DB-BD31-4B8C-83A1-F6EECF244321}">
                <p14:modId xmlns:p14="http://schemas.microsoft.com/office/powerpoint/2010/main" val="2258685477"/>
              </p:ext>
            </p:extLst>
          </p:nvPr>
        </p:nvGraphicFramePr>
        <p:xfrm>
          <a:off x="588963" y="1549440"/>
          <a:ext cx="11017251" cy="3333000"/>
        </p:xfrm>
        <a:graphic>
          <a:graphicData uri="http://schemas.openxmlformats.org/drawingml/2006/table">
            <a:tbl>
              <a:tblPr firstRow="1" bandRow="1">
                <a:tableStyleId>{5C22544A-7EE6-4342-B048-85BDC9FD1C3A}</a:tableStyleId>
              </a:tblPr>
              <a:tblGrid>
                <a:gridCol w="3672417">
                  <a:extLst>
                    <a:ext uri="{9D8B030D-6E8A-4147-A177-3AD203B41FA5}">
                      <a16:colId xmlns:a16="http://schemas.microsoft.com/office/drawing/2014/main" val="2338581864"/>
                    </a:ext>
                  </a:extLst>
                </a:gridCol>
                <a:gridCol w="3672417">
                  <a:extLst>
                    <a:ext uri="{9D8B030D-6E8A-4147-A177-3AD203B41FA5}">
                      <a16:colId xmlns:a16="http://schemas.microsoft.com/office/drawing/2014/main" val="4037759615"/>
                    </a:ext>
                  </a:extLst>
                </a:gridCol>
                <a:gridCol w="3672417">
                  <a:extLst>
                    <a:ext uri="{9D8B030D-6E8A-4147-A177-3AD203B41FA5}">
                      <a16:colId xmlns:a16="http://schemas.microsoft.com/office/drawing/2014/main" val="1825272392"/>
                    </a:ext>
                  </a:extLst>
                </a:gridCol>
              </a:tblGrid>
              <a:tr h="293783">
                <a:tc>
                  <a:txBody>
                    <a:bodyPr/>
                    <a:lstStyle/>
                    <a:p>
                      <a:r>
                        <a:rPr lang="en-US" sz="1600" b="0" dirty="0">
                          <a:solidFill>
                            <a:schemeClr val="bg1"/>
                          </a:solidFill>
                          <a:latin typeface="+mj-lt"/>
                        </a:rPr>
                        <a:t>Version</a:t>
                      </a:r>
                      <a:endParaRPr lang="de-AT" sz="1600" b="0" dirty="0">
                        <a:solidFill>
                          <a:schemeClr val="bg1"/>
                        </a:solidFill>
                        <a:latin typeface="+mj-lt"/>
                      </a:endParaRPr>
                    </a:p>
                  </a:txBody>
                  <a:tcPr>
                    <a:lnL w="12700" cmpd="sng">
                      <a:noFill/>
                    </a:lnL>
                    <a:lnR w="12700" cmpd="sng">
                      <a:noFill/>
                    </a:lnR>
                    <a:lnT w="12700" cmpd="sng">
                      <a:noFill/>
                    </a:lnT>
                    <a:lnB w="381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362790"/>
                    </a:solidFill>
                  </a:tcPr>
                </a:tc>
                <a:tc>
                  <a:txBody>
                    <a:bodyPr/>
                    <a:lstStyle/>
                    <a:p>
                      <a:r>
                        <a:rPr lang="en-US" sz="1600" b="0" dirty="0">
                          <a:solidFill>
                            <a:schemeClr val="bg1"/>
                          </a:solidFill>
                          <a:latin typeface="+mj-lt"/>
                        </a:rPr>
                        <a:t>Changes</a:t>
                      </a:r>
                      <a:endParaRPr lang="de-AT" sz="1600" b="0" dirty="0">
                        <a:solidFill>
                          <a:schemeClr val="bg1"/>
                        </a:solidFill>
                        <a:latin typeface="+mj-lt"/>
                      </a:endParaRPr>
                    </a:p>
                  </a:txBody>
                  <a:tcPr>
                    <a:lnL w="12700" cmpd="sng">
                      <a:noFill/>
                    </a:lnL>
                    <a:lnR w="12700" cmpd="sng">
                      <a:noFill/>
                    </a:lnR>
                    <a:lnT w="12700" cmpd="sng">
                      <a:noFill/>
                    </a:lnT>
                    <a:lnB w="381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362790"/>
                    </a:solidFill>
                  </a:tcPr>
                </a:tc>
                <a:tc>
                  <a:txBody>
                    <a:bodyPr/>
                    <a:lstStyle/>
                    <a:p>
                      <a:r>
                        <a:rPr lang="en-US" sz="1600" b="0" dirty="0">
                          <a:solidFill>
                            <a:schemeClr val="bg1"/>
                          </a:solidFill>
                          <a:latin typeface="+mj-lt"/>
                        </a:rPr>
                        <a:t>Date</a:t>
                      </a:r>
                      <a:endParaRPr lang="de-AT" sz="1600" b="0" dirty="0">
                        <a:solidFill>
                          <a:schemeClr val="bg1"/>
                        </a:solidFill>
                        <a:latin typeface="+mj-lt"/>
                      </a:endParaRPr>
                    </a:p>
                  </a:txBody>
                  <a:tcPr>
                    <a:lnL w="12700" cmpd="sng">
                      <a:noFill/>
                    </a:lnL>
                    <a:lnR w="12700" cmpd="sng">
                      <a:noFill/>
                    </a:lnR>
                    <a:lnT w="12700" cmpd="sng">
                      <a:noFill/>
                    </a:lnT>
                    <a:lnB w="381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362790"/>
                    </a:solidFill>
                  </a:tcPr>
                </a:tc>
                <a:extLst>
                  <a:ext uri="{0D108BD9-81ED-4DB2-BD59-A6C34878D82A}">
                    <a16:rowId xmlns:a16="http://schemas.microsoft.com/office/drawing/2014/main" val="47045812"/>
                  </a:ext>
                </a:extLst>
              </a:tr>
              <a:tr h="749430">
                <a:tc>
                  <a:txBody>
                    <a:bodyPr/>
                    <a:lstStyle/>
                    <a:p>
                      <a:pPr>
                        <a:spcAft>
                          <a:spcPts val="0"/>
                        </a:spcAft>
                      </a:pPr>
                      <a:r>
                        <a:rPr lang="de-AT" sz="1400">
                          <a:effectLst/>
                          <a:latin typeface="+mn-lt"/>
                        </a:rPr>
                        <a:t>2.0</a:t>
                      </a:r>
                      <a:endParaRPr lang="de-AT" sz="1400">
                        <a:effectLst/>
                        <a:latin typeface="+mn-lt"/>
                        <a:ea typeface="Calibri" panose="020F0502020204030204" pitchFamily="34" charset="0"/>
                      </a:endParaRPr>
                    </a:p>
                  </a:txBody>
                  <a:tcPr marL="68570" marR="68570" marT="0" marB="0" anchor="ctr">
                    <a:lnL w="12700" cmpd="sng">
                      <a:noFill/>
                    </a:lnL>
                    <a:lnR w="12700" cmpd="sng">
                      <a:noFill/>
                    </a:lnR>
                    <a:lnT w="38100" cap="flat" cmpd="sng" algn="ctr">
                      <a:solidFill>
                        <a:schemeClr val="bg1"/>
                      </a:solidFill>
                      <a:prstDash val="solid"/>
                      <a:round/>
                      <a:headEnd type="none" w="med" len="med"/>
                      <a:tailEnd type="none" w="med" len="med"/>
                    </a:lnT>
                    <a:lnB w="9525"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spcAft>
                          <a:spcPts val="0"/>
                        </a:spcAft>
                      </a:pPr>
                      <a:r>
                        <a:rPr lang="de-AT" sz="1400" dirty="0">
                          <a:effectLst/>
                          <a:latin typeface="+mn-lt"/>
                        </a:rPr>
                        <a:t>Initial release</a:t>
                      </a:r>
                      <a:endParaRPr lang="de-AT" sz="1400" dirty="0">
                        <a:effectLst/>
                        <a:latin typeface="+mn-lt"/>
                        <a:ea typeface="Calibri" panose="020F0502020204030204" pitchFamily="34" charset="0"/>
                      </a:endParaRPr>
                    </a:p>
                  </a:txBody>
                  <a:tcPr marL="68570" marR="68570" marT="0" marB="0" anchor="ctr">
                    <a:lnL w="12700" cmpd="sng">
                      <a:noFill/>
                    </a:lnL>
                    <a:lnR w="12700" cmpd="sng">
                      <a:noFill/>
                    </a:lnR>
                    <a:lnT w="38100" cap="flat" cmpd="sng" algn="ctr">
                      <a:solidFill>
                        <a:schemeClr val="bg1"/>
                      </a:solidFill>
                      <a:prstDash val="solid"/>
                      <a:round/>
                      <a:headEnd type="none" w="med" len="med"/>
                      <a:tailEnd type="none" w="med" len="med"/>
                    </a:lnT>
                    <a:lnB w="9525"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spcAft>
                          <a:spcPts val="0"/>
                        </a:spcAft>
                      </a:pPr>
                      <a:r>
                        <a:rPr lang="de-AT" sz="1400" dirty="0">
                          <a:effectLst/>
                          <a:latin typeface="+mn-lt"/>
                          <a:ea typeface="Calibri" panose="020F0502020204030204" pitchFamily="34" charset="0"/>
                        </a:rPr>
                        <a:t>7th October, 2022</a:t>
                      </a:r>
                    </a:p>
                  </a:txBody>
                  <a:tcPr marL="68570" marR="68570" marT="0" marB="0" anchor="ctr">
                    <a:lnL w="12700" cmpd="sng">
                      <a:noFill/>
                    </a:lnL>
                    <a:lnR w="12700" cmpd="sng">
                      <a:noFill/>
                    </a:lnR>
                    <a:lnT w="38100" cap="flat" cmpd="sng" algn="ctr">
                      <a:solidFill>
                        <a:schemeClr val="bg1"/>
                      </a:solidFill>
                      <a:prstDash val="solid"/>
                      <a:round/>
                      <a:headEnd type="none" w="med" len="med"/>
                      <a:tailEnd type="none" w="med" len="med"/>
                    </a:lnT>
                    <a:lnB w="9525"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extLst>
                  <a:ext uri="{0D108BD9-81ED-4DB2-BD59-A6C34878D82A}">
                    <a16:rowId xmlns:a16="http://schemas.microsoft.com/office/drawing/2014/main" val="2362202908"/>
                  </a:ext>
                </a:extLst>
              </a:tr>
              <a:tr h="749430">
                <a:tc>
                  <a:txBody>
                    <a:bodyPr/>
                    <a:lstStyle/>
                    <a:p>
                      <a:pPr>
                        <a:spcAft>
                          <a:spcPts val="0"/>
                        </a:spcAft>
                      </a:pPr>
                      <a:r>
                        <a:rPr lang="de-AT" sz="1400" dirty="0">
                          <a:effectLst/>
                          <a:latin typeface="+mn-lt"/>
                          <a:ea typeface="Calibri" panose="020F0502020204030204" pitchFamily="34" charset="0"/>
                        </a:rPr>
                        <a:t>2.1</a:t>
                      </a:r>
                    </a:p>
                  </a:txBody>
                  <a:tcPr marL="68570" marR="68570" marT="0" marB="0" anchor="ctr">
                    <a:lnL w="12700" cmpd="sng">
                      <a:noFill/>
                    </a:lnL>
                    <a:lnR w="12700" cmpd="sng">
                      <a:noFill/>
                    </a:lnR>
                    <a:lnT w="9525" cap="flat" cmpd="sng" algn="ctr">
                      <a:solidFill>
                        <a:schemeClr val="bg2">
                          <a:lumMod val="75000"/>
                        </a:schemeClr>
                      </a:solidFill>
                      <a:prstDash val="solid"/>
                      <a:round/>
                      <a:headEnd type="none" w="med" len="med"/>
                      <a:tailEnd type="none" w="med" len="med"/>
                    </a:lnT>
                    <a:lnB w="9525"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spcAft>
                          <a:spcPts val="0"/>
                        </a:spcAft>
                      </a:pPr>
                      <a:r>
                        <a:rPr lang="de-AT" sz="1400" dirty="0">
                          <a:effectLst/>
                          <a:latin typeface="+mn-lt"/>
                          <a:ea typeface="Calibri" panose="020F0502020204030204" pitchFamily="34" charset="0"/>
                        </a:rPr>
                        <a:t>Microsoft </a:t>
                      </a:r>
                      <a:r>
                        <a:rPr lang="de-AT" sz="1400" dirty="0" err="1">
                          <a:effectLst/>
                          <a:latin typeface="+mn-lt"/>
                          <a:ea typeface="Calibri" panose="020F0502020204030204" pitchFamily="34" charset="0"/>
                        </a:rPr>
                        <a:t>label</a:t>
                      </a:r>
                      <a:r>
                        <a:rPr lang="de-AT" sz="1400" dirty="0">
                          <a:effectLst/>
                          <a:latin typeface="+mn-lt"/>
                          <a:ea typeface="Calibri" panose="020F0502020204030204" pitchFamily="34" charset="0"/>
                        </a:rPr>
                        <a:t> </a:t>
                      </a:r>
                      <a:r>
                        <a:rPr lang="de-AT" sz="1400" dirty="0" err="1">
                          <a:effectLst/>
                          <a:latin typeface="+mn-lt"/>
                          <a:ea typeface="Calibri" panose="020F0502020204030204" pitchFamily="34" charset="0"/>
                        </a:rPr>
                        <a:t>removed</a:t>
                      </a:r>
                      <a:endParaRPr lang="de-AT" sz="1400" dirty="0">
                        <a:effectLst/>
                        <a:latin typeface="+mn-lt"/>
                        <a:ea typeface="Calibri" panose="020F0502020204030204" pitchFamily="34" charset="0"/>
                      </a:endParaRPr>
                    </a:p>
                  </a:txBody>
                  <a:tcPr marL="68570" marR="68570" marT="0" marB="0" anchor="ctr">
                    <a:lnL w="12700" cmpd="sng">
                      <a:noFill/>
                    </a:lnL>
                    <a:lnR w="12700" cmpd="sng">
                      <a:noFill/>
                    </a:lnR>
                    <a:lnT w="9525" cap="flat" cmpd="sng" algn="ctr">
                      <a:solidFill>
                        <a:schemeClr val="bg2">
                          <a:lumMod val="75000"/>
                        </a:schemeClr>
                      </a:solidFill>
                      <a:prstDash val="solid"/>
                      <a:round/>
                      <a:headEnd type="none" w="med" len="med"/>
                      <a:tailEnd type="none" w="med" len="med"/>
                    </a:lnT>
                    <a:lnB w="9525"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spcAft>
                          <a:spcPts val="0"/>
                        </a:spcAft>
                      </a:pPr>
                      <a:r>
                        <a:rPr lang="de-AT" sz="1400" dirty="0">
                          <a:effectLst/>
                          <a:latin typeface="+mn-lt"/>
                          <a:ea typeface="Calibri" panose="020F0502020204030204" pitchFamily="34" charset="0"/>
                        </a:rPr>
                        <a:t>27th April 2023</a:t>
                      </a:r>
                    </a:p>
                  </a:txBody>
                  <a:tcPr marL="68570" marR="68570" marT="0" marB="0" anchor="ctr">
                    <a:lnL w="12700" cmpd="sng">
                      <a:noFill/>
                    </a:lnL>
                    <a:lnR w="12700" cmpd="sng">
                      <a:noFill/>
                    </a:lnR>
                    <a:lnT w="9525" cap="flat" cmpd="sng" algn="ctr">
                      <a:solidFill>
                        <a:schemeClr val="bg2">
                          <a:lumMod val="75000"/>
                        </a:schemeClr>
                      </a:solidFill>
                      <a:prstDash val="solid"/>
                      <a:round/>
                      <a:headEnd type="none" w="med" len="med"/>
                      <a:tailEnd type="none" w="med" len="med"/>
                    </a:lnT>
                    <a:lnB w="9525"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extLst>
                  <a:ext uri="{0D108BD9-81ED-4DB2-BD59-A6C34878D82A}">
                    <a16:rowId xmlns:a16="http://schemas.microsoft.com/office/drawing/2014/main" val="3334495311"/>
                  </a:ext>
                </a:extLst>
              </a:tr>
              <a:tr h="749430">
                <a:tc>
                  <a:txBody>
                    <a:bodyPr/>
                    <a:lstStyle/>
                    <a:p>
                      <a:pPr>
                        <a:spcAft>
                          <a:spcPts val="0"/>
                        </a:spcAft>
                      </a:pPr>
                      <a:endParaRPr lang="de-AT" sz="1400">
                        <a:effectLst/>
                        <a:latin typeface="+mn-lt"/>
                        <a:ea typeface="Calibri" panose="020F0502020204030204" pitchFamily="34" charset="0"/>
                      </a:endParaRPr>
                    </a:p>
                  </a:txBody>
                  <a:tcPr marL="68570" marR="68570" marT="0" marB="0" anchor="ctr">
                    <a:lnL w="12700" cmpd="sng">
                      <a:noFill/>
                    </a:lnL>
                    <a:lnR w="12700" cmpd="sng">
                      <a:noFill/>
                    </a:lnR>
                    <a:lnT w="9525" cap="flat" cmpd="sng" algn="ctr">
                      <a:solidFill>
                        <a:schemeClr val="bg2">
                          <a:lumMod val="75000"/>
                        </a:schemeClr>
                      </a:solidFill>
                      <a:prstDash val="solid"/>
                      <a:round/>
                      <a:headEnd type="none" w="med" len="med"/>
                      <a:tailEnd type="none" w="med" len="med"/>
                    </a:lnT>
                    <a:lnB w="9525"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spcAft>
                          <a:spcPts val="0"/>
                        </a:spcAft>
                      </a:pPr>
                      <a:endParaRPr lang="de-AT" sz="1400">
                        <a:effectLst/>
                        <a:latin typeface="+mn-lt"/>
                        <a:ea typeface="Calibri" panose="020F0502020204030204" pitchFamily="34" charset="0"/>
                      </a:endParaRPr>
                    </a:p>
                  </a:txBody>
                  <a:tcPr marL="68570" marR="68570" marT="0" marB="0" anchor="ctr">
                    <a:lnL w="12700" cmpd="sng">
                      <a:noFill/>
                    </a:lnL>
                    <a:lnR w="12700" cmpd="sng">
                      <a:noFill/>
                    </a:lnR>
                    <a:lnT w="9525" cap="flat" cmpd="sng" algn="ctr">
                      <a:solidFill>
                        <a:schemeClr val="bg2">
                          <a:lumMod val="75000"/>
                        </a:schemeClr>
                      </a:solidFill>
                      <a:prstDash val="solid"/>
                      <a:round/>
                      <a:headEnd type="none" w="med" len="med"/>
                      <a:tailEnd type="none" w="med" len="med"/>
                    </a:lnT>
                    <a:lnB w="9525"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spcAft>
                          <a:spcPts val="0"/>
                        </a:spcAft>
                      </a:pPr>
                      <a:endParaRPr lang="de-AT" sz="1400">
                        <a:effectLst/>
                        <a:latin typeface="+mn-lt"/>
                        <a:ea typeface="Calibri" panose="020F0502020204030204" pitchFamily="34" charset="0"/>
                      </a:endParaRPr>
                    </a:p>
                  </a:txBody>
                  <a:tcPr marL="68570" marR="68570" marT="0" marB="0" anchor="ctr">
                    <a:lnL w="12700" cmpd="sng">
                      <a:noFill/>
                    </a:lnL>
                    <a:lnR w="12700" cmpd="sng">
                      <a:noFill/>
                    </a:lnR>
                    <a:lnT w="9525" cap="flat" cmpd="sng" algn="ctr">
                      <a:solidFill>
                        <a:schemeClr val="bg2">
                          <a:lumMod val="75000"/>
                        </a:schemeClr>
                      </a:solidFill>
                      <a:prstDash val="solid"/>
                      <a:round/>
                      <a:headEnd type="none" w="med" len="med"/>
                      <a:tailEnd type="none" w="med" len="med"/>
                    </a:lnT>
                    <a:lnB w="9525"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extLst>
                  <a:ext uri="{0D108BD9-81ED-4DB2-BD59-A6C34878D82A}">
                    <a16:rowId xmlns:a16="http://schemas.microsoft.com/office/drawing/2014/main" val="1244288643"/>
                  </a:ext>
                </a:extLst>
              </a:tr>
              <a:tr h="749430">
                <a:tc>
                  <a:txBody>
                    <a:bodyPr/>
                    <a:lstStyle/>
                    <a:p>
                      <a:pPr>
                        <a:spcAft>
                          <a:spcPts val="0"/>
                        </a:spcAft>
                      </a:pPr>
                      <a:endParaRPr lang="de-AT" sz="1400">
                        <a:effectLst/>
                        <a:latin typeface="+mn-lt"/>
                        <a:ea typeface="Calibri" panose="020F0502020204030204" pitchFamily="34" charset="0"/>
                      </a:endParaRPr>
                    </a:p>
                  </a:txBody>
                  <a:tcPr marL="68570" marR="68570" marT="0" marB="0" anchor="ctr">
                    <a:lnL w="12700" cmpd="sng">
                      <a:noFill/>
                    </a:lnL>
                    <a:lnR w="12700" cmpd="sng">
                      <a:noFill/>
                    </a:lnR>
                    <a:lnT w="9525" cap="flat" cmpd="sng" algn="ctr">
                      <a:solidFill>
                        <a:schemeClr val="bg2">
                          <a:lumMod val="75000"/>
                        </a:schemeClr>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lumMod val="95000"/>
                      </a:schemeClr>
                    </a:solidFill>
                  </a:tcPr>
                </a:tc>
                <a:tc>
                  <a:txBody>
                    <a:bodyPr/>
                    <a:lstStyle/>
                    <a:p>
                      <a:pPr>
                        <a:spcAft>
                          <a:spcPts val="0"/>
                        </a:spcAft>
                      </a:pPr>
                      <a:endParaRPr lang="de-AT" sz="1400">
                        <a:effectLst/>
                        <a:latin typeface="+mn-lt"/>
                        <a:ea typeface="Calibri" panose="020F0502020204030204" pitchFamily="34" charset="0"/>
                      </a:endParaRPr>
                    </a:p>
                  </a:txBody>
                  <a:tcPr marL="68570" marR="68570" marT="0" marB="0" anchor="ctr">
                    <a:lnL w="12700" cmpd="sng">
                      <a:noFill/>
                    </a:lnL>
                    <a:lnR w="12700" cmpd="sng">
                      <a:noFill/>
                    </a:lnR>
                    <a:lnT w="9525" cap="flat" cmpd="sng" algn="ctr">
                      <a:solidFill>
                        <a:schemeClr val="bg2">
                          <a:lumMod val="75000"/>
                        </a:schemeClr>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lumMod val="95000"/>
                      </a:schemeClr>
                    </a:solidFill>
                  </a:tcPr>
                </a:tc>
                <a:tc>
                  <a:txBody>
                    <a:bodyPr/>
                    <a:lstStyle/>
                    <a:p>
                      <a:pPr>
                        <a:spcAft>
                          <a:spcPts val="0"/>
                        </a:spcAft>
                      </a:pPr>
                      <a:endParaRPr lang="de-AT" sz="1400" dirty="0">
                        <a:effectLst/>
                        <a:latin typeface="+mn-lt"/>
                        <a:ea typeface="Calibri" panose="020F0502020204030204" pitchFamily="34" charset="0"/>
                      </a:endParaRPr>
                    </a:p>
                  </a:txBody>
                  <a:tcPr marL="68570" marR="68570" marT="0" marB="0" anchor="ctr">
                    <a:lnL w="12700" cmpd="sng">
                      <a:noFill/>
                    </a:lnL>
                    <a:lnR w="12700" cmpd="sng">
                      <a:noFill/>
                    </a:lnR>
                    <a:lnT w="9525" cap="flat" cmpd="sng" algn="ctr">
                      <a:solidFill>
                        <a:schemeClr val="bg2">
                          <a:lumMod val="75000"/>
                        </a:schemeClr>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lumMod val="95000"/>
                      </a:schemeClr>
                    </a:solidFill>
                  </a:tcPr>
                </a:tc>
                <a:extLst>
                  <a:ext uri="{0D108BD9-81ED-4DB2-BD59-A6C34878D82A}">
                    <a16:rowId xmlns:a16="http://schemas.microsoft.com/office/drawing/2014/main" val="3179026769"/>
                  </a:ext>
                </a:extLst>
              </a:tr>
            </a:tbl>
          </a:graphicData>
        </a:graphic>
      </p:graphicFrame>
      <p:grpSp>
        <p:nvGrpSpPr>
          <p:cNvPr id="8" name="Group 7">
            <a:extLst>
              <a:ext uri="{FF2B5EF4-FFF2-40B4-BE49-F238E27FC236}">
                <a16:creationId xmlns:a16="http://schemas.microsoft.com/office/drawing/2014/main" id="{B335ECA6-BA68-4741-9C04-B95262CA6BC2}"/>
              </a:ext>
              <a:ext uri="{C183D7F6-B498-43B3-948B-1728B52AA6E4}">
                <adec:decorative xmlns:adec="http://schemas.microsoft.com/office/drawing/2017/decorative" val="1"/>
              </a:ext>
            </a:extLst>
          </p:cNvPr>
          <p:cNvGrpSpPr/>
          <p:nvPr/>
        </p:nvGrpSpPr>
        <p:grpSpPr>
          <a:xfrm>
            <a:off x="10814385" y="499"/>
            <a:ext cx="1377616" cy="1219186"/>
            <a:chOff x="10404657" y="488"/>
            <a:chExt cx="1786476" cy="1955102"/>
          </a:xfrm>
          <a:solidFill>
            <a:schemeClr val="accent5"/>
          </a:solidFill>
        </p:grpSpPr>
        <p:sp>
          <p:nvSpPr>
            <p:cNvPr id="12" name="Diagonal Stripe 11">
              <a:extLst>
                <a:ext uri="{FF2B5EF4-FFF2-40B4-BE49-F238E27FC236}">
                  <a16:creationId xmlns:a16="http://schemas.microsoft.com/office/drawing/2014/main" id="{F7D95557-CC86-4383-8B1B-DD198E27CC6A}"/>
                </a:ext>
              </a:extLst>
            </p:cNvPr>
            <p:cNvSpPr/>
            <p:nvPr/>
          </p:nvSpPr>
          <p:spPr bwMode="auto">
            <a:xfrm rot="5400000">
              <a:off x="10320344" y="84801"/>
              <a:ext cx="1955102" cy="1786476"/>
            </a:xfrm>
            <a:prstGeom prst="diagStripe">
              <a:avLst/>
            </a:prstGeom>
            <a:solidFill>
              <a:schemeClr val="bg1"/>
            </a:solidFill>
            <a:ln w="10795" cap="flat" cmpd="sng" algn="ctr">
              <a:noFill/>
              <a:prstDash val="solid"/>
            </a:ln>
            <a:effectLst>
              <a:outerShdw blurRad="152400" sx="101000" sy="101000" algn="tl" rotWithShape="0">
                <a:prstClr val="black">
                  <a:alpha val="29000"/>
                </a:prstClr>
              </a:outerShdw>
            </a:effectLst>
          </p:spPr>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de-AT" sz="2000" b="0" i="0" u="none" strike="noStrike" kern="1200" cap="none" spc="0" normalizeH="0" baseline="0" noProof="0">
                <a:ln>
                  <a:noFill/>
                </a:ln>
                <a:solidFill>
                  <a:schemeClr val="accent1"/>
                </a:solidFill>
                <a:effectLst/>
                <a:uLnTx/>
                <a:uFillTx/>
                <a:latin typeface="Segoe UI"/>
                <a:ea typeface="+mn-ea"/>
                <a:cs typeface="Segoe UI" pitchFamily="34" charset="0"/>
              </a:endParaRPr>
            </a:p>
          </p:txBody>
        </p:sp>
        <p:sp>
          <p:nvSpPr>
            <p:cNvPr id="13" name="TextBox 12">
              <a:extLst>
                <a:ext uri="{FF2B5EF4-FFF2-40B4-BE49-F238E27FC236}">
                  <a16:creationId xmlns:a16="http://schemas.microsoft.com/office/drawing/2014/main" id="{9AB38BBD-D39C-4275-88C4-FDCD5A8141DF}"/>
                </a:ext>
              </a:extLst>
            </p:cNvPr>
            <p:cNvSpPr txBox="1"/>
            <p:nvPr/>
          </p:nvSpPr>
          <p:spPr>
            <a:xfrm rot="2421255">
              <a:off x="10976930" y="476530"/>
              <a:ext cx="1030896" cy="493555"/>
            </a:xfrm>
            <a:prstGeom prst="rect">
              <a:avLst/>
            </a:prstGeom>
            <a:noFill/>
          </p:spPr>
          <p:txBody>
            <a:bodyPr wrap="none" lIns="0" tIns="0" rIns="0" bIns="0" rtlCol="0">
              <a:spAutoFit/>
            </a:bodyPr>
            <a:lstStyle/>
            <a:p>
              <a:pPr marL="0" marR="0" lvl="0" indent="0" algn="l" defTabSz="932509"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71" normalizeH="0" baseline="0" noProof="0">
                  <a:ln>
                    <a:noFill/>
                  </a:ln>
                  <a:solidFill>
                    <a:schemeClr val="accent1"/>
                  </a:solidFill>
                  <a:effectLst/>
                  <a:uLnTx/>
                  <a:uFillTx/>
                  <a:latin typeface="Segoe UI Semibold"/>
                  <a:ea typeface="+mn-ea"/>
                  <a:cs typeface="+mn-cs"/>
                </a:rPr>
                <a:t>Hidden</a:t>
              </a:r>
              <a:endParaRPr kumimoji="0" lang="de-AT" sz="2000" b="0" i="0" u="none" strike="noStrike" kern="1200" cap="none" spc="-71" normalizeH="0" baseline="0" noProof="0">
                <a:ln>
                  <a:noFill/>
                </a:ln>
                <a:solidFill>
                  <a:schemeClr val="accent1"/>
                </a:solidFill>
                <a:effectLst/>
                <a:uLnTx/>
                <a:uFillTx/>
                <a:latin typeface="Segoe UI Semibold"/>
                <a:ea typeface="+mn-ea"/>
                <a:cs typeface="+mn-cs"/>
              </a:endParaRPr>
            </a:p>
          </p:txBody>
        </p:sp>
      </p:grpSp>
    </p:spTree>
    <p:extLst>
      <p:ext uri="{BB962C8B-B14F-4D97-AF65-F5344CB8AC3E}">
        <p14:creationId xmlns:p14="http://schemas.microsoft.com/office/powerpoint/2010/main" val="224913752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A850A619-E8FE-458E-B4D9-42CDB3852BB4}"/>
              </a:ext>
            </a:extLst>
          </p:cNvPr>
          <p:cNvSpPr>
            <a:spLocks noGrp="1"/>
          </p:cNvSpPr>
          <p:nvPr>
            <p:ph type="title"/>
          </p:nvPr>
        </p:nvSpPr>
        <p:spPr>
          <a:xfrm>
            <a:off x="7966155" y="1126184"/>
            <a:ext cx="3181350" cy="430887"/>
          </a:xfrm>
        </p:spPr>
        <p:txBody>
          <a:bodyPr/>
          <a:lstStyle/>
          <a:p>
            <a:r>
              <a:rPr lang="en-GB">
                <a:solidFill>
                  <a:schemeClr val="bg1"/>
                </a:solidFill>
              </a:rPr>
              <a:t>Objectives</a:t>
            </a:r>
          </a:p>
        </p:txBody>
      </p:sp>
      <p:sp>
        <p:nvSpPr>
          <p:cNvPr id="32" name="Rectangle: Rounded Corners 31">
            <a:extLst>
              <a:ext uri="{FF2B5EF4-FFF2-40B4-BE49-F238E27FC236}">
                <a16:creationId xmlns:a16="http://schemas.microsoft.com/office/drawing/2014/main" id="{C2814616-5FF7-4947-BDF6-3274BB04C98C}"/>
              </a:ext>
              <a:ext uri="{C183D7F6-B498-43B3-948B-1728B52AA6E4}">
                <adec:decorative xmlns:adec="http://schemas.microsoft.com/office/drawing/2017/decorative" val="1"/>
              </a:ext>
            </a:extLst>
          </p:cNvPr>
          <p:cNvSpPr/>
          <p:nvPr/>
        </p:nvSpPr>
        <p:spPr bwMode="auto">
          <a:xfrm>
            <a:off x="721315" y="653445"/>
            <a:ext cx="5575313" cy="1463040"/>
          </a:xfrm>
          <a:prstGeom prst="roundRect">
            <a:avLst>
              <a:gd name="adj" fmla="val 8681"/>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188720" tIns="146304" rIns="182880" bIns="146304" numCol="1" spcCol="0" rtlCol="0" fromWordArt="0" anchor="ctr" anchorCtr="0" forceAA="0" compatLnSpc="1">
            <a:prstTxWarp prst="textNoShape">
              <a:avLst/>
            </a:prstTxWarp>
            <a:noAutofit/>
          </a:bodyPr>
          <a:lstStyle/>
          <a:p>
            <a:pPr lvl="0" defTabSz="932472" fontAlgn="base">
              <a:spcBef>
                <a:spcPct val="0"/>
              </a:spcBef>
              <a:spcAft>
                <a:spcPct val="0"/>
              </a:spcAft>
            </a:pPr>
            <a:r>
              <a:rPr lang="en-US" sz="1600">
                <a:solidFill>
                  <a:srgbClr val="000000"/>
                </a:solidFill>
              </a:rPr>
              <a:t>Learn how what a resource account is</a:t>
            </a:r>
          </a:p>
        </p:txBody>
      </p:sp>
      <p:sp>
        <p:nvSpPr>
          <p:cNvPr id="36" name="Rectangle: Rounded Corners 35">
            <a:extLst>
              <a:ext uri="{FF2B5EF4-FFF2-40B4-BE49-F238E27FC236}">
                <a16:creationId xmlns:a16="http://schemas.microsoft.com/office/drawing/2014/main" id="{A498CA0A-8E88-4A79-96E0-100067E2B4CE}"/>
              </a:ext>
              <a:ext uri="{C183D7F6-B498-43B3-948B-1728B52AA6E4}">
                <adec:decorative xmlns:adec="http://schemas.microsoft.com/office/drawing/2017/decorative" val="1"/>
              </a:ext>
            </a:extLst>
          </p:cNvPr>
          <p:cNvSpPr/>
          <p:nvPr/>
        </p:nvSpPr>
        <p:spPr bwMode="auto">
          <a:xfrm>
            <a:off x="721315" y="2607105"/>
            <a:ext cx="5575313" cy="1463040"/>
          </a:xfrm>
          <a:prstGeom prst="roundRect">
            <a:avLst>
              <a:gd name="adj" fmla="val 8681"/>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188720" tIns="146304" rIns="182880" bIns="146304" numCol="1" spcCol="0" rtlCol="0" fromWordArt="0" anchor="ctr" anchorCtr="0" forceAA="0" compatLnSpc="1">
            <a:prstTxWarp prst="textNoShape">
              <a:avLst/>
            </a:prstTxWarp>
            <a:noAutofit/>
          </a:bodyPr>
          <a:lstStyle/>
          <a:p>
            <a:pPr lvl="0" defTabSz="932472" fontAlgn="base">
              <a:spcBef>
                <a:spcPct val="0"/>
              </a:spcBef>
              <a:spcAft>
                <a:spcPct val="0"/>
              </a:spcAft>
            </a:pPr>
            <a:r>
              <a:rPr lang="en-US" sz="1600">
                <a:solidFill>
                  <a:srgbClr val="000000"/>
                </a:solidFill>
              </a:rPr>
              <a:t>Understand how to create one using Microsoft 365 admin center and PowerShell</a:t>
            </a:r>
          </a:p>
        </p:txBody>
      </p:sp>
      <p:sp>
        <p:nvSpPr>
          <p:cNvPr id="40" name="Rectangle: Rounded Corners 39">
            <a:extLst>
              <a:ext uri="{FF2B5EF4-FFF2-40B4-BE49-F238E27FC236}">
                <a16:creationId xmlns:a16="http://schemas.microsoft.com/office/drawing/2014/main" id="{C7602700-029E-4A18-83C1-189AD47FBB3F}"/>
              </a:ext>
              <a:ext uri="{C183D7F6-B498-43B3-948B-1728B52AA6E4}">
                <adec:decorative xmlns:adec="http://schemas.microsoft.com/office/drawing/2017/decorative" val="1"/>
              </a:ext>
            </a:extLst>
          </p:cNvPr>
          <p:cNvSpPr/>
          <p:nvPr/>
        </p:nvSpPr>
        <p:spPr bwMode="auto">
          <a:xfrm>
            <a:off x="721315" y="4560766"/>
            <a:ext cx="5575313" cy="1463040"/>
          </a:xfrm>
          <a:prstGeom prst="roundRect">
            <a:avLst>
              <a:gd name="adj" fmla="val 8681"/>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188720" tIns="146304" rIns="182880" bIns="146304" numCol="1" spcCol="0" rtlCol="0" fromWordArt="0" anchor="ctr" anchorCtr="0" forceAA="0" compatLnSpc="1">
            <a:prstTxWarp prst="textNoShape">
              <a:avLst/>
            </a:prstTxWarp>
            <a:noAutofit/>
          </a:bodyPr>
          <a:lstStyle/>
          <a:p>
            <a:pPr defTabSz="932472" fontAlgn="base">
              <a:spcBef>
                <a:spcPct val="0"/>
              </a:spcBef>
              <a:spcAft>
                <a:spcPct val="0"/>
              </a:spcAft>
            </a:pPr>
            <a:r>
              <a:rPr lang="en-US" sz="1600">
                <a:solidFill>
                  <a:srgbClr val="000000"/>
                </a:solidFill>
              </a:rPr>
              <a:t>Know how to configure additional options and secure the resource account</a:t>
            </a:r>
          </a:p>
        </p:txBody>
      </p:sp>
      <p:grpSp>
        <p:nvGrpSpPr>
          <p:cNvPr id="10" name="Group 4">
            <a:extLst>
              <a:ext uri="{FF2B5EF4-FFF2-40B4-BE49-F238E27FC236}">
                <a16:creationId xmlns:a16="http://schemas.microsoft.com/office/drawing/2014/main" id="{3041F8FC-D3DB-458A-B785-2EFA38ADCECF}"/>
              </a:ext>
              <a:ext uri="{C183D7F6-B498-43B3-948B-1728B52AA6E4}">
                <adec:decorative xmlns:adec="http://schemas.microsoft.com/office/drawing/2017/decorative" val="1"/>
              </a:ext>
            </a:extLst>
          </p:cNvPr>
          <p:cNvGrpSpPr>
            <a:grpSpLocks noChangeAspect="1"/>
          </p:cNvGrpSpPr>
          <p:nvPr/>
        </p:nvGrpSpPr>
        <p:grpSpPr bwMode="auto">
          <a:xfrm>
            <a:off x="1135999" y="1186085"/>
            <a:ext cx="486976" cy="428538"/>
            <a:chOff x="4197" y="1000"/>
            <a:chExt cx="275" cy="242"/>
          </a:xfrm>
        </p:grpSpPr>
        <p:sp>
          <p:nvSpPr>
            <p:cNvPr id="11" name="Freeform 5">
              <a:extLst>
                <a:ext uri="{FF2B5EF4-FFF2-40B4-BE49-F238E27FC236}">
                  <a16:creationId xmlns:a16="http://schemas.microsoft.com/office/drawing/2014/main" id="{CD624DDB-A0E6-4B52-AD83-F48C944C1C1A}"/>
                </a:ext>
              </a:extLst>
            </p:cNvPr>
            <p:cNvSpPr>
              <a:spLocks/>
            </p:cNvSpPr>
            <p:nvPr/>
          </p:nvSpPr>
          <p:spPr bwMode="auto">
            <a:xfrm>
              <a:off x="4197" y="1015"/>
              <a:ext cx="168" cy="50"/>
            </a:xfrm>
            <a:custGeom>
              <a:avLst/>
              <a:gdLst>
                <a:gd name="T0" fmla="*/ 0 w 226"/>
                <a:gd name="T1" fmla="*/ 67 h 67"/>
                <a:gd name="T2" fmla="*/ 0 w 226"/>
                <a:gd name="T3" fmla="*/ 67 h 67"/>
                <a:gd name="T4" fmla="*/ 226 w 226"/>
                <a:gd name="T5" fmla="*/ 67 h 67"/>
                <a:gd name="T6" fmla="*/ 226 w 226"/>
                <a:gd name="T7" fmla="*/ 0 h 67"/>
                <a:gd name="T8" fmla="*/ 0 w 226"/>
                <a:gd name="T9" fmla="*/ 0 h 67"/>
                <a:gd name="T10" fmla="*/ 0 w 226"/>
                <a:gd name="T11" fmla="*/ 67 h 67"/>
              </a:gdLst>
              <a:ahLst/>
              <a:cxnLst>
                <a:cxn ang="0">
                  <a:pos x="T0" y="T1"/>
                </a:cxn>
                <a:cxn ang="0">
                  <a:pos x="T2" y="T3"/>
                </a:cxn>
                <a:cxn ang="0">
                  <a:pos x="T4" y="T5"/>
                </a:cxn>
                <a:cxn ang="0">
                  <a:pos x="T6" y="T7"/>
                </a:cxn>
                <a:cxn ang="0">
                  <a:pos x="T8" y="T9"/>
                </a:cxn>
                <a:cxn ang="0">
                  <a:pos x="T10" y="T11"/>
                </a:cxn>
              </a:cxnLst>
              <a:rect l="0" t="0" r="r" b="b"/>
              <a:pathLst>
                <a:path w="226" h="67">
                  <a:moveTo>
                    <a:pt x="0" y="67"/>
                  </a:moveTo>
                  <a:lnTo>
                    <a:pt x="0" y="67"/>
                  </a:lnTo>
                  <a:lnTo>
                    <a:pt x="226" y="67"/>
                  </a:lnTo>
                  <a:lnTo>
                    <a:pt x="226" y="0"/>
                  </a:lnTo>
                  <a:lnTo>
                    <a:pt x="0" y="0"/>
                  </a:lnTo>
                  <a:lnTo>
                    <a:pt x="0" y="67"/>
                  </a:lnTo>
                  <a:close/>
                </a:path>
              </a:pathLst>
            </a:custGeom>
            <a:solidFill>
              <a:srgbClr val="C1C1C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12" name="Freeform 6">
              <a:extLst>
                <a:ext uri="{FF2B5EF4-FFF2-40B4-BE49-F238E27FC236}">
                  <a16:creationId xmlns:a16="http://schemas.microsoft.com/office/drawing/2014/main" id="{DE4A135E-8E19-4B0A-B895-45378EC3D67B}"/>
                </a:ext>
              </a:extLst>
            </p:cNvPr>
            <p:cNvSpPr>
              <a:spLocks/>
            </p:cNvSpPr>
            <p:nvPr/>
          </p:nvSpPr>
          <p:spPr bwMode="auto">
            <a:xfrm>
              <a:off x="4197" y="1104"/>
              <a:ext cx="168" cy="50"/>
            </a:xfrm>
            <a:custGeom>
              <a:avLst/>
              <a:gdLst>
                <a:gd name="T0" fmla="*/ 0 w 226"/>
                <a:gd name="T1" fmla="*/ 67 h 67"/>
                <a:gd name="T2" fmla="*/ 0 w 226"/>
                <a:gd name="T3" fmla="*/ 67 h 67"/>
                <a:gd name="T4" fmla="*/ 226 w 226"/>
                <a:gd name="T5" fmla="*/ 67 h 67"/>
                <a:gd name="T6" fmla="*/ 226 w 226"/>
                <a:gd name="T7" fmla="*/ 0 h 67"/>
                <a:gd name="T8" fmla="*/ 0 w 226"/>
                <a:gd name="T9" fmla="*/ 0 h 67"/>
                <a:gd name="T10" fmla="*/ 0 w 226"/>
                <a:gd name="T11" fmla="*/ 67 h 67"/>
              </a:gdLst>
              <a:ahLst/>
              <a:cxnLst>
                <a:cxn ang="0">
                  <a:pos x="T0" y="T1"/>
                </a:cxn>
                <a:cxn ang="0">
                  <a:pos x="T2" y="T3"/>
                </a:cxn>
                <a:cxn ang="0">
                  <a:pos x="T4" y="T5"/>
                </a:cxn>
                <a:cxn ang="0">
                  <a:pos x="T6" y="T7"/>
                </a:cxn>
                <a:cxn ang="0">
                  <a:pos x="T8" y="T9"/>
                </a:cxn>
                <a:cxn ang="0">
                  <a:pos x="T10" y="T11"/>
                </a:cxn>
              </a:cxnLst>
              <a:rect l="0" t="0" r="r" b="b"/>
              <a:pathLst>
                <a:path w="226" h="67">
                  <a:moveTo>
                    <a:pt x="0" y="67"/>
                  </a:moveTo>
                  <a:lnTo>
                    <a:pt x="0" y="67"/>
                  </a:lnTo>
                  <a:lnTo>
                    <a:pt x="226" y="67"/>
                  </a:lnTo>
                  <a:lnTo>
                    <a:pt x="226" y="0"/>
                  </a:lnTo>
                  <a:lnTo>
                    <a:pt x="0" y="0"/>
                  </a:lnTo>
                  <a:lnTo>
                    <a:pt x="0" y="67"/>
                  </a:lnTo>
                  <a:close/>
                </a:path>
              </a:pathLst>
            </a:custGeom>
            <a:solidFill>
              <a:srgbClr val="C1C1C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13" name="Freeform 7">
              <a:extLst>
                <a:ext uri="{FF2B5EF4-FFF2-40B4-BE49-F238E27FC236}">
                  <a16:creationId xmlns:a16="http://schemas.microsoft.com/office/drawing/2014/main" id="{036B73C2-3693-4396-804F-D55D38B0F633}"/>
                </a:ext>
              </a:extLst>
            </p:cNvPr>
            <p:cNvSpPr>
              <a:spLocks/>
            </p:cNvSpPr>
            <p:nvPr/>
          </p:nvSpPr>
          <p:spPr bwMode="auto">
            <a:xfrm>
              <a:off x="4197" y="1192"/>
              <a:ext cx="168" cy="50"/>
            </a:xfrm>
            <a:custGeom>
              <a:avLst/>
              <a:gdLst>
                <a:gd name="T0" fmla="*/ 0 w 226"/>
                <a:gd name="T1" fmla="*/ 67 h 67"/>
                <a:gd name="T2" fmla="*/ 0 w 226"/>
                <a:gd name="T3" fmla="*/ 67 h 67"/>
                <a:gd name="T4" fmla="*/ 226 w 226"/>
                <a:gd name="T5" fmla="*/ 67 h 67"/>
                <a:gd name="T6" fmla="*/ 226 w 226"/>
                <a:gd name="T7" fmla="*/ 0 h 67"/>
                <a:gd name="T8" fmla="*/ 0 w 226"/>
                <a:gd name="T9" fmla="*/ 0 h 67"/>
                <a:gd name="T10" fmla="*/ 0 w 226"/>
                <a:gd name="T11" fmla="*/ 67 h 67"/>
              </a:gdLst>
              <a:ahLst/>
              <a:cxnLst>
                <a:cxn ang="0">
                  <a:pos x="T0" y="T1"/>
                </a:cxn>
                <a:cxn ang="0">
                  <a:pos x="T2" y="T3"/>
                </a:cxn>
                <a:cxn ang="0">
                  <a:pos x="T4" y="T5"/>
                </a:cxn>
                <a:cxn ang="0">
                  <a:pos x="T6" y="T7"/>
                </a:cxn>
                <a:cxn ang="0">
                  <a:pos x="T8" y="T9"/>
                </a:cxn>
                <a:cxn ang="0">
                  <a:pos x="T10" y="T11"/>
                </a:cxn>
              </a:cxnLst>
              <a:rect l="0" t="0" r="r" b="b"/>
              <a:pathLst>
                <a:path w="226" h="67">
                  <a:moveTo>
                    <a:pt x="0" y="67"/>
                  </a:moveTo>
                  <a:lnTo>
                    <a:pt x="0" y="67"/>
                  </a:lnTo>
                  <a:lnTo>
                    <a:pt x="226" y="67"/>
                  </a:lnTo>
                  <a:lnTo>
                    <a:pt x="226" y="0"/>
                  </a:lnTo>
                  <a:lnTo>
                    <a:pt x="0" y="0"/>
                  </a:lnTo>
                  <a:lnTo>
                    <a:pt x="0" y="67"/>
                  </a:lnTo>
                  <a:close/>
                </a:path>
              </a:pathLst>
            </a:custGeom>
            <a:solidFill>
              <a:srgbClr val="C1C1C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14" name="Freeform 8">
              <a:extLst>
                <a:ext uri="{FF2B5EF4-FFF2-40B4-BE49-F238E27FC236}">
                  <a16:creationId xmlns:a16="http://schemas.microsoft.com/office/drawing/2014/main" id="{3D86E62D-E0E0-4428-A9A4-E63A3A1369C5}"/>
                </a:ext>
              </a:extLst>
            </p:cNvPr>
            <p:cNvSpPr>
              <a:spLocks/>
            </p:cNvSpPr>
            <p:nvPr/>
          </p:nvSpPr>
          <p:spPr bwMode="auto">
            <a:xfrm>
              <a:off x="4390" y="1088"/>
              <a:ext cx="82" cy="66"/>
            </a:xfrm>
            <a:custGeom>
              <a:avLst/>
              <a:gdLst>
                <a:gd name="T0" fmla="*/ 96 w 110"/>
                <a:gd name="T1" fmla="*/ 0 h 88"/>
                <a:gd name="T2" fmla="*/ 96 w 110"/>
                <a:gd name="T3" fmla="*/ 0 h 88"/>
                <a:gd name="T4" fmla="*/ 37 w 110"/>
                <a:gd name="T5" fmla="*/ 60 h 88"/>
                <a:gd name="T6" fmla="*/ 14 w 110"/>
                <a:gd name="T7" fmla="*/ 37 h 88"/>
                <a:gd name="T8" fmla="*/ 0 w 110"/>
                <a:gd name="T9" fmla="*/ 51 h 88"/>
                <a:gd name="T10" fmla="*/ 37 w 110"/>
                <a:gd name="T11" fmla="*/ 88 h 88"/>
                <a:gd name="T12" fmla="*/ 110 w 110"/>
                <a:gd name="T13" fmla="*/ 14 h 88"/>
                <a:gd name="T14" fmla="*/ 96 w 110"/>
                <a:gd name="T15" fmla="*/ 0 h 8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0" h="88">
                  <a:moveTo>
                    <a:pt x="96" y="0"/>
                  </a:moveTo>
                  <a:lnTo>
                    <a:pt x="96" y="0"/>
                  </a:lnTo>
                  <a:lnTo>
                    <a:pt x="37" y="60"/>
                  </a:lnTo>
                  <a:lnTo>
                    <a:pt x="14" y="37"/>
                  </a:lnTo>
                  <a:lnTo>
                    <a:pt x="0" y="51"/>
                  </a:lnTo>
                  <a:lnTo>
                    <a:pt x="37" y="88"/>
                  </a:lnTo>
                  <a:lnTo>
                    <a:pt x="110" y="14"/>
                  </a:lnTo>
                  <a:lnTo>
                    <a:pt x="96" y="0"/>
                  </a:lnTo>
                  <a:close/>
                </a:path>
              </a:pathLst>
            </a:custGeom>
            <a:solidFill>
              <a:schemeClr val="accent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15" name="Freeform 9">
              <a:extLst>
                <a:ext uri="{FF2B5EF4-FFF2-40B4-BE49-F238E27FC236}">
                  <a16:creationId xmlns:a16="http://schemas.microsoft.com/office/drawing/2014/main" id="{46BAE159-5B44-4906-96BD-59722E952A8F}"/>
                </a:ext>
              </a:extLst>
            </p:cNvPr>
            <p:cNvSpPr>
              <a:spLocks/>
            </p:cNvSpPr>
            <p:nvPr/>
          </p:nvSpPr>
          <p:spPr bwMode="auto">
            <a:xfrm>
              <a:off x="4390" y="1177"/>
              <a:ext cx="82" cy="65"/>
            </a:xfrm>
            <a:custGeom>
              <a:avLst/>
              <a:gdLst>
                <a:gd name="T0" fmla="*/ 14 w 110"/>
                <a:gd name="T1" fmla="*/ 37 h 88"/>
                <a:gd name="T2" fmla="*/ 14 w 110"/>
                <a:gd name="T3" fmla="*/ 37 h 88"/>
                <a:gd name="T4" fmla="*/ 0 w 110"/>
                <a:gd name="T5" fmla="*/ 51 h 88"/>
                <a:gd name="T6" fmla="*/ 37 w 110"/>
                <a:gd name="T7" fmla="*/ 88 h 88"/>
                <a:gd name="T8" fmla="*/ 110 w 110"/>
                <a:gd name="T9" fmla="*/ 14 h 88"/>
                <a:gd name="T10" fmla="*/ 96 w 110"/>
                <a:gd name="T11" fmla="*/ 0 h 88"/>
                <a:gd name="T12" fmla="*/ 37 w 110"/>
                <a:gd name="T13" fmla="*/ 59 h 88"/>
                <a:gd name="T14" fmla="*/ 14 w 110"/>
                <a:gd name="T15" fmla="*/ 37 h 8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0" h="88">
                  <a:moveTo>
                    <a:pt x="14" y="37"/>
                  </a:moveTo>
                  <a:lnTo>
                    <a:pt x="14" y="37"/>
                  </a:lnTo>
                  <a:lnTo>
                    <a:pt x="0" y="51"/>
                  </a:lnTo>
                  <a:lnTo>
                    <a:pt x="37" y="88"/>
                  </a:lnTo>
                  <a:lnTo>
                    <a:pt x="110" y="14"/>
                  </a:lnTo>
                  <a:lnTo>
                    <a:pt x="96" y="0"/>
                  </a:lnTo>
                  <a:lnTo>
                    <a:pt x="37" y="59"/>
                  </a:lnTo>
                  <a:lnTo>
                    <a:pt x="14" y="37"/>
                  </a:lnTo>
                  <a:close/>
                </a:path>
              </a:pathLst>
            </a:custGeom>
            <a:solidFill>
              <a:schemeClr val="accent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16" name="Freeform 10">
              <a:extLst>
                <a:ext uri="{FF2B5EF4-FFF2-40B4-BE49-F238E27FC236}">
                  <a16:creationId xmlns:a16="http://schemas.microsoft.com/office/drawing/2014/main" id="{9AA2914B-F8AD-4BF9-9992-E953C3A6B7F5}"/>
                </a:ext>
              </a:extLst>
            </p:cNvPr>
            <p:cNvSpPr>
              <a:spLocks/>
            </p:cNvSpPr>
            <p:nvPr/>
          </p:nvSpPr>
          <p:spPr bwMode="auto">
            <a:xfrm>
              <a:off x="4390" y="1000"/>
              <a:ext cx="82" cy="65"/>
            </a:xfrm>
            <a:custGeom>
              <a:avLst/>
              <a:gdLst>
                <a:gd name="T0" fmla="*/ 96 w 110"/>
                <a:gd name="T1" fmla="*/ 0 h 87"/>
                <a:gd name="T2" fmla="*/ 96 w 110"/>
                <a:gd name="T3" fmla="*/ 0 h 87"/>
                <a:gd name="T4" fmla="*/ 37 w 110"/>
                <a:gd name="T5" fmla="*/ 59 h 87"/>
                <a:gd name="T6" fmla="*/ 14 w 110"/>
                <a:gd name="T7" fmla="*/ 36 h 87"/>
                <a:gd name="T8" fmla="*/ 0 w 110"/>
                <a:gd name="T9" fmla="*/ 50 h 87"/>
                <a:gd name="T10" fmla="*/ 37 w 110"/>
                <a:gd name="T11" fmla="*/ 87 h 87"/>
                <a:gd name="T12" fmla="*/ 110 w 110"/>
                <a:gd name="T13" fmla="*/ 14 h 87"/>
                <a:gd name="T14" fmla="*/ 96 w 110"/>
                <a:gd name="T15" fmla="*/ 0 h 8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0" h="87">
                  <a:moveTo>
                    <a:pt x="96" y="0"/>
                  </a:moveTo>
                  <a:lnTo>
                    <a:pt x="96" y="0"/>
                  </a:lnTo>
                  <a:lnTo>
                    <a:pt x="37" y="59"/>
                  </a:lnTo>
                  <a:lnTo>
                    <a:pt x="14" y="36"/>
                  </a:lnTo>
                  <a:lnTo>
                    <a:pt x="0" y="50"/>
                  </a:lnTo>
                  <a:lnTo>
                    <a:pt x="37" y="87"/>
                  </a:lnTo>
                  <a:lnTo>
                    <a:pt x="110" y="14"/>
                  </a:lnTo>
                  <a:lnTo>
                    <a:pt x="96" y="0"/>
                  </a:lnTo>
                  <a:close/>
                </a:path>
              </a:pathLst>
            </a:custGeom>
            <a:solidFill>
              <a:schemeClr val="accent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grpSp>
      <p:grpSp>
        <p:nvGrpSpPr>
          <p:cNvPr id="17" name="Group 4">
            <a:extLst>
              <a:ext uri="{FF2B5EF4-FFF2-40B4-BE49-F238E27FC236}">
                <a16:creationId xmlns:a16="http://schemas.microsoft.com/office/drawing/2014/main" id="{8DD1C4C7-5459-4889-9688-A34E23E92B50}"/>
              </a:ext>
              <a:ext uri="{C183D7F6-B498-43B3-948B-1728B52AA6E4}">
                <adec:decorative xmlns:adec="http://schemas.microsoft.com/office/drawing/2017/decorative" val="1"/>
              </a:ext>
            </a:extLst>
          </p:cNvPr>
          <p:cNvGrpSpPr>
            <a:grpSpLocks noChangeAspect="1"/>
          </p:cNvGrpSpPr>
          <p:nvPr/>
        </p:nvGrpSpPr>
        <p:grpSpPr bwMode="auto">
          <a:xfrm>
            <a:off x="1026460" y="5102097"/>
            <a:ext cx="596515" cy="413986"/>
            <a:chOff x="5445" y="1007"/>
            <a:chExt cx="317" cy="220"/>
          </a:xfrm>
        </p:grpSpPr>
        <p:sp>
          <p:nvSpPr>
            <p:cNvPr id="18" name="Freeform 5">
              <a:extLst>
                <a:ext uri="{FF2B5EF4-FFF2-40B4-BE49-F238E27FC236}">
                  <a16:creationId xmlns:a16="http://schemas.microsoft.com/office/drawing/2014/main" id="{0EB92BC5-2961-4CEA-908E-9BA1E7D6CBAA}"/>
                </a:ext>
              </a:extLst>
            </p:cNvPr>
            <p:cNvSpPr>
              <a:spLocks/>
            </p:cNvSpPr>
            <p:nvPr/>
          </p:nvSpPr>
          <p:spPr bwMode="auto">
            <a:xfrm>
              <a:off x="5524" y="1106"/>
              <a:ext cx="238" cy="21"/>
            </a:xfrm>
            <a:custGeom>
              <a:avLst/>
              <a:gdLst>
                <a:gd name="T0" fmla="*/ 0 w 320"/>
                <a:gd name="T1" fmla="*/ 27 h 27"/>
                <a:gd name="T2" fmla="*/ 0 w 320"/>
                <a:gd name="T3" fmla="*/ 27 h 27"/>
                <a:gd name="T4" fmla="*/ 320 w 320"/>
                <a:gd name="T5" fmla="*/ 27 h 27"/>
                <a:gd name="T6" fmla="*/ 320 w 320"/>
                <a:gd name="T7" fmla="*/ 0 h 27"/>
                <a:gd name="T8" fmla="*/ 0 w 320"/>
                <a:gd name="T9" fmla="*/ 0 h 27"/>
                <a:gd name="T10" fmla="*/ 0 w 320"/>
                <a:gd name="T11" fmla="*/ 27 h 27"/>
              </a:gdLst>
              <a:ahLst/>
              <a:cxnLst>
                <a:cxn ang="0">
                  <a:pos x="T0" y="T1"/>
                </a:cxn>
                <a:cxn ang="0">
                  <a:pos x="T2" y="T3"/>
                </a:cxn>
                <a:cxn ang="0">
                  <a:pos x="T4" y="T5"/>
                </a:cxn>
                <a:cxn ang="0">
                  <a:pos x="T6" y="T7"/>
                </a:cxn>
                <a:cxn ang="0">
                  <a:pos x="T8" y="T9"/>
                </a:cxn>
                <a:cxn ang="0">
                  <a:pos x="T10" y="T11"/>
                </a:cxn>
              </a:cxnLst>
              <a:rect l="0" t="0" r="r" b="b"/>
              <a:pathLst>
                <a:path w="320" h="27">
                  <a:moveTo>
                    <a:pt x="0" y="27"/>
                  </a:moveTo>
                  <a:lnTo>
                    <a:pt x="0" y="27"/>
                  </a:lnTo>
                  <a:lnTo>
                    <a:pt x="320" y="27"/>
                  </a:lnTo>
                  <a:lnTo>
                    <a:pt x="320" y="0"/>
                  </a:lnTo>
                  <a:lnTo>
                    <a:pt x="0" y="0"/>
                  </a:lnTo>
                  <a:lnTo>
                    <a:pt x="0" y="27"/>
                  </a:lnTo>
                  <a:close/>
                </a:path>
              </a:pathLst>
            </a:custGeom>
            <a:solidFill>
              <a:srgbClr val="C1C1C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19" name="Freeform 6">
              <a:extLst>
                <a:ext uri="{FF2B5EF4-FFF2-40B4-BE49-F238E27FC236}">
                  <a16:creationId xmlns:a16="http://schemas.microsoft.com/office/drawing/2014/main" id="{BB2B6051-D0CC-41C6-B1B4-7E06537C5D8F}"/>
                </a:ext>
              </a:extLst>
            </p:cNvPr>
            <p:cNvSpPr>
              <a:spLocks/>
            </p:cNvSpPr>
            <p:nvPr/>
          </p:nvSpPr>
          <p:spPr bwMode="auto">
            <a:xfrm>
              <a:off x="5524" y="1186"/>
              <a:ext cx="238" cy="20"/>
            </a:xfrm>
            <a:custGeom>
              <a:avLst/>
              <a:gdLst>
                <a:gd name="T0" fmla="*/ 0 w 320"/>
                <a:gd name="T1" fmla="*/ 27 h 27"/>
                <a:gd name="T2" fmla="*/ 0 w 320"/>
                <a:gd name="T3" fmla="*/ 27 h 27"/>
                <a:gd name="T4" fmla="*/ 320 w 320"/>
                <a:gd name="T5" fmla="*/ 27 h 27"/>
                <a:gd name="T6" fmla="*/ 320 w 320"/>
                <a:gd name="T7" fmla="*/ 0 h 27"/>
                <a:gd name="T8" fmla="*/ 0 w 320"/>
                <a:gd name="T9" fmla="*/ 0 h 27"/>
                <a:gd name="T10" fmla="*/ 0 w 320"/>
                <a:gd name="T11" fmla="*/ 27 h 27"/>
              </a:gdLst>
              <a:ahLst/>
              <a:cxnLst>
                <a:cxn ang="0">
                  <a:pos x="T0" y="T1"/>
                </a:cxn>
                <a:cxn ang="0">
                  <a:pos x="T2" y="T3"/>
                </a:cxn>
                <a:cxn ang="0">
                  <a:pos x="T4" y="T5"/>
                </a:cxn>
                <a:cxn ang="0">
                  <a:pos x="T6" y="T7"/>
                </a:cxn>
                <a:cxn ang="0">
                  <a:pos x="T8" y="T9"/>
                </a:cxn>
                <a:cxn ang="0">
                  <a:pos x="T10" y="T11"/>
                </a:cxn>
              </a:cxnLst>
              <a:rect l="0" t="0" r="r" b="b"/>
              <a:pathLst>
                <a:path w="320" h="27">
                  <a:moveTo>
                    <a:pt x="0" y="27"/>
                  </a:moveTo>
                  <a:lnTo>
                    <a:pt x="0" y="27"/>
                  </a:lnTo>
                  <a:lnTo>
                    <a:pt x="320" y="27"/>
                  </a:lnTo>
                  <a:lnTo>
                    <a:pt x="320" y="0"/>
                  </a:lnTo>
                  <a:lnTo>
                    <a:pt x="0" y="0"/>
                  </a:lnTo>
                  <a:lnTo>
                    <a:pt x="0" y="27"/>
                  </a:lnTo>
                  <a:close/>
                </a:path>
              </a:pathLst>
            </a:custGeom>
            <a:solidFill>
              <a:srgbClr val="C1C1C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20" name="Freeform 7">
              <a:extLst>
                <a:ext uri="{FF2B5EF4-FFF2-40B4-BE49-F238E27FC236}">
                  <a16:creationId xmlns:a16="http://schemas.microsoft.com/office/drawing/2014/main" id="{D6BB2874-5457-45A8-AF56-BA5FDD85F9E2}"/>
                </a:ext>
              </a:extLst>
            </p:cNvPr>
            <p:cNvSpPr>
              <a:spLocks/>
            </p:cNvSpPr>
            <p:nvPr/>
          </p:nvSpPr>
          <p:spPr bwMode="auto">
            <a:xfrm>
              <a:off x="5524" y="1028"/>
              <a:ext cx="238" cy="19"/>
            </a:xfrm>
            <a:custGeom>
              <a:avLst/>
              <a:gdLst>
                <a:gd name="T0" fmla="*/ 0 w 320"/>
                <a:gd name="T1" fmla="*/ 26 h 26"/>
                <a:gd name="T2" fmla="*/ 0 w 320"/>
                <a:gd name="T3" fmla="*/ 26 h 26"/>
                <a:gd name="T4" fmla="*/ 320 w 320"/>
                <a:gd name="T5" fmla="*/ 26 h 26"/>
                <a:gd name="T6" fmla="*/ 320 w 320"/>
                <a:gd name="T7" fmla="*/ 0 h 26"/>
                <a:gd name="T8" fmla="*/ 0 w 320"/>
                <a:gd name="T9" fmla="*/ 0 h 26"/>
                <a:gd name="T10" fmla="*/ 0 w 320"/>
                <a:gd name="T11" fmla="*/ 26 h 26"/>
              </a:gdLst>
              <a:ahLst/>
              <a:cxnLst>
                <a:cxn ang="0">
                  <a:pos x="T0" y="T1"/>
                </a:cxn>
                <a:cxn ang="0">
                  <a:pos x="T2" y="T3"/>
                </a:cxn>
                <a:cxn ang="0">
                  <a:pos x="T4" y="T5"/>
                </a:cxn>
                <a:cxn ang="0">
                  <a:pos x="T6" y="T7"/>
                </a:cxn>
                <a:cxn ang="0">
                  <a:pos x="T8" y="T9"/>
                </a:cxn>
                <a:cxn ang="0">
                  <a:pos x="T10" y="T11"/>
                </a:cxn>
              </a:cxnLst>
              <a:rect l="0" t="0" r="r" b="b"/>
              <a:pathLst>
                <a:path w="320" h="26">
                  <a:moveTo>
                    <a:pt x="0" y="26"/>
                  </a:moveTo>
                  <a:lnTo>
                    <a:pt x="0" y="26"/>
                  </a:lnTo>
                  <a:lnTo>
                    <a:pt x="320" y="26"/>
                  </a:lnTo>
                  <a:lnTo>
                    <a:pt x="320" y="0"/>
                  </a:lnTo>
                  <a:lnTo>
                    <a:pt x="0" y="0"/>
                  </a:lnTo>
                  <a:lnTo>
                    <a:pt x="0" y="26"/>
                  </a:lnTo>
                  <a:close/>
                </a:path>
              </a:pathLst>
            </a:custGeom>
            <a:solidFill>
              <a:srgbClr val="C1C1C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21" name="Freeform 8">
              <a:extLst>
                <a:ext uri="{FF2B5EF4-FFF2-40B4-BE49-F238E27FC236}">
                  <a16:creationId xmlns:a16="http://schemas.microsoft.com/office/drawing/2014/main" id="{49F351FF-8262-47D1-A49C-9A7683F3A5C9}"/>
                </a:ext>
              </a:extLst>
            </p:cNvPr>
            <p:cNvSpPr>
              <a:spLocks/>
            </p:cNvSpPr>
            <p:nvPr/>
          </p:nvSpPr>
          <p:spPr bwMode="auto">
            <a:xfrm>
              <a:off x="5452" y="1007"/>
              <a:ext cx="26" cy="60"/>
            </a:xfrm>
            <a:custGeom>
              <a:avLst/>
              <a:gdLst>
                <a:gd name="T0" fmla="*/ 0 w 34"/>
                <a:gd name="T1" fmla="*/ 12 h 80"/>
                <a:gd name="T2" fmla="*/ 0 w 34"/>
                <a:gd name="T3" fmla="*/ 12 h 80"/>
                <a:gd name="T4" fmla="*/ 0 w 34"/>
                <a:gd name="T5" fmla="*/ 26 h 80"/>
                <a:gd name="T6" fmla="*/ 9 w 34"/>
                <a:gd name="T7" fmla="*/ 24 h 80"/>
                <a:gd name="T8" fmla="*/ 17 w 34"/>
                <a:gd name="T9" fmla="*/ 19 h 80"/>
                <a:gd name="T10" fmla="*/ 17 w 34"/>
                <a:gd name="T11" fmla="*/ 80 h 80"/>
                <a:gd name="T12" fmla="*/ 34 w 34"/>
                <a:gd name="T13" fmla="*/ 80 h 80"/>
                <a:gd name="T14" fmla="*/ 34 w 34"/>
                <a:gd name="T15" fmla="*/ 0 h 80"/>
                <a:gd name="T16" fmla="*/ 24 w 34"/>
                <a:gd name="T17" fmla="*/ 0 h 80"/>
                <a:gd name="T18" fmla="*/ 13 w 34"/>
                <a:gd name="T19" fmla="*/ 7 h 80"/>
                <a:gd name="T20" fmla="*/ 0 w 34"/>
                <a:gd name="T21" fmla="*/ 1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 h="80">
                  <a:moveTo>
                    <a:pt x="0" y="12"/>
                  </a:moveTo>
                  <a:lnTo>
                    <a:pt x="0" y="12"/>
                  </a:lnTo>
                  <a:lnTo>
                    <a:pt x="0" y="26"/>
                  </a:lnTo>
                  <a:cubicBezTo>
                    <a:pt x="3" y="26"/>
                    <a:pt x="6" y="25"/>
                    <a:pt x="9" y="24"/>
                  </a:cubicBezTo>
                  <a:cubicBezTo>
                    <a:pt x="13" y="22"/>
                    <a:pt x="15" y="21"/>
                    <a:pt x="17" y="19"/>
                  </a:cubicBezTo>
                  <a:lnTo>
                    <a:pt x="17" y="80"/>
                  </a:lnTo>
                  <a:lnTo>
                    <a:pt x="34" y="80"/>
                  </a:lnTo>
                  <a:lnTo>
                    <a:pt x="34" y="0"/>
                  </a:lnTo>
                  <a:lnTo>
                    <a:pt x="24" y="0"/>
                  </a:lnTo>
                  <a:cubicBezTo>
                    <a:pt x="20" y="2"/>
                    <a:pt x="17" y="5"/>
                    <a:pt x="13" y="7"/>
                  </a:cubicBezTo>
                  <a:cubicBezTo>
                    <a:pt x="9" y="8"/>
                    <a:pt x="5" y="10"/>
                    <a:pt x="0" y="12"/>
                  </a:cubicBezTo>
                  <a:close/>
                </a:path>
              </a:pathLst>
            </a:custGeom>
            <a:solidFill>
              <a:schemeClr val="accent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22" name="Freeform 9">
              <a:extLst>
                <a:ext uri="{FF2B5EF4-FFF2-40B4-BE49-F238E27FC236}">
                  <a16:creationId xmlns:a16="http://schemas.microsoft.com/office/drawing/2014/main" id="{02016C15-4410-4635-A7AA-4FEFA62545E0}"/>
                </a:ext>
              </a:extLst>
            </p:cNvPr>
            <p:cNvSpPr>
              <a:spLocks/>
            </p:cNvSpPr>
            <p:nvPr/>
          </p:nvSpPr>
          <p:spPr bwMode="auto">
            <a:xfrm>
              <a:off x="5446" y="1166"/>
              <a:ext cx="38" cy="61"/>
            </a:xfrm>
            <a:custGeom>
              <a:avLst/>
              <a:gdLst>
                <a:gd name="T0" fmla="*/ 41 w 50"/>
                <a:gd name="T1" fmla="*/ 76 h 82"/>
                <a:gd name="T2" fmla="*/ 41 w 50"/>
                <a:gd name="T3" fmla="*/ 76 h 82"/>
                <a:gd name="T4" fmla="*/ 48 w 50"/>
                <a:gd name="T5" fmla="*/ 69 h 82"/>
                <a:gd name="T6" fmla="*/ 50 w 50"/>
                <a:gd name="T7" fmla="*/ 58 h 82"/>
                <a:gd name="T8" fmla="*/ 45 w 50"/>
                <a:gd name="T9" fmla="*/ 45 h 82"/>
                <a:gd name="T10" fmla="*/ 32 w 50"/>
                <a:gd name="T11" fmla="*/ 39 h 82"/>
                <a:gd name="T12" fmla="*/ 32 w 50"/>
                <a:gd name="T13" fmla="*/ 39 h 82"/>
                <a:gd name="T14" fmla="*/ 44 w 50"/>
                <a:gd name="T15" fmla="*/ 33 h 82"/>
                <a:gd name="T16" fmla="*/ 48 w 50"/>
                <a:gd name="T17" fmla="*/ 20 h 82"/>
                <a:gd name="T18" fmla="*/ 46 w 50"/>
                <a:gd name="T19" fmla="*/ 11 h 82"/>
                <a:gd name="T20" fmla="*/ 40 w 50"/>
                <a:gd name="T21" fmla="*/ 5 h 82"/>
                <a:gd name="T22" fmla="*/ 32 w 50"/>
                <a:gd name="T23" fmla="*/ 1 h 82"/>
                <a:gd name="T24" fmla="*/ 23 w 50"/>
                <a:gd name="T25" fmla="*/ 0 h 82"/>
                <a:gd name="T26" fmla="*/ 13 w 50"/>
                <a:gd name="T27" fmla="*/ 1 h 82"/>
                <a:gd name="T28" fmla="*/ 3 w 50"/>
                <a:gd name="T29" fmla="*/ 5 h 82"/>
                <a:gd name="T30" fmla="*/ 3 w 50"/>
                <a:gd name="T31" fmla="*/ 19 h 82"/>
                <a:gd name="T32" fmla="*/ 19 w 50"/>
                <a:gd name="T33" fmla="*/ 14 h 82"/>
                <a:gd name="T34" fmla="*/ 27 w 50"/>
                <a:gd name="T35" fmla="*/ 16 h 82"/>
                <a:gd name="T36" fmla="*/ 30 w 50"/>
                <a:gd name="T37" fmla="*/ 23 h 82"/>
                <a:gd name="T38" fmla="*/ 28 w 50"/>
                <a:gd name="T39" fmla="*/ 30 h 82"/>
                <a:gd name="T40" fmla="*/ 22 w 50"/>
                <a:gd name="T41" fmla="*/ 33 h 82"/>
                <a:gd name="T42" fmla="*/ 15 w 50"/>
                <a:gd name="T43" fmla="*/ 33 h 82"/>
                <a:gd name="T44" fmla="*/ 8 w 50"/>
                <a:gd name="T45" fmla="*/ 33 h 82"/>
                <a:gd name="T46" fmla="*/ 8 w 50"/>
                <a:gd name="T47" fmla="*/ 47 h 82"/>
                <a:gd name="T48" fmla="*/ 15 w 50"/>
                <a:gd name="T49" fmla="*/ 47 h 82"/>
                <a:gd name="T50" fmla="*/ 23 w 50"/>
                <a:gd name="T51" fmla="*/ 48 h 82"/>
                <a:gd name="T52" fmla="*/ 30 w 50"/>
                <a:gd name="T53" fmla="*/ 51 h 82"/>
                <a:gd name="T54" fmla="*/ 33 w 50"/>
                <a:gd name="T55" fmla="*/ 58 h 82"/>
                <a:gd name="T56" fmla="*/ 28 w 50"/>
                <a:gd name="T57" fmla="*/ 66 h 82"/>
                <a:gd name="T58" fmla="*/ 19 w 50"/>
                <a:gd name="T59" fmla="*/ 68 h 82"/>
                <a:gd name="T60" fmla="*/ 9 w 50"/>
                <a:gd name="T61" fmla="*/ 67 h 82"/>
                <a:gd name="T62" fmla="*/ 0 w 50"/>
                <a:gd name="T63" fmla="*/ 63 h 82"/>
                <a:gd name="T64" fmla="*/ 0 w 50"/>
                <a:gd name="T65" fmla="*/ 78 h 82"/>
                <a:gd name="T66" fmla="*/ 10 w 50"/>
                <a:gd name="T67" fmla="*/ 81 h 82"/>
                <a:gd name="T68" fmla="*/ 20 w 50"/>
                <a:gd name="T69" fmla="*/ 82 h 82"/>
                <a:gd name="T70" fmla="*/ 31 w 50"/>
                <a:gd name="T71" fmla="*/ 80 h 82"/>
                <a:gd name="T72" fmla="*/ 41 w 50"/>
                <a:gd name="T73" fmla="*/ 76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50" h="82">
                  <a:moveTo>
                    <a:pt x="41" y="76"/>
                  </a:moveTo>
                  <a:lnTo>
                    <a:pt x="41" y="76"/>
                  </a:lnTo>
                  <a:cubicBezTo>
                    <a:pt x="44" y="74"/>
                    <a:pt x="46" y="72"/>
                    <a:pt x="48" y="69"/>
                  </a:cubicBezTo>
                  <a:cubicBezTo>
                    <a:pt x="49" y="66"/>
                    <a:pt x="50" y="62"/>
                    <a:pt x="50" y="58"/>
                  </a:cubicBezTo>
                  <a:cubicBezTo>
                    <a:pt x="50" y="52"/>
                    <a:pt x="49" y="48"/>
                    <a:pt x="45" y="45"/>
                  </a:cubicBezTo>
                  <a:cubicBezTo>
                    <a:pt x="42" y="42"/>
                    <a:pt x="37" y="40"/>
                    <a:pt x="32" y="39"/>
                  </a:cubicBezTo>
                  <a:lnTo>
                    <a:pt x="32" y="39"/>
                  </a:lnTo>
                  <a:cubicBezTo>
                    <a:pt x="37" y="38"/>
                    <a:pt x="41" y="36"/>
                    <a:pt x="44" y="33"/>
                  </a:cubicBezTo>
                  <a:cubicBezTo>
                    <a:pt x="47" y="29"/>
                    <a:pt x="48" y="25"/>
                    <a:pt x="48" y="20"/>
                  </a:cubicBezTo>
                  <a:cubicBezTo>
                    <a:pt x="48" y="17"/>
                    <a:pt x="47" y="14"/>
                    <a:pt x="46" y="11"/>
                  </a:cubicBezTo>
                  <a:cubicBezTo>
                    <a:pt x="44" y="9"/>
                    <a:pt x="42" y="6"/>
                    <a:pt x="40" y="5"/>
                  </a:cubicBezTo>
                  <a:cubicBezTo>
                    <a:pt x="38" y="3"/>
                    <a:pt x="35" y="2"/>
                    <a:pt x="32" y="1"/>
                  </a:cubicBezTo>
                  <a:cubicBezTo>
                    <a:pt x="29" y="1"/>
                    <a:pt x="26" y="0"/>
                    <a:pt x="23" y="0"/>
                  </a:cubicBezTo>
                  <a:cubicBezTo>
                    <a:pt x="19" y="0"/>
                    <a:pt x="16" y="1"/>
                    <a:pt x="13" y="1"/>
                  </a:cubicBezTo>
                  <a:cubicBezTo>
                    <a:pt x="9" y="2"/>
                    <a:pt x="6" y="3"/>
                    <a:pt x="3" y="5"/>
                  </a:cubicBezTo>
                  <a:lnTo>
                    <a:pt x="3" y="19"/>
                  </a:lnTo>
                  <a:cubicBezTo>
                    <a:pt x="8" y="15"/>
                    <a:pt x="13" y="14"/>
                    <a:pt x="19" y="14"/>
                  </a:cubicBezTo>
                  <a:cubicBezTo>
                    <a:pt x="22" y="14"/>
                    <a:pt x="25" y="14"/>
                    <a:pt x="27" y="16"/>
                  </a:cubicBezTo>
                  <a:cubicBezTo>
                    <a:pt x="29" y="17"/>
                    <a:pt x="30" y="20"/>
                    <a:pt x="30" y="23"/>
                  </a:cubicBezTo>
                  <a:cubicBezTo>
                    <a:pt x="30" y="26"/>
                    <a:pt x="30" y="28"/>
                    <a:pt x="28" y="30"/>
                  </a:cubicBezTo>
                  <a:cubicBezTo>
                    <a:pt x="26" y="31"/>
                    <a:pt x="24" y="32"/>
                    <a:pt x="22" y="33"/>
                  </a:cubicBezTo>
                  <a:cubicBezTo>
                    <a:pt x="20" y="33"/>
                    <a:pt x="17" y="33"/>
                    <a:pt x="15" y="33"/>
                  </a:cubicBezTo>
                  <a:lnTo>
                    <a:pt x="8" y="33"/>
                  </a:lnTo>
                  <a:lnTo>
                    <a:pt x="8" y="47"/>
                  </a:lnTo>
                  <a:lnTo>
                    <a:pt x="15" y="47"/>
                  </a:lnTo>
                  <a:cubicBezTo>
                    <a:pt x="18" y="47"/>
                    <a:pt x="21" y="47"/>
                    <a:pt x="23" y="48"/>
                  </a:cubicBezTo>
                  <a:cubicBezTo>
                    <a:pt x="26" y="48"/>
                    <a:pt x="28" y="49"/>
                    <a:pt x="30" y="51"/>
                  </a:cubicBezTo>
                  <a:cubicBezTo>
                    <a:pt x="32" y="52"/>
                    <a:pt x="33" y="54"/>
                    <a:pt x="33" y="58"/>
                  </a:cubicBezTo>
                  <a:cubicBezTo>
                    <a:pt x="33" y="62"/>
                    <a:pt x="31" y="65"/>
                    <a:pt x="28" y="66"/>
                  </a:cubicBezTo>
                  <a:cubicBezTo>
                    <a:pt x="25" y="68"/>
                    <a:pt x="22" y="68"/>
                    <a:pt x="19" y="68"/>
                  </a:cubicBezTo>
                  <a:cubicBezTo>
                    <a:pt x="15" y="68"/>
                    <a:pt x="12" y="68"/>
                    <a:pt x="9" y="67"/>
                  </a:cubicBezTo>
                  <a:cubicBezTo>
                    <a:pt x="6" y="66"/>
                    <a:pt x="3" y="64"/>
                    <a:pt x="0" y="63"/>
                  </a:cubicBezTo>
                  <a:lnTo>
                    <a:pt x="0" y="78"/>
                  </a:lnTo>
                  <a:cubicBezTo>
                    <a:pt x="3" y="79"/>
                    <a:pt x="7" y="80"/>
                    <a:pt x="10" y="81"/>
                  </a:cubicBezTo>
                  <a:cubicBezTo>
                    <a:pt x="13" y="81"/>
                    <a:pt x="17" y="82"/>
                    <a:pt x="20" y="82"/>
                  </a:cubicBezTo>
                  <a:cubicBezTo>
                    <a:pt x="24" y="82"/>
                    <a:pt x="28" y="81"/>
                    <a:pt x="31" y="80"/>
                  </a:cubicBezTo>
                  <a:cubicBezTo>
                    <a:pt x="35" y="79"/>
                    <a:pt x="38" y="78"/>
                    <a:pt x="41" y="76"/>
                  </a:cubicBezTo>
                  <a:close/>
                </a:path>
              </a:pathLst>
            </a:custGeom>
            <a:solidFill>
              <a:schemeClr val="accent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23" name="Freeform 10">
              <a:extLst>
                <a:ext uri="{FF2B5EF4-FFF2-40B4-BE49-F238E27FC236}">
                  <a16:creationId xmlns:a16="http://schemas.microsoft.com/office/drawing/2014/main" id="{5E0836C2-FE8F-4DEC-A5B7-4088BCDFD4C3}"/>
                </a:ext>
              </a:extLst>
            </p:cNvPr>
            <p:cNvSpPr>
              <a:spLocks/>
            </p:cNvSpPr>
            <p:nvPr/>
          </p:nvSpPr>
          <p:spPr bwMode="auto">
            <a:xfrm>
              <a:off x="5445" y="1087"/>
              <a:ext cx="39" cy="60"/>
            </a:xfrm>
            <a:custGeom>
              <a:avLst/>
              <a:gdLst>
                <a:gd name="T0" fmla="*/ 21 w 52"/>
                <a:gd name="T1" fmla="*/ 42 h 80"/>
                <a:gd name="T2" fmla="*/ 21 w 52"/>
                <a:gd name="T3" fmla="*/ 42 h 80"/>
                <a:gd name="T4" fmla="*/ 11 w 52"/>
                <a:gd name="T5" fmla="*/ 51 h 80"/>
                <a:gd name="T6" fmla="*/ 2 w 52"/>
                <a:gd name="T7" fmla="*/ 63 h 80"/>
                <a:gd name="T8" fmla="*/ 0 w 52"/>
                <a:gd name="T9" fmla="*/ 71 h 80"/>
                <a:gd name="T10" fmla="*/ 0 w 52"/>
                <a:gd name="T11" fmla="*/ 80 h 80"/>
                <a:gd name="T12" fmla="*/ 52 w 52"/>
                <a:gd name="T13" fmla="*/ 80 h 80"/>
                <a:gd name="T14" fmla="*/ 52 w 52"/>
                <a:gd name="T15" fmla="*/ 65 h 80"/>
                <a:gd name="T16" fmla="*/ 19 w 52"/>
                <a:gd name="T17" fmla="*/ 65 h 80"/>
                <a:gd name="T18" fmla="*/ 21 w 52"/>
                <a:gd name="T19" fmla="*/ 60 h 80"/>
                <a:gd name="T20" fmla="*/ 28 w 52"/>
                <a:gd name="T21" fmla="*/ 55 h 80"/>
                <a:gd name="T22" fmla="*/ 36 w 52"/>
                <a:gd name="T23" fmla="*/ 49 h 80"/>
                <a:gd name="T24" fmla="*/ 44 w 52"/>
                <a:gd name="T25" fmla="*/ 42 h 80"/>
                <a:gd name="T26" fmla="*/ 50 w 52"/>
                <a:gd name="T27" fmla="*/ 33 h 80"/>
                <a:gd name="T28" fmla="*/ 52 w 52"/>
                <a:gd name="T29" fmla="*/ 22 h 80"/>
                <a:gd name="T30" fmla="*/ 50 w 52"/>
                <a:gd name="T31" fmla="*/ 12 h 80"/>
                <a:gd name="T32" fmla="*/ 45 w 52"/>
                <a:gd name="T33" fmla="*/ 5 h 80"/>
                <a:gd name="T34" fmla="*/ 37 w 52"/>
                <a:gd name="T35" fmla="*/ 1 h 80"/>
                <a:gd name="T36" fmla="*/ 27 w 52"/>
                <a:gd name="T37" fmla="*/ 0 h 80"/>
                <a:gd name="T38" fmla="*/ 4 w 52"/>
                <a:gd name="T39" fmla="*/ 6 h 80"/>
                <a:gd name="T40" fmla="*/ 4 w 52"/>
                <a:gd name="T41" fmla="*/ 22 h 80"/>
                <a:gd name="T42" fmla="*/ 13 w 52"/>
                <a:gd name="T43" fmla="*/ 16 h 80"/>
                <a:gd name="T44" fmla="*/ 23 w 52"/>
                <a:gd name="T45" fmla="*/ 14 h 80"/>
                <a:gd name="T46" fmla="*/ 31 w 52"/>
                <a:gd name="T47" fmla="*/ 16 h 80"/>
                <a:gd name="T48" fmla="*/ 35 w 52"/>
                <a:gd name="T49" fmla="*/ 24 h 80"/>
                <a:gd name="T50" fmla="*/ 31 w 52"/>
                <a:gd name="T51" fmla="*/ 34 h 80"/>
                <a:gd name="T52" fmla="*/ 21 w 52"/>
                <a:gd name="T53" fmla="*/ 4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2" h="80">
                  <a:moveTo>
                    <a:pt x="21" y="42"/>
                  </a:moveTo>
                  <a:lnTo>
                    <a:pt x="21" y="42"/>
                  </a:lnTo>
                  <a:cubicBezTo>
                    <a:pt x="18" y="45"/>
                    <a:pt x="14" y="48"/>
                    <a:pt x="11" y="51"/>
                  </a:cubicBezTo>
                  <a:cubicBezTo>
                    <a:pt x="7" y="54"/>
                    <a:pt x="4" y="58"/>
                    <a:pt x="2" y="63"/>
                  </a:cubicBezTo>
                  <a:cubicBezTo>
                    <a:pt x="1" y="66"/>
                    <a:pt x="0" y="69"/>
                    <a:pt x="0" y="71"/>
                  </a:cubicBezTo>
                  <a:cubicBezTo>
                    <a:pt x="0" y="74"/>
                    <a:pt x="0" y="76"/>
                    <a:pt x="0" y="80"/>
                  </a:cubicBezTo>
                  <a:lnTo>
                    <a:pt x="52" y="80"/>
                  </a:lnTo>
                  <a:lnTo>
                    <a:pt x="52" y="65"/>
                  </a:lnTo>
                  <a:lnTo>
                    <a:pt x="19" y="65"/>
                  </a:lnTo>
                  <a:cubicBezTo>
                    <a:pt x="19" y="63"/>
                    <a:pt x="20" y="62"/>
                    <a:pt x="21" y="60"/>
                  </a:cubicBezTo>
                  <a:cubicBezTo>
                    <a:pt x="23" y="58"/>
                    <a:pt x="25" y="56"/>
                    <a:pt x="28" y="55"/>
                  </a:cubicBezTo>
                  <a:cubicBezTo>
                    <a:pt x="30" y="53"/>
                    <a:pt x="33" y="51"/>
                    <a:pt x="36" y="49"/>
                  </a:cubicBezTo>
                  <a:cubicBezTo>
                    <a:pt x="39" y="47"/>
                    <a:pt x="41" y="45"/>
                    <a:pt x="44" y="42"/>
                  </a:cubicBezTo>
                  <a:cubicBezTo>
                    <a:pt x="46" y="40"/>
                    <a:pt x="48" y="37"/>
                    <a:pt x="50" y="33"/>
                  </a:cubicBezTo>
                  <a:cubicBezTo>
                    <a:pt x="51" y="30"/>
                    <a:pt x="52" y="26"/>
                    <a:pt x="52" y="22"/>
                  </a:cubicBezTo>
                  <a:cubicBezTo>
                    <a:pt x="52" y="18"/>
                    <a:pt x="52" y="15"/>
                    <a:pt x="50" y="12"/>
                  </a:cubicBezTo>
                  <a:cubicBezTo>
                    <a:pt x="49" y="9"/>
                    <a:pt x="47" y="7"/>
                    <a:pt x="45" y="5"/>
                  </a:cubicBezTo>
                  <a:cubicBezTo>
                    <a:pt x="43" y="3"/>
                    <a:pt x="40" y="2"/>
                    <a:pt x="37" y="1"/>
                  </a:cubicBezTo>
                  <a:cubicBezTo>
                    <a:pt x="34" y="0"/>
                    <a:pt x="30" y="0"/>
                    <a:pt x="27" y="0"/>
                  </a:cubicBezTo>
                  <a:cubicBezTo>
                    <a:pt x="18" y="0"/>
                    <a:pt x="11" y="2"/>
                    <a:pt x="4" y="6"/>
                  </a:cubicBezTo>
                  <a:lnTo>
                    <a:pt x="4" y="22"/>
                  </a:lnTo>
                  <a:cubicBezTo>
                    <a:pt x="7" y="19"/>
                    <a:pt x="10" y="17"/>
                    <a:pt x="13" y="16"/>
                  </a:cubicBezTo>
                  <a:cubicBezTo>
                    <a:pt x="16" y="14"/>
                    <a:pt x="20" y="14"/>
                    <a:pt x="23" y="14"/>
                  </a:cubicBezTo>
                  <a:cubicBezTo>
                    <a:pt x="27" y="14"/>
                    <a:pt x="29" y="14"/>
                    <a:pt x="31" y="16"/>
                  </a:cubicBezTo>
                  <a:cubicBezTo>
                    <a:pt x="34" y="17"/>
                    <a:pt x="35" y="20"/>
                    <a:pt x="35" y="24"/>
                  </a:cubicBezTo>
                  <a:cubicBezTo>
                    <a:pt x="35" y="27"/>
                    <a:pt x="33" y="31"/>
                    <a:pt x="31" y="34"/>
                  </a:cubicBezTo>
                  <a:cubicBezTo>
                    <a:pt x="28" y="36"/>
                    <a:pt x="25" y="39"/>
                    <a:pt x="21" y="42"/>
                  </a:cubicBezTo>
                  <a:close/>
                </a:path>
              </a:pathLst>
            </a:custGeom>
            <a:solidFill>
              <a:schemeClr val="accent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grpSp>
      <p:grpSp>
        <p:nvGrpSpPr>
          <p:cNvPr id="27" name="Group 26">
            <a:extLst>
              <a:ext uri="{FF2B5EF4-FFF2-40B4-BE49-F238E27FC236}">
                <a16:creationId xmlns:a16="http://schemas.microsoft.com/office/drawing/2014/main" id="{A3AC1710-9900-41E1-94DC-7164506E2319}"/>
              </a:ext>
              <a:ext uri="{C183D7F6-B498-43B3-948B-1728B52AA6E4}">
                <adec:decorative xmlns:adec="http://schemas.microsoft.com/office/drawing/2017/decorative" val="1"/>
              </a:ext>
            </a:extLst>
          </p:cNvPr>
          <p:cNvGrpSpPr/>
          <p:nvPr/>
        </p:nvGrpSpPr>
        <p:grpSpPr>
          <a:xfrm>
            <a:off x="1070763" y="3131045"/>
            <a:ext cx="536140" cy="419440"/>
            <a:chOff x="7863531" y="3988872"/>
            <a:chExt cx="536140" cy="419440"/>
          </a:xfrm>
        </p:grpSpPr>
        <p:sp>
          <p:nvSpPr>
            <p:cNvPr id="28" name="Freeform 11">
              <a:extLst>
                <a:ext uri="{FF2B5EF4-FFF2-40B4-BE49-F238E27FC236}">
                  <a16:creationId xmlns:a16="http://schemas.microsoft.com/office/drawing/2014/main" id="{0016AEB1-591E-43C8-BC4C-28BA454F09A4}"/>
                </a:ext>
                <a:ext uri="{C183D7F6-B498-43B3-948B-1728B52AA6E4}">
                  <adec:decorative xmlns:adec="http://schemas.microsoft.com/office/drawing/2017/decorative" val="1"/>
                </a:ext>
              </a:extLst>
            </p:cNvPr>
            <p:cNvSpPr>
              <a:spLocks/>
            </p:cNvSpPr>
            <p:nvPr/>
          </p:nvSpPr>
          <p:spPr bwMode="auto">
            <a:xfrm>
              <a:off x="7863531" y="3988872"/>
              <a:ext cx="536140" cy="419440"/>
            </a:xfrm>
            <a:custGeom>
              <a:avLst/>
              <a:gdLst>
                <a:gd name="T0" fmla="*/ 0 w 426"/>
                <a:gd name="T1" fmla="*/ 12 h 333"/>
                <a:gd name="T2" fmla="*/ 0 w 426"/>
                <a:gd name="T3" fmla="*/ 12 h 333"/>
                <a:gd name="T4" fmla="*/ 0 w 426"/>
                <a:gd name="T5" fmla="*/ 255 h 333"/>
                <a:gd name="T6" fmla="*/ 12 w 426"/>
                <a:gd name="T7" fmla="*/ 268 h 333"/>
                <a:gd name="T8" fmla="*/ 195 w 426"/>
                <a:gd name="T9" fmla="*/ 268 h 333"/>
                <a:gd name="T10" fmla="*/ 195 w 426"/>
                <a:gd name="T11" fmla="*/ 306 h 333"/>
                <a:gd name="T12" fmla="*/ 130 w 426"/>
                <a:gd name="T13" fmla="*/ 306 h 333"/>
                <a:gd name="T14" fmla="*/ 130 w 426"/>
                <a:gd name="T15" fmla="*/ 333 h 333"/>
                <a:gd name="T16" fmla="*/ 293 w 426"/>
                <a:gd name="T17" fmla="*/ 333 h 333"/>
                <a:gd name="T18" fmla="*/ 293 w 426"/>
                <a:gd name="T19" fmla="*/ 306 h 333"/>
                <a:gd name="T20" fmla="*/ 228 w 426"/>
                <a:gd name="T21" fmla="*/ 306 h 333"/>
                <a:gd name="T22" fmla="*/ 228 w 426"/>
                <a:gd name="T23" fmla="*/ 268 h 333"/>
                <a:gd name="T24" fmla="*/ 413 w 426"/>
                <a:gd name="T25" fmla="*/ 268 h 333"/>
                <a:gd name="T26" fmla="*/ 426 w 426"/>
                <a:gd name="T27" fmla="*/ 255 h 333"/>
                <a:gd name="T28" fmla="*/ 426 w 426"/>
                <a:gd name="T29" fmla="*/ 12 h 333"/>
                <a:gd name="T30" fmla="*/ 413 w 426"/>
                <a:gd name="T31" fmla="*/ 0 h 333"/>
                <a:gd name="T32" fmla="*/ 12 w 426"/>
                <a:gd name="T33" fmla="*/ 0 h 333"/>
                <a:gd name="T34" fmla="*/ 0 w 426"/>
                <a:gd name="T35" fmla="*/ 12 h 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26" h="333">
                  <a:moveTo>
                    <a:pt x="0" y="12"/>
                  </a:moveTo>
                  <a:lnTo>
                    <a:pt x="0" y="12"/>
                  </a:lnTo>
                  <a:lnTo>
                    <a:pt x="0" y="255"/>
                  </a:lnTo>
                  <a:cubicBezTo>
                    <a:pt x="0" y="262"/>
                    <a:pt x="5" y="268"/>
                    <a:pt x="12" y="268"/>
                  </a:cubicBezTo>
                  <a:lnTo>
                    <a:pt x="195" y="268"/>
                  </a:lnTo>
                  <a:lnTo>
                    <a:pt x="195" y="306"/>
                  </a:lnTo>
                  <a:lnTo>
                    <a:pt x="130" y="306"/>
                  </a:lnTo>
                  <a:lnTo>
                    <a:pt x="130" y="333"/>
                  </a:lnTo>
                  <a:lnTo>
                    <a:pt x="293" y="333"/>
                  </a:lnTo>
                  <a:lnTo>
                    <a:pt x="293" y="306"/>
                  </a:lnTo>
                  <a:lnTo>
                    <a:pt x="228" y="306"/>
                  </a:lnTo>
                  <a:lnTo>
                    <a:pt x="228" y="268"/>
                  </a:lnTo>
                  <a:lnTo>
                    <a:pt x="413" y="268"/>
                  </a:lnTo>
                  <a:cubicBezTo>
                    <a:pt x="420" y="268"/>
                    <a:pt x="426" y="262"/>
                    <a:pt x="426" y="255"/>
                  </a:cubicBezTo>
                  <a:lnTo>
                    <a:pt x="426" y="12"/>
                  </a:lnTo>
                  <a:cubicBezTo>
                    <a:pt x="426" y="5"/>
                    <a:pt x="420" y="0"/>
                    <a:pt x="413" y="0"/>
                  </a:cubicBezTo>
                  <a:lnTo>
                    <a:pt x="12" y="0"/>
                  </a:lnTo>
                  <a:cubicBezTo>
                    <a:pt x="5" y="0"/>
                    <a:pt x="0" y="5"/>
                    <a:pt x="0" y="12"/>
                  </a:cubicBezTo>
                  <a:close/>
                </a:path>
              </a:pathLst>
            </a:custGeom>
            <a:solidFill>
              <a:srgbClr val="C1C1C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29" name="Rectangle: Rounded Corners 28">
              <a:extLst>
                <a:ext uri="{FF2B5EF4-FFF2-40B4-BE49-F238E27FC236}">
                  <a16:creationId xmlns:a16="http://schemas.microsoft.com/office/drawing/2014/main" id="{A813D111-2087-430A-88BD-8A021B619F30}"/>
                </a:ext>
              </a:extLst>
            </p:cNvPr>
            <p:cNvSpPr/>
            <p:nvPr/>
          </p:nvSpPr>
          <p:spPr bwMode="auto">
            <a:xfrm>
              <a:off x="7900988" y="4026346"/>
              <a:ext cx="459525" cy="263261"/>
            </a:xfrm>
            <a:prstGeom prst="roundRect">
              <a:avLst>
                <a:gd name="adj" fmla="val 2195"/>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solidFill>
                  <a:srgbClr val="FFFFFF"/>
                </a:solidFill>
                <a:ea typeface="Segoe UI" pitchFamily="34" charset="0"/>
                <a:cs typeface="Segoe UI" pitchFamily="34" charset="0"/>
              </a:endParaRPr>
            </a:p>
          </p:txBody>
        </p:sp>
      </p:grpSp>
      <p:grpSp>
        <p:nvGrpSpPr>
          <p:cNvPr id="30" name="Group 4">
            <a:extLst>
              <a:ext uri="{FF2B5EF4-FFF2-40B4-BE49-F238E27FC236}">
                <a16:creationId xmlns:a16="http://schemas.microsoft.com/office/drawing/2014/main" id="{779E3165-A8E8-45B3-9646-845D37B0C0B7}"/>
              </a:ext>
              <a:ext uri="{C183D7F6-B498-43B3-948B-1728B52AA6E4}">
                <adec:decorative xmlns:adec="http://schemas.microsoft.com/office/drawing/2017/decorative" val="1"/>
              </a:ext>
            </a:extLst>
          </p:cNvPr>
          <p:cNvGrpSpPr>
            <a:grpSpLocks noChangeAspect="1"/>
          </p:cNvGrpSpPr>
          <p:nvPr/>
        </p:nvGrpSpPr>
        <p:grpSpPr bwMode="auto">
          <a:xfrm>
            <a:off x="1266357" y="3232680"/>
            <a:ext cx="134938" cy="134938"/>
            <a:chOff x="8588" y="2564"/>
            <a:chExt cx="102" cy="102"/>
          </a:xfrm>
        </p:grpSpPr>
        <p:sp>
          <p:nvSpPr>
            <p:cNvPr id="31" name="Freeform 7">
              <a:extLst>
                <a:ext uri="{FF2B5EF4-FFF2-40B4-BE49-F238E27FC236}">
                  <a16:creationId xmlns:a16="http://schemas.microsoft.com/office/drawing/2014/main" id="{1EC868BA-386E-4C2A-A592-311048E30F97}"/>
                </a:ext>
              </a:extLst>
            </p:cNvPr>
            <p:cNvSpPr>
              <a:spLocks/>
            </p:cNvSpPr>
            <p:nvPr/>
          </p:nvSpPr>
          <p:spPr bwMode="auto">
            <a:xfrm>
              <a:off x="8588" y="2568"/>
              <a:ext cx="36" cy="47"/>
            </a:xfrm>
            <a:custGeom>
              <a:avLst/>
              <a:gdLst>
                <a:gd name="T0" fmla="*/ 0 w 48"/>
                <a:gd name="T1" fmla="*/ 63 h 63"/>
                <a:gd name="T2" fmla="*/ 0 w 48"/>
                <a:gd name="T3" fmla="*/ 63 h 63"/>
                <a:gd name="T4" fmla="*/ 27 w 48"/>
                <a:gd name="T5" fmla="*/ 63 h 63"/>
                <a:gd name="T6" fmla="*/ 48 w 48"/>
                <a:gd name="T7" fmla="*/ 27 h 63"/>
                <a:gd name="T8" fmla="*/ 44 w 48"/>
                <a:gd name="T9" fmla="*/ 0 h 63"/>
                <a:gd name="T10" fmla="*/ 0 w 48"/>
                <a:gd name="T11" fmla="*/ 63 h 63"/>
              </a:gdLst>
              <a:ahLst/>
              <a:cxnLst>
                <a:cxn ang="0">
                  <a:pos x="T0" y="T1"/>
                </a:cxn>
                <a:cxn ang="0">
                  <a:pos x="T2" y="T3"/>
                </a:cxn>
                <a:cxn ang="0">
                  <a:pos x="T4" y="T5"/>
                </a:cxn>
                <a:cxn ang="0">
                  <a:pos x="T6" y="T7"/>
                </a:cxn>
                <a:cxn ang="0">
                  <a:pos x="T8" y="T9"/>
                </a:cxn>
                <a:cxn ang="0">
                  <a:pos x="T10" y="T11"/>
                </a:cxn>
              </a:cxnLst>
              <a:rect l="0" t="0" r="r" b="b"/>
              <a:pathLst>
                <a:path w="48" h="63">
                  <a:moveTo>
                    <a:pt x="0" y="63"/>
                  </a:moveTo>
                  <a:lnTo>
                    <a:pt x="0" y="63"/>
                  </a:lnTo>
                  <a:lnTo>
                    <a:pt x="27" y="63"/>
                  </a:lnTo>
                  <a:cubicBezTo>
                    <a:pt x="27" y="48"/>
                    <a:pt x="36" y="35"/>
                    <a:pt x="48" y="27"/>
                  </a:cubicBezTo>
                  <a:lnTo>
                    <a:pt x="44" y="0"/>
                  </a:lnTo>
                  <a:cubicBezTo>
                    <a:pt x="18" y="10"/>
                    <a:pt x="0" y="35"/>
                    <a:pt x="0" y="63"/>
                  </a:cubicBezTo>
                  <a:close/>
                </a:path>
              </a:pathLst>
            </a:custGeom>
            <a:solidFill>
              <a:srgbClr val="8661C5"/>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34" name="Freeform 8">
              <a:extLst>
                <a:ext uri="{FF2B5EF4-FFF2-40B4-BE49-F238E27FC236}">
                  <a16:creationId xmlns:a16="http://schemas.microsoft.com/office/drawing/2014/main" id="{7C14A92B-E743-4B8A-9963-ED3184BA78EE}"/>
                </a:ext>
              </a:extLst>
            </p:cNvPr>
            <p:cNvSpPr>
              <a:spLocks/>
            </p:cNvSpPr>
            <p:nvPr/>
          </p:nvSpPr>
          <p:spPr bwMode="auto">
            <a:xfrm>
              <a:off x="8629" y="2605"/>
              <a:ext cx="20" cy="20"/>
            </a:xfrm>
            <a:custGeom>
              <a:avLst/>
              <a:gdLst>
                <a:gd name="T0" fmla="*/ 27 w 27"/>
                <a:gd name="T1" fmla="*/ 13 h 27"/>
                <a:gd name="T2" fmla="*/ 27 w 27"/>
                <a:gd name="T3" fmla="*/ 13 h 27"/>
                <a:gd name="T4" fmla="*/ 14 w 27"/>
                <a:gd name="T5" fmla="*/ 0 h 27"/>
                <a:gd name="T6" fmla="*/ 0 w 27"/>
                <a:gd name="T7" fmla="*/ 13 h 27"/>
                <a:gd name="T8" fmla="*/ 14 w 27"/>
                <a:gd name="T9" fmla="*/ 27 h 27"/>
                <a:gd name="T10" fmla="*/ 27 w 27"/>
                <a:gd name="T11" fmla="*/ 13 h 27"/>
              </a:gdLst>
              <a:ahLst/>
              <a:cxnLst>
                <a:cxn ang="0">
                  <a:pos x="T0" y="T1"/>
                </a:cxn>
                <a:cxn ang="0">
                  <a:pos x="T2" y="T3"/>
                </a:cxn>
                <a:cxn ang="0">
                  <a:pos x="T4" y="T5"/>
                </a:cxn>
                <a:cxn ang="0">
                  <a:pos x="T6" y="T7"/>
                </a:cxn>
                <a:cxn ang="0">
                  <a:pos x="T8" y="T9"/>
                </a:cxn>
                <a:cxn ang="0">
                  <a:pos x="T10" y="T11"/>
                </a:cxn>
              </a:cxnLst>
              <a:rect l="0" t="0" r="r" b="b"/>
              <a:pathLst>
                <a:path w="27" h="27">
                  <a:moveTo>
                    <a:pt x="27" y="13"/>
                  </a:moveTo>
                  <a:lnTo>
                    <a:pt x="27" y="13"/>
                  </a:lnTo>
                  <a:cubicBezTo>
                    <a:pt x="27" y="6"/>
                    <a:pt x="21" y="0"/>
                    <a:pt x="14" y="0"/>
                  </a:cubicBezTo>
                  <a:cubicBezTo>
                    <a:pt x="6" y="0"/>
                    <a:pt x="0" y="6"/>
                    <a:pt x="0" y="13"/>
                  </a:cubicBezTo>
                  <a:cubicBezTo>
                    <a:pt x="0" y="21"/>
                    <a:pt x="6" y="27"/>
                    <a:pt x="14" y="27"/>
                  </a:cubicBezTo>
                  <a:cubicBezTo>
                    <a:pt x="21" y="27"/>
                    <a:pt x="27" y="21"/>
                    <a:pt x="27" y="13"/>
                  </a:cubicBezTo>
                  <a:close/>
                </a:path>
              </a:pathLst>
            </a:custGeom>
            <a:solidFill>
              <a:srgbClr val="8661C5"/>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35" name="Freeform 9">
              <a:extLst>
                <a:ext uri="{FF2B5EF4-FFF2-40B4-BE49-F238E27FC236}">
                  <a16:creationId xmlns:a16="http://schemas.microsoft.com/office/drawing/2014/main" id="{CDDA321B-816C-40FB-AB0F-B61F909A8E31}"/>
                </a:ext>
              </a:extLst>
            </p:cNvPr>
            <p:cNvSpPr>
              <a:spLocks/>
            </p:cNvSpPr>
            <p:nvPr/>
          </p:nvSpPr>
          <p:spPr bwMode="auto">
            <a:xfrm>
              <a:off x="8640" y="2564"/>
              <a:ext cx="48" cy="38"/>
            </a:xfrm>
            <a:custGeom>
              <a:avLst/>
              <a:gdLst>
                <a:gd name="T0" fmla="*/ 36 w 64"/>
                <a:gd name="T1" fmla="*/ 50 h 50"/>
                <a:gd name="T2" fmla="*/ 36 w 64"/>
                <a:gd name="T3" fmla="*/ 50 h 50"/>
                <a:gd name="T4" fmla="*/ 64 w 64"/>
                <a:gd name="T5" fmla="*/ 50 h 50"/>
                <a:gd name="T6" fmla="*/ 0 w 64"/>
                <a:gd name="T7" fmla="*/ 0 h 50"/>
                <a:gd name="T8" fmla="*/ 4 w 64"/>
                <a:gd name="T9" fmla="*/ 27 h 50"/>
                <a:gd name="T10" fmla="*/ 36 w 64"/>
                <a:gd name="T11" fmla="*/ 50 h 50"/>
              </a:gdLst>
              <a:ahLst/>
              <a:cxnLst>
                <a:cxn ang="0">
                  <a:pos x="T0" y="T1"/>
                </a:cxn>
                <a:cxn ang="0">
                  <a:pos x="T2" y="T3"/>
                </a:cxn>
                <a:cxn ang="0">
                  <a:pos x="T4" y="T5"/>
                </a:cxn>
                <a:cxn ang="0">
                  <a:pos x="T6" y="T7"/>
                </a:cxn>
                <a:cxn ang="0">
                  <a:pos x="T8" y="T9"/>
                </a:cxn>
                <a:cxn ang="0">
                  <a:pos x="T10" y="T11"/>
                </a:cxn>
              </a:cxnLst>
              <a:rect l="0" t="0" r="r" b="b"/>
              <a:pathLst>
                <a:path w="64" h="50">
                  <a:moveTo>
                    <a:pt x="36" y="50"/>
                  </a:moveTo>
                  <a:lnTo>
                    <a:pt x="36" y="50"/>
                  </a:lnTo>
                  <a:lnTo>
                    <a:pt x="64" y="50"/>
                  </a:lnTo>
                  <a:cubicBezTo>
                    <a:pt x="56" y="22"/>
                    <a:pt x="31" y="1"/>
                    <a:pt x="0" y="0"/>
                  </a:cubicBezTo>
                  <a:lnTo>
                    <a:pt x="4" y="27"/>
                  </a:lnTo>
                  <a:cubicBezTo>
                    <a:pt x="18" y="29"/>
                    <a:pt x="30" y="38"/>
                    <a:pt x="36" y="50"/>
                  </a:cubicBezTo>
                  <a:close/>
                </a:path>
              </a:pathLst>
            </a:custGeom>
            <a:solidFill>
              <a:srgbClr val="C1C1C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38" name="Freeform 10">
              <a:extLst>
                <a:ext uri="{FF2B5EF4-FFF2-40B4-BE49-F238E27FC236}">
                  <a16:creationId xmlns:a16="http://schemas.microsoft.com/office/drawing/2014/main" id="{B8FD4A7A-00C6-4E42-9C02-780E57B9D4A0}"/>
                </a:ext>
              </a:extLst>
            </p:cNvPr>
            <p:cNvSpPr>
              <a:spLocks/>
            </p:cNvSpPr>
            <p:nvPr/>
          </p:nvSpPr>
          <p:spPr bwMode="auto">
            <a:xfrm>
              <a:off x="8640" y="2622"/>
              <a:ext cx="50" cy="44"/>
            </a:xfrm>
            <a:custGeom>
              <a:avLst/>
              <a:gdLst>
                <a:gd name="T0" fmla="*/ 0 w 67"/>
                <a:gd name="T1" fmla="*/ 33 h 60"/>
                <a:gd name="T2" fmla="*/ 0 w 67"/>
                <a:gd name="T3" fmla="*/ 33 h 60"/>
                <a:gd name="T4" fmla="*/ 0 w 67"/>
                <a:gd name="T5" fmla="*/ 60 h 60"/>
                <a:gd name="T6" fmla="*/ 67 w 67"/>
                <a:gd name="T7" fmla="*/ 0 h 60"/>
                <a:gd name="T8" fmla="*/ 41 w 67"/>
                <a:gd name="T9" fmla="*/ 0 h 60"/>
                <a:gd name="T10" fmla="*/ 0 w 67"/>
                <a:gd name="T11" fmla="*/ 33 h 60"/>
              </a:gdLst>
              <a:ahLst/>
              <a:cxnLst>
                <a:cxn ang="0">
                  <a:pos x="T0" y="T1"/>
                </a:cxn>
                <a:cxn ang="0">
                  <a:pos x="T2" y="T3"/>
                </a:cxn>
                <a:cxn ang="0">
                  <a:pos x="T4" y="T5"/>
                </a:cxn>
                <a:cxn ang="0">
                  <a:pos x="T6" y="T7"/>
                </a:cxn>
                <a:cxn ang="0">
                  <a:pos x="T8" y="T9"/>
                </a:cxn>
                <a:cxn ang="0">
                  <a:pos x="T10" y="T11"/>
                </a:cxn>
              </a:cxnLst>
              <a:rect l="0" t="0" r="r" b="b"/>
              <a:pathLst>
                <a:path w="67" h="60">
                  <a:moveTo>
                    <a:pt x="0" y="33"/>
                  </a:moveTo>
                  <a:lnTo>
                    <a:pt x="0" y="33"/>
                  </a:lnTo>
                  <a:lnTo>
                    <a:pt x="0" y="60"/>
                  </a:lnTo>
                  <a:cubicBezTo>
                    <a:pt x="35" y="60"/>
                    <a:pt x="63" y="33"/>
                    <a:pt x="67" y="0"/>
                  </a:cubicBezTo>
                  <a:lnTo>
                    <a:pt x="41" y="0"/>
                  </a:lnTo>
                  <a:cubicBezTo>
                    <a:pt x="37" y="19"/>
                    <a:pt x="20" y="33"/>
                    <a:pt x="0" y="33"/>
                  </a:cubicBezTo>
                  <a:close/>
                </a:path>
              </a:pathLst>
            </a:custGeom>
            <a:solidFill>
              <a:srgbClr val="2F2F2F"/>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grpSp>
    </p:spTree>
    <p:extLst>
      <p:ext uri="{BB962C8B-B14F-4D97-AF65-F5344CB8AC3E}">
        <p14:creationId xmlns:p14="http://schemas.microsoft.com/office/powerpoint/2010/main" val="28371388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39EFDA9-BA3A-4120-8DA9-F10DDF9B3944}"/>
              </a:ext>
            </a:extLst>
          </p:cNvPr>
          <p:cNvSpPr>
            <a:spLocks noGrp="1"/>
          </p:cNvSpPr>
          <p:nvPr>
            <p:ph type="title"/>
          </p:nvPr>
        </p:nvSpPr>
        <p:spPr>
          <a:xfrm>
            <a:off x="585216" y="1864180"/>
            <a:ext cx="5110734" cy="498598"/>
          </a:xfrm>
        </p:spPr>
        <p:txBody>
          <a:bodyPr/>
          <a:lstStyle/>
          <a:p>
            <a:r>
              <a:rPr lang="en-US"/>
              <a:t>Teams Rooms Resource account</a:t>
            </a:r>
          </a:p>
        </p:txBody>
      </p:sp>
    </p:spTree>
    <p:extLst>
      <p:ext uri="{BB962C8B-B14F-4D97-AF65-F5344CB8AC3E}">
        <p14:creationId xmlns:p14="http://schemas.microsoft.com/office/powerpoint/2010/main" val="1159913223"/>
      </p:ext>
    </p:extLst>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 name="Picture Placeholder 6">
            <a:extLst>
              <a:ext uri="{FF2B5EF4-FFF2-40B4-BE49-F238E27FC236}">
                <a16:creationId xmlns:a16="http://schemas.microsoft.com/office/drawing/2014/main" id="{7C3E9F42-C6C3-4B7E-855C-D03A17E73A13}"/>
              </a:ext>
              <a:ext uri="{C183D7F6-B498-43B3-948B-1728B52AA6E4}">
                <adec:decorative xmlns:adec="http://schemas.microsoft.com/office/drawing/2017/decorative" val="1"/>
              </a:ext>
            </a:extLst>
          </p:cNvPr>
          <p:cNvSpPr txBox="1">
            <a:spLocks/>
          </p:cNvSpPr>
          <p:nvPr/>
        </p:nvSpPr>
        <p:spPr>
          <a:xfrm>
            <a:off x="6350" y="0"/>
            <a:ext cx="6089650" cy="6858000"/>
          </a:xfrm>
          <a:prstGeom prst="rect">
            <a:avLst/>
          </a:prstGeom>
          <a:solidFill>
            <a:schemeClr val="bg1">
              <a:lumMod val="95000"/>
            </a:schemeClr>
          </a:solidFill>
        </p:spPr>
      </p:sp>
      <p:pic>
        <p:nvPicPr>
          <p:cNvPr id="73" name="Picture 72">
            <a:extLst>
              <a:ext uri="{FF2B5EF4-FFF2-40B4-BE49-F238E27FC236}">
                <a16:creationId xmlns:a16="http://schemas.microsoft.com/office/drawing/2014/main" id="{9CC03AF4-E52C-4612-BD12-EEEEE553FEA7}"/>
              </a:ext>
              <a:ext uri="{C183D7F6-B498-43B3-948B-1728B52AA6E4}">
                <adec:decorative xmlns:adec="http://schemas.microsoft.com/office/drawing/2017/decorative" val="1"/>
              </a:ext>
            </a:extLst>
          </p:cNvPr>
          <p:cNvPicPr>
            <a:picLocks noChangeAspect="1"/>
          </p:cNvPicPr>
          <p:nvPr/>
        </p:nvPicPr>
        <p:blipFill rotWithShape="1">
          <a:blip r:embed="rId3"/>
          <a:srcRect l="-904" t="-1109" r="-3102" b="1277"/>
          <a:stretch/>
        </p:blipFill>
        <p:spPr>
          <a:xfrm>
            <a:off x="1047819" y="1399868"/>
            <a:ext cx="4006711" cy="5000932"/>
          </a:xfrm>
          <a:prstGeom prst="rect">
            <a:avLst/>
          </a:prstGeom>
          <a:solidFill>
            <a:schemeClr val="bg1"/>
          </a:solidFill>
          <a:ln>
            <a:noFill/>
          </a:ln>
          <a:effectLst>
            <a:outerShdw blurRad="190500" algn="ctr" rotWithShape="0">
              <a:prstClr val="black">
                <a:alpha val="30000"/>
              </a:prstClr>
            </a:outerShdw>
          </a:effectLst>
        </p:spPr>
      </p:pic>
      <p:sp>
        <p:nvSpPr>
          <p:cNvPr id="2" name="Title 1">
            <a:extLst>
              <a:ext uri="{FF2B5EF4-FFF2-40B4-BE49-F238E27FC236}">
                <a16:creationId xmlns:a16="http://schemas.microsoft.com/office/drawing/2014/main" id="{952FE8BC-29F6-4D72-A30E-2FDC574F584B}"/>
              </a:ext>
            </a:extLst>
          </p:cNvPr>
          <p:cNvSpPr>
            <a:spLocks noGrp="1"/>
          </p:cNvSpPr>
          <p:nvPr>
            <p:ph type="title"/>
          </p:nvPr>
        </p:nvSpPr>
        <p:spPr>
          <a:xfrm>
            <a:off x="588963" y="457200"/>
            <a:ext cx="2919348" cy="430213"/>
          </a:xfrm>
        </p:spPr>
        <p:txBody>
          <a:bodyPr/>
          <a:lstStyle/>
          <a:p>
            <a:r>
              <a:rPr lang="en-GB"/>
              <a:t>Resource account</a:t>
            </a:r>
          </a:p>
        </p:txBody>
      </p:sp>
      <p:sp>
        <p:nvSpPr>
          <p:cNvPr id="166" name="TextBox 165">
            <a:extLst>
              <a:ext uri="{FF2B5EF4-FFF2-40B4-BE49-F238E27FC236}">
                <a16:creationId xmlns:a16="http://schemas.microsoft.com/office/drawing/2014/main" id="{4C39AB76-3A72-4D4C-A6CC-048388683BE3}"/>
              </a:ext>
            </a:extLst>
          </p:cNvPr>
          <p:cNvSpPr txBox="1"/>
          <p:nvPr/>
        </p:nvSpPr>
        <p:spPr>
          <a:xfrm>
            <a:off x="6424296" y="1372974"/>
            <a:ext cx="5761363" cy="1585049"/>
          </a:xfrm>
          <a:prstGeom prst="rect">
            <a:avLst/>
          </a:prstGeom>
          <a:noFill/>
        </p:spPr>
        <p:txBody>
          <a:bodyPr wrap="square" lIns="0" tIns="0" rIns="0" bIns="0">
            <a:spAutoFit/>
          </a:bodyPr>
          <a:lstStyle/>
          <a:p>
            <a:pPr marR="0" lvl="0" algn="l" defTabSz="914367" rtl="0" eaLnBrk="1" fontAlgn="auto" latinLnBrk="0" hangingPunct="1">
              <a:lnSpc>
                <a:spcPct val="90000"/>
              </a:lnSpc>
              <a:spcBef>
                <a:spcPts val="600"/>
              </a:spcBef>
              <a:spcAft>
                <a:spcPts val="600"/>
              </a:spcAft>
              <a:buClrTx/>
              <a:buSzTx/>
              <a:tabLst/>
              <a:defRPr/>
            </a:pPr>
            <a:r>
              <a:rPr kumimoji="0" lang="en-US" sz="1400" i="0" u="none" strike="noStrike" kern="1200" cap="none" spc="0" normalizeH="0" baseline="0" noProof="0">
                <a:ln>
                  <a:noFill/>
                </a:ln>
                <a:effectLst/>
                <a:uLnTx/>
                <a:uFillTx/>
                <a:ea typeface="+mn-ea"/>
                <a:cs typeface="+mn-cs"/>
              </a:rPr>
              <a:t>This is the account that </a:t>
            </a:r>
            <a:r>
              <a:rPr kumimoji="0" lang="en-US" sz="1400" i="0" u="none" strike="noStrike" kern="1200" cap="none" spc="0" normalizeH="0" baseline="0" noProof="0">
                <a:ln>
                  <a:noFill/>
                </a:ln>
                <a:solidFill>
                  <a:schemeClr val="accent1"/>
                </a:solidFill>
                <a:effectLst/>
                <a:uLnTx/>
                <a:uFillTx/>
                <a:latin typeface="+mj-lt"/>
                <a:ea typeface="+mn-ea"/>
                <a:cs typeface="+mn-cs"/>
              </a:rPr>
              <a:t>signs into </a:t>
            </a:r>
            <a:r>
              <a:rPr lang="en-US" sz="1400"/>
              <a:t>Teams Rooms</a:t>
            </a:r>
          </a:p>
          <a:p>
            <a:pPr marR="0" lvl="0" algn="l" defTabSz="914367" rtl="0" eaLnBrk="1" fontAlgn="auto" latinLnBrk="0" hangingPunct="1">
              <a:lnSpc>
                <a:spcPct val="90000"/>
              </a:lnSpc>
              <a:spcBef>
                <a:spcPts val="600"/>
              </a:spcBef>
              <a:spcAft>
                <a:spcPts val="600"/>
              </a:spcAft>
              <a:buClrTx/>
              <a:buSzTx/>
              <a:tabLst/>
              <a:defRPr/>
            </a:pPr>
            <a:r>
              <a:rPr lang="en-US" sz="1400"/>
              <a:t>Can be an </a:t>
            </a:r>
            <a:r>
              <a:rPr lang="en-US" sz="1400">
                <a:solidFill>
                  <a:schemeClr val="accent1"/>
                </a:solidFill>
                <a:latin typeface="+mj-lt"/>
              </a:rPr>
              <a:t>Active Directory </a:t>
            </a:r>
            <a:r>
              <a:rPr lang="en-US" sz="1400"/>
              <a:t>or </a:t>
            </a:r>
            <a:r>
              <a:rPr lang="en-US" sz="1400">
                <a:solidFill>
                  <a:schemeClr val="accent1"/>
                </a:solidFill>
                <a:latin typeface="+mj-lt"/>
              </a:rPr>
              <a:t>Azure Active Directory </a:t>
            </a:r>
            <a:r>
              <a:rPr lang="en-US" sz="1400"/>
              <a:t>account</a:t>
            </a:r>
          </a:p>
          <a:p>
            <a:pPr marR="0" lvl="0" algn="l" defTabSz="914367" rtl="0" eaLnBrk="1" fontAlgn="auto" latinLnBrk="0" hangingPunct="1">
              <a:lnSpc>
                <a:spcPct val="90000"/>
              </a:lnSpc>
              <a:spcBef>
                <a:spcPts val="600"/>
              </a:spcBef>
              <a:spcAft>
                <a:spcPts val="600"/>
              </a:spcAft>
              <a:buClrTx/>
              <a:buSzTx/>
              <a:tabLst/>
              <a:defRPr/>
            </a:pPr>
            <a:r>
              <a:rPr lang="en-US" sz="1400"/>
              <a:t>Must be </a:t>
            </a:r>
            <a:r>
              <a:rPr lang="en-US" sz="1400">
                <a:solidFill>
                  <a:schemeClr val="accent1"/>
                </a:solidFill>
                <a:latin typeface="+mj-lt"/>
              </a:rPr>
              <a:t>Microsoft Teams </a:t>
            </a:r>
            <a:r>
              <a:rPr lang="en-US" sz="1400"/>
              <a:t>or</a:t>
            </a:r>
            <a:r>
              <a:rPr lang="en-US" sz="1400">
                <a:solidFill>
                  <a:schemeClr val="accent1"/>
                </a:solidFill>
                <a:latin typeface="+mj-lt"/>
              </a:rPr>
              <a:t> Skype </a:t>
            </a:r>
            <a:r>
              <a:rPr lang="en-US" sz="1400"/>
              <a:t>enabled</a:t>
            </a:r>
          </a:p>
          <a:p>
            <a:pPr marR="0" lvl="0" algn="l" defTabSz="914367" rtl="0" eaLnBrk="1" fontAlgn="auto" latinLnBrk="0" hangingPunct="1">
              <a:lnSpc>
                <a:spcPct val="90000"/>
              </a:lnSpc>
              <a:spcBef>
                <a:spcPts val="600"/>
              </a:spcBef>
              <a:spcAft>
                <a:spcPts val="600"/>
              </a:spcAft>
              <a:buClrTx/>
              <a:buSzTx/>
              <a:tabLst/>
              <a:defRPr/>
            </a:pPr>
            <a:r>
              <a:rPr lang="en-US" sz="1400"/>
              <a:t>This is the account that you </a:t>
            </a:r>
            <a:r>
              <a:rPr lang="en-US" sz="1400">
                <a:solidFill>
                  <a:schemeClr val="accent1"/>
                </a:solidFill>
                <a:latin typeface="+mj-lt"/>
              </a:rPr>
              <a:t>invite</a:t>
            </a:r>
            <a:r>
              <a:rPr lang="en-US" sz="1400"/>
              <a:t> to your meetings</a:t>
            </a:r>
          </a:p>
          <a:p>
            <a:pPr marR="0" lvl="0" algn="l" defTabSz="914367" rtl="0" eaLnBrk="1" fontAlgn="auto" latinLnBrk="0" hangingPunct="1">
              <a:lnSpc>
                <a:spcPct val="90000"/>
              </a:lnSpc>
              <a:spcBef>
                <a:spcPts val="600"/>
              </a:spcBef>
              <a:spcAft>
                <a:spcPts val="600"/>
              </a:spcAft>
              <a:buClrTx/>
              <a:buSzTx/>
              <a:tabLst/>
              <a:defRPr/>
            </a:pPr>
            <a:r>
              <a:rPr lang="en-US" sz="1400"/>
              <a:t>Establish a </a:t>
            </a:r>
            <a:r>
              <a:rPr lang="en-US" sz="1400">
                <a:solidFill>
                  <a:schemeClr val="accent1"/>
                </a:solidFill>
                <a:latin typeface="+mj-lt"/>
              </a:rPr>
              <a:t>naming</a:t>
            </a:r>
            <a:r>
              <a:rPr lang="en-US" sz="1400">
                <a:solidFill>
                  <a:srgbClr val="5C5AD4"/>
                </a:solidFill>
                <a:latin typeface="+mj-lt"/>
              </a:rPr>
              <a:t> </a:t>
            </a:r>
            <a:r>
              <a:rPr lang="en-US" sz="1400">
                <a:solidFill>
                  <a:schemeClr val="accent1"/>
                </a:solidFill>
                <a:latin typeface="+mj-lt"/>
              </a:rPr>
              <a:t>convention</a:t>
            </a:r>
          </a:p>
        </p:txBody>
      </p:sp>
      <p:pic>
        <p:nvPicPr>
          <p:cNvPr id="9" name="Picture 8">
            <a:extLst>
              <a:ext uri="{FF2B5EF4-FFF2-40B4-BE49-F238E27FC236}">
                <a16:creationId xmlns:a16="http://schemas.microsoft.com/office/drawing/2014/main" id="{98C4F97F-BCCA-488F-BCCE-05F40F9402FD}"/>
              </a:ext>
              <a:ext uri="{C183D7F6-B498-43B3-948B-1728B52AA6E4}">
                <adec:decorative xmlns:adec="http://schemas.microsoft.com/office/drawing/2017/decorative" val="1"/>
              </a:ext>
            </a:extLst>
          </p:cNvPr>
          <p:cNvPicPr>
            <a:picLocks noChangeAspect="1"/>
          </p:cNvPicPr>
          <p:nvPr/>
        </p:nvPicPr>
        <p:blipFill rotWithShape="1">
          <a:blip r:embed="rId4"/>
          <a:srcRect l="3252" t="-1371" r="4626" b="56904"/>
          <a:stretch/>
        </p:blipFill>
        <p:spPr>
          <a:xfrm>
            <a:off x="6096001" y="4500301"/>
            <a:ext cx="6096000" cy="2357700"/>
          </a:xfrm>
          <a:prstGeom prst="rect">
            <a:avLst/>
          </a:prstGeom>
          <a:ln>
            <a:noFill/>
          </a:ln>
        </p:spPr>
      </p:pic>
    </p:spTree>
    <p:extLst>
      <p:ext uri="{BB962C8B-B14F-4D97-AF65-F5344CB8AC3E}">
        <p14:creationId xmlns:p14="http://schemas.microsoft.com/office/powerpoint/2010/main" val="32910790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610DEF-56FD-4522-AD32-52989FC268FF}"/>
              </a:ext>
            </a:extLst>
          </p:cNvPr>
          <p:cNvSpPr>
            <a:spLocks noGrp="1"/>
          </p:cNvSpPr>
          <p:nvPr>
            <p:ph type="title"/>
          </p:nvPr>
        </p:nvSpPr>
        <p:spPr/>
        <p:txBody>
          <a:bodyPr/>
          <a:lstStyle/>
          <a:p>
            <a:r>
              <a:rPr lang="en-US"/>
              <a:t>Resource account </a:t>
            </a:r>
            <a:endParaRPr lang="en-US" dirty="0"/>
          </a:p>
        </p:txBody>
      </p:sp>
      <p:sp>
        <p:nvSpPr>
          <p:cNvPr id="12" name="Text Placeholder 2">
            <a:extLst>
              <a:ext uri="{FF2B5EF4-FFF2-40B4-BE49-F238E27FC236}">
                <a16:creationId xmlns:a16="http://schemas.microsoft.com/office/drawing/2014/main" id="{4D951AF0-1B7F-48B7-B418-A5519E86B706}"/>
              </a:ext>
            </a:extLst>
          </p:cNvPr>
          <p:cNvSpPr txBox="1">
            <a:spLocks/>
          </p:cNvSpPr>
          <p:nvPr/>
        </p:nvSpPr>
        <p:spPr>
          <a:xfrm>
            <a:off x="609600" y="1345287"/>
            <a:ext cx="5120641" cy="3034677"/>
          </a:xfrm>
          <a:prstGeom prst="rect">
            <a:avLst/>
          </a:prstGeom>
        </p:spPr>
        <p:txBody>
          <a:bodyPr vert="horz" wrap="square" lIns="0" tIns="0" rIns="0" bIns="0" rtlCol="0">
            <a:sp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Aft>
                <a:spcPts val="1200"/>
              </a:spcAft>
              <a:buClr>
                <a:schemeClr val="accent1"/>
              </a:buClr>
              <a:buSzPct val="100000"/>
              <a:buNone/>
            </a:pPr>
            <a:r>
              <a:rPr lang="en-US" sz="1400"/>
              <a:t>Every Teams Rooms device requires its own </a:t>
            </a:r>
            <a:r>
              <a:rPr lang="en-US" sz="1400">
                <a:solidFill>
                  <a:srgbClr val="5C5AD4"/>
                </a:solidFill>
                <a:latin typeface="+mj-lt"/>
              </a:rPr>
              <a:t>unique</a:t>
            </a:r>
            <a:r>
              <a:rPr lang="en-US" sz="1400">
                <a:solidFill>
                  <a:srgbClr val="4B53BC"/>
                </a:solidFill>
                <a:latin typeface="+mj-lt"/>
              </a:rPr>
              <a:t> </a:t>
            </a:r>
            <a:r>
              <a:rPr lang="en-US" sz="1400">
                <a:solidFill>
                  <a:srgbClr val="5C5AD4"/>
                </a:solidFill>
                <a:latin typeface="+mj-lt"/>
              </a:rPr>
              <a:t>account</a:t>
            </a:r>
            <a:r>
              <a:rPr lang="en-US" sz="1400">
                <a:solidFill>
                  <a:srgbClr val="5C5ACA"/>
                </a:solidFill>
                <a:latin typeface="+mj-lt"/>
              </a:rPr>
              <a:t>. </a:t>
            </a:r>
            <a:r>
              <a:rPr lang="en-US" sz="1400"/>
              <a:t>Same account signs in on Teams Panels.</a:t>
            </a:r>
          </a:p>
          <a:p>
            <a:pPr marL="0" indent="0">
              <a:spcBef>
                <a:spcPts val="0"/>
              </a:spcBef>
              <a:spcAft>
                <a:spcPts val="1200"/>
              </a:spcAft>
              <a:buClr>
                <a:schemeClr val="accent1"/>
              </a:buClr>
              <a:buSzPct val="100000"/>
              <a:buNone/>
            </a:pPr>
            <a:r>
              <a:rPr lang="en-US" sz="1400"/>
              <a:t>Create the account </a:t>
            </a:r>
            <a:r>
              <a:rPr lang="en-US" sz="1400">
                <a:solidFill>
                  <a:srgbClr val="4B53BC"/>
                </a:solidFill>
                <a:latin typeface="+mj-lt"/>
              </a:rPr>
              <a:t>in </a:t>
            </a:r>
            <a:r>
              <a:rPr lang="en-US" sz="1400">
                <a:solidFill>
                  <a:srgbClr val="5C5ACA"/>
                </a:solidFill>
                <a:latin typeface="+mj-lt"/>
              </a:rPr>
              <a:t>advance</a:t>
            </a:r>
            <a:r>
              <a:rPr lang="en-US" sz="1400">
                <a:solidFill>
                  <a:srgbClr val="4B53BC"/>
                </a:solidFill>
                <a:latin typeface="+mj-lt"/>
              </a:rPr>
              <a:t> </a:t>
            </a:r>
            <a:r>
              <a:rPr lang="en-US" sz="1400"/>
              <a:t>of hardware installation</a:t>
            </a:r>
          </a:p>
          <a:p>
            <a:pPr marL="0" indent="0">
              <a:spcAft>
                <a:spcPts val="600"/>
              </a:spcAft>
              <a:buClr>
                <a:schemeClr val="accent1"/>
              </a:buClr>
              <a:buSzPct val="100000"/>
              <a:buNone/>
            </a:pPr>
            <a:r>
              <a:rPr lang="en-US" sz="1400"/>
              <a:t>You can create them via:</a:t>
            </a:r>
          </a:p>
          <a:p>
            <a:pPr marL="350838" indent="-169863">
              <a:spcAft>
                <a:spcPts val="600"/>
              </a:spcAft>
              <a:buClr>
                <a:srgbClr val="5C5AD4"/>
              </a:buClr>
              <a:buSzPct val="100000"/>
              <a:buFont typeface="Arial" panose="020B0604020202020204" pitchFamily="34" charset="0"/>
              <a:buChar char="•"/>
            </a:pPr>
            <a:r>
              <a:rPr lang="en-US" sz="1200">
                <a:solidFill>
                  <a:schemeClr val="accent1"/>
                </a:solidFill>
                <a:latin typeface="+mj-lt"/>
              </a:rPr>
              <a:t>Microsoft 365 Admin Center</a:t>
            </a:r>
          </a:p>
          <a:p>
            <a:pPr marL="350838" indent="-169863">
              <a:spcAft>
                <a:spcPts val="600"/>
              </a:spcAft>
              <a:buClr>
                <a:srgbClr val="5C5AD4"/>
              </a:buClr>
              <a:buSzPct val="100000"/>
              <a:buFont typeface="Arial" panose="020B0604020202020204" pitchFamily="34" charset="0"/>
              <a:buChar char="•"/>
            </a:pPr>
            <a:r>
              <a:rPr lang="en-US" sz="1200">
                <a:solidFill>
                  <a:schemeClr val="accent1"/>
                </a:solidFill>
                <a:latin typeface="+mj-lt"/>
              </a:rPr>
              <a:t>PowerShell</a:t>
            </a:r>
          </a:p>
          <a:p>
            <a:pPr marL="350838" indent="-169863">
              <a:spcAft>
                <a:spcPts val="1800"/>
              </a:spcAft>
              <a:buClr>
                <a:srgbClr val="5C5AD4"/>
              </a:buClr>
              <a:buSzPct val="100000"/>
              <a:buFont typeface="Arial" panose="020B0604020202020204" pitchFamily="34" charset="0"/>
              <a:buChar char="•"/>
            </a:pPr>
            <a:r>
              <a:rPr lang="en-US" sz="1200">
                <a:solidFill>
                  <a:schemeClr val="accent1"/>
                </a:solidFill>
                <a:latin typeface="+mj-lt"/>
              </a:rPr>
              <a:t>Active Directory Users and Computers</a:t>
            </a:r>
          </a:p>
          <a:p>
            <a:pPr marL="0" indent="0">
              <a:spcBef>
                <a:spcPts val="0"/>
              </a:spcBef>
              <a:spcAft>
                <a:spcPts val="1200"/>
              </a:spcAft>
              <a:buClr>
                <a:schemeClr val="accent1"/>
              </a:buClr>
              <a:buSzPct val="100000"/>
              <a:buNone/>
            </a:pPr>
            <a:r>
              <a:rPr lang="en-US" sz="1400"/>
              <a:t>Skype for Business Control Panel </a:t>
            </a:r>
          </a:p>
          <a:p>
            <a:pPr marL="0" indent="0">
              <a:spcAft>
                <a:spcPts val="1800"/>
              </a:spcAft>
              <a:buClr>
                <a:schemeClr val="accent1"/>
              </a:buClr>
              <a:buSzPct val="100000"/>
              <a:buNone/>
            </a:pPr>
            <a:r>
              <a:rPr lang="en-US" sz="1400"/>
              <a:t>Use naming </a:t>
            </a:r>
            <a:r>
              <a:rPr lang="en-US" sz="1400">
                <a:solidFill>
                  <a:schemeClr val="accent1"/>
                </a:solidFill>
                <a:latin typeface="+mj-lt"/>
              </a:rPr>
              <a:t>standards</a:t>
            </a:r>
          </a:p>
        </p:txBody>
      </p:sp>
      <p:pic>
        <p:nvPicPr>
          <p:cNvPr id="6" name="Picture 5">
            <a:extLst>
              <a:ext uri="{FF2B5EF4-FFF2-40B4-BE49-F238E27FC236}">
                <a16:creationId xmlns:a16="http://schemas.microsoft.com/office/drawing/2014/main" id="{B6D6A8C0-CC8A-48FE-B9CD-7CFF302F7410}"/>
              </a:ext>
              <a:ext uri="{C183D7F6-B498-43B3-948B-1728B52AA6E4}">
                <adec:decorative xmlns:adec="http://schemas.microsoft.com/office/drawing/2017/decorative" val="1"/>
              </a:ext>
            </a:extLst>
          </p:cNvPr>
          <p:cNvPicPr>
            <a:picLocks noChangeAspect="1"/>
          </p:cNvPicPr>
          <p:nvPr/>
        </p:nvPicPr>
        <p:blipFill rotWithShape="1">
          <a:blip r:embed="rId3"/>
          <a:srcRect r="33333"/>
          <a:stretch/>
        </p:blipFill>
        <p:spPr>
          <a:xfrm>
            <a:off x="6096000" y="0"/>
            <a:ext cx="6096000" cy="6858000"/>
          </a:xfrm>
          <a:prstGeom prst="rect">
            <a:avLst/>
          </a:prstGeom>
        </p:spPr>
      </p:pic>
    </p:spTree>
    <p:extLst>
      <p:ext uri="{BB962C8B-B14F-4D97-AF65-F5344CB8AC3E}">
        <p14:creationId xmlns:p14="http://schemas.microsoft.com/office/powerpoint/2010/main" val="5681685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7" name="Picture Placeholder 6">
            <a:extLst>
              <a:ext uri="{FF2B5EF4-FFF2-40B4-BE49-F238E27FC236}">
                <a16:creationId xmlns:a16="http://schemas.microsoft.com/office/drawing/2014/main" id="{7765A85F-DA5D-4426-B7AC-10251933330B}"/>
              </a:ext>
              <a:ext uri="{C183D7F6-B498-43B3-948B-1728B52AA6E4}">
                <adec:decorative xmlns:adec="http://schemas.microsoft.com/office/drawing/2017/decorative" val="1"/>
              </a:ext>
            </a:extLst>
          </p:cNvPr>
          <p:cNvSpPr txBox="1">
            <a:spLocks/>
          </p:cNvSpPr>
          <p:nvPr/>
        </p:nvSpPr>
        <p:spPr>
          <a:xfrm>
            <a:off x="6350" y="0"/>
            <a:ext cx="6089650" cy="6858000"/>
          </a:xfrm>
          <a:prstGeom prst="rect">
            <a:avLst/>
          </a:prstGeom>
          <a:solidFill>
            <a:schemeClr val="bg1">
              <a:lumMod val="95000"/>
            </a:schemeClr>
          </a:solidFill>
        </p:spPr>
      </p:sp>
      <p:sp>
        <p:nvSpPr>
          <p:cNvPr id="2" name="Title 1">
            <a:extLst>
              <a:ext uri="{FF2B5EF4-FFF2-40B4-BE49-F238E27FC236}">
                <a16:creationId xmlns:a16="http://schemas.microsoft.com/office/drawing/2014/main" id="{4249348D-4D62-4C29-AAEC-CFD9589B69CC}"/>
              </a:ext>
            </a:extLst>
          </p:cNvPr>
          <p:cNvSpPr>
            <a:spLocks noGrp="1"/>
          </p:cNvSpPr>
          <p:nvPr>
            <p:ph type="title"/>
          </p:nvPr>
        </p:nvSpPr>
        <p:spPr>
          <a:xfrm>
            <a:off x="588963" y="457200"/>
            <a:ext cx="11017250" cy="430213"/>
          </a:xfrm>
        </p:spPr>
        <p:txBody>
          <a:bodyPr/>
          <a:lstStyle/>
          <a:p>
            <a:r>
              <a:rPr lang="en-GB"/>
              <a:t>Resource account security</a:t>
            </a:r>
          </a:p>
        </p:txBody>
      </p:sp>
      <p:sp>
        <p:nvSpPr>
          <p:cNvPr id="12" name="Rectangle 11">
            <a:extLst>
              <a:ext uri="{FF2B5EF4-FFF2-40B4-BE49-F238E27FC236}">
                <a16:creationId xmlns:a16="http://schemas.microsoft.com/office/drawing/2014/main" id="{08260212-45A8-4C83-9FA4-C0EB1C78A4F2}"/>
              </a:ext>
            </a:extLst>
          </p:cNvPr>
          <p:cNvSpPr/>
          <p:nvPr/>
        </p:nvSpPr>
        <p:spPr bwMode="auto">
          <a:xfrm>
            <a:off x="588963" y="1344613"/>
            <a:ext cx="5222766" cy="1523494"/>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367" rtl="0" eaLnBrk="1" fontAlgn="auto" latinLnBrk="0" hangingPunct="1">
              <a:lnSpc>
                <a:spcPct val="100000"/>
              </a:lnSpc>
              <a:spcBef>
                <a:spcPts val="0"/>
              </a:spcBef>
              <a:spcAft>
                <a:spcPts val="1800"/>
              </a:spcAft>
              <a:buClr>
                <a:prstClr val="white"/>
              </a:buClr>
              <a:buSzPct val="100000"/>
              <a:buFontTx/>
              <a:buNone/>
              <a:tabLst/>
              <a:defRPr/>
            </a:pPr>
            <a:r>
              <a:rPr kumimoji="0" lang="en-US" sz="1400" b="0" i="0" u="none" strike="noStrike" kern="1200" cap="none" spc="0" normalizeH="0" baseline="0" noProof="0">
                <a:ln>
                  <a:noFill/>
                </a:ln>
                <a:solidFill>
                  <a:srgbClr val="5C5AD4"/>
                </a:solidFill>
                <a:effectLst/>
                <a:uLnTx/>
                <a:uFillTx/>
                <a:latin typeface="+mj-lt"/>
                <a:ea typeface="+mn-ea"/>
                <a:cs typeface="+mn-cs"/>
              </a:rPr>
              <a:t>Modern authentication</a:t>
            </a:r>
          </a:p>
          <a:p>
            <a:pPr marL="0" marR="0" lvl="0" indent="0" algn="l" defTabSz="914367" rtl="0" eaLnBrk="1" fontAlgn="auto" latinLnBrk="0" hangingPunct="1">
              <a:lnSpc>
                <a:spcPct val="100000"/>
              </a:lnSpc>
              <a:spcBef>
                <a:spcPts val="0"/>
              </a:spcBef>
              <a:spcAft>
                <a:spcPts val="1800"/>
              </a:spcAft>
              <a:buClr>
                <a:prstClr val="white"/>
              </a:buClr>
              <a:buSzPct val="100000"/>
              <a:buFontTx/>
              <a:buNone/>
              <a:tabLst/>
              <a:defRPr/>
            </a:pPr>
            <a:r>
              <a:rPr lang="en-US" sz="1400">
                <a:solidFill>
                  <a:srgbClr val="5C5AD4"/>
                </a:solidFill>
                <a:latin typeface="+mj-lt"/>
              </a:rPr>
              <a:t>Conditional Access </a:t>
            </a:r>
            <a:r>
              <a:rPr kumimoji="0" lang="en-US" sz="1400" b="0" i="0" u="none" strike="noStrike" kern="1200" cap="none" spc="0" normalizeH="0" baseline="0" noProof="0">
                <a:ln>
                  <a:noFill/>
                </a:ln>
                <a:solidFill>
                  <a:prstClr val="black"/>
                </a:solidFill>
                <a:effectLst/>
                <a:uLnTx/>
                <a:uFillTx/>
                <a:latin typeface="Segoe UI"/>
                <a:ea typeface="+mn-ea"/>
                <a:cs typeface="+mn-cs"/>
              </a:rPr>
              <a:t>policies</a:t>
            </a:r>
            <a:endParaRPr kumimoji="0" lang="en-US" sz="1400" b="0" i="0" u="none" strike="noStrike" kern="1200" cap="none" spc="0" normalizeH="0" baseline="30000" noProof="0">
              <a:ln>
                <a:noFill/>
              </a:ln>
              <a:solidFill>
                <a:prstClr val="black"/>
              </a:solidFill>
              <a:effectLst/>
              <a:uLnTx/>
              <a:uFillTx/>
              <a:latin typeface="Segoe UI"/>
              <a:ea typeface="+mn-ea"/>
              <a:cs typeface="+mn-cs"/>
            </a:endParaRPr>
          </a:p>
          <a:p>
            <a:pPr marL="182880" marR="0" lvl="1" indent="-182880" algn="l" defTabSz="914367" rtl="0" eaLnBrk="1" fontAlgn="auto" latinLnBrk="0" hangingPunct="1">
              <a:lnSpc>
                <a:spcPct val="100000"/>
              </a:lnSpc>
              <a:spcBef>
                <a:spcPts val="0"/>
              </a:spcBef>
              <a:spcAft>
                <a:spcPts val="600"/>
              </a:spcAft>
              <a:buClr>
                <a:srgbClr val="5C5AD4"/>
              </a:buClr>
              <a:buSzPct val="100000"/>
              <a:buFont typeface="Arial" panose="020B0604020202020204" pitchFamily="34" charset="0"/>
              <a:buChar char="•"/>
              <a:tabLst/>
              <a:defRPr/>
            </a:pPr>
            <a:r>
              <a:rPr kumimoji="0" lang="en-US" sz="1200" b="0" i="0" u="none" strike="noStrike" kern="1200" cap="none" spc="0" normalizeH="0" baseline="0" noProof="0">
                <a:ln>
                  <a:noFill/>
                </a:ln>
                <a:solidFill>
                  <a:prstClr val="black"/>
                </a:solidFill>
                <a:effectLst/>
                <a:uLnTx/>
                <a:uFillTx/>
                <a:latin typeface="Segoe UI"/>
                <a:ea typeface="+mn-ea"/>
                <a:cs typeface="+mn-cs"/>
              </a:rPr>
              <a:t>Use different CA policies for Resource Accounts than other user accounts</a:t>
            </a:r>
          </a:p>
          <a:p>
            <a:pPr marL="182880" marR="0" lvl="1" indent="-182880" algn="l" defTabSz="914367" rtl="0" eaLnBrk="1" fontAlgn="auto" latinLnBrk="0" hangingPunct="1">
              <a:lnSpc>
                <a:spcPct val="100000"/>
              </a:lnSpc>
              <a:spcBef>
                <a:spcPts val="0"/>
              </a:spcBef>
              <a:spcAft>
                <a:spcPts val="600"/>
              </a:spcAft>
              <a:buClr>
                <a:srgbClr val="5C5AD4"/>
              </a:buClr>
              <a:buSzPct val="100000"/>
              <a:buFont typeface="Arial" panose="020B0604020202020204" pitchFamily="34" charset="0"/>
              <a:buChar char="•"/>
              <a:tabLst/>
              <a:defRPr/>
            </a:pPr>
            <a:r>
              <a:rPr kumimoji="0" lang="en-US" sz="1200" b="0" i="0" u="none" strike="noStrike" kern="1200" cap="none" spc="0" normalizeH="0" baseline="0" noProof="0">
                <a:ln>
                  <a:noFill/>
                </a:ln>
                <a:solidFill>
                  <a:prstClr val="black"/>
                </a:solidFill>
                <a:effectLst/>
                <a:uLnTx/>
                <a:uFillTx/>
                <a:latin typeface="Segoe UI"/>
                <a:ea typeface="+mn-ea"/>
                <a:cs typeface="+mn-cs"/>
              </a:rPr>
              <a:t>Microsoft Teams, Exchange, &amp; SharePoint Online Conditional Access policies should match</a:t>
            </a:r>
          </a:p>
        </p:txBody>
      </p:sp>
      <p:sp>
        <p:nvSpPr>
          <p:cNvPr id="50" name="Text Placeholder 2">
            <a:extLst>
              <a:ext uri="{FF2B5EF4-FFF2-40B4-BE49-F238E27FC236}">
                <a16:creationId xmlns:a16="http://schemas.microsoft.com/office/drawing/2014/main" id="{C583E0F6-4A10-47FD-8811-95E9814FEB95}"/>
              </a:ext>
            </a:extLst>
          </p:cNvPr>
          <p:cNvSpPr txBox="1">
            <a:spLocks/>
          </p:cNvSpPr>
          <p:nvPr/>
        </p:nvSpPr>
        <p:spPr>
          <a:xfrm>
            <a:off x="568435" y="3077035"/>
            <a:ext cx="5222766" cy="1923604"/>
          </a:xfrm>
          <a:prstGeom prst="rect">
            <a:avLst/>
          </a:prstGeom>
        </p:spPr>
        <p:txBody>
          <a:bodyPr vert="horz" wrap="square" lIns="0" tIns="0" rIns="0" bIns="0" rtlCol="0">
            <a:spAutoFit/>
          </a:bodyPr>
          <a:lstStyle>
            <a:lvl1pPr marL="0"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2549" kern="1200" spc="0" baseline="0">
                <a:solidFill>
                  <a:srgbClr val="000000"/>
                </a:solidFill>
                <a:latin typeface="+mn-lt"/>
                <a:ea typeface="+mn-ea"/>
                <a:cs typeface="+mn-cs"/>
              </a:defRPr>
            </a:lvl1pPr>
            <a:lvl2pPr marL="228600"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961" kern="1200" spc="0" baseline="0">
                <a:solidFill>
                  <a:srgbClr val="000000"/>
                </a:solidFill>
                <a:latin typeface="+mn-lt"/>
                <a:ea typeface="+mn-ea"/>
                <a:cs typeface="+mn-cs"/>
              </a:defRPr>
            </a:lvl2pPr>
            <a:lvl3pPr marL="457200"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568" kern="1200" spc="0" baseline="0">
                <a:solidFill>
                  <a:srgbClr val="000000"/>
                </a:solidFill>
                <a:latin typeface="+mn-lt"/>
                <a:ea typeface="+mn-ea"/>
                <a:cs typeface="+mn-cs"/>
              </a:defRPr>
            </a:lvl3pPr>
            <a:lvl4pPr marL="685800"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568" kern="1200" spc="0" baseline="0">
                <a:solidFill>
                  <a:srgbClr val="000000"/>
                </a:solidFill>
                <a:latin typeface="+mn-lt"/>
                <a:ea typeface="+mn-ea"/>
                <a:cs typeface="+mn-cs"/>
              </a:defRPr>
            </a:lvl4pPr>
            <a:lvl5pPr marL="914400"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568" kern="1200" spc="0" baseline="0">
                <a:solidFill>
                  <a:srgbClr val="000000"/>
                </a:solidFill>
                <a:latin typeface="+mn-lt"/>
                <a:ea typeface="+mn-ea"/>
                <a:cs typeface="+mn-cs"/>
              </a:defRPr>
            </a:lvl5pPr>
            <a:lvl6pPr marL="2514509"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6pPr>
            <a:lvl7pPr marL="2971693"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7pPr>
            <a:lvl8pPr marL="3428877"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6061"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9pPr>
          </a:lstStyle>
          <a:p>
            <a:pPr marL="0" marR="0" lvl="0" indent="0" algn="l" defTabSz="914367" rtl="0" eaLnBrk="1" fontAlgn="auto" latinLnBrk="0" hangingPunct="1">
              <a:lnSpc>
                <a:spcPct val="100000"/>
              </a:lnSpc>
              <a:spcBef>
                <a:spcPts val="0"/>
              </a:spcBef>
              <a:spcAft>
                <a:spcPts val="1800"/>
              </a:spcAft>
              <a:buClr>
                <a:prstClr val="white"/>
              </a:buClr>
              <a:buSzPct val="100000"/>
              <a:buFont typeface="Wingdings" panose="05000000000000000000" pitchFamily="2" charset="2"/>
              <a:buNone/>
              <a:tabLst/>
              <a:defRPr/>
            </a:pPr>
            <a:r>
              <a:rPr kumimoji="0" lang="en-US" sz="1400" b="0" i="0" u="none" strike="noStrike" kern="1200" cap="none" spc="0" normalizeH="0" baseline="0" noProof="0">
                <a:ln>
                  <a:noFill/>
                </a:ln>
                <a:solidFill>
                  <a:srgbClr val="000000"/>
                </a:solidFill>
                <a:effectLst/>
                <a:uLnTx/>
                <a:uFillTx/>
                <a:latin typeface="Segoe UI"/>
                <a:ea typeface="+mn-ea"/>
                <a:cs typeface="+mn-cs"/>
              </a:rPr>
              <a:t>Credentials secured on device through </a:t>
            </a:r>
            <a:r>
              <a:rPr lang="en-US" sz="1400">
                <a:solidFill>
                  <a:schemeClr val="accent1"/>
                </a:solidFill>
                <a:latin typeface="+mj-lt"/>
              </a:rPr>
              <a:t>Trusted Platform Module</a:t>
            </a:r>
            <a:r>
              <a:rPr kumimoji="0" lang="en-US" sz="1400" b="0" i="0" u="none" strike="noStrike" kern="1200" cap="none" spc="0" normalizeH="0" baseline="0" noProof="0">
                <a:ln>
                  <a:noFill/>
                </a:ln>
                <a:solidFill>
                  <a:srgbClr val="000000"/>
                </a:solidFill>
                <a:effectLst/>
                <a:uLnTx/>
                <a:uFillTx/>
                <a:latin typeface="+mj-lt"/>
                <a:ea typeface="+mn-ea"/>
                <a:cs typeface="+mn-cs"/>
              </a:rPr>
              <a:t>, </a:t>
            </a:r>
            <a:r>
              <a:rPr kumimoji="0" lang="en-US" sz="1400" b="0" i="0" u="none" strike="noStrike" kern="1200" cap="none" spc="0" normalizeH="0" baseline="0" noProof="0">
                <a:ln>
                  <a:noFill/>
                </a:ln>
                <a:solidFill>
                  <a:schemeClr val="accent1"/>
                </a:solidFill>
                <a:effectLst/>
                <a:uLnTx/>
                <a:uFillTx/>
                <a:latin typeface="+mj-lt"/>
                <a:ea typeface="+mn-ea"/>
                <a:cs typeface="+mn-cs"/>
              </a:rPr>
              <a:t>Windows Vault</a:t>
            </a:r>
            <a:r>
              <a:rPr kumimoji="0" lang="en-US" sz="1400" b="0" i="0" u="none" strike="noStrike" kern="1200" cap="none" spc="0" normalizeH="0" baseline="0" noProof="0">
                <a:ln>
                  <a:noFill/>
                </a:ln>
                <a:solidFill>
                  <a:srgbClr val="000000"/>
                </a:solidFill>
                <a:effectLst/>
                <a:uLnTx/>
                <a:uFillTx/>
                <a:latin typeface="+mj-lt"/>
                <a:ea typeface="+mn-ea"/>
                <a:cs typeface="+mn-cs"/>
              </a:rPr>
              <a:t>, </a:t>
            </a:r>
            <a:r>
              <a:rPr kumimoji="0" lang="en-US" sz="1400" b="0" i="0" u="none" strike="noStrike" kern="1200" cap="none" spc="0" normalizeH="0" baseline="0" noProof="0">
                <a:ln>
                  <a:noFill/>
                </a:ln>
                <a:solidFill>
                  <a:srgbClr val="000000"/>
                </a:solidFill>
                <a:effectLst/>
                <a:uLnTx/>
                <a:uFillTx/>
                <a:latin typeface="Segoe UI"/>
                <a:ea typeface="+mn-ea"/>
                <a:cs typeface="+mn-cs"/>
              </a:rPr>
              <a:t>&amp; </a:t>
            </a:r>
            <a:r>
              <a:rPr lang="en-US" sz="1400">
                <a:solidFill>
                  <a:schemeClr val="accent1"/>
                </a:solidFill>
                <a:latin typeface="+mj-lt"/>
              </a:rPr>
              <a:t>Credential Guard</a:t>
            </a:r>
          </a:p>
          <a:p>
            <a:pPr marL="0" marR="0" lvl="0" indent="0" algn="l" defTabSz="914367" rtl="0" eaLnBrk="1" fontAlgn="auto" latinLnBrk="0" hangingPunct="1">
              <a:lnSpc>
                <a:spcPct val="100000"/>
              </a:lnSpc>
              <a:spcBef>
                <a:spcPts val="0"/>
              </a:spcBef>
              <a:spcAft>
                <a:spcPts val="1800"/>
              </a:spcAft>
              <a:buClr>
                <a:prstClr val="white"/>
              </a:buClr>
              <a:buSzPct val="100000"/>
              <a:buFont typeface="Wingdings" panose="05000000000000000000" pitchFamily="2" charset="2"/>
              <a:buNone/>
              <a:tabLst/>
              <a:defRPr/>
            </a:pPr>
            <a:r>
              <a:rPr kumimoji="0" lang="en-US" sz="1400" b="0" i="0" u="none" strike="noStrike" kern="1200" cap="none" spc="0" normalizeH="0" baseline="0" noProof="0">
                <a:ln>
                  <a:noFill/>
                </a:ln>
                <a:solidFill>
                  <a:srgbClr val="000000"/>
                </a:solidFill>
                <a:effectLst/>
                <a:uLnTx/>
                <a:uFillTx/>
                <a:latin typeface="Segoe UI"/>
                <a:ea typeface="+mn-ea"/>
                <a:cs typeface="+mn-cs"/>
              </a:rPr>
              <a:t>Optional calendar processing</a:t>
            </a:r>
          </a:p>
          <a:p>
            <a:pPr marL="182880" marR="0" lvl="1" indent="-182880" algn="l" defTabSz="914367" rtl="0" eaLnBrk="1" fontAlgn="auto" latinLnBrk="0" hangingPunct="1">
              <a:lnSpc>
                <a:spcPct val="100000"/>
              </a:lnSpc>
              <a:spcBef>
                <a:spcPts val="0"/>
              </a:spcBef>
              <a:spcAft>
                <a:spcPts val="600"/>
              </a:spcAft>
              <a:buClr>
                <a:srgbClr val="5C5AD4"/>
              </a:buClr>
              <a:buSzPct val="100000"/>
              <a:buFont typeface="Arial" panose="020B0604020202020204" pitchFamily="34" charset="0"/>
              <a:buChar char="•"/>
              <a:tabLst/>
              <a:defRPr/>
            </a:pPr>
            <a:r>
              <a:rPr kumimoji="0" lang="en-US" sz="1200" b="0" i="0" u="none" strike="noStrike" kern="1200" cap="none" spc="0" normalizeH="0" baseline="0" noProof="0">
                <a:ln>
                  <a:noFill/>
                </a:ln>
                <a:solidFill>
                  <a:srgbClr val="000000"/>
                </a:solidFill>
                <a:effectLst/>
                <a:uLnTx/>
                <a:uFillTx/>
                <a:latin typeface="Segoe UI"/>
                <a:ea typeface="+mn-ea"/>
                <a:cs typeface="+mn-cs"/>
              </a:rPr>
              <a:t>Optional settings using the </a:t>
            </a:r>
            <a:r>
              <a:rPr lang="en-US" sz="1200">
                <a:solidFill>
                  <a:schemeClr val="accent1"/>
                </a:solidFill>
                <a:latin typeface="+mj-lt"/>
              </a:rPr>
              <a:t>S</a:t>
            </a:r>
            <a:r>
              <a:rPr kumimoji="0" lang="en-US" sz="1200" b="0" i="0" u="none" strike="noStrike" kern="1200" cap="none" spc="0" normalizeH="0" baseline="0" noProof="0">
                <a:ln>
                  <a:noFill/>
                </a:ln>
                <a:solidFill>
                  <a:schemeClr val="accent1"/>
                </a:solidFill>
                <a:effectLst/>
                <a:uLnTx/>
                <a:uFillTx/>
                <a:latin typeface="+mj-lt"/>
                <a:ea typeface="+mn-ea"/>
                <a:cs typeface="+mn-cs"/>
              </a:rPr>
              <a:t>et-</a:t>
            </a:r>
            <a:r>
              <a:rPr kumimoji="0" lang="en-US" sz="1200" b="0" i="0" u="none" strike="noStrike" kern="1200" cap="none" spc="0" normalizeH="0" baseline="0" noProof="0" err="1">
                <a:ln>
                  <a:noFill/>
                </a:ln>
                <a:solidFill>
                  <a:schemeClr val="accent1"/>
                </a:solidFill>
                <a:effectLst/>
                <a:uLnTx/>
                <a:uFillTx/>
                <a:latin typeface="+mj-lt"/>
                <a:ea typeface="+mn-ea"/>
                <a:cs typeface="+mn-cs"/>
              </a:rPr>
              <a:t>CalendarProcessing</a:t>
            </a:r>
            <a:r>
              <a:rPr kumimoji="0" lang="en-US" sz="1200" b="0" i="0" u="none" strike="noStrike" kern="1200" cap="none" spc="0" normalizeH="0" baseline="0" noProof="0">
                <a:ln>
                  <a:noFill/>
                </a:ln>
                <a:solidFill>
                  <a:srgbClr val="000000"/>
                </a:solidFill>
                <a:effectLst/>
                <a:uLnTx/>
                <a:uFillTx/>
                <a:latin typeface="+mj-lt"/>
                <a:ea typeface="+mn-ea"/>
                <a:cs typeface="+mn-cs"/>
              </a:rPr>
              <a:t> </a:t>
            </a:r>
            <a:r>
              <a:rPr kumimoji="0" lang="en-US" sz="1200" b="0" i="0" u="none" strike="noStrike" kern="1200" cap="none" spc="0" normalizeH="0" baseline="0" noProof="0">
                <a:ln>
                  <a:noFill/>
                </a:ln>
                <a:solidFill>
                  <a:srgbClr val="000000"/>
                </a:solidFill>
                <a:effectLst/>
                <a:uLnTx/>
                <a:uFillTx/>
                <a:latin typeface="Segoe UI"/>
                <a:ea typeface="+mn-ea"/>
                <a:cs typeface="+mn-cs"/>
              </a:rPr>
              <a:t>Cmdlet</a:t>
            </a:r>
          </a:p>
          <a:p>
            <a:pPr marL="182880" marR="0" lvl="1" indent="-182880" algn="l" defTabSz="914367" rtl="0" eaLnBrk="1" fontAlgn="auto" latinLnBrk="0" hangingPunct="1">
              <a:lnSpc>
                <a:spcPct val="100000"/>
              </a:lnSpc>
              <a:spcBef>
                <a:spcPts val="0"/>
              </a:spcBef>
              <a:spcAft>
                <a:spcPts val="600"/>
              </a:spcAft>
              <a:buClr>
                <a:srgbClr val="5C5AD4"/>
              </a:buClr>
              <a:buSzPct val="100000"/>
              <a:buFont typeface="Arial" panose="020B0604020202020204" pitchFamily="34" charset="0"/>
              <a:buChar char="•"/>
              <a:tabLst/>
              <a:defRPr/>
            </a:pPr>
            <a:r>
              <a:rPr kumimoji="0" lang="en-US" sz="1200" b="0" i="0" u="none" strike="noStrike" kern="1200" cap="none" spc="0" normalizeH="0" baseline="0" noProof="0" err="1">
                <a:ln>
                  <a:noFill/>
                </a:ln>
                <a:solidFill>
                  <a:srgbClr val="000000"/>
                </a:solidFill>
                <a:effectLst/>
                <a:uLnTx/>
                <a:uFillTx/>
                <a:latin typeface="Segoe UI"/>
                <a:ea typeface="+mn-ea"/>
                <a:cs typeface="+mn-cs"/>
              </a:rPr>
              <a:t>ProcessExternalMeetingMessages</a:t>
            </a:r>
            <a:r>
              <a:rPr kumimoji="0" lang="en-US" sz="1200" b="0" i="0" u="none" strike="noStrike" kern="1200" cap="none" spc="0" normalizeH="0" baseline="0" noProof="0">
                <a:ln>
                  <a:noFill/>
                </a:ln>
                <a:solidFill>
                  <a:srgbClr val="000000"/>
                </a:solidFill>
                <a:effectLst/>
                <a:uLnTx/>
                <a:uFillTx/>
                <a:latin typeface="Segoe UI"/>
                <a:ea typeface="+mn-ea"/>
                <a:cs typeface="+mn-cs"/>
              </a:rPr>
              <a:t>, </a:t>
            </a:r>
            <a:r>
              <a:rPr kumimoji="0" lang="en-US" sz="1200" b="0" i="0" u="none" strike="noStrike" kern="1200" cap="none" spc="0" normalizeH="0" baseline="0" noProof="0" err="1">
                <a:ln>
                  <a:noFill/>
                </a:ln>
                <a:solidFill>
                  <a:srgbClr val="000000"/>
                </a:solidFill>
                <a:effectLst/>
                <a:uLnTx/>
                <a:uFillTx/>
                <a:latin typeface="Segoe UI"/>
                <a:ea typeface="+mn-ea"/>
                <a:cs typeface="+mn-cs"/>
              </a:rPr>
              <a:t>DeleteSubject</a:t>
            </a:r>
            <a:r>
              <a:rPr kumimoji="0" lang="en-US" sz="1200" b="0" i="0" u="none" strike="noStrike" kern="1200" cap="none" spc="0" normalizeH="0" baseline="0" noProof="0">
                <a:ln>
                  <a:noFill/>
                </a:ln>
                <a:solidFill>
                  <a:srgbClr val="000000"/>
                </a:solidFill>
                <a:effectLst/>
                <a:uLnTx/>
                <a:uFillTx/>
                <a:latin typeface="Segoe UI"/>
                <a:ea typeface="+mn-ea"/>
                <a:cs typeface="+mn-cs"/>
              </a:rPr>
              <a:t>, </a:t>
            </a:r>
            <a:r>
              <a:rPr kumimoji="0" lang="en-US" sz="1200" b="0" i="0" u="none" strike="noStrike" kern="1200" cap="none" spc="0" normalizeH="0" baseline="0" noProof="0" err="1">
                <a:ln>
                  <a:noFill/>
                </a:ln>
                <a:solidFill>
                  <a:srgbClr val="000000"/>
                </a:solidFill>
                <a:effectLst/>
                <a:uLnTx/>
                <a:uFillTx/>
                <a:latin typeface="Segoe UI"/>
                <a:ea typeface="+mn-ea"/>
                <a:cs typeface="+mn-cs"/>
              </a:rPr>
              <a:t>DeleteNonCalendarItems</a:t>
            </a:r>
            <a:r>
              <a:rPr kumimoji="0" lang="en-US" sz="1200" b="0" i="0" u="none" strike="noStrike" kern="1200" cap="none" spc="0" normalizeH="0" baseline="0" noProof="0">
                <a:ln>
                  <a:noFill/>
                </a:ln>
                <a:solidFill>
                  <a:srgbClr val="000000"/>
                </a:solidFill>
                <a:effectLst/>
                <a:uLnTx/>
                <a:uFillTx/>
                <a:latin typeface="Segoe UI"/>
                <a:ea typeface="+mn-ea"/>
                <a:cs typeface="+mn-cs"/>
              </a:rPr>
              <a:t>, </a:t>
            </a:r>
            <a:r>
              <a:rPr kumimoji="0" lang="en-US" sz="1200" b="0" i="0" u="none" strike="noStrike" kern="1200" cap="none" spc="0" normalizeH="0" baseline="0" noProof="0" err="1">
                <a:ln>
                  <a:noFill/>
                </a:ln>
                <a:solidFill>
                  <a:srgbClr val="000000"/>
                </a:solidFill>
                <a:effectLst/>
                <a:uLnTx/>
                <a:uFillTx/>
                <a:latin typeface="Segoe UI"/>
                <a:ea typeface="+mn-ea"/>
                <a:cs typeface="+mn-cs"/>
              </a:rPr>
              <a:t>DeleteAttachments</a:t>
            </a:r>
            <a:r>
              <a:rPr kumimoji="0" lang="en-US" sz="1200" b="0" i="0" u="none" strike="noStrike" kern="1200" cap="none" spc="0" normalizeH="0" baseline="0" noProof="0">
                <a:ln>
                  <a:noFill/>
                </a:ln>
                <a:solidFill>
                  <a:srgbClr val="000000"/>
                </a:solidFill>
                <a:effectLst/>
                <a:uLnTx/>
                <a:uFillTx/>
                <a:latin typeface="Segoe UI"/>
                <a:ea typeface="+mn-ea"/>
                <a:cs typeface="+mn-cs"/>
              </a:rPr>
              <a:t>,  </a:t>
            </a:r>
            <a:r>
              <a:rPr kumimoji="0" lang="en-US" sz="1200" b="0" i="0" u="none" strike="noStrike" kern="1200" cap="none" spc="0" normalizeH="0" baseline="0" noProof="0" err="1">
                <a:ln>
                  <a:noFill/>
                </a:ln>
                <a:solidFill>
                  <a:srgbClr val="000000"/>
                </a:solidFill>
                <a:effectLst/>
                <a:uLnTx/>
                <a:uFillTx/>
                <a:latin typeface="Segoe UI"/>
                <a:ea typeface="+mn-ea"/>
                <a:cs typeface="+mn-cs"/>
              </a:rPr>
              <a:t>AddAdditionalResponse</a:t>
            </a:r>
            <a:r>
              <a:rPr kumimoji="0" lang="en-US" sz="1200" b="0" i="0" u="none" strike="noStrike" kern="1200" cap="none" spc="0" normalizeH="0" baseline="0" noProof="0">
                <a:ln>
                  <a:noFill/>
                </a:ln>
                <a:solidFill>
                  <a:srgbClr val="000000"/>
                </a:solidFill>
                <a:effectLst/>
                <a:uLnTx/>
                <a:uFillTx/>
                <a:latin typeface="Segoe UI"/>
                <a:ea typeface="+mn-ea"/>
                <a:cs typeface="+mn-cs"/>
              </a:rPr>
              <a:t>, </a:t>
            </a:r>
            <a:r>
              <a:rPr kumimoji="0" lang="en-US" sz="1200" b="0" i="0" u="none" strike="noStrike" kern="1200" cap="none" spc="0" normalizeH="0" baseline="0" noProof="0" err="1">
                <a:ln>
                  <a:noFill/>
                </a:ln>
                <a:solidFill>
                  <a:srgbClr val="000000"/>
                </a:solidFill>
                <a:effectLst/>
                <a:uLnTx/>
                <a:uFillTx/>
                <a:latin typeface="Segoe UI"/>
                <a:ea typeface="+mn-ea"/>
                <a:cs typeface="+mn-cs"/>
              </a:rPr>
              <a:t>AddOrganizerToSubject</a:t>
            </a:r>
            <a:endParaRPr kumimoji="0" lang="en-US" sz="1200" b="0" i="0" u="none" strike="noStrike" kern="1200" cap="none" spc="0" normalizeH="0" baseline="0" noProof="0">
              <a:ln>
                <a:noFill/>
              </a:ln>
              <a:solidFill>
                <a:srgbClr val="000000"/>
              </a:solidFill>
              <a:effectLst/>
              <a:uLnTx/>
              <a:uFillTx/>
              <a:latin typeface="Segoe UI"/>
              <a:ea typeface="+mn-ea"/>
              <a:cs typeface="+mn-cs"/>
            </a:endParaRPr>
          </a:p>
        </p:txBody>
      </p:sp>
      <p:pic>
        <p:nvPicPr>
          <p:cNvPr id="13" name="Picture 12">
            <a:extLst>
              <a:ext uri="{FF2B5EF4-FFF2-40B4-BE49-F238E27FC236}">
                <a16:creationId xmlns:a16="http://schemas.microsoft.com/office/drawing/2014/main" id="{EA580F20-4C7F-41A7-AAB4-6C9ABC5326F6}"/>
              </a:ext>
              <a:ext uri="{C183D7F6-B498-43B3-948B-1728B52AA6E4}">
                <adec:decorative xmlns:adec="http://schemas.microsoft.com/office/drawing/2017/decorative" val="1"/>
              </a:ext>
            </a:extLst>
          </p:cNvPr>
          <p:cNvPicPr>
            <a:picLocks noChangeAspect="1"/>
          </p:cNvPicPr>
          <p:nvPr/>
        </p:nvPicPr>
        <p:blipFill rotWithShape="1">
          <a:blip r:embed="rId3"/>
          <a:srcRect l="1215" t="1935" r="43604" b="21875"/>
          <a:stretch/>
        </p:blipFill>
        <p:spPr>
          <a:xfrm>
            <a:off x="6659879" y="737419"/>
            <a:ext cx="5532121" cy="6120582"/>
          </a:xfrm>
          <a:prstGeom prst="rect">
            <a:avLst/>
          </a:prstGeom>
          <a:ln>
            <a:noFill/>
          </a:ln>
        </p:spPr>
      </p:pic>
    </p:spTree>
    <p:extLst>
      <p:ext uri="{BB962C8B-B14F-4D97-AF65-F5344CB8AC3E}">
        <p14:creationId xmlns:p14="http://schemas.microsoft.com/office/powerpoint/2010/main" val="6224444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 name="Picture Placeholder 6">
            <a:extLst>
              <a:ext uri="{FF2B5EF4-FFF2-40B4-BE49-F238E27FC236}">
                <a16:creationId xmlns:a16="http://schemas.microsoft.com/office/drawing/2014/main" id="{B3E3F526-D30C-4AC2-AB21-E46C83D3E454}"/>
              </a:ext>
              <a:ext uri="{C183D7F6-B498-43B3-948B-1728B52AA6E4}">
                <adec:decorative xmlns:adec="http://schemas.microsoft.com/office/drawing/2017/decorative" val="1"/>
              </a:ext>
            </a:extLst>
          </p:cNvPr>
          <p:cNvSpPr txBox="1">
            <a:spLocks/>
          </p:cNvSpPr>
          <p:nvPr/>
        </p:nvSpPr>
        <p:spPr>
          <a:xfrm>
            <a:off x="6350" y="0"/>
            <a:ext cx="12185650" cy="4523471"/>
          </a:xfrm>
          <a:prstGeom prst="rect">
            <a:avLst/>
          </a:prstGeom>
          <a:solidFill>
            <a:schemeClr val="bg1">
              <a:lumMod val="95000"/>
            </a:schemeClr>
          </a:solidFill>
        </p:spPr>
      </p:sp>
      <p:sp>
        <p:nvSpPr>
          <p:cNvPr id="212" name="Title 211">
            <a:extLst>
              <a:ext uri="{FF2B5EF4-FFF2-40B4-BE49-F238E27FC236}">
                <a16:creationId xmlns:a16="http://schemas.microsoft.com/office/drawing/2014/main" id="{BE6AD8A6-511A-4473-9755-9791E680B8D3}"/>
              </a:ext>
              <a:ext uri="{C183D7F6-B498-43B3-948B-1728B52AA6E4}">
                <adec:decorative xmlns:adec="http://schemas.microsoft.com/office/drawing/2017/decorative" val="1"/>
              </a:ext>
            </a:extLst>
          </p:cNvPr>
          <p:cNvSpPr>
            <a:spLocks noGrp="1"/>
          </p:cNvSpPr>
          <p:nvPr>
            <p:ph type="title"/>
          </p:nvPr>
        </p:nvSpPr>
        <p:spPr>
          <a:xfrm>
            <a:off x="586740" y="-560087"/>
            <a:ext cx="11018520" cy="430887"/>
          </a:xfrm>
        </p:spPr>
        <p:txBody>
          <a:bodyPr/>
          <a:lstStyle/>
          <a:p>
            <a:r>
              <a:rPr lang="en-US"/>
              <a:t>Animated Chart</a:t>
            </a:r>
          </a:p>
        </p:txBody>
      </p:sp>
      <p:cxnSp>
        <p:nvCxnSpPr>
          <p:cNvPr id="116" name="Straight Arrow Connector 115">
            <a:extLst>
              <a:ext uri="{FF2B5EF4-FFF2-40B4-BE49-F238E27FC236}">
                <a16:creationId xmlns:a16="http://schemas.microsoft.com/office/drawing/2014/main" id="{C678E48B-20CE-4B21-B478-1D0E34D86FF2}"/>
              </a:ext>
              <a:ext uri="{C183D7F6-B498-43B3-948B-1728B52AA6E4}">
                <adec:decorative xmlns:adec="http://schemas.microsoft.com/office/drawing/2017/decorative" val="1"/>
              </a:ext>
            </a:extLst>
          </p:cNvPr>
          <p:cNvCxnSpPr>
            <a:cxnSpLocks/>
          </p:cNvCxnSpPr>
          <p:nvPr/>
        </p:nvCxnSpPr>
        <p:spPr>
          <a:xfrm flipV="1">
            <a:off x="2247463" y="1351549"/>
            <a:ext cx="355892" cy="4762"/>
          </a:xfrm>
          <a:prstGeom prst="straightConnector1">
            <a:avLst/>
          </a:prstGeom>
          <a:ln w="19050">
            <a:solidFill>
              <a:schemeClr val="bg1">
                <a:lumMod val="65000"/>
              </a:schemeClr>
            </a:solidFill>
            <a:headEnd type="none"/>
            <a:tailEnd type="arrow"/>
          </a:ln>
        </p:spPr>
        <p:style>
          <a:lnRef idx="1">
            <a:schemeClr val="accent1"/>
          </a:lnRef>
          <a:fillRef idx="0">
            <a:schemeClr val="accent1"/>
          </a:fillRef>
          <a:effectRef idx="0">
            <a:schemeClr val="accent1"/>
          </a:effectRef>
          <a:fontRef idx="minor">
            <a:schemeClr val="tx1"/>
          </a:fontRef>
        </p:style>
      </p:cxnSp>
      <p:cxnSp>
        <p:nvCxnSpPr>
          <p:cNvPr id="117" name="Straight Arrow Connector 116">
            <a:extLst>
              <a:ext uri="{FF2B5EF4-FFF2-40B4-BE49-F238E27FC236}">
                <a16:creationId xmlns:a16="http://schemas.microsoft.com/office/drawing/2014/main" id="{60D280EC-1BFE-4CCD-BF55-089ED863EBFE}"/>
              </a:ext>
              <a:ext uri="{C183D7F6-B498-43B3-948B-1728B52AA6E4}">
                <adec:decorative xmlns:adec="http://schemas.microsoft.com/office/drawing/2017/decorative" val="1"/>
              </a:ext>
            </a:extLst>
          </p:cNvPr>
          <p:cNvCxnSpPr>
            <a:cxnSpLocks/>
            <a:stCxn id="173" idx="0"/>
            <a:endCxn id="183" idx="0"/>
          </p:cNvCxnSpPr>
          <p:nvPr/>
        </p:nvCxnSpPr>
        <p:spPr>
          <a:xfrm>
            <a:off x="3239330" y="1676193"/>
            <a:ext cx="8213" cy="339404"/>
          </a:xfrm>
          <a:prstGeom prst="straightConnector1">
            <a:avLst/>
          </a:prstGeom>
          <a:ln w="19050">
            <a:solidFill>
              <a:schemeClr val="bg1">
                <a:lumMod val="65000"/>
              </a:schemeClr>
            </a:solidFill>
            <a:headEnd type="none"/>
            <a:tailEnd type="arrow"/>
          </a:ln>
        </p:spPr>
        <p:style>
          <a:lnRef idx="1">
            <a:schemeClr val="accent1"/>
          </a:lnRef>
          <a:fillRef idx="0">
            <a:schemeClr val="accent1"/>
          </a:fillRef>
          <a:effectRef idx="0">
            <a:schemeClr val="accent1"/>
          </a:effectRef>
          <a:fontRef idx="minor">
            <a:schemeClr val="tx1"/>
          </a:fontRef>
        </p:style>
      </p:cxnSp>
      <p:cxnSp>
        <p:nvCxnSpPr>
          <p:cNvPr id="118" name="Straight Arrow Connector 117">
            <a:extLst>
              <a:ext uri="{FF2B5EF4-FFF2-40B4-BE49-F238E27FC236}">
                <a16:creationId xmlns:a16="http://schemas.microsoft.com/office/drawing/2014/main" id="{CB035EC8-78BF-48CC-8753-AE82BF2FEB5C}"/>
              </a:ext>
              <a:ext uri="{C183D7F6-B498-43B3-948B-1728B52AA6E4}">
                <adec:decorative xmlns:adec="http://schemas.microsoft.com/office/drawing/2017/decorative" val="1"/>
              </a:ext>
            </a:extLst>
          </p:cNvPr>
          <p:cNvCxnSpPr>
            <a:cxnSpLocks/>
          </p:cNvCxnSpPr>
          <p:nvPr/>
        </p:nvCxnSpPr>
        <p:spPr>
          <a:xfrm>
            <a:off x="3969517" y="1352133"/>
            <a:ext cx="261160" cy="3594"/>
          </a:xfrm>
          <a:prstGeom prst="straightConnector1">
            <a:avLst/>
          </a:prstGeom>
          <a:ln w="19050">
            <a:solidFill>
              <a:schemeClr val="bg1">
                <a:lumMod val="65000"/>
              </a:schemeClr>
            </a:solidFill>
            <a:headEnd type="none"/>
            <a:tailEnd type="arrow"/>
          </a:ln>
        </p:spPr>
        <p:style>
          <a:lnRef idx="1">
            <a:schemeClr val="accent1"/>
          </a:lnRef>
          <a:fillRef idx="0">
            <a:schemeClr val="accent1"/>
          </a:fillRef>
          <a:effectRef idx="0">
            <a:schemeClr val="accent1"/>
          </a:effectRef>
          <a:fontRef idx="minor">
            <a:schemeClr val="tx1"/>
          </a:fontRef>
        </p:style>
      </p:cxnSp>
      <p:cxnSp>
        <p:nvCxnSpPr>
          <p:cNvPr id="119" name="Connector: Elbow 118">
            <a:extLst>
              <a:ext uri="{FF2B5EF4-FFF2-40B4-BE49-F238E27FC236}">
                <a16:creationId xmlns:a16="http://schemas.microsoft.com/office/drawing/2014/main" id="{29382AEB-5447-47CD-B864-95DB4C70D253}"/>
              </a:ext>
              <a:ext uri="{C183D7F6-B498-43B3-948B-1728B52AA6E4}">
                <adec:decorative xmlns:adec="http://schemas.microsoft.com/office/drawing/2017/decorative" val="1"/>
              </a:ext>
            </a:extLst>
          </p:cNvPr>
          <p:cNvCxnSpPr/>
          <p:nvPr/>
        </p:nvCxnSpPr>
        <p:spPr>
          <a:xfrm flipV="1">
            <a:off x="3920765" y="1673738"/>
            <a:ext cx="1010863" cy="660792"/>
          </a:xfrm>
          <a:prstGeom prst="bentConnector2">
            <a:avLst/>
          </a:prstGeom>
          <a:ln w="19050">
            <a:solidFill>
              <a:schemeClr val="bg1">
                <a:lumMod val="65000"/>
              </a:schemeClr>
            </a:solidFill>
            <a:headEnd type="none"/>
            <a:tailEnd type="arrow"/>
          </a:ln>
        </p:spPr>
        <p:style>
          <a:lnRef idx="1">
            <a:schemeClr val="accent1"/>
          </a:lnRef>
          <a:fillRef idx="0">
            <a:schemeClr val="accent1"/>
          </a:fillRef>
          <a:effectRef idx="0">
            <a:schemeClr val="accent1"/>
          </a:effectRef>
          <a:fontRef idx="minor">
            <a:schemeClr val="tx1"/>
          </a:fontRef>
        </p:style>
      </p:cxnSp>
      <p:cxnSp>
        <p:nvCxnSpPr>
          <p:cNvPr id="120" name="Straight Arrow Connector 119">
            <a:extLst>
              <a:ext uri="{FF2B5EF4-FFF2-40B4-BE49-F238E27FC236}">
                <a16:creationId xmlns:a16="http://schemas.microsoft.com/office/drawing/2014/main" id="{19AEA31C-4801-4B06-AFBF-EC3B6EE68B6E}"/>
              </a:ext>
              <a:ext uri="{C183D7F6-B498-43B3-948B-1728B52AA6E4}">
                <adec:decorative xmlns:adec="http://schemas.microsoft.com/office/drawing/2017/decorative" val="1"/>
              </a:ext>
            </a:extLst>
          </p:cNvPr>
          <p:cNvCxnSpPr>
            <a:cxnSpLocks/>
          </p:cNvCxnSpPr>
          <p:nvPr/>
        </p:nvCxnSpPr>
        <p:spPr>
          <a:xfrm>
            <a:off x="5590874" y="1353930"/>
            <a:ext cx="376305" cy="0"/>
          </a:xfrm>
          <a:prstGeom prst="straightConnector1">
            <a:avLst/>
          </a:prstGeom>
          <a:ln w="19050">
            <a:solidFill>
              <a:schemeClr val="bg1">
                <a:lumMod val="65000"/>
              </a:schemeClr>
            </a:solidFill>
            <a:headEnd type="none"/>
            <a:tailEnd type="arrow"/>
          </a:ln>
        </p:spPr>
        <p:style>
          <a:lnRef idx="1">
            <a:schemeClr val="accent1"/>
          </a:lnRef>
          <a:fillRef idx="0">
            <a:schemeClr val="accent1"/>
          </a:fillRef>
          <a:effectRef idx="0">
            <a:schemeClr val="accent1"/>
          </a:effectRef>
          <a:fontRef idx="minor">
            <a:schemeClr val="tx1"/>
          </a:fontRef>
        </p:style>
      </p:cxnSp>
      <p:cxnSp>
        <p:nvCxnSpPr>
          <p:cNvPr id="121" name="Straight Arrow Connector 120">
            <a:extLst>
              <a:ext uri="{FF2B5EF4-FFF2-40B4-BE49-F238E27FC236}">
                <a16:creationId xmlns:a16="http://schemas.microsoft.com/office/drawing/2014/main" id="{E6DA638C-1726-426F-9FBD-49F91C2573D9}"/>
              </a:ext>
              <a:ext uri="{C183D7F6-B498-43B3-948B-1728B52AA6E4}">
                <adec:decorative xmlns:adec="http://schemas.microsoft.com/office/drawing/2017/decorative" val="1"/>
              </a:ext>
            </a:extLst>
          </p:cNvPr>
          <p:cNvCxnSpPr>
            <a:cxnSpLocks/>
          </p:cNvCxnSpPr>
          <p:nvPr/>
        </p:nvCxnSpPr>
        <p:spPr>
          <a:xfrm>
            <a:off x="7282613" y="1348846"/>
            <a:ext cx="664207" cy="10169"/>
          </a:xfrm>
          <a:prstGeom prst="straightConnector1">
            <a:avLst/>
          </a:prstGeom>
          <a:ln w="19050">
            <a:solidFill>
              <a:schemeClr val="bg1">
                <a:lumMod val="65000"/>
              </a:schemeClr>
            </a:solidFill>
            <a:headEnd type="none"/>
            <a:tailEnd type="arrow"/>
          </a:ln>
        </p:spPr>
        <p:style>
          <a:lnRef idx="1">
            <a:schemeClr val="accent1"/>
          </a:lnRef>
          <a:fillRef idx="0">
            <a:schemeClr val="accent1"/>
          </a:fillRef>
          <a:effectRef idx="0">
            <a:schemeClr val="accent1"/>
          </a:effectRef>
          <a:fontRef idx="minor">
            <a:schemeClr val="tx1"/>
          </a:fontRef>
        </p:style>
      </p:cxnSp>
      <p:cxnSp>
        <p:nvCxnSpPr>
          <p:cNvPr id="122" name="Connector: Elbow 121">
            <a:extLst>
              <a:ext uri="{FF2B5EF4-FFF2-40B4-BE49-F238E27FC236}">
                <a16:creationId xmlns:a16="http://schemas.microsoft.com/office/drawing/2014/main" id="{F7D84219-B5D9-49A0-B065-AC8B0AE08E39}"/>
              </a:ext>
              <a:ext uri="{C183D7F6-B498-43B3-948B-1728B52AA6E4}">
                <adec:decorative xmlns:adec="http://schemas.microsoft.com/office/drawing/2017/decorative" val="1"/>
              </a:ext>
            </a:extLst>
          </p:cNvPr>
          <p:cNvCxnSpPr>
            <a:cxnSpLocks/>
          </p:cNvCxnSpPr>
          <p:nvPr/>
        </p:nvCxnSpPr>
        <p:spPr>
          <a:xfrm rot="16200000" flipH="1">
            <a:off x="8934720" y="1811733"/>
            <a:ext cx="1592591" cy="719881"/>
          </a:xfrm>
          <a:prstGeom prst="bentConnector3">
            <a:avLst>
              <a:gd name="adj1" fmla="val -156"/>
            </a:avLst>
          </a:prstGeom>
          <a:ln w="19050">
            <a:solidFill>
              <a:schemeClr val="bg1">
                <a:lumMod val="65000"/>
              </a:schemeClr>
            </a:solidFill>
            <a:headEnd type="none"/>
            <a:tailEnd type="arrow"/>
          </a:ln>
        </p:spPr>
        <p:style>
          <a:lnRef idx="1">
            <a:schemeClr val="accent1"/>
          </a:lnRef>
          <a:fillRef idx="0">
            <a:schemeClr val="accent1"/>
          </a:fillRef>
          <a:effectRef idx="0">
            <a:schemeClr val="accent1"/>
          </a:effectRef>
          <a:fontRef idx="minor">
            <a:schemeClr val="tx1"/>
          </a:fontRef>
        </p:style>
      </p:cxnSp>
      <p:cxnSp>
        <p:nvCxnSpPr>
          <p:cNvPr id="123" name="Straight Arrow Connector 122">
            <a:extLst>
              <a:ext uri="{FF2B5EF4-FFF2-40B4-BE49-F238E27FC236}">
                <a16:creationId xmlns:a16="http://schemas.microsoft.com/office/drawing/2014/main" id="{8AF81B8C-EE2E-462B-910E-63F450349B64}"/>
              </a:ext>
              <a:ext uri="{C183D7F6-B498-43B3-948B-1728B52AA6E4}">
                <adec:decorative xmlns:adec="http://schemas.microsoft.com/office/drawing/2017/decorative" val="1"/>
              </a:ext>
            </a:extLst>
          </p:cNvPr>
          <p:cNvCxnSpPr>
            <a:cxnSpLocks/>
          </p:cNvCxnSpPr>
          <p:nvPr/>
        </p:nvCxnSpPr>
        <p:spPr>
          <a:xfrm>
            <a:off x="8580571" y="1690128"/>
            <a:ext cx="8768" cy="319174"/>
          </a:xfrm>
          <a:prstGeom prst="straightConnector1">
            <a:avLst/>
          </a:prstGeom>
          <a:ln w="19050">
            <a:solidFill>
              <a:schemeClr val="bg1">
                <a:lumMod val="65000"/>
              </a:schemeClr>
            </a:solidFill>
            <a:headEnd type="none"/>
            <a:tailEnd type="arrow"/>
          </a:ln>
        </p:spPr>
        <p:style>
          <a:lnRef idx="1">
            <a:schemeClr val="accent1"/>
          </a:lnRef>
          <a:fillRef idx="0">
            <a:schemeClr val="accent1"/>
          </a:fillRef>
          <a:effectRef idx="0">
            <a:schemeClr val="accent1"/>
          </a:effectRef>
          <a:fontRef idx="minor">
            <a:schemeClr val="tx1"/>
          </a:fontRef>
        </p:style>
      </p:cxnSp>
      <p:cxnSp>
        <p:nvCxnSpPr>
          <p:cNvPr id="124" name="Straight Arrow Connector 123">
            <a:extLst>
              <a:ext uri="{FF2B5EF4-FFF2-40B4-BE49-F238E27FC236}">
                <a16:creationId xmlns:a16="http://schemas.microsoft.com/office/drawing/2014/main" id="{12FFF118-32AE-4F82-95EF-E2C1589174F4}"/>
              </a:ext>
              <a:ext uri="{C183D7F6-B498-43B3-948B-1728B52AA6E4}">
                <adec:decorative xmlns:adec="http://schemas.microsoft.com/office/drawing/2017/decorative" val="1"/>
              </a:ext>
            </a:extLst>
          </p:cNvPr>
          <p:cNvCxnSpPr>
            <a:cxnSpLocks/>
          </p:cNvCxnSpPr>
          <p:nvPr/>
        </p:nvCxnSpPr>
        <p:spPr>
          <a:xfrm>
            <a:off x="8596731" y="2686061"/>
            <a:ext cx="1" cy="313439"/>
          </a:xfrm>
          <a:prstGeom prst="straightConnector1">
            <a:avLst/>
          </a:prstGeom>
          <a:ln w="19050">
            <a:solidFill>
              <a:schemeClr val="bg1">
                <a:lumMod val="65000"/>
              </a:schemeClr>
            </a:solidFill>
            <a:headEnd type="none"/>
            <a:tailEnd type="arrow"/>
          </a:ln>
        </p:spPr>
        <p:style>
          <a:lnRef idx="1">
            <a:schemeClr val="accent1"/>
          </a:lnRef>
          <a:fillRef idx="0">
            <a:schemeClr val="accent1"/>
          </a:fillRef>
          <a:effectRef idx="0">
            <a:schemeClr val="accent1"/>
          </a:effectRef>
          <a:fontRef idx="minor">
            <a:schemeClr val="tx1"/>
          </a:fontRef>
        </p:style>
      </p:cxnSp>
      <p:cxnSp>
        <p:nvCxnSpPr>
          <p:cNvPr id="125" name="Straight Arrow Connector 124">
            <a:extLst>
              <a:ext uri="{FF2B5EF4-FFF2-40B4-BE49-F238E27FC236}">
                <a16:creationId xmlns:a16="http://schemas.microsoft.com/office/drawing/2014/main" id="{5CBCAEC6-A72E-4762-8AE2-48D46C9DD4C9}"/>
              </a:ext>
              <a:ext uri="{C183D7F6-B498-43B3-948B-1728B52AA6E4}">
                <adec:decorative xmlns:adec="http://schemas.microsoft.com/office/drawing/2017/decorative" val="1"/>
              </a:ext>
            </a:extLst>
          </p:cNvPr>
          <p:cNvCxnSpPr>
            <a:cxnSpLocks/>
            <a:endCxn id="130" idx="1"/>
          </p:cNvCxnSpPr>
          <p:nvPr/>
        </p:nvCxnSpPr>
        <p:spPr>
          <a:xfrm>
            <a:off x="9259543" y="3307143"/>
            <a:ext cx="197611" cy="1330"/>
          </a:xfrm>
          <a:prstGeom prst="straightConnector1">
            <a:avLst/>
          </a:prstGeom>
          <a:ln w="19050">
            <a:solidFill>
              <a:schemeClr val="bg1">
                <a:lumMod val="65000"/>
              </a:schemeClr>
            </a:solidFill>
            <a:headEnd type="none"/>
            <a:tailEnd type="arrow"/>
          </a:ln>
        </p:spPr>
        <p:style>
          <a:lnRef idx="1">
            <a:schemeClr val="accent1"/>
          </a:lnRef>
          <a:fillRef idx="0">
            <a:schemeClr val="accent1"/>
          </a:fillRef>
          <a:effectRef idx="0">
            <a:schemeClr val="accent1"/>
          </a:effectRef>
          <a:fontRef idx="minor">
            <a:schemeClr val="tx1"/>
          </a:fontRef>
        </p:style>
      </p:cxnSp>
      <p:cxnSp>
        <p:nvCxnSpPr>
          <p:cNvPr id="126" name="Connector: Elbow 125">
            <a:extLst>
              <a:ext uri="{FF2B5EF4-FFF2-40B4-BE49-F238E27FC236}">
                <a16:creationId xmlns:a16="http://schemas.microsoft.com/office/drawing/2014/main" id="{0A4D8A27-7C39-427E-A33F-640CF0AA56FD}"/>
              </a:ext>
              <a:ext uri="{C183D7F6-B498-43B3-948B-1728B52AA6E4}">
                <adec:decorative xmlns:adec="http://schemas.microsoft.com/office/drawing/2017/decorative" val="1"/>
              </a:ext>
            </a:extLst>
          </p:cNvPr>
          <p:cNvCxnSpPr>
            <a:cxnSpLocks/>
            <a:stCxn id="143" idx="3"/>
          </p:cNvCxnSpPr>
          <p:nvPr/>
        </p:nvCxnSpPr>
        <p:spPr>
          <a:xfrm flipH="1">
            <a:off x="7508009" y="3331333"/>
            <a:ext cx="456078" cy="357560"/>
          </a:xfrm>
          <a:prstGeom prst="bentConnector4">
            <a:avLst>
              <a:gd name="adj1" fmla="val -13297"/>
              <a:gd name="adj2" fmla="val -1058"/>
            </a:avLst>
          </a:prstGeom>
          <a:ln w="19050">
            <a:solidFill>
              <a:schemeClr val="bg1">
                <a:lumMod val="65000"/>
              </a:schemeClr>
            </a:solidFill>
            <a:headEnd type="none"/>
            <a:tailEnd type="arrow"/>
          </a:ln>
        </p:spPr>
        <p:style>
          <a:lnRef idx="1">
            <a:schemeClr val="accent1"/>
          </a:lnRef>
          <a:fillRef idx="0">
            <a:schemeClr val="accent1"/>
          </a:fillRef>
          <a:effectRef idx="0">
            <a:schemeClr val="accent1"/>
          </a:effectRef>
          <a:fontRef idx="minor">
            <a:schemeClr val="tx1"/>
          </a:fontRef>
        </p:style>
      </p:cxnSp>
      <p:cxnSp>
        <p:nvCxnSpPr>
          <p:cNvPr id="127" name="Connector: Elbow 126">
            <a:extLst>
              <a:ext uri="{FF2B5EF4-FFF2-40B4-BE49-F238E27FC236}">
                <a16:creationId xmlns:a16="http://schemas.microsoft.com/office/drawing/2014/main" id="{9386F0A0-3C21-4CA6-AA56-B1C70859C2BF}"/>
              </a:ext>
              <a:ext uri="{C183D7F6-B498-43B3-948B-1728B52AA6E4}">
                <adec:decorative xmlns:adec="http://schemas.microsoft.com/office/drawing/2017/decorative" val="1"/>
              </a:ext>
            </a:extLst>
          </p:cNvPr>
          <p:cNvCxnSpPr/>
          <p:nvPr/>
        </p:nvCxnSpPr>
        <p:spPr>
          <a:xfrm rot="5400000">
            <a:off x="8986297" y="2914736"/>
            <a:ext cx="358890" cy="1850430"/>
          </a:xfrm>
          <a:prstGeom prst="bentConnector2">
            <a:avLst/>
          </a:prstGeom>
          <a:ln w="19050">
            <a:solidFill>
              <a:schemeClr val="bg1">
                <a:lumMod val="65000"/>
              </a:schemeClr>
            </a:solidFill>
            <a:headEnd type="none"/>
            <a:tailEnd type="arrow"/>
          </a:ln>
        </p:spPr>
        <p:style>
          <a:lnRef idx="1">
            <a:schemeClr val="accent1"/>
          </a:lnRef>
          <a:fillRef idx="0">
            <a:schemeClr val="accent1"/>
          </a:fillRef>
          <a:effectRef idx="0">
            <a:schemeClr val="accent1"/>
          </a:effectRef>
          <a:fontRef idx="minor">
            <a:schemeClr val="tx1"/>
          </a:fontRef>
        </p:style>
      </p:cxnSp>
      <p:grpSp>
        <p:nvGrpSpPr>
          <p:cNvPr id="176" name="Group 60" descr="Identify room">
            <a:extLst>
              <a:ext uri="{FF2B5EF4-FFF2-40B4-BE49-F238E27FC236}">
                <a16:creationId xmlns:a16="http://schemas.microsoft.com/office/drawing/2014/main" id="{3222F9FB-8A21-4B82-908D-F97A6AF9BD55}"/>
              </a:ext>
            </a:extLst>
          </p:cNvPr>
          <p:cNvGrpSpPr>
            <a:grpSpLocks noChangeAspect="1"/>
          </p:cNvGrpSpPr>
          <p:nvPr/>
        </p:nvGrpSpPr>
        <p:grpSpPr bwMode="auto">
          <a:xfrm>
            <a:off x="960772" y="1023730"/>
            <a:ext cx="1297220" cy="660400"/>
            <a:chOff x="59" y="734"/>
            <a:chExt cx="616" cy="416"/>
          </a:xfrm>
          <a:effectLst>
            <a:outerShdw blurRad="190500" algn="ctr" rotWithShape="0">
              <a:prstClr val="black">
                <a:alpha val="30000"/>
              </a:prstClr>
            </a:outerShdw>
          </a:effectLst>
        </p:grpSpPr>
        <p:sp>
          <p:nvSpPr>
            <p:cNvPr id="177" name="AutoShape 59">
              <a:extLst>
                <a:ext uri="{FF2B5EF4-FFF2-40B4-BE49-F238E27FC236}">
                  <a16:creationId xmlns:a16="http://schemas.microsoft.com/office/drawing/2014/main" id="{A20149EF-8027-4EC1-A6F9-D6418A2506D4}"/>
                </a:ext>
              </a:extLst>
            </p:cNvPr>
            <p:cNvSpPr>
              <a:spLocks noChangeAspect="1" noChangeArrowheads="1" noTextEdit="1"/>
            </p:cNvSpPr>
            <p:nvPr/>
          </p:nvSpPr>
          <p:spPr bwMode="auto">
            <a:xfrm>
              <a:off x="59" y="734"/>
              <a:ext cx="616" cy="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78" name="Oval 61">
              <a:extLst>
                <a:ext uri="{FF2B5EF4-FFF2-40B4-BE49-F238E27FC236}">
                  <a16:creationId xmlns:a16="http://schemas.microsoft.com/office/drawing/2014/main" id="{8B574BE2-3FB8-47FC-B4E4-95681296BF5E}"/>
                </a:ext>
              </a:extLst>
            </p:cNvPr>
            <p:cNvSpPr>
              <a:spLocks noChangeArrowheads="1"/>
            </p:cNvSpPr>
            <p:nvPr/>
          </p:nvSpPr>
          <p:spPr bwMode="auto">
            <a:xfrm>
              <a:off x="66" y="741"/>
              <a:ext cx="604" cy="404"/>
            </a:xfrm>
            <a:prstGeom prst="ellipse">
              <a:avLst/>
            </a:prstGeom>
            <a:solidFill>
              <a:srgbClr val="5C5AD4"/>
            </a:solidFill>
            <a:ln w="0">
              <a:noFill/>
              <a:prstDash val="solid"/>
              <a:round/>
              <a:headEnd/>
              <a:tailEnd/>
            </a:ln>
          </p:spPr>
          <p:txBody>
            <a:bodyPr vert="horz" wrap="square" lIns="91440" tIns="45720" rIns="91440" bIns="45720" numCol="1" anchor="t" anchorCtr="0" compatLnSpc="1">
              <a:prstTxWarp prst="textNoShape">
                <a:avLst/>
              </a:prstTxWarp>
            </a:bodyPr>
            <a:lstStyle/>
            <a:p>
              <a:pPr algn="ctr"/>
              <a:endParaRPr lang="en-US"/>
            </a:p>
          </p:txBody>
        </p:sp>
        <p:sp>
          <p:nvSpPr>
            <p:cNvPr id="179" name="Oval 62">
              <a:extLst>
                <a:ext uri="{FF2B5EF4-FFF2-40B4-BE49-F238E27FC236}">
                  <a16:creationId xmlns:a16="http://schemas.microsoft.com/office/drawing/2014/main" id="{28F5817C-256D-4572-9BFF-79C20C4749E9}"/>
                </a:ext>
              </a:extLst>
            </p:cNvPr>
            <p:cNvSpPr>
              <a:spLocks noChangeArrowheads="1"/>
            </p:cNvSpPr>
            <p:nvPr/>
          </p:nvSpPr>
          <p:spPr bwMode="auto">
            <a:xfrm>
              <a:off x="66" y="741"/>
              <a:ext cx="604" cy="404"/>
            </a:xfrm>
            <a:prstGeom prst="ellipse">
              <a:avLst/>
            </a:prstGeom>
            <a:noFill/>
            <a:ln w="1588" cap="sq">
              <a:no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algn="ctr"/>
              <a:endParaRPr lang="en-US"/>
            </a:p>
          </p:txBody>
        </p:sp>
        <p:sp>
          <p:nvSpPr>
            <p:cNvPr id="180" name="Rectangle 63">
              <a:extLst>
                <a:ext uri="{FF2B5EF4-FFF2-40B4-BE49-F238E27FC236}">
                  <a16:creationId xmlns:a16="http://schemas.microsoft.com/office/drawing/2014/main" id="{E7AC23ED-A368-43A5-9C19-CB9E70BE4975}"/>
                </a:ext>
              </a:extLst>
            </p:cNvPr>
            <p:cNvSpPr>
              <a:spLocks noChangeArrowheads="1"/>
            </p:cNvSpPr>
            <p:nvPr/>
          </p:nvSpPr>
          <p:spPr bwMode="auto">
            <a:xfrm>
              <a:off x="195" y="892"/>
              <a:ext cx="364" cy="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0">
                  <a:ln>
                    <a:noFill/>
                  </a:ln>
                  <a:solidFill>
                    <a:srgbClr val="FEFFFF"/>
                  </a:solidFill>
                  <a:effectLst/>
                  <a:latin typeface="Segoe UI" panose="020B0502040204020203" pitchFamily="34" charset="0"/>
                </a:rPr>
                <a:t>Identify room</a:t>
              </a:r>
              <a:endParaRPr kumimoji="0" lang="en-US" altLang="en-US" sz="1800" b="0" i="0" u="none" strike="noStrike" cap="none" normalizeH="0" baseline="0">
                <a:ln>
                  <a:noFill/>
                </a:ln>
                <a:solidFill>
                  <a:schemeClr val="tx1"/>
                </a:solidFill>
                <a:effectLst/>
                <a:latin typeface="Arial" panose="020B0604020202020204" pitchFamily="34" charset="0"/>
              </a:endParaRPr>
            </a:p>
          </p:txBody>
        </p:sp>
      </p:grpSp>
      <p:grpSp>
        <p:nvGrpSpPr>
          <p:cNvPr id="170" name="Group 53" descr="Resource Exist">
            <a:extLst>
              <a:ext uri="{FF2B5EF4-FFF2-40B4-BE49-F238E27FC236}">
                <a16:creationId xmlns:a16="http://schemas.microsoft.com/office/drawing/2014/main" id="{89477AF6-C1D9-484D-9BAE-92A4C1FF15DE}"/>
              </a:ext>
            </a:extLst>
          </p:cNvPr>
          <p:cNvGrpSpPr>
            <a:grpSpLocks noChangeAspect="1"/>
          </p:cNvGrpSpPr>
          <p:nvPr/>
        </p:nvGrpSpPr>
        <p:grpSpPr bwMode="auto">
          <a:xfrm>
            <a:off x="2586508" y="1023730"/>
            <a:ext cx="1299325" cy="660400"/>
            <a:chOff x="831" y="731"/>
            <a:chExt cx="617" cy="416"/>
          </a:xfrm>
          <a:effectLst>
            <a:outerShdw blurRad="190500" algn="ctr" rotWithShape="0">
              <a:prstClr val="black">
                <a:alpha val="30000"/>
              </a:prstClr>
            </a:outerShdw>
          </a:effectLst>
        </p:grpSpPr>
        <p:sp>
          <p:nvSpPr>
            <p:cNvPr id="171" name="AutoShape 52">
              <a:extLst>
                <a:ext uri="{FF2B5EF4-FFF2-40B4-BE49-F238E27FC236}">
                  <a16:creationId xmlns:a16="http://schemas.microsoft.com/office/drawing/2014/main" id="{9700E8FC-DE93-4B25-8D7F-7EE6D35F4E72}"/>
                </a:ext>
              </a:extLst>
            </p:cNvPr>
            <p:cNvSpPr>
              <a:spLocks noChangeAspect="1" noChangeArrowheads="1" noTextEdit="1"/>
            </p:cNvSpPr>
            <p:nvPr/>
          </p:nvSpPr>
          <p:spPr bwMode="auto">
            <a:xfrm>
              <a:off x="831" y="731"/>
              <a:ext cx="617" cy="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72" name="Freeform 54">
              <a:extLst>
                <a:ext uri="{FF2B5EF4-FFF2-40B4-BE49-F238E27FC236}">
                  <a16:creationId xmlns:a16="http://schemas.microsoft.com/office/drawing/2014/main" id="{13739553-6497-4E94-8F22-AD400680572A}"/>
                </a:ext>
              </a:extLst>
            </p:cNvPr>
            <p:cNvSpPr>
              <a:spLocks/>
            </p:cNvSpPr>
            <p:nvPr/>
          </p:nvSpPr>
          <p:spPr bwMode="auto">
            <a:xfrm>
              <a:off x="839" y="738"/>
              <a:ext cx="604" cy="404"/>
            </a:xfrm>
            <a:custGeom>
              <a:avLst/>
              <a:gdLst>
                <a:gd name="T0" fmla="*/ 302 w 604"/>
                <a:gd name="T1" fmla="*/ 404 h 404"/>
                <a:gd name="T2" fmla="*/ 604 w 604"/>
                <a:gd name="T3" fmla="*/ 202 h 404"/>
                <a:gd name="T4" fmla="*/ 302 w 604"/>
                <a:gd name="T5" fmla="*/ 0 h 404"/>
                <a:gd name="T6" fmla="*/ 0 w 604"/>
                <a:gd name="T7" fmla="*/ 202 h 404"/>
                <a:gd name="T8" fmla="*/ 302 w 604"/>
                <a:gd name="T9" fmla="*/ 404 h 404"/>
              </a:gdLst>
              <a:ahLst/>
              <a:cxnLst>
                <a:cxn ang="0">
                  <a:pos x="T0" y="T1"/>
                </a:cxn>
                <a:cxn ang="0">
                  <a:pos x="T2" y="T3"/>
                </a:cxn>
                <a:cxn ang="0">
                  <a:pos x="T4" y="T5"/>
                </a:cxn>
                <a:cxn ang="0">
                  <a:pos x="T6" y="T7"/>
                </a:cxn>
                <a:cxn ang="0">
                  <a:pos x="T8" y="T9"/>
                </a:cxn>
              </a:cxnLst>
              <a:rect l="0" t="0" r="r" b="b"/>
              <a:pathLst>
                <a:path w="604" h="404">
                  <a:moveTo>
                    <a:pt x="302" y="404"/>
                  </a:moveTo>
                  <a:lnTo>
                    <a:pt x="604" y="202"/>
                  </a:lnTo>
                  <a:lnTo>
                    <a:pt x="302" y="0"/>
                  </a:lnTo>
                  <a:lnTo>
                    <a:pt x="0" y="202"/>
                  </a:lnTo>
                  <a:lnTo>
                    <a:pt x="302" y="404"/>
                  </a:lnTo>
                  <a:close/>
                </a:path>
              </a:pathLst>
            </a:custGeom>
            <a:solidFill>
              <a:srgbClr val="6264A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en-US"/>
            </a:p>
          </p:txBody>
        </p:sp>
        <p:sp>
          <p:nvSpPr>
            <p:cNvPr id="173" name="Freeform 55">
              <a:extLst>
                <a:ext uri="{FF2B5EF4-FFF2-40B4-BE49-F238E27FC236}">
                  <a16:creationId xmlns:a16="http://schemas.microsoft.com/office/drawing/2014/main" id="{143AD541-8B63-458F-99FB-6D044DF9E407}"/>
                </a:ext>
              </a:extLst>
            </p:cNvPr>
            <p:cNvSpPr>
              <a:spLocks/>
            </p:cNvSpPr>
            <p:nvPr/>
          </p:nvSpPr>
          <p:spPr bwMode="auto">
            <a:xfrm>
              <a:off x="839" y="738"/>
              <a:ext cx="604" cy="404"/>
            </a:xfrm>
            <a:custGeom>
              <a:avLst/>
              <a:gdLst>
                <a:gd name="T0" fmla="*/ 302 w 604"/>
                <a:gd name="T1" fmla="*/ 404 h 404"/>
                <a:gd name="T2" fmla="*/ 604 w 604"/>
                <a:gd name="T3" fmla="*/ 202 h 404"/>
                <a:gd name="T4" fmla="*/ 302 w 604"/>
                <a:gd name="T5" fmla="*/ 0 h 404"/>
                <a:gd name="T6" fmla="*/ 0 w 604"/>
                <a:gd name="T7" fmla="*/ 202 h 404"/>
                <a:gd name="T8" fmla="*/ 302 w 604"/>
                <a:gd name="T9" fmla="*/ 404 h 404"/>
              </a:gdLst>
              <a:ahLst/>
              <a:cxnLst>
                <a:cxn ang="0">
                  <a:pos x="T0" y="T1"/>
                </a:cxn>
                <a:cxn ang="0">
                  <a:pos x="T2" y="T3"/>
                </a:cxn>
                <a:cxn ang="0">
                  <a:pos x="T4" y="T5"/>
                </a:cxn>
                <a:cxn ang="0">
                  <a:pos x="T6" y="T7"/>
                </a:cxn>
                <a:cxn ang="0">
                  <a:pos x="T8" y="T9"/>
                </a:cxn>
              </a:cxnLst>
              <a:rect l="0" t="0" r="r" b="b"/>
              <a:pathLst>
                <a:path w="604" h="404">
                  <a:moveTo>
                    <a:pt x="302" y="404"/>
                  </a:moveTo>
                  <a:lnTo>
                    <a:pt x="604" y="202"/>
                  </a:lnTo>
                  <a:lnTo>
                    <a:pt x="302" y="0"/>
                  </a:lnTo>
                  <a:lnTo>
                    <a:pt x="0" y="202"/>
                  </a:lnTo>
                  <a:lnTo>
                    <a:pt x="302" y="404"/>
                  </a:lnTo>
                  <a:close/>
                </a:path>
              </a:pathLst>
            </a:custGeom>
            <a:solidFill>
              <a:srgbClr val="5C5AD4"/>
            </a:solidFill>
            <a:ln w="1588" cap="sq">
              <a:noFill/>
              <a:prstDash val="solid"/>
              <a:miter lim="800000"/>
              <a:headEnd/>
              <a:tailEnd/>
            </a:ln>
          </p:spPr>
          <p:txBody>
            <a:bodyPr vert="horz" wrap="square" lIns="91440" tIns="45720" rIns="91440" bIns="45720" numCol="1" anchor="t" anchorCtr="0" compatLnSpc="1">
              <a:prstTxWarp prst="textNoShape">
                <a:avLst/>
              </a:prstTxWarp>
            </a:bodyPr>
            <a:lstStyle/>
            <a:p>
              <a:pPr algn="ctr"/>
              <a:endParaRPr lang="en-US"/>
            </a:p>
          </p:txBody>
        </p:sp>
        <p:sp>
          <p:nvSpPr>
            <p:cNvPr id="174" name="Rectangle 56">
              <a:extLst>
                <a:ext uri="{FF2B5EF4-FFF2-40B4-BE49-F238E27FC236}">
                  <a16:creationId xmlns:a16="http://schemas.microsoft.com/office/drawing/2014/main" id="{D9C626F9-5BD7-48CE-8AEE-D2D7E03656B8}"/>
                </a:ext>
              </a:extLst>
            </p:cNvPr>
            <p:cNvSpPr>
              <a:spLocks noChangeArrowheads="1"/>
            </p:cNvSpPr>
            <p:nvPr/>
          </p:nvSpPr>
          <p:spPr bwMode="auto">
            <a:xfrm>
              <a:off x="1033" y="842"/>
              <a:ext cx="246" cy="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0">
                  <a:ln>
                    <a:noFill/>
                  </a:ln>
                  <a:solidFill>
                    <a:srgbClr val="FEFFFF"/>
                  </a:solidFill>
                  <a:effectLst/>
                  <a:latin typeface="Segoe UI" panose="020B0502040204020203" pitchFamily="34" charset="0"/>
                </a:rPr>
                <a:t>Resource</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75" name="Rectangle 57">
              <a:extLst>
                <a:ext uri="{FF2B5EF4-FFF2-40B4-BE49-F238E27FC236}">
                  <a16:creationId xmlns:a16="http://schemas.microsoft.com/office/drawing/2014/main" id="{1EC85F29-2DC4-4E51-B92E-06AB5F14C5D8}"/>
                </a:ext>
              </a:extLst>
            </p:cNvPr>
            <p:cNvSpPr>
              <a:spLocks noChangeArrowheads="1"/>
            </p:cNvSpPr>
            <p:nvPr/>
          </p:nvSpPr>
          <p:spPr bwMode="auto">
            <a:xfrm>
              <a:off x="1075" y="938"/>
              <a:ext cx="147" cy="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0">
                  <a:ln>
                    <a:noFill/>
                  </a:ln>
                  <a:solidFill>
                    <a:srgbClr val="FEFFFF"/>
                  </a:solidFill>
                  <a:effectLst/>
                  <a:latin typeface="Segoe UI" panose="020B0502040204020203" pitchFamily="34" charset="0"/>
                </a:rPr>
                <a:t>exists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grpSp>
      <p:grpSp>
        <p:nvGrpSpPr>
          <p:cNvPr id="181" name="Group 66" descr="Create Exchange Resource">
            <a:extLst>
              <a:ext uri="{FF2B5EF4-FFF2-40B4-BE49-F238E27FC236}">
                <a16:creationId xmlns:a16="http://schemas.microsoft.com/office/drawing/2014/main" id="{AC1EBA1D-F021-4BF9-9232-6832204F9314}"/>
              </a:ext>
            </a:extLst>
          </p:cNvPr>
          <p:cNvGrpSpPr>
            <a:grpSpLocks noChangeAspect="1"/>
          </p:cNvGrpSpPr>
          <p:nvPr/>
        </p:nvGrpSpPr>
        <p:grpSpPr bwMode="auto">
          <a:xfrm>
            <a:off x="2517856" y="2004484"/>
            <a:ext cx="1459373" cy="660400"/>
            <a:chOff x="784" y="1353"/>
            <a:chExt cx="693" cy="416"/>
          </a:xfrm>
          <a:effectLst>
            <a:outerShdw blurRad="190500" algn="ctr" rotWithShape="0">
              <a:prstClr val="black">
                <a:alpha val="30000"/>
              </a:prstClr>
            </a:outerShdw>
          </a:effectLst>
        </p:grpSpPr>
        <p:sp>
          <p:nvSpPr>
            <p:cNvPr id="182" name="AutoShape 65">
              <a:extLst>
                <a:ext uri="{FF2B5EF4-FFF2-40B4-BE49-F238E27FC236}">
                  <a16:creationId xmlns:a16="http://schemas.microsoft.com/office/drawing/2014/main" id="{1E3DFDC0-E56A-4558-AAEA-772CA8D1C680}"/>
                </a:ext>
              </a:extLst>
            </p:cNvPr>
            <p:cNvSpPr>
              <a:spLocks noChangeAspect="1" noChangeArrowheads="1" noTextEdit="1"/>
            </p:cNvSpPr>
            <p:nvPr/>
          </p:nvSpPr>
          <p:spPr bwMode="auto">
            <a:xfrm>
              <a:off x="828" y="1353"/>
              <a:ext cx="637" cy="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83" name="Rectangle 67">
              <a:extLst>
                <a:ext uri="{FF2B5EF4-FFF2-40B4-BE49-F238E27FC236}">
                  <a16:creationId xmlns:a16="http://schemas.microsoft.com/office/drawing/2014/main" id="{CC15A254-8BAC-478B-81F1-E24DCED4555D}"/>
                </a:ext>
              </a:extLst>
            </p:cNvPr>
            <p:cNvSpPr>
              <a:spLocks noChangeArrowheads="1"/>
            </p:cNvSpPr>
            <p:nvPr/>
          </p:nvSpPr>
          <p:spPr bwMode="auto">
            <a:xfrm>
              <a:off x="784" y="1360"/>
              <a:ext cx="693" cy="404"/>
            </a:xfrm>
            <a:prstGeom prst="rect">
              <a:avLst/>
            </a:prstGeom>
            <a:solidFill>
              <a:srgbClr val="5C5AD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a:endParaRPr lang="en-US"/>
            </a:p>
          </p:txBody>
        </p:sp>
        <p:sp>
          <p:nvSpPr>
            <p:cNvPr id="184" name="Rectangle 68">
              <a:extLst>
                <a:ext uri="{FF2B5EF4-FFF2-40B4-BE49-F238E27FC236}">
                  <a16:creationId xmlns:a16="http://schemas.microsoft.com/office/drawing/2014/main" id="{CA375995-D29E-40BD-94F1-09419491397F}"/>
                </a:ext>
              </a:extLst>
            </p:cNvPr>
            <p:cNvSpPr>
              <a:spLocks noChangeArrowheads="1"/>
            </p:cNvSpPr>
            <p:nvPr/>
          </p:nvSpPr>
          <p:spPr bwMode="auto">
            <a:xfrm>
              <a:off x="836" y="1360"/>
              <a:ext cx="604" cy="404"/>
            </a:xfrm>
            <a:prstGeom prst="rect">
              <a:avLst/>
            </a:prstGeom>
            <a:noFill/>
            <a:ln w="1588" cap="sq">
              <a:no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algn="ctr"/>
              <a:endParaRPr lang="en-US"/>
            </a:p>
          </p:txBody>
        </p:sp>
        <p:sp>
          <p:nvSpPr>
            <p:cNvPr id="185" name="Rectangle 69">
              <a:extLst>
                <a:ext uri="{FF2B5EF4-FFF2-40B4-BE49-F238E27FC236}">
                  <a16:creationId xmlns:a16="http://schemas.microsoft.com/office/drawing/2014/main" id="{F9FFFF91-A53A-4724-AEC5-C6370C2E5578}"/>
                </a:ext>
              </a:extLst>
            </p:cNvPr>
            <p:cNvSpPr>
              <a:spLocks noChangeArrowheads="1"/>
            </p:cNvSpPr>
            <p:nvPr/>
          </p:nvSpPr>
          <p:spPr bwMode="auto">
            <a:xfrm>
              <a:off x="922" y="1464"/>
              <a:ext cx="463" cy="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0">
                  <a:ln>
                    <a:noFill/>
                  </a:ln>
                  <a:solidFill>
                    <a:srgbClr val="FEFFFF"/>
                  </a:solidFill>
                  <a:effectLst/>
                  <a:latin typeface="Segoe UI" panose="020B0502040204020203" pitchFamily="34" charset="0"/>
                </a:rPr>
                <a:t>Create Exchange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86" name="Rectangle 70">
              <a:extLst>
                <a:ext uri="{FF2B5EF4-FFF2-40B4-BE49-F238E27FC236}">
                  <a16:creationId xmlns:a16="http://schemas.microsoft.com/office/drawing/2014/main" id="{FD7ED532-009E-4A96-B195-267746421A9A}"/>
                </a:ext>
              </a:extLst>
            </p:cNvPr>
            <p:cNvSpPr>
              <a:spLocks noChangeArrowheads="1"/>
            </p:cNvSpPr>
            <p:nvPr/>
          </p:nvSpPr>
          <p:spPr bwMode="auto">
            <a:xfrm>
              <a:off x="1015" y="1558"/>
              <a:ext cx="246" cy="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0">
                  <a:ln>
                    <a:noFill/>
                  </a:ln>
                  <a:solidFill>
                    <a:srgbClr val="FEFFFF"/>
                  </a:solidFill>
                  <a:effectLst/>
                  <a:latin typeface="Segoe UI" panose="020B0502040204020203" pitchFamily="34" charset="0"/>
                </a:rPr>
                <a:t>Resource</a:t>
              </a:r>
              <a:endParaRPr kumimoji="0" lang="en-US" altLang="en-US" sz="1800" b="0" i="0" u="none" strike="noStrike" cap="none" normalizeH="0" baseline="0">
                <a:ln>
                  <a:noFill/>
                </a:ln>
                <a:solidFill>
                  <a:schemeClr val="tx1"/>
                </a:solidFill>
                <a:effectLst/>
                <a:latin typeface="Arial" panose="020B0604020202020204" pitchFamily="34" charset="0"/>
              </a:endParaRPr>
            </a:p>
          </p:txBody>
        </p:sp>
      </p:grpSp>
      <p:grpSp>
        <p:nvGrpSpPr>
          <p:cNvPr id="163" name="Group 45" descr="Configure Calendar Auto Accept">
            <a:extLst>
              <a:ext uri="{FF2B5EF4-FFF2-40B4-BE49-F238E27FC236}">
                <a16:creationId xmlns:a16="http://schemas.microsoft.com/office/drawing/2014/main" id="{ECAB8F01-C7A9-4D7E-BFA9-9FFF70C801D2}"/>
              </a:ext>
            </a:extLst>
          </p:cNvPr>
          <p:cNvGrpSpPr>
            <a:grpSpLocks noChangeAspect="1"/>
          </p:cNvGrpSpPr>
          <p:nvPr/>
        </p:nvGrpSpPr>
        <p:grpSpPr bwMode="auto">
          <a:xfrm>
            <a:off x="4281738" y="1022936"/>
            <a:ext cx="1299326" cy="661988"/>
            <a:chOff x="1636" y="728"/>
            <a:chExt cx="617" cy="417"/>
          </a:xfrm>
          <a:effectLst>
            <a:outerShdw blurRad="190500" algn="ctr" rotWithShape="0">
              <a:prstClr val="black">
                <a:alpha val="30000"/>
              </a:prstClr>
            </a:outerShdw>
          </a:effectLst>
        </p:grpSpPr>
        <p:sp>
          <p:nvSpPr>
            <p:cNvPr id="164" name="AutoShape 44">
              <a:extLst>
                <a:ext uri="{FF2B5EF4-FFF2-40B4-BE49-F238E27FC236}">
                  <a16:creationId xmlns:a16="http://schemas.microsoft.com/office/drawing/2014/main" id="{31176B4E-929D-435E-A234-E1D5AF4580FC}"/>
                </a:ext>
              </a:extLst>
            </p:cNvPr>
            <p:cNvSpPr>
              <a:spLocks noChangeAspect="1" noChangeArrowheads="1" noTextEdit="1"/>
            </p:cNvSpPr>
            <p:nvPr/>
          </p:nvSpPr>
          <p:spPr bwMode="auto">
            <a:xfrm>
              <a:off x="1636" y="728"/>
              <a:ext cx="617" cy="4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5" name="Rectangle 46">
              <a:extLst>
                <a:ext uri="{FF2B5EF4-FFF2-40B4-BE49-F238E27FC236}">
                  <a16:creationId xmlns:a16="http://schemas.microsoft.com/office/drawing/2014/main" id="{530F6EEB-C7FB-47B4-BBB2-DFF17C519893}"/>
                </a:ext>
              </a:extLst>
            </p:cNvPr>
            <p:cNvSpPr>
              <a:spLocks noChangeArrowheads="1"/>
            </p:cNvSpPr>
            <p:nvPr/>
          </p:nvSpPr>
          <p:spPr bwMode="auto">
            <a:xfrm>
              <a:off x="1643" y="735"/>
              <a:ext cx="605" cy="405"/>
            </a:xfrm>
            <a:prstGeom prst="rect">
              <a:avLst/>
            </a:prstGeom>
            <a:solidFill>
              <a:srgbClr val="5C5AD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a:endParaRPr lang="en-US"/>
            </a:p>
          </p:txBody>
        </p:sp>
        <p:sp>
          <p:nvSpPr>
            <p:cNvPr id="166" name="Rectangle 47">
              <a:extLst>
                <a:ext uri="{FF2B5EF4-FFF2-40B4-BE49-F238E27FC236}">
                  <a16:creationId xmlns:a16="http://schemas.microsoft.com/office/drawing/2014/main" id="{5F8D6352-31DA-4A05-93EA-76DE44FE8372}"/>
                </a:ext>
              </a:extLst>
            </p:cNvPr>
            <p:cNvSpPr>
              <a:spLocks noChangeArrowheads="1"/>
            </p:cNvSpPr>
            <p:nvPr/>
          </p:nvSpPr>
          <p:spPr bwMode="auto">
            <a:xfrm>
              <a:off x="1643" y="735"/>
              <a:ext cx="605" cy="405"/>
            </a:xfrm>
            <a:prstGeom prst="rect">
              <a:avLst/>
            </a:prstGeom>
            <a:noFill/>
            <a:ln w="1588" cap="sq">
              <a:no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algn="ctr"/>
              <a:endParaRPr lang="en-US"/>
            </a:p>
          </p:txBody>
        </p:sp>
        <p:sp>
          <p:nvSpPr>
            <p:cNvPr id="167" name="Rectangle 48">
              <a:extLst>
                <a:ext uri="{FF2B5EF4-FFF2-40B4-BE49-F238E27FC236}">
                  <a16:creationId xmlns:a16="http://schemas.microsoft.com/office/drawing/2014/main" id="{6483C157-F683-421F-AEC2-F79E1DF682DF}"/>
                </a:ext>
              </a:extLst>
            </p:cNvPr>
            <p:cNvSpPr>
              <a:spLocks noChangeArrowheads="1"/>
            </p:cNvSpPr>
            <p:nvPr/>
          </p:nvSpPr>
          <p:spPr bwMode="auto">
            <a:xfrm>
              <a:off x="1820" y="794"/>
              <a:ext cx="282" cy="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0">
                  <a:ln>
                    <a:noFill/>
                  </a:ln>
                  <a:solidFill>
                    <a:srgbClr val="FEFFFF"/>
                  </a:solidFill>
                  <a:effectLst/>
                  <a:latin typeface="Segoe UI" panose="020B0502040204020203" pitchFamily="34" charset="0"/>
                </a:rPr>
                <a:t>Configure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68" name="Rectangle 49">
              <a:extLst>
                <a:ext uri="{FF2B5EF4-FFF2-40B4-BE49-F238E27FC236}">
                  <a16:creationId xmlns:a16="http://schemas.microsoft.com/office/drawing/2014/main" id="{6A723ADC-B3AA-4794-A6CD-DD63169DFBDB}"/>
                </a:ext>
              </a:extLst>
            </p:cNvPr>
            <p:cNvSpPr>
              <a:spLocks noChangeArrowheads="1"/>
            </p:cNvSpPr>
            <p:nvPr/>
          </p:nvSpPr>
          <p:spPr bwMode="auto">
            <a:xfrm>
              <a:off x="1768" y="887"/>
              <a:ext cx="402" cy="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0">
                  <a:ln>
                    <a:noFill/>
                  </a:ln>
                  <a:solidFill>
                    <a:srgbClr val="FEFFFF"/>
                  </a:solidFill>
                  <a:effectLst/>
                  <a:latin typeface="Segoe UI" panose="020B0502040204020203" pitchFamily="34" charset="0"/>
                </a:rPr>
                <a:t>Calendar Auto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69" name="Rectangle 50">
              <a:extLst>
                <a:ext uri="{FF2B5EF4-FFF2-40B4-BE49-F238E27FC236}">
                  <a16:creationId xmlns:a16="http://schemas.microsoft.com/office/drawing/2014/main" id="{0009CE02-231F-484E-83CF-0B1EEAB239F7}"/>
                </a:ext>
              </a:extLst>
            </p:cNvPr>
            <p:cNvSpPr>
              <a:spLocks noChangeArrowheads="1"/>
            </p:cNvSpPr>
            <p:nvPr/>
          </p:nvSpPr>
          <p:spPr bwMode="auto">
            <a:xfrm>
              <a:off x="1850" y="981"/>
              <a:ext cx="184" cy="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0">
                  <a:ln>
                    <a:noFill/>
                  </a:ln>
                  <a:solidFill>
                    <a:srgbClr val="FEFFFF"/>
                  </a:solidFill>
                  <a:effectLst/>
                  <a:latin typeface="Segoe UI" panose="020B0502040204020203" pitchFamily="34" charset="0"/>
                </a:rPr>
                <a:t>Accept</a:t>
              </a:r>
              <a:endParaRPr kumimoji="0" lang="en-US" altLang="en-US" sz="1800" b="0" i="0" u="none" strike="noStrike" cap="none" normalizeH="0" baseline="0">
                <a:ln>
                  <a:noFill/>
                </a:ln>
                <a:solidFill>
                  <a:schemeClr val="tx1"/>
                </a:solidFill>
                <a:effectLst/>
                <a:latin typeface="Arial" panose="020B0604020202020204" pitchFamily="34" charset="0"/>
              </a:endParaRPr>
            </a:p>
          </p:txBody>
        </p:sp>
      </p:grpSp>
      <p:grpSp>
        <p:nvGrpSpPr>
          <p:cNvPr id="157" name="Group 38" descr="Set password to not expire">
            <a:extLst>
              <a:ext uri="{FF2B5EF4-FFF2-40B4-BE49-F238E27FC236}">
                <a16:creationId xmlns:a16="http://schemas.microsoft.com/office/drawing/2014/main" id="{B2E2C329-1041-4081-A5D5-D22720C3FC5F}"/>
              </a:ext>
            </a:extLst>
          </p:cNvPr>
          <p:cNvGrpSpPr>
            <a:grpSpLocks noChangeAspect="1"/>
          </p:cNvGrpSpPr>
          <p:nvPr/>
        </p:nvGrpSpPr>
        <p:grpSpPr bwMode="auto">
          <a:xfrm>
            <a:off x="5998028" y="1022937"/>
            <a:ext cx="1314067" cy="661987"/>
            <a:chOff x="2451" y="735"/>
            <a:chExt cx="624" cy="417"/>
          </a:xfrm>
          <a:effectLst>
            <a:outerShdw blurRad="190500" algn="ctr" rotWithShape="0">
              <a:prstClr val="black">
                <a:alpha val="30000"/>
              </a:prstClr>
            </a:outerShdw>
          </a:effectLst>
        </p:grpSpPr>
        <p:sp>
          <p:nvSpPr>
            <p:cNvPr id="158" name="AutoShape 37">
              <a:extLst>
                <a:ext uri="{FF2B5EF4-FFF2-40B4-BE49-F238E27FC236}">
                  <a16:creationId xmlns:a16="http://schemas.microsoft.com/office/drawing/2014/main" id="{14A0FE54-FE90-4E53-866B-75809A754F13}"/>
                </a:ext>
              </a:extLst>
            </p:cNvPr>
            <p:cNvSpPr>
              <a:spLocks noChangeAspect="1" noChangeArrowheads="1" noTextEdit="1"/>
            </p:cNvSpPr>
            <p:nvPr/>
          </p:nvSpPr>
          <p:spPr bwMode="auto">
            <a:xfrm>
              <a:off x="2451" y="735"/>
              <a:ext cx="624" cy="4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9" name="Rectangle 39">
              <a:extLst>
                <a:ext uri="{FF2B5EF4-FFF2-40B4-BE49-F238E27FC236}">
                  <a16:creationId xmlns:a16="http://schemas.microsoft.com/office/drawing/2014/main" id="{1A2A9D8F-1B7C-4244-98AF-372C722A8D2A}"/>
                </a:ext>
              </a:extLst>
            </p:cNvPr>
            <p:cNvSpPr>
              <a:spLocks noChangeArrowheads="1"/>
            </p:cNvSpPr>
            <p:nvPr/>
          </p:nvSpPr>
          <p:spPr bwMode="auto">
            <a:xfrm>
              <a:off x="2458" y="742"/>
              <a:ext cx="603" cy="405"/>
            </a:xfrm>
            <a:prstGeom prst="rect">
              <a:avLst/>
            </a:prstGeom>
            <a:solidFill>
              <a:srgbClr val="5C5AD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a:endParaRPr lang="en-US"/>
            </a:p>
          </p:txBody>
        </p:sp>
        <p:sp>
          <p:nvSpPr>
            <p:cNvPr id="160" name="Rectangle 40">
              <a:extLst>
                <a:ext uri="{FF2B5EF4-FFF2-40B4-BE49-F238E27FC236}">
                  <a16:creationId xmlns:a16="http://schemas.microsoft.com/office/drawing/2014/main" id="{BAC6C6A4-093F-42F3-B150-AAE13C6343B9}"/>
                </a:ext>
              </a:extLst>
            </p:cNvPr>
            <p:cNvSpPr>
              <a:spLocks noChangeArrowheads="1"/>
            </p:cNvSpPr>
            <p:nvPr/>
          </p:nvSpPr>
          <p:spPr bwMode="auto">
            <a:xfrm>
              <a:off x="2458" y="742"/>
              <a:ext cx="603" cy="405"/>
            </a:xfrm>
            <a:prstGeom prst="rect">
              <a:avLst/>
            </a:prstGeom>
            <a:noFill/>
            <a:ln w="1588" cap="sq">
              <a:no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61" name="Rectangle 41" descr="Set password&#10;to not expire">
              <a:extLst>
                <a:ext uri="{FF2B5EF4-FFF2-40B4-BE49-F238E27FC236}">
                  <a16:creationId xmlns:a16="http://schemas.microsoft.com/office/drawing/2014/main" id="{35F9A334-79FF-4F1A-97A6-C7F86FF7395E}"/>
                </a:ext>
              </a:extLst>
            </p:cNvPr>
            <p:cNvSpPr>
              <a:spLocks noChangeArrowheads="1"/>
            </p:cNvSpPr>
            <p:nvPr/>
          </p:nvSpPr>
          <p:spPr bwMode="auto">
            <a:xfrm>
              <a:off x="2600" y="847"/>
              <a:ext cx="321" cy="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900" b="0" i="0" u="none" strike="noStrike" cap="none" normalizeH="0" baseline="0">
                  <a:ln>
                    <a:noFill/>
                  </a:ln>
                  <a:solidFill>
                    <a:srgbClr val="FEFFFF"/>
                  </a:solidFill>
                  <a:effectLst/>
                  <a:latin typeface="Segoe UI" panose="020B0502040204020203" pitchFamily="34" charset="0"/>
                </a:rPr>
                <a:t>Set password</a:t>
              </a:r>
              <a:endParaRPr kumimoji="0" lang="en-US" altLang="en-US" sz="1600" b="0" i="0" u="none" strike="noStrike" cap="none" normalizeH="0" baseline="0">
                <a:ln>
                  <a:noFill/>
                </a:ln>
                <a:solidFill>
                  <a:schemeClr val="tx1"/>
                </a:solidFill>
                <a:effectLst/>
                <a:latin typeface="Arial" panose="020B0604020202020204" pitchFamily="34" charset="0"/>
              </a:endParaRPr>
            </a:p>
          </p:txBody>
        </p:sp>
        <p:sp>
          <p:nvSpPr>
            <p:cNvPr id="162" name="Rectangle 42">
              <a:extLst>
                <a:ext uri="{FF2B5EF4-FFF2-40B4-BE49-F238E27FC236}">
                  <a16:creationId xmlns:a16="http://schemas.microsoft.com/office/drawing/2014/main" id="{ECAF6DB3-F334-4D60-ADFF-A5160E9E4400}"/>
                </a:ext>
              </a:extLst>
            </p:cNvPr>
            <p:cNvSpPr>
              <a:spLocks noChangeArrowheads="1"/>
            </p:cNvSpPr>
            <p:nvPr/>
          </p:nvSpPr>
          <p:spPr bwMode="auto">
            <a:xfrm>
              <a:off x="2603" y="941"/>
              <a:ext cx="309" cy="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900" b="0" i="0" u="none" strike="noStrike" cap="none" normalizeH="0" baseline="0">
                  <a:ln>
                    <a:noFill/>
                  </a:ln>
                  <a:solidFill>
                    <a:srgbClr val="FEFFFF"/>
                  </a:solidFill>
                  <a:effectLst/>
                  <a:latin typeface="Segoe UI" panose="020B0502040204020203" pitchFamily="34" charset="0"/>
                </a:rPr>
                <a:t>to not expire</a:t>
              </a:r>
              <a:endParaRPr kumimoji="0" lang="en-US" altLang="en-US" sz="1600" b="0" i="0" u="none" strike="noStrike" cap="none" normalizeH="0" baseline="0">
                <a:ln>
                  <a:noFill/>
                </a:ln>
                <a:solidFill>
                  <a:schemeClr val="tx1"/>
                </a:solidFill>
                <a:effectLst/>
                <a:latin typeface="Arial" panose="020B0604020202020204" pitchFamily="34" charset="0"/>
              </a:endParaRPr>
            </a:p>
          </p:txBody>
        </p:sp>
      </p:grpSp>
      <p:grpSp>
        <p:nvGrpSpPr>
          <p:cNvPr id="151" name="Group 31" descr="Skype for Business">
            <a:extLst>
              <a:ext uri="{FF2B5EF4-FFF2-40B4-BE49-F238E27FC236}">
                <a16:creationId xmlns:a16="http://schemas.microsoft.com/office/drawing/2014/main" id="{66C6E3C1-7AB8-4D80-A28C-9804820E4EE5}"/>
              </a:ext>
            </a:extLst>
          </p:cNvPr>
          <p:cNvGrpSpPr>
            <a:grpSpLocks noChangeAspect="1"/>
          </p:cNvGrpSpPr>
          <p:nvPr/>
        </p:nvGrpSpPr>
        <p:grpSpPr bwMode="auto">
          <a:xfrm>
            <a:off x="7929973" y="1023730"/>
            <a:ext cx="1297220" cy="660400"/>
            <a:chOff x="2459" y="1353"/>
            <a:chExt cx="616" cy="416"/>
          </a:xfrm>
          <a:effectLst>
            <a:outerShdw blurRad="190500" algn="ctr" rotWithShape="0">
              <a:prstClr val="black">
                <a:alpha val="30000"/>
              </a:prstClr>
            </a:outerShdw>
          </a:effectLst>
        </p:grpSpPr>
        <p:sp>
          <p:nvSpPr>
            <p:cNvPr id="152" name="AutoShape 30">
              <a:extLst>
                <a:ext uri="{FF2B5EF4-FFF2-40B4-BE49-F238E27FC236}">
                  <a16:creationId xmlns:a16="http://schemas.microsoft.com/office/drawing/2014/main" id="{3074635F-FA6B-4FC3-BE37-7D6F823BDFF0}"/>
                </a:ext>
              </a:extLst>
            </p:cNvPr>
            <p:cNvSpPr>
              <a:spLocks noChangeAspect="1" noChangeArrowheads="1" noTextEdit="1"/>
            </p:cNvSpPr>
            <p:nvPr/>
          </p:nvSpPr>
          <p:spPr bwMode="auto">
            <a:xfrm>
              <a:off x="2459" y="1353"/>
              <a:ext cx="616" cy="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3" name="Freeform 32">
              <a:extLst>
                <a:ext uri="{FF2B5EF4-FFF2-40B4-BE49-F238E27FC236}">
                  <a16:creationId xmlns:a16="http://schemas.microsoft.com/office/drawing/2014/main" id="{A0BDE407-E36D-46F8-87CB-6A9AFD30A5E4}"/>
                </a:ext>
              </a:extLst>
            </p:cNvPr>
            <p:cNvSpPr>
              <a:spLocks/>
            </p:cNvSpPr>
            <p:nvPr/>
          </p:nvSpPr>
          <p:spPr bwMode="auto">
            <a:xfrm>
              <a:off x="2467" y="1360"/>
              <a:ext cx="603" cy="404"/>
            </a:xfrm>
            <a:custGeom>
              <a:avLst/>
              <a:gdLst>
                <a:gd name="T0" fmla="*/ 301 w 603"/>
                <a:gd name="T1" fmla="*/ 404 h 404"/>
                <a:gd name="T2" fmla="*/ 603 w 603"/>
                <a:gd name="T3" fmla="*/ 202 h 404"/>
                <a:gd name="T4" fmla="*/ 301 w 603"/>
                <a:gd name="T5" fmla="*/ 0 h 404"/>
                <a:gd name="T6" fmla="*/ 0 w 603"/>
                <a:gd name="T7" fmla="*/ 202 h 404"/>
                <a:gd name="T8" fmla="*/ 301 w 603"/>
                <a:gd name="T9" fmla="*/ 404 h 404"/>
              </a:gdLst>
              <a:ahLst/>
              <a:cxnLst>
                <a:cxn ang="0">
                  <a:pos x="T0" y="T1"/>
                </a:cxn>
                <a:cxn ang="0">
                  <a:pos x="T2" y="T3"/>
                </a:cxn>
                <a:cxn ang="0">
                  <a:pos x="T4" y="T5"/>
                </a:cxn>
                <a:cxn ang="0">
                  <a:pos x="T6" y="T7"/>
                </a:cxn>
                <a:cxn ang="0">
                  <a:pos x="T8" y="T9"/>
                </a:cxn>
              </a:cxnLst>
              <a:rect l="0" t="0" r="r" b="b"/>
              <a:pathLst>
                <a:path w="603" h="404">
                  <a:moveTo>
                    <a:pt x="301" y="404"/>
                  </a:moveTo>
                  <a:lnTo>
                    <a:pt x="603" y="202"/>
                  </a:lnTo>
                  <a:lnTo>
                    <a:pt x="301" y="0"/>
                  </a:lnTo>
                  <a:lnTo>
                    <a:pt x="0" y="202"/>
                  </a:lnTo>
                  <a:lnTo>
                    <a:pt x="301" y="404"/>
                  </a:lnTo>
                  <a:close/>
                </a:path>
              </a:pathLst>
            </a:custGeom>
            <a:solidFill>
              <a:srgbClr val="6264A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4" name="Freeform 33">
              <a:extLst>
                <a:ext uri="{FF2B5EF4-FFF2-40B4-BE49-F238E27FC236}">
                  <a16:creationId xmlns:a16="http://schemas.microsoft.com/office/drawing/2014/main" id="{F576A10F-E3A5-49C7-9B6F-96E1AE3E50E9}"/>
                </a:ext>
              </a:extLst>
            </p:cNvPr>
            <p:cNvSpPr>
              <a:spLocks/>
            </p:cNvSpPr>
            <p:nvPr/>
          </p:nvSpPr>
          <p:spPr bwMode="auto">
            <a:xfrm>
              <a:off x="2467" y="1360"/>
              <a:ext cx="603" cy="404"/>
            </a:xfrm>
            <a:custGeom>
              <a:avLst/>
              <a:gdLst>
                <a:gd name="T0" fmla="*/ 301 w 603"/>
                <a:gd name="T1" fmla="*/ 404 h 404"/>
                <a:gd name="T2" fmla="*/ 603 w 603"/>
                <a:gd name="T3" fmla="*/ 202 h 404"/>
                <a:gd name="T4" fmla="*/ 301 w 603"/>
                <a:gd name="T5" fmla="*/ 0 h 404"/>
                <a:gd name="T6" fmla="*/ 0 w 603"/>
                <a:gd name="T7" fmla="*/ 202 h 404"/>
                <a:gd name="T8" fmla="*/ 301 w 603"/>
                <a:gd name="T9" fmla="*/ 404 h 404"/>
              </a:gdLst>
              <a:ahLst/>
              <a:cxnLst>
                <a:cxn ang="0">
                  <a:pos x="T0" y="T1"/>
                </a:cxn>
                <a:cxn ang="0">
                  <a:pos x="T2" y="T3"/>
                </a:cxn>
                <a:cxn ang="0">
                  <a:pos x="T4" y="T5"/>
                </a:cxn>
                <a:cxn ang="0">
                  <a:pos x="T6" y="T7"/>
                </a:cxn>
                <a:cxn ang="0">
                  <a:pos x="T8" y="T9"/>
                </a:cxn>
              </a:cxnLst>
              <a:rect l="0" t="0" r="r" b="b"/>
              <a:pathLst>
                <a:path w="603" h="404">
                  <a:moveTo>
                    <a:pt x="301" y="404"/>
                  </a:moveTo>
                  <a:lnTo>
                    <a:pt x="603" y="202"/>
                  </a:lnTo>
                  <a:lnTo>
                    <a:pt x="301" y="0"/>
                  </a:lnTo>
                  <a:lnTo>
                    <a:pt x="0" y="202"/>
                  </a:lnTo>
                  <a:lnTo>
                    <a:pt x="301" y="404"/>
                  </a:lnTo>
                  <a:close/>
                </a:path>
              </a:pathLst>
            </a:custGeom>
            <a:solidFill>
              <a:srgbClr val="5C5AD4"/>
            </a:solidFill>
            <a:ln w="1588" cap="sq">
              <a:no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55" name="Rectangle 34" descr="Skype for &#10;Business">
              <a:extLst>
                <a:ext uri="{FF2B5EF4-FFF2-40B4-BE49-F238E27FC236}">
                  <a16:creationId xmlns:a16="http://schemas.microsoft.com/office/drawing/2014/main" id="{789180DC-A003-4B5C-8DBE-78B00A797473}"/>
                </a:ext>
              </a:extLst>
            </p:cNvPr>
            <p:cNvSpPr>
              <a:spLocks noChangeArrowheads="1"/>
            </p:cNvSpPr>
            <p:nvPr/>
          </p:nvSpPr>
          <p:spPr bwMode="auto">
            <a:xfrm>
              <a:off x="2660" y="1464"/>
              <a:ext cx="270" cy="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0">
                  <a:ln>
                    <a:noFill/>
                  </a:ln>
                  <a:solidFill>
                    <a:srgbClr val="FEFFFF"/>
                  </a:solidFill>
                  <a:effectLst/>
                  <a:latin typeface="Segoe UI" panose="020B0502040204020203" pitchFamily="34" charset="0"/>
                </a:rPr>
                <a:t>Skype for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56" name="Rectangle 35">
              <a:extLst>
                <a:ext uri="{FF2B5EF4-FFF2-40B4-BE49-F238E27FC236}">
                  <a16:creationId xmlns:a16="http://schemas.microsoft.com/office/drawing/2014/main" id="{18DD3D9B-B7A7-42EA-A15E-682D230B5D6C}"/>
                </a:ext>
              </a:extLst>
            </p:cNvPr>
            <p:cNvSpPr>
              <a:spLocks noChangeArrowheads="1"/>
            </p:cNvSpPr>
            <p:nvPr/>
          </p:nvSpPr>
          <p:spPr bwMode="auto">
            <a:xfrm>
              <a:off x="2665" y="1560"/>
              <a:ext cx="228" cy="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0">
                  <a:ln>
                    <a:noFill/>
                  </a:ln>
                  <a:solidFill>
                    <a:srgbClr val="FEFFFF"/>
                  </a:solidFill>
                  <a:effectLst/>
                  <a:latin typeface="Segoe UI" panose="020B0502040204020203" pitchFamily="34" charset="0"/>
                </a:rPr>
                <a:t>Business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grpSp>
      <p:grpSp>
        <p:nvGrpSpPr>
          <p:cNvPr id="145" name="Group 24" descr="Enable Account for Skype">
            <a:extLst>
              <a:ext uri="{FF2B5EF4-FFF2-40B4-BE49-F238E27FC236}">
                <a16:creationId xmlns:a16="http://schemas.microsoft.com/office/drawing/2014/main" id="{D8BBF258-CB43-4CA8-B988-6972CCA3EBD0}"/>
              </a:ext>
              <a:ext uri="{C183D7F6-B498-43B3-948B-1728B52AA6E4}">
                <adec:decorative xmlns:adec="http://schemas.microsoft.com/office/drawing/2017/decorative" val="0"/>
              </a:ext>
            </a:extLst>
          </p:cNvPr>
          <p:cNvGrpSpPr>
            <a:grpSpLocks noChangeAspect="1"/>
          </p:cNvGrpSpPr>
          <p:nvPr/>
        </p:nvGrpSpPr>
        <p:grpSpPr bwMode="auto">
          <a:xfrm>
            <a:off x="7947241" y="2024820"/>
            <a:ext cx="1406726" cy="661988"/>
            <a:chOff x="2460" y="1970"/>
            <a:chExt cx="668" cy="417"/>
          </a:xfrm>
          <a:effectLst>
            <a:outerShdw blurRad="190500" algn="ctr" rotWithShape="0">
              <a:prstClr val="black">
                <a:alpha val="30000"/>
              </a:prstClr>
            </a:outerShdw>
          </a:effectLst>
        </p:grpSpPr>
        <p:sp>
          <p:nvSpPr>
            <p:cNvPr id="146" name="AutoShape 23">
              <a:extLst>
                <a:ext uri="{FF2B5EF4-FFF2-40B4-BE49-F238E27FC236}">
                  <a16:creationId xmlns:a16="http://schemas.microsoft.com/office/drawing/2014/main" id="{99585D64-A0E1-4908-8F2C-062BCE7C70BE}"/>
                </a:ext>
              </a:extLst>
            </p:cNvPr>
            <p:cNvSpPr>
              <a:spLocks noChangeAspect="1" noChangeArrowheads="1" noTextEdit="1"/>
            </p:cNvSpPr>
            <p:nvPr/>
          </p:nvSpPr>
          <p:spPr bwMode="auto">
            <a:xfrm>
              <a:off x="2460" y="1970"/>
              <a:ext cx="617" cy="417"/>
            </a:xfrm>
            <a:prstGeom prst="rect">
              <a:avLst/>
            </a:prstGeom>
            <a:solidFill>
              <a:srgbClr val="5C5AD4"/>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47" name="Rectangle 25">
              <a:extLst>
                <a:ext uri="{FF2B5EF4-FFF2-40B4-BE49-F238E27FC236}">
                  <a16:creationId xmlns:a16="http://schemas.microsoft.com/office/drawing/2014/main" id="{A7411684-D383-4D0A-912E-65B5A0E27065}"/>
                </a:ext>
              </a:extLst>
            </p:cNvPr>
            <p:cNvSpPr>
              <a:spLocks noChangeArrowheads="1"/>
            </p:cNvSpPr>
            <p:nvPr/>
          </p:nvSpPr>
          <p:spPr bwMode="auto">
            <a:xfrm>
              <a:off x="2467" y="1977"/>
              <a:ext cx="605" cy="405"/>
            </a:xfrm>
            <a:prstGeom prst="rect">
              <a:avLst/>
            </a:prstGeom>
            <a:solidFill>
              <a:srgbClr val="5C5AD4"/>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48" name="Rectangle 26">
              <a:extLst>
                <a:ext uri="{FF2B5EF4-FFF2-40B4-BE49-F238E27FC236}">
                  <a16:creationId xmlns:a16="http://schemas.microsoft.com/office/drawing/2014/main" id="{6283721C-32DC-4545-AE28-EE51D66DB243}"/>
                </a:ext>
              </a:extLst>
            </p:cNvPr>
            <p:cNvSpPr>
              <a:spLocks noChangeArrowheads="1"/>
            </p:cNvSpPr>
            <p:nvPr/>
          </p:nvSpPr>
          <p:spPr bwMode="auto">
            <a:xfrm>
              <a:off x="2467" y="1977"/>
              <a:ext cx="605" cy="405"/>
            </a:xfrm>
            <a:prstGeom prst="rect">
              <a:avLst/>
            </a:prstGeom>
            <a:noFill/>
            <a:ln w="1588" cap="sq">
              <a:no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49" name="Rectangle 27">
              <a:extLst>
                <a:ext uri="{FF2B5EF4-FFF2-40B4-BE49-F238E27FC236}">
                  <a16:creationId xmlns:a16="http://schemas.microsoft.com/office/drawing/2014/main" id="{6282EB8D-1E6D-4CB4-861B-C09FDAFA9993}"/>
                </a:ext>
              </a:extLst>
            </p:cNvPr>
            <p:cNvSpPr>
              <a:spLocks noChangeArrowheads="1"/>
            </p:cNvSpPr>
            <p:nvPr/>
          </p:nvSpPr>
          <p:spPr bwMode="auto">
            <a:xfrm>
              <a:off x="2554" y="2082"/>
              <a:ext cx="574" cy="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0">
                  <a:ln>
                    <a:noFill/>
                  </a:ln>
                  <a:solidFill>
                    <a:srgbClr val="FEFFFF"/>
                  </a:solidFill>
                  <a:effectLst/>
                  <a:latin typeface="Segoe UI" panose="020B0502040204020203" pitchFamily="34" charset="0"/>
                </a:rPr>
                <a:t>Enable Account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50" name="Rectangle 28">
              <a:extLst>
                <a:ext uri="{FF2B5EF4-FFF2-40B4-BE49-F238E27FC236}">
                  <a16:creationId xmlns:a16="http://schemas.microsoft.com/office/drawing/2014/main" id="{4825DCD5-AF31-4521-B716-2B7A9D2F422E}"/>
                </a:ext>
              </a:extLst>
            </p:cNvPr>
            <p:cNvSpPr>
              <a:spLocks noChangeArrowheads="1"/>
            </p:cNvSpPr>
            <p:nvPr/>
          </p:nvSpPr>
          <p:spPr bwMode="auto">
            <a:xfrm>
              <a:off x="2641" y="2176"/>
              <a:ext cx="336" cy="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0">
                  <a:ln>
                    <a:noFill/>
                  </a:ln>
                  <a:solidFill>
                    <a:srgbClr val="FEFFFF"/>
                  </a:solidFill>
                  <a:effectLst/>
                  <a:latin typeface="Segoe UI" panose="020B0502040204020203" pitchFamily="34" charset="0"/>
                </a:rPr>
                <a:t>for Skype</a:t>
              </a:r>
              <a:endParaRPr kumimoji="0" lang="en-US" altLang="en-US" sz="1800" b="0" i="0" u="none" strike="noStrike" cap="none" normalizeH="0" baseline="0">
                <a:ln>
                  <a:noFill/>
                </a:ln>
                <a:solidFill>
                  <a:schemeClr val="tx1"/>
                </a:solidFill>
                <a:effectLst/>
                <a:latin typeface="Arial" panose="020B0604020202020204" pitchFamily="34" charset="0"/>
              </a:endParaRPr>
            </a:p>
          </p:txBody>
        </p:sp>
      </p:grpSp>
      <p:grpSp>
        <p:nvGrpSpPr>
          <p:cNvPr id="140" name="Group 18" descr="Teams">
            <a:extLst>
              <a:ext uri="{FF2B5EF4-FFF2-40B4-BE49-F238E27FC236}">
                <a16:creationId xmlns:a16="http://schemas.microsoft.com/office/drawing/2014/main" id="{E4FF643D-E16A-4E41-8621-1854A32FE5E2}"/>
              </a:ext>
              <a:ext uri="{C183D7F6-B498-43B3-948B-1728B52AA6E4}">
                <adec:decorative xmlns:adec="http://schemas.microsoft.com/office/drawing/2017/decorative" val="0"/>
              </a:ext>
            </a:extLst>
          </p:cNvPr>
          <p:cNvGrpSpPr>
            <a:grpSpLocks noChangeAspect="1"/>
          </p:cNvGrpSpPr>
          <p:nvPr/>
        </p:nvGrpSpPr>
        <p:grpSpPr bwMode="auto">
          <a:xfrm>
            <a:off x="7947240" y="2999545"/>
            <a:ext cx="1299326" cy="660400"/>
            <a:chOff x="2460" y="2584"/>
            <a:chExt cx="617" cy="416"/>
          </a:xfrm>
          <a:effectLst>
            <a:outerShdw blurRad="190500" algn="ctr" rotWithShape="0">
              <a:prstClr val="black">
                <a:alpha val="30000"/>
              </a:prstClr>
            </a:outerShdw>
          </a:effectLst>
        </p:grpSpPr>
        <p:sp>
          <p:nvSpPr>
            <p:cNvPr id="141" name="AutoShape 17">
              <a:extLst>
                <a:ext uri="{FF2B5EF4-FFF2-40B4-BE49-F238E27FC236}">
                  <a16:creationId xmlns:a16="http://schemas.microsoft.com/office/drawing/2014/main" id="{D7A54D69-80E8-490B-AE92-19472CF31779}"/>
                </a:ext>
              </a:extLst>
            </p:cNvPr>
            <p:cNvSpPr>
              <a:spLocks noChangeAspect="1" noChangeArrowheads="1" noTextEdit="1"/>
            </p:cNvSpPr>
            <p:nvPr/>
          </p:nvSpPr>
          <p:spPr bwMode="auto">
            <a:xfrm>
              <a:off x="2460" y="2584"/>
              <a:ext cx="617" cy="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2" name="Freeform 19">
              <a:extLst>
                <a:ext uri="{FF2B5EF4-FFF2-40B4-BE49-F238E27FC236}">
                  <a16:creationId xmlns:a16="http://schemas.microsoft.com/office/drawing/2014/main" id="{E6859C64-DA37-4A17-9E12-440083F8BF4A}"/>
                </a:ext>
              </a:extLst>
            </p:cNvPr>
            <p:cNvSpPr>
              <a:spLocks/>
            </p:cNvSpPr>
            <p:nvPr/>
          </p:nvSpPr>
          <p:spPr bwMode="auto">
            <a:xfrm>
              <a:off x="2468" y="2591"/>
              <a:ext cx="604" cy="404"/>
            </a:xfrm>
            <a:custGeom>
              <a:avLst/>
              <a:gdLst>
                <a:gd name="T0" fmla="*/ 302 w 604"/>
                <a:gd name="T1" fmla="*/ 404 h 404"/>
                <a:gd name="T2" fmla="*/ 604 w 604"/>
                <a:gd name="T3" fmla="*/ 202 h 404"/>
                <a:gd name="T4" fmla="*/ 302 w 604"/>
                <a:gd name="T5" fmla="*/ 0 h 404"/>
                <a:gd name="T6" fmla="*/ 0 w 604"/>
                <a:gd name="T7" fmla="*/ 202 h 404"/>
                <a:gd name="T8" fmla="*/ 302 w 604"/>
                <a:gd name="T9" fmla="*/ 404 h 404"/>
              </a:gdLst>
              <a:ahLst/>
              <a:cxnLst>
                <a:cxn ang="0">
                  <a:pos x="T0" y="T1"/>
                </a:cxn>
                <a:cxn ang="0">
                  <a:pos x="T2" y="T3"/>
                </a:cxn>
                <a:cxn ang="0">
                  <a:pos x="T4" y="T5"/>
                </a:cxn>
                <a:cxn ang="0">
                  <a:pos x="T6" y="T7"/>
                </a:cxn>
                <a:cxn ang="0">
                  <a:pos x="T8" y="T9"/>
                </a:cxn>
              </a:cxnLst>
              <a:rect l="0" t="0" r="r" b="b"/>
              <a:pathLst>
                <a:path w="604" h="404">
                  <a:moveTo>
                    <a:pt x="302" y="404"/>
                  </a:moveTo>
                  <a:lnTo>
                    <a:pt x="604" y="202"/>
                  </a:lnTo>
                  <a:lnTo>
                    <a:pt x="302" y="0"/>
                  </a:lnTo>
                  <a:lnTo>
                    <a:pt x="0" y="202"/>
                  </a:lnTo>
                  <a:lnTo>
                    <a:pt x="302" y="404"/>
                  </a:lnTo>
                  <a:close/>
                </a:path>
              </a:pathLst>
            </a:custGeom>
            <a:solidFill>
              <a:srgbClr val="5C5A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en-US"/>
            </a:p>
          </p:txBody>
        </p:sp>
        <p:sp>
          <p:nvSpPr>
            <p:cNvPr id="143" name="Freeform 20">
              <a:extLst>
                <a:ext uri="{FF2B5EF4-FFF2-40B4-BE49-F238E27FC236}">
                  <a16:creationId xmlns:a16="http://schemas.microsoft.com/office/drawing/2014/main" id="{E6E05297-3778-4BDE-80E3-B705474F8740}"/>
                </a:ext>
              </a:extLst>
            </p:cNvPr>
            <p:cNvSpPr>
              <a:spLocks/>
            </p:cNvSpPr>
            <p:nvPr/>
          </p:nvSpPr>
          <p:spPr bwMode="auto">
            <a:xfrm>
              <a:off x="2468" y="2591"/>
              <a:ext cx="604" cy="404"/>
            </a:xfrm>
            <a:custGeom>
              <a:avLst/>
              <a:gdLst>
                <a:gd name="T0" fmla="*/ 302 w 604"/>
                <a:gd name="T1" fmla="*/ 404 h 404"/>
                <a:gd name="T2" fmla="*/ 604 w 604"/>
                <a:gd name="T3" fmla="*/ 202 h 404"/>
                <a:gd name="T4" fmla="*/ 302 w 604"/>
                <a:gd name="T5" fmla="*/ 0 h 404"/>
                <a:gd name="T6" fmla="*/ 0 w 604"/>
                <a:gd name="T7" fmla="*/ 202 h 404"/>
                <a:gd name="T8" fmla="*/ 302 w 604"/>
                <a:gd name="T9" fmla="*/ 404 h 404"/>
              </a:gdLst>
              <a:ahLst/>
              <a:cxnLst>
                <a:cxn ang="0">
                  <a:pos x="T0" y="T1"/>
                </a:cxn>
                <a:cxn ang="0">
                  <a:pos x="T2" y="T3"/>
                </a:cxn>
                <a:cxn ang="0">
                  <a:pos x="T4" y="T5"/>
                </a:cxn>
                <a:cxn ang="0">
                  <a:pos x="T6" y="T7"/>
                </a:cxn>
                <a:cxn ang="0">
                  <a:pos x="T8" y="T9"/>
                </a:cxn>
              </a:cxnLst>
              <a:rect l="0" t="0" r="r" b="b"/>
              <a:pathLst>
                <a:path w="604" h="404">
                  <a:moveTo>
                    <a:pt x="302" y="404"/>
                  </a:moveTo>
                  <a:lnTo>
                    <a:pt x="604" y="202"/>
                  </a:lnTo>
                  <a:lnTo>
                    <a:pt x="302" y="0"/>
                  </a:lnTo>
                  <a:lnTo>
                    <a:pt x="0" y="202"/>
                  </a:lnTo>
                  <a:lnTo>
                    <a:pt x="302" y="404"/>
                  </a:lnTo>
                  <a:close/>
                </a:path>
              </a:pathLst>
            </a:custGeom>
            <a:noFill/>
            <a:ln w="1588" cap="sq">
              <a:no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algn="ctr"/>
              <a:endParaRPr lang="en-US"/>
            </a:p>
          </p:txBody>
        </p:sp>
        <p:sp>
          <p:nvSpPr>
            <p:cNvPr id="144" name="Rectangle 21">
              <a:extLst>
                <a:ext uri="{FF2B5EF4-FFF2-40B4-BE49-F238E27FC236}">
                  <a16:creationId xmlns:a16="http://schemas.microsoft.com/office/drawing/2014/main" id="{E2FB487B-F7EF-49E1-9742-F3C6666495F3}"/>
                </a:ext>
              </a:extLst>
            </p:cNvPr>
            <p:cNvSpPr>
              <a:spLocks noChangeArrowheads="1"/>
            </p:cNvSpPr>
            <p:nvPr/>
          </p:nvSpPr>
          <p:spPr bwMode="auto">
            <a:xfrm>
              <a:off x="2696" y="2744"/>
              <a:ext cx="174" cy="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0">
                  <a:ln>
                    <a:noFill/>
                  </a:ln>
                  <a:solidFill>
                    <a:srgbClr val="FEFFFF"/>
                  </a:solidFill>
                  <a:effectLst/>
                  <a:latin typeface="Segoe UI" panose="020B0502040204020203" pitchFamily="34" charset="0"/>
                </a:rPr>
                <a:t>Teams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grpSp>
      <p:grpSp>
        <p:nvGrpSpPr>
          <p:cNvPr id="128" name="Group 4" descr="Assign Teams License">
            <a:extLst>
              <a:ext uri="{FF2B5EF4-FFF2-40B4-BE49-F238E27FC236}">
                <a16:creationId xmlns:a16="http://schemas.microsoft.com/office/drawing/2014/main" id="{3551440C-DF74-4F39-9D38-2B150EADF5CD}"/>
              </a:ext>
              <a:ext uri="{C183D7F6-B498-43B3-948B-1728B52AA6E4}">
                <adec:decorative xmlns:adec="http://schemas.microsoft.com/office/drawing/2017/decorative" val="0"/>
              </a:ext>
            </a:extLst>
          </p:cNvPr>
          <p:cNvGrpSpPr>
            <a:grpSpLocks noChangeAspect="1"/>
          </p:cNvGrpSpPr>
          <p:nvPr/>
        </p:nvGrpSpPr>
        <p:grpSpPr bwMode="auto">
          <a:xfrm>
            <a:off x="9442412" y="2976685"/>
            <a:ext cx="1297220" cy="660400"/>
            <a:chOff x="3170" y="2584"/>
            <a:chExt cx="616" cy="416"/>
          </a:xfrm>
          <a:effectLst>
            <a:outerShdw blurRad="190500" algn="ctr" rotWithShape="0">
              <a:prstClr val="black">
                <a:alpha val="30000"/>
              </a:prstClr>
            </a:outerShdw>
          </a:effectLst>
        </p:grpSpPr>
        <p:sp>
          <p:nvSpPr>
            <p:cNvPr id="129" name="AutoShape 3">
              <a:extLst>
                <a:ext uri="{FF2B5EF4-FFF2-40B4-BE49-F238E27FC236}">
                  <a16:creationId xmlns:a16="http://schemas.microsoft.com/office/drawing/2014/main" id="{2F3D1B99-FADA-4DD0-9869-62B6C0941356}"/>
                </a:ext>
              </a:extLst>
            </p:cNvPr>
            <p:cNvSpPr>
              <a:spLocks noChangeAspect="1" noChangeArrowheads="1" noTextEdit="1"/>
            </p:cNvSpPr>
            <p:nvPr/>
          </p:nvSpPr>
          <p:spPr bwMode="auto">
            <a:xfrm>
              <a:off x="3170" y="2584"/>
              <a:ext cx="616" cy="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30" name="Rectangle 5">
              <a:extLst>
                <a:ext uri="{FF2B5EF4-FFF2-40B4-BE49-F238E27FC236}">
                  <a16:creationId xmlns:a16="http://schemas.microsoft.com/office/drawing/2014/main" id="{26D41196-DAC2-4F6D-9408-DCD1527F82AF}"/>
                </a:ext>
              </a:extLst>
            </p:cNvPr>
            <p:cNvSpPr>
              <a:spLocks noChangeArrowheads="1"/>
            </p:cNvSpPr>
            <p:nvPr/>
          </p:nvSpPr>
          <p:spPr bwMode="auto">
            <a:xfrm>
              <a:off x="3177" y="2591"/>
              <a:ext cx="604" cy="404"/>
            </a:xfrm>
            <a:prstGeom prst="rect">
              <a:avLst/>
            </a:prstGeom>
            <a:solidFill>
              <a:srgbClr val="5C5AD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31" name="Rectangle 6">
              <a:extLst>
                <a:ext uri="{FF2B5EF4-FFF2-40B4-BE49-F238E27FC236}">
                  <a16:creationId xmlns:a16="http://schemas.microsoft.com/office/drawing/2014/main" id="{8AF57184-1323-41C7-99A4-BD2EC2787E58}"/>
                </a:ext>
              </a:extLst>
            </p:cNvPr>
            <p:cNvSpPr>
              <a:spLocks noChangeArrowheads="1"/>
            </p:cNvSpPr>
            <p:nvPr/>
          </p:nvSpPr>
          <p:spPr bwMode="auto">
            <a:xfrm>
              <a:off x="3177" y="2591"/>
              <a:ext cx="604" cy="404"/>
            </a:xfrm>
            <a:prstGeom prst="rect">
              <a:avLst/>
            </a:prstGeom>
            <a:noFill/>
            <a:ln w="1588" cap="sq">
              <a:solidFill>
                <a:srgbClr val="C8C8C8"/>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32" name="Rectangle 7">
              <a:extLst>
                <a:ext uri="{FF2B5EF4-FFF2-40B4-BE49-F238E27FC236}">
                  <a16:creationId xmlns:a16="http://schemas.microsoft.com/office/drawing/2014/main" id="{1BE41698-7C6E-4FF7-9D19-9696605CB8D7}"/>
                </a:ext>
              </a:extLst>
            </p:cNvPr>
            <p:cNvSpPr>
              <a:spLocks noChangeArrowheads="1"/>
            </p:cNvSpPr>
            <p:nvPr/>
          </p:nvSpPr>
          <p:spPr bwMode="auto">
            <a:xfrm>
              <a:off x="3323" y="2695"/>
              <a:ext cx="346" cy="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900" b="0" i="0" u="none" strike="noStrike" cap="none" normalizeH="0" baseline="0">
                  <a:ln>
                    <a:noFill/>
                  </a:ln>
                  <a:solidFill>
                    <a:srgbClr val="FEFFFF"/>
                  </a:solidFill>
                  <a:effectLst/>
                  <a:latin typeface="+mn-lt"/>
                </a:rPr>
                <a:t>Assign Teams </a:t>
              </a:r>
              <a:endParaRPr kumimoji="0" lang="en-US" altLang="en-US" sz="1600" b="0" i="0" u="none" strike="noStrike" cap="none" normalizeH="0" baseline="0">
                <a:ln>
                  <a:noFill/>
                </a:ln>
                <a:solidFill>
                  <a:schemeClr val="tx1"/>
                </a:solidFill>
                <a:effectLst/>
                <a:latin typeface="+mn-lt"/>
              </a:endParaRPr>
            </a:p>
          </p:txBody>
        </p:sp>
        <p:sp>
          <p:nvSpPr>
            <p:cNvPr id="133" name="Rectangle 8">
              <a:extLst>
                <a:ext uri="{FF2B5EF4-FFF2-40B4-BE49-F238E27FC236}">
                  <a16:creationId xmlns:a16="http://schemas.microsoft.com/office/drawing/2014/main" id="{0AC580E9-B548-4510-82A2-F7F917F718D2}"/>
                </a:ext>
              </a:extLst>
            </p:cNvPr>
            <p:cNvSpPr>
              <a:spLocks noChangeArrowheads="1"/>
            </p:cNvSpPr>
            <p:nvPr/>
          </p:nvSpPr>
          <p:spPr bwMode="auto">
            <a:xfrm>
              <a:off x="3393" y="2789"/>
              <a:ext cx="177" cy="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900" b="0" i="0" u="none" strike="noStrike" cap="none" normalizeH="0" baseline="0">
                  <a:ln>
                    <a:noFill/>
                  </a:ln>
                  <a:solidFill>
                    <a:srgbClr val="FEFFFF"/>
                  </a:solidFill>
                  <a:effectLst/>
                  <a:latin typeface="+mn-lt"/>
                </a:rPr>
                <a:t>License</a:t>
              </a:r>
              <a:endParaRPr kumimoji="0" lang="en-US" altLang="en-US" sz="1600" b="0" i="0" u="none" strike="noStrike" cap="none" normalizeH="0" baseline="0">
                <a:ln>
                  <a:noFill/>
                </a:ln>
                <a:solidFill>
                  <a:schemeClr val="tx1"/>
                </a:solidFill>
                <a:effectLst/>
                <a:latin typeface="+mn-lt"/>
              </a:endParaRPr>
            </a:p>
          </p:txBody>
        </p:sp>
      </p:grpSp>
      <p:grpSp>
        <p:nvGrpSpPr>
          <p:cNvPr id="134" name="Group 11" descr="Configure Teams Room">
            <a:extLst>
              <a:ext uri="{FF2B5EF4-FFF2-40B4-BE49-F238E27FC236}">
                <a16:creationId xmlns:a16="http://schemas.microsoft.com/office/drawing/2014/main" id="{3356899E-8F8F-4CBA-B256-316B8F41530A}"/>
              </a:ext>
              <a:ext uri="{C183D7F6-B498-43B3-948B-1728B52AA6E4}">
                <adec:decorative xmlns:adec="http://schemas.microsoft.com/office/drawing/2017/decorative" val="0"/>
              </a:ext>
            </a:extLst>
          </p:cNvPr>
          <p:cNvGrpSpPr>
            <a:grpSpLocks noChangeAspect="1"/>
          </p:cNvGrpSpPr>
          <p:nvPr/>
        </p:nvGrpSpPr>
        <p:grpSpPr bwMode="auto">
          <a:xfrm>
            <a:off x="6942738" y="3688520"/>
            <a:ext cx="1297220" cy="661988"/>
            <a:chOff x="1983" y="3018"/>
            <a:chExt cx="616" cy="417"/>
          </a:xfrm>
          <a:effectLst>
            <a:outerShdw blurRad="190500" algn="ctr" rotWithShape="0">
              <a:prstClr val="black">
                <a:alpha val="30000"/>
              </a:prstClr>
            </a:outerShdw>
          </a:effectLst>
        </p:grpSpPr>
        <p:sp>
          <p:nvSpPr>
            <p:cNvPr id="135" name="AutoShape 10">
              <a:extLst>
                <a:ext uri="{FF2B5EF4-FFF2-40B4-BE49-F238E27FC236}">
                  <a16:creationId xmlns:a16="http://schemas.microsoft.com/office/drawing/2014/main" id="{F9FA214A-2FEC-4E10-BDE1-F35CE1A59405}"/>
                </a:ext>
              </a:extLst>
            </p:cNvPr>
            <p:cNvSpPr>
              <a:spLocks noChangeAspect="1" noChangeArrowheads="1" noTextEdit="1"/>
            </p:cNvSpPr>
            <p:nvPr/>
          </p:nvSpPr>
          <p:spPr bwMode="auto">
            <a:xfrm>
              <a:off x="1983" y="3018"/>
              <a:ext cx="616" cy="4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36" name="Oval 12">
              <a:extLst>
                <a:ext uri="{FF2B5EF4-FFF2-40B4-BE49-F238E27FC236}">
                  <a16:creationId xmlns:a16="http://schemas.microsoft.com/office/drawing/2014/main" id="{DCD17D2B-909B-4DCF-ACEB-B5BE7C735045}"/>
                </a:ext>
              </a:extLst>
            </p:cNvPr>
            <p:cNvSpPr>
              <a:spLocks noChangeArrowheads="1"/>
            </p:cNvSpPr>
            <p:nvPr/>
          </p:nvSpPr>
          <p:spPr bwMode="auto">
            <a:xfrm>
              <a:off x="1990" y="3025"/>
              <a:ext cx="604" cy="405"/>
            </a:xfrm>
            <a:prstGeom prst="ellipse">
              <a:avLst/>
            </a:prstGeom>
            <a:solidFill>
              <a:srgbClr val="5C5AD4"/>
            </a:solidFill>
            <a:ln w="0">
              <a:noFill/>
              <a:prstDash val="solid"/>
              <a:round/>
              <a:headEnd/>
              <a:tailEnd/>
            </a:ln>
          </p:spPr>
          <p:txBody>
            <a:bodyPr vert="horz" wrap="square" lIns="91440" tIns="45720" rIns="91440" bIns="45720" numCol="1" anchor="t" anchorCtr="0" compatLnSpc="1">
              <a:prstTxWarp prst="textNoShape">
                <a:avLst/>
              </a:prstTxWarp>
            </a:bodyPr>
            <a:lstStyle/>
            <a:p>
              <a:pPr algn="ctr"/>
              <a:endParaRPr lang="en-US"/>
            </a:p>
          </p:txBody>
        </p:sp>
        <p:sp>
          <p:nvSpPr>
            <p:cNvPr id="137" name="Oval 13">
              <a:extLst>
                <a:ext uri="{FF2B5EF4-FFF2-40B4-BE49-F238E27FC236}">
                  <a16:creationId xmlns:a16="http://schemas.microsoft.com/office/drawing/2014/main" id="{772234EC-F958-4564-8FF9-52D3E43EF77F}"/>
                </a:ext>
              </a:extLst>
            </p:cNvPr>
            <p:cNvSpPr>
              <a:spLocks noChangeArrowheads="1"/>
            </p:cNvSpPr>
            <p:nvPr/>
          </p:nvSpPr>
          <p:spPr bwMode="auto">
            <a:xfrm>
              <a:off x="1990" y="3025"/>
              <a:ext cx="604" cy="405"/>
            </a:xfrm>
            <a:prstGeom prst="ellipse">
              <a:avLst/>
            </a:prstGeom>
            <a:noFill/>
            <a:ln w="1588" cap="sq">
              <a:no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algn="ctr"/>
              <a:endParaRPr lang="en-US"/>
            </a:p>
          </p:txBody>
        </p:sp>
        <p:sp>
          <p:nvSpPr>
            <p:cNvPr id="138" name="Rectangle 14">
              <a:extLst>
                <a:ext uri="{FF2B5EF4-FFF2-40B4-BE49-F238E27FC236}">
                  <a16:creationId xmlns:a16="http://schemas.microsoft.com/office/drawing/2014/main" id="{7AE356E9-64AF-477B-94CA-72EB5E18BA65}"/>
                </a:ext>
              </a:extLst>
            </p:cNvPr>
            <p:cNvSpPr>
              <a:spLocks noChangeArrowheads="1"/>
            </p:cNvSpPr>
            <p:nvPr/>
          </p:nvSpPr>
          <p:spPr bwMode="auto">
            <a:xfrm>
              <a:off x="2141" y="3130"/>
              <a:ext cx="282" cy="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0">
                  <a:ln>
                    <a:noFill/>
                  </a:ln>
                  <a:solidFill>
                    <a:srgbClr val="FEFFFF"/>
                  </a:solidFill>
                  <a:effectLst/>
                  <a:latin typeface="Segoe UI" panose="020B0502040204020203" pitchFamily="34" charset="0"/>
                </a:rPr>
                <a:t>Configure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39" name="Rectangle 15">
              <a:extLst>
                <a:ext uri="{FF2B5EF4-FFF2-40B4-BE49-F238E27FC236}">
                  <a16:creationId xmlns:a16="http://schemas.microsoft.com/office/drawing/2014/main" id="{5E076E97-0859-43B8-A373-4B0AAAD98F76}"/>
                </a:ext>
              </a:extLst>
            </p:cNvPr>
            <p:cNvSpPr>
              <a:spLocks noChangeArrowheads="1"/>
            </p:cNvSpPr>
            <p:nvPr/>
          </p:nvSpPr>
          <p:spPr bwMode="auto">
            <a:xfrm>
              <a:off x="2090" y="3224"/>
              <a:ext cx="377" cy="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0">
                  <a:ln>
                    <a:noFill/>
                  </a:ln>
                  <a:solidFill>
                    <a:srgbClr val="FEFFFF"/>
                  </a:solidFill>
                  <a:effectLst/>
                  <a:latin typeface="Segoe UI" panose="020B0502040204020203" pitchFamily="34" charset="0"/>
                </a:rPr>
                <a:t>Teams Rooms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grpSp>
      <p:pic>
        <p:nvPicPr>
          <p:cNvPr id="79" name="Picture 78">
            <a:extLst>
              <a:ext uri="{FF2B5EF4-FFF2-40B4-BE49-F238E27FC236}">
                <a16:creationId xmlns:a16="http://schemas.microsoft.com/office/drawing/2014/main" id="{0468D3B8-4A25-44ED-A59C-D8E0B7D845CF}"/>
              </a:ext>
              <a:ext uri="{C183D7F6-B498-43B3-948B-1728B52AA6E4}">
                <adec:decorative xmlns:adec="http://schemas.microsoft.com/office/drawing/2017/decorative" val="1"/>
              </a:ext>
            </a:extLst>
          </p:cNvPr>
          <p:cNvPicPr>
            <a:picLocks noChangeAspect="1"/>
          </p:cNvPicPr>
          <p:nvPr/>
        </p:nvPicPr>
        <p:blipFill rotWithShape="1">
          <a:blip r:embed="rId3"/>
          <a:srcRect l="15606" t="-363" r="2971" b="56333"/>
          <a:stretch/>
        </p:blipFill>
        <p:spPr>
          <a:xfrm>
            <a:off x="1" y="4523471"/>
            <a:ext cx="5387986" cy="2334529"/>
          </a:xfrm>
          <a:prstGeom prst="rect">
            <a:avLst/>
          </a:prstGeom>
          <a:ln>
            <a:noFill/>
          </a:ln>
        </p:spPr>
      </p:pic>
    </p:spTree>
    <p:extLst>
      <p:ext uri="{BB962C8B-B14F-4D97-AF65-F5344CB8AC3E}">
        <p14:creationId xmlns:p14="http://schemas.microsoft.com/office/powerpoint/2010/main" val="20103926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70"/>
                                        </p:tgtEl>
                                        <p:attrNameLst>
                                          <p:attrName>style.visibility</p:attrName>
                                        </p:attrNameLst>
                                      </p:cBhvr>
                                      <p:to>
                                        <p:strVal val="visible"/>
                                      </p:to>
                                    </p:set>
                                  </p:childTnLst>
                                </p:cTn>
                              </p:par>
                            </p:childTnLst>
                          </p:cTn>
                        </p:par>
                        <p:par>
                          <p:cTn id="7" fill="hold">
                            <p:stCondLst>
                              <p:cond delay="0"/>
                            </p:stCondLst>
                            <p:childTnLst>
                              <p:par>
                                <p:cTn id="8" presetID="53" presetClass="entr" presetSubtype="16" fill="hold" nodeType="afterEffect">
                                  <p:stCondLst>
                                    <p:cond delay="0"/>
                                  </p:stCondLst>
                                  <p:childTnLst>
                                    <p:set>
                                      <p:cBhvr>
                                        <p:cTn id="9" dur="1" fill="hold">
                                          <p:stCondLst>
                                            <p:cond delay="0"/>
                                          </p:stCondLst>
                                        </p:cTn>
                                        <p:tgtEl>
                                          <p:spTgt spid="116"/>
                                        </p:tgtEl>
                                        <p:attrNameLst>
                                          <p:attrName>style.visibility</p:attrName>
                                        </p:attrNameLst>
                                      </p:cBhvr>
                                      <p:to>
                                        <p:strVal val="visible"/>
                                      </p:to>
                                    </p:set>
                                    <p:anim calcmode="lin" valueType="num">
                                      <p:cBhvr>
                                        <p:cTn id="10" dur="500" fill="hold"/>
                                        <p:tgtEl>
                                          <p:spTgt spid="116"/>
                                        </p:tgtEl>
                                        <p:attrNameLst>
                                          <p:attrName>ppt_w</p:attrName>
                                        </p:attrNameLst>
                                      </p:cBhvr>
                                      <p:tavLst>
                                        <p:tav tm="0">
                                          <p:val>
                                            <p:fltVal val="0"/>
                                          </p:val>
                                        </p:tav>
                                        <p:tav tm="100000">
                                          <p:val>
                                            <p:strVal val="#ppt_w"/>
                                          </p:val>
                                        </p:tav>
                                      </p:tavLst>
                                    </p:anim>
                                    <p:anim calcmode="lin" valueType="num">
                                      <p:cBhvr>
                                        <p:cTn id="11" dur="500" fill="hold"/>
                                        <p:tgtEl>
                                          <p:spTgt spid="116"/>
                                        </p:tgtEl>
                                        <p:attrNameLst>
                                          <p:attrName>ppt_h</p:attrName>
                                        </p:attrNameLst>
                                      </p:cBhvr>
                                      <p:tavLst>
                                        <p:tav tm="0">
                                          <p:val>
                                            <p:fltVal val="0"/>
                                          </p:val>
                                        </p:tav>
                                        <p:tav tm="100000">
                                          <p:val>
                                            <p:strVal val="#ppt_h"/>
                                          </p:val>
                                        </p:tav>
                                      </p:tavLst>
                                    </p:anim>
                                    <p:animEffect transition="in" filter="fade">
                                      <p:cBhvr>
                                        <p:cTn id="12" dur="500"/>
                                        <p:tgtEl>
                                          <p:spTgt spid="116"/>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81"/>
                                        </p:tgtEl>
                                        <p:attrNameLst>
                                          <p:attrName>style.visibility</p:attrName>
                                        </p:attrNameLst>
                                      </p:cBhvr>
                                      <p:to>
                                        <p:strVal val="visible"/>
                                      </p:to>
                                    </p:set>
                                  </p:childTnLst>
                                </p:cTn>
                              </p:par>
                            </p:childTnLst>
                          </p:cTn>
                        </p:par>
                        <p:par>
                          <p:cTn id="17" fill="hold">
                            <p:stCondLst>
                              <p:cond delay="0"/>
                            </p:stCondLst>
                            <p:childTnLst>
                              <p:par>
                                <p:cTn id="18" presetID="53" presetClass="entr" presetSubtype="16" fill="hold" nodeType="afterEffect">
                                  <p:stCondLst>
                                    <p:cond delay="0"/>
                                  </p:stCondLst>
                                  <p:childTnLst>
                                    <p:set>
                                      <p:cBhvr>
                                        <p:cTn id="19" dur="1" fill="hold">
                                          <p:stCondLst>
                                            <p:cond delay="0"/>
                                          </p:stCondLst>
                                        </p:cTn>
                                        <p:tgtEl>
                                          <p:spTgt spid="117"/>
                                        </p:tgtEl>
                                        <p:attrNameLst>
                                          <p:attrName>style.visibility</p:attrName>
                                        </p:attrNameLst>
                                      </p:cBhvr>
                                      <p:to>
                                        <p:strVal val="visible"/>
                                      </p:to>
                                    </p:set>
                                    <p:anim calcmode="lin" valueType="num">
                                      <p:cBhvr>
                                        <p:cTn id="20" dur="500" fill="hold"/>
                                        <p:tgtEl>
                                          <p:spTgt spid="117"/>
                                        </p:tgtEl>
                                        <p:attrNameLst>
                                          <p:attrName>ppt_w</p:attrName>
                                        </p:attrNameLst>
                                      </p:cBhvr>
                                      <p:tavLst>
                                        <p:tav tm="0">
                                          <p:val>
                                            <p:fltVal val="0"/>
                                          </p:val>
                                        </p:tav>
                                        <p:tav tm="100000">
                                          <p:val>
                                            <p:strVal val="#ppt_w"/>
                                          </p:val>
                                        </p:tav>
                                      </p:tavLst>
                                    </p:anim>
                                    <p:anim calcmode="lin" valueType="num">
                                      <p:cBhvr>
                                        <p:cTn id="21" dur="500" fill="hold"/>
                                        <p:tgtEl>
                                          <p:spTgt spid="117"/>
                                        </p:tgtEl>
                                        <p:attrNameLst>
                                          <p:attrName>ppt_h</p:attrName>
                                        </p:attrNameLst>
                                      </p:cBhvr>
                                      <p:tavLst>
                                        <p:tav tm="0">
                                          <p:val>
                                            <p:fltVal val="0"/>
                                          </p:val>
                                        </p:tav>
                                        <p:tav tm="100000">
                                          <p:val>
                                            <p:strVal val="#ppt_h"/>
                                          </p:val>
                                        </p:tav>
                                      </p:tavLst>
                                    </p:anim>
                                    <p:animEffect transition="in" filter="fade">
                                      <p:cBhvr>
                                        <p:cTn id="22" dur="500"/>
                                        <p:tgtEl>
                                          <p:spTgt spid="117"/>
                                        </p:tgtEl>
                                      </p:cBhvr>
                                    </p:animEffec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63"/>
                                        </p:tgtEl>
                                        <p:attrNameLst>
                                          <p:attrName>style.visibility</p:attrName>
                                        </p:attrNameLst>
                                      </p:cBhvr>
                                      <p:to>
                                        <p:strVal val="visible"/>
                                      </p:to>
                                    </p:set>
                                  </p:childTnLst>
                                </p:cTn>
                              </p:par>
                            </p:childTnLst>
                          </p:cTn>
                        </p:par>
                        <p:par>
                          <p:cTn id="27" fill="hold">
                            <p:stCondLst>
                              <p:cond delay="0"/>
                            </p:stCondLst>
                            <p:childTnLst>
                              <p:par>
                                <p:cTn id="28" presetID="53" presetClass="entr" presetSubtype="16" fill="hold" nodeType="afterEffect">
                                  <p:stCondLst>
                                    <p:cond delay="0"/>
                                  </p:stCondLst>
                                  <p:childTnLst>
                                    <p:set>
                                      <p:cBhvr>
                                        <p:cTn id="29" dur="1" fill="hold">
                                          <p:stCondLst>
                                            <p:cond delay="0"/>
                                          </p:stCondLst>
                                        </p:cTn>
                                        <p:tgtEl>
                                          <p:spTgt spid="118"/>
                                        </p:tgtEl>
                                        <p:attrNameLst>
                                          <p:attrName>style.visibility</p:attrName>
                                        </p:attrNameLst>
                                      </p:cBhvr>
                                      <p:to>
                                        <p:strVal val="visible"/>
                                      </p:to>
                                    </p:set>
                                    <p:anim calcmode="lin" valueType="num">
                                      <p:cBhvr>
                                        <p:cTn id="30" dur="500" fill="hold"/>
                                        <p:tgtEl>
                                          <p:spTgt spid="118"/>
                                        </p:tgtEl>
                                        <p:attrNameLst>
                                          <p:attrName>ppt_w</p:attrName>
                                        </p:attrNameLst>
                                      </p:cBhvr>
                                      <p:tavLst>
                                        <p:tav tm="0">
                                          <p:val>
                                            <p:fltVal val="0"/>
                                          </p:val>
                                        </p:tav>
                                        <p:tav tm="100000">
                                          <p:val>
                                            <p:strVal val="#ppt_w"/>
                                          </p:val>
                                        </p:tav>
                                      </p:tavLst>
                                    </p:anim>
                                    <p:anim calcmode="lin" valueType="num">
                                      <p:cBhvr>
                                        <p:cTn id="31" dur="500" fill="hold"/>
                                        <p:tgtEl>
                                          <p:spTgt spid="118"/>
                                        </p:tgtEl>
                                        <p:attrNameLst>
                                          <p:attrName>ppt_h</p:attrName>
                                        </p:attrNameLst>
                                      </p:cBhvr>
                                      <p:tavLst>
                                        <p:tav tm="0">
                                          <p:val>
                                            <p:fltVal val="0"/>
                                          </p:val>
                                        </p:tav>
                                        <p:tav tm="100000">
                                          <p:val>
                                            <p:strVal val="#ppt_h"/>
                                          </p:val>
                                        </p:tav>
                                      </p:tavLst>
                                    </p:anim>
                                    <p:animEffect transition="in" filter="fade">
                                      <p:cBhvr>
                                        <p:cTn id="32" dur="500"/>
                                        <p:tgtEl>
                                          <p:spTgt spid="118"/>
                                        </p:tgtEl>
                                      </p:cBhvr>
                                    </p:animEffect>
                                  </p:childTnLst>
                                </p:cTn>
                              </p:par>
                              <p:par>
                                <p:cTn id="33" presetID="53" presetClass="entr" presetSubtype="16" fill="hold" nodeType="withEffect">
                                  <p:stCondLst>
                                    <p:cond delay="0"/>
                                  </p:stCondLst>
                                  <p:childTnLst>
                                    <p:set>
                                      <p:cBhvr>
                                        <p:cTn id="34" dur="1" fill="hold">
                                          <p:stCondLst>
                                            <p:cond delay="0"/>
                                          </p:stCondLst>
                                        </p:cTn>
                                        <p:tgtEl>
                                          <p:spTgt spid="119"/>
                                        </p:tgtEl>
                                        <p:attrNameLst>
                                          <p:attrName>style.visibility</p:attrName>
                                        </p:attrNameLst>
                                      </p:cBhvr>
                                      <p:to>
                                        <p:strVal val="visible"/>
                                      </p:to>
                                    </p:set>
                                    <p:anim calcmode="lin" valueType="num">
                                      <p:cBhvr>
                                        <p:cTn id="35" dur="500" fill="hold"/>
                                        <p:tgtEl>
                                          <p:spTgt spid="119"/>
                                        </p:tgtEl>
                                        <p:attrNameLst>
                                          <p:attrName>ppt_w</p:attrName>
                                        </p:attrNameLst>
                                      </p:cBhvr>
                                      <p:tavLst>
                                        <p:tav tm="0">
                                          <p:val>
                                            <p:fltVal val="0"/>
                                          </p:val>
                                        </p:tav>
                                        <p:tav tm="100000">
                                          <p:val>
                                            <p:strVal val="#ppt_w"/>
                                          </p:val>
                                        </p:tav>
                                      </p:tavLst>
                                    </p:anim>
                                    <p:anim calcmode="lin" valueType="num">
                                      <p:cBhvr>
                                        <p:cTn id="36" dur="500" fill="hold"/>
                                        <p:tgtEl>
                                          <p:spTgt spid="119"/>
                                        </p:tgtEl>
                                        <p:attrNameLst>
                                          <p:attrName>ppt_h</p:attrName>
                                        </p:attrNameLst>
                                      </p:cBhvr>
                                      <p:tavLst>
                                        <p:tav tm="0">
                                          <p:val>
                                            <p:fltVal val="0"/>
                                          </p:val>
                                        </p:tav>
                                        <p:tav tm="100000">
                                          <p:val>
                                            <p:strVal val="#ppt_h"/>
                                          </p:val>
                                        </p:tav>
                                      </p:tavLst>
                                    </p:anim>
                                    <p:animEffect transition="in" filter="fade">
                                      <p:cBhvr>
                                        <p:cTn id="37" dur="500"/>
                                        <p:tgtEl>
                                          <p:spTgt spid="119"/>
                                        </p:tgtEl>
                                      </p:cBhvr>
                                    </p:animEffect>
                                  </p:childTnLst>
                                </p:cTn>
                              </p:par>
                            </p:childTnLst>
                          </p:cTn>
                        </p:par>
                      </p:childTnLst>
                    </p:cTn>
                  </p:par>
                  <p:par>
                    <p:cTn id="38" fill="hold">
                      <p:stCondLst>
                        <p:cond delay="indefinite"/>
                      </p:stCondLst>
                      <p:childTnLst>
                        <p:par>
                          <p:cTn id="39" fill="hold">
                            <p:stCondLst>
                              <p:cond delay="0"/>
                            </p:stCondLst>
                            <p:childTnLst>
                              <p:par>
                                <p:cTn id="40" presetID="1" presetClass="entr" presetSubtype="0" fill="hold" nodeType="clickEffect">
                                  <p:stCondLst>
                                    <p:cond delay="0"/>
                                  </p:stCondLst>
                                  <p:childTnLst>
                                    <p:set>
                                      <p:cBhvr>
                                        <p:cTn id="41" dur="1" fill="hold">
                                          <p:stCondLst>
                                            <p:cond delay="0"/>
                                          </p:stCondLst>
                                        </p:cTn>
                                        <p:tgtEl>
                                          <p:spTgt spid="157"/>
                                        </p:tgtEl>
                                        <p:attrNameLst>
                                          <p:attrName>style.visibility</p:attrName>
                                        </p:attrNameLst>
                                      </p:cBhvr>
                                      <p:to>
                                        <p:strVal val="visible"/>
                                      </p:to>
                                    </p:set>
                                  </p:childTnLst>
                                </p:cTn>
                              </p:par>
                            </p:childTnLst>
                          </p:cTn>
                        </p:par>
                        <p:par>
                          <p:cTn id="42" fill="hold">
                            <p:stCondLst>
                              <p:cond delay="0"/>
                            </p:stCondLst>
                            <p:childTnLst>
                              <p:par>
                                <p:cTn id="43" presetID="53" presetClass="entr" presetSubtype="16" fill="hold" nodeType="afterEffect">
                                  <p:stCondLst>
                                    <p:cond delay="0"/>
                                  </p:stCondLst>
                                  <p:childTnLst>
                                    <p:set>
                                      <p:cBhvr>
                                        <p:cTn id="44" dur="1" fill="hold">
                                          <p:stCondLst>
                                            <p:cond delay="0"/>
                                          </p:stCondLst>
                                        </p:cTn>
                                        <p:tgtEl>
                                          <p:spTgt spid="120"/>
                                        </p:tgtEl>
                                        <p:attrNameLst>
                                          <p:attrName>style.visibility</p:attrName>
                                        </p:attrNameLst>
                                      </p:cBhvr>
                                      <p:to>
                                        <p:strVal val="visible"/>
                                      </p:to>
                                    </p:set>
                                    <p:anim calcmode="lin" valueType="num">
                                      <p:cBhvr>
                                        <p:cTn id="45" dur="500" fill="hold"/>
                                        <p:tgtEl>
                                          <p:spTgt spid="120"/>
                                        </p:tgtEl>
                                        <p:attrNameLst>
                                          <p:attrName>ppt_w</p:attrName>
                                        </p:attrNameLst>
                                      </p:cBhvr>
                                      <p:tavLst>
                                        <p:tav tm="0">
                                          <p:val>
                                            <p:fltVal val="0"/>
                                          </p:val>
                                        </p:tav>
                                        <p:tav tm="100000">
                                          <p:val>
                                            <p:strVal val="#ppt_w"/>
                                          </p:val>
                                        </p:tav>
                                      </p:tavLst>
                                    </p:anim>
                                    <p:anim calcmode="lin" valueType="num">
                                      <p:cBhvr>
                                        <p:cTn id="46" dur="500" fill="hold"/>
                                        <p:tgtEl>
                                          <p:spTgt spid="120"/>
                                        </p:tgtEl>
                                        <p:attrNameLst>
                                          <p:attrName>ppt_h</p:attrName>
                                        </p:attrNameLst>
                                      </p:cBhvr>
                                      <p:tavLst>
                                        <p:tav tm="0">
                                          <p:val>
                                            <p:fltVal val="0"/>
                                          </p:val>
                                        </p:tav>
                                        <p:tav tm="100000">
                                          <p:val>
                                            <p:strVal val="#ppt_h"/>
                                          </p:val>
                                        </p:tav>
                                      </p:tavLst>
                                    </p:anim>
                                    <p:animEffect transition="in" filter="fade">
                                      <p:cBhvr>
                                        <p:cTn id="47" dur="500"/>
                                        <p:tgtEl>
                                          <p:spTgt spid="120"/>
                                        </p:tgtEl>
                                      </p:cBhvr>
                                    </p:animEffect>
                                  </p:childTnLst>
                                </p:cTn>
                              </p:par>
                            </p:childTnLst>
                          </p:cTn>
                        </p:par>
                      </p:childTnLst>
                    </p:cTn>
                  </p:par>
                  <p:par>
                    <p:cTn id="48" fill="hold">
                      <p:stCondLst>
                        <p:cond delay="indefinite"/>
                      </p:stCondLst>
                      <p:childTnLst>
                        <p:par>
                          <p:cTn id="49" fill="hold">
                            <p:stCondLst>
                              <p:cond delay="0"/>
                            </p:stCondLst>
                            <p:childTnLst>
                              <p:par>
                                <p:cTn id="50" presetID="1" presetClass="entr" presetSubtype="0" fill="hold" nodeType="clickEffect">
                                  <p:stCondLst>
                                    <p:cond delay="0"/>
                                  </p:stCondLst>
                                  <p:childTnLst>
                                    <p:set>
                                      <p:cBhvr>
                                        <p:cTn id="51" dur="1" fill="hold">
                                          <p:stCondLst>
                                            <p:cond delay="0"/>
                                          </p:stCondLst>
                                        </p:cTn>
                                        <p:tgtEl>
                                          <p:spTgt spid="151"/>
                                        </p:tgtEl>
                                        <p:attrNameLst>
                                          <p:attrName>style.visibility</p:attrName>
                                        </p:attrNameLst>
                                      </p:cBhvr>
                                      <p:to>
                                        <p:strVal val="visible"/>
                                      </p:to>
                                    </p:set>
                                  </p:childTnLst>
                                </p:cTn>
                              </p:par>
                            </p:childTnLst>
                          </p:cTn>
                        </p:par>
                        <p:par>
                          <p:cTn id="52" fill="hold">
                            <p:stCondLst>
                              <p:cond delay="0"/>
                            </p:stCondLst>
                            <p:childTnLst>
                              <p:par>
                                <p:cTn id="53" presetID="53" presetClass="entr" presetSubtype="16" fill="hold" nodeType="afterEffect">
                                  <p:stCondLst>
                                    <p:cond delay="0"/>
                                  </p:stCondLst>
                                  <p:childTnLst>
                                    <p:set>
                                      <p:cBhvr>
                                        <p:cTn id="54" dur="1" fill="hold">
                                          <p:stCondLst>
                                            <p:cond delay="0"/>
                                          </p:stCondLst>
                                        </p:cTn>
                                        <p:tgtEl>
                                          <p:spTgt spid="121"/>
                                        </p:tgtEl>
                                        <p:attrNameLst>
                                          <p:attrName>style.visibility</p:attrName>
                                        </p:attrNameLst>
                                      </p:cBhvr>
                                      <p:to>
                                        <p:strVal val="visible"/>
                                      </p:to>
                                    </p:set>
                                    <p:anim calcmode="lin" valueType="num">
                                      <p:cBhvr>
                                        <p:cTn id="55" dur="500" fill="hold"/>
                                        <p:tgtEl>
                                          <p:spTgt spid="121"/>
                                        </p:tgtEl>
                                        <p:attrNameLst>
                                          <p:attrName>ppt_w</p:attrName>
                                        </p:attrNameLst>
                                      </p:cBhvr>
                                      <p:tavLst>
                                        <p:tav tm="0">
                                          <p:val>
                                            <p:fltVal val="0"/>
                                          </p:val>
                                        </p:tav>
                                        <p:tav tm="100000">
                                          <p:val>
                                            <p:strVal val="#ppt_w"/>
                                          </p:val>
                                        </p:tav>
                                      </p:tavLst>
                                    </p:anim>
                                    <p:anim calcmode="lin" valueType="num">
                                      <p:cBhvr>
                                        <p:cTn id="56" dur="500" fill="hold"/>
                                        <p:tgtEl>
                                          <p:spTgt spid="121"/>
                                        </p:tgtEl>
                                        <p:attrNameLst>
                                          <p:attrName>ppt_h</p:attrName>
                                        </p:attrNameLst>
                                      </p:cBhvr>
                                      <p:tavLst>
                                        <p:tav tm="0">
                                          <p:val>
                                            <p:fltVal val="0"/>
                                          </p:val>
                                        </p:tav>
                                        <p:tav tm="100000">
                                          <p:val>
                                            <p:strVal val="#ppt_h"/>
                                          </p:val>
                                        </p:tav>
                                      </p:tavLst>
                                    </p:anim>
                                    <p:animEffect transition="in" filter="fade">
                                      <p:cBhvr>
                                        <p:cTn id="57" dur="500"/>
                                        <p:tgtEl>
                                          <p:spTgt spid="121"/>
                                        </p:tgtEl>
                                      </p:cBhvr>
                                    </p:animEffect>
                                  </p:childTnLst>
                                </p:cTn>
                              </p:par>
                            </p:childTnLst>
                          </p:cTn>
                        </p:par>
                      </p:childTnLst>
                    </p:cTn>
                  </p:par>
                  <p:par>
                    <p:cTn id="58" fill="hold">
                      <p:stCondLst>
                        <p:cond delay="indefinite"/>
                      </p:stCondLst>
                      <p:childTnLst>
                        <p:par>
                          <p:cTn id="59" fill="hold">
                            <p:stCondLst>
                              <p:cond delay="0"/>
                            </p:stCondLst>
                            <p:childTnLst>
                              <p:par>
                                <p:cTn id="60" presetID="1" presetClass="entr" presetSubtype="0" fill="hold" nodeType="clickEffect">
                                  <p:stCondLst>
                                    <p:cond delay="0"/>
                                  </p:stCondLst>
                                  <p:childTnLst>
                                    <p:set>
                                      <p:cBhvr>
                                        <p:cTn id="61" dur="1" fill="hold">
                                          <p:stCondLst>
                                            <p:cond delay="0"/>
                                          </p:stCondLst>
                                        </p:cTn>
                                        <p:tgtEl>
                                          <p:spTgt spid="145"/>
                                        </p:tgtEl>
                                        <p:attrNameLst>
                                          <p:attrName>style.visibility</p:attrName>
                                        </p:attrNameLst>
                                      </p:cBhvr>
                                      <p:to>
                                        <p:strVal val="visible"/>
                                      </p:to>
                                    </p:set>
                                  </p:childTnLst>
                                </p:cTn>
                              </p:par>
                            </p:childTnLst>
                          </p:cTn>
                        </p:par>
                        <p:par>
                          <p:cTn id="62" fill="hold">
                            <p:stCondLst>
                              <p:cond delay="0"/>
                            </p:stCondLst>
                            <p:childTnLst>
                              <p:par>
                                <p:cTn id="63" presetID="53" presetClass="entr" presetSubtype="16" fill="hold" nodeType="afterEffect">
                                  <p:stCondLst>
                                    <p:cond delay="0"/>
                                  </p:stCondLst>
                                  <p:childTnLst>
                                    <p:set>
                                      <p:cBhvr>
                                        <p:cTn id="64" dur="1" fill="hold">
                                          <p:stCondLst>
                                            <p:cond delay="0"/>
                                          </p:stCondLst>
                                        </p:cTn>
                                        <p:tgtEl>
                                          <p:spTgt spid="123"/>
                                        </p:tgtEl>
                                        <p:attrNameLst>
                                          <p:attrName>style.visibility</p:attrName>
                                        </p:attrNameLst>
                                      </p:cBhvr>
                                      <p:to>
                                        <p:strVal val="visible"/>
                                      </p:to>
                                    </p:set>
                                    <p:anim calcmode="lin" valueType="num">
                                      <p:cBhvr>
                                        <p:cTn id="65" dur="500" fill="hold"/>
                                        <p:tgtEl>
                                          <p:spTgt spid="123"/>
                                        </p:tgtEl>
                                        <p:attrNameLst>
                                          <p:attrName>ppt_w</p:attrName>
                                        </p:attrNameLst>
                                      </p:cBhvr>
                                      <p:tavLst>
                                        <p:tav tm="0">
                                          <p:val>
                                            <p:fltVal val="0"/>
                                          </p:val>
                                        </p:tav>
                                        <p:tav tm="100000">
                                          <p:val>
                                            <p:strVal val="#ppt_w"/>
                                          </p:val>
                                        </p:tav>
                                      </p:tavLst>
                                    </p:anim>
                                    <p:anim calcmode="lin" valueType="num">
                                      <p:cBhvr>
                                        <p:cTn id="66" dur="500" fill="hold"/>
                                        <p:tgtEl>
                                          <p:spTgt spid="123"/>
                                        </p:tgtEl>
                                        <p:attrNameLst>
                                          <p:attrName>ppt_h</p:attrName>
                                        </p:attrNameLst>
                                      </p:cBhvr>
                                      <p:tavLst>
                                        <p:tav tm="0">
                                          <p:val>
                                            <p:fltVal val="0"/>
                                          </p:val>
                                        </p:tav>
                                        <p:tav tm="100000">
                                          <p:val>
                                            <p:strVal val="#ppt_h"/>
                                          </p:val>
                                        </p:tav>
                                      </p:tavLst>
                                    </p:anim>
                                    <p:animEffect transition="in" filter="fade">
                                      <p:cBhvr>
                                        <p:cTn id="67" dur="500"/>
                                        <p:tgtEl>
                                          <p:spTgt spid="123"/>
                                        </p:tgtEl>
                                      </p:cBhvr>
                                    </p:animEffect>
                                  </p:childTnLst>
                                </p:cTn>
                              </p:par>
                            </p:childTnLst>
                          </p:cTn>
                        </p:par>
                      </p:childTnLst>
                    </p:cTn>
                  </p:par>
                  <p:par>
                    <p:cTn id="68" fill="hold">
                      <p:stCondLst>
                        <p:cond delay="indefinite"/>
                      </p:stCondLst>
                      <p:childTnLst>
                        <p:par>
                          <p:cTn id="69" fill="hold">
                            <p:stCondLst>
                              <p:cond delay="0"/>
                            </p:stCondLst>
                            <p:childTnLst>
                              <p:par>
                                <p:cTn id="70" presetID="1" presetClass="entr" presetSubtype="0" fill="hold" nodeType="clickEffect">
                                  <p:stCondLst>
                                    <p:cond delay="0"/>
                                  </p:stCondLst>
                                  <p:childTnLst>
                                    <p:set>
                                      <p:cBhvr>
                                        <p:cTn id="71" dur="1" fill="hold">
                                          <p:stCondLst>
                                            <p:cond delay="0"/>
                                          </p:stCondLst>
                                        </p:cTn>
                                        <p:tgtEl>
                                          <p:spTgt spid="140"/>
                                        </p:tgtEl>
                                        <p:attrNameLst>
                                          <p:attrName>style.visibility</p:attrName>
                                        </p:attrNameLst>
                                      </p:cBhvr>
                                      <p:to>
                                        <p:strVal val="visible"/>
                                      </p:to>
                                    </p:set>
                                  </p:childTnLst>
                                </p:cTn>
                              </p:par>
                            </p:childTnLst>
                          </p:cTn>
                        </p:par>
                        <p:par>
                          <p:cTn id="72" fill="hold">
                            <p:stCondLst>
                              <p:cond delay="0"/>
                            </p:stCondLst>
                            <p:childTnLst>
                              <p:par>
                                <p:cTn id="73" presetID="53" presetClass="entr" presetSubtype="16" fill="hold" nodeType="afterEffect">
                                  <p:stCondLst>
                                    <p:cond delay="0"/>
                                  </p:stCondLst>
                                  <p:childTnLst>
                                    <p:set>
                                      <p:cBhvr>
                                        <p:cTn id="74" dur="1" fill="hold">
                                          <p:stCondLst>
                                            <p:cond delay="0"/>
                                          </p:stCondLst>
                                        </p:cTn>
                                        <p:tgtEl>
                                          <p:spTgt spid="124"/>
                                        </p:tgtEl>
                                        <p:attrNameLst>
                                          <p:attrName>style.visibility</p:attrName>
                                        </p:attrNameLst>
                                      </p:cBhvr>
                                      <p:to>
                                        <p:strVal val="visible"/>
                                      </p:to>
                                    </p:set>
                                    <p:anim calcmode="lin" valueType="num">
                                      <p:cBhvr>
                                        <p:cTn id="75" dur="500" fill="hold"/>
                                        <p:tgtEl>
                                          <p:spTgt spid="124"/>
                                        </p:tgtEl>
                                        <p:attrNameLst>
                                          <p:attrName>ppt_w</p:attrName>
                                        </p:attrNameLst>
                                      </p:cBhvr>
                                      <p:tavLst>
                                        <p:tav tm="0">
                                          <p:val>
                                            <p:fltVal val="0"/>
                                          </p:val>
                                        </p:tav>
                                        <p:tav tm="100000">
                                          <p:val>
                                            <p:strVal val="#ppt_w"/>
                                          </p:val>
                                        </p:tav>
                                      </p:tavLst>
                                    </p:anim>
                                    <p:anim calcmode="lin" valueType="num">
                                      <p:cBhvr>
                                        <p:cTn id="76" dur="500" fill="hold"/>
                                        <p:tgtEl>
                                          <p:spTgt spid="124"/>
                                        </p:tgtEl>
                                        <p:attrNameLst>
                                          <p:attrName>ppt_h</p:attrName>
                                        </p:attrNameLst>
                                      </p:cBhvr>
                                      <p:tavLst>
                                        <p:tav tm="0">
                                          <p:val>
                                            <p:fltVal val="0"/>
                                          </p:val>
                                        </p:tav>
                                        <p:tav tm="100000">
                                          <p:val>
                                            <p:strVal val="#ppt_h"/>
                                          </p:val>
                                        </p:tav>
                                      </p:tavLst>
                                    </p:anim>
                                    <p:animEffect transition="in" filter="fade">
                                      <p:cBhvr>
                                        <p:cTn id="77" dur="500"/>
                                        <p:tgtEl>
                                          <p:spTgt spid="124"/>
                                        </p:tgtEl>
                                      </p:cBhvr>
                                    </p:animEffect>
                                  </p:childTnLst>
                                </p:cTn>
                              </p:par>
                            </p:childTnLst>
                          </p:cTn>
                        </p:par>
                      </p:childTnLst>
                    </p:cTn>
                  </p:par>
                  <p:par>
                    <p:cTn id="78" fill="hold">
                      <p:stCondLst>
                        <p:cond delay="indefinite"/>
                      </p:stCondLst>
                      <p:childTnLst>
                        <p:par>
                          <p:cTn id="79" fill="hold">
                            <p:stCondLst>
                              <p:cond delay="0"/>
                            </p:stCondLst>
                            <p:childTnLst>
                              <p:par>
                                <p:cTn id="80" presetID="1" presetClass="entr" presetSubtype="0" fill="hold" nodeType="clickEffect">
                                  <p:stCondLst>
                                    <p:cond delay="0"/>
                                  </p:stCondLst>
                                  <p:childTnLst>
                                    <p:set>
                                      <p:cBhvr>
                                        <p:cTn id="81" dur="1" fill="hold">
                                          <p:stCondLst>
                                            <p:cond delay="0"/>
                                          </p:stCondLst>
                                        </p:cTn>
                                        <p:tgtEl>
                                          <p:spTgt spid="128"/>
                                        </p:tgtEl>
                                        <p:attrNameLst>
                                          <p:attrName>style.visibility</p:attrName>
                                        </p:attrNameLst>
                                      </p:cBhvr>
                                      <p:to>
                                        <p:strVal val="visible"/>
                                      </p:to>
                                    </p:set>
                                  </p:childTnLst>
                                </p:cTn>
                              </p:par>
                            </p:childTnLst>
                          </p:cTn>
                        </p:par>
                        <p:par>
                          <p:cTn id="82" fill="hold">
                            <p:stCondLst>
                              <p:cond delay="0"/>
                            </p:stCondLst>
                            <p:childTnLst>
                              <p:par>
                                <p:cTn id="83" presetID="53" presetClass="entr" presetSubtype="16" fill="hold" nodeType="afterEffect">
                                  <p:stCondLst>
                                    <p:cond delay="0"/>
                                  </p:stCondLst>
                                  <p:childTnLst>
                                    <p:set>
                                      <p:cBhvr>
                                        <p:cTn id="84" dur="1" fill="hold">
                                          <p:stCondLst>
                                            <p:cond delay="0"/>
                                          </p:stCondLst>
                                        </p:cTn>
                                        <p:tgtEl>
                                          <p:spTgt spid="125"/>
                                        </p:tgtEl>
                                        <p:attrNameLst>
                                          <p:attrName>style.visibility</p:attrName>
                                        </p:attrNameLst>
                                      </p:cBhvr>
                                      <p:to>
                                        <p:strVal val="visible"/>
                                      </p:to>
                                    </p:set>
                                    <p:anim calcmode="lin" valueType="num">
                                      <p:cBhvr>
                                        <p:cTn id="85" dur="500" fill="hold"/>
                                        <p:tgtEl>
                                          <p:spTgt spid="125"/>
                                        </p:tgtEl>
                                        <p:attrNameLst>
                                          <p:attrName>ppt_w</p:attrName>
                                        </p:attrNameLst>
                                      </p:cBhvr>
                                      <p:tavLst>
                                        <p:tav tm="0">
                                          <p:val>
                                            <p:fltVal val="0"/>
                                          </p:val>
                                        </p:tav>
                                        <p:tav tm="100000">
                                          <p:val>
                                            <p:strVal val="#ppt_w"/>
                                          </p:val>
                                        </p:tav>
                                      </p:tavLst>
                                    </p:anim>
                                    <p:anim calcmode="lin" valueType="num">
                                      <p:cBhvr>
                                        <p:cTn id="86" dur="500" fill="hold"/>
                                        <p:tgtEl>
                                          <p:spTgt spid="125"/>
                                        </p:tgtEl>
                                        <p:attrNameLst>
                                          <p:attrName>ppt_h</p:attrName>
                                        </p:attrNameLst>
                                      </p:cBhvr>
                                      <p:tavLst>
                                        <p:tav tm="0">
                                          <p:val>
                                            <p:fltVal val="0"/>
                                          </p:val>
                                        </p:tav>
                                        <p:tav tm="100000">
                                          <p:val>
                                            <p:strVal val="#ppt_h"/>
                                          </p:val>
                                        </p:tav>
                                      </p:tavLst>
                                    </p:anim>
                                    <p:animEffect transition="in" filter="fade">
                                      <p:cBhvr>
                                        <p:cTn id="87" dur="500"/>
                                        <p:tgtEl>
                                          <p:spTgt spid="125"/>
                                        </p:tgtEl>
                                      </p:cBhvr>
                                    </p:animEffect>
                                  </p:childTnLst>
                                </p:cTn>
                              </p:par>
                              <p:par>
                                <p:cTn id="88" presetID="53" presetClass="entr" presetSubtype="16" fill="hold" nodeType="withEffect">
                                  <p:stCondLst>
                                    <p:cond delay="0"/>
                                  </p:stCondLst>
                                  <p:childTnLst>
                                    <p:set>
                                      <p:cBhvr>
                                        <p:cTn id="89" dur="1" fill="hold">
                                          <p:stCondLst>
                                            <p:cond delay="0"/>
                                          </p:stCondLst>
                                        </p:cTn>
                                        <p:tgtEl>
                                          <p:spTgt spid="122"/>
                                        </p:tgtEl>
                                        <p:attrNameLst>
                                          <p:attrName>style.visibility</p:attrName>
                                        </p:attrNameLst>
                                      </p:cBhvr>
                                      <p:to>
                                        <p:strVal val="visible"/>
                                      </p:to>
                                    </p:set>
                                    <p:anim calcmode="lin" valueType="num">
                                      <p:cBhvr>
                                        <p:cTn id="90" dur="500" fill="hold"/>
                                        <p:tgtEl>
                                          <p:spTgt spid="122"/>
                                        </p:tgtEl>
                                        <p:attrNameLst>
                                          <p:attrName>ppt_w</p:attrName>
                                        </p:attrNameLst>
                                      </p:cBhvr>
                                      <p:tavLst>
                                        <p:tav tm="0">
                                          <p:val>
                                            <p:fltVal val="0"/>
                                          </p:val>
                                        </p:tav>
                                        <p:tav tm="100000">
                                          <p:val>
                                            <p:strVal val="#ppt_w"/>
                                          </p:val>
                                        </p:tav>
                                      </p:tavLst>
                                    </p:anim>
                                    <p:anim calcmode="lin" valueType="num">
                                      <p:cBhvr>
                                        <p:cTn id="91" dur="500" fill="hold"/>
                                        <p:tgtEl>
                                          <p:spTgt spid="122"/>
                                        </p:tgtEl>
                                        <p:attrNameLst>
                                          <p:attrName>ppt_h</p:attrName>
                                        </p:attrNameLst>
                                      </p:cBhvr>
                                      <p:tavLst>
                                        <p:tav tm="0">
                                          <p:val>
                                            <p:fltVal val="0"/>
                                          </p:val>
                                        </p:tav>
                                        <p:tav tm="100000">
                                          <p:val>
                                            <p:strVal val="#ppt_h"/>
                                          </p:val>
                                        </p:tav>
                                      </p:tavLst>
                                    </p:anim>
                                    <p:animEffect transition="in" filter="fade">
                                      <p:cBhvr>
                                        <p:cTn id="92" dur="500"/>
                                        <p:tgtEl>
                                          <p:spTgt spid="122"/>
                                        </p:tgtEl>
                                      </p:cBhvr>
                                    </p:animEffect>
                                  </p:childTnLst>
                                </p:cTn>
                              </p:par>
                            </p:childTnLst>
                          </p:cTn>
                        </p:par>
                      </p:childTnLst>
                    </p:cTn>
                  </p:par>
                  <p:par>
                    <p:cTn id="93" fill="hold">
                      <p:stCondLst>
                        <p:cond delay="indefinite"/>
                      </p:stCondLst>
                      <p:childTnLst>
                        <p:par>
                          <p:cTn id="94" fill="hold">
                            <p:stCondLst>
                              <p:cond delay="0"/>
                            </p:stCondLst>
                            <p:childTnLst>
                              <p:par>
                                <p:cTn id="95" presetID="1" presetClass="entr" presetSubtype="0" fill="hold" nodeType="clickEffect">
                                  <p:stCondLst>
                                    <p:cond delay="0"/>
                                  </p:stCondLst>
                                  <p:childTnLst>
                                    <p:set>
                                      <p:cBhvr>
                                        <p:cTn id="96" dur="1" fill="hold">
                                          <p:stCondLst>
                                            <p:cond delay="0"/>
                                          </p:stCondLst>
                                        </p:cTn>
                                        <p:tgtEl>
                                          <p:spTgt spid="134"/>
                                        </p:tgtEl>
                                        <p:attrNameLst>
                                          <p:attrName>style.visibility</p:attrName>
                                        </p:attrNameLst>
                                      </p:cBhvr>
                                      <p:to>
                                        <p:strVal val="visible"/>
                                      </p:to>
                                    </p:set>
                                  </p:childTnLst>
                                </p:cTn>
                              </p:par>
                            </p:childTnLst>
                          </p:cTn>
                        </p:par>
                        <p:par>
                          <p:cTn id="97" fill="hold">
                            <p:stCondLst>
                              <p:cond delay="0"/>
                            </p:stCondLst>
                            <p:childTnLst>
                              <p:par>
                                <p:cTn id="98" presetID="53" presetClass="entr" presetSubtype="16" fill="hold" nodeType="afterEffect">
                                  <p:stCondLst>
                                    <p:cond delay="0"/>
                                  </p:stCondLst>
                                  <p:childTnLst>
                                    <p:set>
                                      <p:cBhvr>
                                        <p:cTn id="99" dur="1" fill="hold">
                                          <p:stCondLst>
                                            <p:cond delay="0"/>
                                          </p:stCondLst>
                                        </p:cTn>
                                        <p:tgtEl>
                                          <p:spTgt spid="127"/>
                                        </p:tgtEl>
                                        <p:attrNameLst>
                                          <p:attrName>style.visibility</p:attrName>
                                        </p:attrNameLst>
                                      </p:cBhvr>
                                      <p:to>
                                        <p:strVal val="visible"/>
                                      </p:to>
                                    </p:set>
                                    <p:anim calcmode="lin" valueType="num">
                                      <p:cBhvr>
                                        <p:cTn id="100" dur="500" fill="hold"/>
                                        <p:tgtEl>
                                          <p:spTgt spid="127"/>
                                        </p:tgtEl>
                                        <p:attrNameLst>
                                          <p:attrName>ppt_w</p:attrName>
                                        </p:attrNameLst>
                                      </p:cBhvr>
                                      <p:tavLst>
                                        <p:tav tm="0">
                                          <p:val>
                                            <p:fltVal val="0"/>
                                          </p:val>
                                        </p:tav>
                                        <p:tav tm="100000">
                                          <p:val>
                                            <p:strVal val="#ppt_w"/>
                                          </p:val>
                                        </p:tav>
                                      </p:tavLst>
                                    </p:anim>
                                    <p:anim calcmode="lin" valueType="num">
                                      <p:cBhvr>
                                        <p:cTn id="101" dur="500" fill="hold"/>
                                        <p:tgtEl>
                                          <p:spTgt spid="127"/>
                                        </p:tgtEl>
                                        <p:attrNameLst>
                                          <p:attrName>ppt_h</p:attrName>
                                        </p:attrNameLst>
                                      </p:cBhvr>
                                      <p:tavLst>
                                        <p:tav tm="0">
                                          <p:val>
                                            <p:fltVal val="0"/>
                                          </p:val>
                                        </p:tav>
                                        <p:tav tm="100000">
                                          <p:val>
                                            <p:strVal val="#ppt_h"/>
                                          </p:val>
                                        </p:tav>
                                      </p:tavLst>
                                    </p:anim>
                                    <p:animEffect transition="in" filter="fade">
                                      <p:cBhvr>
                                        <p:cTn id="102" dur="500"/>
                                        <p:tgtEl>
                                          <p:spTgt spid="127"/>
                                        </p:tgtEl>
                                      </p:cBhvr>
                                    </p:animEffect>
                                  </p:childTnLst>
                                </p:cTn>
                              </p:par>
                              <p:par>
                                <p:cTn id="103" presetID="53" presetClass="entr" presetSubtype="16" fill="hold" nodeType="withEffect">
                                  <p:stCondLst>
                                    <p:cond delay="0"/>
                                  </p:stCondLst>
                                  <p:childTnLst>
                                    <p:set>
                                      <p:cBhvr>
                                        <p:cTn id="104" dur="1" fill="hold">
                                          <p:stCondLst>
                                            <p:cond delay="0"/>
                                          </p:stCondLst>
                                        </p:cTn>
                                        <p:tgtEl>
                                          <p:spTgt spid="126"/>
                                        </p:tgtEl>
                                        <p:attrNameLst>
                                          <p:attrName>style.visibility</p:attrName>
                                        </p:attrNameLst>
                                      </p:cBhvr>
                                      <p:to>
                                        <p:strVal val="visible"/>
                                      </p:to>
                                    </p:set>
                                    <p:anim calcmode="lin" valueType="num">
                                      <p:cBhvr>
                                        <p:cTn id="105" dur="500" fill="hold"/>
                                        <p:tgtEl>
                                          <p:spTgt spid="126"/>
                                        </p:tgtEl>
                                        <p:attrNameLst>
                                          <p:attrName>ppt_w</p:attrName>
                                        </p:attrNameLst>
                                      </p:cBhvr>
                                      <p:tavLst>
                                        <p:tav tm="0">
                                          <p:val>
                                            <p:fltVal val="0"/>
                                          </p:val>
                                        </p:tav>
                                        <p:tav tm="100000">
                                          <p:val>
                                            <p:strVal val="#ppt_w"/>
                                          </p:val>
                                        </p:tav>
                                      </p:tavLst>
                                    </p:anim>
                                    <p:anim calcmode="lin" valueType="num">
                                      <p:cBhvr>
                                        <p:cTn id="106" dur="500" fill="hold"/>
                                        <p:tgtEl>
                                          <p:spTgt spid="126"/>
                                        </p:tgtEl>
                                        <p:attrNameLst>
                                          <p:attrName>ppt_h</p:attrName>
                                        </p:attrNameLst>
                                      </p:cBhvr>
                                      <p:tavLst>
                                        <p:tav tm="0">
                                          <p:val>
                                            <p:fltVal val="0"/>
                                          </p:val>
                                        </p:tav>
                                        <p:tav tm="100000">
                                          <p:val>
                                            <p:strVal val="#ppt_h"/>
                                          </p:val>
                                        </p:tav>
                                      </p:tavLst>
                                    </p:anim>
                                    <p:animEffect transition="in" filter="fade">
                                      <p:cBhvr>
                                        <p:cTn id="107" dur="500"/>
                                        <p:tgtEl>
                                          <p:spTgt spid="1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Picture Placeholder 6">
            <a:extLst>
              <a:ext uri="{FF2B5EF4-FFF2-40B4-BE49-F238E27FC236}">
                <a16:creationId xmlns:a16="http://schemas.microsoft.com/office/drawing/2014/main" id="{6B95CC86-98A7-40ED-99F6-D2BBBE9B4DD1}"/>
              </a:ext>
              <a:ext uri="{C183D7F6-B498-43B3-948B-1728B52AA6E4}">
                <adec:decorative xmlns:adec="http://schemas.microsoft.com/office/drawing/2017/decorative" val="1"/>
              </a:ext>
            </a:extLst>
          </p:cNvPr>
          <p:cNvSpPr txBox="1">
            <a:spLocks/>
          </p:cNvSpPr>
          <p:nvPr/>
        </p:nvSpPr>
        <p:spPr>
          <a:xfrm>
            <a:off x="6350" y="0"/>
            <a:ext cx="6089650" cy="6858000"/>
          </a:xfrm>
          <a:prstGeom prst="rect">
            <a:avLst/>
          </a:prstGeom>
          <a:solidFill>
            <a:schemeClr val="bg1">
              <a:lumMod val="95000"/>
            </a:schemeClr>
          </a:solidFill>
        </p:spPr>
      </p:sp>
      <p:sp>
        <p:nvSpPr>
          <p:cNvPr id="2" name="Title 1">
            <a:extLst>
              <a:ext uri="{FF2B5EF4-FFF2-40B4-BE49-F238E27FC236}">
                <a16:creationId xmlns:a16="http://schemas.microsoft.com/office/drawing/2014/main" id="{F6773D69-DF15-4A06-B572-A3302FFCE3DC}"/>
              </a:ext>
            </a:extLst>
          </p:cNvPr>
          <p:cNvSpPr>
            <a:spLocks noGrp="1"/>
          </p:cNvSpPr>
          <p:nvPr>
            <p:ph type="title"/>
          </p:nvPr>
        </p:nvSpPr>
        <p:spPr/>
        <p:txBody>
          <a:bodyPr/>
          <a:lstStyle/>
          <a:p>
            <a:r>
              <a:rPr lang="en-US"/>
              <a:t>Microsoft 365 admin center</a:t>
            </a:r>
          </a:p>
        </p:txBody>
      </p:sp>
      <p:pic>
        <p:nvPicPr>
          <p:cNvPr id="3" name="Picture 2">
            <a:extLst>
              <a:ext uri="{FF2B5EF4-FFF2-40B4-BE49-F238E27FC236}">
                <a16:creationId xmlns:a16="http://schemas.microsoft.com/office/drawing/2014/main" id="{D3485235-A4F9-4942-A5C0-76F41C8076F2}"/>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588263" y="2329343"/>
            <a:ext cx="3158237" cy="3977376"/>
          </a:xfrm>
          <a:prstGeom prst="rect">
            <a:avLst/>
          </a:prstGeom>
          <a:ln>
            <a:noFill/>
          </a:ln>
          <a:effectLst>
            <a:outerShdw blurRad="190500" algn="ctr" rotWithShape="0">
              <a:prstClr val="black">
                <a:alpha val="30000"/>
              </a:prstClr>
            </a:outerShdw>
          </a:effectLst>
        </p:spPr>
      </p:pic>
      <p:sp>
        <p:nvSpPr>
          <p:cNvPr id="4" name="Content Placeholder 2">
            <a:extLst>
              <a:ext uri="{FF2B5EF4-FFF2-40B4-BE49-F238E27FC236}">
                <a16:creationId xmlns:a16="http://schemas.microsoft.com/office/drawing/2014/main" id="{59021A9D-FF93-4F91-A778-2163C5DADA91}"/>
              </a:ext>
            </a:extLst>
          </p:cNvPr>
          <p:cNvSpPr txBox="1">
            <a:spLocks/>
          </p:cNvSpPr>
          <p:nvPr/>
        </p:nvSpPr>
        <p:spPr>
          <a:xfrm>
            <a:off x="588263" y="1335762"/>
            <a:ext cx="5616575" cy="860238"/>
          </a:xfrm>
          <a:prstGeom prst="rect">
            <a:avLst/>
          </a:prstGeom>
        </p:spPr>
        <p:txBody>
          <a:bodyPr vert="horz" wrap="square" lIns="0" tIns="0" rIns="0" bIns="0" rtlCol="0">
            <a:no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Aft>
                <a:spcPts val="600"/>
              </a:spcAft>
              <a:buClr>
                <a:schemeClr val="accent1"/>
              </a:buClr>
              <a:buSzPct val="100000"/>
              <a:buNone/>
            </a:pPr>
            <a:r>
              <a:rPr lang="en-US" sz="1400"/>
              <a:t>Sign in to: </a:t>
            </a:r>
            <a:r>
              <a:rPr lang="en-US" sz="1400">
                <a:solidFill>
                  <a:srgbClr val="4B53BC"/>
                </a:solidFill>
                <a:hlinkClick r:id="rId4"/>
              </a:rPr>
              <a:t>https://admin.Microsoft.com</a:t>
            </a:r>
            <a:endParaRPr lang="en-US" sz="1400">
              <a:solidFill>
                <a:srgbClr val="4B53BC"/>
              </a:solidFill>
            </a:endParaRPr>
          </a:p>
          <a:p>
            <a:pPr marL="0" indent="0">
              <a:spcAft>
                <a:spcPts val="600"/>
              </a:spcAft>
              <a:buClr>
                <a:schemeClr val="accent1"/>
              </a:buClr>
              <a:buSzPct val="100000"/>
              <a:buNone/>
            </a:pPr>
            <a:r>
              <a:rPr lang="en-US" sz="1400"/>
              <a:t>Navigate to </a:t>
            </a:r>
            <a:r>
              <a:rPr lang="en-US" sz="1400">
                <a:solidFill>
                  <a:srgbClr val="5C5AD4"/>
                </a:solidFill>
                <a:latin typeface="+mj-lt"/>
              </a:rPr>
              <a:t>Resources</a:t>
            </a:r>
            <a:r>
              <a:rPr lang="en-US" sz="1400"/>
              <a:t> –&gt; </a:t>
            </a:r>
            <a:r>
              <a:rPr lang="en-US" sz="1400">
                <a:solidFill>
                  <a:srgbClr val="5C5AD4"/>
                </a:solidFill>
                <a:latin typeface="+mj-lt"/>
              </a:rPr>
              <a:t>Rooms &amp; equipment</a:t>
            </a:r>
          </a:p>
        </p:txBody>
      </p:sp>
      <p:pic>
        <p:nvPicPr>
          <p:cNvPr id="14" name="Picture 13">
            <a:extLst>
              <a:ext uri="{FF2B5EF4-FFF2-40B4-BE49-F238E27FC236}">
                <a16:creationId xmlns:a16="http://schemas.microsoft.com/office/drawing/2014/main" id="{C1CB2D71-5888-4159-A818-C7B7C0E6572A}"/>
              </a:ext>
              <a:ext uri="{C183D7F6-B498-43B3-948B-1728B52AA6E4}">
                <adec:decorative xmlns:adec="http://schemas.microsoft.com/office/drawing/2017/decorative" val="1"/>
              </a:ext>
            </a:extLst>
          </p:cNvPr>
          <p:cNvPicPr>
            <a:picLocks noChangeAspect="1"/>
          </p:cNvPicPr>
          <p:nvPr/>
        </p:nvPicPr>
        <p:blipFill rotWithShape="1">
          <a:blip r:embed="rId5"/>
          <a:srcRect l="1215" t="1935" r="43604" b="21875"/>
          <a:stretch/>
        </p:blipFill>
        <p:spPr>
          <a:xfrm>
            <a:off x="6659879" y="737419"/>
            <a:ext cx="5532121" cy="6120582"/>
          </a:xfrm>
          <a:prstGeom prst="rect">
            <a:avLst/>
          </a:prstGeom>
          <a:ln>
            <a:noFill/>
          </a:ln>
        </p:spPr>
      </p:pic>
    </p:spTree>
    <p:extLst>
      <p:ext uri="{BB962C8B-B14F-4D97-AF65-F5344CB8AC3E}">
        <p14:creationId xmlns:p14="http://schemas.microsoft.com/office/powerpoint/2010/main" val="30573859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Picture Placeholder 6">
            <a:extLst>
              <a:ext uri="{FF2B5EF4-FFF2-40B4-BE49-F238E27FC236}">
                <a16:creationId xmlns:a16="http://schemas.microsoft.com/office/drawing/2014/main" id="{26FDF6ED-4D01-4E87-8F9D-63669FF698EF}"/>
              </a:ext>
              <a:ext uri="{C183D7F6-B498-43B3-948B-1728B52AA6E4}">
                <adec:decorative xmlns:adec="http://schemas.microsoft.com/office/drawing/2017/decorative" val="1"/>
              </a:ext>
            </a:extLst>
          </p:cNvPr>
          <p:cNvSpPr txBox="1">
            <a:spLocks/>
          </p:cNvSpPr>
          <p:nvPr/>
        </p:nvSpPr>
        <p:spPr>
          <a:xfrm>
            <a:off x="6350" y="0"/>
            <a:ext cx="6089650" cy="6858000"/>
          </a:xfrm>
          <a:prstGeom prst="rect">
            <a:avLst/>
          </a:prstGeom>
          <a:solidFill>
            <a:schemeClr val="bg1">
              <a:lumMod val="95000"/>
            </a:schemeClr>
          </a:solidFill>
        </p:spPr>
      </p:sp>
      <p:sp>
        <p:nvSpPr>
          <p:cNvPr id="2" name="Title 1">
            <a:extLst>
              <a:ext uri="{FF2B5EF4-FFF2-40B4-BE49-F238E27FC236}">
                <a16:creationId xmlns:a16="http://schemas.microsoft.com/office/drawing/2014/main" id="{50C5863E-D14E-4751-99B0-983926283CD3}"/>
              </a:ext>
            </a:extLst>
          </p:cNvPr>
          <p:cNvSpPr>
            <a:spLocks noGrp="1"/>
          </p:cNvSpPr>
          <p:nvPr>
            <p:ph type="title"/>
          </p:nvPr>
        </p:nvSpPr>
        <p:spPr/>
        <p:txBody>
          <a:bodyPr/>
          <a:lstStyle/>
          <a:p>
            <a:r>
              <a:rPr lang="en-US"/>
              <a:t>Microsoft 365 admin center </a:t>
            </a:r>
          </a:p>
        </p:txBody>
      </p:sp>
      <p:pic>
        <p:nvPicPr>
          <p:cNvPr id="8" name="Picture 7">
            <a:extLst>
              <a:ext uri="{FF2B5EF4-FFF2-40B4-BE49-F238E27FC236}">
                <a16:creationId xmlns:a16="http://schemas.microsoft.com/office/drawing/2014/main" id="{C83E3EB6-CFE8-4AEA-A09C-DD1EABFDBA5E}"/>
              </a:ext>
              <a:ext uri="{C183D7F6-B498-43B3-948B-1728B52AA6E4}">
                <adec:decorative xmlns:adec="http://schemas.microsoft.com/office/drawing/2017/decorative" val="1"/>
              </a:ext>
            </a:extLst>
          </p:cNvPr>
          <p:cNvPicPr>
            <a:picLocks noChangeAspect="1"/>
          </p:cNvPicPr>
          <p:nvPr/>
        </p:nvPicPr>
        <p:blipFill>
          <a:blip r:embed="rId2"/>
          <a:stretch>
            <a:fillRect/>
          </a:stretch>
        </p:blipFill>
        <p:spPr>
          <a:xfrm>
            <a:off x="588263" y="2340262"/>
            <a:ext cx="5225043" cy="2407668"/>
          </a:xfrm>
          <a:prstGeom prst="rect">
            <a:avLst/>
          </a:prstGeom>
          <a:ln>
            <a:noFill/>
          </a:ln>
          <a:effectLst>
            <a:outerShdw blurRad="190500" algn="ctr" rotWithShape="0">
              <a:prstClr val="black">
                <a:alpha val="30000"/>
              </a:prstClr>
            </a:outerShdw>
          </a:effectLst>
        </p:spPr>
      </p:pic>
      <p:sp>
        <p:nvSpPr>
          <p:cNvPr id="15" name="Content Placeholder 2">
            <a:extLst>
              <a:ext uri="{FF2B5EF4-FFF2-40B4-BE49-F238E27FC236}">
                <a16:creationId xmlns:a16="http://schemas.microsoft.com/office/drawing/2014/main" id="{105CF341-0141-43F2-8230-1791D3F68E27}"/>
              </a:ext>
            </a:extLst>
          </p:cNvPr>
          <p:cNvSpPr txBox="1">
            <a:spLocks/>
          </p:cNvSpPr>
          <p:nvPr/>
        </p:nvSpPr>
        <p:spPr>
          <a:xfrm>
            <a:off x="588262" y="1335762"/>
            <a:ext cx="4463571" cy="860238"/>
          </a:xfrm>
          <a:prstGeom prst="rect">
            <a:avLst/>
          </a:prstGeom>
        </p:spPr>
        <p:txBody>
          <a:bodyPr vert="horz" wrap="square" lIns="0" tIns="0" rIns="0" bIns="0" rtlCol="0">
            <a:no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Aft>
                <a:spcPts val="600"/>
              </a:spcAft>
              <a:buClr>
                <a:schemeClr val="accent1"/>
              </a:buClr>
              <a:buSzPct val="100000"/>
              <a:buNone/>
            </a:pPr>
            <a:r>
              <a:rPr lang="en-US" sz="1400"/>
              <a:t>See and edit current room inventory</a:t>
            </a:r>
          </a:p>
          <a:p>
            <a:pPr marL="0" indent="0">
              <a:spcAft>
                <a:spcPts val="600"/>
              </a:spcAft>
              <a:buClr>
                <a:schemeClr val="accent1"/>
              </a:buClr>
              <a:buSzPct val="100000"/>
              <a:buNone/>
            </a:pPr>
            <a:r>
              <a:rPr lang="en-US" sz="1400"/>
              <a:t>Click the </a:t>
            </a:r>
            <a:r>
              <a:rPr lang="en-US" sz="1400">
                <a:solidFill>
                  <a:srgbClr val="5C5AD4"/>
                </a:solidFill>
                <a:latin typeface="+mj-lt"/>
              </a:rPr>
              <a:t>+Add </a:t>
            </a:r>
            <a:r>
              <a:rPr lang="en-US" sz="1400"/>
              <a:t>resource button to create a new room</a:t>
            </a:r>
          </a:p>
        </p:txBody>
      </p:sp>
      <p:pic>
        <p:nvPicPr>
          <p:cNvPr id="16" name="Picture 15">
            <a:extLst>
              <a:ext uri="{FF2B5EF4-FFF2-40B4-BE49-F238E27FC236}">
                <a16:creationId xmlns:a16="http://schemas.microsoft.com/office/drawing/2014/main" id="{B379DFC7-9BD7-4BC6-B33C-DEDC538A8809}"/>
              </a:ext>
              <a:ext uri="{C183D7F6-B498-43B3-948B-1728B52AA6E4}">
                <adec:decorative xmlns:adec="http://schemas.microsoft.com/office/drawing/2017/decorative" val="1"/>
              </a:ext>
            </a:extLst>
          </p:cNvPr>
          <p:cNvPicPr>
            <a:picLocks noChangeAspect="1"/>
          </p:cNvPicPr>
          <p:nvPr/>
        </p:nvPicPr>
        <p:blipFill rotWithShape="1">
          <a:blip r:embed="rId3"/>
          <a:srcRect l="1215" t="1935" r="43604" b="21875"/>
          <a:stretch/>
        </p:blipFill>
        <p:spPr>
          <a:xfrm>
            <a:off x="6659879" y="737419"/>
            <a:ext cx="5532121" cy="6120582"/>
          </a:xfrm>
          <a:prstGeom prst="rect">
            <a:avLst/>
          </a:prstGeom>
          <a:ln>
            <a:noFill/>
          </a:ln>
        </p:spPr>
      </p:pic>
    </p:spTree>
    <p:extLst>
      <p:ext uri="{BB962C8B-B14F-4D97-AF65-F5344CB8AC3E}">
        <p14:creationId xmlns:p14="http://schemas.microsoft.com/office/powerpoint/2010/main" val="36299873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Picture Placeholder 6">
            <a:extLst>
              <a:ext uri="{FF2B5EF4-FFF2-40B4-BE49-F238E27FC236}">
                <a16:creationId xmlns:a16="http://schemas.microsoft.com/office/drawing/2014/main" id="{A7C9E36B-9F6F-455A-B760-23BF8050DDB4}"/>
              </a:ext>
              <a:ext uri="{C183D7F6-B498-43B3-948B-1728B52AA6E4}">
                <adec:decorative xmlns:adec="http://schemas.microsoft.com/office/drawing/2017/decorative" val="1"/>
              </a:ext>
            </a:extLst>
          </p:cNvPr>
          <p:cNvSpPr txBox="1">
            <a:spLocks/>
          </p:cNvSpPr>
          <p:nvPr/>
        </p:nvSpPr>
        <p:spPr>
          <a:xfrm>
            <a:off x="6350" y="0"/>
            <a:ext cx="6089650" cy="6858000"/>
          </a:xfrm>
          <a:prstGeom prst="rect">
            <a:avLst/>
          </a:prstGeom>
          <a:solidFill>
            <a:schemeClr val="bg1">
              <a:lumMod val="95000"/>
            </a:schemeClr>
          </a:solidFill>
        </p:spPr>
        <p:txBody>
          <a:bodyPr vert="horz" wrap="square" lIns="0" tIns="0" rIns="0" bIns="0" rtlCol="0" anchor="ctr">
            <a:noAutofit/>
          </a:bodyPr>
          <a:lstStyle/>
          <a:p>
            <a:endParaRPr lang="en-US"/>
          </a:p>
        </p:txBody>
      </p:sp>
      <p:sp>
        <p:nvSpPr>
          <p:cNvPr id="2" name="Title 1">
            <a:extLst>
              <a:ext uri="{FF2B5EF4-FFF2-40B4-BE49-F238E27FC236}">
                <a16:creationId xmlns:a16="http://schemas.microsoft.com/office/drawing/2014/main" id="{6560E231-2F0C-4734-ADCC-057E3C9EC6DC}"/>
              </a:ext>
            </a:extLst>
          </p:cNvPr>
          <p:cNvSpPr>
            <a:spLocks noGrp="1"/>
          </p:cNvSpPr>
          <p:nvPr>
            <p:ph type="title"/>
          </p:nvPr>
        </p:nvSpPr>
        <p:spPr/>
        <p:txBody>
          <a:bodyPr/>
          <a:lstStyle/>
          <a:p>
            <a:r>
              <a:rPr lang="en-US"/>
              <a:t>Microsoft 365 admin center  </a:t>
            </a:r>
          </a:p>
        </p:txBody>
      </p:sp>
      <p:pic>
        <p:nvPicPr>
          <p:cNvPr id="3" name="Picture 2">
            <a:extLst>
              <a:ext uri="{FF2B5EF4-FFF2-40B4-BE49-F238E27FC236}">
                <a16:creationId xmlns:a16="http://schemas.microsoft.com/office/drawing/2014/main" id="{AC02B81A-A2AC-4DF2-A2F8-167A57704A73}"/>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588263" y="1954194"/>
            <a:ext cx="3165261" cy="4067045"/>
          </a:xfrm>
          <a:prstGeom prst="rect">
            <a:avLst/>
          </a:prstGeom>
          <a:ln>
            <a:noFill/>
          </a:ln>
          <a:effectLst>
            <a:outerShdw blurRad="190500" algn="ctr" rotWithShape="0">
              <a:prstClr val="black">
                <a:alpha val="30000"/>
              </a:prstClr>
            </a:outerShdw>
          </a:effectLst>
        </p:spPr>
      </p:pic>
      <p:sp>
        <p:nvSpPr>
          <p:cNvPr id="16" name="Content Placeholder 2">
            <a:extLst>
              <a:ext uri="{FF2B5EF4-FFF2-40B4-BE49-F238E27FC236}">
                <a16:creationId xmlns:a16="http://schemas.microsoft.com/office/drawing/2014/main" id="{3C7D61CB-F0DB-4C73-84DD-3DC885A98333}"/>
              </a:ext>
            </a:extLst>
          </p:cNvPr>
          <p:cNvSpPr txBox="1">
            <a:spLocks/>
          </p:cNvSpPr>
          <p:nvPr/>
        </p:nvSpPr>
        <p:spPr>
          <a:xfrm>
            <a:off x="588262" y="1344168"/>
            <a:ext cx="4264395" cy="430887"/>
          </a:xfrm>
          <a:prstGeom prst="rect">
            <a:avLst/>
          </a:prstGeom>
        </p:spPr>
        <p:txBody>
          <a:bodyPr vert="horz" wrap="square" lIns="0" tIns="0" rIns="0" bIns="0" rtlCol="0">
            <a:no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Aft>
                <a:spcPts val="600"/>
              </a:spcAft>
              <a:buClr>
                <a:schemeClr val="accent1"/>
              </a:buClr>
              <a:buSzPct val="100000"/>
              <a:buNone/>
            </a:pPr>
            <a:r>
              <a:rPr lang="en-US" sz="1400"/>
              <a:t>Fill in appropriate values</a:t>
            </a:r>
          </a:p>
        </p:txBody>
      </p:sp>
      <p:pic>
        <p:nvPicPr>
          <p:cNvPr id="17" name="Picture 16">
            <a:extLst>
              <a:ext uri="{FF2B5EF4-FFF2-40B4-BE49-F238E27FC236}">
                <a16:creationId xmlns:a16="http://schemas.microsoft.com/office/drawing/2014/main" id="{A94384BE-2102-4F21-94AE-813B59449D17}"/>
              </a:ext>
              <a:ext uri="{C183D7F6-B498-43B3-948B-1728B52AA6E4}">
                <adec:decorative xmlns:adec="http://schemas.microsoft.com/office/drawing/2017/decorative" val="1"/>
              </a:ext>
            </a:extLst>
          </p:cNvPr>
          <p:cNvPicPr>
            <a:picLocks noChangeAspect="1"/>
          </p:cNvPicPr>
          <p:nvPr/>
        </p:nvPicPr>
        <p:blipFill rotWithShape="1">
          <a:blip r:embed="rId4"/>
          <a:srcRect l="1215" t="1935" r="43604" b="21875"/>
          <a:stretch/>
        </p:blipFill>
        <p:spPr>
          <a:xfrm>
            <a:off x="6659879" y="737419"/>
            <a:ext cx="5532121" cy="6120582"/>
          </a:xfrm>
          <a:prstGeom prst="rect">
            <a:avLst/>
          </a:prstGeom>
          <a:ln>
            <a:noFill/>
          </a:ln>
        </p:spPr>
      </p:pic>
    </p:spTree>
    <p:extLst>
      <p:ext uri="{BB962C8B-B14F-4D97-AF65-F5344CB8AC3E}">
        <p14:creationId xmlns:p14="http://schemas.microsoft.com/office/powerpoint/2010/main" val="402217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Picture Placeholder 6">
            <a:extLst>
              <a:ext uri="{FF2B5EF4-FFF2-40B4-BE49-F238E27FC236}">
                <a16:creationId xmlns:a16="http://schemas.microsoft.com/office/drawing/2014/main" id="{A7C9E36B-9F6F-455A-B760-23BF8050DDB4}"/>
              </a:ext>
              <a:ext uri="{C183D7F6-B498-43B3-948B-1728B52AA6E4}">
                <adec:decorative xmlns:adec="http://schemas.microsoft.com/office/drawing/2017/decorative" val="1"/>
              </a:ext>
            </a:extLst>
          </p:cNvPr>
          <p:cNvSpPr txBox="1">
            <a:spLocks/>
          </p:cNvSpPr>
          <p:nvPr/>
        </p:nvSpPr>
        <p:spPr>
          <a:xfrm>
            <a:off x="6350" y="0"/>
            <a:ext cx="6089650" cy="6858000"/>
          </a:xfrm>
          <a:prstGeom prst="rect">
            <a:avLst/>
          </a:prstGeom>
          <a:solidFill>
            <a:schemeClr val="bg1">
              <a:lumMod val="95000"/>
            </a:schemeClr>
          </a:solidFill>
        </p:spPr>
      </p:sp>
      <p:sp>
        <p:nvSpPr>
          <p:cNvPr id="2" name="Title 1">
            <a:extLst>
              <a:ext uri="{FF2B5EF4-FFF2-40B4-BE49-F238E27FC236}">
                <a16:creationId xmlns:a16="http://schemas.microsoft.com/office/drawing/2014/main" id="{6560E231-2F0C-4734-ADCC-057E3C9EC6DC}"/>
              </a:ext>
            </a:extLst>
          </p:cNvPr>
          <p:cNvSpPr>
            <a:spLocks noGrp="1"/>
          </p:cNvSpPr>
          <p:nvPr>
            <p:ph type="title"/>
          </p:nvPr>
        </p:nvSpPr>
        <p:spPr/>
        <p:txBody>
          <a:bodyPr/>
          <a:lstStyle/>
          <a:p>
            <a:r>
              <a:rPr lang="en-US"/>
              <a:t>Microsoft 365 admin center   </a:t>
            </a:r>
          </a:p>
        </p:txBody>
      </p:sp>
      <p:pic>
        <p:nvPicPr>
          <p:cNvPr id="11" name="Picture 10">
            <a:extLst>
              <a:ext uri="{FF2B5EF4-FFF2-40B4-BE49-F238E27FC236}">
                <a16:creationId xmlns:a16="http://schemas.microsoft.com/office/drawing/2014/main" id="{CB3FE922-1578-4E73-BEA6-57EE4170DF1F}"/>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588263" y="1954194"/>
            <a:ext cx="5099843" cy="1909633"/>
          </a:xfrm>
          <a:prstGeom prst="rect">
            <a:avLst/>
          </a:prstGeom>
          <a:ln>
            <a:noFill/>
          </a:ln>
          <a:effectLst>
            <a:outerShdw blurRad="190500" algn="ctr" rotWithShape="0">
              <a:prstClr val="black">
                <a:alpha val="30000"/>
              </a:prstClr>
            </a:outerShdw>
          </a:effectLst>
        </p:spPr>
      </p:pic>
      <p:sp>
        <p:nvSpPr>
          <p:cNvPr id="14" name="Content Placeholder 2">
            <a:extLst>
              <a:ext uri="{FF2B5EF4-FFF2-40B4-BE49-F238E27FC236}">
                <a16:creationId xmlns:a16="http://schemas.microsoft.com/office/drawing/2014/main" id="{3A9778EC-7C88-4330-B32D-A7DC0A3A28EF}"/>
              </a:ext>
            </a:extLst>
          </p:cNvPr>
          <p:cNvSpPr txBox="1">
            <a:spLocks/>
          </p:cNvSpPr>
          <p:nvPr/>
        </p:nvSpPr>
        <p:spPr>
          <a:xfrm>
            <a:off x="588262" y="1344168"/>
            <a:ext cx="4970566" cy="430887"/>
          </a:xfrm>
          <a:prstGeom prst="rect">
            <a:avLst/>
          </a:prstGeom>
        </p:spPr>
        <p:txBody>
          <a:bodyPr vert="horz" wrap="square" lIns="0" tIns="0" rIns="0" bIns="0" rtlCol="0">
            <a:no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Aft>
                <a:spcPts val="600"/>
              </a:spcAft>
              <a:buClr>
                <a:schemeClr val="accent1"/>
              </a:buClr>
              <a:buSzPct val="100000"/>
              <a:buNone/>
            </a:pPr>
            <a:r>
              <a:rPr lang="en-US" sz="1400"/>
              <a:t>Acknowledgement that the room has been created</a:t>
            </a:r>
          </a:p>
        </p:txBody>
      </p:sp>
      <p:pic>
        <p:nvPicPr>
          <p:cNvPr id="13" name="Picture 12">
            <a:extLst>
              <a:ext uri="{FF2B5EF4-FFF2-40B4-BE49-F238E27FC236}">
                <a16:creationId xmlns:a16="http://schemas.microsoft.com/office/drawing/2014/main" id="{C8B65CC7-52EA-44EF-B3F0-9848C17FC52E}"/>
              </a:ext>
              <a:ext uri="{C183D7F6-B498-43B3-948B-1728B52AA6E4}">
                <adec:decorative xmlns:adec="http://schemas.microsoft.com/office/drawing/2017/decorative" val="1"/>
              </a:ext>
            </a:extLst>
          </p:cNvPr>
          <p:cNvPicPr>
            <a:picLocks noChangeAspect="1"/>
          </p:cNvPicPr>
          <p:nvPr/>
        </p:nvPicPr>
        <p:blipFill rotWithShape="1">
          <a:blip r:embed="rId4"/>
          <a:srcRect l="1215" t="1935" r="43604" b="21875"/>
          <a:stretch/>
        </p:blipFill>
        <p:spPr>
          <a:xfrm>
            <a:off x="6659879" y="737419"/>
            <a:ext cx="5532121" cy="6120582"/>
          </a:xfrm>
          <a:prstGeom prst="rect">
            <a:avLst/>
          </a:prstGeom>
          <a:ln>
            <a:noFill/>
          </a:ln>
        </p:spPr>
      </p:pic>
    </p:spTree>
    <p:extLst>
      <p:ext uri="{BB962C8B-B14F-4D97-AF65-F5344CB8AC3E}">
        <p14:creationId xmlns:p14="http://schemas.microsoft.com/office/powerpoint/2010/main" val="26403535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Picture Placeholder 6">
            <a:extLst>
              <a:ext uri="{FF2B5EF4-FFF2-40B4-BE49-F238E27FC236}">
                <a16:creationId xmlns:a16="http://schemas.microsoft.com/office/drawing/2014/main" id="{A7C9E36B-9F6F-455A-B760-23BF8050DDB4}"/>
              </a:ext>
              <a:ext uri="{C183D7F6-B498-43B3-948B-1728B52AA6E4}">
                <adec:decorative xmlns:adec="http://schemas.microsoft.com/office/drawing/2017/decorative" val="1"/>
              </a:ext>
            </a:extLst>
          </p:cNvPr>
          <p:cNvSpPr txBox="1">
            <a:spLocks/>
          </p:cNvSpPr>
          <p:nvPr/>
        </p:nvSpPr>
        <p:spPr>
          <a:xfrm>
            <a:off x="6350" y="0"/>
            <a:ext cx="6089650" cy="6858000"/>
          </a:xfrm>
          <a:prstGeom prst="rect">
            <a:avLst/>
          </a:prstGeom>
          <a:solidFill>
            <a:schemeClr val="bg1">
              <a:lumMod val="95000"/>
            </a:schemeClr>
          </a:solidFill>
        </p:spPr>
      </p:sp>
      <p:sp>
        <p:nvSpPr>
          <p:cNvPr id="2" name="Title 1">
            <a:extLst>
              <a:ext uri="{FF2B5EF4-FFF2-40B4-BE49-F238E27FC236}">
                <a16:creationId xmlns:a16="http://schemas.microsoft.com/office/drawing/2014/main" id="{6560E231-2F0C-4734-ADCC-057E3C9EC6DC}"/>
              </a:ext>
            </a:extLst>
          </p:cNvPr>
          <p:cNvSpPr>
            <a:spLocks noGrp="1"/>
          </p:cNvSpPr>
          <p:nvPr>
            <p:ph type="title"/>
          </p:nvPr>
        </p:nvSpPr>
        <p:spPr/>
        <p:txBody>
          <a:bodyPr/>
          <a:lstStyle/>
          <a:p>
            <a:r>
              <a:rPr lang="en-US"/>
              <a:t>Microsoft 365 admin center    </a:t>
            </a:r>
          </a:p>
        </p:txBody>
      </p:sp>
      <p:pic>
        <p:nvPicPr>
          <p:cNvPr id="12" name="Picture 11">
            <a:extLst>
              <a:ext uri="{FF2B5EF4-FFF2-40B4-BE49-F238E27FC236}">
                <a16:creationId xmlns:a16="http://schemas.microsoft.com/office/drawing/2014/main" id="{C44AA867-CB02-4EC2-8E79-91AACE940516}"/>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588264" y="1954194"/>
            <a:ext cx="5099842" cy="3343324"/>
          </a:xfrm>
          <a:prstGeom prst="rect">
            <a:avLst/>
          </a:prstGeom>
          <a:ln>
            <a:noFill/>
          </a:ln>
          <a:effectLst>
            <a:outerShdw blurRad="190500" algn="ctr" rotWithShape="0">
              <a:prstClr val="black">
                <a:alpha val="30000"/>
              </a:prstClr>
            </a:outerShdw>
          </a:effectLst>
        </p:spPr>
      </p:pic>
      <p:sp>
        <p:nvSpPr>
          <p:cNvPr id="15" name="Content Placeholder 2">
            <a:extLst>
              <a:ext uri="{FF2B5EF4-FFF2-40B4-BE49-F238E27FC236}">
                <a16:creationId xmlns:a16="http://schemas.microsoft.com/office/drawing/2014/main" id="{347CD256-05A6-41DC-B495-CC73F0070F79}"/>
              </a:ext>
            </a:extLst>
          </p:cNvPr>
          <p:cNvSpPr txBox="1">
            <a:spLocks/>
          </p:cNvSpPr>
          <p:nvPr/>
        </p:nvSpPr>
        <p:spPr>
          <a:xfrm>
            <a:off x="588262" y="1345287"/>
            <a:ext cx="3005963" cy="430887"/>
          </a:xfrm>
          <a:prstGeom prst="rect">
            <a:avLst/>
          </a:prstGeom>
        </p:spPr>
        <p:txBody>
          <a:bodyPr vert="horz" wrap="square" lIns="0" tIns="0" rIns="0" bIns="0" rtlCol="0">
            <a:no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Aft>
                <a:spcPts val="600"/>
              </a:spcAft>
              <a:buClr>
                <a:schemeClr val="accent1"/>
              </a:buClr>
              <a:buSzPct val="100000"/>
              <a:buNone/>
            </a:pPr>
            <a:r>
              <a:rPr lang="en-US" sz="1400"/>
              <a:t>Available scheduling options</a:t>
            </a:r>
          </a:p>
        </p:txBody>
      </p:sp>
      <p:pic>
        <p:nvPicPr>
          <p:cNvPr id="9" name="Picture 8">
            <a:extLst>
              <a:ext uri="{FF2B5EF4-FFF2-40B4-BE49-F238E27FC236}">
                <a16:creationId xmlns:a16="http://schemas.microsoft.com/office/drawing/2014/main" id="{07AE1FAA-3AB5-4E5A-82C7-564AC662899C}"/>
              </a:ext>
              <a:ext uri="{C183D7F6-B498-43B3-948B-1728B52AA6E4}">
                <adec:decorative xmlns:adec="http://schemas.microsoft.com/office/drawing/2017/decorative" val="1"/>
              </a:ext>
            </a:extLst>
          </p:cNvPr>
          <p:cNvPicPr>
            <a:picLocks noChangeAspect="1"/>
          </p:cNvPicPr>
          <p:nvPr/>
        </p:nvPicPr>
        <p:blipFill rotWithShape="1">
          <a:blip r:embed="rId4"/>
          <a:srcRect l="1215" t="1935" r="43604" b="21875"/>
          <a:stretch/>
        </p:blipFill>
        <p:spPr>
          <a:xfrm>
            <a:off x="6659879" y="737419"/>
            <a:ext cx="5532121" cy="6120582"/>
          </a:xfrm>
          <a:prstGeom prst="rect">
            <a:avLst/>
          </a:prstGeom>
          <a:ln>
            <a:noFill/>
          </a:ln>
        </p:spPr>
      </p:pic>
    </p:spTree>
    <p:extLst>
      <p:ext uri="{BB962C8B-B14F-4D97-AF65-F5344CB8AC3E}">
        <p14:creationId xmlns:p14="http://schemas.microsoft.com/office/powerpoint/2010/main" val="24659497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Picture Placeholder 6">
            <a:extLst>
              <a:ext uri="{FF2B5EF4-FFF2-40B4-BE49-F238E27FC236}">
                <a16:creationId xmlns:a16="http://schemas.microsoft.com/office/drawing/2014/main" id="{A7C9E36B-9F6F-455A-B760-23BF8050DDB4}"/>
              </a:ext>
              <a:ext uri="{C183D7F6-B498-43B3-948B-1728B52AA6E4}">
                <adec:decorative xmlns:adec="http://schemas.microsoft.com/office/drawing/2017/decorative" val="1"/>
              </a:ext>
            </a:extLst>
          </p:cNvPr>
          <p:cNvSpPr txBox="1">
            <a:spLocks/>
          </p:cNvSpPr>
          <p:nvPr/>
        </p:nvSpPr>
        <p:spPr>
          <a:xfrm>
            <a:off x="6350" y="0"/>
            <a:ext cx="6089650" cy="6858000"/>
          </a:xfrm>
          <a:prstGeom prst="rect">
            <a:avLst/>
          </a:prstGeom>
          <a:solidFill>
            <a:schemeClr val="bg1">
              <a:lumMod val="95000"/>
            </a:schemeClr>
          </a:solidFill>
        </p:spPr>
      </p:sp>
      <p:sp>
        <p:nvSpPr>
          <p:cNvPr id="2" name="Title 1">
            <a:extLst>
              <a:ext uri="{FF2B5EF4-FFF2-40B4-BE49-F238E27FC236}">
                <a16:creationId xmlns:a16="http://schemas.microsoft.com/office/drawing/2014/main" id="{6560E231-2F0C-4734-ADCC-057E3C9EC6DC}"/>
              </a:ext>
            </a:extLst>
          </p:cNvPr>
          <p:cNvSpPr>
            <a:spLocks noGrp="1"/>
          </p:cNvSpPr>
          <p:nvPr>
            <p:ph type="title"/>
          </p:nvPr>
        </p:nvSpPr>
        <p:spPr/>
        <p:txBody>
          <a:bodyPr/>
          <a:lstStyle/>
          <a:p>
            <a:r>
              <a:rPr lang="en-US"/>
              <a:t>Microsoft 365 admin center     </a:t>
            </a:r>
          </a:p>
        </p:txBody>
      </p:sp>
      <p:pic>
        <p:nvPicPr>
          <p:cNvPr id="11" name="Picture 10">
            <a:extLst>
              <a:ext uri="{FF2B5EF4-FFF2-40B4-BE49-F238E27FC236}">
                <a16:creationId xmlns:a16="http://schemas.microsoft.com/office/drawing/2014/main" id="{CD9EE015-76A5-45AA-9E97-416716D895E1}"/>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588263" y="2255463"/>
            <a:ext cx="5234313" cy="1573801"/>
          </a:xfrm>
          <a:prstGeom prst="rect">
            <a:avLst/>
          </a:prstGeom>
          <a:ln>
            <a:noFill/>
          </a:ln>
          <a:effectLst>
            <a:outerShdw blurRad="190500" algn="tl" rotWithShape="0">
              <a:srgbClr val="333333">
                <a:alpha val="30000"/>
              </a:srgbClr>
            </a:outerShdw>
          </a:effectLst>
        </p:spPr>
      </p:pic>
      <p:sp>
        <p:nvSpPr>
          <p:cNvPr id="16" name="Content Placeholder 2">
            <a:extLst>
              <a:ext uri="{FF2B5EF4-FFF2-40B4-BE49-F238E27FC236}">
                <a16:creationId xmlns:a16="http://schemas.microsoft.com/office/drawing/2014/main" id="{EE007E82-53BC-43E4-888E-8BB9A8C9ECA2}"/>
              </a:ext>
            </a:extLst>
          </p:cNvPr>
          <p:cNvSpPr txBox="1">
            <a:spLocks/>
          </p:cNvSpPr>
          <p:nvPr/>
        </p:nvSpPr>
        <p:spPr>
          <a:xfrm>
            <a:off x="588264" y="1345287"/>
            <a:ext cx="4155752" cy="860238"/>
          </a:xfrm>
          <a:prstGeom prst="rect">
            <a:avLst/>
          </a:prstGeom>
        </p:spPr>
        <p:txBody>
          <a:bodyPr vert="horz" wrap="square" lIns="0" tIns="0" rIns="0" bIns="0" rtlCol="0">
            <a:no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0"/>
              </a:spcBef>
              <a:spcAft>
                <a:spcPts val="1200"/>
              </a:spcAft>
              <a:buClr>
                <a:schemeClr val="accent1"/>
              </a:buClr>
              <a:buSzPct val="100000"/>
              <a:buNone/>
            </a:pPr>
            <a:r>
              <a:rPr lang="en-US" sz="1400"/>
              <a:t>Navigate to </a:t>
            </a:r>
            <a:r>
              <a:rPr lang="en-US" sz="1400">
                <a:solidFill>
                  <a:srgbClr val="5C5AD4"/>
                </a:solidFill>
              </a:rPr>
              <a:t>Users</a:t>
            </a:r>
            <a:r>
              <a:rPr lang="en-US" sz="1400"/>
              <a:t> -&gt; </a:t>
            </a:r>
            <a:r>
              <a:rPr lang="en-US" sz="1400">
                <a:solidFill>
                  <a:srgbClr val="5C5AD4"/>
                </a:solidFill>
              </a:rPr>
              <a:t>Active Users</a:t>
            </a:r>
          </a:p>
          <a:p>
            <a:pPr marL="0" indent="0">
              <a:spcBef>
                <a:spcPts val="0"/>
              </a:spcBef>
              <a:spcAft>
                <a:spcPts val="1200"/>
              </a:spcAft>
              <a:buClr>
                <a:schemeClr val="accent1"/>
              </a:buClr>
              <a:buSzPct val="100000"/>
              <a:buNone/>
            </a:pPr>
            <a:r>
              <a:rPr lang="en-US" sz="1400"/>
              <a:t>Click on name</a:t>
            </a:r>
          </a:p>
        </p:txBody>
      </p:sp>
      <p:pic>
        <p:nvPicPr>
          <p:cNvPr id="8" name="Picture 7">
            <a:extLst>
              <a:ext uri="{FF2B5EF4-FFF2-40B4-BE49-F238E27FC236}">
                <a16:creationId xmlns:a16="http://schemas.microsoft.com/office/drawing/2014/main" id="{D392012E-233E-4F98-AC49-AA2E81BA1AA2}"/>
              </a:ext>
              <a:ext uri="{C183D7F6-B498-43B3-948B-1728B52AA6E4}">
                <adec:decorative xmlns:adec="http://schemas.microsoft.com/office/drawing/2017/decorative" val="1"/>
              </a:ext>
            </a:extLst>
          </p:cNvPr>
          <p:cNvPicPr>
            <a:picLocks noChangeAspect="1"/>
          </p:cNvPicPr>
          <p:nvPr/>
        </p:nvPicPr>
        <p:blipFill rotWithShape="1">
          <a:blip r:embed="rId4"/>
          <a:srcRect l="1215" t="1935" r="43604" b="21875"/>
          <a:stretch/>
        </p:blipFill>
        <p:spPr>
          <a:xfrm>
            <a:off x="6659879" y="737419"/>
            <a:ext cx="5532121" cy="6120582"/>
          </a:xfrm>
          <a:prstGeom prst="rect">
            <a:avLst/>
          </a:prstGeom>
          <a:ln>
            <a:noFill/>
          </a:ln>
        </p:spPr>
      </p:pic>
    </p:spTree>
    <p:extLst>
      <p:ext uri="{BB962C8B-B14F-4D97-AF65-F5344CB8AC3E}">
        <p14:creationId xmlns:p14="http://schemas.microsoft.com/office/powerpoint/2010/main" val="22182140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242FB4AD-026C-4C25-BB9D-2E7886206A39}"/>
              </a:ext>
              <a:ext uri="{C183D7F6-B498-43B3-948B-1728B52AA6E4}">
                <adec:decorative xmlns:adec="http://schemas.microsoft.com/office/drawing/2017/decorative" val="1"/>
              </a:ext>
            </a:extLst>
          </p:cNvPr>
          <p:cNvSpPr txBox="1">
            <a:spLocks/>
          </p:cNvSpPr>
          <p:nvPr/>
        </p:nvSpPr>
        <p:spPr>
          <a:xfrm>
            <a:off x="6350" y="0"/>
            <a:ext cx="6089650" cy="6858000"/>
          </a:xfrm>
          <a:prstGeom prst="rect">
            <a:avLst/>
          </a:prstGeom>
          <a:solidFill>
            <a:schemeClr val="bg1">
              <a:lumMod val="95000"/>
            </a:schemeClr>
          </a:solidFill>
        </p:spPr>
      </p:sp>
      <p:sp>
        <p:nvSpPr>
          <p:cNvPr id="2" name="Title 1">
            <a:extLst>
              <a:ext uri="{FF2B5EF4-FFF2-40B4-BE49-F238E27FC236}">
                <a16:creationId xmlns:a16="http://schemas.microsoft.com/office/drawing/2014/main" id="{8BE72E4F-0830-4951-9981-2E5F1A3B2162}"/>
              </a:ext>
            </a:extLst>
          </p:cNvPr>
          <p:cNvSpPr>
            <a:spLocks noGrp="1"/>
          </p:cNvSpPr>
          <p:nvPr>
            <p:ph type="title"/>
          </p:nvPr>
        </p:nvSpPr>
        <p:spPr>
          <a:xfrm>
            <a:off x="588263" y="457200"/>
            <a:ext cx="11018520" cy="430887"/>
          </a:xfrm>
        </p:spPr>
        <p:txBody>
          <a:bodyPr/>
          <a:lstStyle/>
          <a:p>
            <a:r>
              <a:rPr lang="en-US"/>
              <a:t>Microsoft 365 admin center      </a:t>
            </a:r>
          </a:p>
        </p:txBody>
      </p:sp>
      <p:sp>
        <p:nvSpPr>
          <p:cNvPr id="8" name="Content Placeholder 2">
            <a:extLst>
              <a:ext uri="{FF2B5EF4-FFF2-40B4-BE49-F238E27FC236}">
                <a16:creationId xmlns:a16="http://schemas.microsoft.com/office/drawing/2014/main" id="{FE6A0C2D-BD1A-4555-AD2F-F462C781D401}"/>
              </a:ext>
            </a:extLst>
          </p:cNvPr>
          <p:cNvSpPr txBox="1">
            <a:spLocks/>
          </p:cNvSpPr>
          <p:nvPr/>
        </p:nvSpPr>
        <p:spPr>
          <a:xfrm>
            <a:off x="588263" y="1367050"/>
            <a:ext cx="5610831" cy="299813"/>
          </a:xfrm>
          <a:prstGeom prst="rect">
            <a:avLst/>
          </a:prstGeom>
        </p:spPr>
        <p:txBody>
          <a:bodyPr vert="horz" wrap="square" lIns="0" tIns="0" rIns="0" bIns="0" rtlCol="0">
            <a:noAutofit/>
          </a:bodyPr>
          <a:lstStyle>
            <a:lvl1pPr marL="0"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2549" kern="1200" spc="0" baseline="0">
                <a:solidFill>
                  <a:srgbClr val="000000"/>
                </a:solidFill>
                <a:latin typeface="+mn-lt"/>
                <a:ea typeface="+mn-ea"/>
                <a:cs typeface="+mn-cs"/>
              </a:defRPr>
            </a:lvl1pPr>
            <a:lvl2pPr marL="224097"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961" kern="1200" spc="0" baseline="0">
                <a:solidFill>
                  <a:srgbClr val="000000"/>
                </a:solidFill>
                <a:latin typeface="+mn-lt"/>
                <a:ea typeface="+mn-ea"/>
                <a:cs typeface="+mn-cs"/>
              </a:defRPr>
            </a:lvl2pPr>
            <a:lvl3pPr marL="448193"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568" kern="1200" spc="0" baseline="0">
                <a:solidFill>
                  <a:srgbClr val="000000"/>
                </a:solidFill>
                <a:latin typeface="+mn-lt"/>
                <a:ea typeface="+mn-ea"/>
                <a:cs typeface="+mn-cs"/>
              </a:defRPr>
            </a:lvl3pPr>
            <a:lvl4pPr marL="672290"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568" kern="1200" spc="0" baseline="0">
                <a:solidFill>
                  <a:srgbClr val="000000"/>
                </a:solidFill>
                <a:latin typeface="+mn-lt"/>
                <a:ea typeface="+mn-ea"/>
                <a:cs typeface="+mn-cs"/>
              </a:defRPr>
            </a:lvl4pPr>
            <a:lvl5pPr marL="896386"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568" kern="1200" spc="0" baseline="0">
                <a:solidFill>
                  <a:srgbClr val="000000"/>
                </a:solidFill>
                <a:latin typeface="+mn-lt"/>
                <a:ea typeface="+mn-ea"/>
                <a:cs typeface="+mn-cs"/>
              </a:defRPr>
            </a:lvl5pPr>
            <a:lvl6pPr marL="2514509"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6pPr>
            <a:lvl7pPr marL="2971693"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7pPr>
            <a:lvl8pPr marL="3428877"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6061"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9pPr>
          </a:lstStyle>
          <a:p>
            <a:pPr>
              <a:spcAft>
                <a:spcPts val="1200"/>
              </a:spcAft>
            </a:pPr>
            <a:r>
              <a:rPr lang="en-US" sz="1400">
                <a:solidFill>
                  <a:schemeClr val="tx1"/>
                </a:solidFill>
              </a:rPr>
              <a:t>Click on </a:t>
            </a:r>
            <a:r>
              <a:rPr lang="en-US" sz="1400">
                <a:solidFill>
                  <a:srgbClr val="5C5AD4"/>
                </a:solidFill>
                <a:latin typeface="+mj-lt"/>
              </a:rPr>
              <a:t>Reset password</a:t>
            </a:r>
          </a:p>
          <a:p>
            <a:pPr>
              <a:spcAft>
                <a:spcPts val="1200"/>
              </a:spcAft>
            </a:pPr>
            <a:r>
              <a:rPr lang="en-US" sz="1400">
                <a:solidFill>
                  <a:schemeClr val="tx1"/>
                </a:solidFill>
              </a:rPr>
              <a:t>Type in new password</a:t>
            </a:r>
          </a:p>
          <a:p>
            <a:r>
              <a:rPr lang="en-US" sz="1400">
                <a:solidFill>
                  <a:schemeClr val="tx1"/>
                </a:solidFill>
              </a:rPr>
              <a:t>Do </a:t>
            </a:r>
            <a:r>
              <a:rPr lang="en-US" sz="1400">
                <a:solidFill>
                  <a:schemeClr val="accent1"/>
                </a:solidFill>
                <a:latin typeface="+mj-lt"/>
              </a:rPr>
              <a:t>not</a:t>
            </a:r>
            <a:r>
              <a:rPr lang="en-US" sz="1400">
                <a:solidFill>
                  <a:schemeClr val="accent1"/>
                </a:solidFill>
              </a:rPr>
              <a:t> </a:t>
            </a:r>
            <a:r>
              <a:rPr lang="en-US" sz="1400">
                <a:solidFill>
                  <a:schemeClr val="tx1"/>
                </a:solidFill>
              </a:rPr>
              <a:t>tick the box to require a password change.</a:t>
            </a:r>
          </a:p>
          <a:p>
            <a:endParaRPr lang="en-US" sz="1800">
              <a:solidFill>
                <a:schemeClr val="tx1"/>
              </a:solidFill>
            </a:endParaRPr>
          </a:p>
        </p:txBody>
      </p:sp>
      <p:pic>
        <p:nvPicPr>
          <p:cNvPr id="11" name="Picture 10">
            <a:extLst>
              <a:ext uri="{FF2B5EF4-FFF2-40B4-BE49-F238E27FC236}">
                <a16:creationId xmlns:a16="http://schemas.microsoft.com/office/drawing/2014/main" id="{DBD55D82-B0C5-446A-9C20-634EC0F75110}"/>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588263" y="2531159"/>
            <a:ext cx="3459302" cy="1845283"/>
          </a:xfrm>
          <a:prstGeom prst="rect">
            <a:avLst/>
          </a:prstGeom>
          <a:ln>
            <a:noFill/>
          </a:ln>
          <a:effectLst>
            <a:outerShdw blurRad="190500" algn="tl" rotWithShape="0">
              <a:srgbClr val="333333">
                <a:alpha val="30000"/>
              </a:srgbClr>
            </a:outerShdw>
          </a:effectLst>
        </p:spPr>
      </p:pic>
      <p:pic>
        <p:nvPicPr>
          <p:cNvPr id="12" name="Picture 11">
            <a:extLst>
              <a:ext uri="{FF2B5EF4-FFF2-40B4-BE49-F238E27FC236}">
                <a16:creationId xmlns:a16="http://schemas.microsoft.com/office/drawing/2014/main" id="{4CD9B87A-54B2-405D-A85E-FD9A8C5D638B}"/>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2030848" y="3570484"/>
            <a:ext cx="3580452" cy="2123407"/>
          </a:xfrm>
          <a:prstGeom prst="rect">
            <a:avLst/>
          </a:prstGeom>
          <a:ln>
            <a:noFill/>
          </a:ln>
          <a:effectLst>
            <a:outerShdw blurRad="190500" algn="tl" rotWithShape="0">
              <a:srgbClr val="333333">
                <a:alpha val="30000"/>
              </a:srgbClr>
            </a:outerShdw>
          </a:effectLst>
        </p:spPr>
      </p:pic>
      <p:pic>
        <p:nvPicPr>
          <p:cNvPr id="10" name="Picture 9">
            <a:extLst>
              <a:ext uri="{FF2B5EF4-FFF2-40B4-BE49-F238E27FC236}">
                <a16:creationId xmlns:a16="http://schemas.microsoft.com/office/drawing/2014/main" id="{D27622BC-57BD-44F5-922E-F633C0BEC555}"/>
              </a:ext>
              <a:ext uri="{C183D7F6-B498-43B3-948B-1728B52AA6E4}">
                <adec:decorative xmlns:adec="http://schemas.microsoft.com/office/drawing/2017/decorative" val="1"/>
              </a:ext>
            </a:extLst>
          </p:cNvPr>
          <p:cNvPicPr>
            <a:picLocks noChangeAspect="1"/>
          </p:cNvPicPr>
          <p:nvPr/>
        </p:nvPicPr>
        <p:blipFill rotWithShape="1">
          <a:blip r:embed="rId5"/>
          <a:srcRect l="1215" t="1935" r="43604" b="21875"/>
          <a:stretch/>
        </p:blipFill>
        <p:spPr>
          <a:xfrm>
            <a:off x="6659879" y="737419"/>
            <a:ext cx="5532121" cy="6120582"/>
          </a:xfrm>
          <a:prstGeom prst="rect">
            <a:avLst/>
          </a:prstGeom>
          <a:ln>
            <a:noFill/>
          </a:ln>
        </p:spPr>
      </p:pic>
    </p:spTree>
    <p:extLst>
      <p:ext uri="{BB962C8B-B14F-4D97-AF65-F5344CB8AC3E}">
        <p14:creationId xmlns:p14="http://schemas.microsoft.com/office/powerpoint/2010/main" val="5605947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242FB4AD-026C-4C25-BB9D-2E7886206A39}"/>
              </a:ext>
              <a:ext uri="{C183D7F6-B498-43B3-948B-1728B52AA6E4}">
                <adec:decorative xmlns:adec="http://schemas.microsoft.com/office/drawing/2017/decorative" val="1"/>
              </a:ext>
            </a:extLst>
          </p:cNvPr>
          <p:cNvSpPr txBox="1">
            <a:spLocks/>
          </p:cNvSpPr>
          <p:nvPr/>
        </p:nvSpPr>
        <p:spPr>
          <a:xfrm>
            <a:off x="6350" y="0"/>
            <a:ext cx="6089650" cy="6858000"/>
          </a:xfrm>
          <a:prstGeom prst="rect">
            <a:avLst/>
          </a:prstGeom>
          <a:solidFill>
            <a:schemeClr val="bg1">
              <a:lumMod val="95000"/>
            </a:schemeClr>
          </a:solidFill>
        </p:spPr>
      </p:sp>
      <p:sp>
        <p:nvSpPr>
          <p:cNvPr id="2" name="Title 1">
            <a:extLst>
              <a:ext uri="{FF2B5EF4-FFF2-40B4-BE49-F238E27FC236}">
                <a16:creationId xmlns:a16="http://schemas.microsoft.com/office/drawing/2014/main" id="{8BE72E4F-0830-4951-9981-2E5F1A3B2162}"/>
              </a:ext>
            </a:extLst>
          </p:cNvPr>
          <p:cNvSpPr>
            <a:spLocks noGrp="1"/>
          </p:cNvSpPr>
          <p:nvPr>
            <p:ph type="title"/>
          </p:nvPr>
        </p:nvSpPr>
        <p:spPr>
          <a:xfrm>
            <a:off x="588263" y="457200"/>
            <a:ext cx="11018520" cy="430887"/>
          </a:xfrm>
        </p:spPr>
        <p:txBody>
          <a:bodyPr/>
          <a:lstStyle/>
          <a:p>
            <a:r>
              <a:rPr lang="en-US"/>
              <a:t>Microsoft 365 admin center       </a:t>
            </a:r>
          </a:p>
        </p:txBody>
      </p:sp>
      <p:sp>
        <p:nvSpPr>
          <p:cNvPr id="8" name="Content Placeholder 2">
            <a:extLst>
              <a:ext uri="{FF2B5EF4-FFF2-40B4-BE49-F238E27FC236}">
                <a16:creationId xmlns:a16="http://schemas.microsoft.com/office/drawing/2014/main" id="{FE6A0C2D-BD1A-4555-AD2F-F462C781D401}"/>
              </a:ext>
            </a:extLst>
          </p:cNvPr>
          <p:cNvSpPr txBox="1">
            <a:spLocks/>
          </p:cNvSpPr>
          <p:nvPr/>
        </p:nvSpPr>
        <p:spPr>
          <a:xfrm>
            <a:off x="588263" y="1367050"/>
            <a:ext cx="5610831" cy="299813"/>
          </a:xfrm>
          <a:prstGeom prst="rect">
            <a:avLst/>
          </a:prstGeom>
        </p:spPr>
        <p:txBody>
          <a:bodyPr vert="horz" wrap="square" lIns="0" tIns="0" rIns="0" bIns="0" rtlCol="0">
            <a:noAutofit/>
          </a:bodyPr>
          <a:lstStyle>
            <a:lvl1pPr marL="0"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2549" kern="1200" spc="0" baseline="0">
                <a:solidFill>
                  <a:srgbClr val="000000"/>
                </a:solidFill>
                <a:latin typeface="+mn-lt"/>
                <a:ea typeface="+mn-ea"/>
                <a:cs typeface="+mn-cs"/>
              </a:defRPr>
            </a:lvl1pPr>
            <a:lvl2pPr marL="224097"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961" kern="1200" spc="0" baseline="0">
                <a:solidFill>
                  <a:srgbClr val="000000"/>
                </a:solidFill>
                <a:latin typeface="+mn-lt"/>
                <a:ea typeface="+mn-ea"/>
                <a:cs typeface="+mn-cs"/>
              </a:defRPr>
            </a:lvl2pPr>
            <a:lvl3pPr marL="448193"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568" kern="1200" spc="0" baseline="0">
                <a:solidFill>
                  <a:srgbClr val="000000"/>
                </a:solidFill>
                <a:latin typeface="+mn-lt"/>
                <a:ea typeface="+mn-ea"/>
                <a:cs typeface="+mn-cs"/>
              </a:defRPr>
            </a:lvl3pPr>
            <a:lvl4pPr marL="672290"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568" kern="1200" spc="0" baseline="0">
                <a:solidFill>
                  <a:srgbClr val="000000"/>
                </a:solidFill>
                <a:latin typeface="+mn-lt"/>
                <a:ea typeface="+mn-ea"/>
                <a:cs typeface="+mn-cs"/>
              </a:defRPr>
            </a:lvl4pPr>
            <a:lvl5pPr marL="896386"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568" kern="1200" spc="0" baseline="0">
                <a:solidFill>
                  <a:srgbClr val="000000"/>
                </a:solidFill>
                <a:latin typeface="+mn-lt"/>
                <a:ea typeface="+mn-ea"/>
                <a:cs typeface="+mn-cs"/>
              </a:defRPr>
            </a:lvl5pPr>
            <a:lvl6pPr marL="2514509"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6pPr>
            <a:lvl7pPr marL="2971693"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7pPr>
            <a:lvl8pPr marL="3428877"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6061"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9pPr>
          </a:lstStyle>
          <a:p>
            <a:pPr>
              <a:spcAft>
                <a:spcPts val="1800"/>
              </a:spcAft>
            </a:pPr>
            <a:r>
              <a:rPr lang="en-US" sz="1400">
                <a:solidFill>
                  <a:schemeClr val="tx1"/>
                </a:solidFill>
              </a:rPr>
              <a:t>Click on </a:t>
            </a:r>
            <a:r>
              <a:rPr lang="en-US" sz="1400">
                <a:solidFill>
                  <a:srgbClr val="5C5AD4"/>
                </a:solidFill>
                <a:latin typeface="+mj-lt"/>
              </a:rPr>
              <a:t>License and apps</a:t>
            </a:r>
          </a:p>
          <a:p>
            <a:endParaRPr lang="en-US" sz="1800">
              <a:solidFill>
                <a:schemeClr val="tx1"/>
              </a:solidFill>
            </a:endParaRPr>
          </a:p>
        </p:txBody>
      </p:sp>
      <p:pic>
        <p:nvPicPr>
          <p:cNvPr id="14" name="Picture 13">
            <a:extLst>
              <a:ext uri="{FF2B5EF4-FFF2-40B4-BE49-F238E27FC236}">
                <a16:creationId xmlns:a16="http://schemas.microsoft.com/office/drawing/2014/main" id="{4FB9723C-E829-4958-A9EE-0E2A898DC5CC}"/>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588263" y="1840438"/>
            <a:ext cx="5257031" cy="1801775"/>
          </a:xfrm>
          <a:prstGeom prst="rect">
            <a:avLst/>
          </a:prstGeom>
          <a:ln>
            <a:noFill/>
          </a:ln>
          <a:effectLst>
            <a:outerShdw blurRad="190500" algn="ctr" rotWithShape="0">
              <a:prstClr val="black">
                <a:alpha val="30000"/>
              </a:prstClr>
            </a:outerShdw>
          </a:effectLst>
        </p:spPr>
      </p:pic>
      <p:pic>
        <p:nvPicPr>
          <p:cNvPr id="10" name="Picture 9">
            <a:extLst>
              <a:ext uri="{FF2B5EF4-FFF2-40B4-BE49-F238E27FC236}">
                <a16:creationId xmlns:a16="http://schemas.microsoft.com/office/drawing/2014/main" id="{10FB68A2-17B9-42C6-9BA9-6FE1FCADE38B}"/>
              </a:ext>
              <a:ext uri="{C183D7F6-B498-43B3-948B-1728B52AA6E4}">
                <adec:decorative xmlns:adec="http://schemas.microsoft.com/office/drawing/2017/decorative" val="1"/>
              </a:ext>
            </a:extLst>
          </p:cNvPr>
          <p:cNvPicPr>
            <a:picLocks noChangeAspect="1"/>
          </p:cNvPicPr>
          <p:nvPr/>
        </p:nvPicPr>
        <p:blipFill rotWithShape="1">
          <a:blip r:embed="rId4"/>
          <a:srcRect l="1215" t="1935" r="43604" b="21875"/>
          <a:stretch/>
        </p:blipFill>
        <p:spPr>
          <a:xfrm>
            <a:off x="6659879" y="737419"/>
            <a:ext cx="5532121" cy="6120582"/>
          </a:xfrm>
          <a:prstGeom prst="rect">
            <a:avLst/>
          </a:prstGeom>
          <a:ln>
            <a:noFill/>
          </a:ln>
        </p:spPr>
      </p:pic>
    </p:spTree>
    <p:extLst>
      <p:ext uri="{BB962C8B-B14F-4D97-AF65-F5344CB8AC3E}">
        <p14:creationId xmlns:p14="http://schemas.microsoft.com/office/powerpoint/2010/main" val="35938781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242FB4AD-026C-4C25-BB9D-2E7886206A39}"/>
              </a:ext>
              <a:ext uri="{C183D7F6-B498-43B3-948B-1728B52AA6E4}">
                <adec:decorative xmlns:adec="http://schemas.microsoft.com/office/drawing/2017/decorative" val="1"/>
              </a:ext>
            </a:extLst>
          </p:cNvPr>
          <p:cNvSpPr txBox="1">
            <a:spLocks/>
          </p:cNvSpPr>
          <p:nvPr/>
        </p:nvSpPr>
        <p:spPr>
          <a:xfrm>
            <a:off x="6350" y="0"/>
            <a:ext cx="6089650" cy="6858000"/>
          </a:xfrm>
          <a:prstGeom prst="rect">
            <a:avLst/>
          </a:prstGeom>
          <a:solidFill>
            <a:schemeClr val="bg1">
              <a:lumMod val="95000"/>
            </a:schemeClr>
          </a:solidFill>
        </p:spPr>
      </p:sp>
      <p:sp>
        <p:nvSpPr>
          <p:cNvPr id="2" name="Title 1">
            <a:extLst>
              <a:ext uri="{FF2B5EF4-FFF2-40B4-BE49-F238E27FC236}">
                <a16:creationId xmlns:a16="http://schemas.microsoft.com/office/drawing/2014/main" id="{8BE72E4F-0830-4951-9981-2E5F1A3B2162}"/>
              </a:ext>
            </a:extLst>
          </p:cNvPr>
          <p:cNvSpPr>
            <a:spLocks noGrp="1"/>
          </p:cNvSpPr>
          <p:nvPr>
            <p:ph type="title"/>
          </p:nvPr>
        </p:nvSpPr>
        <p:spPr>
          <a:xfrm>
            <a:off x="588263" y="457200"/>
            <a:ext cx="11018520" cy="430887"/>
          </a:xfrm>
        </p:spPr>
        <p:txBody>
          <a:bodyPr/>
          <a:lstStyle/>
          <a:p>
            <a:r>
              <a:rPr lang="en-US"/>
              <a:t>Microsoft 365 admin center         </a:t>
            </a:r>
          </a:p>
        </p:txBody>
      </p:sp>
      <p:sp>
        <p:nvSpPr>
          <p:cNvPr id="8" name="Content Placeholder 2">
            <a:extLst>
              <a:ext uri="{FF2B5EF4-FFF2-40B4-BE49-F238E27FC236}">
                <a16:creationId xmlns:a16="http://schemas.microsoft.com/office/drawing/2014/main" id="{FE6A0C2D-BD1A-4555-AD2F-F462C781D401}"/>
              </a:ext>
            </a:extLst>
          </p:cNvPr>
          <p:cNvSpPr txBox="1">
            <a:spLocks/>
          </p:cNvSpPr>
          <p:nvPr/>
        </p:nvSpPr>
        <p:spPr>
          <a:xfrm>
            <a:off x="588263" y="1345287"/>
            <a:ext cx="5610831" cy="299813"/>
          </a:xfrm>
          <a:prstGeom prst="rect">
            <a:avLst/>
          </a:prstGeom>
        </p:spPr>
        <p:txBody>
          <a:bodyPr vert="horz" wrap="square" lIns="0" tIns="0" rIns="0" bIns="0" rtlCol="0">
            <a:noAutofit/>
          </a:bodyPr>
          <a:lstStyle>
            <a:lvl1pPr marL="0"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2549" kern="1200" spc="0" baseline="0">
                <a:solidFill>
                  <a:srgbClr val="000000"/>
                </a:solidFill>
                <a:latin typeface="+mn-lt"/>
                <a:ea typeface="+mn-ea"/>
                <a:cs typeface="+mn-cs"/>
              </a:defRPr>
            </a:lvl1pPr>
            <a:lvl2pPr marL="224097"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961" kern="1200" spc="0" baseline="0">
                <a:solidFill>
                  <a:srgbClr val="000000"/>
                </a:solidFill>
                <a:latin typeface="+mn-lt"/>
                <a:ea typeface="+mn-ea"/>
                <a:cs typeface="+mn-cs"/>
              </a:defRPr>
            </a:lvl2pPr>
            <a:lvl3pPr marL="448193"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568" kern="1200" spc="0" baseline="0">
                <a:solidFill>
                  <a:srgbClr val="000000"/>
                </a:solidFill>
                <a:latin typeface="+mn-lt"/>
                <a:ea typeface="+mn-ea"/>
                <a:cs typeface="+mn-cs"/>
              </a:defRPr>
            </a:lvl3pPr>
            <a:lvl4pPr marL="672290"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568" kern="1200" spc="0" baseline="0">
                <a:solidFill>
                  <a:srgbClr val="000000"/>
                </a:solidFill>
                <a:latin typeface="+mn-lt"/>
                <a:ea typeface="+mn-ea"/>
                <a:cs typeface="+mn-cs"/>
              </a:defRPr>
            </a:lvl4pPr>
            <a:lvl5pPr marL="896386"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568" kern="1200" spc="0" baseline="0">
                <a:solidFill>
                  <a:srgbClr val="000000"/>
                </a:solidFill>
                <a:latin typeface="+mn-lt"/>
                <a:ea typeface="+mn-ea"/>
                <a:cs typeface="+mn-cs"/>
              </a:defRPr>
            </a:lvl5pPr>
            <a:lvl6pPr marL="2514509"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6pPr>
            <a:lvl7pPr marL="2971693"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7pPr>
            <a:lvl8pPr marL="3428877"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6061"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9pPr>
          </a:lstStyle>
          <a:p>
            <a:pPr>
              <a:spcAft>
                <a:spcPts val="1800"/>
              </a:spcAft>
            </a:pPr>
            <a:r>
              <a:rPr lang="en-US" sz="1400">
                <a:solidFill>
                  <a:schemeClr val="tx1"/>
                </a:solidFill>
              </a:rPr>
              <a:t>Assign the appropriate license</a:t>
            </a:r>
          </a:p>
          <a:p>
            <a:endParaRPr lang="en-US" sz="1800">
              <a:solidFill>
                <a:schemeClr val="tx1"/>
              </a:solidFill>
            </a:endParaRPr>
          </a:p>
        </p:txBody>
      </p:sp>
      <p:pic>
        <p:nvPicPr>
          <p:cNvPr id="10" name="Picture 9">
            <a:extLst>
              <a:ext uri="{FF2B5EF4-FFF2-40B4-BE49-F238E27FC236}">
                <a16:creationId xmlns:a16="http://schemas.microsoft.com/office/drawing/2014/main" id="{A0FB878B-839B-452E-9E8B-A7C113F7FE63}"/>
              </a:ext>
              <a:ext uri="{C183D7F6-B498-43B3-948B-1728B52AA6E4}">
                <adec:decorative xmlns:adec="http://schemas.microsoft.com/office/drawing/2017/decorative" val="1"/>
              </a:ext>
            </a:extLst>
          </p:cNvPr>
          <p:cNvPicPr>
            <a:picLocks noChangeAspect="1"/>
          </p:cNvPicPr>
          <p:nvPr/>
        </p:nvPicPr>
        <p:blipFill rotWithShape="1">
          <a:blip r:embed="rId3"/>
          <a:srcRect l="1215" t="1935" r="43604" b="21875"/>
          <a:stretch/>
        </p:blipFill>
        <p:spPr>
          <a:xfrm>
            <a:off x="6659879" y="737419"/>
            <a:ext cx="5532121" cy="6120582"/>
          </a:xfrm>
          <a:prstGeom prst="rect">
            <a:avLst/>
          </a:prstGeom>
          <a:ln>
            <a:noFill/>
          </a:ln>
        </p:spPr>
      </p:pic>
      <p:pic>
        <p:nvPicPr>
          <p:cNvPr id="4" name="Picture 3">
            <a:extLst>
              <a:ext uri="{FF2B5EF4-FFF2-40B4-BE49-F238E27FC236}">
                <a16:creationId xmlns:a16="http://schemas.microsoft.com/office/drawing/2014/main" id="{47FF776A-4F65-6E99-35CC-0DD9002B6387}"/>
              </a:ext>
              <a:ext uri="{C183D7F6-B498-43B3-948B-1728B52AA6E4}">
                <adec:decorative xmlns:adec="http://schemas.microsoft.com/office/drawing/2017/decorative" val="1"/>
              </a:ext>
            </a:extLst>
          </p:cNvPr>
          <p:cNvPicPr>
            <a:picLocks noChangeAspect="1"/>
          </p:cNvPicPr>
          <p:nvPr/>
        </p:nvPicPr>
        <p:blipFill rotWithShape="1">
          <a:blip r:embed="rId4"/>
          <a:srcRect t="23700" r="5741"/>
          <a:stretch/>
        </p:blipFill>
        <p:spPr>
          <a:xfrm>
            <a:off x="588264" y="1754372"/>
            <a:ext cx="5142686" cy="1960640"/>
          </a:xfrm>
          <a:prstGeom prst="rect">
            <a:avLst/>
          </a:prstGeom>
        </p:spPr>
      </p:pic>
      <p:pic>
        <p:nvPicPr>
          <p:cNvPr id="6" name="Picture 5">
            <a:extLst>
              <a:ext uri="{FF2B5EF4-FFF2-40B4-BE49-F238E27FC236}">
                <a16:creationId xmlns:a16="http://schemas.microsoft.com/office/drawing/2014/main" id="{2447191F-C449-D79B-4879-4D9B6BCF8C48}"/>
              </a:ext>
              <a:ext uri="{C183D7F6-B498-43B3-948B-1728B52AA6E4}">
                <adec:decorative xmlns:adec="http://schemas.microsoft.com/office/drawing/2017/decorative" val="1"/>
              </a:ext>
            </a:extLst>
          </p:cNvPr>
          <p:cNvPicPr>
            <a:picLocks noChangeAspect="1"/>
          </p:cNvPicPr>
          <p:nvPr/>
        </p:nvPicPr>
        <p:blipFill rotWithShape="1">
          <a:blip r:embed="rId5"/>
          <a:srcRect r="37702" b="25030"/>
          <a:stretch/>
        </p:blipFill>
        <p:spPr>
          <a:xfrm>
            <a:off x="588263" y="4005335"/>
            <a:ext cx="3398946" cy="2054177"/>
          </a:xfrm>
          <a:prstGeom prst="rect">
            <a:avLst/>
          </a:prstGeom>
        </p:spPr>
      </p:pic>
    </p:spTree>
    <p:extLst>
      <p:ext uri="{BB962C8B-B14F-4D97-AF65-F5344CB8AC3E}">
        <p14:creationId xmlns:p14="http://schemas.microsoft.com/office/powerpoint/2010/main" val="11252745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AE4F0FB8-5F4C-41B2-B44F-FA395EE17C5F}"/>
              </a:ext>
              <a:ext uri="{C183D7F6-B498-43B3-948B-1728B52AA6E4}">
                <adec:decorative xmlns:adec="http://schemas.microsoft.com/office/drawing/2017/decorative" val="1"/>
              </a:ext>
            </a:extLst>
          </p:cNvPr>
          <p:cNvGrpSpPr/>
          <p:nvPr/>
        </p:nvGrpSpPr>
        <p:grpSpPr>
          <a:xfrm>
            <a:off x="419099" y="1826479"/>
            <a:ext cx="6096000" cy="4153348"/>
            <a:chOff x="304707" y="1826479"/>
            <a:chExt cx="4902200" cy="3278463"/>
          </a:xfrm>
        </p:grpSpPr>
        <p:sp>
          <p:nvSpPr>
            <p:cNvPr id="7" name="Rectangle 6">
              <a:extLst>
                <a:ext uri="{FF2B5EF4-FFF2-40B4-BE49-F238E27FC236}">
                  <a16:creationId xmlns:a16="http://schemas.microsoft.com/office/drawing/2014/main" id="{2BEB26BF-E157-45BF-BBF5-84BB4D7A2212}"/>
                </a:ext>
                <a:ext uri="{C183D7F6-B498-43B3-948B-1728B52AA6E4}">
                  <adec:decorative xmlns:adec="http://schemas.microsoft.com/office/drawing/2017/decorative" val="1"/>
                </a:ext>
              </a:extLst>
            </p:cNvPr>
            <p:cNvSpPr/>
            <p:nvPr/>
          </p:nvSpPr>
          <p:spPr bwMode="auto">
            <a:xfrm>
              <a:off x="304707" y="1826479"/>
              <a:ext cx="4902200" cy="3278463"/>
            </a:xfrm>
            <a:prstGeom prst="rect">
              <a:avLst/>
            </a:prstGeom>
            <a:solidFill>
              <a:schemeClr val="tx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solidFill>
                  <a:srgbClr val="FFFFFF"/>
                </a:solidFill>
                <a:ea typeface="Segoe UI" pitchFamily="34" charset="0"/>
                <a:cs typeface="Segoe UI" pitchFamily="34" charset="0"/>
              </a:endParaRPr>
            </a:p>
          </p:txBody>
        </p:sp>
        <p:sp>
          <p:nvSpPr>
            <p:cNvPr id="6" name="TextBox 5">
              <a:extLst>
                <a:ext uri="{FF2B5EF4-FFF2-40B4-BE49-F238E27FC236}">
                  <a16:creationId xmlns:a16="http://schemas.microsoft.com/office/drawing/2014/main" id="{0DC7B4DF-674E-4832-90BD-0451575DA413}"/>
                </a:ext>
              </a:extLst>
            </p:cNvPr>
            <p:cNvSpPr txBox="1"/>
            <p:nvPr/>
          </p:nvSpPr>
          <p:spPr>
            <a:xfrm>
              <a:off x="508105" y="2653045"/>
              <a:ext cx="4502306" cy="1409079"/>
            </a:xfrm>
            <a:prstGeom prst="rect">
              <a:avLst/>
            </a:prstGeom>
            <a:noFill/>
          </p:spPr>
          <p:txBody>
            <a:bodyPr wrap="square" lIns="0" tIns="0" rIns="0" bIns="0" rtlCol="0">
              <a:spAutoFit/>
            </a:bodyPr>
            <a:lstStyle/>
            <a:p>
              <a:pPr algn="l">
                <a:spcBef>
                  <a:spcPts val="600"/>
                </a:spcBef>
                <a:spcAft>
                  <a:spcPts val="600"/>
                </a:spcAft>
              </a:pPr>
              <a:r>
                <a:rPr lang="en-US" sz="1400">
                  <a:solidFill>
                    <a:schemeClr val="bg2"/>
                  </a:solidFill>
                </a:rPr>
                <a:t>Prerequisites</a:t>
              </a:r>
            </a:p>
            <a:p>
              <a:pPr marL="342900" indent="-342900" algn="l">
                <a:spcAft>
                  <a:spcPts val="600"/>
                </a:spcAft>
                <a:buFont typeface="Arial" panose="020B0604020202020204" pitchFamily="34" charset="0"/>
                <a:buChar char="•"/>
              </a:pPr>
              <a:r>
                <a:rPr lang="en-US" sz="1200">
                  <a:solidFill>
                    <a:schemeClr val="bg2"/>
                  </a:solidFill>
                </a:rPr>
                <a:t>Azure Active Directory PowerShell for Graph module</a:t>
              </a:r>
            </a:p>
            <a:p>
              <a:pPr>
                <a:spcAft>
                  <a:spcPts val="600"/>
                </a:spcAft>
              </a:pPr>
              <a:r>
                <a:rPr lang="en-US" sz="1200">
                  <a:solidFill>
                    <a:schemeClr val="bg2"/>
                  </a:solidFill>
                </a:rPr>
                <a:t>	</a:t>
              </a:r>
              <a:r>
                <a:rPr lang="en-US" sz="1100">
                  <a:solidFill>
                    <a:srgbClr val="F9F1A5"/>
                  </a:solidFill>
                  <a:latin typeface="Consolas" panose="020B0609020204030204" pitchFamily="49" charset="0"/>
                </a:rPr>
                <a:t>Install-Module</a:t>
              </a:r>
              <a:r>
                <a:rPr lang="en-US" sz="1100">
                  <a:solidFill>
                    <a:schemeClr val="bg2"/>
                  </a:solidFill>
                  <a:latin typeface="Consolas" panose="020B0609020204030204" pitchFamily="49" charset="0"/>
                </a:rPr>
                <a:t> </a:t>
              </a:r>
              <a:r>
                <a:rPr lang="en-US" sz="1100">
                  <a:solidFill>
                    <a:srgbClr val="767676"/>
                  </a:solidFill>
                  <a:latin typeface="Consolas" panose="020B0609020204030204" pitchFamily="49" charset="0"/>
                </a:rPr>
                <a:t>-Name </a:t>
              </a:r>
              <a:r>
                <a:rPr lang="en-US" sz="1100" err="1">
                  <a:solidFill>
                    <a:schemeClr val="bg2"/>
                  </a:solidFill>
                  <a:latin typeface="Consolas" panose="020B0609020204030204" pitchFamily="49" charset="0"/>
                </a:rPr>
                <a:t>AzureAD</a:t>
              </a:r>
              <a:endParaRPr lang="en-US" sz="1200">
                <a:solidFill>
                  <a:schemeClr val="bg2"/>
                </a:solidFill>
                <a:latin typeface="Consolas" panose="020B0609020204030204" pitchFamily="49" charset="0"/>
              </a:endParaRPr>
            </a:p>
            <a:p>
              <a:pPr marL="342900" indent="-342900">
                <a:spcAft>
                  <a:spcPts val="600"/>
                </a:spcAft>
                <a:buFont typeface="Arial" panose="020B0604020202020204" pitchFamily="34" charset="0"/>
                <a:buChar char="•"/>
              </a:pPr>
              <a:r>
                <a:rPr lang="en-US" sz="1200">
                  <a:solidFill>
                    <a:schemeClr val="bg2"/>
                  </a:solidFill>
                </a:rPr>
                <a:t>Exchange Online PowerShell Module</a:t>
              </a:r>
            </a:p>
            <a:p>
              <a:pPr>
                <a:spcAft>
                  <a:spcPts val="600"/>
                </a:spcAft>
              </a:pPr>
              <a:r>
                <a:rPr lang="en-US" sz="1200">
                  <a:solidFill>
                    <a:schemeClr val="bg2"/>
                  </a:solidFill>
                  <a:latin typeface="Consolas" panose="020B0609020204030204" pitchFamily="49" charset="0"/>
                </a:rPr>
                <a:t>	</a:t>
              </a:r>
              <a:r>
                <a:rPr lang="en-US" sz="1100">
                  <a:solidFill>
                    <a:srgbClr val="F9F1A5"/>
                  </a:solidFill>
                  <a:latin typeface="Consolas" panose="020B0609020204030204" pitchFamily="49" charset="0"/>
                </a:rPr>
                <a:t>Install-Module</a:t>
              </a:r>
              <a:r>
                <a:rPr lang="en-US" sz="1100">
                  <a:solidFill>
                    <a:schemeClr val="bg2"/>
                  </a:solidFill>
                  <a:latin typeface="Consolas" panose="020B0609020204030204" pitchFamily="49" charset="0"/>
                </a:rPr>
                <a:t> </a:t>
              </a:r>
              <a:r>
                <a:rPr lang="en-US" sz="1100">
                  <a:solidFill>
                    <a:srgbClr val="767676"/>
                  </a:solidFill>
                  <a:latin typeface="Consolas" panose="020B0609020204030204" pitchFamily="49" charset="0"/>
                </a:rPr>
                <a:t>-Name </a:t>
              </a:r>
              <a:r>
                <a:rPr lang="en-US" sz="1100" err="1">
                  <a:solidFill>
                    <a:schemeClr val="bg2"/>
                  </a:solidFill>
                  <a:latin typeface="Consolas" panose="020B0609020204030204" pitchFamily="49" charset="0"/>
                </a:rPr>
                <a:t>ExchangeOnlineManagement</a:t>
              </a:r>
              <a:endParaRPr lang="en-US" sz="1200">
                <a:solidFill>
                  <a:schemeClr val="bg2"/>
                </a:solidFill>
                <a:latin typeface="Consolas" panose="020B0609020204030204" pitchFamily="49" charset="0"/>
              </a:endParaRPr>
            </a:p>
            <a:p>
              <a:pPr marL="342900" indent="-342900">
                <a:spcAft>
                  <a:spcPts val="600"/>
                </a:spcAft>
                <a:buFont typeface="Arial" panose="020B0604020202020204" pitchFamily="34" charset="0"/>
                <a:buChar char="•"/>
              </a:pPr>
              <a:r>
                <a:rPr lang="en-US" sz="1200">
                  <a:solidFill>
                    <a:schemeClr val="bg2"/>
                  </a:solidFill>
                </a:rPr>
                <a:t>(Optional) Microsoft Teams PowerShell Module</a:t>
              </a:r>
            </a:p>
            <a:p>
              <a:pPr>
                <a:spcAft>
                  <a:spcPts val="600"/>
                </a:spcAft>
              </a:pPr>
              <a:r>
                <a:rPr lang="en-US" sz="1200">
                  <a:solidFill>
                    <a:schemeClr val="bg2"/>
                  </a:solidFill>
                </a:rPr>
                <a:t>	</a:t>
              </a:r>
              <a:r>
                <a:rPr lang="en-US" sz="1100">
                  <a:solidFill>
                    <a:srgbClr val="F9F1A5"/>
                  </a:solidFill>
                  <a:latin typeface="Consolas" panose="020B0609020204030204" pitchFamily="49" charset="0"/>
                </a:rPr>
                <a:t>Import-Module</a:t>
              </a:r>
              <a:r>
                <a:rPr lang="en-US" sz="1100">
                  <a:solidFill>
                    <a:schemeClr val="bg2"/>
                  </a:solidFill>
                  <a:latin typeface="Consolas" panose="020B0609020204030204" pitchFamily="49" charset="0"/>
                </a:rPr>
                <a:t> </a:t>
              </a:r>
              <a:r>
                <a:rPr lang="en-US" sz="1100">
                  <a:solidFill>
                    <a:srgbClr val="767676"/>
                  </a:solidFill>
                  <a:latin typeface="Consolas" panose="020B0609020204030204" pitchFamily="49" charset="0"/>
                </a:rPr>
                <a:t>–Name </a:t>
              </a:r>
              <a:r>
                <a:rPr lang="en-US" sz="1100" err="1">
                  <a:solidFill>
                    <a:schemeClr val="bg2"/>
                  </a:solidFill>
                  <a:latin typeface="Consolas" panose="020B0609020204030204" pitchFamily="49" charset="0"/>
                </a:rPr>
                <a:t>MicrosoftTeams</a:t>
              </a:r>
              <a:endParaRPr lang="en-US" sz="1100">
                <a:solidFill>
                  <a:schemeClr val="bg2"/>
                </a:solidFill>
                <a:latin typeface="Consolas" panose="020B0609020204030204" pitchFamily="49" charset="0"/>
              </a:endParaRPr>
            </a:p>
          </p:txBody>
        </p:sp>
      </p:grpSp>
      <p:sp>
        <p:nvSpPr>
          <p:cNvPr id="2" name="Title 1">
            <a:extLst>
              <a:ext uri="{FF2B5EF4-FFF2-40B4-BE49-F238E27FC236}">
                <a16:creationId xmlns:a16="http://schemas.microsoft.com/office/drawing/2014/main" id="{867423B1-D4B1-4753-9CEA-28CFD873353B}"/>
              </a:ext>
            </a:extLst>
          </p:cNvPr>
          <p:cNvSpPr>
            <a:spLocks noGrp="1"/>
          </p:cNvSpPr>
          <p:nvPr>
            <p:ph type="title"/>
          </p:nvPr>
        </p:nvSpPr>
        <p:spPr/>
        <p:txBody>
          <a:bodyPr/>
          <a:lstStyle/>
          <a:p>
            <a:r>
              <a:rPr lang="en-US"/>
              <a:t>Manually provisioning user</a:t>
            </a:r>
          </a:p>
        </p:txBody>
      </p:sp>
      <p:sp>
        <p:nvSpPr>
          <p:cNvPr id="9" name="Content Placeholder 2">
            <a:extLst>
              <a:ext uri="{FF2B5EF4-FFF2-40B4-BE49-F238E27FC236}">
                <a16:creationId xmlns:a16="http://schemas.microsoft.com/office/drawing/2014/main" id="{8CD175E0-4E6B-42E0-89AA-A85486AA990A}"/>
              </a:ext>
            </a:extLst>
          </p:cNvPr>
          <p:cNvSpPr txBox="1">
            <a:spLocks/>
          </p:cNvSpPr>
          <p:nvPr/>
        </p:nvSpPr>
        <p:spPr>
          <a:xfrm>
            <a:off x="588264" y="2093521"/>
            <a:ext cx="5812536" cy="664797"/>
          </a:xfrm>
          <a:prstGeom prst="rect">
            <a:avLst/>
          </a:prstGeom>
        </p:spPr>
        <p:txBody>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Aft>
                <a:spcPts val="600"/>
              </a:spcAft>
              <a:buNone/>
            </a:pPr>
            <a:r>
              <a:rPr lang="en-US" sz="1400">
                <a:solidFill>
                  <a:schemeClr val="bg2"/>
                </a:solidFill>
              </a:rPr>
              <a:t>PowerShell can expedite resource account provisioning as well as add users in bulk.</a:t>
            </a:r>
          </a:p>
        </p:txBody>
      </p:sp>
      <p:pic>
        <p:nvPicPr>
          <p:cNvPr id="11" name="Picture 10">
            <a:extLst>
              <a:ext uri="{FF2B5EF4-FFF2-40B4-BE49-F238E27FC236}">
                <a16:creationId xmlns:a16="http://schemas.microsoft.com/office/drawing/2014/main" id="{DE0E772C-4497-4298-9A69-AE0B061E71D7}"/>
              </a:ext>
              <a:ext uri="{C183D7F6-B498-43B3-948B-1728B52AA6E4}">
                <adec:decorative xmlns:adec="http://schemas.microsoft.com/office/drawing/2017/decorative" val="1"/>
              </a:ext>
            </a:extLst>
          </p:cNvPr>
          <p:cNvPicPr>
            <a:picLocks noChangeAspect="1"/>
          </p:cNvPicPr>
          <p:nvPr/>
        </p:nvPicPr>
        <p:blipFill rotWithShape="1">
          <a:blip r:embed="rId3"/>
          <a:srcRect l="1215" t="1935" r="43604" b="21875"/>
          <a:stretch/>
        </p:blipFill>
        <p:spPr>
          <a:xfrm>
            <a:off x="6659879" y="737419"/>
            <a:ext cx="5532121" cy="6120582"/>
          </a:xfrm>
          <a:prstGeom prst="rect">
            <a:avLst/>
          </a:prstGeom>
          <a:ln>
            <a:noFill/>
          </a:ln>
        </p:spPr>
      </p:pic>
      <p:pic>
        <p:nvPicPr>
          <p:cNvPr id="1028" name="Picture 4">
            <a:extLst>
              <a:ext uri="{FF2B5EF4-FFF2-40B4-BE49-F238E27FC236}">
                <a16:creationId xmlns:a16="http://schemas.microsoft.com/office/drawing/2014/main" id="{6FC496B3-0ACD-4322-A10E-0C28AB03A075}"/>
              </a:ext>
              <a:ext uri="{C183D7F6-B498-43B3-948B-1728B52AA6E4}">
                <adec:decorative xmlns:adec="http://schemas.microsoft.com/office/drawing/2017/decorative" val="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0781" y="1711176"/>
            <a:ext cx="7786781" cy="52767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86019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show="0">
  <p:cSld>
    <p:bg>
      <p:bgPr>
        <a:solidFill>
          <a:schemeClr val="bg1"/>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6358010-A41E-471F-A356-DF016718C661}"/>
              </a:ext>
              <a:ext uri="{C183D7F6-B498-43B3-948B-1728B52AA6E4}">
                <adec:decorative xmlns:adec="http://schemas.microsoft.com/office/drawing/2017/decorative" val="1"/>
              </a:ext>
            </a:extLst>
          </p:cNvPr>
          <p:cNvSpPr/>
          <p:nvPr/>
        </p:nvSpPr>
        <p:spPr bwMode="auto">
          <a:xfrm>
            <a:off x="521570" y="1828800"/>
            <a:ext cx="6011432" cy="3910988"/>
          </a:xfrm>
          <a:prstGeom prst="rect">
            <a:avLst/>
          </a:prstGeom>
          <a:solidFill>
            <a:srgbClr val="00000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sp>
        <p:nvSpPr>
          <p:cNvPr id="2" name="Title 1">
            <a:extLst>
              <a:ext uri="{FF2B5EF4-FFF2-40B4-BE49-F238E27FC236}">
                <a16:creationId xmlns:a16="http://schemas.microsoft.com/office/drawing/2014/main" id="{867423B1-D4B1-4753-9CEA-28CFD873353B}"/>
              </a:ext>
            </a:extLst>
          </p:cNvPr>
          <p:cNvSpPr>
            <a:spLocks noGrp="1"/>
          </p:cNvSpPr>
          <p:nvPr>
            <p:ph type="title"/>
          </p:nvPr>
        </p:nvSpPr>
        <p:spPr/>
        <p:txBody>
          <a:bodyPr/>
          <a:lstStyle/>
          <a:p>
            <a:r>
              <a:rPr lang="en-US"/>
              <a:t>Manually provisioning user </a:t>
            </a:r>
          </a:p>
        </p:txBody>
      </p:sp>
      <p:sp>
        <p:nvSpPr>
          <p:cNvPr id="5" name="Content Placeholder 2">
            <a:extLst>
              <a:ext uri="{FF2B5EF4-FFF2-40B4-BE49-F238E27FC236}">
                <a16:creationId xmlns:a16="http://schemas.microsoft.com/office/drawing/2014/main" id="{BB219D2D-BABC-47E2-A08E-71DBA7EAF00A}"/>
              </a:ext>
            </a:extLst>
          </p:cNvPr>
          <p:cNvSpPr txBox="1">
            <a:spLocks/>
          </p:cNvSpPr>
          <p:nvPr/>
        </p:nvSpPr>
        <p:spPr>
          <a:xfrm>
            <a:off x="588263" y="2095203"/>
            <a:ext cx="5702095" cy="664797"/>
          </a:xfrm>
          <a:prstGeom prst="rect">
            <a:avLst/>
          </a:prstGeom>
        </p:spPr>
        <p:txBody>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Aft>
                <a:spcPts val="600"/>
              </a:spcAft>
              <a:buNone/>
            </a:pPr>
            <a:r>
              <a:rPr lang="en-US" sz="1400">
                <a:solidFill>
                  <a:schemeClr val="bg2"/>
                </a:solidFill>
              </a:rPr>
              <a:t>PowerShell can expedite resource account provisioning as well as add users in bulk.</a:t>
            </a:r>
          </a:p>
        </p:txBody>
      </p:sp>
      <p:sp>
        <p:nvSpPr>
          <p:cNvPr id="10" name="TextBox 9">
            <a:extLst>
              <a:ext uri="{FF2B5EF4-FFF2-40B4-BE49-F238E27FC236}">
                <a16:creationId xmlns:a16="http://schemas.microsoft.com/office/drawing/2014/main" id="{297481B9-7E4E-4EB2-AB9E-BA59B8C2C771}"/>
              </a:ext>
            </a:extLst>
          </p:cNvPr>
          <p:cNvSpPr txBox="1"/>
          <p:nvPr/>
        </p:nvSpPr>
        <p:spPr>
          <a:xfrm>
            <a:off x="675457" y="2876079"/>
            <a:ext cx="4390629" cy="1785104"/>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US" sz="1400" b="0" i="0" u="none" strike="noStrike" kern="1200" cap="none" spc="0" normalizeH="0" baseline="0" noProof="0">
                <a:ln>
                  <a:noFill/>
                </a:ln>
                <a:solidFill>
                  <a:srgbClr val="F1F2F1"/>
                </a:solidFill>
                <a:effectLst/>
                <a:uLnTx/>
                <a:uFillTx/>
                <a:latin typeface="Segoe UI"/>
                <a:ea typeface="+mn-ea"/>
                <a:cs typeface="+mn-cs"/>
              </a:rPr>
              <a:t>Prerequisites</a:t>
            </a:r>
          </a:p>
          <a:p>
            <a:pPr marL="342900" marR="0" lvl="0" indent="-34290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US" sz="1200" b="0" i="0" u="none" strike="noStrike" kern="1200" cap="none" spc="0" normalizeH="0" baseline="0" noProof="0" err="1">
                <a:ln>
                  <a:noFill/>
                </a:ln>
                <a:solidFill>
                  <a:srgbClr val="F1F2F1"/>
                </a:solidFill>
                <a:effectLst/>
                <a:uLnTx/>
                <a:uFillTx/>
                <a:latin typeface="Segoe UI"/>
                <a:ea typeface="+mn-ea"/>
                <a:cs typeface="+mn-cs"/>
              </a:rPr>
              <a:t>MSOnline</a:t>
            </a:r>
            <a:r>
              <a:rPr kumimoji="0" lang="en-US" sz="1200" b="0" i="0" u="none" strike="noStrike" kern="1200" cap="none" spc="0" normalizeH="0" baseline="0" noProof="0">
                <a:ln>
                  <a:noFill/>
                </a:ln>
                <a:solidFill>
                  <a:srgbClr val="F1F2F1"/>
                </a:solidFill>
                <a:effectLst/>
                <a:uLnTx/>
                <a:uFillTx/>
                <a:latin typeface="Segoe UI"/>
                <a:ea typeface="+mn-ea"/>
                <a:cs typeface="+mn-cs"/>
              </a:rPr>
              <a:t> Active Directory PowerShell Module</a:t>
            </a:r>
          </a:p>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US" sz="1200" b="0" i="0" u="none" strike="noStrike" kern="1200" cap="none" spc="0" normalizeH="0" baseline="0" noProof="0">
                <a:ln>
                  <a:noFill/>
                </a:ln>
                <a:solidFill>
                  <a:srgbClr val="F1F2F1"/>
                </a:solidFill>
                <a:effectLst/>
                <a:uLnTx/>
                <a:uFillTx/>
                <a:latin typeface="Segoe UI"/>
                <a:ea typeface="+mn-ea"/>
                <a:cs typeface="+mn-cs"/>
              </a:rPr>
              <a:t>	</a:t>
            </a:r>
            <a:r>
              <a:rPr kumimoji="0" lang="en-US" sz="1100" b="0" i="0" u="none" strike="noStrike" kern="1200" cap="none" spc="0" normalizeH="0" baseline="0" noProof="0">
                <a:ln>
                  <a:noFill/>
                </a:ln>
                <a:solidFill>
                  <a:srgbClr val="F9F1A5"/>
                </a:solidFill>
                <a:effectLst/>
                <a:uLnTx/>
                <a:uFillTx/>
                <a:latin typeface="Consolas" panose="020B0609020204030204" pitchFamily="49" charset="0"/>
                <a:ea typeface="+mn-ea"/>
                <a:cs typeface="+mn-cs"/>
              </a:rPr>
              <a:t>Install-Module</a:t>
            </a:r>
            <a:r>
              <a:rPr kumimoji="0" lang="en-US" sz="1100" b="0" i="0" u="none" strike="noStrike" kern="1200" cap="none" spc="0" normalizeH="0" baseline="0" noProof="0">
                <a:ln>
                  <a:noFill/>
                </a:ln>
                <a:solidFill>
                  <a:srgbClr val="F1F2F1"/>
                </a:solidFill>
                <a:effectLst/>
                <a:uLnTx/>
                <a:uFillTx/>
                <a:latin typeface="Consolas" panose="020B0609020204030204" pitchFamily="49" charset="0"/>
                <a:ea typeface="+mn-ea"/>
                <a:cs typeface="+mn-cs"/>
              </a:rPr>
              <a:t> -Name </a:t>
            </a:r>
            <a:r>
              <a:rPr kumimoji="0" lang="en-US" sz="1100" b="0" i="0" u="none" strike="noStrike" kern="1200" cap="none" spc="0" normalizeH="0" baseline="0" noProof="0" err="1">
                <a:ln>
                  <a:noFill/>
                </a:ln>
                <a:solidFill>
                  <a:srgbClr val="F1F2F1"/>
                </a:solidFill>
                <a:effectLst/>
                <a:uLnTx/>
                <a:uFillTx/>
                <a:latin typeface="Consolas" panose="020B0609020204030204" pitchFamily="49" charset="0"/>
                <a:ea typeface="+mn-ea"/>
                <a:cs typeface="+mn-cs"/>
              </a:rPr>
              <a:t>MSOnline</a:t>
            </a:r>
            <a:r>
              <a:rPr kumimoji="0" lang="en-US" sz="1100" b="0" i="0" u="none" strike="noStrike" kern="1200" cap="none" spc="0" normalizeH="0" baseline="0" noProof="0">
                <a:ln>
                  <a:noFill/>
                </a:ln>
                <a:solidFill>
                  <a:srgbClr val="F1F2F1"/>
                </a:solidFill>
                <a:effectLst/>
                <a:uLnTx/>
                <a:uFillTx/>
                <a:latin typeface="Consolas" panose="020B0609020204030204" pitchFamily="49" charset="0"/>
                <a:ea typeface="+mn-ea"/>
                <a:cs typeface="+mn-cs"/>
              </a:rPr>
              <a:t> –Force</a:t>
            </a:r>
            <a:endParaRPr kumimoji="0" lang="en-US" sz="1200" b="0" i="0" u="none" strike="noStrike" kern="1200" cap="none" spc="0" normalizeH="0" baseline="0" noProof="0">
              <a:ln>
                <a:noFill/>
              </a:ln>
              <a:solidFill>
                <a:srgbClr val="F1F2F1"/>
              </a:solidFill>
              <a:effectLst/>
              <a:uLnTx/>
              <a:uFillTx/>
              <a:latin typeface="Consolas" panose="020B0609020204030204" pitchFamily="49" charset="0"/>
              <a:ea typeface="+mn-ea"/>
              <a:cs typeface="+mn-cs"/>
            </a:endParaRPr>
          </a:p>
          <a:p>
            <a:pPr marL="342900" marR="0" lvl="0" indent="-34290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US" sz="1200" b="0" i="0" u="none" strike="noStrike" kern="1200" cap="none" spc="0" normalizeH="0" baseline="0" noProof="0">
                <a:ln>
                  <a:noFill/>
                </a:ln>
                <a:solidFill>
                  <a:srgbClr val="F1F2F1"/>
                </a:solidFill>
                <a:effectLst/>
                <a:uLnTx/>
                <a:uFillTx/>
                <a:latin typeface="Segoe UI"/>
                <a:ea typeface="+mn-ea"/>
                <a:cs typeface="+mn-cs"/>
              </a:rPr>
              <a:t>Exchange Online PowerShell Module</a:t>
            </a:r>
          </a:p>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US" sz="1200" b="0" i="0" u="none" strike="noStrike" kern="1200" cap="none" spc="0" normalizeH="0" baseline="0" noProof="0">
                <a:ln>
                  <a:noFill/>
                </a:ln>
                <a:solidFill>
                  <a:srgbClr val="F1F2F1"/>
                </a:solidFill>
                <a:effectLst/>
                <a:uLnTx/>
                <a:uFillTx/>
                <a:latin typeface="Consolas" panose="020B0609020204030204" pitchFamily="49" charset="0"/>
                <a:ea typeface="+mn-ea"/>
                <a:cs typeface="+mn-cs"/>
              </a:rPr>
              <a:t>	</a:t>
            </a:r>
            <a:r>
              <a:rPr kumimoji="0" lang="en-US" sz="1100" b="0" i="0" u="none" strike="noStrike" kern="1200" cap="none" spc="0" normalizeH="0" baseline="0" noProof="0">
                <a:ln>
                  <a:noFill/>
                </a:ln>
                <a:solidFill>
                  <a:srgbClr val="F9F1A5"/>
                </a:solidFill>
                <a:effectLst/>
                <a:uLnTx/>
                <a:uFillTx/>
                <a:latin typeface="Consolas" panose="020B0609020204030204" pitchFamily="49" charset="0"/>
                <a:ea typeface="+mn-ea"/>
                <a:cs typeface="+mn-cs"/>
              </a:rPr>
              <a:t>Install-Module</a:t>
            </a:r>
            <a:r>
              <a:rPr kumimoji="0" lang="en-US" sz="1100" b="0" i="0" u="none" strike="noStrike" kern="1200" cap="none" spc="0" normalizeH="0" baseline="0" noProof="0">
                <a:ln>
                  <a:noFill/>
                </a:ln>
                <a:solidFill>
                  <a:srgbClr val="F1F2F1"/>
                </a:solidFill>
                <a:effectLst/>
                <a:uLnTx/>
                <a:uFillTx/>
                <a:latin typeface="Consolas" panose="020B0609020204030204" pitchFamily="49" charset="0"/>
                <a:ea typeface="+mn-ea"/>
                <a:cs typeface="+mn-cs"/>
              </a:rPr>
              <a:t> -Name </a:t>
            </a:r>
            <a:r>
              <a:rPr kumimoji="0" lang="en-US" sz="1100" b="0" i="0" u="none" strike="noStrike" kern="1200" cap="none" spc="0" normalizeH="0" baseline="0" noProof="0" err="1">
                <a:ln>
                  <a:noFill/>
                </a:ln>
                <a:solidFill>
                  <a:srgbClr val="F1F2F1"/>
                </a:solidFill>
                <a:effectLst/>
                <a:uLnTx/>
                <a:uFillTx/>
                <a:latin typeface="Consolas" panose="020B0609020204030204" pitchFamily="49" charset="0"/>
                <a:ea typeface="+mn-ea"/>
                <a:cs typeface="+mn-cs"/>
              </a:rPr>
              <a:t>ExchangeOnlineManagement</a:t>
            </a:r>
            <a:endParaRPr kumimoji="0" lang="en-US" sz="1200" b="0" i="0" u="none" strike="noStrike" kern="1200" cap="none" spc="0" normalizeH="0" baseline="0" noProof="0">
              <a:ln>
                <a:noFill/>
              </a:ln>
              <a:solidFill>
                <a:srgbClr val="F1F2F1"/>
              </a:solidFill>
              <a:effectLst/>
              <a:uLnTx/>
              <a:uFillTx/>
              <a:latin typeface="Consolas" panose="020B0609020204030204" pitchFamily="49" charset="0"/>
              <a:ea typeface="+mn-ea"/>
              <a:cs typeface="+mn-cs"/>
            </a:endParaRPr>
          </a:p>
          <a:p>
            <a:pPr marL="342900" marR="0" lvl="0" indent="-34290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US" sz="1200" b="0" i="0" u="none" strike="noStrike" kern="1200" cap="none" spc="0" normalizeH="0" baseline="0" noProof="0">
                <a:ln>
                  <a:noFill/>
                </a:ln>
                <a:solidFill>
                  <a:srgbClr val="F1F2F1"/>
                </a:solidFill>
                <a:effectLst/>
                <a:uLnTx/>
                <a:uFillTx/>
                <a:latin typeface="Segoe UI"/>
                <a:ea typeface="+mn-ea"/>
                <a:cs typeface="+mn-cs"/>
              </a:rPr>
              <a:t>(Optional) Microsoft Teams PowerShell Module</a:t>
            </a:r>
          </a:p>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US" sz="1200" b="0" i="0" u="none" strike="noStrike" kern="1200" cap="none" spc="0" normalizeH="0" baseline="0" noProof="0">
                <a:ln>
                  <a:noFill/>
                </a:ln>
                <a:solidFill>
                  <a:srgbClr val="F1F2F1"/>
                </a:solidFill>
                <a:effectLst/>
                <a:uLnTx/>
                <a:uFillTx/>
                <a:latin typeface="Segoe UI"/>
                <a:ea typeface="+mn-ea"/>
                <a:cs typeface="+mn-cs"/>
              </a:rPr>
              <a:t>	</a:t>
            </a:r>
            <a:r>
              <a:rPr kumimoji="0" lang="en-US" sz="1100" b="0" i="0" u="none" strike="noStrike" kern="1200" cap="none" spc="0" normalizeH="0" baseline="0" noProof="0">
                <a:ln>
                  <a:noFill/>
                </a:ln>
                <a:solidFill>
                  <a:srgbClr val="F9F1A5"/>
                </a:solidFill>
                <a:effectLst/>
                <a:uLnTx/>
                <a:uFillTx/>
                <a:latin typeface="Consolas" panose="020B0609020204030204" pitchFamily="49" charset="0"/>
                <a:ea typeface="+mn-ea"/>
                <a:cs typeface="+mn-cs"/>
              </a:rPr>
              <a:t>Import-Module</a:t>
            </a:r>
            <a:r>
              <a:rPr kumimoji="0" lang="en-US" sz="1100" b="0" i="0" u="none" strike="noStrike" kern="1200" cap="none" spc="0" normalizeH="0" baseline="0" noProof="0">
                <a:ln>
                  <a:noFill/>
                </a:ln>
                <a:solidFill>
                  <a:srgbClr val="F1F2F1"/>
                </a:solidFill>
                <a:effectLst/>
                <a:uLnTx/>
                <a:uFillTx/>
                <a:latin typeface="Consolas" panose="020B0609020204030204" pitchFamily="49" charset="0"/>
                <a:ea typeface="+mn-ea"/>
                <a:cs typeface="+mn-cs"/>
              </a:rPr>
              <a:t> –Name </a:t>
            </a:r>
            <a:r>
              <a:rPr kumimoji="0" lang="en-US" sz="1100" b="0" i="0" u="none" strike="noStrike" kern="1200" cap="none" spc="0" normalizeH="0" baseline="0" noProof="0" err="1">
                <a:ln>
                  <a:noFill/>
                </a:ln>
                <a:solidFill>
                  <a:srgbClr val="F1F2F1"/>
                </a:solidFill>
                <a:effectLst/>
                <a:uLnTx/>
                <a:uFillTx/>
                <a:latin typeface="Consolas" panose="020B0609020204030204" pitchFamily="49" charset="0"/>
                <a:ea typeface="+mn-ea"/>
                <a:cs typeface="+mn-cs"/>
              </a:rPr>
              <a:t>MicrosoftTeams</a:t>
            </a:r>
            <a:endParaRPr kumimoji="0" lang="en-US" sz="1100" b="0" i="0" u="none" strike="noStrike" kern="1200" cap="none" spc="0" normalizeH="0" baseline="0" noProof="0">
              <a:ln>
                <a:noFill/>
              </a:ln>
              <a:solidFill>
                <a:srgbClr val="F1F2F1"/>
              </a:solidFill>
              <a:effectLst/>
              <a:uLnTx/>
              <a:uFillTx/>
              <a:latin typeface="Consolas" panose="020B0609020204030204" pitchFamily="49" charset="0"/>
              <a:ea typeface="+mn-ea"/>
              <a:cs typeface="+mn-cs"/>
            </a:endParaRPr>
          </a:p>
        </p:txBody>
      </p:sp>
      <p:pic>
        <p:nvPicPr>
          <p:cNvPr id="12" name="Picture 11">
            <a:extLst>
              <a:ext uri="{FF2B5EF4-FFF2-40B4-BE49-F238E27FC236}">
                <a16:creationId xmlns:a16="http://schemas.microsoft.com/office/drawing/2014/main" id="{1DDE9CDD-DD52-4588-982F-48AB071D948B}"/>
              </a:ext>
              <a:ext uri="{C183D7F6-B498-43B3-948B-1728B52AA6E4}">
                <adec:decorative xmlns:adec="http://schemas.microsoft.com/office/drawing/2017/decorative" val="1"/>
              </a:ext>
            </a:extLst>
          </p:cNvPr>
          <p:cNvPicPr>
            <a:picLocks noChangeAspect="1"/>
          </p:cNvPicPr>
          <p:nvPr/>
        </p:nvPicPr>
        <p:blipFill rotWithShape="1">
          <a:blip r:embed="rId3"/>
          <a:srcRect l="1215" t="1935" r="43604" b="21875"/>
          <a:stretch/>
        </p:blipFill>
        <p:spPr>
          <a:xfrm>
            <a:off x="6659879" y="737419"/>
            <a:ext cx="5532121" cy="6120582"/>
          </a:xfrm>
          <a:prstGeom prst="rect">
            <a:avLst/>
          </a:prstGeom>
          <a:ln>
            <a:noFill/>
          </a:ln>
        </p:spPr>
      </p:pic>
      <p:pic>
        <p:nvPicPr>
          <p:cNvPr id="11" name="Picture 4">
            <a:extLst>
              <a:ext uri="{FF2B5EF4-FFF2-40B4-BE49-F238E27FC236}">
                <a16:creationId xmlns:a16="http://schemas.microsoft.com/office/drawing/2014/main" id="{8ED37F14-3628-49A4-AE90-6047C297A0B5}"/>
              </a:ext>
              <a:ext uri="{C183D7F6-B498-43B3-948B-1728B52AA6E4}">
                <adec:decorative xmlns:adec="http://schemas.microsoft.com/office/drawing/2017/decorative" val="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0781" y="1711176"/>
            <a:ext cx="7786781" cy="52767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19587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4">
            <a:extLst>
              <a:ext uri="{FF2B5EF4-FFF2-40B4-BE49-F238E27FC236}">
                <a16:creationId xmlns:a16="http://schemas.microsoft.com/office/drawing/2014/main" id="{19070E05-9A6B-4231-8FB8-17B584314759}"/>
              </a:ext>
              <a:ext uri="{C183D7F6-B498-43B3-948B-1728B52AA6E4}">
                <adec:decorative xmlns:adec="http://schemas.microsoft.com/office/drawing/2017/decorative" val="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3077" y="1703378"/>
            <a:ext cx="7786781" cy="5276799"/>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96358010-A41E-471F-A356-DF016718C661}"/>
              </a:ext>
              <a:ext uri="{C183D7F6-B498-43B3-948B-1728B52AA6E4}">
                <adec:decorative xmlns:adec="http://schemas.microsoft.com/office/drawing/2017/decorative" val="1"/>
              </a:ext>
            </a:extLst>
          </p:cNvPr>
          <p:cNvSpPr/>
          <p:nvPr/>
        </p:nvSpPr>
        <p:spPr bwMode="auto">
          <a:xfrm>
            <a:off x="473724" y="1761699"/>
            <a:ext cx="6011425" cy="4044189"/>
          </a:xfrm>
          <a:prstGeom prst="rect">
            <a:avLst/>
          </a:prstGeom>
          <a:solidFill>
            <a:srgbClr val="00000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sp>
        <p:nvSpPr>
          <p:cNvPr id="2" name="Title 1">
            <a:extLst>
              <a:ext uri="{FF2B5EF4-FFF2-40B4-BE49-F238E27FC236}">
                <a16:creationId xmlns:a16="http://schemas.microsoft.com/office/drawing/2014/main" id="{867423B1-D4B1-4753-9CEA-28CFD873353B}"/>
              </a:ext>
            </a:extLst>
          </p:cNvPr>
          <p:cNvSpPr>
            <a:spLocks noGrp="1"/>
          </p:cNvSpPr>
          <p:nvPr>
            <p:ph type="title"/>
          </p:nvPr>
        </p:nvSpPr>
        <p:spPr/>
        <p:txBody>
          <a:bodyPr/>
          <a:lstStyle/>
          <a:p>
            <a:r>
              <a:rPr lang="en-US"/>
              <a:t>Determine license to assign</a:t>
            </a:r>
          </a:p>
        </p:txBody>
      </p:sp>
      <p:sp>
        <p:nvSpPr>
          <p:cNvPr id="7" name="TextBox 6">
            <a:extLst>
              <a:ext uri="{FF2B5EF4-FFF2-40B4-BE49-F238E27FC236}">
                <a16:creationId xmlns:a16="http://schemas.microsoft.com/office/drawing/2014/main" id="{A7A4DB58-555A-4BBE-A3B0-FE857FA49C77}"/>
              </a:ext>
            </a:extLst>
          </p:cNvPr>
          <p:cNvSpPr txBox="1"/>
          <p:nvPr/>
        </p:nvSpPr>
        <p:spPr>
          <a:xfrm>
            <a:off x="694063" y="2169826"/>
            <a:ext cx="5552502" cy="3216265"/>
          </a:xfrm>
          <a:prstGeom prst="rect">
            <a:avLst/>
          </a:prstGeom>
          <a:noFill/>
        </p:spPr>
        <p:txBody>
          <a:bodyPr wrap="square" lIns="0" tIns="0" rIns="0" bIns="0">
            <a:spAutoFit/>
          </a:bodyPr>
          <a:lstStyle/>
          <a:p>
            <a:r>
              <a:rPr lang="en-US" sz="1100">
                <a:solidFill>
                  <a:srgbClr val="FFFFFF"/>
                </a:solidFill>
                <a:latin typeface="Consolas" panose="020B0609020204030204" pitchFamily="49" charset="0"/>
              </a:rPr>
              <a:t>C:\&gt; </a:t>
            </a:r>
            <a:r>
              <a:rPr lang="en-US" sz="1100">
                <a:solidFill>
                  <a:srgbClr val="F9F1A5"/>
                </a:solidFill>
                <a:latin typeface="Consolas" panose="020B0609020204030204" pitchFamily="49" charset="0"/>
              </a:rPr>
              <a:t>Connect-</a:t>
            </a:r>
            <a:r>
              <a:rPr lang="en-US" sz="1100" err="1">
                <a:solidFill>
                  <a:srgbClr val="F9F1A5"/>
                </a:solidFill>
                <a:latin typeface="Consolas" panose="020B0609020204030204" pitchFamily="49" charset="0"/>
              </a:rPr>
              <a:t>AzureAD</a:t>
            </a:r>
            <a:endParaRPr lang="en-US" sz="1100">
              <a:solidFill>
                <a:srgbClr val="F9F1A5"/>
              </a:solidFill>
              <a:latin typeface="Consolas" panose="020B0609020204030204" pitchFamily="49" charset="0"/>
            </a:endParaRPr>
          </a:p>
          <a:p>
            <a:r>
              <a:rPr lang="en-US" sz="1100">
                <a:solidFill>
                  <a:srgbClr val="FFFFFF"/>
                </a:solidFill>
                <a:latin typeface="Consolas" panose="020B0609020204030204" pitchFamily="49" charset="0"/>
              </a:rPr>
              <a:t>C:\&gt; </a:t>
            </a:r>
            <a:r>
              <a:rPr lang="en-US" sz="1100">
                <a:solidFill>
                  <a:srgbClr val="F9F1A5"/>
                </a:solidFill>
                <a:latin typeface="Consolas" panose="020B0609020204030204" pitchFamily="49" charset="0"/>
              </a:rPr>
              <a:t>Get-</a:t>
            </a:r>
            <a:r>
              <a:rPr lang="en-US" sz="1100" err="1">
                <a:solidFill>
                  <a:srgbClr val="F9F1A5"/>
                </a:solidFill>
                <a:latin typeface="Consolas" panose="020B0609020204030204" pitchFamily="49" charset="0"/>
              </a:rPr>
              <a:t>AzureADSubscribedSku</a:t>
            </a:r>
            <a:r>
              <a:rPr lang="en-US" sz="1100">
                <a:solidFill>
                  <a:srgbClr val="F9F1A5"/>
                </a:solidFill>
                <a:latin typeface="Consolas" panose="020B0609020204030204" pitchFamily="49" charset="0"/>
              </a:rPr>
              <a:t> | Select </a:t>
            </a:r>
            <a:r>
              <a:rPr lang="en-US" sz="1100">
                <a:solidFill>
                  <a:srgbClr val="B9B9B9"/>
                </a:solidFill>
                <a:latin typeface="Consolas" panose="020B0609020204030204" pitchFamily="49" charset="0"/>
              </a:rPr>
              <a:t>-Property </a:t>
            </a:r>
            <a:r>
              <a:rPr lang="en-US" sz="1100" err="1">
                <a:solidFill>
                  <a:srgbClr val="FFFFFF"/>
                </a:solidFill>
                <a:latin typeface="Consolas" panose="020B0609020204030204" pitchFamily="49" charset="0"/>
              </a:rPr>
              <a:t>Sku</a:t>
            </a:r>
            <a:r>
              <a:rPr lang="en-US" sz="1100">
                <a:solidFill>
                  <a:srgbClr val="FFFFFF"/>
                </a:solidFill>
                <a:latin typeface="Consolas" panose="020B0609020204030204" pitchFamily="49" charset="0"/>
              </a:rPr>
              <a:t>*,</a:t>
            </a:r>
            <a:r>
              <a:rPr lang="en-US" sz="1100" err="1">
                <a:solidFill>
                  <a:srgbClr val="FFFFFF"/>
                </a:solidFill>
                <a:latin typeface="Consolas" panose="020B0609020204030204" pitchFamily="49" charset="0"/>
              </a:rPr>
              <a:t>ConsumedUnits</a:t>
            </a:r>
            <a:r>
              <a:rPr lang="en-US" sz="1100">
                <a:solidFill>
                  <a:srgbClr val="FFFFFF"/>
                </a:solidFill>
                <a:latin typeface="Consolas" panose="020B0609020204030204" pitchFamily="49" charset="0"/>
              </a:rPr>
              <a:t>    </a:t>
            </a:r>
            <a:r>
              <a:rPr lang="en-US" sz="1100">
                <a:solidFill>
                  <a:srgbClr val="F9F1A5"/>
                </a:solidFill>
                <a:latin typeface="Consolas" panose="020B0609020204030204" pitchFamily="49" charset="0"/>
              </a:rPr>
              <a:t> </a:t>
            </a:r>
            <a:r>
              <a:rPr lang="en-US" sz="1100">
                <a:solidFill>
                  <a:srgbClr val="B9B9B9"/>
                </a:solidFill>
                <a:latin typeface="Consolas" panose="020B0609020204030204" pitchFamily="49" charset="0"/>
              </a:rPr>
              <a:t>-</a:t>
            </a:r>
            <a:r>
              <a:rPr lang="en-US" sz="1100" err="1">
                <a:solidFill>
                  <a:srgbClr val="B9B9B9"/>
                </a:solidFill>
                <a:latin typeface="Consolas" panose="020B0609020204030204" pitchFamily="49" charset="0"/>
              </a:rPr>
              <a:t>ExpandProperty</a:t>
            </a:r>
            <a:r>
              <a:rPr lang="en-US" sz="1100">
                <a:solidFill>
                  <a:srgbClr val="B9B9B9"/>
                </a:solidFill>
                <a:latin typeface="Consolas" panose="020B0609020204030204" pitchFamily="49" charset="0"/>
              </a:rPr>
              <a:t> </a:t>
            </a:r>
            <a:r>
              <a:rPr lang="en-US" sz="1100" err="1">
                <a:solidFill>
                  <a:srgbClr val="FFFFFF"/>
                </a:solidFill>
                <a:latin typeface="Consolas" panose="020B0609020204030204" pitchFamily="49" charset="0"/>
              </a:rPr>
              <a:t>PrepaidUnits</a:t>
            </a:r>
            <a:r>
              <a:rPr lang="en-US" sz="1100">
                <a:solidFill>
                  <a:srgbClr val="F9F1A5"/>
                </a:solidFill>
                <a:latin typeface="Consolas" panose="020B0609020204030204" pitchFamily="49" charset="0"/>
              </a:rPr>
              <a:t> | </a:t>
            </a:r>
            <a:r>
              <a:rPr lang="en-US" sz="1100">
                <a:solidFill>
                  <a:srgbClr val="FFFFFF"/>
                </a:solidFill>
                <a:latin typeface="Consolas" panose="020B0609020204030204" pitchFamily="49" charset="0"/>
              </a:rPr>
              <a:t>Where {(</a:t>
            </a:r>
            <a:r>
              <a:rPr lang="en-US" sz="1100">
                <a:solidFill>
                  <a:srgbClr val="00B050"/>
                </a:solidFill>
                <a:latin typeface="Consolas" panose="020B0609020204030204" pitchFamily="49" charset="0"/>
              </a:rPr>
              <a:t>$_</a:t>
            </a:r>
            <a:r>
              <a:rPr lang="en-US" sz="1100">
                <a:solidFill>
                  <a:srgbClr val="FFFFFF"/>
                </a:solidFill>
                <a:latin typeface="Consolas" panose="020B0609020204030204" pitchFamily="49" charset="0"/>
              </a:rPr>
              <a:t>.</a:t>
            </a:r>
            <a:r>
              <a:rPr lang="en-US" sz="1100" err="1">
                <a:solidFill>
                  <a:srgbClr val="FFFFFF"/>
                </a:solidFill>
                <a:latin typeface="Consolas" panose="020B0609020204030204" pitchFamily="49" charset="0"/>
              </a:rPr>
              <a:t>SkuPartNumber</a:t>
            </a:r>
            <a:r>
              <a:rPr lang="en-US" sz="1100">
                <a:solidFill>
                  <a:srgbClr val="FFFFFF"/>
                </a:solidFill>
                <a:latin typeface="Consolas" panose="020B0609020204030204" pitchFamily="49" charset="0"/>
              </a:rPr>
              <a:t> </a:t>
            </a:r>
            <a:r>
              <a:rPr lang="en-US" sz="1100">
                <a:solidFill>
                  <a:srgbClr val="B9B9B9"/>
                </a:solidFill>
                <a:latin typeface="Consolas" panose="020B0609020204030204" pitchFamily="49" charset="0"/>
              </a:rPr>
              <a:t>-like </a:t>
            </a:r>
            <a:r>
              <a:rPr lang="en-US" sz="1100">
                <a:solidFill>
                  <a:srgbClr val="3A96DD"/>
                </a:solidFill>
                <a:latin typeface="Consolas" panose="020B0609020204030204" pitchFamily="49" charset="0"/>
              </a:rPr>
              <a:t>"Meeting*" </a:t>
            </a:r>
            <a:r>
              <a:rPr lang="en-US" sz="1100">
                <a:solidFill>
                  <a:srgbClr val="B9B9B9"/>
                </a:solidFill>
                <a:latin typeface="Consolas" panose="020B0609020204030204" pitchFamily="49" charset="0"/>
              </a:rPr>
              <a:t>-or </a:t>
            </a:r>
            <a:r>
              <a:rPr lang="en-US" sz="1100">
                <a:solidFill>
                  <a:srgbClr val="00B050"/>
                </a:solidFill>
                <a:latin typeface="Consolas" panose="020B0609020204030204" pitchFamily="49" charset="0"/>
              </a:rPr>
              <a:t>$_</a:t>
            </a:r>
            <a:r>
              <a:rPr lang="en-US" sz="1100">
                <a:solidFill>
                  <a:srgbClr val="FFFFFF"/>
                </a:solidFill>
                <a:latin typeface="Consolas" panose="020B0609020204030204" pitchFamily="49" charset="0"/>
              </a:rPr>
              <a:t>.</a:t>
            </a:r>
            <a:r>
              <a:rPr lang="en-US" sz="1100" err="1">
                <a:solidFill>
                  <a:srgbClr val="FFFFFF"/>
                </a:solidFill>
                <a:latin typeface="Consolas" panose="020B0609020204030204" pitchFamily="49" charset="0"/>
              </a:rPr>
              <a:t>SkuPartNumber</a:t>
            </a:r>
            <a:r>
              <a:rPr lang="en-US" sz="1100">
                <a:solidFill>
                  <a:srgbClr val="FFFFFF"/>
                </a:solidFill>
                <a:latin typeface="Consolas" panose="020B0609020204030204" pitchFamily="49" charset="0"/>
              </a:rPr>
              <a:t> </a:t>
            </a:r>
            <a:r>
              <a:rPr lang="en-US" sz="1100">
                <a:solidFill>
                  <a:srgbClr val="B9B9B9"/>
                </a:solidFill>
                <a:latin typeface="Consolas" panose="020B0609020204030204" pitchFamily="49" charset="0"/>
              </a:rPr>
              <a:t>-like </a:t>
            </a:r>
            <a:r>
              <a:rPr lang="en-US" sz="1100">
                <a:solidFill>
                  <a:srgbClr val="3A96DD"/>
                </a:solidFill>
                <a:latin typeface="Consolas" panose="020B0609020204030204" pitchFamily="49" charset="0"/>
              </a:rPr>
              <a:t>"MTR*“</a:t>
            </a:r>
            <a:r>
              <a:rPr lang="en-US" sz="1100">
                <a:solidFill>
                  <a:srgbClr val="B9B9B9"/>
                </a:solidFill>
                <a:latin typeface="Consolas" panose="020B0609020204030204" pitchFamily="49" charset="0"/>
              </a:rPr>
              <a:t>-or </a:t>
            </a:r>
            <a:r>
              <a:rPr lang="en-US" sz="1100">
                <a:solidFill>
                  <a:srgbClr val="00B050"/>
                </a:solidFill>
                <a:latin typeface="Consolas" panose="020B0609020204030204" pitchFamily="49" charset="0"/>
              </a:rPr>
              <a:t>$_</a:t>
            </a:r>
            <a:r>
              <a:rPr lang="en-US" sz="1100">
                <a:solidFill>
                  <a:srgbClr val="FFFFFF"/>
                </a:solidFill>
                <a:latin typeface="Consolas" panose="020B0609020204030204" pitchFamily="49" charset="0"/>
              </a:rPr>
              <a:t>.</a:t>
            </a:r>
            <a:r>
              <a:rPr lang="en-US" sz="1100" err="1">
                <a:solidFill>
                  <a:srgbClr val="FFFFFF"/>
                </a:solidFill>
                <a:latin typeface="Consolas" panose="020B0609020204030204" pitchFamily="49" charset="0"/>
              </a:rPr>
              <a:t>SkuPartNumber</a:t>
            </a:r>
            <a:r>
              <a:rPr lang="en-US" sz="1100">
                <a:solidFill>
                  <a:srgbClr val="FFFFFF"/>
                </a:solidFill>
                <a:latin typeface="Consolas" panose="020B0609020204030204" pitchFamily="49" charset="0"/>
              </a:rPr>
              <a:t> </a:t>
            </a:r>
            <a:r>
              <a:rPr lang="en-US" sz="1100">
                <a:solidFill>
                  <a:srgbClr val="B9B9B9"/>
                </a:solidFill>
                <a:latin typeface="Consolas" panose="020B0609020204030204" pitchFamily="49" charset="0"/>
              </a:rPr>
              <a:t>-like </a:t>
            </a:r>
            <a:r>
              <a:rPr lang="en-US" sz="1100">
                <a:solidFill>
                  <a:srgbClr val="3A96DD"/>
                </a:solidFill>
                <a:latin typeface="Consolas" panose="020B0609020204030204" pitchFamily="49" charset="0"/>
              </a:rPr>
              <a:t>"</a:t>
            </a:r>
            <a:r>
              <a:rPr lang="en-US" sz="1100" err="1">
                <a:solidFill>
                  <a:srgbClr val="3A96DD"/>
                </a:solidFill>
                <a:latin typeface="Consolas" panose="020B0609020204030204" pitchFamily="49" charset="0"/>
              </a:rPr>
              <a:t>Microsoft_Teams_Rooms</a:t>
            </a:r>
            <a:r>
              <a:rPr lang="en-US" sz="1100">
                <a:solidFill>
                  <a:srgbClr val="3A96DD"/>
                </a:solidFill>
                <a:latin typeface="Consolas" panose="020B0609020204030204" pitchFamily="49" charset="0"/>
              </a:rPr>
              <a:t>*"</a:t>
            </a:r>
            <a:r>
              <a:rPr lang="en-US" sz="1100">
                <a:solidFill>
                  <a:srgbClr val="FFFFFF"/>
                </a:solidFill>
                <a:latin typeface="Consolas" panose="020B0609020204030204" pitchFamily="49" charset="0"/>
              </a:rPr>
              <a:t>)}</a:t>
            </a:r>
          </a:p>
          <a:p>
            <a:endParaRPr lang="en-US" sz="1100">
              <a:solidFill>
                <a:srgbClr val="F9F1A5"/>
              </a:solidFill>
              <a:latin typeface="Consolas" panose="020B0609020204030204" pitchFamily="49" charset="0"/>
            </a:endParaRPr>
          </a:p>
          <a:p>
            <a:r>
              <a:rPr lang="en-US" sz="1100" err="1">
                <a:solidFill>
                  <a:srgbClr val="FFFFFF"/>
                </a:solidFill>
                <a:latin typeface="Consolas" panose="020B0609020204030204" pitchFamily="49" charset="0"/>
              </a:rPr>
              <a:t>SkuId</a:t>
            </a:r>
            <a:r>
              <a:rPr lang="en-US" sz="1100">
                <a:solidFill>
                  <a:srgbClr val="FFFFFF"/>
                </a:solidFill>
                <a:latin typeface="Consolas" panose="020B0609020204030204" pitchFamily="49" charset="0"/>
              </a:rPr>
              <a:t>         : 6af4b3d6-14bb-4a2a-960c-6c902aad34f3</a:t>
            </a:r>
          </a:p>
          <a:p>
            <a:r>
              <a:rPr lang="en-US" sz="1100" err="1">
                <a:solidFill>
                  <a:srgbClr val="FFFFFF"/>
                </a:solidFill>
                <a:latin typeface="Consolas" panose="020B0609020204030204" pitchFamily="49" charset="0"/>
              </a:rPr>
              <a:t>SkuPartNumber</a:t>
            </a:r>
            <a:r>
              <a:rPr lang="en-US" sz="1100">
                <a:solidFill>
                  <a:srgbClr val="FFFFFF"/>
                </a:solidFill>
                <a:latin typeface="Consolas" panose="020B0609020204030204" pitchFamily="49" charset="0"/>
              </a:rPr>
              <a:t> : </a:t>
            </a:r>
            <a:r>
              <a:rPr lang="en-US" sz="1100" err="1">
                <a:solidFill>
                  <a:srgbClr val="FFFFFF"/>
                </a:solidFill>
                <a:latin typeface="Consolas" panose="020B0609020204030204" pitchFamily="49" charset="0"/>
              </a:rPr>
              <a:t>Microsoft_Teams_Rooms_Basic</a:t>
            </a:r>
            <a:endParaRPr lang="en-US" sz="1100">
              <a:solidFill>
                <a:srgbClr val="FFFFFF"/>
              </a:solidFill>
              <a:latin typeface="Consolas" panose="020B0609020204030204" pitchFamily="49" charset="0"/>
            </a:endParaRPr>
          </a:p>
          <a:p>
            <a:r>
              <a:rPr lang="en-US" sz="1100" err="1">
                <a:solidFill>
                  <a:srgbClr val="FFFFFF"/>
                </a:solidFill>
                <a:latin typeface="Consolas" panose="020B0609020204030204" pitchFamily="49" charset="0"/>
              </a:rPr>
              <a:t>ConsumedUnits</a:t>
            </a:r>
            <a:r>
              <a:rPr lang="en-US" sz="1100">
                <a:solidFill>
                  <a:srgbClr val="FFFFFF"/>
                </a:solidFill>
                <a:latin typeface="Consolas" panose="020B0609020204030204" pitchFamily="49" charset="0"/>
              </a:rPr>
              <a:t> : 1</a:t>
            </a:r>
          </a:p>
          <a:p>
            <a:r>
              <a:rPr lang="en-US" sz="1100">
                <a:solidFill>
                  <a:srgbClr val="FFFFFF"/>
                </a:solidFill>
                <a:latin typeface="Consolas" panose="020B0609020204030204" pitchFamily="49" charset="0"/>
              </a:rPr>
              <a:t>Enabled       : 10</a:t>
            </a:r>
          </a:p>
          <a:p>
            <a:r>
              <a:rPr lang="en-US" sz="1100">
                <a:solidFill>
                  <a:srgbClr val="FFFFFF"/>
                </a:solidFill>
                <a:latin typeface="Consolas" panose="020B0609020204030204" pitchFamily="49" charset="0"/>
              </a:rPr>
              <a:t>Suspended     : 0</a:t>
            </a:r>
          </a:p>
          <a:p>
            <a:r>
              <a:rPr lang="en-US" sz="1100">
                <a:solidFill>
                  <a:srgbClr val="FFFFFF"/>
                </a:solidFill>
                <a:latin typeface="Consolas" panose="020B0609020204030204" pitchFamily="49" charset="0"/>
              </a:rPr>
              <a:t>Warning       : 0</a:t>
            </a:r>
          </a:p>
          <a:p>
            <a:endParaRPr lang="en-US" sz="1100">
              <a:solidFill>
                <a:srgbClr val="FFFFFF"/>
              </a:solidFill>
              <a:latin typeface="Consolas" panose="020B0609020204030204" pitchFamily="49" charset="0"/>
            </a:endParaRPr>
          </a:p>
          <a:p>
            <a:r>
              <a:rPr lang="en-US" sz="1100" err="1">
                <a:solidFill>
                  <a:srgbClr val="FFFFFF"/>
                </a:solidFill>
                <a:latin typeface="Consolas" panose="020B0609020204030204" pitchFamily="49" charset="0"/>
              </a:rPr>
              <a:t>SkuId</a:t>
            </a:r>
            <a:r>
              <a:rPr lang="en-US" sz="1100">
                <a:solidFill>
                  <a:srgbClr val="FFFFFF"/>
                </a:solidFill>
                <a:latin typeface="Consolas" panose="020B0609020204030204" pitchFamily="49" charset="0"/>
              </a:rPr>
              <a:t>         : 4cde982a-ede4-4409-9ae6-b003453c8ea6</a:t>
            </a:r>
          </a:p>
          <a:p>
            <a:r>
              <a:rPr lang="en-US" sz="1100" err="1">
                <a:solidFill>
                  <a:srgbClr val="FFFFFF"/>
                </a:solidFill>
                <a:latin typeface="Consolas" panose="020B0609020204030204" pitchFamily="49" charset="0"/>
              </a:rPr>
              <a:t>SkuPartNumber</a:t>
            </a:r>
            <a:r>
              <a:rPr lang="en-US" sz="1100">
                <a:solidFill>
                  <a:srgbClr val="FFFFFF"/>
                </a:solidFill>
                <a:latin typeface="Consolas" panose="020B0609020204030204" pitchFamily="49" charset="0"/>
              </a:rPr>
              <a:t> : </a:t>
            </a:r>
            <a:r>
              <a:rPr lang="en-US" sz="1100" err="1">
                <a:solidFill>
                  <a:srgbClr val="FFFFFF"/>
                </a:solidFill>
                <a:latin typeface="Consolas" panose="020B0609020204030204" pitchFamily="49" charset="0"/>
              </a:rPr>
              <a:t>Microsoft_Teams_Rooms_Pro</a:t>
            </a:r>
            <a:endParaRPr lang="en-US" sz="1100">
              <a:solidFill>
                <a:srgbClr val="FFFFFF"/>
              </a:solidFill>
              <a:latin typeface="Consolas" panose="020B0609020204030204" pitchFamily="49" charset="0"/>
            </a:endParaRPr>
          </a:p>
          <a:p>
            <a:r>
              <a:rPr lang="en-US" sz="1100" err="1">
                <a:solidFill>
                  <a:srgbClr val="FFFFFF"/>
                </a:solidFill>
                <a:latin typeface="Consolas" panose="020B0609020204030204" pitchFamily="49" charset="0"/>
              </a:rPr>
              <a:t>ConsumedUnits</a:t>
            </a:r>
            <a:r>
              <a:rPr lang="en-US" sz="1100">
                <a:solidFill>
                  <a:srgbClr val="FFFFFF"/>
                </a:solidFill>
                <a:latin typeface="Consolas" panose="020B0609020204030204" pitchFamily="49" charset="0"/>
              </a:rPr>
              <a:t> : 8</a:t>
            </a:r>
          </a:p>
          <a:p>
            <a:r>
              <a:rPr lang="en-US" sz="1100">
                <a:solidFill>
                  <a:srgbClr val="FFFFFF"/>
                </a:solidFill>
                <a:latin typeface="Consolas" panose="020B0609020204030204" pitchFamily="49" charset="0"/>
              </a:rPr>
              <a:t>Enabled       : 50</a:t>
            </a:r>
          </a:p>
          <a:p>
            <a:r>
              <a:rPr lang="en-US" sz="1100">
                <a:solidFill>
                  <a:srgbClr val="FFFFFF"/>
                </a:solidFill>
                <a:latin typeface="Consolas" panose="020B0609020204030204" pitchFamily="49" charset="0"/>
              </a:rPr>
              <a:t>Suspended     : 0</a:t>
            </a:r>
          </a:p>
          <a:p>
            <a:r>
              <a:rPr lang="en-US" sz="1100">
                <a:solidFill>
                  <a:srgbClr val="FFFFFF"/>
                </a:solidFill>
                <a:latin typeface="Consolas" panose="020B0609020204030204" pitchFamily="49" charset="0"/>
              </a:rPr>
              <a:t>Warning       : 0</a:t>
            </a:r>
          </a:p>
        </p:txBody>
      </p:sp>
      <p:sp>
        <p:nvSpPr>
          <p:cNvPr id="11" name="Text Placeholder 9">
            <a:extLst>
              <a:ext uri="{FF2B5EF4-FFF2-40B4-BE49-F238E27FC236}">
                <a16:creationId xmlns:a16="http://schemas.microsoft.com/office/drawing/2014/main" id="{52BDA5F8-AE4A-4E7C-8342-06726B6223F5}"/>
              </a:ext>
            </a:extLst>
          </p:cNvPr>
          <p:cNvSpPr txBox="1">
            <a:spLocks/>
          </p:cNvSpPr>
          <p:nvPr/>
        </p:nvSpPr>
        <p:spPr>
          <a:xfrm>
            <a:off x="588264" y="966426"/>
            <a:ext cx="4898446" cy="550920"/>
          </a:xfrm>
          <a:prstGeom prst="rect">
            <a:avLst/>
          </a:prstGeom>
        </p:spPr>
        <p:txBody>
          <a:bodyPr vert="horz" wrap="square" lIns="0" tIns="0" rIns="0" bIns="0" rtlCol="0">
            <a:sp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0"/>
              </a:spcBef>
              <a:spcAft>
                <a:spcPts val="600"/>
              </a:spcAft>
              <a:buNone/>
            </a:pPr>
            <a:r>
              <a:rPr lang="en-US" sz="1400"/>
              <a:t>You need to assign at least 1 license to the provisioned user</a:t>
            </a:r>
          </a:p>
          <a:p>
            <a:pPr marL="0" indent="0">
              <a:spcAft>
                <a:spcPts val="1800"/>
              </a:spcAft>
              <a:buNone/>
            </a:pPr>
            <a:r>
              <a:rPr lang="en-US" sz="1400"/>
              <a:t>Use </a:t>
            </a:r>
            <a:r>
              <a:rPr lang="en-US" sz="1400">
                <a:solidFill>
                  <a:srgbClr val="5C5AD4"/>
                </a:solidFill>
                <a:latin typeface="+mj-lt"/>
              </a:rPr>
              <a:t>Get-</a:t>
            </a:r>
            <a:r>
              <a:rPr lang="en-US" sz="1400" err="1">
                <a:solidFill>
                  <a:srgbClr val="5C5AD4"/>
                </a:solidFill>
                <a:latin typeface="+mj-lt"/>
              </a:rPr>
              <a:t>AzureADSubscribedSku</a:t>
            </a:r>
            <a:r>
              <a:rPr lang="en-US" sz="1400"/>
              <a:t> to list your available licenses</a:t>
            </a:r>
          </a:p>
        </p:txBody>
      </p:sp>
      <p:pic>
        <p:nvPicPr>
          <p:cNvPr id="13" name="Picture 12">
            <a:extLst>
              <a:ext uri="{FF2B5EF4-FFF2-40B4-BE49-F238E27FC236}">
                <a16:creationId xmlns:a16="http://schemas.microsoft.com/office/drawing/2014/main" id="{5CFDD2BA-F468-4BB0-9ACC-FDC127ABBA2D}"/>
              </a:ext>
              <a:ext uri="{C183D7F6-B498-43B3-948B-1728B52AA6E4}">
                <adec:decorative xmlns:adec="http://schemas.microsoft.com/office/drawing/2017/decorative" val="1"/>
              </a:ext>
            </a:extLst>
          </p:cNvPr>
          <p:cNvPicPr>
            <a:picLocks noChangeAspect="1"/>
          </p:cNvPicPr>
          <p:nvPr/>
        </p:nvPicPr>
        <p:blipFill rotWithShape="1">
          <a:blip r:embed="rId4"/>
          <a:srcRect l="1215" t="1935" r="43604" b="21875"/>
          <a:stretch/>
        </p:blipFill>
        <p:spPr>
          <a:xfrm>
            <a:off x="6659879" y="737419"/>
            <a:ext cx="5532121" cy="6120582"/>
          </a:xfrm>
          <a:prstGeom prst="rect">
            <a:avLst/>
          </a:prstGeom>
          <a:ln>
            <a:noFill/>
          </a:ln>
        </p:spPr>
      </p:pic>
    </p:spTree>
    <p:extLst>
      <p:ext uri="{BB962C8B-B14F-4D97-AF65-F5344CB8AC3E}">
        <p14:creationId xmlns:p14="http://schemas.microsoft.com/office/powerpoint/2010/main" val="33614880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iterate type="lt">
                                    <p:tmAbs val="20"/>
                                  </p:iterate>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par>
                          <p:cTn id="7" fill="hold">
                            <p:stCondLst>
                              <p:cond delay="361"/>
                            </p:stCondLst>
                            <p:childTnLst>
                              <p:par>
                                <p:cTn id="8" presetID="1" presetClass="entr" presetSubtype="0" fill="hold" nodeType="afterEffect">
                                  <p:stCondLst>
                                    <p:cond delay="0"/>
                                  </p:stCondLst>
                                  <p:iterate type="lt">
                                    <p:tmAbs val="20"/>
                                  </p:iterate>
                                  <p:childTnLst>
                                    <p:set>
                                      <p:cBhvr>
                                        <p:cTn id="9" dur="1" fill="hold">
                                          <p:stCondLst>
                                            <p:cond delay="0"/>
                                          </p:stCondLst>
                                        </p:cTn>
                                        <p:tgtEl>
                                          <p:spTgt spid="7">
                                            <p:txEl>
                                              <p:pRg st="1" end="1"/>
                                            </p:txEl>
                                          </p:spTgt>
                                        </p:tgtEl>
                                        <p:attrNameLst>
                                          <p:attrName>style.visibility</p:attrName>
                                        </p:attrNameLst>
                                      </p:cBhvr>
                                      <p:to>
                                        <p:strVal val="visible"/>
                                      </p:to>
                                    </p:set>
                                  </p:childTnLst>
                                </p:cTn>
                              </p:par>
                            </p:childTnLst>
                          </p:cTn>
                        </p:par>
                        <p:par>
                          <p:cTn id="10" fill="hold">
                            <p:stCondLst>
                              <p:cond delay="4502"/>
                            </p:stCondLst>
                            <p:childTnLst>
                              <p:par>
                                <p:cTn id="11" presetID="1" presetClass="entr" presetSubtype="0" fill="hold" nodeType="afterEffect">
                                  <p:stCondLst>
                                    <p:cond delay="0"/>
                                  </p:stCondLst>
                                  <p:iterate type="lt">
                                    <p:tmAbs val="20"/>
                                  </p:iterate>
                                  <p:childTnLst>
                                    <p:set>
                                      <p:cBhvr>
                                        <p:cTn id="12" dur="1" fill="hold">
                                          <p:stCondLst>
                                            <p:cond delay="0"/>
                                          </p:stCondLst>
                                        </p:cTn>
                                        <p:tgtEl>
                                          <p:spTgt spid="7">
                                            <p:txEl>
                                              <p:pRg st="3" end="3"/>
                                            </p:txEl>
                                          </p:spTgt>
                                        </p:tgtEl>
                                        <p:attrNameLst>
                                          <p:attrName>style.visibility</p:attrName>
                                        </p:attrNameLst>
                                      </p:cBhvr>
                                      <p:to>
                                        <p:strVal val="visible"/>
                                      </p:to>
                                    </p:set>
                                  </p:childTnLst>
                                </p:cTn>
                              </p:par>
                            </p:childTnLst>
                          </p:cTn>
                        </p:par>
                        <p:par>
                          <p:cTn id="13" fill="hold">
                            <p:stCondLst>
                              <p:cond delay="5323"/>
                            </p:stCondLst>
                            <p:childTnLst>
                              <p:par>
                                <p:cTn id="14" presetID="1" presetClass="entr" presetSubtype="0" fill="hold" nodeType="afterEffect">
                                  <p:stCondLst>
                                    <p:cond delay="0"/>
                                  </p:stCondLst>
                                  <p:iterate type="lt">
                                    <p:tmAbs val="20"/>
                                  </p:iterate>
                                  <p:childTnLst>
                                    <p:set>
                                      <p:cBhvr>
                                        <p:cTn id="15" dur="1" fill="hold">
                                          <p:stCondLst>
                                            <p:cond delay="0"/>
                                          </p:stCondLst>
                                        </p:cTn>
                                        <p:tgtEl>
                                          <p:spTgt spid="7">
                                            <p:txEl>
                                              <p:pRg st="4" end="4"/>
                                            </p:txEl>
                                          </p:spTgt>
                                        </p:tgtEl>
                                        <p:attrNameLst>
                                          <p:attrName>style.visibility</p:attrName>
                                        </p:attrNameLst>
                                      </p:cBhvr>
                                      <p:to>
                                        <p:strVal val="visible"/>
                                      </p:to>
                                    </p:set>
                                  </p:childTnLst>
                                </p:cTn>
                              </p:par>
                            </p:childTnLst>
                          </p:cTn>
                        </p:par>
                        <p:par>
                          <p:cTn id="16" fill="hold">
                            <p:stCondLst>
                              <p:cond delay="6124"/>
                            </p:stCondLst>
                            <p:childTnLst>
                              <p:par>
                                <p:cTn id="17" presetID="1" presetClass="entr" presetSubtype="0" fill="hold" nodeType="afterEffect">
                                  <p:stCondLst>
                                    <p:cond delay="0"/>
                                  </p:stCondLst>
                                  <p:iterate type="lt">
                                    <p:tmAbs val="20"/>
                                  </p:iterate>
                                  <p:childTnLst>
                                    <p:set>
                                      <p:cBhvr>
                                        <p:cTn id="18" dur="1" fill="hold">
                                          <p:stCondLst>
                                            <p:cond delay="0"/>
                                          </p:stCondLst>
                                        </p:cTn>
                                        <p:tgtEl>
                                          <p:spTgt spid="7">
                                            <p:txEl>
                                              <p:pRg st="5" end="5"/>
                                            </p:txEl>
                                          </p:spTgt>
                                        </p:tgtEl>
                                        <p:attrNameLst>
                                          <p:attrName>style.visibility</p:attrName>
                                        </p:attrNameLst>
                                      </p:cBhvr>
                                      <p:to>
                                        <p:strVal val="visible"/>
                                      </p:to>
                                    </p:set>
                                  </p:childTnLst>
                                </p:cTn>
                              </p:par>
                            </p:childTnLst>
                          </p:cTn>
                        </p:par>
                        <p:par>
                          <p:cTn id="19" fill="hold">
                            <p:stCondLst>
                              <p:cond delay="6405"/>
                            </p:stCondLst>
                            <p:childTnLst>
                              <p:par>
                                <p:cTn id="20" presetID="1" presetClass="entr" presetSubtype="0" fill="hold" nodeType="afterEffect">
                                  <p:stCondLst>
                                    <p:cond delay="0"/>
                                  </p:stCondLst>
                                  <p:iterate type="lt">
                                    <p:tmAbs val="20"/>
                                  </p:iterate>
                                  <p:childTnLst>
                                    <p:set>
                                      <p:cBhvr>
                                        <p:cTn id="21" dur="1" fill="hold">
                                          <p:stCondLst>
                                            <p:cond delay="0"/>
                                          </p:stCondLst>
                                        </p:cTn>
                                        <p:tgtEl>
                                          <p:spTgt spid="7">
                                            <p:txEl>
                                              <p:pRg st="6" end="6"/>
                                            </p:txEl>
                                          </p:spTgt>
                                        </p:tgtEl>
                                        <p:attrNameLst>
                                          <p:attrName>style.visibility</p:attrName>
                                        </p:attrNameLst>
                                      </p:cBhvr>
                                      <p:to>
                                        <p:strVal val="visible"/>
                                      </p:to>
                                    </p:set>
                                  </p:childTnLst>
                                </p:cTn>
                              </p:par>
                            </p:childTnLst>
                          </p:cTn>
                        </p:par>
                        <p:par>
                          <p:cTn id="22" fill="hold">
                            <p:stCondLst>
                              <p:cond delay="6586"/>
                            </p:stCondLst>
                            <p:childTnLst>
                              <p:par>
                                <p:cTn id="23" presetID="1" presetClass="entr" presetSubtype="0" fill="hold" nodeType="afterEffect">
                                  <p:stCondLst>
                                    <p:cond delay="0"/>
                                  </p:stCondLst>
                                  <p:iterate type="lt">
                                    <p:tmAbs val="20"/>
                                  </p:iterate>
                                  <p:childTnLst>
                                    <p:set>
                                      <p:cBhvr>
                                        <p:cTn id="24" dur="1" fill="hold">
                                          <p:stCondLst>
                                            <p:cond delay="0"/>
                                          </p:stCondLst>
                                        </p:cTn>
                                        <p:tgtEl>
                                          <p:spTgt spid="7">
                                            <p:txEl>
                                              <p:pRg st="7" end="7"/>
                                            </p:txEl>
                                          </p:spTgt>
                                        </p:tgtEl>
                                        <p:attrNameLst>
                                          <p:attrName>style.visibility</p:attrName>
                                        </p:attrNameLst>
                                      </p:cBhvr>
                                      <p:to>
                                        <p:strVal val="visible"/>
                                      </p:to>
                                    </p:set>
                                  </p:childTnLst>
                                </p:cTn>
                              </p:par>
                            </p:childTnLst>
                          </p:cTn>
                        </p:par>
                        <p:par>
                          <p:cTn id="25" fill="hold">
                            <p:stCondLst>
                              <p:cond delay="6787"/>
                            </p:stCondLst>
                            <p:childTnLst>
                              <p:par>
                                <p:cTn id="26" presetID="1" presetClass="entr" presetSubtype="0" fill="hold" nodeType="afterEffect">
                                  <p:stCondLst>
                                    <p:cond delay="0"/>
                                  </p:stCondLst>
                                  <p:iterate type="lt">
                                    <p:tmAbs val="20"/>
                                  </p:iterate>
                                  <p:childTnLst>
                                    <p:set>
                                      <p:cBhvr>
                                        <p:cTn id="27" dur="1" fill="hold">
                                          <p:stCondLst>
                                            <p:cond delay="0"/>
                                          </p:stCondLst>
                                        </p:cTn>
                                        <p:tgtEl>
                                          <p:spTgt spid="7">
                                            <p:txEl>
                                              <p:pRg st="8" end="8"/>
                                            </p:txEl>
                                          </p:spTgt>
                                        </p:tgtEl>
                                        <p:attrNameLst>
                                          <p:attrName>style.visibility</p:attrName>
                                        </p:attrNameLst>
                                      </p:cBhvr>
                                      <p:to>
                                        <p:strVal val="visible"/>
                                      </p:to>
                                    </p:set>
                                  </p:childTnLst>
                                </p:cTn>
                              </p:par>
                            </p:childTnLst>
                          </p:cTn>
                        </p:par>
                        <p:par>
                          <p:cTn id="28" fill="hold">
                            <p:stCondLst>
                              <p:cond delay="6948"/>
                            </p:stCondLst>
                            <p:childTnLst>
                              <p:par>
                                <p:cTn id="29" presetID="1" presetClass="entr" presetSubtype="0" fill="hold" nodeType="afterEffect">
                                  <p:stCondLst>
                                    <p:cond delay="0"/>
                                  </p:stCondLst>
                                  <p:iterate type="lt">
                                    <p:tmAbs val="20"/>
                                  </p:iterate>
                                  <p:childTnLst>
                                    <p:set>
                                      <p:cBhvr>
                                        <p:cTn id="30" dur="1" fill="hold">
                                          <p:stCondLst>
                                            <p:cond delay="0"/>
                                          </p:stCondLst>
                                        </p:cTn>
                                        <p:tgtEl>
                                          <p:spTgt spid="7">
                                            <p:txEl>
                                              <p:pRg st="10" end="10"/>
                                            </p:txEl>
                                          </p:spTgt>
                                        </p:tgtEl>
                                        <p:attrNameLst>
                                          <p:attrName>style.visibility</p:attrName>
                                        </p:attrNameLst>
                                      </p:cBhvr>
                                      <p:to>
                                        <p:strVal val="visible"/>
                                      </p:to>
                                    </p:set>
                                  </p:childTnLst>
                                </p:cTn>
                              </p:par>
                            </p:childTnLst>
                          </p:cTn>
                        </p:par>
                        <p:par>
                          <p:cTn id="31" fill="hold">
                            <p:stCondLst>
                              <p:cond delay="7769"/>
                            </p:stCondLst>
                            <p:childTnLst>
                              <p:par>
                                <p:cTn id="32" presetID="1" presetClass="entr" presetSubtype="0" fill="hold" nodeType="afterEffect">
                                  <p:stCondLst>
                                    <p:cond delay="0"/>
                                  </p:stCondLst>
                                  <p:iterate type="lt">
                                    <p:tmAbs val="20"/>
                                  </p:iterate>
                                  <p:childTnLst>
                                    <p:set>
                                      <p:cBhvr>
                                        <p:cTn id="33" dur="1" fill="hold">
                                          <p:stCondLst>
                                            <p:cond delay="0"/>
                                          </p:stCondLst>
                                        </p:cTn>
                                        <p:tgtEl>
                                          <p:spTgt spid="7">
                                            <p:txEl>
                                              <p:pRg st="11" end="11"/>
                                            </p:txEl>
                                          </p:spTgt>
                                        </p:tgtEl>
                                        <p:attrNameLst>
                                          <p:attrName>style.visibility</p:attrName>
                                        </p:attrNameLst>
                                      </p:cBhvr>
                                      <p:to>
                                        <p:strVal val="visible"/>
                                      </p:to>
                                    </p:set>
                                  </p:childTnLst>
                                </p:cTn>
                              </p:par>
                            </p:childTnLst>
                          </p:cTn>
                        </p:par>
                        <p:par>
                          <p:cTn id="34" fill="hold">
                            <p:stCondLst>
                              <p:cond delay="8530"/>
                            </p:stCondLst>
                            <p:childTnLst>
                              <p:par>
                                <p:cTn id="35" presetID="1" presetClass="entr" presetSubtype="0" fill="hold" nodeType="afterEffect">
                                  <p:stCondLst>
                                    <p:cond delay="0"/>
                                  </p:stCondLst>
                                  <p:iterate type="lt">
                                    <p:tmAbs val="20"/>
                                  </p:iterate>
                                  <p:childTnLst>
                                    <p:set>
                                      <p:cBhvr>
                                        <p:cTn id="36" dur="1" fill="hold">
                                          <p:stCondLst>
                                            <p:cond delay="0"/>
                                          </p:stCondLst>
                                        </p:cTn>
                                        <p:tgtEl>
                                          <p:spTgt spid="7">
                                            <p:txEl>
                                              <p:pRg st="12" end="12"/>
                                            </p:txEl>
                                          </p:spTgt>
                                        </p:tgtEl>
                                        <p:attrNameLst>
                                          <p:attrName>style.visibility</p:attrName>
                                        </p:attrNameLst>
                                      </p:cBhvr>
                                      <p:to>
                                        <p:strVal val="visible"/>
                                      </p:to>
                                    </p:set>
                                  </p:childTnLst>
                                </p:cTn>
                              </p:par>
                            </p:childTnLst>
                          </p:cTn>
                        </p:par>
                        <p:par>
                          <p:cTn id="37" fill="hold">
                            <p:stCondLst>
                              <p:cond delay="8811"/>
                            </p:stCondLst>
                            <p:childTnLst>
                              <p:par>
                                <p:cTn id="38" presetID="1" presetClass="entr" presetSubtype="0" fill="hold" nodeType="afterEffect">
                                  <p:stCondLst>
                                    <p:cond delay="0"/>
                                  </p:stCondLst>
                                  <p:iterate type="lt">
                                    <p:tmAbs val="20"/>
                                  </p:iterate>
                                  <p:childTnLst>
                                    <p:set>
                                      <p:cBhvr>
                                        <p:cTn id="39" dur="1" fill="hold">
                                          <p:stCondLst>
                                            <p:cond delay="0"/>
                                          </p:stCondLst>
                                        </p:cTn>
                                        <p:tgtEl>
                                          <p:spTgt spid="7">
                                            <p:txEl>
                                              <p:pRg st="13" end="13"/>
                                            </p:txEl>
                                          </p:spTgt>
                                        </p:tgtEl>
                                        <p:attrNameLst>
                                          <p:attrName>style.visibility</p:attrName>
                                        </p:attrNameLst>
                                      </p:cBhvr>
                                      <p:to>
                                        <p:strVal val="visible"/>
                                      </p:to>
                                    </p:set>
                                  </p:childTnLst>
                                </p:cTn>
                              </p:par>
                            </p:childTnLst>
                          </p:cTn>
                        </p:par>
                        <p:par>
                          <p:cTn id="40" fill="hold">
                            <p:stCondLst>
                              <p:cond delay="8992"/>
                            </p:stCondLst>
                            <p:childTnLst>
                              <p:par>
                                <p:cTn id="41" presetID="1" presetClass="entr" presetSubtype="0" fill="hold" nodeType="afterEffect">
                                  <p:stCondLst>
                                    <p:cond delay="0"/>
                                  </p:stCondLst>
                                  <p:iterate type="lt">
                                    <p:tmAbs val="20"/>
                                  </p:iterate>
                                  <p:childTnLst>
                                    <p:set>
                                      <p:cBhvr>
                                        <p:cTn id="42" dur="1" fill="hold">
                                          <p:stCondLst>
                                            <p:cond delay="0"/>
                                          </p:stCondLst>
                                        </p:cTn>
                                        <p:tgtEl>
                                          <p:spTgt spid="7">
                                            <p:txEl>
                                              <p:pRg st="14" end="14"/>
                                            </p:txEl>
                                          </p:spTgt>
                                        </p:tgtEl>
                                        <p:attrNameLst>
                                          <p:attrName>style.visibility</p:attrName>
                                        </p:attrNameLst>
                                      </p:cBhvr>
                                      <p:to>
                                        <p:strVal val="visible"/>
                                      </p:to>
                                    </p:set>
                                  </p:childTnLst>
                                </p:cTn>
                              </p:par>
                            </p:childTnLst>
                          </p:cTn>
                        </p:par>
                        <p:par>
                          <p:cTn id="43" fill="hold">
                            <p:stCondLst>
                              <p:cond delay="9193"/>
                            </p:stCondLst>
                            <p:childTnLst>
                              <p:par>
                                <p:cTn id="44" presetID="1" presetClass="entr" presetSubtype="0" fill="hold" nodeType="afterEffect">
                                  <p:stCondLst>
                                    <p:cond delay="0"/>
                                  </p:stCondLst>
                                  <p:iterate type="lt">
                                    <p:tmAbs val="20"/>
                                  </p:iterate>
                                  <p:childTnLst>
                                    <p:set>
                                      <p:cBhvr>
                                        <p:cTn id="45" dur="1" fill="hold">
                                          <p:stCondLst>
                                            <p:cond delay="0"/>
                                          </p:stCondLst>
                                        </p:cTn>
                                        <p:tgtEl>
                                          <p:spTgt spid="7">
                                            <p:txEl>
                                              <p:pRg st="15" end="1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0" name="Picture 4">
            <a:extLst>
              <a:ext uri="{FF2B5EF4-FFF2-40B4-BE49-F238E27FC236}">
                <a16:creationId xmlns:a16="http://schemas.microsoft.com/office/drawing/2014/main" id="{43A2F4C1-644B-464C-93D8-D6626F49DCB1}"/>
              </a:ext>
              <a:ext uri="{C183D7F6-B498-43B3-948B-1728B52AA6E4}">
                <adec:decorative xmlns:adec="http://schemas.microsoft.com/office/drawing/2017/decorative" val="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0781" y="1711176"/>
            <a:ext cx="7786781" cy="5276799"/>
          </a:xfrm>
          <a:prstGeom prst="rect">
            <a:avLst/>
          </a:prstGeom>
          <a:noFill/>
          <a:extLst>
            <a:ext uri="{909E8E84-426E-40DD-AFC4-6F175D3DCCD1}">
              <a14:hiddenFill xmlns:a14="http://schemas.microsoft.com/office/drawing/2010/main">
                <a:solidFill>
                  <a:srgbClr val="FFFFFF"/>
                </a:solidFill>
              </a14:hiddenFill>
            </a:ext>
          </a:extLst>
        </p:spPr>
      </p:pic>
      <p:sp>
        <p:nvSpPr>
          <p:cNvPr id="61" name="Title 1">
            <a:extLst>
              <a:ext uri="{FF2B5EF4-FFF2-40B4-BE49-F238E27FC236}">
                <a16:creationId xmlns:a16="http://schemas.microsoft.com/office/drawing/2014/main" id="{5BF8006B-F2C0-41BF-B37A-6185184A64B0}"/>
              </a:ext>
            </a:extLst>
          </p:cNvPr>
          <p:cNvSpPr>
            <a:spLocks noGrp="1"/>
          </p:cNvSpPr>
          <p:nvPr>
            <p:ph type="title"/>
          </p:nvPr>
        </p:nvSpPr>
        <p:spPr/>
        <p:txBody>
          <a:bodyPr/>
          <a:lstStyle/>
          <a:p>
            <a:pPr lvl="0"/>
            <a:r>
              <a:rPr lang="en-GB"/>
              <a:t>Determine license to assign </a:t>
            </a:r>
          </a:p>
        </p:txBody>
      </p:sp>
      <p:sp>
        <p:nvSpPr>
          <p:cNvPr id="66" name="Text Placeholder 9">
            <a:extLst>
              <a:ext uri="{FF2B5EF4-FFF2-40B4-BE49-F238E27FC236}">
                <a16:creationId xmlns:a16="http://schemas.microsoft.com/office/drawing/2014/main" id="{06756BF5-0FD9-4D4B-A0B4-6849AF853E3F}"/>
              </a:ext>
            </a:extLst>
          </p:cNvPr>
          <p:cNvSpPr txBox="1">
            <a:spLocks/>
          </p:cNvSpPr>
          <p:nvPr/>
        </p:nvSpPr>
        <p:spPr>
          <a:xfrm>
            <a:off x="588264" y="961756"/>
            <a:ext cx="4898446" cy="550920"/>
          </a:xfrm>
          <a:prstGeom prst="rect">
            <a:avLst/>
          </a:prstGeom>
        </p:spPr>
        <p:txBody>
          <a:bodyPr vert="horz" wrap="square" lIns="0" tIns="0" rIns="0" bIns="0" rtlCol="0">
            <a:sp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0"/>
              </a:spcBef>
              <a:spcAft>
                <a:spcPts val="600"/>
              </a:spcAft>
              <a:buNone/>
            </a:pPr>
            <a:r>
              <a:rPr lang="en-US" sz="1400"/>
              <a:t>You need to assign at least 1 license to the provisioned user</a:t>
            </a:r>
          </a:p>
          <a:p>
            <a:pPr marL="0" indent="0">
              <a:spcAft>
                <a:spcPts val="1800"/>
              </a:spcAft>
              <a:buNone/>
            </a:pPr>
            <a:r>
              <a:rPr lang="en-US" sz="1400"/>
              <a:t>Run the following PowerShell to list your available licenses</a:t>
            </a:r>
          </a:p>
        </p:txBody>
      </p:sp>
      <p:sp>
        <p:nvSpPr>
          <p:cNvPr id="8" name="Rectangle 7">
            <a:extLst>
              <a:ext uri="{FF2B5EF4-FFF2-40B4-BE49-F238E27FC236}">
                <a16:creationId xmlns:a16="http://schemas.microsoft.com/office/drawing/2014/main" id="{6528DBDE-FBB4-4554-A59F-17363E745B83}"/>
              </a:ext>
              <a:ext uri="{C183D7F6-B498-43B3-948B-1728B52AA6E4}">
                <adec:decorative xmlns:adec="http://schemas.microsoft.com/office/drawing/2017/decorative" val="1"/>
              </a:ext>
            </a:extLst>
          </p:cNvPr>
          <p:cNvSpPr/>
          <p:nvPr/>
        </p:nvSpPr>
        <p:spPr bwMode="auto">
          <a:xfrm>
            <a:off x="506461" y="1854078"/>
            <a:ext cx="6004508" cy="3891773"/>
          </a:xfrm>
          <a:prstGeom prst="rect">
            <a:avLst/>
          </a:prstGeom>
          <a:solidFill>
            <a:srgbClr val="000000"/>
          </a:solidFill>
          <a:ln>
            <a:noFill/>
            <a:headEnd type="none" w="med" len="med"/>
            <a:tailEnd type="none" w="med" len="med"/>
          </a:ln>
          <a:effectLst>
            <a:outerShdw blurRad="190500" algn="ctr" rotWithShape="0">
              <a:prstClr val="black">
                <a:alpha val="3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sp>
        <p:nvSpPr>
          <p:cNvPr id="15" name="TextBox 14">
            <a:extLst>
              <a:ext uri="{FF2B5EF4-FFF2-40B4-BE49-F238E27FC236}">
                <a16:creationId xmlns:a16="http://schemas.microsoft.com/office/drawing/2014/main" id="{6A23DC81-8733-404E-A30F-7E9AA6B06367}"/>
              </a:ext>
            </a:extLst>
          </p:cNvPr>
          <p:cNvSpPr txBox="1"/>
          <p:nvPr/>
        </p:nvSpPr>
        <p:spPr>
          <a:xfrm>
            <a:off x="588263" y="2137491"/>
            <a:ext cx="5833711" cy="3139321"/>
          </a:xfrm>
          <a:prstGeom prst="rect">
            <a:avLst/>
          </a:prstGeom>
          <a:noFill/>
        </p:spPr>
        <p:txBody>
          <a:bodyPr wrap="square">
            <a:spAutoFit/>
          </a:bodyPr>
          <a:lstStyle/>
          <a:p>
            <a:r>
              <a:rPr lang="en-US" sz="1100">
                <a:solidFill>
                  <a:srgbClr val="F9F1A5"/>
                </a:solidFill>
                <a:latin typeface="Consolas" panose="020B0609020204030204" pitchFamily="49" charset="0"/>
              </a:rPr>
              <a:t>Connect-</a:t>
            </a:r>
            <a:r>
              <a:rPr lang="en-US" sz="1100" err="1">
                <a:solidFill>
                  <a:srgbClr val="F9F1A5"/>
                </a:solidFill>
                <a:latin typeface="Consolas" panose="020B0609020204030204" pitchFamily="49" charset="0"/>
              </a:rPr>
              <a:t>MsolService</a:t>
            </a:r>
            <a:endParaRPr lang="en-US" sz="1100">
              <a:solidFill>
                <a:srgbClr val="F9F1A5"/>
              </a:solidFill>
              <a:latin typeface="Consolas" panose="020B0609020204030204" pitchFamily="49" charset="0"/>
            </a:endParaRPr>
          </a:p>
          <a:p>
            <a:r>
              <a:rPr lang="en-US" sz="1100">
                <a:solidFill>
                  <a:srgbClr val="F9F1A5"/>
                </a:solidFill>
                <a:latin typeface="Consolas" panose="020B0609020204030204" pitchFamily="49" charset="0"/>
              </a:rPr>
              <a:t>Get-</a:t>
            </a:r>
            <a:r>
              <a:rPr lang="en-US" sz="1100" err="1">
                <a:solidFill>
                  <a:srgbClr val="F9F1A5"/>
                </a:solidFill>
                <a:latin typeface="Consolas" panose="020B0609020204030204" pitchFamily="49" charset="0"/>
              </a:rPr>
              <a:t>MsolAccountSku</a:t>
            </a:r>
            <a:endParaRPr lang="en-US" sz="1100">
              <a:solidFill>
                <a:srgbClr val="F9F1A5"/>
              </a:solidFill>
              <a:latin typeface="Consolas" panose="020B0609020204030204" pitchFamily="49" charset="0"/>
            </a:endParaRPr>
          </a:p>
          <a:p>
            <a:endParaRPr lang="en-US" sz="1100">
              <a:solidFill>
                <a:srgbClr val="FFFFFF"/>
              </a:solidFill>
              <a:latin typeface="Consolas" panose="020B0609020204030204" pitchFamily="49" charset="0"/>
            </a:endParaRPr>
          </a:p>
          <a:p>
            <a:r>
              <a:rPr lang="en-US" sz="1100" err="1">
                <a:solidFill>
                  <a:srgbClr val="FFFFFF"/>
                </a:solidFill>
                <a:latin typeface="Consolas" panose="020B0609020204030204" pitchFamily="49" charset="0"/>
              </a:rPr>
              <a:t>AccountSkuId</a:t>
            </a:r>
            <a:r>
              <a:rPr lang="en-US" sz="1100">
                <a:solidFill>
                  <a:srgbClr val="FFFFFF"/>
                </a:solidFill>
                <a:latin typeface="Consolas" panose="020B0609020204030204" pitchFamily="49" charset="0"/>
              </a:rPr>
              <a:t>                          </a:t>
            </a:r>
            <a:r>
              <a:rPr lang="en-US" sz="1100" err="1">
                <a:solidFill>
                  <a:srgbClr val="FFFFFF"/>
                </a:solidFill>
                <a:latin typeface="Consolas" panose="020B0609020204030204" pitchFamily="49" charset="0"/>
              </a:rPr>
              <a:t>ActiveUnits</a:t>
            </a:r>
            <a:r>
              <a:rPr lang="en-US" sz="1100">
                <a:solidFill>
                  <a:srgbClr val="FFFFFF"/>
                </a:solidFill>
                <a:latin typeface="Consolas" panose="020B0609020204030204" pitchFamily="49" charset="0"/>
              </a:rPr>
              <a:t> </a:t>
            </a:r>
            <a:r>
              <a:rPr lang="en-US" sz="1100" err="1">
                <a:solidFill>
                  <a:srgbClr val="FFFFFF"/>
                </a:solidFill>
                <a:latin typeface="Consolas" panose="020B0609020204030204" pitchFamily="49" charset="0"/>
              </a:rPr>
              <a:t>WarningUnits</a:t>
            </a:r>
            <a:r>
              <a:rPr lang="en-US" sz="1100">
                <a:solidFill>
                  <a:srgbClr val="FFFFFF"/>
                </a:solidFill>
                <a:latin typeface="Consolas" panose="020B0609020204030204" pitchFamily="49" charset="0"/>
              </a:rPr>
              <a:t> </a:t>
            </a:r>
            <a:r>
              <a:rPr lang="en-US" sz="1100" err="1">
                <a:solidFill>
                  <a:srgbClr val="FFFFFF"/>
                </a:solidFill>
                <a:latin typeface="Consolas" panose="020B0609020204030204" pitchFamily="49" charset="0"/>
              </a:rPr>
              <a:t>ConsumedUnits</a:t>
            </a:r>
            <a:endParaRPr lang="en-US" sz="1100">
              <a:solidFill>
                <a:srgbClr val="FFFFFF"/>
              </a:solidFill>
              <a:latin typeface="Consolas" panose="020B0609020204030204" pitchFamily="49" charset="0"/>
            </a:endParaRPr>
          </a:p>
          <a:p>
            <a:r>
              <a:rPr lang="en-US" sz="1100">
                <a:solidFill>
                  <a:srgbClr val="FFFFFF"/>
                </a:solidFill>
                <a:latin typeface="Consolas" panose="020B0609020204030204" pitchFamily="49" charset="0"/>
              </a:rPr>
              <a:t>------------                          ----------- ------------ -------------</a:t>
            </a:r>
          </a:p>
          <a:p>
            <a:r>
              <a:rPr lang="en-US" sz="1100" err="1">
                <a:solidFill>
                  <a:srgbClr val="FFFFFF"/>
                </a:solidFill>
                <a:latin typeface="Consolas" panose="020B0609020204030204" pitchFamily="49" charset="0"/>
              </a:rPr>
              <a:t>teamsroomslab:EMSPREMIUM</a:t>
            </a:r>
            <a:r>
              <a:rPr lang="en-US" sz="1100">
                <a:solidFill>
                  <a:srgbClr val="FFFFFF"/>
                </a:solidFill>
                <a:latin typeface="Consolas" panose="020B0609020204030204" pitchFamily="49" charset="0"/>
              </a:rPr>
              <a:t>                10          0            5</a:t>
            </a:r>
          </a:p>
          <a:p>
            <a:r>
              <a:rPr lang="en-US" sz="1100" err="1">
                <a:solidFill>
                  <a:srgbClr val="FFFFFF"/>
                </a:solidFill>
                <a:latin typeface="Consolas" panose="020B0609020204030204" pitchFamily="49" charset="0"/>
              </a:rPr>
              <a:t>teamsroomslab:ENTERPRISEPREMIUM</a:t>
            </a:r>
            <a:r>
              <a:rPr lang="en-US" sz="1100">
                <a:solidFill>
                  <a:srgbClr val="FFFFFF"/>
                </a:solidFill>
                <a:latin typeface="Consolas" panose="020B0609020204030204" pitchFamily="49" charset="0"/>
              </a:rPr>
              <a:t>         10          0            6</a:t>
            </a:r>
          </a:p>
          <a:p>
            <a:r>
              <a:rPr lang="en-US" sz="1100" err="1">
                <a:solidFill>
                  <a:srgbClr val="FFFFFF"/>
                </a:solidFill>
                <a:latin typeface="Consolas" panose="020B0609020204030204" pitchFamily="49" charset="0"/>
              </a:rPr>
              <a:t>teamsroomslab:DESKLESSPACK</a:t>
            </a:r>
            <a:r>
              <a:rPr lang="en-US" sz="1100">
                <a:solidFill>
                  <a:srgbClr val="FFFFFF"/>
                </a:solidFill>
                <a:latin typeface="Consolas" panose="020B0609020204030204" pitchFamily="49" charset="0"/>
              </a:rPr>
              <a:t>              2           0            0</a:t>
            </a:r>
          </a:p>
          <a:p>
            <a:r>
              <a:rPr lang="en-US" sz="1100">
                <a:solidFill>
                  <a:srgbClr val="FFFFFF"/>
                </a:solidFill>
                <a:latin typeface="Consolas" panose="020B0609020204030204" pitchFamily="49" charset="0"/>
              </a:rPr>
              <a:t>teamsroomslab:MCOPSTN1                  5           25           6</a:t>
            </a:r>
          </a:p>
          <a:p>
            <a:r>
              <a:rPr lang="en-US" sz="1100">
                <a:solidFill>
                  <a:srgbClr val="FFFFFF"/>
                </a:solidFill>
                <a:latin typeface="Consolas" panose="020B0609020204030204" pitchFamily="49" charset="0"/>
              </a:rPr>
              <a:t>teamsroomslab:Win10_VDA_E3              10          0            3</a:t>
            </a:r>
          </a:p>
          <a:p>
            <a:r>
              <a:rPr lang="en-US" sz="1100" err="1">
                <a:solidFill>
                  <a:srgbClr val="FFFFFF"/>
                </a:solidFill>
                <a:latin typeface="Consolas" panose="020B0609020204030204" pitchFamily="49" charset="0"/>
              </a:rPr>
              <a:t>teamsroomslab:PHONESYSTEM_VIRTUALUSER</a:t>
            </a:r>
            <a:r>
              <a:rPr lang="en-US" sz="1100">
                <a:solidFill>
                  <a:srgbClr val="FFFFFF"/>
                </a:solidFill>
                <a:latin typeface="Consolas" panose="020B0609020204030204" pitchFamily="49" charset="0"/>
              </a:rPr>
              <a:t>   10          0            1</a:t>
            </a:r>
          </a:p>
          <a:p>
            <a:r>
              <a:rPr lang="en-US" sz="1100" err="1">
                <a:solidFill>
                  <a:srgbClr val="FFFFFF"/>
                </a:solidFill>
                <a:latin typeface="Consolas" panose="020B0609020204030204" pitchFamily="49" charset="0"/>
              </a:rPr>
              <a:t>teamsroomslab:MCOCAP</a:t>
            </a:r>
            <a:r>
              <a:rPr lang="en-US" sz="1100">
                <a:solidFill>
                  <a:srgbClr val="FFFFFF"/>
                </a:solidFill>
                <a:latin typeface="Consolas" panose="020B0609020204030204" pitchFamily="49" charset="0"/>
              </a:rPr>
              <a:t>                    0           0            11</a:t>
            </a:r>
          </a:p>
          <a:p>
            <a:r>
              <a:rPr lang="en-US" sz="1100" err="1">
                <a:solidFill>
                  <a:srgbClr val="FFFFFF"/>
                </a:solidFill>
                <a:latin typeface="Consolas" panose="020B0609020204030204" pitchFamily="49" charset="0"/>
              </a:rPr>
              <a:t>teamsroomslab:Microsoft_Teams_Rooms_Pro</a:t>
            </a:r>
            <a:r>
              <a:rPr lang="en-US" sz="1100">
                <a:solidFill>
                  <a:srgbClr val="FFFFFF"/>
                </a:solidFill>
                <a:latin typeface="Consolas" panose="020B0609020204030204" pitchFamily="49" charset="0"/>
              </a:rPr>
              <a:t> 25          0            22</a:t>
            </a:r>
          </a:p>
          <a:p>
            <a:r>
              <a:rPr lang="en-US" sz="1100">
                <a:solidFill>
                  <a:srgbClr val="FFFFFF"/>
                </a:solidFill>
                <a:latin typeface="Consolas" panose="020B0609020204030204" pitchFamily="49" charset="0"/>
              </a:rPr>
              <a:t>teamsroomslab:SPE_E5                    25          0            20</a:t>
            </a:r>
          </a:p>
          <a:p>
            <a:r>
              <a:rPr lang="en-US" sz="1100" err="1">
                <a:solidFill>
                  <a:srgbClr val="FFFFFF"/>
                </a:solidFill>
                <a:latin typeface="Consolas" panose="020B0609020204030204" pitchFamily="49" charset="0"/>
              </a:rPr>
              <a:t>teamsroomslab:AAD_PREMIUM</a:t>
            </a:r>
            <a:r>
              <a:rPr lang="en-US" sz="1100">
                <a:solidFill>
                  <a:srgbClr val="FFFFFF"/>
                </a:solidFill>
                <a:latin typeface="Consolas" panose="020B0609020204030204" pitchFamily="49" charset="0"/>
              </a:rPr>
              <a:t>               25          0            2</a:t>
            </a:r>
          </a:p>
          <a:p>
            <a:r>
              <a:rPr lang="en-US" sz="1100" err="1">
                <a:solidFill>
                  <a:srgbClr val="FFFFFF"/>
                </a:solidFill>
                <a:latin typeface="Consolas" panose="020B0609020204030204" pitchFamily="49" charset="0"/>
              </a:rPr>
              <a:t>teamsroomslab:ADV_COMMS</a:t>
            </a:r>
            <a:r>
              <a:rPr lang="en-US" sz="1100">
                <a:solidFill>
                  <a:srgbClr val="FFFFFF"/>
                </a:solidFill>
                <a:latin typeface="Consolas" panose="020B0609020204030204" pitchFamily="49" charset="0"/>
              </a:rPr>
              <a:t>                 25          0            0</a:t>
            </a:r>
          </a:p>
        </p:txBody>
      </p:sp>
      <p:sp>
        <p:nvSpPr>
          <p:cNvPr id="17" name="Rectangle 16">
            <a:extLst>
              <a:ext uri="{FF2B5EF4-FFF2-40B4-BE49-F238E27FC236}">
                <a16:creationId xmlns:a16="http://schemas.microsoft.com/office/drawing/2014/main" id="{66E45D5B-FA42-4D1B-A4EB-FB0E1FD3F9C9}"/>
              </a:ext>
              <a:ext uri="{C183D7F6-B498-43B3-948B-1728B52AA6E4}">
                <adec:decorative xmlns:adec="http://schemas.microsoft.com/office/drawing/2017/decorative" val="1"/>
              </a:ext>
            </a:extLst>
          </p:cNvPr>
          <p:cNvSpPr/>
          <p:nvPr/>
        </p:nvSpPr>
        <p:spPr bwMode="auto">
          <a:xfrm>
            <a:off x="684918" y="4530020"/>
            <a:ext cx="5253427" cy="210146"/>
          </a:xfrm>
          <a:prstGeom prst="rect">
            <a:avLst/>
          </a:prstGeom>
          <a:noFill/>
          <a:ln w="38100">
            <a:solidFill>
              <a:srgbClr val="4B53BC"/>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4000">
              <a:gradFill>
                <a:gsLst>
                  <a:gs pos="0">
                    <a:srgbClr val="FFFFFF"/>
                  </a:gs>
                  <a:gs pos="100000">
                    <a:srgbClr val="FFFFFF"/>
                  </a:gs>
                </a:gsLst>
                <a:lin ang="5400000" scaled="0"/>
              </a:gradFill>
              <a:ea typeface="Segoe UI" pitchFamily="34" charset="0"/>
              <a:cs typeface="Segoe UI" pitchFamily="34" charset="0"/>
            </a:endParaRPr>
          </a:p>
        </p:txBody>
      </p:sp>
      <p:pic>
        <p:nvPicPr>
          <p:cNvPr id="11" name="Picture 10">
            <a:extLst>
              <a:ext uri="{FF2B5EF4-FFF2-40B4-BE49-F238E27FC236}">
                <a16:creationId xmlns:a16="http://schemas.microsoft.com/office/drawing/2014/main" id="{6DB75480-3C02-4F1F-9E9E-58B0F227F672}"/>
              </a:ext>
              <a:ext uri="{C183D7F6-B498-43B3-948B-1728B52AA6E4}">
                <adec:decorative xmlns:adec="http://schemas.microsoft.com/office/drawing/2017/decorative" val="1"/>
              </a:ext>
            </a:extLst>
          </p:cNvPr>
          <p:cNvPicPr>
            <a:picLocks noChangeAspect="1"/>
          </p:cNvPicPr>
          <p:nvPr/>
        </p:nvPicPr>
        <p:blipFill rotWithShape="1">
          <a:blip r:embed="rId4"/>
          <a:srcRect l="1215" t="1935" r="43604" b="21875"/>
          <a:stretch/>
        </p:blipFill>
        <p:spPr>
          <a:xfrm>
            <a:off x="6659879" y="737419"/>
            <a:ext cx="5532121" cy="6120582"/>
          </a:xfrm>
          <a:prstGeom prst="rect">
            <a:avLst/>
          </a:prstGeom>
          <a:ln>
            <a:noFill/>
          </a:ln>
        </p:spPr>
      </p:pic>
    </p:spTree>
    <p:extLst>
      <p:ext uri="{BB962C8B-B14F-4D97-AF65-F5344CB8AC3E}">
        <p14:creationId xmlns:p14="http://schemas.microsoft.com/office/powerpoint/2010/main" val="13491452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iterate type="lt">
                                    <p:tmAbs val="20"/>
                                  </p:iterate>
                                  <p:childTnLst>
                                    <p:set>
                                      <p:cBhvr>
                                        <p:cTn id="6" dur="1" fill="hold">
                                          <p:stCondLst>
                                            <p:cond delay="0"/>
                                          </p:stCondLst>
                                        </p:cTn>
                                        <p:tgtEl>
                                          <p:spTgt spid="15">
                                            <p:txEl>
                                              <p:pRg st="0" end="0"/>
                                            </p:txEl>
                                          </p:spTgt>
                                        </p:tgtEl>
                                        <p:attrNameLst>
                                          <p:attrName>style.visibility</p:attrName>
                                        </p:attrNameLst>
                                      </p:cBhvr>
                                      <p:to>
                                        <p:strVal val="visible"/>
                                      </p:to>
                                    </p:set>
                                  </p:childTnLst>
                                </p:cTn>
                              </p:par>
                            </p:childTnLst>
                          </p:cTn>
                        </p:par>
                        <p:par>
                          <p:cTn id="7" fill="hold">
                            <p:stCondLst>
                              <p:cond delay="361"/>
                            </p:stCondLst>
                            <p:childTnLst>
                              <p:par>
                                <p:cTn id="8" presetID="1" presetClass="entr" presetSubtype="0" fill="hold" nodeType="afterEffect">
                                  <p:stCondLst>
                                    <p:cond delay="0"/>
                                  </p:stCondLst>
                                  <p:iterate type="lt">
                                    <p:tmAbs val="20"/>
                                  </p:iterate>
                                  <p:childTnLst>
                                    <p:set>
                                      <p:cBhvr>
                                        <p:cTn id="9" dur="1" fill="hold">
                                          <p:stCondLst>
                                            <p:cond delay="0"/>
                                          </p:stCondLst>
                                        </p:cTn>
                                        <p:tgtEl>
                                          <p:spTgt spid="15">
                                            <p:txEl>
                                              <p:pRg st="1" end="1"/>
                                            </p:txEl>
                                          </p:spTgt>
                                        </p:tgtEl>
                                        <p:attrNameLst>
                                          <p:attrName>style.visibility</p:attrName>
                                        </p:attrNameLst>
                                      </p:cBhvr>
                                      <p:to>
                                        <p:strVal val="visible"/>
                                      </p:to>
                                    </p:set>
                                  </p:childTnLst>
                                </p:cTn>
                              </p:par>
                            </p:childTnLst>
                          </p:cTn>
                        </p:par>
                        <p:par>
                          <p:cTn id="10" fill="hold">
                            <p:stCondLst>
                              <p:cond delay="702"/>
                            </p:stCondLst>
                            <p:childTnLst>
                              <p:par>
                                <p:cTn id="11" presetID="1" presetClass="entr" presetSubtype="0" fill="hold" nodeType="afterEffect">
                                  <p:stCondLst>
                                    <p:cond delay="1000"/>
                                  </p:stCondLst>
                                  <p:childTnLst>
                                    <p:set>
                                      <p:cBhvr>
                                        <p:cTn id="12" dur="1" fill="hold">
                                          <p:stCondLst>
                                            <p:cond delay="0"/>
                                          </p:stCondLst>
                                        </p:cTn>
                                        <p:tgtEl>
                                          <p:spTgt spid="15">
                                            <p:txEl>
                                              <p:pRg st="3" end="3"/>
                                            </p:txEl>
                                          </p:spTgt>
                                        </p:tgtEl>
                                        <p:attrNameLst>
                                          <p:attrName>style.visibility</p:attrName>
                                        </p:attrNameLst>
                                      </p:cBhvr>
                                      <p:to>
                                        <p:strVal val="visible"/>
                                      </p:to>
                                    </p:set>
                                  </p:childTnLst>
                                </p:cTn>
                              </p:par>
                              <p:par>
                                <p:cTn id="13" presetID="1" presetClass="entr" presetSubtype="0" fill="hold" nodeType="withEffect">
                                  <p:stCondLst>
                                    <p:cond delay="1000"/>
                                  </p:stCondLst>
                                  <p:childTnLst>
                                    <p:set>
                                      <p:cBhvr>
                                        <p:cTn id="14" dur="1" fill="hold">
                                          <p:stCondLst>
                                            <p:cond delay="0"/>
                                          </p:stCondLst>
                                        </p:cTn>
                                        <p:tgtEl>
                                          <p:spTgt spid="15">
                                            <p:txEl>
                                              <p:pRg st="4" end="4"/>
                                            </p:txEl>
                                          </p:spTgt>
                                        </p:tgtEl>
                                        <p:attrNameLst>
                                          <p:attrName>style.visibility</p:attrName>
                                        </p:attrNameLst>
                                      </p:cBhvr>
                                      <p:to>
                                        <p:strVal val="visible"/>
                                      </p:to>
                                    </p:set>
                                  </p:childTnLst>
                                </p:cTn>
                              </p:par>
                              <p:par>
                                <p:cTn id="15" presetID="1" presetClass="entr" presetSubtype="0" fill="hold" nodeType="withEffect">
                                  <p:stCondLst>
                                    <p:cond delay="1000"/>
                                  </p:stCondLst>
                                  <p:childTnLst>
                                    <p:set>
                                      <p:cBhvr>
                                        <p:cTn id="16" dur="1" fill="hold">
                                          <p:stCondLst>
                                            <p:cond delay="0"/>
                                          </p:stCondLst>
                                        </p:cTn>
                                        <p:tgtEl>
                                          <p:spTgt spid="15">
                                            <p:txEl>
                                              <p:pRg st="5" end="5"/>
                                            </p:txEl>
                                          </p:spTgt>
                                        </p:tgtEl>
                                        <p:attrNameLst>
                                          <p:attrName>style.visibility</p:attrName>
                                        </p:attrNameLst>
                                      </p:cBhvr>
                                      <p:to>
                                        <p:strVal val="visible"/>
                                      </p:to>
                                    </p:set>
                                  </p:childTnLst>
                                </p:cTn>
                              </p:par>
                              <p:par>
                                <p:cTn id="17" presetID="1" presetClass="entr" presetSubtype="0" fill="hold" nodeType="withEffect">
                                  <p:stCondLst>
                                    <p:cond delay="1000"/>
                                  </p:stCondLst>
                                  <p:childTnLst>
                                    <p:set>
                                      <p:cBhvr>
                                        <p:cTn id="18" dur="1" fill="hold">
                                          <p:stCondLst>
                                            <p:cond delay="0"/>
                                          </p:stCondLst>
                                        </p:cTn>
                                        <p:tgtEl>
                                          <p:spTgt spid="15">
                                            <p:txEl>
                                              <p:pRg st="6" end="6"/>
                                            </p:txEl>
                                          </p:spTgt>
                                        </p:tgtEl>
                                        <p:attrNameLst>
                                          <p:attrName>style.visibility</p:attrName>
                                        </p:attrNameLst>
                                      </p:cBhvr>
                                      <p:to>
                                        <p:strVal val="visible"/>
                                      </p:to>
                                    </p:set>
                                  </p:childTnLst>
                                </p:cTn>
                              </p:par>
                              <p:par>
                                <p:cTn id="19" presetID="1" presetClass="entr" presetSubtype="0" fill="hold" nodeType="withEffect">
                                  <p:stCondLst>
                                    <p:cond delay="1000"/>
                                  </p:stCondLst>
                                  <p:childTnLst>
                                    <p:set>
                                      <p:cBhvr>
                                        <p:cTn id="20" dur="1" fill="hold">
                                          <p:stCondLst>
                                            <p:cond delay="0"/>
                                          </p:stCondLst>
                                        </p:cTn>
                                        <p:tgtEl>
                                          <p:spTgt spid="15">
                                            <p:txEl>
                                              <p:pRg st="7" end="7"/>
                                            </p:txEl>
                                          </p:spTgt>
                                        </p:tgtEl>
                                        <p:attrNameLst>
                                          <p:attrName>style.visibility</p:attrName>
                                        </p:attrNameLst>
                                      </p:cBhvr>
                                      <p:to>
                                        <p:strVal val="visible"/>
                                      </p:to>
                                    </p:set>
                                  </p:childTnLst>
                                </p:cTn>
                              </p:par>
                              <p:par>
                                <p:cTn id="21" presetID="1" presetClass="entr" presetSubtype="0" fill="hold" nodeType="withEffect">
                                  <p:stCondLst>
                                    <p:cond delay="1000"/>
                                  </p:stCondLst>
                                  <p:childTnLst>
                                    <p:set>
                                      <p:cBhvr>
                                        <p:cTn id="22" dur="1" fill="hold">
                                          <p:stCondLst>
                                            <p:cond delay="0"/>
                                          </p:stCondLst>
                                        </p:cTn>
                                        <p:tgtEl>
                                          <p:spTgt spid="15">
                                            <p:txEl>
                                              <p:pRg st="8" end="8"/>
                                            </p:txEl>
                                          </p:spTgt>
                                        </p:tgtEl>
                                        <p:attrNameLst>
                                          <p:attrName>style.visibility</p:attrName>
                                        </p:attrNameLst>
                                      </p:cBhvr>
                                      <p:to>
                                        <p:strVal val="visible"/>
                                      </p:to>
                                    </p:set>
                                  </p:childTnLst>
                                </p:cTn>
                              </p:par>
                              <p:par>
                                <p:cTn id="23" presetID="1" presetClass="entr" presetSubtype="0" fill="hold" nodeType="withEffect">
                                  <p:stCondLst>
                                    <p:cond delay="1000"/>
                                  </p:stCondLst>
                                  <p:childTnLst>
                                    <p:set>
                                      <p:cBhvr>
                                        <p:cTn id="24" dur="1" fill="hold">
                                          <p:stCondLst>
                                            <p:cond delay="0"/>
                                          </p:stCondLst>
                                        </p:cTn>
                                        <p:tgtEl>
                                          <p:spTgt spid="15">
                                            <p:txEl>
                                              <p:pRg st="9" end="9"/>
                                            </p:txEl>
                                          </p:spTgt>
                                        </p:tgtEl>
                                        <p:attrNameLst>
                                          <p:attrName>style.visibility</p:attrName>
                                        </p:attrNameLst>
                                      </p:cBhvr>
                                      <p:to>
                                        <p:strVal val="visible"/>
                                      </p:to>
                                    </p:set>
                                  </p:childTnLst>
                                </p:cTn>
                              </p:par>
                              <p:par>
                                <p:cTn id="25" presetID="1" presetClass="entr" presetSubtype="0" fill="hold" nodeType="withEffect">
                                  <p:stCondLst>
                                    <p:cond delay="1000"/>
                                  </p:stCondLst>
                                  <p:childTnLst>
                                    <p:set>
                                      <p:cBhvr>
                                        <p:cTn id="26" dur="1" fill="hold">
                                          <p:stCondLst>
                                            <p:cond delay="0"/>
                                          </p:stCondLst>
                                        </p:cTn>
                                        <p:tgtEl>
                                          <p:spTgt spid="15">
                                            <p:txEl>
                                              <p:pRg st="10" end="10"/>
                                            </p:txEl>
                                          </p:spTgt>
                                        </p:tgtEl>
                                        <p:attrNameLst>
                                          <p:attrName>style.visibility</p:attrName>
                                        </p:attrNameLst>
                                      </p:cBhvr>
                                      <p:to>
                                        <p:strVal val="visible"/>
                                      </p:to>
                                    </p:set>
                                  </p:childTnLst>
                                </p:cTn>
                              </p:par>
                              <p:par>
                                <p:cTn id="27" presetID="1" presetClass="entr" presetSubtype="0" fill="hold" nodeType="withEffect">
                                  <p:stCondLst>
                                    <p:cond delay="1000"/>
                                  </p:stCondLst>
                                  <p:childTnLst>
                                    <p:set>
                                      <p:cBhvr>
                                        <p:cTn id="28" dur="1" fill="hold">
                                          <p:stCondLst>
                                            <p:cond delay="0"/>
                                          </p:stCondLst>
                                        </p:cTn>
                                        <p:tgtEl>
                                          <p:spTgt spid="15">
                                            <p:txEl>
                                              <p:pRg st="11" end="11"/>
                                            </p:txEl>
                                          </p:spTgt>
                                        </p:tgtEl>
                                        <p:attrNameLst>
                                          <p:attrName>style.visibility</p:attrName>
                                        </p:attrNameLst>
                                      </p:cBhvr>
                                      <p:to>
                                        <p:strVal val="visible"/>
                                      </p:to>
                                    </p:set>
                                  </p:childTnLst>
                                </p:cTn>
                              </p:par>
                              <p:par>
                                <p:cTn id="29" presetID="1" presetClass="entr" presetSubtype="0" fill="hold" nodeType="withEffect">
                                  <p:stCondLst>
                                    <p:cond delay="1000"/>
                                  </p:stCondLst>
                                  <p:childTnLst>
                                    <p:set>
                                      <p:cBhvr>
                                        <p:cTn id="30" dur="1" fill="hold">
                                          <p:stCondLst>
                                            <p:cond delay="0"/>
                                          </p:stCondLst>
                                        </p:cTn>
                                        <p:tgtEl>
                                          <p:spTgt spid="15">
                                            <p:txEl>
                                              <p:pRg st="12" end="12"/>
                                            </p:txEl>
                                          </p:spTgt>
                                        </p:tgtEl>
                                        <p:attrNameLst>
                                          <p:attrName>style.visibility</p:attrName>
                                        </p:attrNameLst>
                                      </p:cBhvr>
                                      <p:to>
                                        <p:strVal val="visible"/>
                                      </p:to>
                                    </p:set>
                                  </p:childTnLst>
                                </p:cTn>
                              </p:par>
                              <p:par>
                                <p:cTn id="31" presetID="1" presetClass="entr" presetSubtype="0" fill="hold" nodeType="withEffect">
                                  <p:stCondLst>
                                    <p:cond delay="1000"/>
                                  </p:stCondLst>
                                  <p:childTnLst>
                                    <p:set>
                                      <p:cBhvr>
                                        <p:cTn id="32" dur="1" fill="hold">
                                          <p:stCondLst>
                                            <p:cond delay="0"/>
                                          </p:stCondLst>
                                        </p:cTn>
                                        <p:tgtEl>
                                          <p:spTgt spid="15">
                                            <p:txEl>
                                              <p:pRg st="13" end="13"/>
                                            </p:txEl>
                                          </p:spTgt>
                                        </p:tgtEl>
                                        <p:attrNameLst>
                                          <p:attrName>style.visibility</p:attrName>
                                        </p:attrNameLst>
                                      </p:cBhvr>
                                      <p:to>
                                        <p:strVal val="visible"/>
                                      </p:to>
                                    </p:set>
                                  </p:childTnLst>
                                </p:cTn>
                              </p:par>
                              <p:par>
                                <p:cTn id="33" presetID="1" presetClass="entr" presetSubtype="0" fill="hold" nodeType="withEffect">
                                  <p:stCondLst>
                                    <p:cond delay="1000"/>
                                  </p:stCondLst>
                                  <p:childTnLst>
                                    <p:set>
                                      <p:cBhvr>
                                        <p:cTn id="34" dur="1" fill="hold">
                                          <p:stCondLst>
                                            <p:cond delay="0"/>
                                          </p:stCondLst>
                                        </p:cTn>
                                        <p:tgtEl>
                                          <p:spTgt spid="15">
                                            <p:txEl>
                                              <p:pRg st="14" end="14"/>
                                            </p:txEl>
                                          </p:spTgt>
                                        </p:tgtEl>
                                        <p:attrNameLst>
                                          <p:attrName>style.visibility</p:attrName>
                                        </p:attrNameLst>
                                      </p:cBhvr>
                                      <p:to>
                                        <p:strVal val="visible"/>
                                      </p:to>
                                    </p:set>
                                  </p:childTnLst>
                                </p:cTn>
                              </p:par>
                              <p:par>
                                <p:cTn id="35" presetID="1" presetClass="entr" presetSubtype="0" fill="hold" nodeType="withEffect">
                                  <p:stCondLst>
                                    <p:cond delay="1000"/>
                                  </p:stCondLst>
                                  <p:childTnLst>
                                    <p:set>
                                      <p:cBhvr>
                                        <p:cTn id="36" dur="1" fill="hold">
                                          <p:stCondLst>
                                            <p:cond delay="0"/>
                                          </p:stCondLst>
                                        </p:cTn>
                                        <p:tgtEl>
                                          <p:spTgt spid="15">
                                            <p:txEl>
                                              <p:pRg st="15" end="15"/>
                                            </p:txEl>
                                          </p:spTgt>
                                        </p:tgtEl>
                                        <p:attrNameLst>
                                          <p:attrName>style.visibility</p:attrName>
                                        </p:attrNameLst>
                                      </p:cBhvr>
                                      <p:to>
                                        <p:strVal val="visible"/>
                                      </p:to>
                                    </p:set>
                                  </p:childTnLst>
                                </p:cTn>
                              </p:par>
                            </p:childTnLst>
                          </p:cTn>
                        </p:par>
                        <p:par>
                          <p:cTn id="37" fill="hold">
                            <p:stCondLst>
                              <p:cond delay="1702"/>
                            </p:stCondLst>
                            <p:childTnLst>
                              <p:par>
                                <p:cTn id="38" presetID="21" presetClass="entr" presetSubtype="1" fill="hold" grpId="0" nodeType="after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wheel(1)">
                                      <p:cBhvr>
                                        <p:cTn id="40" dur="2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6528DBDE-FBB4-4554-A59F-17363E745B83}"/>
              </a:ext>
              <a:ext uri="{C183D7F6-B498-43B3-948B-1728B52AA6E4}">
                <adec:decorative xmlns:adec="http://schemas.microsoft.com/office/drawing/2017/decorative" val="1"/>
              </a:ext>
            </a:extLst>
          </p:cNvPr>
          <p:cNvSpPr/>
          <p:nvPr/>
        </p:nvSpPr>
        <p:spPr bwMode="auto">
          <a:xfrm>
            <a:off x="445354" y="1850833"/>
            <a:ext cx="6096001" cy="3906035"/>
          </a:xfrm>
          <a:prstGeom prst="rect">
            <a:avLst/>
          </a:prstGeom>
          <a:solidFill>
            <a:srgbClr val="000000"/>
          </a:solidFill>
          <a:ln>
            <a:noFill/>
            <a:headEnd type="none" w="med" len="med"/>
            <a:tailEnd type="none" w="med" len="med"/>
          </a:ln>
          <a:effectLst>
            <a:outerShdw blurRad="190500" algn="ctr" rotWithShape="0">
              <a:prstClr val="black">
                <a:alpha val="3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pic>
        <p:nvPicPr>
          <p:cNvPr id="9" name="Picture 4">
            <a:extLst>
              <a:ext uri="{FF2B5EF4-FFF2-40B4-BE49-F238E27FC236}">
                <a16:creationId xmlns:a16="http://schemas.microsoft.com/office/drawing/2014/main" id="{98922418-327F-41F3-834B-43BB68F87C88}"/>
              </a:ext>
              <a:ext uri="{C183D7F6-B498-43B3-948B-1728B52AA6E4}">
                <adec:decorative xmlns:adec="http://schemas.microsoft.com/office/drawing/2017/decorative" val="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0781" y="1711176"/>
            <a:ext cx="7786781" cy="5276799"/>
          </a:xfrm>
          <a:prstGeom prst="rect">
            <a:avLst/>
          </a:prstGeom>
          <a:noFill/>
          <a:extLst>
            <a:ext uri="{909E8E84-426E-40DD-AFC4-6F175D3DCCD1}">
              <a14:hiddenFill xmlns:a14="http://schemas.microsoft.com/office/drawing/2010/main">
                <a:solidFill>
                  <a:srgbClr val="FFFFFF"/>
                </a:solidFill>
              </a14:hiddenFill>
            </a:ext>
          </a:extLst>
        </p:spPr>
      </p:pic>
      <p:sp>
        <p:nvSpPr>
          <p:cNvPr id="61" name="Title 1">
            <a:extLst>
              <a:ext uri="{FF2B5EF4-FFF2-40B4-BE49-F238E27FC236}">
                <a16:creationId xmlns:a16="http://schemas.microsoft.com/office/drawing/2014/main" id="{5BF8006B-F2C0-41BF-B37A-6185184A64B0}"/>
              </a:ext>
            </a:extLst>
          </p:cNvPr>
          <p:cNvSpPr>
            <a:spLocks noGrp="1"/>
          </p:cNvSpPr>
          <p:nvPr>
            <p:ph type="title"/>
          </p:nvPr>
        </p:nvSpPr>
        <p:spPr/>
        <p:txBody>
          <a:bodyPr/>
          <a:lstStyle/>
          <a:p>
            <a:pPr lvl="0"/>
            <a:r>
              <a:rPr lang="en-GB"/>
              <a:t>PowerShell variables</a:t>
            </a:r>
          </a:p>
        </p:txBody>
      </p:sp>
      <p:sp>
        <p:nvSpPr>
          <p:cNvPr id="66" name="Text Placeholder 9">
            <a:extLst>
              <a:ext uri="{FF2B5EF4-FFF2-40B4-BE49-F238E27FC236}">
                <a16:creationId xmlns:a16="http://schemas.microsoft.com/office/drawing/2014/main" id="{06756BF5-0FD9-4D4B-A0B4-6849AF853E3F}"/>
              </a:ext>
            </a:extLst>
          </p:cNvPr>
          <p:cNvSpPr txBox="1">
            <a:spLocks/>
          </p:cNvSpPr>
          <p:nvPr/>
        </p:nvSpPr>
        <p:spPr>
          <a:xfrm>
            <a:off x="588264" y="960120"/>
            <a:ext cx="4623333" cy="430887"/>
          </a:xfrm>
          <a:prstGeom prst="rect">
            <a:avLst/>
          </a:prstGeom>
        </p:spPr>
        <p:txBody>
          <a:bodyPr vert="horz" wrap="square" lIns="0" tIns="0" rIns="0" bIns="0" rtlCol="0">
            <a:sp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0"/>
              </a:spcBef>
              <a:spcAft>
                <a:spcPts val="600"/>
              </a:spcAft>
              <a:buNone/>
            </a:pPr>
            <a:r>
              <a:rPr lang="en-US" sz="1400"/>
              <a:t>Variables will make provisioning easier, especially if a script is used to provision resource accounts in bulk</a:t>
            </a:r>
          </a:p>
        </p:txBody>
      </p:sp>
      <p:sp>
        <p:nvSpPr>
          <p:cNvPr id="10" name="Rectangle 9">
            <a:extLst>
              <a:ext uri="{FF2B5EF4-FFF2-40B4-BE49-F238E27FC236}">
                <a16:creationId xmlns:a16="http://schemas.microsoft.com/office/drawing/2014/main" id="{DFF3F354-3C57-4848-BF08-CEC2E3540791}"/>
              </a:ext>
            </a:extLst>
          </p:cNvPr>
          <p:cNvSpPr/>
          <p:nvPr/>
        </p:nvSpPr>
        <p:spPr>
          <a:xfrm>
            <a:off x="588262" y="2128073"/>
            <a:ext cx="5507737" cy="2862322"/>
          </a:xfrm>
          <a:prstGeom prst="rect">
            <a:avLst/>
          </a:prstGeom>
        </p:spPr>
        <p:txBody>
          <a:bodyPr wrap="square">
            <a:spAutoFit/>
          </a:bodyPr>
          <a:lstStyle/>
          <a:p>
            <a:r>
              <a:rPr lang="en-US" sz="1200">
                <a:solidFill>
                  <a:schemeClr val="bg2"/>
                </a:solidFill>
              </a:rPr>
              <a:t>Account name</a:t>
            </a:r>
          </a:p>
          <a:p>
            <a:r>
              <a:rPr lang="en-US" sz="1200">
                <a:solidFill>
                  <a:schemeClr val="bg2"/>
                </a:solidFill>
                <a:latin typeface="Consolas" panose="020B0609020204030204" pitchFamily="49" charset="0"/>
              </a:rPr>
              <a:t>	</a:t>
            </a:r>
            <a:r>
              <a:rPr lang="en-US" sz="1100">
                <a:solidFill>
                  <a:srgbClr val="16C06C"/>
                </a:solidFill>
                <a:latin typeface="Consolas" panose="020B0609020204030204" pitchFamily="49" charset="0"/>
              </a:rPr>
              <a:t>$</a:t>
            </a:r>
            <a:r>
              <a:rPr lang="en-US" sz="1100" err="1">
                <a:solidFill>
                  <a:srgbClr val="16C06C"/>
                </a:solidFill>
                <a:latin typeface="Consolas" panose="020B0609020204030204" pitchFamily="49" charset="0"/>
              </a:rPr>
              <a:t>acctUpn</a:t>
            </a:r>
            <a:r>
              <a:rPr lang="en-US" sz="1100">
                <a:solidFill>
                  <a:schemeClr val="bg2"/>
                </a:solidFill>
                <a:latin typeface="Consolas" panose="020B0609020204030204" pitchFamily="49" charset="0"/>
              </a:rPr>
              <a:t>=</a:t>
            </a:r>
            <a:r>
              <a:rPr lang="en-US" sz="1100">
                <a:solidFill>
                  <a:srgbClr val="3A96DD"/>
                </a:solidFill>
                <a:latin typeface="Consolas" panose="020B0609020204030204" pitchFamily="49" charset="0"/>
              </a:rPr>
              <a:t>'mtr-focusroom1@contoso.com'</a:t>
            </a:r>
          </a:p>
          <a:p>
            <a:r>
              <a:rPr lang="en-US" sz="1200">
                <a:solidFill>
                  <a:schemeClr val="bg2"/>
                </a:solidFill>
              </a:rPr>
              <a:t>The unique name of the mailbox</a:t>
            </a:r>
          </a:p>
          <a:p>
            <a:r>
              <a:rPr lang="en-US" sz="1200">
                <a:solidFill>
                  <a:schemeClr val="bg2"/>
                </a:solidFill>
                <a:latin typeface="Consolas" panose="020B0609020204030204" pitchFamily="49" charset="0"/>
              </a:rPr>
              <a:t>	</a:t>
            </a:r>
            <a:r>
              <a:rPr lang="en-US" sz="1100">
                <a:solidFill>
                  <a:srgbClr val="16C06C"/>
                </a:solidFill>
                <a:latin typeface="Consolas" panose="020B0609020204030204" pitchFamily="49" charset="0"/>
              </a:rPr>
              <a:t>$</a:t>
            </a:r>
            <a:r>
              <a:rPr lang="en-US" sz="1100" err="1">
                <a:solidFill>
                  <a:srgbClr val="16C06C"/>
                </a:solidFill>
                <a:latin typeface="Consolas" panose="020B0609020204030204" pitchFamily="49" charset="0"/>
              </a:rPr>
              <a:t>MailBoxName</a:t>
            </a:r>
            <a:r>
              <a:rPr lang="en-US" sz="1100">
                <a:solidFill>
                  <a:schemeClr val="bg2"/>
                </a:solidFill>
                <a:latin typeface="Consolas" panose="020B0609020204030204" pitchFamily="49" charset="0"/>
              </a:rPr>
              <a:t>=</a:t>
            </a:r>
            <a:r>
              <a:rPr lang="en-US" sz="1100">
                <a:solidFill>
                  <a:srgbClr val="3A96DD"/>
                </a:solidFill>
                <a:latin typeface="Consolas" panose="020B0609020204030204" pitchFamily="49" charset="0"/>
              </a:rPr>
              <a:t>'</a:t>
            </a:r>
            <a:r>
              <a:rPr lang="en-US" sz="1100" err="1">
                <a:solidFill>
                  <a:srgbClr val="3A96DD"/>
                </a:solidFill>
                <a:latin typeface="Consolas" panose="020B0609020204030204" pitchFamily="49" charset="0"/>
              </a:rPr>
              <a:t>focusroom</a:t>
            </a:r>
            <a:r>
              <a:rPr lang="en-US" sz="1100">
                <a:solidFill>
                  <a:srgbClr val="3A96DD"/>
                </a:solidFill>
                <a:latin typeface="Consolas" panose="020B0609020204030204" pitchFamily="49" charset="0"/>
              </a:rPr>
              <a:t>'</a:t>
            </a:r>
          </a:p>
          <a:p>
            <a:r>
              <a:rPr lang="en-US" sz="1200">
                <a:solidFill>
                  <a:schemeClr val="bg2"/>
                </a:solidFill>
              </a:rPr>
              <a:t>Specify the Exchange alias (also known as the mail nickname) for the recipient</a:t>
            </a:r>
          </a:p>
          <a:p>
            <a:r>
              <a:rPr lang="en-US" sz="1200">
                <a:solidFill>
                  <a:schemeClr val="bg2"/>
                </a:solidFill>
                <a:latin typeface="Consolas" panose="020B0609020204030204" pitchFamily="49" charset="0"/>
              </a:rPr>
              <a:t>	</a:t>
            </a:r>
            <a:r>
              <a:rPr lang="en-US" sz="1100">
                <a:solidFill>
                  <a:srgbClr val="16C06C"/>
                </a:solidFill>
                <a:latin typeface="Consolas" panose="020B0609020204030204" pitchFamily="49" charset="0"/>
              </a:rPr>
              <a:t>$</a:t>
            </a:r>
            <a:r>
              <a:rPr lang="en-US" sz="1100" err="1">
                <a:solidFill>
                  <a:srgbClr val="16C06C"/>
                </a:solidFill>
                <a:latin typeface="Consolas" panose="020B0609020204030204" pitchFamily="49" charset="0"/>
              </a:rPr>
              <a:t>MailBoxAlias</a:t>
            </a:r>
            <a:r>
              <a:rPr lang="en-US" sz="1100">
                <a:solidFill>
                  <a:schemeClr val="bg2"/>
                </a:solidFill>
                <a:latin typeface="Consolas" panose="020B0609020204030204" pitchFamily="49" charset="0"/>
              </a:rPr>
              <a:t>=</a:t>
            </a:r>
            <a:r>
              <a:rPr lang="en-US" sz="1100">
                <a:solidFill>
                  <a:srgbClr val="3A96DD"/>
                </a:solidFill>
                <a:latin typeface="Consolas" panose="020B0609020204030204" pitchFamily="49" charset="0"/>
              </a:rPr>
              <a:t>'</a:t>
            </a:r>
            <a:r>
              <a:rPr lang="en-US" sz="1100" err="1">
                <a:solidFill>
                  <a:srgbClr val="3A96DD"/>
                </a:solidFill>
                <a:latin typeface="Consolas" panose="020B0609020204030204" pitchFamily="49" charset="0"/>
              </a:rPr>
              <a:t>focusroom</a:t>
            </a:r>
            <a:r>
              <a:rPr lang="en-US" sz="1100">
                <a:solidFill>
                  <a:srgbClr val="3A96DD"/>
                </a:solidFill>
                <a:latin typeface="Consolas" panose="020B0609020204030204" pitchFamily="49" charset="0"/>
              </a:rPr>
              <a:t>'</a:t>
            </a:r>
          </a:p>
          <a:p>
            <a:r>
              <a:rPr lang="en-US" sz="1200">
                <a:solidFill>
                  <a:schemeClr val="bg2"/>
                </a:solidFill>
              </a:rPr>
              <a:t>Password for the account</a:t>
            </a:r>
          </a:p>
          <a:p>
            <a:r>
              <a:rPr lang="en-US" sz="1200">
                <a:solidFill>
                  <a:schemeClr val="bg2"/>
                </a:solidFill>
                <a:latin typeface="Consolas" panose="020B0609020204030204" pitchFamily="49" charset="0"/>
              </a:rPr>
              <a:t>	</a:t>
            </a:r>
            <a:r>
              <a:rPr lang="en-US" sz="1100">
                <a:solidFill>
                  <a:srgbClr val="16C06C"/>
                </a:solidFill>
                <a:latin typeface="Consolas" panose="020B0609020204030204" pitchFamily="49" charset="0"/>
              </a:rPr>
              <a:t>$Password</a:t>
            </a:r>
            <a:r>
              <a:rPr lang="en-US" sz="1100">
                <a:solidFill>
                  <a:schemeClr val="bg2"/>
                </a:solidFill>
                <a:latin typeface="Consolas" panose="020B0609020204030204" pitchFamily="49" charset="0"/>
              </a:rPr>
              <a:t>=</a:t>
            </a:r>
            <a:r>
              <a:rPr lang="en-US" sz="1100">
                <a:solidFill>
                  <a:srgbClr val="3A96DD"/>
                </a:solidFill>
                <a:latin typeface="Consolas" panose="020B0609020204030204" pitchFamily="49" charset="0"/>
              </a:rPr>
              <a:t>'ThisIs1ReallyLongPassword!'</a:t>
            </a:r>
          </a:p>
          <a:p>
            <a:r>
              <a:rPr lang="en-US" sz="1200">
                <a:solidFill>
                  <a:schemeClr val="bg2"/>
                </a:solidFill>
              </a:rPr>
              <a:t>License to assign</a:t>
            </a:r>
          </a:p>
          <a:p>
            <a:r>
              <a:rPr lang="en-US" sz="1200">
                <a:solidFill>
                  <a:schemeClr val="bg2"/>
                </a:solidFill>
                <a:latin typeface="Consolas" panose="020B0609020204030204" pitchFamily="49" charset="0"/>
              </a:rPr>
              <a:t>	</a:t>
            </a:r>
            <a:r>
              <a:rPr lang="en-US" sz="1100">
                <a:solidFill>
                  <a:srgbClr val="16C06C"/>
                </a:solidFill>
                <a:latin typeface="Consolas" panose="020B0609020204030204" pitchFamily="49" charset="0"/>
              </a:rPr>
              <a:t>$</a:t>
            </a:r>
            <a:r>
              <a:rPr lang="en-US" sz="1100" err="1">
                <a:solidFill>
                  <a:srgbClr val="16C06C"/>
                </a:solidFill>
                <a:latin typeface="Consolas" panose="020B0609020204030204" pitchFamily="49" charset="0"/>
              </a:rPr>
              <a:t>ADLicense</a:t>
            </a:r>
            <a:r>
              <a:rPr lang="en-US" sz="1100">
                <a:solidFill>
                  <a:schemeClr val="bg2"/>
                </a:solidFill>
                <a:latin typeface="Consolas" panose="020B0609020204030204" pitchFamily="49" charset="0"/>
              </a:rPr>
              <a:t>=</a:t>
            </a:r>
            <a:r>
              <a:rPr lang="en-US" sz="1100">
                <a:solidFill>
                  <a:srgbClr val="3A96DD"/>
                </a:solidFill>
                <a:latin typeface="Consolas" panose="020B0609020204030204" pitchFamily="49" charset="0"/>
              </a:rPr>
              <a:t>'4cde982a-ede4-4409-9ae6-b003453c8ea6'</a:t>
            </a:r>
          </a:p>
          <a:p>
            <a:r>
              <a:rPr lang="en-US" sz="1200">
                <a:solidFill>
                  <a:schemeClr val="bg2"/>
                </a:solidFill>
                <a:latin typeface="Consolas" panose="020B0609020204030204" pitchFamily="49" charset="0"/>
              </a:rPr>
              <a:t>Two letter ISO code for the country where the tenant is registered</a:t>
            </a:r>
          </a:p>
          <a:p>
            <a:r>
              <a:rPr lang="en-US" sz="1200">
                <a:solidFill>
                  <a:schemeClr val="bg2"/>
                </a:solidFill>
                <a:latin typeface="Consolas" panose="020B0609020204030204" pitchFamily="49" charset="0"/>
              </a:rPr>
              <a:t>	</a:t>
            </a:r>
            <a:r>
              <a:rPr lang="en-US" sz="1100">
                <a:solidFill>
                  <a:srgbClr val="16C06C"/>
                </a:solidFill>
                <a:latin typeface="Consolas" panose="020B0609020204030204" pitchFamily="49" charset="0"/>
              </a:rPr>
              <a:t>$</a:t>
            </a:r>
            <a:r>
              <a:rPr lang="en-US" sz="1100" err="1">
                <a:solidFill>
                  <a:srgbClr val="16C06C"/>
                </a:solidFill>
                <a:latin typeface="Consolas" panose="020B0609020204030204" pitchFamily="49" charset="0"/>
              </a:rPr>
              <a:t>UsageLocation</a:t>
            </a:r>
            <a:r>
              <a:rPr lang="en-US" sz="1200">
                <a:solidFill>
                  <a:schemeClr val="bg2"/>
                </a:solidFill>
                <a:latin typeface="Consolas" panose="020B0609020204030204" pitchFamily="49" charset="0"/>
              </a:rPr>
              <a:t>=</a:t>
            </a:r>
            <a:r>
              <a:rPr lang="en-US" sz="1100">
                <a:solidFill>
                  <a:srgbClr val="3A96DD"/>
                </a:solidFill>
                <a:latin typeface="Consolas" panose="020B0609020204030204" pitchFamily="49" charset="0"/>
              </a:rPr>
              <a:t>'US'</a:t>
            </a:r>
          </a:p>
          <a:p>
            <a:r>
              <a:rPr lang="en-US" sz="1200">
                <a:solidFill>
                  <a:schemeClr val="bg2"/>
                </a:solidFill>
                <a:latin typeface="Consolas" panose="020B0609020204030204" pitchFamily="49" charset="0"/>
              </a:rPr>
              <a:t>Friendly name for the room</a:t>
            </a:r>
          </a:p>
          <a:p>
            <a:r>
              <a:rPr lang="en-US" sz="1200">
                <a:solidFill>
                  <a:schemeClr val="bg2"/>
                </a:solidFill>
                <a:latin typeface="Consolas" panose="020B0609020204030204" pitchFamily="49" charset="0"/>
              </a:rPr>
              <a:t>	</a:t>
            </a:r>
            <a:r>
              <a:rPr lang="en-US" sz="1100">
                <a:solidFill>
                  <a:srgbClr val="16C06C"/>
                </a:solidFill>
                <a:latin typeface="Consolas" panose="020B0609020204030204" pitchFamily="49" charset="0"/>
              </a:rPr>
              <a:t>$DisplayName</a:t>
            </a:r>
            <a:r>
              <a:rPr lang="en-US" sz="1200">
                <a:solidFill>
                  <a:schemeClr val="bg2"/>
                </a:solidFill>
                <a:latin typeface="Consolas" panose="020B0609020204030204" pitchFamily="49" charset="0"/>
              </a:rPr>
              <a:t>=</a:t>
            </a:r>
            <a:r>
              <a:rPr lang="en-US" sz="1100">
                <a:solidFill>
                  <a:srgbClr val="3A96DD"/>
                </a:solidFill>
                <a:latin typeface="Consolas" panose="020B0609020204030204" pitchFamily="49" charset="0"/>
              </a:rPr>
              <a:t>'Focus Room 1'</a:t>
            </a:r>
          </a:p>
        </p:txBody>
      </p:sp>
      <p:pic>
        <p:nvPicPr>
          <p:cNvPr id="15" name="Picture 14">
            <a:extLst>
              <a:ext uri="{FF2B5EF4-FFF2-40B4-BE49-F238E27FC236}">
                <a16:creationId xmlns:a16="http://schemas.microsoft.com/office/drawing/2014/main" id="{AC8D959F-2876-445A-9335-AA6542F4EA71}"/>
              </a:ext>
              <a:ext uri="{C183D7F6-B498-43B3-948B-1728B52AA6E4}">
                <adec:decorative xmlns:adec="http://schemas.microsoft.com/office/drawing/2017/decorative" val="1"/>
              </a:ext>
            </a:extLst>
          </p:cNvPr>
          <p:cNvPicPr>
            <a:picLocks noChangeAspect="1"/>
          </p:cNvPicPr>
          <p:nvPr/>
        </p:nvPicPr>
        <p:blipFill rotWithShape="1">
          <a:blip r:embed="rId3"/>
          <a:srcRect l="1215" t="1935" r="43604" b="21875"/>
          <a:stretch/>
        </p:blipFill>
        <p:spPr>
          <a:xfrm>
            <a:off x="6659879" y="737419"/>
            <a:ext cx="5532121" cy="6120582"/>
          </a:xfrm>
          <a:prstGeom prst="rect">
            <a:avLst/>
          </a:prstGeom>
          <a:ln>
            <a:noFill/>
          </a:ln>
        </p:spPr>
      </p:pic>
    </p:spTree>
    <p:extLst>
      <p:ext uri="{BB962C8B-B14F-4D97-AF65-F5344CB8AC3E}">
        <p14:creationId xmlns:p14="http://schemas.microsoft.com/office/powerpoint/2010/main" val="33788831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9" name="Picture 4">
            <a:extLst>
              <a:ext uri="{FF2B5EF4-FFF2-40B4-BE49-F238E27FC236}">
                <a16:creationId xmlns:a16="http://schemas.microsoft.com/office/drawing/2014/main" id="{B5042C52-0BEB-4D36-8EC3-BA83233CB994}"/>
              </a:ext>
              <a:ext uri="{C183D7F6-B498-43B3-948B-1728B52AA6E4}">
                <adec:decorative xmlns:adec="http://schemas.microsoft.com/office/drawing/2017/decorative" val="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0781" y="1711176"/>
            <a:ext cx="7786781" cy="5276799"/>
          </a:xfrm>
          <a:prstGeom prst="rect">
            <a:avLst/>
          </a:prstGeom>
          <a:noFill/>
          <a:extLst>
            <a:ext uri="{909E8E84-426E-40DD-AFC4-6F175D3DCCD1}">
              <a14:hiddenFill xmlns:a14="http://schemas.microsoft.com/office/drawing/2010/main">
                <a:solidFill>
                  <a:srgbClr val="FFFFFF"/>
                </a:solidFill>
              </a14:hiddenFill>
            </a:ext>
          </a:extLst>
        </p:spPr>
      </p:pic>
      <p:sp>
        <p:nvSpPr>
          <p:cNvPr id="61" name="Title 1">
            <a:extLst>
              <a:ext uri="{FF2B5EF4-FFF2-40B4-BE49-F238E27FC236}">
                <a16:creationId xmlns:a16="http://schemas.microsoft.com/office/drawing/2014/main" id="{5BF8006B-F2C0-41BF-B37A-6185184A64B0}"/>
              </a:ext>
            </a:extLst>
          </p:cNvPr>
          <p:cNvSpPr>
            <a:spLocks noGrp="1"/>
          </p:cNvSpPr>
          <p:nvPr>
            <p:ph type="title"/>
          </p:nvPr>
        </p:nvSpPr>
        <p:spPr/>
        <p:txBody>
          <a:bodyPr/>
          <a:lstStyle/>
          <a:p>
            <a:pPr lvl="0"/>
            <a:r>
              <a:rPr lang="en-GB"/>
              <a:t>PowerShell variables </a:t>
            </a:r>
          </a:p>
        </p:txBody>
      </p:sp>
      <p:sp>
        <p:nvSpPr>
          <p:cNvPr id="8" name="Rectangle 7">
            <a:extLst>
              <a:ext uri="{FF2B5EF4-FFF2-40B4-BE49-F238E27FC236}">
                <a16:creationId xmlns:a16="http://schemas.microsoft.com/office/drawing/2014/main" id="{6528DBDE-FBB4-4554-A59F-17363E745B83}"/>
              </a:ext>
              <a:ext uri="{C183D7F6-B498-43B3-948B-1728B52AA6E4}">
                <adec:decorative xmlns:adec="http://schemas.microsoft.com/office/drawing/2017/decorative" val="1"/>
              </a:ext>
            </a:extLst>
          </p:cNvPr>
          <p:cNvSpPr/>
          <p:nvPr/>
        </p:nvSpPr>
        <p:spPr bwMode="auto">
          <a:xfrm>
            <a:off x="405736" y="1829699"/>
            <a:ext cx="6096000" cy="3927170"/>
          </a:xfrm>
          <a:prstGeom prst="rect">
            <a:avLst/>
          </a:prstGeom>
          <a:solidFill>
            <a:srgbClr val="000000"/>
          </a:solidFill>
          <a:ln>
            <a:noFill/>
            <a:headEnd type="none" w="med" len="med"/>
            <a:tailEnd type="none" w="med" len="med"/>
          </a:ln>
          <a:effectLst>
            <a:outerShdw blurRad="190500" algn="ctr" rotWithShape="0">
              <a:prstClr val="black">
                <a:alpha val="3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sp>
        <p:nvSpPr>
          <p:cNvPr id="11" name="Text Placeholder 9">
            <a:extLst>
              <a:ext uri="{FF2B5EF4-FFF2-40B4-BE49-F238E27FC236}">
                <a16:creationId xmlns:a16="http://schemas.microsoft.com/office/drawing/2014/main" id="{96729F47-D5DC-410D-97AC-64D74BEE5707}"/>
              </a:ext>
            </a:extLst>
          </p:cNvPr>
          <p:cNvSpPr txBox="1">
            <a:spLocks/>
          </p:cNvSpPr>
          <p:nvPr/>
        </p:nvSpPr>
        <p:spPr>
          <a:xfrm>
            <a:off x="588264" y="960120"/>
            <a:ext cx="4623333" cy="430887"/>
          </a:xfrm>
          <a:prstGeom prst="rect">
            <a:avLst/>
          </a:prstGeom>
        </p:spPr>
        <p:txBody>
          <a:bodyPr vert="horz" wrap="square" lIns="0" tIns="0" rIns="0" bIns="0" rtlCol="0">
            <a:sp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0"/>
              </a:spcBef>
              <a:spcAft>
                <a:spcPts val="600"/>
              </a:spcAft>
              <a:buNone/>
            </a:pPr>
            <a:r>
              <a:rPr lang="en-US" sz="1400"/>
              <a:t>Variables will make provisioning easier, especially if a script is used to provision resource accounts in bulk</a:t>
            </a:r>
          </a:p>
        </p:txBody>
      </p:sp>
      <p:sp>
        <p:nvSpPr>
          <p:cNvPr id="15" name="Rectangle 14">
            <a:extLst>
              <a:ext uri="{FF2B5EF4-FFF2-40B4-BE49-F238E27FC236}">
                <a16:creationId xmlns:a16="http://schemas.microsoft.com/office/drawing/2014/main" id="{1A1B6F9E-8896-48C9-9A6D-FAD793F5A0EF}"/>
              </a:ext>
            </a:extLst>
          </p:cNvPr>
          <p:cNvSpPr/>
          <p:nvPr/>
        </p:nvSpPr>
        <p:spPr>
          <a:xfrm>
            <a:off x="588262" y="2128073"/>
            <a:ext cx="5507737" cy="2862322"/>
          </a:xfrm>
          <a:prstGeom prst="rect">
            <a:avLst/>
          </a:prstGeom>
        </p:spPr>
        <p:txBody>
          <a:bodyPr wrap="square">
            <a:spAutoFit/>
          </a:bodyPr>
          <a:lstStyle/>
          <a:p>
            <a:r>
              <a:rPr lang="en-US" sz="1200">
                <a:solidFill>
                  <a:schemeClr val="bg2"/>
                </a:solidFill>
              </a:rPr>
              <a:t>Account name</a:t>
            </a:r>
          </a:p>
          <a:p>
            <a:r>
              <a:rPr lang="en-US" sz="1200">
                <a:solidFill>
                  <a:schemeClr val="bg2"/>
                </a:solidFill>
                <a:latin typeface="Consolas" panose="020B0609020204030204" pitchFamily="49" charset="0"/>
              </a:rPr>
              <a:t>	</a:t>
            </a:r>
            <a:r>
              <a:rPr lang="en-US" sz="1100">
                <a:solidFill>
                  <a:srgbClr val="16C06C"/>
                </a:solidFill>
                <a:latin typeface="Consolas" panose="020B0609020204030204" pitchFamily="49" charset="0"/>
              </a:rPr>
              <a:t>$</a:t>
            </a:r>
            <a:r>
              <a:rPr lang="en-US" sz="1100" err="1">
                <a:solidFill>
                  <a:srgbClr val="16C06C"/>
                </a:solidFill>
                <a:latin typeface="Consolas" panose="020B0609020204030204" pitchFamily="49" charset="0"/>
              </a:rPr>
              <a:t>acctUpn</a:t>
            </a:r>
            <a:r>
              <a:rPr lang="en-US" sz="1100">
                <a:solidFill>
                  <a:schemeClr val="bg2"/>
                </a:solidFill>
                <a:latin typeface="Consolas" panose="020B0609020204030204" pitchFamily="49" charset="0"/>
              </a:rPr>
              <a:t>=</a:t>
            </a:r>
            <a:r>
              <a:rPr lang="en-US" sz="1100">
                <a:solidFill>
                  <a:srgbClr val="3A96DD"/>
                </a:solidFill>
                <a:latin typeface="Consolas" panose="020B0609020204030204" pitchFamily="49" charset="0"/>
              </a:rPr>
              <a:t>'mtr-focusroom1@contoso.com'</a:t>
            </a:r>
          </a:p>
          <a:p>
            <a:r>
              <a:rPr lang="en-US" sz="1200">
                <a:solidFill>
                  <a:schemeClr val="bg2"/>
                </a:solidFill>
              </a:rPr>
              <a:t>The unique name of the mailbox</a:t>
            </a:r>
          </a:p>
          <a:p>
            <a:r>
              <a:rPr lang="en-US" sz="1200">
                <a:solidFill>
                  <a:schemeClr val="bg2"/>
                </a:solidFill>
                <a:latin typeface="Consolas" panose="020B0609020204030204" pitchFamily="49" charset="0"/>
              </a:rPr>
              <a:t>	</a:t>
            </a:r>
            <a:r>
              <a:rPr lang="en-US" sz="1100">
                <a:solidFill>
                  <a:srgbClr val="16C06C"/>
                </a:solidFill>
                <a:latin typeface="Consolas" panose="020B0609020204030204" pitchFamily="49" charset="0"/>
              </a:rPr>
              <a:t>$</a:t>
            </a:r>
            <a:r>
              <a:rPr lang="en-US" sz="1100" err="1">
                <a:solidFill>
                  <a:srgbClr val="16C06C"/>
                </a:solidFill>
                <a:latin typeface="Consolas" panose="020B0609020204030204" pitchFamily="49" charset="0"/>
              </a:rPr>
              <a:t>MailBoxName</a:t>
            </a:r>
            <a:r>
              <a:rPr lang="en-US" sz="1100">
                <a:solidFill>
                  <a:schemeClr val="bg2"/>
                </a:solidFill>
                <a:latin typeface="Consolas" panose="020B0609020204030204" pitchFamily="49" charset="0"/>
              </a:rPr>
              <a:t>=</a:t>
            </a:r>
            <a:r>
              <a:rPr lang="en-US" sz="1100">
                <a:solidFill>
                  <a:srgbClr val="3A96DD"/>
                </a:solidFill>
                <a:latin typeface="Consolas" panose="020B0609020204030204" pitchFamily="49" charset="0"/>
              </a:rPr>
              <a:t>'</a:t>
            </a:r>
            <a:r>
              <a:rPr lang="en-US" sz="1100" err="1">
                <a:solidFill>
                  <a:srgbClr val="3A96DD"/>
                </a:solidFill>
                <a:latin typeface="Consolas" panose="020B0609020204030204" pitchFamily="49" charset="0"/>
              </a:rPr>
              <a:t>focusroom</a:t>
            </a:r>
            <a:r>
              <a:rPr lang="en-US" sz="1100">
                <a:solidFill>
                  <a:srgbClr val="3A96DD"/>
                </a:solidFill>
                <a:latin typeface="Consolas" panose="020B0609020204030204" pitchFamily="49" charset="0"/>
              </a:rPr>
              <a:t>'</a:t>
            </a:r>
          </a:p>
          <a:p>
            <a:r>
              <a:rPr lang="en-US" sz="1200">
                <a:solidFill>
                  <a:schemeClr val="bg2"/>
                </a:solidFill>
              </a:rPr>
              <a:t>Specify the Exchange alias (also known as the mail nickname) for the recipient</a:t>
            </a:r>
          </a:p>
          <a:p>
            <a:r>
              <a:rPr lang="en-US" sz="1200">
                <a:solidFill>
                  <a:schemeClr val="bg2"/>
                </a:solidFill>
                <a:latin typeface="Consolas" panose="020B0609020204030204" pitchFamily="49" charset="0"/>
              </a:rPr>
              <a:t>	</a:t>
            </a:r>
            <a:r>
              <a:rPr lang="en-US" sz="1100">
                <a:solidFill>
                  <a:srgbClr val="16C06C"/>
                </a:solidFill>
                <a:latin typeface="Consolas" panose="020B0609020204030204" pitchFamily="49" charset="0"/>
              </a:rPr>
              <a:t>$</a:t>
            </a:r>
            <a:r>
              <a:rPr lang="en-US" sz="1100" err="1">
                <a:solidFill>
                  <a:srgbClr val="16C06C"/>
                </a:solidFill>
                <a:latin typeface="Consolas" panose="020B0609020204030204" pitchFamily="49" charset="0"/>
              </a:rPr>
              <a:t>MailBoxAlias</a:t>
            </a:r>
            <a:r>
              <a:rPr lang="en-US" sz="1100">
                <a:solidFill>
                  <a:schemeClr val="bg2"/>
                </a:solidFill>
                <a:latin typeface="Consolas" panose="020B0609020204030204" pitchFamily="49" charset="0"/>
              </a:rPr>
              <a:t>=</a:t>
            </a:r>
            <a:r>
              <a:rPr lang="en-US" sz="1100">
                <a:solidFill>
                  <a:srgbClr val="3A96DD"/>
                </a:solidFill>
                <a:latin typeface="Consolas" panose="020B0609020204030204" pitchFamily="49" charset="0"/>
              </a:rPr>
              <a:t>'</a:t>
            </a:r>
            <a:r>
              <a:rPr lang="en-US" sz="1100" err="1">
                <a:solidFill>
                  <a:srgbClr val="3A96DD"/>
                </a:solidFill>
                <a:latin typeface="Consolas" panose="020B0609020204030204" pitchFamily="49" charset="0"/>
              </a:rPr>
              <a:t>focusroom</a:t>
            </a:r>
            <a:r>
              <a:rPr lang="en-US" sz="1100">
                <a:solidFill>
                  <a:srgbClr val="3A96DD"/>
                </a:solidFill>
                <a:latin typeface="Consolas" panose="020B0609020204030204" pitchFamily="49" charset="0"/>
              </a:rPr>
              <a:t>'</a:t>
            </a:r>
          </a:p>
          <a:p>
            <a:r>
              <a:rPr lang="en-US" sz="1200">
                <a:solidFill>
                  <a:schemeClr val="bg2"/>
                </a:solidFill>
              </a:rPr>
              <a:t>Password for the account</a:t>
            </a:r>
          </a:p>
          <a:p>
            <a:r>
              <a:rPr lang="en-US" sz="1200">
                <a:solidFill>
                  <a:schemeClr val="bg2"/>
                </a:solidFill>
                <a:latin typeface="Consolas" panose="020B0609020204030204" pitchFamily="49" charset="0"/>
              </a:rPr>
              <a:t>	</a:t>
            </a:r>
            <a:r>
              <a:rPr lang="en-US" sz="1100">
                <a:solidFill>
                  <a:srgbClr val="16C06C"/>
                </a:solidFill>
                <a:latin typeface="Consolas" panose="020B0609020204030204" pitchFamily="49" charset="0"/>
              </a:rPr>
              <a:t>$Password</a:t>
            </a:r>
            <a:r>
              <a:rPr lang="en-US" sz="1100">
                <a:solidFill>
                  <a:schemeClr val="bg2"/>
                </a:solidFill>
                <a:latin typeface="Consolas" panose="020B0609020204030204" pitchFamily="49" charset="0"/>
              </a:rPr>
              <a:t>=</a:t>
            </a:r>
            <a:r>
              <a:rPr lang="en-US" sz="1100">
                <a:solidFill>
                  <a:srgbClr val="3A96DD"/>
                </a:solidFill>
                <a:latin typeface="Consolas" panose="020B0609020204030204" pitchFamily="49" charset="0"/>
              </a:rPr>
              <a:t>'ThisIs1ReallyLongPassword!'</a:t>
            </a:r>
          </a:p>
          <a:p>
            <a:r>
              <a:rPr lang="en-US" sz="1200">
                <a:solidFill>
                  <a:schemeClr val="bg2"/>
                </a:solidFill>
              </a:rPr>
              <a:t>License to assign</a:t>
            </a:r>
          </a:p>
          <a:p>
            <a:r>
              <a:rPr lang="en-US" sz="1200">
                <a:solidFill>
                  <a:schemeClr val="bg2"/>
                </a:solidFill>
                <a:latin typeface="Consolas" panose="020B0609020204030204" pitchFamily="49" charset="0"/>
              </a:rPr>
              <a:t>	</a:t>
            </a:r>
            <a:r>
              <a:rPr lang="en-US" sz="1100">
                <a:solidFill>
                  <a:srgbClr val="16C06C"/>
                </a:solidFill>
                <a:latin typeface="Consolas" panose="020B0609020204030204" pitchFamily="49" charset="0"/>
              </a:rPr>
              <a:t>$</a:t>
            </a:r>
            <a:r>
              <a:rPr lang="en-US" sz="1100" err="1">
                <a:solidFill>
                  <a:srgbClr val="16C06C"/>
                </a:solidFill>
                <a:latin typeface="Consolas" panose="020B0609020204030204" pitchFamily="49" charset="0"/>
              </a:rPr>
              <a:t>ADLicense</a:t>
            </a:r>
            <a:r>
              <a:rPr lang="en-US" sz="1100">
                <a:solidFill>
                  <a:schemeClr val="bg2"/>
                </a:solidFill>
                <a:latin typeface="Consolas" panose="020B0609020204030204" pitchFamily="49" charset="0"/>
              </a:rPr>
              <a:t>=</a:t>
            </a:r>
            <a:r>
              <a:rPr lang="en-US" sz="1100">
                <a:solidFill>
                  <a:srgbClr val="3A96DD"/>
                </a:solidFill>
                <a:latin typeface="Consolas" panose="020B0609020204030204" pitchFamily="49" charset="0"/>
              </a:rPr>
              <a:t>'</a:t>
            </a:r>
            <a:r>
              <a:rPr lang="en-US" sz="1100" err="1">
                <a:solidFill>
                  <a:srgbClr val="3A96DD"/>
                </a:solidFill>
                <a:latin typeface="Consolas" panose="020B0609020204030204" pitchFamily="49" charset="0"/>
              </a:rPr>
              <a:t>contoso:Microsoft_Teams_Rooms_Pro</a:t>
            </a:r>
            <a:r>
              <a:rPr lang="en-US" sz="1100">
                <a:solidFill>
                  <a:srgbClr val="3A96DD"/>
                </a:solidFill>
                <a:latin typeface="Consolas" panose="020B0609020204030204" pitchFamily="49" charset="0"/>
              </a:rPr>
              <a:t>'</a:t>
            </a:r>
          </a:p>
          <a:p>
            <a:r>
              <a:rPr lang="en-US" sz="1200">
                <a:solidFill>
                  <a:schemeClr val="bg2"/>
                </a:solidFill>
                <a:latin typeface="Consolas" panose="020B0609020204030204" pitchFamily="49" charset="0"/>
              </a:rPr>
              <a:t>Two letter ISO code for the country where the tenant is registered</a:t>
            </a:r>
          </a:p>
          <a:p>
            <a:r>
              <a:rPr lang="en-US" sz="1200">
                <a:solidFill>
                  <a:schemeClr val="bg2"/>
                </a:solidFill>
                <a:latin typeface="Consolas" panose="020B0609020204030204" pitchFamily="49" charset="0"/>
              </a:rPr>
              <a:t>	</a:t>
            </a:r>
            <a:r>
              <a:rPr lang="en-US" sz="1100">
                <a:solidFill>
                  <a:srgbClr val="16C06C"/>
                </a:solidFill>
                <a:latin typeface="Consolas" panose="020B0609020204030204" pitchFamily="49" charset="0"/>
              </a:rPr>
              <a:t>$</a:t>
            </a:r>
            <a:r>
              <a:rPr lang="en-US" sz="1100" err="1">
                <a:solidFill>
                  <a:srgbClr val="16C06C"/>
                </a:solidFill>
                <a:latin typeface="Consolas" panose="020B0609020204030204" pitchFamily="49" charset="0"/>
              </a:rPr>
              <a:t>UsageLocation</a:t>
            </a:r>
            <a:r>
              <a:rPr lang="en-US" sz="1200">
                <a:solidFill>
                  <a:schemeClr val="bg2"/>
                </a:solidFill>
                <a:latin typeface="Consolas" panose="020B0609020204030204" pitchFamily="49" charset="0"/>
              </a:rPr>
              <a:t>=</a:t>
            </a:r>
            <a:r>
              <a:rPr lang="en-US" sz="1100">
                <a:solidFill>
                  <a:srgbClr val="3A96DD"/>
                </a:solidFill>
                <a:latin typeface="Consolas" panose="020B0609020204030204" pitchFamily="49" charset="0"/>
              </a:rPr>
              <a:t>'US'</a:t>
            </a:r>
          </a:p>
          <a:p>
            <a:r>
              <a:rPr lang="en-US" sz="1200">
                <a:solidFill>
                  <a:schemeClr val="bg2"/>
                </a:solidFill>
                <a:latin typeface="Consolas" panose="020B0609020204030204" pitchFamily="49" charset="0"/>
              </a:rPr>
              <a:t>Friendly name for the room</a:t>
            </a:r>
          </a:p>
          <a:p>
            <a:r>
              <a:rPr lang="en-US" sz="1200">
                <a:solidFill>
                  <a:schemeClr val="bg2"/>
                </a:solidFill>
                <a:latin typeface="Consolas" panose="020B0609020204030204" pitchFamily="49" charset="0"/>
              </a:rPr>
              <a:t>	</a:t>
            </a:r>
            <a:r>
              <a:rPr lang="en-US" sz="1100">
                <a:solidFill>
                  <a:srgbClr val="16C06C"/>
                </a:solidFill>
                <a:latin typeface="Consolas" panose="020B0609020204030204" pitchFamily="49" charset="0"/>
              </a:rPr>
              <a:t>$DisplayName</a:t>
            </a:r>
            <a:r>
              <a:rPr lang="en-US" sz="1200">
                <a:solidFill>
                  <a:schemeClr val="bg2"/>
                </a:solidFill>
                <a:latin typeface="Consolas" panose="020B0609020204030204" pitchFamily="49" charset="0"/>
              </a:rPr>
              <a:t>=</a:t>
            </a:r>
            <a:r>
              <a:rPr lang="en-US" sz="1100">
                <a:solidFill>
                  <a:srgbClr val="3A96DD"/>
                </a:solidFill>
                <a:latin typeface="Consolas" panose="020B0609020204030204" pitchFamily="49" charset="0"/>
              </a:rPr>
              <a:t>'Focus Room 1'</a:t>
            </a:r>
          </a:p>
        </p:txBody>
      </p:sp>
      <p:pic>
        <p:nvPicPr>
          <p:cNvPr id="13" name="Picture 12">
            <a:extLst>
              <a:ext uri="{FF2B5EF4-FFF2-40B4-BE49-F238E27FC236}">
                <a16:creationId xmlns:a16="http://schemas.microsoft.com/office/drawing/2014/main" id="{A34BB124-AC4A-4715-92A3-9E860C2E3ADA}"/>
              </a:ext>
              <a:ext uri="{C183D7F6-B498-43B3-948B-1728B52AA6E4}">
                <adec:decorative xmlns:adec="http://schemas.microsoft.com/office/drawing/2017/decorative" val="1"/>
              </a:ext>
            </a:extLst>
          </p:cNvPr>
          <p:cNvPicPr>
            <a:picLocks noChangeAspect="1"/>
          </p:cNvPicPr>
          <p:nvPr/>
        </p:nvPicPr>
        <p:blipFill rotWithShape="1">
          <a:blip r:embed="rId3"/>
          <a:srcRect l="1215" t="1935" r="43604" b="21875"/>
          <a:stretch/>
        </p:blipFill>
        <p:spPr>
          <a:xfrm>
            <a:off x="6659879" y="737419"/>
            <a:ext cx="5532121" cy="6120582"/>
          </a:xfrm>
          <a:prstGeom prst="rect">
            <a:avLst/>
          </a:prstGeom>
          <a:ln>
            <a:noFill/>
          </a:ln>
        </p:spPr>
      </p:pic>
    </p:spTree>
    <p:extLst>
      <p:ext uri="{BB962C8B-B14F-4D97-AF65-F5344CB8AC3E}">
        <p14:creationId xmlns:p14="http://schemas.microsoft.com/office/powerpoint/2010/main" val="41201199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4">
            <a:extLst>
              <a:ext uri="{FF2B5EF4-FFF2-40B4-BE49-F238E27FC236}">
                <a16:creationId xmlns:a16="http://schemas.microsoft.com/office/drawing/2014/main" id="{71D7EBC2-F1A5-49B5-BBFF-2D77F396F7E8}"/>
              </a:ext>
              <a:ext uri="{C183D7F6-B498-43B3-948B-1728B52AA6E4}">
                <adec:decorative xmlns:adec="http://schemas.microsoft.com/office/drawing/2017/decorative" val="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0781" y="1711176"/>
            <a:ext cx="7786781" cy="5276799"/>
          </a:xfrm>
          <a:prstGeom prst="rect">
            <a:avLst/>
          </a:prstGeom>
          <a:noFill/>
          <a:extLst>
            <a:ext uri="{909E8E84-426E-40DD-AFC4-6F175D3DCCD1}">
              <a14:hiddenFill xmlns:a14="http://schemas.microsoft.com/office/drawing/2010/main">
                <a:solidFill>
                  <a:srgbClr val="FFFFFF"/>
                </a:solidFill>
              </a14:hiddenFill>
            </a:ext>
          </a:extLst>
        </p:spPr>
      </p:pic>
      <p:sp>
        <p:nvSpPr>
          <p:cNvPr id="61" name="Title 1">
            <a:extLst>
              <a:ext uri="{FF2B5EF4-FFF2-40B4-BE49-F238E27FC236}">
                <a16:creationId xmlns:a16="http://schemas.microsoft.com/office/drawing/2014/main" id="{5BF8006B-F2C0-41BF-B37A-6185184A64B0}"/>
              </a:ext>
            </a:extLst>
          </p:cNvPr>
          <p:cNvSpPr>
            <a:spLocks noGrp="1"/>
          </p:cNvSpPr>
          <p:nvPr>
            <p:ph type="title"/>
          </p:nvPr>
        </p:nvSpPr>
        <p:spPr/>
        <p:txBody>
          <a:bodyPr/>
          <a:lstStyle/>
          <a:p>
            <a:pPr lvl="0"/>
            <a:r>
              <a:rPr lang="en-GB"/>
              <a:t>Provisioning a single user</a:t>
            </a:r>
          </a:p>
        </p:txBody>
      </p:sp>
      <p:sp>
        <p:nvSpPr>
          <p:cNvPr id="66" name="Text Placeholder 9">
            <a:extLst>
              <a:ext uri="{FF2B5EF4-FFF2-40B4-BE49-F238E27FC236}">
                <a16:creationId xmlns:a16="http://schemas.microsoft.com/office/drawing/2014/main" id="{06756BF5-0FD9-4D4B-A0B4-6849AF853E3F}"/>
              </a:ext>
            </a:extLst>
          </p:cNvPr>
          <p:cNvSpPr txBox="1">
            <a:spLocks/>
          </p:cNvSpPr>
          <p:nvPr/>
        </p:nvSpPr>
        <p:spPr>
          <a:xfrm>
            <a:off x="588264" y="960120"/>
            <a:ext cx="4623333" cy="215444"/>
          </a:xfrm>
          <a:prstGeom prst="rect">
            <a:avLst/>
          </a:prstGeom>
        </p:spPr>
        <p:txBody>
          <a:bodyPr vert="horz" wrap="square" lIns="0" tIns="0" rIns="0" bIns="0" rtlCol="0">
            <a:sp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0"/>
              </a:spcBef>
              <a:spcAft>
                <a:spcPts val="600"/>
              </a:spcAft>
              <a:buNone/>
            </a:pPr>
            <a:r>
              <a:rPr lang="en-US" sz="1400"/>
              <a:t>Connect to </a:t>
            </a:r>
            <a:r>
              <a:rPr lang="en-US" sz="1400">
                <a:solidFill>
                  <a:srgbClr val="5C5AD4"/>
                </a:solidFill>
                <a:latin typeface="+mj-lt"/>
              </a:rPr>
              <a:t>Azure AD </a:t>
            </a:r>
            <a:r>
              <a:rPr lang="en-US" sz="1400"/>
              <a:t>and </a:t>
            </a:r>
            <a:r>
              <a:rPr lang="en-US" sz="1400">
                <a:solidFill>
                  <a:srgbClr val="5C5AD4"/>
                </a:solidFill>
                <a:latin typeface="+mj-lt"/>
              </a:rPr>
              <a:t>Exchange Online</a:t>
            </a:r>
          </a:p>
        </p:txBody>
      </p:sp>
      <p:sp>
        <p:nvSpPr>
          <p:cNvPr id="8" name="Rectangle 7">
            <a:extLst>
              <a:ext uri="{FF2B5EF4-FFF2-40B4-BE49-F238E27FC236}">
                <a16:creationId xmlns:a16="http://schemas.microsoft.com/office/drawing/2014/main" id="{6528DBDE-FBB4-4554-A59F-17363E745B83}"/>
              </a:ext>
              <a:ext uri="{C183D7F6-B498-43B3-948B-1728B52AA6E4}">
                <adec:decorative xmlns:adec="http://schemas.microsoft.com/office/drawing/2017/decorative" val="1"/>
              </a:ext>
            </a:extLst>
          </p:cNvPr>
          <p:cNvSpPr/>
          <p:nvPr/>
        </p:nvSpPr>
        <p:spPr bwMode="auto">
          <a:xfrm>
            <a:off x="435170" y="1817783"/>
            <a:ext cx="6095999" cy="3939086"/>
          </a:xfrm>
          <a:prstGeom prst="rect">
            <a:avLst/>
          </a:prstGeom>
          <a:solidFill>
            <a:srgbClr val="000000"/>
          </a:solidFill>
          <a:ln>
            <a:noFill/>
            <a:headEnd type="none" w="med" len="med"/>
            <a:tailEnd type="none" w="med" len="med"/>
          </a:ln>
          <a:effectLst>
            <a:outerShdw blurRad="190500" algn="ctr" rotWithShape="0">
              <a:prstClr val="black">
                <a:alpha val="3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sp>
        <p:nvSpPr>
          <p:cNvPr id="9" name="Rectangle 8">
            <a:extLst>
              <a:ext uri="{FF2B5EF4-FFF2-40B4-BE49-F238E27FC236}">
                <a16:creationId xmlns:a16="http://schemas.microsoft.com/office/drawing/2014/main" id="{4F6EED49-0FC6-4FA2-B4D3-C74A6F38D4E2}"/>
              </a:ext>
            </a:extLst>
          </p:cNvPr>
          <p:cNvSpPr/>
          <p:nvPr/>
        </p:nvSpPr>
        <p:spPr>
          <a:xfrm>
            <a:off x="159904" y="2139664"/>
            <a:ext cx="4898446" cy="430887"/>
          </a:xfrm>
          <a:prstGeom prst="rect">
            <a:avLst/>
          </a:prstGeom>
        </p:spPr>
        <p:txBody>
          <a:bodyPr wrap="square">
            <a:spAutoFit/>
          </a:bodyPr>
          <a:lstStyle/>
          <a:p>
            <a:pPr lvl="1"/>
            <a:r>
              <a:rPr lang="en-US" sz="1100">
                <a:solidFill>
                  <a:srgbClr val="FFFFFF"/>
                </a:solidFill>
                <a:latin typeface="Consolas" panose="020B0609020204030204" pitchFamily="49" charset="0"/>
              </a:rPr>
              <a:t>C:\&gt; </a:t>
            </a:r>
            <a:r>
              <a:rPr lang="en-US" sz="1100">
                <a:solidFill>
                  <a:srgbClr val="F9F1A5"/>
                </a:solidFill>
                <a:latin typeface="Consolas" panose="020B0609020204030204" pitchFamily="49" charset="0"/>
              </a:rPr>
              <a:t>Connect-</a:t>
            </a:r>
            <a:r>
              <a:rPr lang="en-US" sz="1100" err="1">
                <a:solidFill>
                  <a:srgbClr val="F9F1A5"/>
                </a:solidFill>
                <a:latin typeface="Consolas" panose="020B0609020204030204" pitchFamily="49" charset="0"/>
              </a:rPr>
              <a:t>AzureAD</a:t>
            </a:r>
            <a:endParaRPr lang="en-US" sz="1100">
              <a:solidFill>
                <a:srgbClr val="F9F1A5"/>
              </a:solidFill>
              <a:latin typeface="Consolas" panose="020B0609020204030204" pitchFamily="49" charset="0"/>
            </a:endParaRPr>
          </a:p>
          <a:p>
            <a:pPr lvl="1"/>
            <a:r>
              <a:rPr lang="en-US" sz="1100">
                <a:solidFill>
                  <a:srgbClr val="FFFFFF"/>
                </a:solidFill>
                <a:latin typeface="Consolas" panose="020B0609020204030204" pitchFamily="49" charset="0"/>
              </a:rPr>
              <a:t>C:\&gt; </a:t>
            </a:r>
            <a:r>
              <a:rPr lang="en-US" sz="1100">
                <a:solidFill>
                  <a:srgbClr val="F9F1A5"/>
                </a:solidFill>
                <a:latin typeface="Consolas" panose="020B0609020204030204" pitchFamily="49" charset="0"/>
              </a:rPr>
              <a:t>Connect-</a:t>
            </a:r>
            <a:r>
              <a:rPr lang="en-US" sz="1100" err="1">
                <a:solidFill>
                  <a:srgbClr val="F9F1A5"/>
                </a:solidFill>
                <a:latin typeface="Consolas" panose="020B0609020204030204" pitchFamily="49" charset="0"/>
              </a:rPr>
              <a:t>ExchangeOnline</a:t>
            </a:r>
            <a:r>
              <a:rPr lang="en-US" sz="1100">
                <a:solidFill>
                  <a:srgbClr val="F9F1A5"/>
                </a:solidFill>
                <a:latin typeface="Consolas" panose="020B0609020204030204" pitchFamily="49" charset="0"/>
              </a:rPr>
              <a:t> </a:t>
            </a:r>
            <a:r>
              <a:rPr lang="en-US" sz="1100">
                <a:solidFill>
                  <a:srgbClr val="B9B9B9"/>
                </a:solidFill>
                <a:latin typeface="Consolas" panose="020B0609020204030204" pitchFamily="49" charset="0"/>
              </a:rPr>
              <a:t>-</a:t>
            </a:r>
            <a:r>
              <a:rPr lang="en-US" sz="1100" err="1">
                <a:solidFill>
                  <a:srgbClr val="B9B9B9"/>
                </a:solidFill>
                <a:latin typeface="Consolas" panose="020B0609020204030204" pitchFamily="49" charset="0"/>
              </a:rPr>
              <a:t>ShowProgress</a:t>
            </a:r>
            <a:r>
              <a:rPr lang="en-US" sz="1100">
                <a:solidFill>
                  <a:srgbClr val="B9B9B9"/>
                </a:solidFill>
                <a:latin typeface="Consolas" panose="020B0609020204030204" pitchFamily="49" charset="0"/>
              </a:rPr>
              <a:t> </a:t>
            </a:r>
            <a:r>
              <a:rPr lang="en-US" sz="1100">
                <a:solidFill>
                  <a:srgbClr val="00B050"/>
                </a:solidFill>
                <a:latin typeface="Consolas" panose="020B0609020204030204" pitchFamily="49" charset="0"/>
              </a:rPr>
              <a:t>$true</a:t>
            </a:r>
            <a:endParaRPr lang="en-US" sz="1050">
              <a:solidFill>
                <a:schemeClr val="bg2"/>
              </a:solidFill>
            </a:endParaRPr>
          </a:p>
        </p:txBody>
      </p:sp>
      <p:pic>
        <p:nvPicPr>
          <p:cNvPr id="15" name="Picture 14">
            <a:extLst>
              <a:ext uri="{FF2B5EF4-FFF2-40B4-BE49-F238E27FC236}">
                <a16:creationId xmlns:a16="http://schemas.microsoft.com/office/drawing/2014/main" id="{BFC3CF84-68D7-4625-9C3F-B1530BB1FFD8}"/>
              </a:ext>
              <a:ext uri="{C183D7F6-B498-43B3-948B-1728B52AA6E4}">
                <adec:decorative xmlns:adec="http://schemas.microsoft.com/office/drawing/2017/decorative" val="1"/>
              </a:ext>
            </a:extLst>
          </p:cNvPr>
          <p:cNvPicPr>
            <a:picLocks noChangeAspect="1"/>
          </p:cNvPicPr>
          <p:nvPr/>
        </p:nvPicPr>
        <p:blipFill rotWithShape="1">
          <a:blip r:embed="rId4"/>
          <a:srcRect l="1215" t="1935" r="43604" b="21875"/>
          <a:stretch/>
        </p:blipFill>
        <p:spPr>
          <a:xfrm>
            <a:off x="6659879" y="737419"/>
            <a:ext cx="5532121" cy="6120582"/>
          </a:xfrm>
          <a:prstGeom prst="rect">
            <a:avLst/>
          </a:prstGeom>
          <a:ln>
            <a:noFill/>
          </a:ln>
        </p:spPr>
      </p:pic>
    </p:spTree>
    <p:extLst>
      <p:ext uri="{BB962C8B-B14F-4D97-AF65-F5344CB8AC3E}">
        <p14:creationId xmlns:p14="http://schemas.microsoft.com/office/powerpoint/2010/main" val="960710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iterate type="lt">
                                    <p:tmAbs val="20"/>
                                  </p:iterate>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 name="Title 1">
            <a:extLst>
              <a:ext uri="{FF2B5EF4-FFF2-40B4-BE49-F238E27FC236}">
                <a16:creationId xmlns:a16="http://schemas.microsoft.com/office/drawing/2014/main" id="{5BF8006B-F2C0-41BF-B37A-6185184A64B0}"/>
              </a:ext>
            </a:extLst>
          </p:cNvPr>
          <p:cNvSpPr>
            <a:spLocks noGrp="1"/>
          </p:cNvSpPr>
          <p:nvPr>
            <p:ph type="title"/>
          </p:nvPr>
        </p:nvSpPr>
        <p:spPr/>
        <p:txBody>
          <a:bodyPr/>
          <a:lstStyle/>
          <a:p>
            <a:pPr lvl="0"/>
            <a:r>
              <a:rPr lang="en-GB"/>
              <a:t>Provisioning a single user </a:t>
            </a:r>
          </a:p>
        </p:txBody>
      </p:sp>
      <p:sp>
        <p:nvSpPr>
          <p:cNvPr id="66" name="Text Placeholder 9">
            <a:extLst>
              <a:ext uri="{FF2B5EF4-FFF2-40B4-BE49-F238E27FC236}">
                <a16:creationId xmlns:a16="http://schemas.microsoft.com/office/drawing/2014/main" id="{06756BF5-0FD9-4D4B-A0B4-6849AF853E3F}"/>
              </a:ext>
            </a:extLst>
          </p:cNvPr>
          <p:cNvSpPr txBox="1">
            <a:spLocks/>
          </p:cNvSpPr>
          <p:nvPr/>
        </p:nvSpPr>
        <p:spPr>
          <a:xfrm>
            <a:off x="588264" y="960120"/>
            <a:ext cx="4623333" cy="215444"/>
          </a:xfrm>
          <a:prstGeom prst="rect">
            <a:avLst/>
          </a:prstGeom>
        </p:spPr>
        <p:txBody>
          <a:bodyPr vert="horz" wrap="square" lIns="0" tIns="0" rIns="0" bIns="0" rtlCol="0">
            <a:sp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0"/>
              </a:spcBef>
              <a:spcAft>
                <a:spcPts val="600"/>
              </a:spcAft>
              <a:buNone/>
            </a:pPr>
            <a:r>
              <a:rPr lang="en-US" sz="1400"/>
              <a:t>Create </a:t>
            </a:r>
            <a:r>
              <a:rPr lang="en-US" sz="1400">
                <a:solidFill>
                  <a:srgbClr val="5C5AD4"/>
                </a:solidFill>
                <a:latin typeface="+mj-lt"/>
              </a:rPr>
              <a:t>room</a:t>
            </a:r>
            <a:r>
              <a:rPr lang="en-US" sz="1400"/>
              <a:t> Mailbox</a:t>
            </a:r>
          </a:p>
        </p:txBody>
      </p:sp>
      <p:sp>
        <p:nvSpPr>
          <p:cNvPr id="8" name="Rectangle 7">
            <a:extLst>
              <a:ext uri="{FF2B5EF4-FFF2-40B4-BE49-F238E27FC236}">
                <a16:creationId xmlns:a16="http://schemas.microsoft.com/office/drawing/2014/main" id="{6528DBDE-FBB4-4554-A59F-17363E745B83}"/>
              </a:ext>
              <a:ext uri="{C183D7F6-B498-43B3-948B-1728B52AA6E4}">
                <adec:decorative xmlns:adec="http://schemas.microsoft.com/office/drawing/2017/decorative" val="1"/>
              </a:ext>
            </a:extLst>
          </p:cNvPr>
          <p:cNvSpPr/>
          <p:nvPr/>
        </p:nvSpPr>
        <p:spPr bwMode="auto">
          <a:xfrm>
            <a:off x="476758" y="1810629"/>
            <a:ext cx="6096000" cy="3946240"/>
          </a:xfrm>
          <a:prstGeom prst="rect">
            <a:avLst/>
          </a:prstGeom>
          <a:solidFill>
            <a:srgbClr val="000000"/>
          </a:solidFill>
          <a:ln>
            <a:noFill/>
            <a:headEnd type="none" w="med" len="med"/>
            <a:tailEnd type="none" w="med" len="med"/>
          </a:ln>
          <a:effectLst>
            <a:outerShdw blurRad="190500" algn="ctr" rotWithShape="0">
              <a:prstClr val="black">
                <a:alpha val="3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sp>
        <p:nvSpPr>
          <p:cNvPr id="9" name="Rectangle 8">
            <a:extLst>
              <a:ext uri="{FF2B5EF4-FFF2-40B4-BE49-F238E27FC236}">
                <a16:creationId xmlns:a16="http://schemas.microsoft.com/office/drawing/2014/main" id="{4F6EED49-0FC6-4FA2-B4D3-C74A6F38D4E2}"/>
              </a:ext>
            </a:extLst>
          </p:cNvPr>
          <p:cNvSpPr/>
          <p:nvPr/>
        </p:nvSpPr>
        <p:spPr>
          <a:xfrm>
            <a:off x="149545" y="1955136"/>
            <a:ext cx="6273669" cy="743280"/>
          </a:xfrm>
          <a:prstGeom prst="rect">
            <a:avLst/>
          </a:prstGeom>
        </p:spPr>
        <p:txBody>
          <a:bodyPr wrap="square">
            <a:spAutoFit/>
          </a:bodyPr>
          <a:lstStyle/>
          <a:p>
            <a:pPr lvl="0" defTabSz="914367">
              <a:lnSpc>
                <a:spcPct val="90000"/>
              </a:lnSpc>
              <a:buSzPct val="90000"/>
            </a:pPr>
            <a:endParaRPr lang="en-US" sz="1400">
              <a:solidFill>
                <a:srgbClr val="F8F8F8"/>
              </a:solidFill>
            </a:endParaRPr>
          </a:p>
          <a:p>
            <a:pPr marL="463550" lvl="0" defTabSz="914367">
              <a:lnSpc>
                <a:spcPct val="90000"/>
              </a:lnSpc>
              <a:buSzPct val="90000"/>
            </a:pPr>
            <a:r>
              <a:rPr lang="en-US" sz="1100">
                <a:solidFill>
                  <a:srgbClr val="FFFFFF"/>
                </a:solidFill>
                <a:latin typeface="Consolas" panose="020B0609020204030204" pitchFamily="49" charset="0"/>
              </a:rPr>
              <a:t>C:\&gt; </a:t>
            </a:r>
            <a:r>
              <a:rPr lang="en-US" sz="1100">
                <a:solidFill>
                  <a:srgbClr val="F9F1A5"/>
                </a:solidFill>
                <a:latin typeface="Consolas" panose="020B0609020204030204" pitchFamily="49" charset="0"/>
              </a:rPr>
              <a:t>New-Mailbox</a:t>
            </a:r>
            <a:r>
              <a:rPr lang="en-US" sz="1100">
                <a:solidFill>
                  <a:srgbClr val="F8F8F8"/>
                </a:solidFill>
                <a:latin typeface="Consolas" panose="020B0609020204030204" pitchFamily="49" charset="0"/>
              </a:rPr>
              <a:t> </a:t>
            </a:r>
            <a:r>
              <a:rPr lang="en-US" sz="1100">
                <a:solidFill>
                  <a:srgbClr val="767676"/>
                </a:solidFill>
                <a:latin typeface="Consolas" panose="020B0609020204030204" pitchFamily="49" charset="0"/>
              </a:rPr>
              <a:t>-Name </a:t>
            </a:r>
            <a:r>
              <a:rPr lang="en-US" sz="1100">
                <a:solidFill>
                  <a:srgbClr val="16C06C"/>
                </a:solidFill>
                <a:latin typeface="Consolas" panose="020B0609020204030204" pitchFamily="49" charset="0"/>
              </a:rPr>
              <a:t>$</a:t>
            </a:r>
            <a:r>
              <a:rPr lang="en-US" sz="1100" err="1">
                <a:solidFill>
                  <a:srgbClr val="16C06C"/>
                </a:solidFill>
                <a:latin typeface="Consolas" panose="020B0609020204030204" pitchFamily="49" charset="0"/>
              </a:rPr>
              <a:t>acctUpn</a:t>
            </a:r>
            <a:r>
              <a:rPr lang="en-US" sz="1100">
                <a:solidFill>
                  <a:srgbClr val="16C06C"/>
                </a:solidFill>
                <a:latin typeface="Consolas" panose="020B0609020204030204" pitchFamily="49" charset="0"/>
              </a:rPr>
              <a:t> </a:t>
            </a:r>
            <a:r>
              <a:rPr lang="en-US" sz="1100">
                <a:solidFill>
                  <a:srgbClr val="767676"/>
                </a:solidFill>
                <a:latin typeface="Consolas" panose="020B0609020204030204" pitchFamily="49" charset="0"/>
              </a:rPr>
              <a:t>-Alias </a:t>
            </a:r>
            <a:r>
              <a:rPr lang="en-US" sz="1100">
                <a:solidFill>
                  <a:srgbClr val="16C06C"/>
                </a:solidFill>
                <a:latin typeface="Consolas" panose="020B0609020204030204" pitchFamily="49" charset="0"/>
              </a:rPr>
              <a:t>$</a:t>
            </a:r>
            <a:r>
              <a:rPr lang="en-US" sz="1100" err="1">
                <a:solidFill>
                  <a:srgbClr val="16C06C"/>
                </a:solidFill>
                <a:latin typeface="Consolas" panose="020B0609020204030204" pitchFamily="49" charset="0"/>
              </a:rPr>
              <a:t>MailBoxAlias</a:t>
            </a:r>
            <a:r>
              <a:rPr lang="en-US" sz="1100">
                <a:solidFill>
                  <a:srgbClr val="16C06C"/>
                </a:solidFill>
                <a:latin typeface="Consolas" panose="020B0609020204030204" pitchFamily="49" charset="0"/>
              </a:rPr>
              <a:t> </a:t>
            </a:r>
            <a:r>
              <a:rPr lang="en-US" sz="1100">
                <a:solidFill>
                  <a:srgbClr val="767676"/>
                </a:solidFill>
                <a:latin typeface="Consolas" panose="020B0609020204030204" pitchFamily="49" charset="0"/>
              </a:rPr>
              <a:t>-Room –DisplayName </a:t>
            </a:r>
            <a:r>
              <a:rPr lang="en-US" sz="1100">
                <a:solidFill>
                  <a:srgbClr val="16C06C"/>
                </a:solidFill>
                <a:latin typeface="Consolas" panose="020B0609020204030204" pitchFamily="49" charset="0"/>
              </a:rPr>
              <a:t>$DisplayName </a:t>
            </a:r>
            <a:r>
              <a:rPr lang="en-US" sz="1100">
                <a:solidFill>
                  <a:srgbClr val="767676"/>
                </a:solidFill>
                <a:latin typeface="Consolas" panose="020B0609020204030204" pitchFamily="49" charset="0"/>
              </a:rPr>
              <a:t>-</a:t>
            </a:r>
            <a:r>
              <a:rPr lang="en-US" sz="1100" err="1">
                <a:solidFill>
                  <a:srgbClr val="767676"/>
                </a:solidFill>
                <a:latin typeface="Consolas" panose="020B0609020204030204" pitchFamily="49" charset="0"/>
              </a:rPr>
              <a:t>EnableRoomMailboxAccount</a:t>
            </a:r>
            <a:r>
              <a:rPr lang="en-US" sz="1100">
                <a:solidFill>
                  <a:srgbClr val="767676"/>
                </a:solidFill>
                <a:latin typeface="Consolas" panose="020B0609020204030204" pitchFamily="49" charset="0"/>
              </a:rPr>
              <a:t> </a:t>
            </a:r>
            <a:r>
              <a:rPr lang="en-US" sz="1100">
                <a:solidFill>
                  <a:srgbClr val="16C06C"/>
                </a:solidFill>
                <a:latin typeface="Consolas" panose="020B0609020204030204" pitchFamily="49" charset="0"/>
              </a:rPr>
              <a:t>$true </a:t>
            </a:r>
            <a:r>
              <a:rPr lang="en-US" sz="1100">
                <a:solidFill>
                  <a:srgbClr val="767676"/>
                </a:solidFill>
                <a:latin typeface="Consolas" panose="020B0609020204030204" pitchFamily="49" charset="0"/>
              </a:rPr>
              <a:t>-</a:t>
            </a:r>
            <a:r>
              <a:rPr lang="en-US" sz="1100" err="1">
                <a:solidFill>
                  <a:srgbClr val="767676"/>
                </a:solidFill>
                <a:latin typeface="Consolas" panose="020B0609020204030204" pitchFamily="49" charset="0"/>
              </a:rPr>
              <a:t>RoomMailboxPassword</a:t>
            </a:r>
            <a:r>
              <a:rPr lang="en-US" sz="1100">
                <a:solidFill>
                  <a:srgbClr val="767676"/>
                </a:solidFill>
                <a:latin typeface="Consolas" panose="020B0609020204030204" pitchFamily="49" charset="0"/>
              </a:rPr>
              <a:t> </a:t>
            </a:r>
            <a:r>
              <a:rPr lang="en-US" sz="1100">
                <a:solidFill>
                  <a:srgbClr val="F8F8F8"/>
                </a:solidFill>
                <a:latin typeface="Consolas" panose="020B0609020204030204" pitchFamily="49" charset="0"/>
              </a:rPr>
              <a:t>(</a:t>
            </a:r>
            <a:r>
              <a:rPr lang="en-US" sz="1100" err="1">
                <a:solidFill>
                  <a:srgbClr val="F9F1A5"/>
                </a:solidFill>
                <a:latin typeface="Consolas" panose="020B0609020204030204" pitchFamily="49" charset="0"/>
              </a:rPr>
              <a:t>ConvertTo-SecureString</a:t>
            </a:r>
            <a:r>
              <a:rPr lang="en-US" sz="1100">
                <a:solidFill>
                  <a:srgbClr val="F8F8F8"/>
                </a:solidFill>
                <a:latin typeface="Consolas" panose="020B0609020204030204" pitchFamily="49" charset="0"/>
              </a:rPr>
              <a:t> </a:t>
            </a:r>
            <a:r>
              <a:rPr lang="en-US" sz="1100">
                <a:solidFill>
                  <a:srgbClr val="767676"/>
                </a:solidFill>
                <a:latin typeface="Consolas" panose="020B0609020204030204" pitchFamily="49" charset="0"/>
              </a:rPr>
              <a:t>-String </a:t>
            </a:r>
            <a:r>
              <a:rPr lang="en-US" sz="1100">
                <a:solidFill>
                  <a:srgbClr val="16C06C"/>
                </a:solidFill>
                <a:latin typeface="Consolas" panose="020B0609020204030204" pitchFamily="49" charset="0"/>
              </a:rPr>
              <a:t>$Password </a:t>
            </a:r>
            <a:r>
              <a:rPr lang="en-US" sz="1100">
                <a:solidFill>
                  <a:srgbClr val="767676"/>
                </a:solidFill>
                <a:latin typeface="Consolas" panose="020B0609020204030204" pitchFamily="49" charset="0"/>
              </a:rPr>
              <a:t>-</a:t>
            </a:r>
            <a:r>
              <a:rPr lang="en-US" sz="1100" err="1">
                <a:solidFill>
                  <a:srgbClr val="767676"/>
                </a:solidFill>
                <a:latin typeface="Consolas" panose="020B0609020204030204" pitchFamily="49" charset="0"/>
              </a:rPr>
              <a:t>AsPlainText</a:t>
            </a:r>
            <a:r>
              <a:rPr lang="en-US" sz="1100">
                <a:solidFill>
                  <a:srgbClr val="767676"/>
                </a:solidFill>
                <a:latin typeface="Consolas" panose="020B0609020204030204" pitchFamily="49" charset="0"/>
              </a:rPr>
              <a:t> -Force</a:t>
            </a:r>
            <a:r>
              <a:rPr lang="en-US" sz="1100">
                <a:solidFill>
                  <a:srgbClr val="F8F8F8"/>
                </a:solidFill>
                <a:latin typeface="Consolas" panose="020B0609020204030204" pitchFamily="49" charset="0"/>
              </a:rPr>
              <a:t>)</a:t>
            </a:r>
          </a:p>
        </p:txBody>
      </p:sp>
      <p:pic>
        <p:nvPicPr>
          <p:cNvPr id="10" name="Picture 4">
            <a:extLst>
              <a:ext uri="{FF2B5EF4-FFF2-40B4-BE49-F238E27FC236}">
                <a16:creationId xmlns:a16="http://schemas.microsoft.com/office/drawing/2014/main" id="{D5E57D15-BFF3-4343-80ED-6046420785B3}"/>
              </a:ext>
              <a:ext uri="{C183D7F6-B498-43B3-948B-1728B52AA6E4}">
                <adec:decorative xmlns:adec="http://schemas.microsoft.com/office/drawing/2017/decorative" val="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0781" y="1711176"/>
            <a:ext cx="7786781" cy="5276799"/>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772681B3-5431-4A12-BC5F-A41A99F12B85}"/>
              </a:ext>
              <a:ext uri="{C183D7F6-B498-43B3-948B-1728B52AA6E4}">
                <adec:decorative xmlns:adec="http://schemas.microsoft.com/office/drawing/2017/decorative" val="1"/>
              </a:ext>
            </a:extLst>
          </p:cNvPr>
          <p:cNvPicPr>
            <a:picLocks noChangeAspect="1"/>
          </p:cNvPicPr>
          <p:nvPr/>
        </p:nvPicPr>
        <p:blipFill rotWithShape="1">
          <a:blip r:embed="rId4"/>
          <a:srcRect l="1215" t="1935" r="43604" b="21875"/>
          <a:stretch/>
        </p:blipFill>
        <p:spPr>
          <a:xfrm>
            <a:off x="6659879" y="737419"/>
            <a:ext cx="5532121" cy="6120582"/>
          </a:xfrm>
          <a:prstGeom prst="rect">
            <a:avLst/>
          </a:prstGeom>
          <a:ln>
            <a:noFill/>
          </a:ln>
        </p:spPr>
      </p:pic>
    </p:spTree>
    <p:extLst>
      <p:ext uri="{BB962C8B-B14F-4D97-AF65-F5344CB8AC3E}">
        <p14:creationId xmlns:p14="http://schemas.microsoft.com/office/powerpoint/2010/main" val="30764973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iterate type="lt">
                                    <p:tmAbs val="20"/>
                                  </p:iterate>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 name="Title 1">
            <a:extLst>
              <a:ext uri="{FF2B5EF4-FFF2-40B4-BE49-F238E27FC236}">
                <a16:creationId xmlns:a16="http://schemas.microsoft.com/office/drawing/2014/main" id="{5BF8006B-F2C0-41BF-B37A-6185184A64B0}"/>
              </a:ext>
            </a:extLst>
          </p:cNvPr>
          <p:cNvSpPr>
            <a:spLocks noGrp="1"/>
          </p:cNvSpPr>
          <p:nvPr>
            <p:ph type="title"/>
          </p:nvPr>
        </p:nvSpPr>
        <p:spPr/>
        <p:txBody>
          <a:bodyPr/>
          <a:lstStyle/>
          <a:p>
            <a:pPr lvl="0"/>
            <a:r>
              <a:rPr lang="en-GB"/>
              <a:t>Provisioning a single user  </a:t>
            </a:r>
          </a:p>
        </p:txBody>
      </p:sp>
      <p:sp>
        <p:nvSpPr>
          <p:cNvPr id="66" name="Text Placeholder 9">
            <a:extLst>
              <a:ext uri="{FF2B5EF4-FFF2-40B4-BE49-F238E27FC236}">
                <a16:creationId xmlns:a16="http://schemas.microsoft.com/office/drawing/2014/main" id="{06756BF5-0FD9-4D4B-A0B4-6849AF853E3F}"/>
              </a:ext>
            </a:extLst>
          </p:cNvPr>
          <p:cNvSpPr txBox="1">
            <a:spLocks/>
          </p:cNvSpPr>
          <p:nvPr/>
        </p:nvSpPr>
        <p:spPr>
          <a:xfrm>
            <a:off x="588264" y="960120"/>
            <a:ext cx="6398690" cy="215444"/>
          </a:xfrm>
          <a:prstGeom prst="rect">
            <a:avLst/>
          </a:prstGeom>
        </p:spPr>
        <p:txBody>
          <a:bodyPr vert="horz" wrap="square" lIns="0" tIns="0" rIns="0" bIns="0" rtlCol="0">
            <a:sp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0"/>
              </a:spcBef>
              <a:spcAft>
                <a:spcPts val="600"/>
              </a:spcAft>
              <a:buNone/>
            </a:pPr>
            <a:r>
              <a:rPr lang="en-US" sz="1400"/>
              <a:t>Set Outlook to </a:t>
            </a:r>
            <a:r>
              <a:rPr lang="en-US" sz="1400">
                <a:solidFill>
                  <a:srgbClr val="5C5AD4"/>
                </a:solidFill>
                <a:latin typeface="+mj-lt"/>
              </a:rPr>
              <a:t>auto-accept</a:t>
            </a:r>
            <a:r>
              <a:rPr lang="en-US" sz="1400"/>
              <a:t> meeting invites and add </a:t>
            </a:r>
            <a:r>
              <a:rPr lang="en-US" sz="1400">
                <a:solidFill>
                  <a:srgbClr val="5C5AD4"/>
                </a:solidFill>
                <a:latin typeface="+mj-lt"/>
              </a:rPr>
              <a:t>additional response </a:t>
            </a:r>
          </a:p>
        </p:txBody>
      </p:sp>
      <p:sp>
        <p:nvSpPr>
          <p:cNvPr id="8" name="Rectangle 7">
            <a:extLst>
              <a:ext uri="{FF2B5EF4-FFF2-40B4-BE49-F238E27FC236}">
                <a16:creationId xmlns:a16="http://schemas.microsoft.com/office/drawing/2014/main" id="{6528DBDE-FBB4-4554-A59F-17363E745B83}"/>
              </a:ext>
              <a:ext uri="{C183D7F6-B498-43B3-948B-1728B52AA6E4}">
                <adec:decorative xmlns:adec="http://schemas.microsoft.com/office/drawing/2017/decorative" val="1"/>
              </a:ext>
            </a:extLst>
          </p:cNvPr>
          <p:cNvSpPr/>
          <p:nvPr/>
        </p:nvSpPr>
        <p:spPr bwMode="auto">
          <a:xfrm>
            <a:off x="476758" y="1786359"/>
            <a:ext cx="6096000" cy="3970510"/>
          </a:xfrm>
          <a:prstGeom prst="rect">
            <a:avLst/>
          </a:prstGeom>
          <a:solidFill>
            <a:srgbClr val="000000"/>
          </a:solidFill>
          <a:ln>
            <a:noFill/>
            <a:headEnd type="none" w="med" len="med"/>
            <a:tailEnd type="none" w="med" len="med"/>
          </a:ln>
          <a:effectLst>
            <a:outerShdw blurRad="190500" algn="ctr" rotWithShape="0">
              <a:prstClr val="black">
                <a:alpha val="3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sp>
        <p:nvSpPr>
          <p:cNvPr id="9" name="Rectangle 8">
            <a:extLst>
              <a:ext uri="{FF2B5EF4-FFF2-40B4-BE49-F238E27FC236}">
                <a16:creationId xmlns:a16="http://schemas.microsoft.com/office/drawing/2014/main" id="{4F6EED49-0FC6-4FA2-B4D3-C74A6F38D4E2}"/>
              </a:ext>
            </a:extLst>
          </p:cNvPr>
          <p:cNvSpPr/>
          <p:nvPr/>
        </p:nvSpPr>
        <p:spPr>
          <a:xfrm>
            <a:off x="147896" y="2001258"/>
            <a:ext cx="6096001" cy="1006429"/>
          </a:xfrm>
          <a:prstGeom prst="rect">
            <a:avLst/>
          </a:prstGeom>
        </p:spPr>
        <p:txBody>
          <a:bodyPr wrap="square">
            <a:spAutoFit/>
          </a:bodyPr>
          <a:lstStyle/>
          <a:p>
            <a:pPr lvl="0" defTabSz="914367">
              <a:lnSpc>
                <a:spcPct val="90000"/>
              </a:lnSpc>
              <a:buSzPct val="90000"/>
            </a:pPr>
            <a:endParaRPr lang="en-US" sz="1100">
              <a:solidFill>
                <a:srgbClr val="F8F8F8"/>
              </a:solidFill>
            </a:endParaRPr>
          </a:p>
          <a:p>
            <a:pPr marL="463550" lvl="0" defTabSz="914367">
              <a:lnSpc>
                <a:spcPct val="90000"/>
              </a:lnSpc>
              <a:buSzPct val="90000"/>
            </a:pPr>
            <a:r>
              <a:rPr lang="en-US" sz="1100">
                <a:solidFill>
                  <a:srgbClr val="FFFFFF"/>
                </a:solidFill>
                <a:latin typeface="Consolas" panose="020B0609020204030204" pitchFamily="49" charset="0"/>
              </a:rPr>
              <a:t>C:\&gt; </a:t>
            </a:r>
            <a:r>
              <a:rPr lang="en-US" sz="1100">
                <a:solidFill>
                  <a:srgbClr val="F9F1A5"/>
                </a:solidFill>
                <a:latin typeface="Consolas" panose="020B0609020204030204" pitchFamily="49" charset="0"/>
              </a:rPr>
              <a:t>Set-</a:t>
            </a:r>
            <a:r>
              <a:rPr lang="en-US" sz="1100" err="1">
                <a:solidFill>
                  <a:srgbClr val="F9F1A5"/>
                </a:solidFill>
                <a:latin typeface="Consolas" panose="020B0609020204030204" pitchFamily="49" charset="0"/>
              </a:rPr>
              <a:t>CalendarProcessing</a:t>
            </a:r>
            <a:r>
              <a:rPr lang="en-US" sz="1100">
                <a:solidFill>
                  <a:srgbClr val="F8F8F8"/>
                </a:solidFill>
                <a:latin typeface="Consolas" panose="020B0609020204030204" pitchFamily="49" charset="0"/>
              </a:rPr>
              <a:t> </a:t>
            </a:r>
            <a:r>
              <a:rPr lang="en-US" sz="1100">
                <a:solidFill>
                  <a:srgbClr val="767676"/>
                </a:solidFill>
                <a:latin typeface="Consolas" panose="020B0609020204030204" pitchFamily="49" charset="0"/>
              </a:rPr>
              <a:t>-Identity </a:t>
            </a:r>
            <a:r>
              <a:rPr lang="en-US" sz="1100">
                <a:solidFill>
                  <a:srgbClr val="16C06C"/>
                </a:solidFill>
                <a:latin typeface="Consolas" panose="020B0609020204030204" pitchFamily="49" charset="0"/>
              </a:rPr>
              <a:t>$</a:t>
            </a:r>
            <a:r>
              <a:rPr lang="en-US" sz="1100" err="1">
                <a:solidFill>
                  <a:srgbClr val="16C06C"/>
                </a:solidFill>
                <a:latin typeface="Consolas" panose="020B0609020204030204" pitchFamily="49" charset="0"/>
              </a:rPr>
              <a:t>MailBoxAlias</a:t>
            </a:r>
            <a:r>
              <a:rPr lang="en-US" sz="1100">
                <a:solidFill>
                  <a:srgbClr val="16C06C"/>
                </a:solidFill>
                <a:latin typeface="Consolas" panose="020B0609020204030204" pitchFamily="49" charset="0"/>
              </a:rPr>
              <a:t> </a:t>
            </a:r>
            <a:r>
              <a:rPr lang="en-US" sz="1100">
                <a:solidFill>
                  <a:srgbClr val="767676"/>
                </a:solidFill>
                <a:latin typeface="Consolas" panose="020B0609020204030204" pitchFamily="49" charset="0"/>
              </a:rPr>
              <a:t>-</a:t>
            </a:r>
            <a:r>
              <a:rPr lang="en-US" sz="1100" err="1">
                <a:solidFill>
                  <a:srgbClr val="767676"/>
                </a:solidFill>
                <a:latin typeface="Consolas" panose="020B0609020204030204" pitchFamily="49" charset="0"/>
              </a:rPr>
              <a:t>AutomateProcessing</a:t>
            </a:r>
            <a:r>
              <a:rPr lang="en-US" sz="1100">
                <a:solidFill>
                  <a:srgbClr val="767676"/>
                </a:solidFill>
                <a:latin typeface="Consolas" panose="020B0609020204030204" pitchFamily="49" charset="0"/>
              </a:rPr>
              <a:t> </a:t>
            </a:r>
            <a:r>
              <a:rPr lang="en-US" sz="1100" err="1">
                <a:solidFill>
                  <a:srgbClr val="F8F8F8"/>
                </a:solidFill>
                <a:latin typeface="Consolas" panose="020B0609020204030204" pitchFamily="49" charset="0"/>
              </a:rPr>
              <a:t>AutoAccept</a:t>
            </a:r>
            <a:r>
              <a:rPr lang="en-US" sz="1100">
                <a:solidFill>
                  <a:srgbClr val="F8F8F8"/>
                </a:solidFill>
                <a:latin typeface="Consolas" panose="020B0609020204030204" pitchFamily="49" charset="0"/>
              </a:rPr>
              <a:t> </a:t>
            </a:r>
            <a:r>
              <a:rPr lang="en-US" sz="1100">
                <a:solidFill>
                  <a:srgbClr val="767676"/>
                </a:solidFill>
                <a:latin typeface="Consolas" panose="020B0609020204030204" pitchFamily="49" charset="0"/>
              </a:rPr>
              <a:t>‐</a:t>
            </a:r>
            <a:r>
              <a:rPr lang="en-US" sz="1100" err="1">
                <a:solidFill>
                  <a:srgbClr val="767676"/>
                </a:solidFill>
                <a:latin typeface="Consolas" panose="020B0609020204030204" pitchFamily="49" charset="0"/>
              </a:rPr>
              <a:t>AddOrganizerToSubject</a:t>
            </a:r>
            <a:r>
              <a:rPr lang="en-US" sz="1100">
                <a:solidFill>
                  <a:srgbClr val="767676"/>
                </a:solidFill>
                <a:latin typeface="Consolas" panose="020B0609020204030204" pitchFamily="49" charset="0"/>
              </a:rPr>
              <a:t> </a:t>
            </a:r>
            <a:r>
              <a:rPr lang="en-US" sz="1100">
                <a:solidFill>
                  <a:srgbClr val="16C06C"/>
                </a:solidFill>
                <a:latin typeface="Consolas" panose="020B0609020204030204" pitchFamily="49" charset="0"/>
              </a:rPr>
              <a:t>$false </a:t>
            </a:r>
            <a:r>
              <a:rPr lang="en-US" sz="1100">
                <a:solidFill>
                  <a:srgbClr val="767676"/>
                </a:solidFill>
                <a:latin typeface="Consolas" panose="020B0609020204030204" pitchFamily="49" charset="0"/>
              </a:rPr>
              <a:t>-</a:t>
            </a:r>
            <a:r>
              <a:rPr lang="en-US" sz="1100" err="1">
                <a:solidFill>
                  <a:srgbClr val="767676"/>
                </a:solidFill>
                <a:latin typeface="Consolas" panose="020B0609020204030204" pitchFamily="49" charset="0"/>
              </a:rPr>
              <a:t>DeleteComments</a:t>
            </a:r>
            <a:r>
              <a:rPr lang="en-US" sz="1100">
                <a:solidFill>
                  <a:srgbClr val="767676"/>
                </a:solidFill>
                <a:latin typeface="Consolas" panose="020B0609020204030204" pitchFamily="49" charset="0"/>
              </a:rPr>
              <a:t> </a:t>
            </a:r>
            <a:r>
              <a:rPr lang="en-US" sz="1100">
                <a:solidFill>
                  <a:srgbClr val="16C06C"/>
                </a:solidFill>
                <a:latin typeface="Consolas" panose="020B0609020204030204" pitchFamily="49" charset="0"/>
              </a:rPr>
              <a:t>$false        </a:t>
            </a:r>
            <a:r>
              <a:rPr lang="en-US" sz="1100">
                <a:solidFill>
                  <a:srgbClr val="767676"/>
                </a:solidFill>
                <a:latin typeface="Consolas" panose="020B0609020204030204" pitchFamily="49" charset="0"/>
              </a:rPr>
              <a:t>-</a:t>
            </a:r>
            <a:r>
              <a:rPr lang="en-US" sz="1100" err="1">
                <a:solidFill>
                  <a:srgbClr val="767676"/>
                </a:solidFill>
                <a:latin typeface="Consolas" panose="020B0609020204030204" pitchFamily="49" charset="0"/>
              </a:rPr>
              <a:t>DeleteSubject</a:t>
            </a:r>
            <a:r>
              <a:rPr lang="en-US" sz="1100">
                <a:solidFill>
                  <a:srgbClr val="767676"/>
                </a:solidFill>
                <a:latin typeface="Consolas" panose="020B0609020204030204" pitchFamily="49" charset="0"/>
              </a:rPr>
              <a:t> </a:t>
            </a:r>
            <a:r>
              <a:rPr lang="en-US" sz="1100">
                <a:solidFill>
                  <a:srgbClr val="16C06C"/>
                </a:solidFill>
                <a:latin typeface="Consolas" panose="020B0609020204030204" pitchFamily="49" charset="0"/>
              </a:rPr>
              <a:t>$false </a:t>
            </a:r>
            <a:r>
              <a:rPr lang="en-US" sz="1100">
                <a:solidFill>
                  <a:srgbClr val="767676"/>
                </a:solidFill>
                <a:latin typeface="Consolas" panose="020B0609020204030204" pitchFamily="49" charset="0"/>
              </a:rPr>
              <a:t>‐</a:t>
            </a:r>
            <a:r>
              <a:rPr lang="en-US" sz="1100" err="1">
                <a:solidFill>
                  <a:srgbClr val="767676"/>
                </a:solidFill>
                <a:latin typeface="Consolas" panose="020B0609020204030204" pitchFamily="49" charset="0"/>
              </a:rPr>
              <a:t>RemovePrivateProperty</a:t>
            </a:r>
            <a:r>
              <a:rPr lang="en-US" sz="1100">
                <a:solidFill>
                  <a:srgbClr val="767676"/>
                </a:solidFill>
                <a:latin typeface="Consolas" panose="020B0609020204030204" pitchFamily="49" charset="0"/>
              </a:rPr>
              <a:t> </a:t>
            </a:r>
            <a:r>
              <a:rPr lang="en-US" sz="1100">
                <a:solidFill>
                  <a:srgbClr val="16C06C"/>
                </a:solidFill>
                <a:latin typeface="Consolas" panose="020B0609020204030204" pitchFamily="49" charset="0"/>
              </a:rPr>
              <a:t>$false                    </a:t>
            </a:r>
            <a:r>
              <a:rPr lang="en-US" sz="1100">
                <a:solidFill>
                  <a:srgbClr val="767676"/>
                </a:solidFill>
                <a:latin typeface="Consolas" panose="020B0609020204030204" pitchFamily="49" charset="0"/>
              </a:rPr>
              <a:t>–</a:t>
            </a:r>
            <a:r>
              <a:rPr lang="en-US" sz="1100" err="1">
                <a:solidFill>
                  <a:srgbClr val="767676"/>
                </a:solidFill>
                <a:latin typeface="Consolas" panose="020B0609020204030204" pitchFamily="49" charset="0"/>
              </a:rPr>
              <a:t>ProcessExternalMeetingMessages</a:t>
            </a:r>
            <a:r>
              <a:rPr lang="en-US" sz="1100">
                <a:solidFill>
                  <a:srgbClr val="767676"/>
                </a:solidFill>
                <a:latin typeface="Consolas" panose="020B0609020204030204" pitchFamily="49" charset="0"/>
              </a:rPr>
              <a:t> </a:t>
            </a:r>
            <a:r>
              <a:rPr lang="en-US" sz="1100">
                <a:solidFill>
                  <a:srgbClr val="16C06C"/>
                </a:solidFill>
                <a:latin typeface="Consolas" panose="020B0609020204030204" pitchFamily="49" charset="0"/>
              </a:rPr>
              <a:t>$true</a:t>
            </a:r>
            <a:r>
              <a:rPr lang="en-US" sz="1100">
                <a:solidFill>
                  <a:srgbClr val="F8F8F8"/>
                </a:solidFill>
                <a:latin typeface="Consolas" panose="020B0609020204030204" pitchFamily="49" charset="0"/>
              </a:rPr>
              <a:t> </a:t>
            </a:r>
            <a:r>
              <a:rPr lang="en-US" sz="1100">
                <a:solidFill>
                  <a:srgbClr val="767676"/>
                </a:solidFill>
                <a:latin typeface="Consolas" panose="020B0609020204030204" pitchFamily="49" charset="0"/>
              </a:rPr>
              <a:t>-</a:t>
            </a:r>
            <a:r>
              <a:rPr lang="en-US" sz="1100" err="1">
                <a:solidFill>
                  <a:srgbClr val="767676"/>
                </a:solidFill>
                <a:latin typeface="Consolas" panose="020B0609020204030204" pitchFamily="49" charset="0"/>
              </a:rPr>
              <a:t>AdditionalResponse</a:t>
            </a:r>
            <a:r>
              <a:rPr lang="en-US" sz="1100">
                <a:solidFill>
                  <a:srgbClr val="767676"/>
                </a:solidFill>
                <a:latin typeface="Consolas" panose="020B0609020204030204" pitchFamily="49" charset="0"/>
              </a:rPr>
              <a:t> </a:t>
            </a:r>
            <a:r>
              <a:rPr lang="en-US" sz="1100">
                <a:solidFill>
                  <a:srgbClr val="3A96DD"/>
                </a:solidFill>
                <a:latin typeface="Consolas" panose="020B0609020204030204" pitchFamily="49" charset="0"/>
              </a:rPr>
              <a:t>"This is a Microsoft Teams Meeting room!"</a:t>
            </a:r>
          </a:p>
        </p:txBody>
      </p:sp>
      <p:pic>
        <p:nvPicPr>
          <p:cNvPr id="15" name="Picture 14">
            <a:extLst>
              <a:ext uri="{FF2B5EF4-FFF2-40B4-BE49-F238E27FC236}">
                <a16:creationId xmlns:a16="http://schemas.microsoft.com/office/drawing/2014/main" id="{BEB08143-0FA5-41DF-A010-8CAF3D92608B}"/>
              </a:ext>
              <a:ext uri="{C183D7F6-B498-43B3-948B-1728B52AA6E4}">
                <adec:decorative xmlns:adec="http://schemas.microsoft.com/office/drawing/2017/decorative" val="1"/>
              </a:ext>
            </a:extLst>
          </p:cNvPr>
          <p:cNvPicPr>
            <a:picLocks noChangeAspect="1"/>
          </p:cNvPicPr>
          <p:nvPr/>
        </p:nvPicPr>
        <p:blipFill rotWithShape="1">
          <a:blip r:embed="rId3"/>
          <a:srcRect l="1215" t="1935" r="43604" b="21875"/>
          <a:stretch/>
        </p:blipFill>
        <p:spPr>
          <a:xfrm>
            <a:off x="6659879" y="737419"/>
            <a:ext cx="5532121" cy="6120582"/>
          </a:xfrm>
          <a:prstGeom prst="rect">
            <a:avLst/>
          </a:prstGeom>
          <a:ln>
            <a:noFill/>
          </a:ln>
        </p:spPr>
      </p:pic>
      <p:pic>
        <p:nvPicPr>
          <p:cNvPr id="10" name="Picture 4">
            <a:extLst>
              <a:ext uri="{FF2B5EF4-FFF2-40B4-BE49-F238E27FC236}">
                <a16:creationId xmlns:a16="http://schemas.microsoft.com/office/drawing/2014/main" id="{895B2DB5-645B-479F-853D-85E55F98027B}"/>
              </a:ext>
              <a:ext uri="{C183D7F6-B498-43B3-948B-1728B52AA6E4}">
                <adec:decorative xmlns:adec="http://schemas.microsoft.com/office/drawing/2017/decorative" val="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0781" y="1711176"/>
            <a:ext cx="7786781" cy="52767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66970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iterate type="lt">
                                    <p:tmAbs val="20"/>
                                  </p:iterate>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5E0E20B8-D81A-4ACF-9706-3F7E102B8C20}"/>
              </a:ext>
              <a:ext uri="{C183D7F6-B498-43B3-948B-1728B52AA6E4}">
                <adec:decorative xmlns:adec="http://schemas.microsoft.com/office/drawing/2017/decorative" val="1"/>
              </a:ext>
            </a:extLst>
          </p:cNvPr>
          <p:cNvSpPr/>
          <p:nvPr/>
        </p:nvSpPr>
        <p:spPr bwMode="auto">
          <a:xfrm>
            <a:off x="0" y="0"/>
            <a:ext cx="6096000" cy="6857999"/>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sp>
        <p:nvSpPr>
          <p:cNvPr id="61" name="Title 1">
            <a:extLst>
              <a:ext uri="{FF2B5EF4-FFF2-40B4-BE49-F238E27FC236}">
                <a16:creationId xmlns:a16="http://schemas.microsoft.com/office/drawing/2014/main" id="{5BF8006B-F2C0-41BF-B37A-6185184A64B0}"/>
              </a:ext>
            </a:extLst>
          </p:cNvPr>
          <p:cNvSpPr>
            <a:spLocks noGrp="1"/>
          </p:cNvSpPr>
          <p:nvPr>
            <p:ph type="title"/>
          </p:nvPr>
        </p:nvSpPr>
        <p:spPr/>
        <p:txBody>
          <a:bodyPr/>
          <a:lstStyle/>
          <a:p>
            <a:pPr lvl="0"/>
            <a:r>
              <a:rPr lang="en-GB"/>
              <a:t>Provisioning a single user   </a:t>
            </a:r>
          </a:p>
        </p:txBody>
      </p:sp>
      <p:sp>
        <p:nvSpPr>
          <p:cNvPr id="66" name="Text Placeholder 9">
            <a:extLst>
              <a:ext uri="{FF2B5EF4-FFF2-40B4-BE49-F238E27FC236}">
                <a16:creationId xmlns:a16="http://schemas.microsoft.com/office/drawing/2014/main" id="{06756BF5-0FD9-4D4B-A0B4-6849AF853E3F}"/>
              </a:ext>
            </a:extLst>
          </p:cNvPr>
          <p:cNvSpPr txBox="1">
            <a:spLocks/>
          </p:cNvSpPr>
          <p:nvPr/>
        </p:nvSpPr>
        <p:spPr>
          <a:xfrm>
            <a:off x="588264" y="960120"/>
            <a:ext cx="4623333" cy="430887"/>
          </a:xfrm>
          <a:prstGeom prst="rect">
            <a:avLst/>
          </a:prstGeom>
        </p:spPr>
        <p:txBody>
          <a:bodyPr vert="horz" wrap="square" lIns="0" tIns="0" rIns="0" bIns="0" rtlCol="0">
            <a:sp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0"/>
              </a:spcBef>
              <a:spcAft>
                <a:spcPts val="600"/>
              </a:spcAft>
              <a:buNone/>
            </a:pPr>
            <a:r>
              <a:rPr lang="en-US" sz="1400"/>
              <a:t>Set the password for the account to </a:t>
            </a:r>
            <a:r>
              <a:rPr lang="en-US" sz="1400">
                <a:solidFill>
                  <a:srgbClr val="5C5AD4"/>
                </a:solidFill>
                <a:latin typeface="+mj-lt"/>
              </a:rPr>
              <a:t>never expire </a:t>
            </a:r>
            <a:r>
              <a:rPr lang="en-US" sz="1400"/>
              <a:t>and set </a:t>
            </a:r>
            <a:r>
              <a:rPr lang="en-US" sz="1400">
                <a:solidFill>
                  <a:srgbClr val="5C5AD4"/>
                </a:solidFill>
                <a:latin typeface="+mj-lt"/>
              </a:rPr>
              <a:t>usage location</a:t>
            </a:r>
          </a:p>
        </p:txBody>
      </p:sp>
      <p:sp>
        <p:nvSpPr>
          <p:cNvPr id="8" name="Rectangle: Rounded Corners 7">
            <a:extLst>
              <a:ext uri="{FF2B5EF4-FFF2-40B4-BE49-F238E27FC236}">
                <a16:creationId xmlns:a16="http://schemas.microsoft.com/office/drawing/2014/main" id="{6528DBDE-FBB4-4554-A59F-17363E745B83}"/>
              </a:ext>
              <a:ext uri="{C183D7F6-B498-43B3-948B-1728B52AA6E4}">
                <adec:decorative xmlns:adec="http://schemas.microsoft.com/office/drawing/2017/decorative" val="1"/>
              </a:ext>
            </a:extLst>
          </p:cNvPr>
          <p:cNvSpPr/>
          <p:nvPr/>
        </p:nvSpPr>
        <p:spPr bwMode="auto">
          <a:xfrm>
            <a:off x="588263" y="1563686"/>
            <a:ext cx="5063028" cy="1194712"/>
          </a:xfrm>
          <a:prstGeom prst="roundRect">
            <a:avLst>
              <a:gd name="adj" fmla="val 5315"/>
            </a:avLst>
          </a:prstGeom>
          <a:solidFill>
            <a:srgbClr val="000000"/>
          </a:solidFill>
          <a:ln>
            <a:noFill/>
            <a:headEnd type="none" w="med" len="med"/>
            <a:tailEnd type="none" w="med" len="med"/>
          </a:ln>
          <a:effectLst>
            <a:outerShdw blurRad="190500" algn="ctr" rotWithShape="0">
              <a:prstClr val="black">
                <a:alpha val="3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sp>
        <p:nvSpPr>
          <p:cNvPr id="12" name="TextBox 11">
            <a:extLst>
              <a:ext uri="{FF2B5EF4-FFF2-40B4-BE49-F238E27FC236}">
                <a16:creationId xmlns:a16="http://schemas.microsoft.com/office/drawing/2014/main" id="{BE1B2A9E-9F00-47A9-673E-18075BE24406}"/>
              </a:ext>
            </a:extLst>
          </p:cNvPr>
          <p:cNvSpPr txBox="1"/>
          <p:nvPr/>
        </p:nvSpPr>
        <p:spPr>
          <a:xfrm>
            <a:off x="185351" y="1678681"/>
            <a:ext cx="5465940" cy="900246"/>
          </a:xfrm>
          <a:prstGeom prst="rect">
            <a:avLst/>
          </a:prstGeom>
          <a:noFill/>
        </p:spPr>
        <p:txBody>
          <a:bodyPr wrap="square">
            <a:spAutoFit/>
          </a:bodyPr>
          <a:lstStyle/>
          <a:p>
            <a:pPr lvl="1"/>
            <a:r>
              <a:rPr lang="en-US" sz="1050">
                <a:solidFill>
                  <a:srgbClr val="CCCCCC"/>
                </a:solidFill>
                <a:latin typeface="Consolas" panose="020B0609020204030204" pitchFamily="49" charset="0"/>
              </a:rPr>
              <a:t>C:\&gt; </a:t>
            </a:r>
            <a:r>
              <a:rPr lang="en-US" sz="1050">
                <a:solidFill>
                  <a:srgbClr val="F9F1A5"/>
                </a:solidFill>
                <a:latin typeface="Consolas" panose="020B0609020204030204" pitchFamily="49" charset="0"/>
              </a:rPr>
              <a:t>Set-</a:t>
            </a:r>
            <a:r>
              <a:rPr lang="en-US" sz="1050" err="1">
                <a:solidFill>
                  <a:srgbClr val="F9F1A5"/>
                </a:solidFill>
                <a:latin typeface="Consolas" panose="020B0609020204030204" pitchFamily="49" charset="0"/>
              </a:rPr>
              <a:t>AzureADUser</a:t>
            </a:r>
            <a:r>
              <a:rPr lang="en-US" sz="1050">
                <a:solidFill>
                  <a:srgbClr val="F9F1A5"/>
                </a:solidFill>
                <a:latin typeface="Consolas" panose="020B0609020204030204" pitchFamily="49" charset="0"/>
              </a:rPr>
              <a:t> </a:t>
            </a:r>
            <a:r>
              <a:rPr lang="en-US" sz="1050">
                <a:solidFill>
                  <a:srgbClr val="767676"/>
                </a:solidFill>
                <a:latin typeface="Consolas" panose="020B0609020204030204" pitchFamily="49" charset="0"/>
              </a:rPr>
              <a:t>-</a:t>
            </a:r>
            <a:r>
              <a:rPr lang="en-US" sz="1050" err="1">
                <a:solidFill>
                  <a:srgbClr val="767676"/>
                </a:solidFill>
                <a:latin typeface="Consolas" panose="020B0609020204030204" pitchFamily="49" charset="0"/>
              </a:rPr>
              <a:t>ObjectID</a:t>
            </a:r>
            <a:r>
              <a:rPr lang="en-US" sz="1050">
                <a:solidFill>
                  <a:srgbClr val="767676"/>
                </a:solidFill>
                <a:latin typeface="Consolas" panose="020B0609020204030204" pitchFamily="49" charset="0"/>
              </a:rPr>
              <a:t> </a:t>
            </a:r>
            <a:r>
              <a:rPr lang="en-US" sz="1050">
                <a:solidFill>
                  <a:srgbClr val="16C06C"/>
                </a:solidFill>
                <a:latin typeface="Consolas" panose="020B0609020204030204" pitchFamily="49" charset="0"/>
              </a:rPr>
              <a:t>$</a:t>
            </a:r>
            <a:r>
              <a:rPr lang="en-US" sz="1050" err="1">
                <a:solidFill>
                  <a:srgbClr val="16C06C"/>
                </a:solidFill>
                <a:latin typeface="Consolas" panose="020B0609020204030204" pitchFamily="49" charset="0"/>
              </a:rPr>
              <a:t>acctUpn</a:t>
            </a:r>
            <a:r>
              <a:rPr lang="en-US" sz="1050">
                <a:solidFill>
                  <a:srgbClr val="16C06C"/>
                </a:solidFill>
                <a:latin typeface="Consolas" panose="020B0609020204030204" pitchFamily="49" charset="0"/>
              </a:rPr>
              <a:t> </a:t>
            </a:r>
            <a:r>
              <a:rPr lang="en-US" sz="1050">
                <a:solidFill>
                  <a:srgbClr val="767676"/>
                </a:solidFill>
                <a:latin typeface="Consolas" panose="020B0609020204030204" pitchFamily="49" charset="0"/>
              </a:rPr>
              <a:t>-</a:t>
            </a:r>
            <a:r>
              <a:rPr lang="en-US" sz="1050" err="1">
                <a:solidFill>
                  <a:srgbClr val="767676"/>
                </a:solidFill>
                <a:latin typeface="Consolas" panose="020B0609020204030204" pitchFamily="49" charset="0"/>
              </a:rPr>
              <a:t>PasswordPolicies</a:t>
            </a:r>
            <a:r>
              <a:rPr lang="en-US" sz="1050">
                <a:solidFill>
                  <a:srgbClr val="767676"/>
                </a:solidFill>
                <a:latin typeface="Consolas" panose="020B0609020204030204" pitchFamily="49" charset="0"/>
              </a:rPr>
              <a:t> </a:t>
            </a:r>
            <a:r>
              <a:rPr lang="en-US" sz="1050" err="1">
                <a:solidFill>
                  <a:srgbClr val="CCCCCC"/>
                </a:solidFill>
                <a:latin typeface="Consolas" panose="020B0609020204030204" pitchFamily="49" charset="0"/>
              </a:rPr>
              <a:t>DisablePasswordExpiration</a:t>
            </a:r>
            <a:endParaRPr lang="en-US" sz="1050">
              <a:solidFill>
                <a:srgbClr val="CCCCCC"/>
              </a:solidFill>
              <a:latin typeface="Consolas" panose="020B0609020204030204" pitchFamily="49" charset="0"/>
            </a:endParaRPr>
          </a:p>
          <a:p>
            <a:pPr lvl="1"/>
            <a:endParaRPr lang="en-US" sz="1050">
              <a:solidFill>
                <a:srgbClr val="FFFFFF"/>
              </a:solidFill>
              <a:latin typeface="Consolas" panose="020B0609020204030204" pitchFamily="49" charset="0"/>
            </a:endParaRPr>
          </a:p>
          <a:p>
            <a:pPr lvl="1"/>
            <a:r>
              <a:rPr lang="en-US" sz="1050">
                <a:solidFill>
                  <a:srgbClr val="CCCCCC"/>
                </a:solidFill>
                <a:latin typeface="Consolas" panose="020B0609020204030204" pitchFamily="49" charset="0"/>
              </a:rPr>
              <a:t>C:\&gt; </a:t>
            </a:r>
            <a:r>
              <a:rPr lang="en-US" sz="1050">
                <a:solidFill>
                  <a:srgbClr val="F9F1A5"/>
                </a:solidFill>
                <a:latin typeface="Consolas" panose="020B0609020204030204" pitchFamily="49" charset="0"/>
              </a:rPr>
              <a:t>Set-</a:t>
            </a:r>
            <a:r>
              <a:rPr lang="en-US" sz="1050" err="1">
                <a:solidFill>
                  <a:srgbClr val="F9F1A5"/>
                </a:solidFill>
                <a:latin typeface="Consolas" panose="020B0609020204030204" pitchFamily="49" charset="0"/>
              </a:rPr>
              <a:t>AzureADUser</a:t>
            </a:r>
            <a:r>
              <a:rPr lang="en-US" sz="1050">
                <a:solidFill>
                  <a:srgbClr val="FFFFFF"/>
                </a:solidFill>
                <a:latin typeface="Consolas" panose="020B0609020204030204" pitchFamily="49" charset="0"/>
              </a:rPr>
              <a:t> </a:t>
            </a:r>
            <a:r>
              <a:rPr lang="en-US" sz="1050">
                <a:solidFill>
                  <a:srgbClr val="767676"/>
                </a:solidFill>
                <a:latin typeface="Consolas" panose="020B0609020204030204" pitchFamily="49" charset="0"/>
              </a:rPr>
              <a:t>-</a:t>
            </a:r>
            <a:r>
              <a:rPr lang="en-US" sz="1050" err="1">
                <a:solidFill>
                  <a:srgbClr val="767676"/>
                </a:solidFill>
                <a:latin typeface="Consolas" panose="020B0609020204030204" pitchFamily="49" charset="0"/>
              </a:rPr>
              <a:t>ObjectID</a:t>
            </a:r>
            <a:r>
              <a:rPr lang="en-US" sz="1050">
                <a:solidFill>
                  <a:srgbClr val="767676"/>
                </a:solidFill>
                <a:latin typeface="Consolas" panose="020B0609020204030204" pitchFamily="49" charset="0"/>
              </a:rPr>
              <a:t> </a:t>
            </a:r>
            <a:r>
              <a:rPr lang="en-US" sz="1050">
                <a:solidFill>
                  <a:srgbClr val="CCCCCC"/>
                </a:solidFill>
                <a:latin typeface="Consolas" panose="020B0609020204030204" pitchFamily="49" charset="0"/>
              </a:rPr>
              <a:t>ConferenceRoom01@contoso.com </a:t>
            </a:r>
            <a:r>
              <a:rPr lang="en-US" sz="1050">
                <a:solidFill>
                  <a:srgbClr val="767676"/>
                </a:solidFill>
                <a:latin typeface="Consolas" panose="020B0609020204030204" pitchFamily="49" charset="0"/>
              </a:rPr>
              <a:t>-</a:t>
            </a:r>
            <a:r>
              <a:rPr lang="en-US" sz="1050" err="1">
                <a:solidFill>
                  <a:srgbClr val="767676"/>
                </a:solidFill>
                <a:latin typeface="Consolas" panose="020B0609020204030204" pitchFamily="49" charset="0"/>
              </a:rPr>
              <a:t>UsageLocation</a:t>
            </a:r>
            <a:r>
              <a:rPr lang="en-US" sz="1050">
                <a:solidFill>
                  <a:srgbClr val="767676"/>
                </a:solidFill>
                <a:latin typeface="Consolas" panose="020B0609020204030204" pitchFamily="49" charset="0"/>
              </a:rPr>
              <a:t> </a:t>
            </a:r>
            <a:r>
              <a:rPr lang="en-US" sz="1050">
                <a:solidFill>
                  <a:srgbClr val="3A96DD"/>
                </a:solidFill>
                <a:latin typeface="Consolas" panose="020B0609020204030204" pitchFamily="49" charset="0"/>
              </a:rPr>
              <a:t>'US'</a:t>
            </a:r>
          </a:p>
        </p:txBody>
      </p:sp>
      <p:sp>
        <p:nvSpPr>
          <p:cNvPr id="10" name="Text Placeholder 9">
            <a:extLst>
              <a:ext uri="{FF2B5EF4-FFF2-40B4-BE49-F238E27FC236}">
                <a16:creationId xmlns:a16="http://schemas.microsoft.com/office/drawing/2014/main" id="{192B4E95-E82A-4C7D-8A89-447CCD870A73}"/>
              </a:ext>
            </a:extLst>
          </p:cNvPr>
          <p:cNvSpPr txBox="1">
            <a:spLocks/>
          </p:cNvSpPr>
          <p:nvPr/>
        </p:nvSpPr>
        <p:spPr>
          <a:xfrm>
            <a:off x="588264" y="2942304"/>
            <a:ext cx="4623333" cy="215444"/>
          </a:xfrm>
          <a:prstGeom prst="rect">
            <a:avLst/>
          </a:prstGeom>
        </p:spPr>
        <p:txBody>
          <a:bodyPr vert="horz" wrap="square" lIns="0" tIns="0" rIns="0" bIns="0" rtlCol="0">
            <a:sp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0"/>
              </a:spcBef>
              <a:spcAft>
                <a:spcPts val="600"/>
              </a:spcAft>
              <a:buNone/>
            </a:pPr>
            <a:r>
              <a:rPr lang="en-US" sz="1400"/>
              <a:t>Assign </a:t>
            </a:r>
            <a:r>
              <a:rPr lang="en-US" sz="1400">
                <a:solidFill>
                  <a:srgbClr val="5C5AD4"/>
                </a:solidFill>
                <a:latin typeface="+mj-lt"/>
              </a:rPr>
              <a:t>license</a:t>
            </a:r>
          </a:p>
        </p:txBody>
      </p:sp>
      <p:sp>
        <p:nvSpPr>
          <p:cNvPr id="11" name="Rectangle: Rounded Corners 10">
            <a:extLst>
              <a:ext uri="{FF2B5EF4-FFF2-40B4-BE49-F238E27FC236}">
                <a16:creationId xmlns:a16="http://schemas.microsoft.com/office/drawing/2014/main" id="{3972EE17-056A-49CE-9CCC-6A66493889D5}"/>
              </a:ext>
              <a:ext uri="{C183D7F6-B498-43B3-948B-1728B52AA6E4}">
                <adec:decorative xmlns:adec="http://schemas.microsoft.com/office/drawing/2017/decorative" val="1"/>
              </a:ext>
            </a:extLst>
          </p:cNvPr>
          <p:cNvSpPr/>
          <p:nvPr/>
        </p:nvSpPr>
        <p:spPr bwMode="auto">
          <a:xfrm>
            <a:off x="588263" y="3330388"/>
            <a:ext cx="5063028" cy="2809703"/>
          </a:xfrm>
          <a:prstGeom prst="roundRect">
            <a:avLst>
              <a:gd name="adj" fmla="val 2260"/>
            </a:avLst>
          </a:prstGeom>
          <a:solidFill>
            <a:srgbClr val="000000"/>
          </a:solidFill>
          <a:ln>
            <a:noFill/>
            <a:headEnd type="none" w="med" len="med"/>
            <a:tailEnd type="none" w="med" len="med"/>
          </a:ln>
          <a:effectLst>
            <a:outerShdw blurRad="190500" algn="ctr" rotWithShape="0">
              <a:prstClr val="black">
                <a:alpha val="3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sp>
        <p:nvSpPr>
          <p:cNvPr id="16" name="TextBox 15">
            <a:extLst>
              <a:ext uri="{FF2B5EF4-FFF2-40B4-BE49-F238E27FC236}">
                <a16:creationId xmlns:a16="http://schemas.microsoft.com/office/drawing/2014/main" id="{81675BD8-CC43-44C7-AD33-4735F1BE1097}"/>
              </a:ext>
            </a:extLst>
          </p:cNvPr>
          <p:cNvSpPr txBox="1"/>
          <p:nvPr/>
        </p:nvSpPr>
        <p:spPr>
          <a:xfrm>
            <a:off x="290686" y="3445422"/>
            <a:ext cx="5360605" cy="2516073"/>
          </a:xfrm>
          <a:prstGeom prst="rect">
            <a:avLst/>
          </a:prstGeom>
          <a:noFill/>
        </p:spPr>
        <p:txBody>
          <a:bodyPr wrap="square">
            <a:spAutoFit/>
          </a:bodyPr>
          <a:lstStyle/>
          <a:p>
            <a:pPr marL="457200" defTabSz="914367"/>
            <a:r>
              <a:rPr lang="en-US" sz="1050">
                <a:solidFill>
                  <a:srgbClr val="13A10E"/>
                </a:solidFill>
                <a:latin typeface="Consolas" panose="020B0609020204030204" pitchFamily="49" charset="0"/>
              </a:rPr>
              <a:t>#Create an object for a single license type</a:t>
            </a:r>
          </a:p>
          <a:p>
            <a:pPr marL="457200" defTabSz="914367"/>
            <a:r>
              <a:rPr lang="en-US" sz="1050">
                <a:solidFill>
                  <a:srgbClr val="CCCCCC"/>
                </a:solidFill>
                <a:latin typeface="Consolas" panose="020B0609020204030204" pitchFamily="49" charset="0"/>
              </a:rPr>
              <a:t>C:\&gt; </a:t>
            </a:r>
            <a:r>
              <a:rPr lang="en-US" sz="1050">
                <a:solidFill>
                  <a:srgbClr val="13A10E"/>
                </a:solidFill>
                <a:latin typeface="Consolas" panose="020B0609020204030204" pitchFamily="49" charset="0"/>
              </a:rPr>
              <a:t>$License </a:t>
            </a:r>
            <a:r>
              <a:rPr lang="en-US" sz="1050">
                <a:solidFill>
                  <a:srgbClr val="B9B9B9"/>
                </a:solidFill>
                <a:latin typeface="Consolas" panose="020B0609020204030204" pitchFamily="49" charset="0"/>
              </a:rPr>
              <a:t>= </a:t>
            </a:r>
            <a:r>
              <a:rPr lang="en-US" sz="1050">
                <a:solidFill>
                  <a:srgbClr val="F9F1A5"/>
                </a:solidFill>
                <a:latin typeface="Consolas" panose="020B0609020204030204" pitchFamily="49" charset="0"/>
              </a:rPr>
              <a:t>New-Object</a:t>
            </a:r>
            <a:r>
              <a:rPr lang="en-US" sz="1050">
                <a:solidFill>
                  <a:srgbClr val="13A10E"/>
                </a:solidFill>
                <a:latin typeface="Consolas" panose="020B0609020204030204" pitchFamily="49" charset="0"/>
              </a:rPr>
              <a:t> </a:t>
            </a:r>
            <a:r>
              <a:rPr lang="en-US" sz="1050">
                <a:solidFill>
                  <a:srgbClr val="767676"/>
                </a:solidFill>
                <a:latin typeface="Consolas" panose="020B0609020204030204" pitchFamily="49" charset="0"/>
              </a:rPr>
              <a:t>-TypeName </a:t>
            </a:r>
            <a:r>
              <a:rPr lang="en-US" sz="1050" err="1">
                <a:solidFill>
                  <a:srgbClr val="CCCCCC"/>
                </a:solidFill>
                <a:latin typeface="Consolas" panose="020B0609020204030204" pitchFamily="49" charset="0"/>
              </a:rPr>
              <a:t>Microsoft.Open.AzureAD.Model.AssignedLicense</a:t>
            </a:r>
            <a:r>
              <a:rPr lang="en-US" sz="1050">
                <a:solidFill>
                  <a:srgbClr val="CCCCCC"/>
                </a:solidFill>
                <a:latin typeface="Consolas" panose="020B0609020204030204" pitchFamily="49" charset="0"/>
              </a:rPr>
              <a:t> </a:t>
            </a:r>
          </a:p>
          <a:p>
            <a:pPr marL="457200" defTabSz="914367"/>
            <a:r>
              <a:rPr lang="en-US" sz="1050">
                <a:solidFill>
                  <a:srgbClr val="CCCCCC"/>
                </a:solidFill>
                <a:latin typeface="Consolas" panose="020B0609020204030204" pitchFamily="49" charset="0"/>
              </a:rPr>
              <a:t>C:\&gt; </a:t>
            </a:r>
            <a:r>
              <a:rPr lang="en-US" sz="1050">
                <a:solidFill>
                  <a:srgbClr val="13A10E"/>
                </a:solidFill>
                <a:latin typeface="Consolas" panose="020B0609020204030204" pitchFamily="49" charset="0"/>
              </a:rPr>
              <a:t>$</a:t>
            </a:r>
            <a:r>
              <a:rPr lang="en-US" sz="1050" err="1">
                <a:solidFill>
                  <a:srgbClr val="13A10E"/>
                </a:solidFill>
                <a:latin typeface="Consolas" panose="020B0609020204030204" pitchFamily="49" charset="0"/>
              </a:rPr>
              <a:t>License</a:t>
            </a:r>
            <a:r>
              <a:rPr lang="en-US" sz="1050" err="1">
                <a:solidFill>
                  <a:srgbClr val="CCCCCC"/>
                </a:solidFill>
                <a:latin typeface="Consolas" panose="020B0609020204030204" pitchFamily="49" charset="0"/>
              </a:rPr>
              <a:t>.SkuId</a:t>
            </a:r>
            <a:r>
              <a:rPr lang="en-US" sz="1050">
                <a:solidFill>
                  <a:srgbClr val="CCCCCC"/>
                </a:solidFill>
                <a:latin typeface="Consolas" panose="020B0609020204030204" pitchFamily="49" charset="0"/>
              </a:rPr>
              <a:t> </a:t>
            </a:r>
            <a:r>
              <a:rPr lang="en-US" sz="1050">
                <a:solidFill>
                  <a:srgbClr val="B9B9B9"/>
                </a:solidFill>
                <a:latin typeface="Consolas" panose="020B0609020204030204" pitchFamily="49" charset="0"/>
              </a:rPr>
              <a:t>=</a:t>
            </a:r>
            <a:r>
              <a:rPr lang="en-US" sz="1050">
                <a:solidFill>
                  <a:srgbClr val="13A10E"/>
                </a:solidFill>
                <a:latin typeface="Consolas" panose="020B0609020204030204" pitchFamily="49" charset="0"/>
              </a:rPr>
              <a:t> </a:t>
            </a:r>
            <a:r>
              <a:rPr lang="en-US" sz="1050">
                <a:solidFill>
                  <a:srgbClr val="3A96DD"/>
                </a:solidFill>
                <a:latin typeface="Consolas" panose="020B0609020204030204" pitchFamily="49" charset="0"/>
              </a:rPr>
              <a:t>$</a:t>
            </a:r>
            <a:r>
              <a:rPr lang="en-US" sz="1050" err="1">
                <a:solidFill>
                  <a:srgbClr val="3A96DD"/>
                </a:solidFill>
                <a:latin typeface="Consolas" panose="020B0609020204030204" pitchFamily="49" charset="0"/>
              </a:rPr>
              <a:t>ADLicense</a:t>
            </a:r>
            <a:r>
              <a:rPr lang="en-US" sz="1050">
                <a:solidFill>
                  <a:srgbClr val="3A96DD"/>
                </a:solidFill>
                <a:latin typeface="Consolas" panose="020B0609020204030204" pitchFamily="49" charset="0"/>
              </a:rPr>
              <a:t> </a:t>
            </a:r>
          </a:p>
          <a:p>
            <a:pPr marL="457200" defTabSz="914367"/>
            <a:r>
              <a:rPr lang="en-US" sz="1050">
                <a:solidFill>
                  <a:srgbClr val="13A10E"/>
                </a:solidFill>
                <a:latin typeface="Consolas" panose="020B0609020204030204" pitchFamily="49" charset="0"/>
              </a:rPr>
              <a:t>   </a:t>
            </a:r>
          </a:p>
          <a:p>
            <a:pPr marL="457200" defTabSz="914367"/>
            <a:r>
              <a:rPr lang="en-US" sz="1050">
                <a:solidFill>
                  <a:srgbClr val="13A10E"/>
                </a:solidFill>
                <a:latin typeface="Consolas" panose="020B0609020204030204" pitchFamily="49" charset="0"/>
              </a:rPr>
              <a:t>#Create an object for a multiple license type</a:t>
            </a:r>
          </a:p>
          <a:p>
            <a:pPr marL="457200" defTabSz="914367"/>
            <a:r>
              <a:rPr lang="en-US" sz="1050">
                <a:solidFill>
                  <a:srgbClr val="CCCCCC"/>
                </a:solidFill>
                <a:latin typeface="Consolas" panose="020B0609020204030204" pitchFamily="49" charset="0"/>
              </a:rPr>
              <a:t>C:\&gt; </a:t>
            </a:r>
            <a:r>
              <a:rPr lang="en-US" sz="1050">
                <a:solidFill>
                  <a:srgbClr val="13A10E"/>
                </a:solidFill>
                <a:latin typeface="Consolas" panose="020B0609020204030204" pitchFamily="49" charset="0"/>
              </a:rPr>
              <a:t>$Licenses </a:t>
            </a:r>
            <a:r>
              <a:rPr lang="en-US" sz="1050">
                <a:solidFill>
                  <a:srgbClr val="B9B9B9"/>
                </a:solidFill>
                <a:latin typeface="Consolas" panose="020B0609020204030204" pitchFamily="49" charset="0"/>
              </a:rPr>
              <a:t>= </a:t>
            </a:r>
            <a:r>
              <a:rPr lang="en-US" sz="1050">
                <a:solidFill>
                  <a:srgbClr val="F9F1A5"/>
                </a:solidFill>
                <a:latin typeface="Consolas" panose="020B0609020204030204" pitchFamily="49" charset="0"/>
              </a:rPr>
              <a:t>New-Object</a:t>
            </a:r>
            <a:r>
              <a:rPr lang="en-US" sz="1050">
                <a:solidFill>
                  <a:srgbClr val="13A10E"/>
                </a:solidFill>
                <a:latin typeface="Consolas" panose="020B0609020204030204" pitchFamily="49" charset="0"/>
              </a:rPr>
              <a:t> </a:t>
            </a:r>
            <a:r>
              <a:rPr lang="en-US" sz="1050">
                <a:solidFill>
                  <a:srgbClr val="B9B9B9"/>
                </a:solidFill>
                <a:latin typeface="Consolas" panose="020B0609020204030204" pitchFamily="49" charset="0"/>
              </a:rPr>
              <a:t>-TypeName </a:t>
            </a:r>
            <a:r>
              <a:rPr lang="en-US" sz="1050" err="1">
                <a:solidFill>
                  <a:srgbClr val="CCCCCC"/>
                </a:solidFill>
                <a:latin typeface="Consolas" panose="020B0609020204030204" pitchFamily="49" charset="0"/>
              </a:rPr>
              <a:t>Microsoft.Open.AzureAD.Model.AssignedLicenses</a:t>
            </a:r>
            <a:r>
              <a:rPr lang="en-US" sz="1050">
                <a:solidFill>
                  <a:srgbClr val="CCCCCC"/>
                </a:solidFill>
                <a:latin typeface="Consolas" panose="020B0609020204030204" pitchFamily="49" charset="0"/>
              </a:rPr>
              <a:t> </a:t>
            </a:r>
          </a:p>
          <a:p>
            <a:pPr marL="457200" defTabSz="914367"/>
            <a:r>
              <a:rPr lang="en-US" sz="1050">
                <a:solidFill>
                  <a:srgbClr val="13A10E"/>
                </a:solidFill>
                <a:latin typeface="Consolas" panose="020B0609020204030204" pitchFamily="49" charset="0"/>
              </a:rPr>
              <a:t>  </a:t>
            </a:r>
          </a:p>
          <a:p>
            <a:pPr marL="457200" defTabSz="914367"/>
            <a:r>
              <a:rPr lang="en-US" sz="1050">
                <a:solidFill>
                  <a:srgbClr val="13A10E"/>
                </a:solidFill>
                <a:latin typeface="Consolas" panose="020B0609020204030204" pitchFamily="49" charset="0"/>
              </a:rPr>
              <a:t>#Add the single license object to the multiple license object</a:t>
            </a:r>
          </a:p>
          <a:p>
            <a:pPr marL="457200" defTabSz="914367"/>
            <a:r>
              <a:rPr lang="en-US" sz="1050">
                <a:solidFill>
                  <a:srgbClr val="CCCCCC"/>
                </a:solidFill>
                <a:latin typeface="Consolas" panose="020B0609020204030204" pitchFamily="49" charset="0"/>
              </a:rPr>
              <a:t>C:\&gt; </a:t>
            </a:r>
            <a:r>
              <a:rPr lang="en-US" sz="1050">
                <a:solidFill>
                  <a:srgbClr val="13A10E"/>
                </a:solidFill>
                <a:latin typeface="Consolas" panose="020B0609020204030204" pitchFamily="49" charset="0"/>
              </a:rPr>
              <a:t>$</a:t>
            </a:r>
            <a:r>
              <a:rPr lang="en-US" sz="1050" err="1">
                <a:solidFill>
                  <a:srgbClr val="13A10E"/>
                </a:solidFill>
                <a:latin typeface="Consolas" panose="020B0609020204030204" pitchFamily="49" charset="0"/>
              </a:rPr>
              <a:t>Licenses</a:t>
            </a:r>
            <a:r>
              <a:rPr lang="en-US" sz="1050" err="1">
                <a:solidFill>
                  <a:srgbClr val="CCCCCC"/>
                </a:solidFill>
                <a:latin typeface="Consolas" panose="020B0609020204030204" pitchFamily="49" charset="0"/>
              </a:rPr>
              <a:t>.AddLicenses</a:t>
            </a:r>
            <a:r>
              <a:rPr lang="en-US" sz="1050">
                <a:solidFill>
                  <a:srgbClr val="CCCCCC"/>
                </a:solidFill>
                <a:latin typeface="Consolas" panose="020B0609020204030204" pitchFamily="49" charset="0"/>
              </a:rPr>
              <a:t> </a:t>
            </a:r>
            <a:r>
              <a:rPr lang="en-US" sz="1050">
                <a:solidFill>
                  <a:srgbClr val="B9B9B9"/>
                </a:solidFill>
                <a:latin typeface="Consolas" panose="020B0609020204030204" pitchFamily="49" charset="0"/>
              </a:rPr>
              <a:t>=</a:t>
            </a:r>
            <a:r>
              <a:rPr lang="en-US" sz="1050">
                <a:solidFill>
                  <a:srgbClr val="13A10E"/>
                </a:solidFill>
                <a:latin typeface="Consolas" panose="020B0609020204030204" pitchFamily="49" charset="0"/>
              </a:rPr>
              <a:t> $License </a:t>
            </a:r>
          </a:p>
          <a:p>
            <a:pPr marL="457200" defTabSz="914367"/>
            <a:r>
              <a:rPr lang="en-US" sz="1050">
                <a:solidFill>
                  <a:srgbClr val="13A10E"/>
                </a:solidFill>
                <a:latin typeface="Consolas" panose="020B0609020204030204" pitchFamily="49" charset="0"/>
              </a:rPr>
              <a:t>   </a:t>
            </a:r>
          </a:p>
          <a:p>
            <a:pPr marL="457200" defTabSz="914367"/>
            <a:r>
              <a:rPr lang="en-US" sz="1050">
                <a:solidFill>
                  <a:srgbClr val="13A10E"/>
                </a:solidFill>
                <a:latin typeface="Consolas" panose="020B0609020204030204" pitchFamily="49" charset="0"/>
              </a:rPr>
              <a:t>#Assign the license to the resource account</a:t>
            </a:r>
          </a:p>
          <a:p>
            <a:pPr marL="457200" defTabSz="914367"/>
            <a:r>
              <a:rPr lang="en-US" sz="1050">
                <a:solidFill>
                  <a:srgbClr val="CCCCCC"/>
                </a:solidFill>
                <a:latin typeface="Consolas" panose="020B0609020204030204" pitchFamily="49" charset="0"/>
              </a:rPr>
              <a:t>C:\&gt; </a:t>
            </a:r>
            <a:r>
              <a:rPr lang="en-US" sz="1050">
                <a:solidFill>
                  <a:srgbClr val="F9F1A5"/>
                </a:solidFill>
                <a:latin typeface="Consolas" panose="020B0609020204030204" pitchFamily="49" charset="0"/>
              </a:rPr>
              <a:t>Set-</a:t>
            </a:r>
            <a:r>
              <a:rPr lang="en-US" sz="1050" err="1">
                <a:solidFill>
                  <a:srgbClr val="F9F1A5"/>
                </a:solidFill>
                <a:latin typeface="Consolas" panose="020B0609020204030204" pitchFamily="49" charset="0"/>
              </a:rPr>
              <a:t>AzureADUserLicense</a:t>
            </a:r>
            <a:r>
              <a:rPr lang="en-US" sz="1050">
                <a:solidFill>
                  <a:srgbClr val="13A10E"/>
                </a:solidFill>
                <a:latin typeface="Consolas" panose="020B0609020204030204" pitchFamily="49" charset="0"/>
              </a:rPr>
              <a:t> </a:t>
            </a:r>
            <a:r>
              <a:rPr lang="en-US" sz="1050">
                <a:solidFill>
                  <a:srgbClr val="767676"/>
                </a:solidFill>
                <a:latin typeface="Consolas" panose="020B0609020204030204" pitchFamily="49" charset="0"/>
              </a:rPr>
              <a:t>-</a:t>
            </a:r>
            <a:r>
              <a:rPr lang="en-US" sz="1050" err="1">
                <a:solidFill>
                  <a:srgbClr val="767676"/>
                </a:solidFill>
                <a:latin typeface="Consolas" panose="020B0609020204030204" pitchFamily="49" charset="0"/>
              </a:rPr>
              <a:t>ObjectId</a:t>
            </a:r>
            <a:r>
              <a:rPr lang="en-US" sz="1050">
                <a:solidFill>
                  <a:srgbClr val="767676"/>
                </a:solidFill>
                <a:latin typeface="Consolas" panose="020B0609020204030204" pitchFamily="49" charset="0"/>
              </a:rPr>
              <a:t> </a:t>
            </a:r>
            <a:r>
              <a:rPr lang="en-US" sz="1050">
                <a:solidFill>
                  <a:srgbClr val="CCCCCC"/>
                </a:solidFill>
                <a:latin typeface="Consolas" panose="020B0609020204030204" pitchFamily="49" charset="0"/>
              </a:rPr>
              <a:t>ConferenceRoom01@contoso.com </a:t>
            </a:r>
            <a:r>
              <a:rPr lang="en-US" sz="1050">
                <a:solidFill>
                  <a:srgbClr val="767676"/>
                </a:solidFill>
                <a:latin typeface="Consolas" panose="020B0609020204030204" pitchFamily="49" charset="0"/>
              </a:rPr>
              <a:t>-</a:t>
            </a:r>
            <a:r>
              <a:rPr lang="en-US" sz="1050" err="1">
                <a:solidFill>
                  <a:srgbClr val="767676"/>
                </a:solidFill>
                <a:latin typeface="Consolas" panose="020B0609020204030204" pitchFamily="49" charset="0"/>
              </a:rPr>
              <a:t>AssignedLicenses</a:t>
            </a:r>
            <a:r>
              <a:rPr lang="en-US" sz="1050">
                <a:solidFill>
                  <a:srgbClr val="767676"/>
                </a:solidFill>
                <a:latin typeface="Consolas" panose="020B0609020204030204" pitchFamily="49" charset="0"/>
              </a:rPr>
              <a:t> </a:t>
            </a:r>
            <a:r>
              <a:rPr lang="en-US" sz="1050">
                <a:solidFill>
                  <a:srgbClr val="13A10E"/>
                </a:solidFill>
                <a:latin typeface="Consolas" panose="020B0609020204030204" pitchFamily="49" charset="0"/>
              </a:rPr>
              <a:t>$Licenses</a:t>
            </a:r>
          </a:p>
        </p:txBody>
      </p:sp>
      <p:pic>
        <p:nvPicPr>
          <p:cNvPr id="15" name="Picture 14">
            <a:extLst>
              <a:ext uri="{FF2B5EF4-FFF2-40B4-BE49-F238E27FC236}">
                <a16:creationId xmlns:a16="http://schemas.microsoft.com/office/drawing/2014/main" id="{C5275D92-59D8-437F-8D6C-3212DEECE281}"/>
              </a:ext>
              <a:ext uri="{C183D7F6-B498-43B3-948B-1728B52AA6E4}">
                <adec:decorative xmlns:adec="http://schemas.microsoft.com/office/drawing/2017/decorative" val="1"/>
              </a:ext>
            </a:extLst>
          </p:cNvPr>
          <p:cNvPicPr>
            <a:picLocks noChangeAspect="1"/>
          </p:cNvPicPr>
          <p:nvPr/>
        </p:nvPicPr>
        <p:blipFill rotWithShape="1">
          <a:blip r:embed="rId3"/>
          <a:srcRect l="1215" t="1935" r="43604" b="21875"/>
          <a:stretch/>
        </p:blipFill>
        <p:spPr>
          <a:xfrm>
            <a:off x="6659879" y="737419"/>
            <a:ext cx="5532121" cy="6120582"/>
          </a:xfrm>
          <a:prstGeom prst="rect">
            <a:avLst/>
          </a:prstGeom>
          <a:ln>
            <a:noFill/>
          </a:ln>
        </p:spPr>
      </p:pic>
    </p:spTree>
    <p:extLst>
      <p:ext uri="{BB962C8B-B14F-4D97-AF65-F5344CB8AC3E}">
        <p14:creationId xmlns:p14="http://schemas.microsoft.com/office/powerpoint/2010/main" val="38987920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741"/>
                            </p:stCondLst>
                            <p:childTnLst>
                              <p:par>
                                <p:cTn id="9" presetID="1" presetClass="entr" presetSubtype="0" fill="hold" nodeType="afterEffect">
                                  <p:stCondLst>
                                    <p:cond delay="0"/>
                                  </p:stCondLst>
                                  <p:iterate type="lt">
                                    <p:tmAbs val="20"/>
                                  </p:iterate>
                                  <p:childTnLst>
                                    <p:set>
                                      <p:cBhvr>
                                        <p:cTn id="10" dur="1" fill="hold">
                                          <p:stCondLst>
                                            <p:cond delay="0"/>
                                          </p:stCondLst>
                                        </p:cTn>
                                        <p:tgtEl>
                                          <p:spTgt spid="12">
                                            <p:txEl>
                                              <p:pRg st="0" end="0"/>
                                            </p:txEl>
                                          </p:spTgt>
                                        </p:tgtEl>
                                        <p:attrNameLst>
                                          <p:attrName>style.visibility</p:attrName>
                                        </p:attrNameLst>
                                      </p:cBhvr>
                                      <p:to>
                                        <p:strVal val="visible"/>
                                      </p:to>
                                    </p:set>
                                  </p:childTnLst>
                                </p:cTn>
                              </p:par>
                            </p:childTnLst>
                          </p:cTn>
                        </p:par>
                        <p:par>
                          <p:cTn id="11" fill="hold">
                            <p:stCondLst>
                              <p:cond delay="2282"/>
                            </p:stCondLst>
                            <p:childTnLst>
                              <p:par>
                                <p:cTn id="12" presetID="1" presetClass="entr" presetSubtype="0" fill="hold" nodeType="afterEffect">
                                  <p:stCondLst>
                                    <p:cond delay="0"/>
                                  </p:stCondLst>
                                  <p:iterate type="lt">
                                    <p:tmAbs val="20"/>
                                  </p:iterate>
                                  <p:childTnLst>
                                    <p:set>
                                      <p:cBhvr>
                                        <p:cTn id="13" dur="1" fill="hold">
                                          <p:stCondLst>
                                            <p:cond delay="0"/>
                                          </p:stCondLst>
                                        </p:cTn>
                                        <p:tgtEl>
                                          <p:spTgt spid="12">
                                            <p:txEl>
                                              <p:pRg st="2" end="2"/>
                                            </p:txEl>
                                          </p:spTgt>
                                        </p:tgtEl>
                                        <p:attrNameLst>
                                          <p:attrName>style.visibility</p:attrName>
                                        </p:attrNameLst>
                                      </p:cBhvr>
                                      <p:to>
                                        <p:strVal val="visible"/>
                                      </p:to>
                                    </p:set>
                                  </p:childTnLst>
                                </p:cTn>
                              </p:par>
                            </p:childTnLst>
                          </p:cTn>
                        </p:par>
                        <p:par>
                          <p:cTn id="14" fill="hold">
                            <p:stCondLst>
                              <p:cond delay="3743"/>
                            </p:stCondLst>
                            <p:childTnLst>
                              <p:par>
                                <p:cTn id="15" presetID="1" presetClass="entr" presetSubtype="0" fill="hold" grpId="0" nodeType="afterEffect">
                                  <p:stCondLst>
                                    <p:cond delay="0"/>
                                  </p:stCondLst>
                                  <p:iterate type="lt">
                                    <p:tmAbs val="20"/>
                                  </p:iterate>
                                  <p:childTnLst>
                                    <p:set>
                                      <p:cBhvr>
                                        <p:cTn id="16" dur="1" fill="hold">
                                          <p:stCondLst>
                                            <p:cond delay="0"/>
                                          </p:stCondLst>
                                        </p:cTn>
                                        <p:tgtEl>
                                          <p:spTgt spid="10"/>
                                        </p:tgtEl>
                                        <p:attrNameLst>
                                          <p:attrName>style.visibility</p:attrName>
                                        </p:attrNameLst>
                                      </p:cBhvr>
                                      <p:to>
                                        <p:strVal val="visible"/>
                                      </p:to>
                                    </p:set>
                                  </p:childTnLst>
                                </p:cTn>
                              </p:par>
                            </p:childTnLst>
                          </p:cTn>
                        </p:par>
                        <p:par>
                          <p:cTn id="17" fill="hold">
                            <p:stCondLst>
                              <p:cond delay="3984"/>
                            </p:stCondLst>
                            <p:childTnLst>
                              <p:par>
                                <p:cTn id="18" presetID="10" presetClass="entr" presetSubtype="0" fill="hold" grpId="0" nodeType="after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fade">
                                      <p:cBhvr>
                                        <p:cTn id="20" dur="500"/>
                                        <p:tgtEl>
                                          <p:spTgt spid="11"/>
                                        </p:tgtEl>
                                      </p:cBhvr>
                                    </p:animEffect>
                                  </p:childTnLst>
                                </p:cTn>
                              </p:par>
                            </p:childTnLst>
                          </p:cTn>
                        </p:par>
                        <p:par>
                          <p:cTn id="21" fill="hold">
                            <p:stCondLst>
                              <p:cond delay="4484"/>
                            </p:stCondLst>
                            <p:childTnLst>
                              <p:par>
                                <p:cTn id="22" presetID="1" presetClass="entr" presetSubtype="0" fill="hold" nodeType="afterEffect">
                                  <p:stCondLst>
                                    <p:cond delay="0"/>
                                  </p:stCondLst>
                                  <p:iterate type="lt">
                                    <p:tmAbs val="20"/>
                                  </p:iterate>
                                  <p:childTnLst>
                                    <p:set>
                                      <p:cBhvr>
                                        <p:cTn id="23" dur="1" fill="hold">
                                          <p:stCondLst>
                                            <p:cond delay="0"/>
                                          </p:stCondLst>
                                        </p:cTn>
                                        <p:tgtEl>
                                          <p:spTgt spid="16">
                                            <p:txEl>
                                              <p:pRg st="0" end="0"/>
                                            </p:txEl>
                                          </p:spTgt>
                                        </p:tgtEl>
                                        <p:attrNameLst>
                                          <p:attrName>style.visibility</p:attrName>
                                        </p:attrNameLst>
                                      </p:cBhvr>
                                      <p:to>
                                        <p:strVal val="visible"/>
                                      </p:to>
                                    </p:set>
                                  </p:childTnLst>
                                </p:cTn>
                              </p:par>
                            </p:childTnLst>
                          </p:cTn>
                        </p:par>
                        <p:par>
                          <p:cTn id="24" fill="hold">
                            <p:stCondLst>
                              <p:cond delay="5185"/>
                            </p:stCondLst>
                            <p:childTnLst>
                              <p:par>
                                <p:cTn id="25" presetID="1" presetClass="entr" presetSubtype="0" fill="hold" nodeType="afterEffect">
                                  <p:stCondLst>
                                    <p:cond delay="0"/>
                                  </p:stCondLst>
                                  <p:iterate type="lt">
                                    <p:tmAbs val="20"/>
                                  </p:iterate>
                                  <p:childTnLst>
                                    <p:set>
                                      <p:cBhvr>
                                        <p:cTn id="26" dur="1" fill="hold">
                                          <p:stCondLst>
                                            <p:cond delay="0"/>
                                          </p:stCondLst>
                                        </p:cTn>
                                        <p:tgtEl>
                                          <p:spTgt spid="16">
                                            <p:txEl>
                                              <p:pRg st="1" end="1"/>
                                            </p:txEl>
                                          </p:spTgt>
                                        </p:tgtEl>
                                        <p:attrNameLst>
                                          <p:attrName>style.visibility</p:attrName>
                                        </p:attrNameLst>
                                      </p:cBhvr>
                                      <p:to>
                                        <p:strVal val="visible"/>
                                      </p:to>
                                    </p:set>
                                  </p:childTnLst>
                                </p:cTn>
                              </p:par>
                            </p:childTnLst>
                          </p:cTn>
                        </p:par>
                        <p:par>
                          <p:cTn id="27" fill="hold">
                            <p:stCondLst>
                              <p:cond delay="6686"/>
                            </p:stCondLst>
                            <p:childTnLst>
                              <p:par>
                                <p:cTn id="28" presetID="1" presetClass="entr" presetSubtype="0" fill="hold" nodeType="afterEffect">
                                  <p:stCondLst>
                                    <p:cond delay="0"/>
                                  </p:stCondLst>
                                  <p:iterate type="lt">
                                    <p:tmAbs val="20"/>
                                  </p:iterate>
                                  <p:childTnLst>
                                    <p:set>
                                      <p:cBhvr>
                                        <p:cTn id="29" dur="1" fill="hold">
                                          <p:stCondLst>
                                            <p:cond delay="0"/>
                                          </p:stCondLst>
                                        </p:cTn>
                                        <p:tgtEl>
                                          <p:spTgt spid="16">
                                            <p:txEl>
                                              <p:pRg st="2" end="2"/>
                                            </p:txEl>
                                          </p:spTgt>
                                        </p:tgtEl>
                                        <p:attrNameLst>
                                          <p:attrName>style.visibility</p:attrName>
                                        </p:attrNameLst>
                                      </p:cBhvr>
                                      <p:to>
                                        <p:strVal val="visible"/>
                                      </p:to>
                                    </p:set>
                                  </p:childTnLst>
                                </p:cTn>
                              </p:par>
                            </p:childTnLst>
                          </p:cTn>
                        </p:par>
                        <p:par>
                          <p:cTn id="30" fill="hold">
                            <p:stCondLst>
                              <p:cond delay="7247"/>
                            </p:stCondLst>
                            <p:childTnLst>
                              <p:par>
                                <p:cTn id="31" presetID="1" presetClass="entr" presetSubtype="0" fill="hold" nodeType="afterEffect">
                                  <p:stCondLst>
                                    <p:cond delay="0"/>
                                  </p:stCondLst>
                                  <p:iterate type="lt">
                                    <p:tmAbs val="20"/>
                                  </p:iterate>
                                  <p:childTnLst>
                                    <p:set>
                                      <p:cBhvr>
                                        <p:cTn id="32" dur="1" fill="hold">
                                          <p:stCondLst>
                                            <p:cond delay="0"/>
                                          </p:stCondLst>
                                        </p:cTn>
                                        <p:tgtEl>
                                          <p:spTgt spid="16">
                                            <p:txEl>
                                              <p:pRg st="3" end="3"/>
                                            </p:txEl>
                                          </p:spTgt>
                                        </p:tgtEl>
                                        <p:attrNameLst>
                                          <p:attrName>style.visibility</p:attrName>
                                        </p:attrNameLst>
                                      </p:cBhvr>
                                      <p:to>
                                        <p:strVal val="visible"/>
                                      </p:to>
                                    </p:set>
                                  </p:childTnLst>
                                </p:cTn>
                              </p:par>
                            </p:childTnLst>
                          </p:cTn>
                        </p:par>
                        <p:par>
                          <p:cTn id="33" fill="hold">
                            <p:stCondLst>
                              <p:cond delay="7247"/>
                            </p:stCondLst>
                            <p:childTnLst>
                              <p:par>
                                <p:cTn id="34" presetID="1" presetClass="entr" presetSubtype="0" fill="hold" nodeType="afterEffect">
                                  <p:stCondLst>
                                    <p:cond delay="0"/>
                                  </p:stCondLst>
                                  <p:iterate type="lt">
                                    <p:tmAbs val="20"/>
                                  </p:iterate>
                                  <p:childTnLst>
                                    <p:set>
                                      <p:cBhvr>
                                        <p:cTn id="35" dur="1" fill="hold">
                                          <p:stCondLst>
                                            <p:cond delay="0"/>
                                          </p:stCondLst>
                                        </p:cTn>
                                        <p:tgtEl>
                                          <p:spTgt spid="16">
                                            <p:txEl>
                                              <p:pRg st="4" end="4"/>
                                            </p:txEl>
                                          </p:spTgt>
                                        </p:tgtEl>
                                        <p:attrNameLst>
                                          <p:attrName>style.visibility</p:attrName>
                                        </p:attrNameLst>
                                      </p:cBhvr>
                                      <p:to>
                                        <p:strVal val="visible"/>
                                      </p:to>
                                    </p:set>
                                  </p:childTnLst>
                                </p:cTn>
                              </p:par>
                            </p:childTnLst>
                          </p:cTn>
                        </p:par>
                        <p:par>
                          <p:cTn id="36" fill="hold">
                            <p:stCondLst>
                              <p:cond delay="7988"/>
                            </p:stCondLst>
                            <p:childTnLst>
                              <p:par>
                                <p:cTn id="37" presetID="1" presetClass="entr" presetSubtype="0" fill="hold" nodeType="afterEffect">
                                  <p:stCondLst>
                                    <p:cond delay="0"/>
                                  </p:stCondLst>
                                  <p:iterate type="lt">
                                    <p:tmAbs val="20"/>
                                  </p:iterate>
                                  <p:childTnLst>
                                    <p:set>
                                      <p:cBhvr>
                                        <p:cTn id="38" dur="1" fill="hold">
                                          <p:stCondLst>
                                            <p:cond delay="0"/>
                                          </p:stCondLst>
                                        </p:cTn>
                                        <p:tgtEl>
                                          <p:spTgt spid="16">
                                            <p:txEl>
                                              <p:pRg st="5" end="5"/>
                                            </p:txEl>
                                          </p:spTgt>
                                        </p:tgtEl>
                                        <p:attrNameLst>
                                          <p:attrName>style.visibility</p:attrName>
                                        </p:attrNameLst>
                                      </p:cBhvr>
                                      <p:to>
                                        <p:strVal val="visible"/>
                                      </p:to>
                                    </p:set>
                                  </p:childTnLst>
                                </p:cTn>
                              </p:par>
                            </p:childTnLst>
                          </p:cTn>
                        </p:par>
                        <p:par>
                          <p:cTn id="39" fill="hold">
                            <p:stCondLst>
                              <p:cond delay="9529"/>
                            </p:stCondLst>
                            <p:childTnLst>
                              <p:par>
                                <p:cTn id="40" presetID="1" presetClass="entr" presetSubtype="0" fill="hold" nodeType="afterEffect">
                                  <p:stCondLst>
                                    <p:cond delay="0"/>
                                  </p:stCondLst>
                                  <p:iterate type="lt">
                                    <p:tmAbs val="20"/>
                                  </p:iterate>
                                  <p:childTnLst>
                                    <p:set>
                                      <p:cBhvr>
                                        <p:cTn id="41" dur="1" fill="hold">
                                          <p:stCondLst>
                                            <p:cond delay="0"/>
                                          </p:stCondLst>
                                        </p:cTn>
                                        <p:tgtEl>
                                          <p:spTgt spid="16">
                                            <p:txEl>
                                              <p:pRg st="6" end="6"/>
                                            </p:txEl>
                                          </p:spTgt>
                                        </p:tgtEl>
                                        <p:attrNameLst>
                                          <p:attrName>style.visibility</p:attrName>
                                        </p:attrNameLst>
                                      </p:cBhvr>
                                      <p:to>
                                        <p:strVal val="visible"/>
                                      </p:to>
                                    </p:set>
                                  </p:childTnLst>
                                </p:cTn>
                              </p:par>
                            </p:childTnLst>
                          </p:cTn>
                        </p:par>
                        <p:par>
                          <p:cTn id="42" fill="hold">
                            <p:stCondLst>
                              <p:cond delay="9529"/>
                            </p:stCondLst>
                            <p:childTnLst>
                              <p:par>
                                <p:cTn id="43" presetID="1" presetClass="entr" presetSubtype="0" fill="hold" nodeType="afterEffect">
                                  <p:stCondLst>
                                    <p:cond delay="0"/>
                                  </p:stCondLst>
                                  <p:iterate type="lt">
                                    <p:tmAbs val="20"/>
                                  </p:iterate>
                                  <p:childTnLst>
                                    <p:set>
                                      <p:cBhvr>
                                        <p:cTn id="44" dur="1" fill="hold">
                                          <p:stCondLst>
                                            <p:cond delay="0"/>
                                          </p:stCondLst>
                                        </p:cTn>
                                        <p:tgtEl>
                                          <p:spTgt spid="16">
                                            <p:txEl>
                                              <p:pRg st="7" end="7"/>
                                            </p:txEl>
                                          </p:spTgt>
                                        </p:tgtEl>
                                        <p:attrNameLst>
                                          <p:attrName>style.visibility</p:attrName>
                                        </p:attrNameLst>
                                      </p:cBhvr>
                                      <p:to>
                                        <p:strVal val="visible"/>
                                      </p:to>
                                    </p:set>
                                  </p:childTnLst>
                                </p:cTn>
                              </p:par>
                            </p:childTnLst>
                          </p:cTn>
                        </p:par>
                        <p:par>
                          <p:cTn id="45" fill="hold">
                            <p:stCondLst>
                              <p:cond delay="10550"/>
                            </p:stCondLst>
                            <p:childTnLst>
                              <p:par>
                                <p:cTn id="46" presetID="1" presetClass="entr" presetSubtype="0" fill="hold" nodeType="afterEffect">
                                  <p:stCondLst>
                                    <p:cond delay="0"/>
                                  </p:stCondLst>
                                  <p:iterate type="lt">
                                    <p:tmAbs val="20"/>
                                  </p:iterate>
                                  <p:childTnLst>
                                    <p:set>
                                      <p:cBhvr>
                                        <p:cTn id="47" dur="1" fill="hold">
                                          <p:stCondLst>
                                            <p:cond delay="0"/>
                                          </p:stCondLst>
                                        </p:cTn>
                                        <p:tgtEl>
                                          <p:spTgt spid="16">
                                            <p:txEl>
                                              <p:pRg st="8" end="8"/>
                                            </p:txEl>
                                          </p:spTgt>
                                        </p:tgtEl>
                                        <p:attrNameLst>
                                          <p:attrName>style.visibility</p:attrName>
                                        </p:attrNameLst>
                                      </p:cBhvr>
                                      <p:to>
                                        <p:strVal val="visible"/>
                                      </p:to>
                                    </p:set>
                                  </p:childTnLst>
                                </p:cTn>
                              </p:par>
                            </p:childTnLst>
                          </p:cTn>
                        </p:par>
                        <p:par>
                          <p:cTn id="48" fill="hold">
                            <p:stCondLst>
                              <p:cond delay="11211"/>
                            </p:stCondLst>
                            <p:childTnLst>
                              <p:par>
                                <p:cTn id="49" presetID="1" presetClass="entr" presetSubtype="0" fill="hold" nodeType="afterEffect">
                                  <p:stCondLst>
                                    <p:cond delay="0"/>
                                  </p:stCondLst>
                                  <p:iterate type="lt">
                                    <p:tmAbs val="20"/>
                                  </p:iterate>
                                  <p:childTnLst>
                                    <p:set>
                                      <p:cBhvr>
                                        <p:cTn id="50" dur="1" fill="hold">
                                          <p:stCondLst>
                                            <p:cond delay="0"/>
                                          </p:stCondLst>
                                        </p:cTn>
                                        <p:tgtEl>
                                          <p:spTgt spid="16">
                                            <p:txEl>
                                              <p:pRg st="9" end="9"/>
                                            </p:txEl>
                                          </p:spTgt>
                                        </p:tgtEl>
                                        <p:attrNameLst>
                                          <p:attrName>style.visibility</p:attrName>
                                        </p:attrNameLst>
                                      </p:cBhvr>
                                      <p:to>
                                        <p:strVal val="visible"/>
                                      </p:to>
                                    </p:set>
                                  </p:childTnLst>
                                </p:cTn>
                              </p:par>
                            </p:childTnLst>
                          </p:cTn>
                        </p:par>
                        <p:par>
                          <p:cTn id="51" fill="hold">
                            <p:stCondLst>
                              <p:cond delay="11211"/>
                            </p:stCondLst>
                            <p:childTnLst>
                              <p:par>
                                <p:cTn id="52" presetID="1" presetClass="entr" presetSubtype="0" fill="hold" nodeType="afterEffect">
                                  <p:stCondLst>
                                    <p:cond delay="0"/>
                                  </p:stCondLst>
                                  <p:iterate type="lt">
                                    <p:tmAbs val="20"/>
                                  </p:iterate>
                                  <p:childTnLst>
                                    <p:set>
                                      <p:cBhvr>
                                        <p:cTn id="53" dur="1" fill="hold">
                                          <p:stCondLst>
                                            <p:cond delay="0"/>
                                          </p:stCondLst>
                                        </p:cTn>
                                        <p:tgtEl>
                                          <p:spTgt spid="16">
                                            <p:txEl>
                                              <p:pRg st="10" end="10"/>
                                            </p:txEl>
                                          </p:spTgt>
                                        </p:tgtEl>
                                        <p:attrNameLst>
                                          <p:attrName>style.visibility</p:attrName>
                                        </p:attrNameLst>
                                      </p:cBhvr>
                                      <p:to>
                                        <p:strVal val="visible"/>
                                      </p:to>
                                    </p:set>
                                  </p:childTnLst>
                                </p:cTn>
                              </p:par>
                            </p:childTnLst>
                          </p:cTn>
                        </p:par>
                        <p:par>
                          <p:cTn id="54" fill="hold">
                            <p:stCondLst>
                              <p:cond delay="11932"/>
                            </p:stCondLst>
                            <p:childTnLst>
                              <p:par>
                                <p:cTn id="55" presetID="1" presetClass="entr" presetSubtype="0" fill="hold" nodeType="afterEffect">
                                  <p:stCondLst>
                                    <p:cond delay="0"/>
                                  </p:stCondLst>
                                  <p:iterate type="lt">
                                    <p:tmAbs val="20"/>
                                  </p:iterate>
                                  <p:childTnLst>
                                    <p:set>
                                      <p:cBhvr>
                                        <p:cTn id="56" dur="1" fill="hold">
                                          <p:stCondLst>
                                            <p:cond delay="0"/>
                                          </p:stCondLst>
                                        </p:cTn>
                                        <p:tgtEl>
                                          <p:spTgt spid="16">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p:bldP spid="11" grpId="0" animBg="1"/>
    </p:bldLst>
  </p:timing>
</p:sld>
</file>

<file path=ppt/slides/slide2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5E0E20B8-D81A-4ACF-9706-3F7E102B8C20}"/>
              </a:ex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bwMode="auto">
          <a:xfrm>
            <a:off x="0" y="0"/>
            <a:ext cx="6096000" cy="6857999"/>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sp>
        <p:nvSpPr>
          <p:cNvPr id="14" name="Rectangle: Rounded Corners 13">
            <a:extLst>
              <a:ext uri="{FF2B5EF4-FFF2-40B4-BE49-F238E27FC236}">
                <a16:creationId xmlns:a16="http://schemas.microsoft.com/office/drawing/2014/main" id="{F46085D2-92AF-4C2A-B39D-017DBE457134}"/>
              </a:ext>
              <a:ext uri="{C183D7F6-B498-43B3-948B-1728B52AA6E4}">
                <adec:decorative xmlns:adec="http://schemas.microsoft.com/office/drawing/2017/decorative" val="1"/>
              </a:ext>
            </a:extLst>
          </p:cNvPr>
          <p:cNvSpPr/>
          <p:nvPr/>
        </p:nvSpPr>
        <p:spPr bwMode="auto">
          <a:xfrm>
            <a:off x="588263" y="1544232"/>
            <a:ext cx="5063028" cy="1194712"/>
          </a:xfrm>
          <a:prstGeom prst="roundRect">
            <a:avLst>
              <a:gd name="adj" fmla="val 5315"/>
            </a:avLst>
          </a:prstGeom>
          <a:solidFill>
            <a:srgbClr val="000000"/>
          </a:solidFill>
          <a:ln>
            <a:noFill/>
            <a:headEnd type="none" w="med" len="med"/>
            <a:tailEnd type="none" w="med" len="med"/>
          </a:ln>
          <a:effectLst>
            <a:outerShdw blurRad="190500" algn="ctr" rotWithShape="0">
              <a:prstClr val="black">
                <a:alpha val="3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sp>
        <p:nvSpPr>
          <p:cNvPr id="15" name="Rectangle: Rounded Corners 14">
            <a:extLst>
              <a:ext uri="{FF2B5EF4-FFF2-40B4-BE49-F238E27FC236}">
                <a16:creationId xmlns:a16="http://schemas.microsoft.com/office/drawing/2014/main" id="{E3BDA78D-5C57-4B5F-8D5B-78DCEE226DBD}"/>
              </a:ext>
              <a:ext uri="{C183D7F6-B498-43B3-948B-1728B52AA6E4}">
                <adec:decorative xmlns:adec="http://schemas.microsoft.com/office/drawing/2017/decorative" val="1"/>
              </a:ext>
            </a:extLst>
          </p:cNvPr>
          <p:cNvSpPr/>
          <p:nvPr/>
        </p:nvSpPr>
        <p:spPr bwMode="auto">
          <a:xfrm>
            <a:off x="588263" y="3310934"/>
            <a:ext cx="5063028" cy="1194713"/>
          </a:xfrm>
          <a:prstGeom prst="roundRect">
            <a:avLst>
              <a:gd name="adj" fmla="val 6047"/>
            </a:avLst>
          </a:prstGeom>
          <a:solidFill>
            <a:srgbClr val="000000"/>
          </a:solidFill>
          <a:ln>
            <a:noFill/>
            <a:headEnd type="none" w="med" len="med"/>
            <a:tailEnd type="none" w="med" len="med"/>
          </a:ln>
          <a:effectLst>
            <a:outerShdw blurRad="190500" algn="ctr" rotWithShape="0">
              <a:prstClr val="black">
                <a:alpha val="3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sp>
        <p:nvSpPr>
          <p:cNvPr id="61" name="Title 1">
            <a:extLst>
              <a:ext uri="{FF2B5EF4-FFF2-40B4-BE49-F238E27FC236}">
                <a16:creationId xmlns:a16="http://schemas.microsoft.com/office/drawing/2014/main" id="{5BF8006B-F2C0-41BF-B37A-6185184A64B0}"/>
              </a:ext>
            </a:extLst>
          </p:cNvPr>
          <p:cNvSpPr>
            <a:spLocks noGrp="1"/>
          </p:cNvSpPr>
          <p:nvPr>
            <p:ph type="title"/>
          </p:nvPr>
        </p:nvSpPr>
        <p:spPr/>
        <p:txBody>
          <a:bodyPr/>
          <a:lstStyle/>
          <a:p>
            <a:pPr lvl="0"/>
            <a:r>
              <a:rPr lang="en-GB"/>
              <a:t>Provisioning a single user    </a:t>
            </a:r>
          </a:p>
        </p:txBody>
      </p:sp>
      <p:sp>
        <p:nvSpPr>
          <p:cNvPr id="17" name="Text Placeholder 9">
            <a:extLst>
              <a:ext uri="{FF2B5EF4-FFF2-40B4-BE49-F238E27FC236}">
                <a16:creationId xmlns:a16="http://schemas.microsoft.com/office/drawing/2014/main" id="{609AC494-8974-431D-9916-D68F24E6AA46}"/>
              </a:ext>
            </a:extLst>
          </p:cNvPr>
          <p:cNvSpPr txBox="1">
            <a:spLocks/>
          </p:cNvSpPr>
          <p:nvPr/>
        </p:nvSpPr>
        <p:spPr>
          <a:xfrm>
            <a:off x="588264" y="960120"/>
            <a:ext cx="4623333" cy="430887"/>
          </a:xfrm>
          <a:prstGeom prst="rect">
            <a:avLst/>
          </a:prstGeom>
        </p:spPr>
        <p:txBody>
          <a:bodyPr vert="horz" wrap="square" lIns="0" tIns="0" rIns="0" bIns="0" rtlCol="0">
            <a:sp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0"/>
              </a:spcBef>
              <a:spcAft>
                <a:spcPts val="600"/>
              </a:spcAft>
              <a:buNone/>
            </a:pPr>
            <a:r>
              <a:rPr lang="en-US" sz="1400"/>
              <a:t>Set the password for the account to never expire and set usage location</a:t>
            </a:r>
          </a:p>
        </p:txBody>
      </p:sp>
      <p:sp>
        <p:nvSpPr>
          <p:cNvPr id="9" name="Rectangle 8">
            <a:extLst>
              <a:ext uri="{FF2B5EF4-FFF2-40B4-BE49-F238E27FC236}">
                <a16:creationId xmlns:a16="http://schemas.microsoft.com/office/drawing/2014/main" id="{4F6EED49-0FC6-4FA2-B4D3-C74A6F38D4E2}"/>
              </a:ext>
            </a:extLst>
          </p:cNvPr>
          <p:cNvSpPr/>
          <p:nvPr/>
        </p:nvSpPr>
        <p:spPr>
          <a:xfrm>
            <a:off x="300252" y="1794326"/>
            <a:ext cx="5480438" cy="542456"/>
          </a:xfrm>
          <a:prstGeom prst="rect">
            <a:avLst/>
          </a:prstGeom>
        </p:spPr>
        <p:txBody>
          <a:bodyPr wrap="square">
            <a:spAutoFit/>
          </a:bodyPr>
          <a:lstStyle/>
          <a:p>
            <a:pPr lvl="0" defTabSz="914367">
              <a:lnSpc>
                <a:spcPct val="90000"/>
              </a:lnSpc>
              <a:buSzPct val="90000"/>
            </a:pPr>
            <a:endParaRPr lang="en-US" sz="1050">
              <a:solidFill>
                <a:srgbClr val="F8F8F8"/>
              </a:solidFill>
            </a:endParaRPr>
          </a:p>
          <a:p>
            <a:pPr marL="457200" lvl="0" defTabSz="914367">
              <a:lnSpc>
                <a:spcPct val="90000"/>
              </a:lnSpc>
              <a:buSzPct val="90000"/>
            </a:pPr>
            <a:r>
              <a:rPr lang="en-US" sz="1100">
                <a:solidFill>
                  <a:srgbClr val="F9F1A5"/>
                </a:solidFill>
                <a:latin typeface="Consolas" panose="020B0609020204030204" pitchFamily="49" charset="0"/>
              </a:rPr>
              <a:t>Set-</a:t>
            </a:r>
            <a:r>
              <a:rPr lang="en-US" sz="1100" err="1">
                <a:solidFill>
                  <a:srgbClr val="F9F1A5"/>
                </a:solidFill>
                <a:latin typeface="Consolas" panose="020B0609020204030204" pitchFamily="49" charset="0"/>
              </a:rPr>
              <a:t>MsolUser</a:t>
            </a:r>
            <a:r>
              <a:rPr lang="en-US" sz="1100">
                <a:solidFill>
                  <a:srgbClr val="F8F8F8"/>
                </a:solidFill>
                <a:latin typeface="Consolas" panose="020B0609020204030204" pitchFamily="49" charset="0"/>
              </a:rPr>
              <a:t> -UserPrincipalName </a:t>
            </a:r>
            <a:r>
              <a:rPr lang="en-US" sz="1100">
                <a:solidFill>
                  <a:srgbClr val="16C06C"/>
                </a:solidFill>
                <a:latin typeface="Consolas" panose="020B0609020204030204" pitchFamily="49" charset="0"/>
              </a:rPr>
              <a:t>$</a:t>
            </a:r>
            <a:r>
              <a:rPr lang="en-US" sz="1100" err="1">
                <a:solidFill>
                  <a:srgbClr val="16C06C"/>
                </a:solidFill>
                <a:latin typeface="Consolas" panose="020B0609020204030204" pitchFamily="49" charset="0"/>
              </a:rPr>
              <a:t>acctUpn</a:t>
            </a:r>
            <a:r>
              <a:rPr lang="en-US" sz="1100">
                <a:solidFill>
                  <a:srgbClr val="16C06C"/>
                </a:solidFill>
                <a:latin typeface="Consolas" panose="020B0609020204030204" pitchFamily="49" charset="0"/>
              </a:rPr>
              <a:t> </a:t>
            </a:r>
            <a:r>
              <a:rPr lang="en-US" sz="1100">
                <a:solidFill>
                  <a:srgbClr val="F8F8F8"/>
                </a:solidFill>
                <a:latin typeface="Consolas" panose="020B0609020204030204" pitchFamily="49" charset="0"/>
              </a:rPr>
              <a:t>-</a:t>
            </a:r>
            <a:r>
              <a:rPr lang="en-US" sz="1100" err="1">
                <a:solidFill>
                  <a:srgbClr val="F8F8F8"/>
                </a:solidFill>
                <a:latin typeface="Consolas" panose="020B0609020204030204" pitchFamily="49" charset="0"/>
              </a:rPr>
              <a:t>PasswordNeverExpires</a:t>
            </a:r>
            <a:r>
              <a:rPr lang="en-US" sz="1100">
                <a:solidFill>
                  <a:srgbClr val="F8F8F8"/>
                </a:solidFill>
                <a:latin typeface="Consolas" panose="020B0609020204030204" pitchFamily="49" charset="0"/>
              </a:rPr>
              <a:t> </a:t>
            </a:r>
            <a:r>
              <a:rPr lang="en-US" sz="1100">
                <a:solidFill>
                  <a:srgbClr val="16C06C"/>
                </a:solidFill>
                <a:latin typeface="Consolas" panose="020B0609020204030204" pitchFamily="49" charset="0"/>
              </a:rPr>
              <a:t>$true</a:t>
            </a:r>
            <a:r>
              <a:rPr lang="en-US" sz="1100">
                <a:solidFill>
                  <a:srgbClr val="F8F8F8"/>
                </a:solidFill>
                <a:latin typeface="Consolas" panose="020B0609020204030204" pitchFamily="49" charset="0"/>
              </a:rPr>
              <a:t> ‐</a:t>
            </a:r>
            <a:r>
              <a:rPr lang="en-US" sz="1100" err="1">
                <a:solidFill>
                  <a:srgbClr val="F8F8F8"/>
                </a:solidFill>
                <a:latin typeface="Consolas" panose="020B0609020204030204" pitchFamily="49" charset="0"/>
              </a:rPr>
              <a:t>UsageLocation</a:t>
            </a:r>
            <a:r>
              <a:rPr lang="en-US" sz="1100">
                <a:solidFill>
                  <a:srgbClr val="F8F8F8"/>
                </a:solidFill>
                <a:latin typeface="Consolas" panose="020B0609020204030204" pitchFamily="49" charset="0"/>
              </a:rPr>
              <a:t> $</a:t>
            </a:r>
            <a:r>
              <a:rPr lang="en-US" sz="1100" err="1">
                <a:solidFill>
                  <a:srgbClr val="F8F8F8"/>
                </a:solidFill>
                <a:latin typeface="Consolas" panose="020B0609020204030204" pitchFamily="49" charset="0"/>
              </a:rPr>
              <a:t>UsageLocation</a:t>
            </a:r>
            <a:endParaRPr lang="en-US" sz="1100">
              <a:solidFill>
                <a:srgbClr val="F8F8F8"/>
              </a:solidFill>
              <a:latin typeface="Consolas" panose="020B0609020204030204" pitchFamily="49" charset="0"/>
            </a:endParaRPr>
          </a:p>
        </p:txBody>
      </p:sp>
      <p:sp>
        <p:nvSpPr>
          <p:cNvPr id="10" name="Text Placeholder 9">
            <a:extLst>
              <a:ext uri="{FF2B5EF4-FFF2-40B4-BE49-F238E27FC236}">
                <a16:creationId xmlns:a16="http://schemas.microsoft.com/office/drawing/2014/main" id="{192B4E95-E82A-4C7D-8A89-447CCD870A73}"/>
              </a:ext>
            </a:extLst>
          </p:cNvPr>
          <p:cNvSpPr txBox="1">
            <a:spLocks/>
          </p:cNvSpPr>
          <p:nvPr/>
        </p:nvSpPr>
        <p:spPr>
          <a:xfrm>
            <a:off x="588264" y="2924089"/>
            <a:ext cx="4623333" cy="215444"/>
          </a:xfrm>
          <a:prstGeom prst="rect">
            <a:avLst/>
          </a:prstGeom>
        </p:spPr>
        <p:txBody>
          <a:bodyPr vert="horz" wrap="square" lIns="0" tIns="0" rIns="0" bIns="0" rtlCol="0">
            <a:sp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0"/>
              </a:spcBef>
              <a:spcAft>
                <a:spcPts val="600"/>
              </a:spcAft>
              <a:buNone/>
            </a:pPr>
            <a:r>
              <a:rPr lang="en-US" sz="1400"/>
              <a:t>Assign License</a:t>
            </a:r>
          </a:p>
        </p:txBody>
      </p:sp>
      <p:sp>
        <p:nvSpPr>
          <p:cNvPr id="16" name="TextBox 15">
            <a:extLst>
              <a:ext uri="{FF2B5EF4-FFF2-40B4-BE49-F238E27FC236}">
                <a16:creationId xmlns:a16="http://schemas.microsoft.com/office/drawing/2014/main" id="{81675BD8-CC43-44C7-AD33-4735F1BE1097}"/>
              </a:ext>
            </a:extLst>
          </p:cNvPr>
          <p:cNvSpPr txBox="1"/>
          <p:nvPr/>
        </p:nvSpPr>
        <p:spPr>
          <a:xfrm>
            <a:off x="277392" y="3711523"/>
            <a:ext cx="5331021" cy="430887"/>
          </a:xfrm>
          <a:prstGeom prst="rect">
            <a:avLst/>
          </a:prstGeom>
          <a:noFill/>
        </p:spPr>
        <p:txBody>
          <a:bodyPr wrap="square">
            <a:spAutoFit/>
          </a:bodyPr>
          <a:lstStyle/>
          <a:p>
            <a:pPr marL="457200" lvl="0" defTabSz="914367"/>
            <a:r>
              <a:rPr lang="en-US" sz="1100">
                <a:solidFill>
                  <a:srgbClr val="F9F1A5"/>
                </a:solidFill>
                <a:latin typeface="Consolas" panose="020B0609020204030204" pitchFamily="49" charset="0"/>
              </a:rPr>
              <a:t>Set-</a:t>
            </a:r>
            <a:r>
              <a:rPr lang="en-US" sz="1100" err="1">
                <a:solidFill>
                  <a:srgbClr val="F9F1A5"/>
                </a:solidFill>
                <a:latin typeface="Consolas" panose="020B0609020204030204" pitchFamily="49" charset="0"/>
              </a:rPr>
              <a:t>MsolUserLicense</a:t>
            </a:r>
            <a:r>
              <a:rPr lang="en-US" sz="1100">
                <a:solidFill>
                  <a:srgbClr val="F9F1A5"/>
                </a:solidFill>
                <a:latin typeface="Consolas" panose="020B0609020204030204" pitchFamily="49" charset="0"/>
              </a:rPr>
              <a:t> </a:t>
            </a:r>
            <a:r>
              <a:rPr lang="en-US" sz="1100">
                <a:solidFill>
                  <a:srgbClr val="F8F8F8"/>
                </a:solidFill>
                <a:latin typeface="Consolas" panose="020B0609020204030204" pitchFamily="49" charset="0"/>
              </a:rPr>
              <a:t>-</a:t>
            </a:r>
            <a:r>
              <a:rPr lang="en-US" sz="1100" err="1">
                <a:solidFill>
                  <a:srgbClr val="F8F8F8"/>
                </a:solidFill>
                <a:latin typeface="Consolas" panose="020B0609020204030204" pitchFamily="49" charset="0"/>
              </a:rPr>
              <a:t>UserPrincipalName</a:t>
            </a:r>
            <a:r>
              <a:rPr lang="en-US" sz="1100">
                <a:solidFill>
                  <a:srgbClr val="F8F8F8"/>
                </a:solidFill>
                <a:latin typeface="Consolas" panose="020B0609020204030204" pitchFamily="49" charset="0"/>
              </a:rPr>
              <a:t> </a:t>
            </a:r>
            <a:r>
              <a:rPr lang="en-US" sz="1100">
                <a:solidFill>
                  <a:srgbClr val="16C06C"/>
                </a:solidFill>
                <a:latin typeface="Consolas" panose="020B0609020204030204" pitchFamily="49" charset="0"/>
              </a:rPr>
              <a:t>$</a:t>
            </a:r>
            <a:r>
              <a:rPr lang="en-US" sz="1100" err="1">
                <a:solidFill>
                  <a:srgbClr val="16C06C"/>
                </a:solidFill>
                <a:latin typeface="Consolas" panose="020B0609020204030204" pitchFamily="49" charset="0"/>
              </a:rPr>
              <a:t>acctupn</a:t>
            </a:r>
            <a:r>
              <a:rPr lang="en-US" sz="1100">
                <a:solidFill>
                  <a:srgbClr val="16C06C"/>
                </a:solidFill>
                <a:latin typeface="Consolas" panose="020B0609020204030204" pitchFamily="49" charset="0"/>
              </a:rPr>
              <a:t> </a:t>
            </a:r>
            <a:r>
              <a:rPr lang="en-US" sz="1100">
                <a:solidFill>
                  <a:srgbClr val="F8F8F8"/>
                </a:solidFill>
                <a:latin typeface="Consolas" panose="020B0609020204030204" pitchFamily="49" charset="0"/>
              </a:rPr>
              <a:t>-</a:t>
            </a:r>
            <a:r>
              <a:rPr lang="en-US" sz="1100" err="1">
                <a:solidFill>
                  <a:srgbClr val="F8F8F8"/>
                </a:solidFill>
                <a:latin typeface="Consolas" panose="020B0609020204030204" pitchFamily="49" charset="0"/>
              </a:rPr>
              <a:t>AddLicenses</a:t>
            </a:r>
            <a:r>
              <a:rPr lang="en-US" sz="1100">
                <a:solidFill>
                  <a:srgbClr val="F8F8F8"/>
                </a:solidFill>
                <a:latin typeface="Consolas" panose="020B0609020204030204" pitchFamily="49" charset="0"/>
              </a:rPr>
              <a:t> </a:t>
            </a:r>
            <a:r>
              <a:rPr lang="en-US" sz="1100">
                <a:solidFill>
                  <a:srgbClr val="16C06C"/>
                </a:solidFill>
                <a:latin typeface="Consolas" panose="020B0609020204030204" pitchFamily="49" charset="0"/>
              </a:rPr>
              <a:t>$</a:t>
            </a:r>
            <a:r>
              <a:rPr lang="en-US" sz="1100" err="1">
                <a:solidFill>
                  <a:srgbClr val="16C06C"/>
                </a:solidFill>
                <a:latin typeface="Consolas" panose="020B0609020204030204" pitchFamily="49" charset="0"/>
              </a:rPr>
              <a:t>ADLicense</a:t>
            </a:r>
            <a:endParaRPr lang="en-US" sz="1100">
              <a:solidFill>
                <a:srgbClr val="16C06C"/>
              </a:solidFill>
              <a:latin typeface="Consolas" panose="020B0609020204030204" pitchFamily="49" charset="0"/>
            </a:endParaRPr>
          </a:p>
        </p:txBody>
      </p:sp>
      <p:pic>
        <p:nvPicPr>
          <p:cNvPr id="18" name="Picture 17">
            <a:extLst>
              <a:ext uri="{FF2B5EF4-FFF2-40B4-BE49-F238E27FC236}">
                <a16:creationId xmlns:a16="http://schemas.microsoft.com/office/drawing/2014/main" id="{9DBCA46F-BB43-43E9-870A-FE7F9DA5FE5E}"/>
              </a:ext>
              <a:ext uri="{C183D7F6-B498-43B3-948B-1728B52AA6E4}">
                <adec:decorative xmlns:adec="http://schemas.microsoft.com/office/drawing/2017/decorative" val="1"/>
              </a:ext>
            </a:extLst>
          </p:cNvPr>
          <p:cNvPicPr>
            <a:picLocks noChangeAspect="1"/>
          </p:cNvPicPr>
          <p:nvPr/>
        </p:nvPicPr>
        <p:blipFill rotWithShape="1">
          <a:blip r:embed="rId3"/>
          <a:srcRect l="1215" t="1935" r="43604" b="21875"/>
          <a:stretch/>
        </p:blipFill>
        <p:spPr>
          <a:xfrm>
            <a:off x="6659879" y="737419"/>
            <a:ext cx="5532121" cy="6120582"/>
          </a:xfrm>
          <a:prstGeom prst="rect">
            <a:avLst/>
          </a:prstGeom>
          <a:ln>
            <a:noFill/>
          </a:ln>
        </p:spPr>
      </p:pic>
    </p:spTree>
    <p:extLst>
      <p:ext uri="{BB962C8B-B14F-4D97-AF65-F5344CB8AC3E}">
        <p14:creationId xmlns:p14="http://schemas.microsoft.com/office/powerpoint/2010/main" val="32043606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1821"/>
                            </p:stCondLst>
                            <p:childTnLst>
                              <p:par>
                                <p:cTn id="5" presetID="10" presetClass="entr" presetSubtype="0"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par>
                          <p:cTn id="8" fill="hold">
                            <p:stCondLst>
                              <p:cond delay="2321"/>
                            </p:stCondLst>
                            <p:childTnLst>
                              <p:par>
                                <p:cTn id="9" presetID="1" presetClass="entr" presetSubtype="0" fill="hold" grpId="0" nodeType="afterEffect">
                                  <p:stCondLst>
                                    <p:cond delay="0"/>
                                  </p:stCondLst>
                                  <p:iterate type="lt">
                                    <p:tmAbs val="20"/>
                                  </p:iterate>
                                  <p:childTnLst>
                                    <p:set>
                                      <p:cBhvr>
                                        <p:cTn id="10" dur="1" fill="hold">
                                          <p:stCondLst>
                                            <p:cond delay="0"/>
                                          </p:stCondLst>
                                        </p:cTn>
                                        <p:tgtEl>
                                          <p:spTgt spid="9"/>
                                        </p:tgtEl>
                                        <p:attrNameLst>
                                          <p:attrName>style.visibility</p:attrName>
                                        </p:attrNameLst>
                                      </p:cBhvr>
                                      <p:to>
                                        <p:strVal val="visible"/>
                                      </p:to>
                                    </p:set>
                                  </p:childTnLst>
                                </p:cTn>
                              </p:par>
                            </p:childTnLst>
                          </p:cTn>
                        </p:par>
                        <p:par>
                          <p:cTn id="11" fill="hold">
                            <p:stCondLst>
                              <p:cond delay="4142"/>
                            </p:stCondLst>
                            <p:childTnLst>
                              <p:par>
                                <p:cTn id="12" presetID="1" presetClass="entr" presetSubtype="0" fill="hold" grpId="0" nodeType="afterEffect">
                                  <p:stCondLst>
                                    <p:cond delay="0"/>
                                  </p:stCondLst>
                                  <p:iterate type="lt">
                                    <p:tmAbs val="20"/>
                                  </p:iterate>
                                  <p:childTnLst>
                                    <p:set>
                                      <p:cBhvr>
                                        <p:cTn id="13" dur="1" fill="hold">
                                          <p:stCondLst>
                                            <p:cond delay="0"/>
                                          </p:stCondLst>
                                        </p:cTn>
                                        <p:tgtEl>
                                          <p:spTgt spid="10"/>
                                        </p:tgtEl>
                                        <p:attrNameLst>
                                          <p:attrName>style.visibility</p:attrName>
                                        </p:attrNameLst>
                                      </p:cBhvr>
                                      <p:to>
                                        <p:strVal val="visible"/>
                                      </p:to>
                                    </p:set>
                                  </p:childTnLst>
                                </p:cTn>
                              </p:par>
                            </p:childTnLst>
                          </p:cTn>
                        </p:par>
                        <p:par>
                          <p:cTn id="14" fill="hold">
                            <p:stCondLst>
                              <p:cond delay="4383"/>
                            </p:stCondLst>
                            <p:childTnLst>
                              <p:par>
                                <p:cTn id="15" presetID="10" presetClass="entr" presetSubtype="0" fill="hold" grpId="0" nodeType="after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500"/>
                                        <p:tgtEl>
                                          <p:spTgt spid="15"/>
                                        </p:tgtEl>
                                      </p:cBhvr>
                                    </p:animEffect>
                                  </p:childTnLst>
                                </p:cTn>
                              </p:par>
                            </p:childTnLst>
                          </p:cTn>
                        </p:par>
                        <p:par>
                          <p:cTn id="18" fill="hold">
                            <p:stCondLst>
                              <p:cond delay="4883"/>
                            </p:stCondLst>
                            <p:childTnLst>
                              <p:par>
                                <p:cTn id="19" presetID="1" presetClass="entr" presetSubtype="0" fill="hold" nodeType="afterEffect">
                                  <p:stCondLst>
                                    <p:cond delay="0"/>
                                  </p:stCondLst>
                                  <p:iterate type="lt">
                                    <p:tmAbs val="20"/>
                                  </p:iterate>
                                  <p:childTnLst>
                                    <p:set>
                                      <p:cBhvr>
                                        <p:cTn id="20" dur="1" fill="hold">
                                          <p:stCondLst>
                                            <p:cond delay="0"/>
                                          </p:stCondLst>
                                        </p:cTn>
                                        <p:tgtEl>
                                          <p:spTgt spid="16">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9" grpId="0"/>
      <p:bldP spid="10"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C6440CC8-F0EE-436A-99A0-DD6330E634CE}"/>
              </a:ext>
              <a:ext uri="{C183D7F6-B498-43B3-948B-1728B52AA6E4}">
                <adec:decorative xmlns:adec="http://schemas.microsoft.com/office/drawing/2017/decorative" val="1"/>
              </a:ext>
            </a:extLst>
          </p:cNvPr>
          <p:cNvSpPr/>
          <p:nvPr/>
        </p:nvSpPr>
        <p:spPr bwMode="auto">
          <a:xfrm>
            <a:off x="-1" y="0"/>
            <a:ext cx="6095999" cy="6857999"/>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sp>
        <p:nvSpPr>
          <p:cNvPr id="2" name="Title 1">
            <a:extLst>
              <a:ext uri="{FF2B5EF4-FFF2-40B4-BE49-F238E27FC236}">
                <a16:creationId xmlns:a16="http://schemas.microsoft.com/office/drawing/2014/main" id="{D93800F9-94E1-40D7-A3C6-3987467F6E59}"/>
              </a:ext>
            </a:extLst>
          </p:cNvPr>
          <p:cNvSpPr>
            <a:spLocks noGrp="1"/>
          </p:cNvSpPr>
          <p:nvPr>
            <p:ph type="title"/>
          </p:nvPr>
        </p:nvSpPr>
        <p:spPr/>
        <p:txBody>
          <a:bodyPr/>
          <a:lstStyle/>
          <a:p>
            <a:r>
              <a:rPr lang="en-US"/>
              <a:t>Bulk user provisioning</a:t>
            </a:r>
          </a:p>
        </p:txBody>
      </p:sp>
      <p:sp>
        <p:nvSpPr>
          <p:cNvPr id="4" name="Text Placeholder 9">
            <a:extLst>
              <a:ext uri="{FF2B5EF4-FFF2-40B4-BE49-F238E27FC236}">
                <a16:creationId xmlns:a16="http://schemas.microsoft.com/office/drawing/2014/main" id="{D3691012-EBAC-4EFC-A7D5-342BEE574186}"/>
              </a:ext>
            </a:extLst>
          </p:cNvPr>
          <p:cNvSpPr txBox="1">
            <a:spLocks/>
          </p:cNvSpPr>
          <p:nvPr/>
        </p:nvSpPr>
        <p:spPr>
          <a:xfrm>
            <a:off x="588264" y="960120"/>
            <a:ext cx="5180524" cy="584775"/>
          </a:xfrm>
          <a:prstGeom prst="rect">
            <a:avLst/>
          </a:prstGeom>
        </p:spPr>
        <p:txBody>
          <a:bodyPr vert="horz" wrap="square" lIns="0" tIns="0" rIns="0" bIns="0" rtlCol="0">
            <a:sp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0"/>
              </a:spcBef>
              <a:spcAft>
                <a:spcPts val="1200"/>
              </a:spcAft>
              <a:buNone/>
            </a:pPr>
            <a:r>
              <a:rPr lang="en-US" sz="1400"/>
              <a:t>You can create a </a:t>
            </a:r>
            <a:r>
              <a:rPr lang="en-US" sz="1400">
                <a:solidFill>
                  <a:srgbClr val="5C5AD4"/>
                </a:solidFill>
              </a:rPr>
              <a:t>script</a:t>
            </a:r>
            <a:r>
              <a:rPr lang="en-US" sz="1400"/>
              <a:t> which can </a:t>
            </a:r>
            <a:r>
              <a:rPr lang="en-US" sz="1400">
                <a:solidFill>
                  <a:srgbClr val="5C5AD4"/>
                </a:solidFill>
              </a:rPr>
              <a:t>automate</a:t>
            </a:r>
            <a:r>
              <a:rPr lang="en-US" sz="1400"/>
              <a:t> account creation</a:t>
            </a:r>
          </a:p>
          <a:p>
            <a:pPr marL="0" indent="0">
              <a:spcBef>
                <a:spcPts val="0"/>
              </a:spcBef>
              <a:spcAft>
                <a:spcPts val="600"/>
              </a:spcAft>
              <a:buNone/>
            </a:pPr>
            <a:r>
              <a:rPr lang="en-US" sz="1400"/>
              <a:t>For example, create a CSV file with all the necessary information</a:t>
            </a:r>
          </a:p>
        </p:txBody>
      </p:sp>
      <p:sp>
        <p:nvSpPr>
          <p:cNvPr id="5" name="Text Placeholder 9">
            <a:extLst>
              <a:ext uri="{FF2B5EF4-FFF2-40B4-BE49-F238E27FC236}">
                <a16:creationId xmlns:a16="http://schemas.microsoft.com/office/drawing/2014/main" id="{559D24E4-8559-4EBE-9EB9-F0C45D6B2BCF}"/>
              </a:ext>
            </a:extLst>
          </p:cNvPr>
          <p:cNvSpPr txBox="1">
            <a:spLocks/>
          </p:cNvSpPr>
          <p:nvPr/>
        </p:nvSpPr>
        <p:spPr>
          <a:xfrm>
            <a:off x="588264" y="3058359"/>
            <a:ext cx="4623333" cy="215444"/>
          </a:xfrm>
          <a:prstGeom prst="rect">
            <a:avLst/>
          </a:prstGeom>
        </p:spPr>
        <p:txBody>
          <a:bodyPr vert="horz" wrap="square" lIns="0" tIns="0" rIns="0" bIns="0" rtlCol="0">
            <a:sp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0"/>
              </a:spcBef>
              <a:spcAft>
                <a:spcPts val="600"/>
              </a:spcAft>
              <a:buNone/>
            </a:pPr>
            <a:r>
              <a:rPr lang="en-US" sz="1400"/>
              <a:t>Then read the CSV file and loop through the entries</a:t>
            </a:r>
          </a:p>
        </p:txBody>
      </p:sp>
      <p:pic>
        <p:nvPicPr>
          <p:cNvPr id="6" name="Content Placeholder 3">
            <a:extLst>
              <a:ext uri="{FF2B5EF4-FFF2-40B4-BE49-F238E27FC236}">
                <a16:creationId xmlns:a16="http://schemas.microsoft.com/office/drawing/2014/main" id="{DC35141E-F770-413D-8193-E881B9F03A2F}"/>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584898" y="1816696"/>
            <a:ext cx="11018838" cy="910283"/>
          </a:xfrm>
          <a:prstGeom prst="rect">
            <a:avLst/>
          </a:prstGeom>
          <a:ln>
            <a:noFill/>
          </a:ln>
          <a:effectLst>
            <a:outerShdw blurRad="63500" algn="ctr" rotWithShape="0">
              <a:prstClr val="black">
                <a:alpha val="30000"/>
              </a:prstClr>
            </a:outerShdw>
          </a:effectLst>
        </p:spPr>
      </p:pic>
      <p:pic>
        <p:nvPicPr>
          <p:cNvPr id="7" name="Picture 6">
            <a:extLst>
              <a:ext uri="{FF2B5EF4-FFF2-40B4-BE49-F238E27FC236}">
                <a16:creationId xmlns:a16="http://schemas.microsoft.com/office/drawing/2014/main" id="{2C098B5E-04B1-4D6A-AAE7-5064ED3ADAD8}"/>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584899" y="3545604"/>
            <a:ext cx="5004531" cy="1753725"/>
          </a:xfrm>
          <a:prstGeom prst="rect">
            <a:avLst/>
          </a:prstGeom>
          <a:ln>
            <a:noFill/>
          </a:ln>
          <a:effectLst>
            <a:outerShdw blurRad="63500" algn="ctr" rotWithShape="0">
              <a:prstClr val="black">
                <a:alpha val="30000"/>
              </a:prstClr>
            </a:outerShdw>
          </a:effectLst>
        </p:spPr>
      </p:pic>
      <p:pic>
        <p:nvPicPr>
          <p:cNvPr id="9" name="Picture 8">
            <a:extLst>
              <a:ext uri="{FF2B5EF4-FFF2-40B4-BE49-F238E27FC236}">
                <a16:creationId xmlns:a16="http://schemas.microsoft.com/office/drawing/2014/main" id="{8992DE0D-E9F2-40FB-9FAB-0F923B321AA3}"/>
              </a:ext>
              <a:ext uri="{C183D7F6-B498-43B3-948B-1728B52AA6E4}">
                <adec:decorative xmlns:adec="http://schemas.microsoft.com/office/drawing/2017/decorative" val="1"/>
              </a:ext>
            </a:extLst>
          </p:cNvPr>
          <p:cNvPicPr>
            <a:picLocks noChangeAspect="1"/>
          </p:cNvPicPr>
          <p:nvPr/>
        </p:nvPicPr>
        <p:blipFill rotWithShape="1">
          <a:blip r:embed="rId5"/>
          <a:srcRect l="3252" t="-1371" r="4626" b="56904"/>
          <a:stretch/>
        </p:blipFill>
        <p:spPr>
          <a:xfrm>
            <a:off x="6096001" y="4500301"/>
            <a:ext cx="6096000" cy="2357700"/>
          </a:xfrm>
          <a:prstGeom prst="rect">
            <a:avLst/>
          </a:prstGeom>
          <a:ln>
            <a:noFill/>
          </a:ln>
        </p:spPr>
      </p:pic>
    </p:spTree>
    <p:extLst>
      <p:ext uri="{BB962C8B-B14F-4D97-AF65-F5344CB8AC3E}">
        <p14:creationId xmlns:p14="http://schemas.microsoft.com/office/powerpoint/2010/main" val="31344990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 name="Picture Placeholder 6">
            <a:extLst>
              <a:ext uri="{FF2B5EF4-FFF2-40B4-BE49-F238E27FC236}">
                <a16:creationId xmlns:a16="http://schemas.microsoft.com/office/drawing/2014/main" id="{F98D7DE8-7D39-44E0-B832-C134C665D27C}"/>
              </a:ext>
              <a:ext uri="{C183D7F6-B498-43B3-948B-1728B52AA6E4}">
                <adec:decorative xmlns:adec="http://schemas.microsoft.com/office/drawing/2017/decorative" val="1"/>
              </a:ext>
            </a:extLst>
          </p:cNvPr>
          <p:cNvSpPr txBox="1">
            <a:spLocks/>
          </p:cNvSpPr>
          <p:nvPr/>
        </p:nvSpPr>
        <p:spPr>
          <a:xfrm>
            <a:off x="6350" y="0"/>
            <a:ext cx="6089650" cy="6858000"/>
          </a:xfrm>
          <a:prstGeom prst="rect">
            <a:avLst/>
          </a:prstGeom>
          <a:solidFill>
            <a:schemeClr val="bg1">
              <a:lumMod val="95000"/>
            </a:schemeClr>
          </a:solidFill>
        </p:spPr>
      </p:sp>
      <p:sp>
        <p:nvSpPr>
          <p:cNvPr id="61" name="Title 1">
            <a:extLst>
              <a:ext uri="{FF2B5EF4-FFF2-40B4-BE49-F238E27FC236}">
                <a16:creationId xmlns:a16="http://schemas.microsoft.com/office/drawing/2014/main" id="{5BF8006B-F2C0-41BF-B37A-6185184A64B0}"/>
              </a:ext>
            </a:extLst>
          </p:cNvPr>
          <p:cNvSpPr>
            <a:spLocks noGrp="1"/>
          </p:cNvSpPr>
          <p:nvPr>
            <p:ph type="title"/>
          </p:nvPr>
        </p:nvSpPr>
        <p:spPr/>
        <p:txBody>
          <a:bodyPr/>
          <a:lstStyle/>
          <a:p>
            <a:pPr lvl="0"/>
            <a:r>
              <a:rPr lang="en-GB"/>
              <a:t>Skype for Business</a:t>
            </a:r>
          </a:p>
        </p:txBody>
      </p:sp>
      <p:sp>
        <p:nvSpPr>
          <p:cNvPr id="68" name="TextBox 67">
            <a:extLst>
              <a:ext uri="{FF2B5EF4-FFF2-40B4-BE49-F238E27FC236}">
                <a16:creationId xmlns:a16="http://schemas.microsoft.com/office/drawing/2014/main" id="{B9C17F98-956E-48F0-8E1F-92414B8A4FC7}"/>
              </a:ext>
            </a:extLst>
          </p:cNvPr>
          <p:cNvSpPr txBox="1"/>
          <p:nvPr/>
        </p:nvSpPr>
        <p:spPr>
          <a:xfrm>
            <a:off x="588263" y="960120"/>
            <a:ext cx="4745737" cy="2616101"/>
          </a:xfrm>
          <a:prstGeom prst="rect">
            <a:avLst/>
          </a:prstGeom>
          <a:noFill/>
        </p:spPr>
        <p:txBody>
          <a:bodyPr wrap="square" lIns="0" tIns="0" rIns="0" bIns="0">
            <a:spAutoFit/>
          </a:bodyPr>
          <a:lstStyle/>
          <a:p>
            <a:pPr marL="0" marR="0" lvl="0" indent="0" algn="l" defTabSz="914367" rtl="0" eaLnBrk="1" fontAlgn="auto" latinLnBrk="0" hangingPunct="1">
              <a:lnSpc>
                <a:spcPct val="100000"/>
              </a:lnSpc>
              <a:spcBef>
                <a:spcPts val="0"/>
              </a:spcBef>
              <a:spcAft>
                <a:spcPts val="600"/>
              </a:spcAft>
              <a:buClrTx/>
              <a:buSzPct val="90000"/>
              <a:buFont typeface="Wingdings" panose="05000000000000000000" pitchFamily="2" charset="2"/>
              <a:buNone/>
              <a:tabLst/>
              <a:defRPr/>
            </a:pPr>
            <a:r>
              <a:rPr kumimoji="0" lang="en-US" sz="1400" b="0" i="0" u="none" strike="noStrike" kern="1200" cap="none" spc="0" normalizeH="0" baseline="0" noProof="0">
                <a:ln>
                  <a:noFill/>
                </a:ln>
                <a:effectLst/>
                <a:uLnTx/>
                <a:uFillTx/>
                <a:latin typeface="Segoe UI"/>
                <a:ea typeface="+mn-ea"/>
                <a:cs typeface="Segoe UI"/>
              </a:rPr>
              <a:t>If you are using Skype for Business</a:t>
            </a:r>
          </a:p>
          <a:p>
            <a:pPr marL="292100" marR="0" lvl="0" indent="-292100" algn="l" defTabSz="914367" rtl="0" eaLnBrk="1" fontAlgn="auto" latinLnBrk="0" hangingPunct="1">
              <a:lnSpc>
                <a:spcPct val="100000"/>
              </a:lnSpc>
              <a:spcBef>
                <a:spcPts val="0"/>
              </a:spcBef>
              <a:spcAft>
                <a:spcPts val="0"/>
              </a:spcAft>
              <a:buClr>
                <a:srgbClr val="5C5AD4"/>
              </a:buClr>
              <a:buSzPct val="90000"/>
              <a:buFont typeface="Arial" panose="020B0604020202020204" pitchFamily="34" charset="0"/>
              <a:buChar char="•"/>
              <a:tabLst/>
              <a:defRPr/>
            </a:pPr>
            <a:r>
              <a:rPr kumimoji="0" lang="en-US" sz="1400" b="0" i="0" u="none" strike="noStrike" kern="1200" cap="none" spc="0" normalizeH="0" baseline="0" noProof="0">
                <a:ln>
                  <a:noFill/>
                </a:ln>
                <a:effectLst/>
                <a:uLnTx/>
                <a:uFillTx/>
                <a:latin typeface="Segoe UI"/>
                <a:ea typeface="+mn-ea"/>
                <a:cs typeface="Segoe UI"/>
              </a:rPr>
              <a:t>Enable a user </a:t>
            </a:r>
          </a:p>
          <a:p>
            <a:pPr marL="292100" marR="0" lvl="0" indent="-292100" algn="l" defTabSz="914367" rtl="0" eaLnBrk="1" fontAlgn="auto" latinLnBrk="0" hangingPunct="1">
              <a:lnSpc>
                <a:spcPct val="100000"/>
              </a:lnSpc>
              <a:spcBef>
                <a:spcPts val="0"/>
              </a:spcBef>
              <a:spcAft>
                <a:spcPts val="1200"/>
              </a:spcAft>
              <a:buClr>
                <a:srgbClr val="5C5AD4"/>
              </a:buClr>
              <a:buSzPct val="90000"/>
              <a:buFont typeface="Arial" panose="020B0604020202020204" pitchFamily="34" charset="0"/>
              <a:buChar char="•"/>
              <a:tabLst/>
              <a:defRPr/>
            </a:pPr>
            <a:r>
              <a:rPr kumimoji="0" lang="en-US" sz="1400" b="0" i="0" u="none" strike="noStrike" kern="1200" cap="none" spc="0" normalizeH="0" baseline="0" noProof="0">
                <a:ln>
                  <a:noFill/>
                </a:ln>
                <a:effectLst/>
                <a:uLnTx/>
                <a:uFillTx/>
                <a:latin typeface="Segoe UI"/>
                <a:ea typeface="+mn-ea"/>
                <a:cs typeface="Segoe UI"/>
              </a:rPr>
              <a:t>Convert to a Meeting Room (Optional)</a:t>
            </a:r>
            <a:br>
              <a:rPr kumimoji="0" lang="en-US" sz="1400" b="0" i="0" u="none" strike="noStrike" kern="1200" cap="none" spc="0" normalizeH="0" baseline="0" noProof="0">
                <a:ln>
                  <a:noFill/>
                </a:ln>
                <a:effectLst/>
                <a:uLnTx/>
                <a:uFillTx/>
                <a:latin typeface="Segoe UI"/>
                <a:ea typeface="+mn-ea"/>
                <a:cs typeface="Segoe UI"/>
              </a:rPr>
            </a:br>
            <a:endParaRPr kumimoji="0" lang="en-US" sz="2400" b="0" i="0" u="none" strike="noStrike" kern="1200" cap="none" spc="0" normalizeH="0" baseline="0" noProof="0">
              <a:ln>
                <a:noFill/>
              </a:ln>
              <a:effectLst/>
              <a:uLnTx/>
              <a:uFillTx/>
              <a:latin typeface="Segoe UI"/>
              <a:ea typeface="+mn-ea"/>
              <a:cs typeface="Segoe UI"/>
            </a:endParaRPr>
          </a:p>
          <a:p>
            <a:pPr marL="0" marR="0" lvl="0" indent="0" algn="l" defTabSz="914367" rtl="0" eaLnBrk="1" fontAlgn="auto" latinLnBrk="0" hangingPunct="1">
              <a:lnSpc>
                <a:spcPct val="100000"/>
              </a:lnSpc>
              <a:spcBef>
                <a:spcPts val="0"/>
              </a:spcBef>
              <a:spcAft>
                <a:spcPts val="600"/>
              </a:spcAft>
              <a:buClrTx/>
              <a:buSzPct val="90000"/>
              <a:buFont typeface="Wingdings" panose="05000000000000000000" pitchFamily="2" charset="2"/>
              <a:buNone/>
              <a:tabLst/>
              <a:defRPr/>
            </a:pPr>
            <a:r>
              <a:rPr kumimoji="0" lang="en-US" sz="1400" b="0" i="0" u="none" strike="noStrike" kern="1200" cap="none" spc="0" normalizeH="0" baseline="0" noProof="0">
                <a:ln>
                  <a:noFill/>
                </a:ln>
                <a:effectLst/>
                <a:uLnTx/>
                <a:uFillTx/>
                <a:latin typeface="Segoe UI"/>
                <a:ea typeface="+mn-ea"/>
                <a:cs typeface="Segoe UI"/>
              </a:rPr>
              <a:t>A Skype meeting room account differs from a Skype user account in </a:t>
            </a:r>
            <a:r>
              <a:rPr kumimoji="0" lang="en-US" sz="1400" b="0" i="0" u="none" strike="noStrike" kern="1200" cap="none" spc="0" normalizeH="0" baseline="0" noProof="0">
                <a:ln>
                  <a:noFill/>
                </a:ln>
                <a:solidFill>
                  <a:srgbClr val="5C5AD4"/>
                </a:solidFill>
                <a:effectLst/>
                <a:uLnTx/>
                <a:uFillTx/>
                <a:latin typeface="+mj-lt"/>
                <a:ea typeface="+mn-ea"/>
                <a:cs typeface="Segoe UI"/>
              </a:rPr>
              <a:t>three ways</a:t>
            </a:r>
          </a:p>
          <a:p>
            <a:pPr marL="292100" marR="0" lvl="0" indent="-292100" algn="l" defTabSz="914367" rtl="0" eaLnBrk="1" fontAlgn="auto" latinLnBrk="0" hangingPunct="1">
              <a:lnSpc>
                <a:spcPct val="100000"/>
              </a:lnSpc>
              <a:spcBef>
                <a:spcPts val="0"/>
              </a:spcBef>
              <a:spcAft>
                <a:spcPts val="0"/>
              </a:spcAft>
              <a:buClr>
                <a:srgbClr val="5C5AD4"/>
              </a:buClr>
              <a:buSzPct val="90000"/>
              <a:buFont typeface="Arial" panose="020B0604020202020204" pitchFamily="34" charset="0"/>
              <a:buChar char="•"/>
              <a:tabLst/>
              <a:defRPr/>
            </a:pPr>
            <a:r>
              <a:rPr kumimoji="0" lang="en-US" sz="1400" b="0" i="0" u="none" strike="noStrike" kern="1200" cap="none" spc="0" normalizeH="0" baseline="0" noProof="0">
                <a:ln>
                  <a:noFill/>
                </a:ln>
                <a:effectLst/>
                <a:uLnTx/>
                <a:uFillTx/>
                <a:latin typeface="Segoe UI"/>
                <a:ea typeface="+mn-lt"/>
                <a:cs typeface="Segoe UI"/>
              </a:rPr>
              <a:t>Teams Rooms always joins via </a:t>
            </a:r>
            <a:r>
              <a:rPr kumimoji="0" lang="en-US" sz="1400" b="0" i="0" u="none" strike="noStrike" kern="1200" cap="none" spc="0" normalizeH="0" baseline="0" noProof="0">
                <a:ln>
                  <a:noFill/>
                </a:ln>
                <a:solidFill>
                  <a:srgbClr val="5C5AD4"/>
                </a:solidFill>
                <a:effectLst/>
                <a:uLnTx/>
                <a:uFillTx/>
                <a:latin typeface="Segoe UI Semibold" panose="020B0702040204020203" pitchFamily="34" charset="0"/>
                <a:ea typeface="+mn-lt"/>
                <a:cs typeface="Segoe UI Semibold" panose="020B0702040204020203" pitchFamily="34" charset="0"/>
              </a:rPr>
              <a:t>lobby</a:t>
            </a:r>
          </a:p>
          <a:p>
            <a:pPr marL="292100" marR="0" lvl="0" indent="-292100" algn="l" defTabSz="914367" rtl="0" eaLnBrk="1" fontAlgn="auto" latinLnBrk="0" hangingPunct="1">
              <a:lnSpc>
                <a:spcPct val="100000"/>
              </a:lnSpc>
              <a:spcBef>
                <a:spcPts val="0"/>
              </a:spcBef>
              <a:spcAft>
                <a:spcPts val="0"/>
              </a:spcAft>
              <a:buClr>
                <a:srgbClr val="5C5AD4"/>
              </a:buClr>
              <a:buSzPct val="90000"/>
              <a:buFont typeface="Arial" panose="020B0604020202020204" pitchFamily="34" charset="0"/>
              <a:buChar char="•"/>
              <a:tabLst/>
              <a:defRPr/>
            </a:pPr>
            <a:r>
              <a:rPr kumimoji="0" lang="en-US" sz="1400" b="0" i="0" u="none" strike="noStrike" kern="1200" cap="none" spc="0" normalizeH="0" baseline="0" noProof="0">
                <a:ln>
                  <a:noFill/>
                </a:ln>
                <a:effectLst/>
                <a:uLnTx/>
                <a:uFillTx/>
                <a:latin typeface="Segoe UI"/>
                <a:ea typeface="+mn-lt"/>
                <a:cs typeface="Segoe UI"/>
              </a:rPr>
              <a:t>Teams Rooms </a:t>
            </a:r>
            <a:r>
              <a:rPr kumimoji="0" lang="en-US" sz="1400" b="0" i="0" u="none" strike="noStrike" kern="1200" cap="none" spc="0" normalizeH="0" baseline="0" noProof="0">
                <a:ln>
                  <a:noFill/>
                </a:ln>
                <a:solidFill>
                  <a:srgbClr val="5C5AD4"/>
                </a:solidFill>
                <a:effectLst/>
                <a:uLnTx/>
                <a:uFillTx/>
                <a:latin typeface="Segoe UI Semibold" panose="020B0702040204020203" pitchFamily="34" charset="0"/>
                <a:ea typeface="+mn-lt"/>
                <a:cs typeface="Segoe UI Semibold" panose="020B0702040204020203" pitchFamily="34" charset="0"/>
              </a:rPr>
              <a:t>asks attendees </a:t>
            </a:r>
            <a:r>
              <a:rPr kumimoji="0" lang="en-US" sz="1400" b="0" i="0" u="none" strike="noStrike" kern="1200" cap="none" spc="0" normalizeH="0" baseline="0" noProof="0">
                <a:ln>
                  <a:noFill/>
                </a:ln>
                <a:effectLst/>
                <a:uLnTx/>
                <a:uFillTx/>
                <a:latin typeface="Segoe UI"/>
                <a:ea typeface="+mn-lt"/>
                <a:cs typeface="Segoe UI"/>
              </a:rPr>
              <a:t>if they are in the room and if they want to mute their devices</a:t>
            </a:r>
          </a:p>
          <a:p>
            <a:pPr marL="292100" marR="0" lvl="0" indent="-292100" algn="l" defTabSz="914367" rtl="0" eaLnBrk="1" fontAlgn="auto" latinLnBrk="0" hangingPunct="1">
              <a:lnSpc>
                <a:spcPct val="100000"/>
              </a:lnSpc>
              <a:spcBef>
                <a:spcPts val="0"/>
              </a:spcBef>
              <a:spcAft>
                <a:spcPts val="0"/>
              </a:spcAft>
              <a:buClr>
                <a:srgbClr val="5C5AD4"/>
              </a:buClr>
              <a:buSzPct val="90000"/>
              <a:buFont typeface="Arial" panose="020B0604020202020204" pitchFamily="34" charset="0"/>
              <a:buChar char="•"/>
              <a:tabLst/>
              <a:defRPr/>
            </a:pPr>
            <a:r>
              <a:rPr lang="en-US" sz="1400">
                <a:latin typeface="Segoe UI"/>
                <a:ea typeface="+mn-lt"/>
                <a:cs typeface="Segoe UI"/>
              </a:rPr>
              <a:t>Must use </a:t>
            </a:r>
            <a:r>
              <a:rPr lang="en-US" sz="1400">
                <a:solidFill>
                  <a:srgbClr val="5C5AD4"/>
                </a:solidFill>
                <a:latin typeface="+mj-lt"/>
                <a:ea typeface="+mn-lt"/>
                <a:cs typeface="Segoe UI"/>
              </a:rPr>
              <a:t>Get-</a:t>
            </a:r>
            <a:r>
              <a:rPr lang="en-US" sz="1400" err="1">
                <a:solidFill>
                  <a:srgbClr val="5C5AD4"/>
                </a:solidFill>
                <a:latin typeface="+mj-lt"/>
                <a:ea typeface="+mn-lt"/>
                <a:cs typeface="Segoe UI"/>
              </a:rPr>
              <a:t>CsMeetingRoom</a:t>
            </a:r>
            <a:r>
              <a:rPr lang="en-US" sz="1400">
                <a:latin typeface="Segoe UI"/>
                <a:ea typeface="+mn-lt"/>
                <a:cs typeface="Segoe UI"/>
              </a:rPr>
              <a:t> to list room accounts</a:t>
            </a:r>
            <a:endParaRPr kumimoji="0" lang="en-US" sz="1400" b="0" i="0" u="none" strike="noStrike" kern="1200" cap="none" spc="0" normalizeH="0" baseline="0" noProof="0">
              <a:ln>
                <a:noFill/>
              </a:ln>
              <a:effectLst/>
              <a:uLnTx/>
              <a:uFillTx/>
              <a:latin typeface="Segoe UI"/>
              <a:ea typeface="+mn-ea"/>
              <a:cs typeface="+mn-cs"/>
            </a:endParaRPr>
          </a:p>
        </p:txBody>
      </p:sp>
      <p:pic>
        <p:nvPicPr>
          <p:cNvPr id="7" name="Picture 6">
            <a:extLst>
              <a:ext uri="{FF2B5EF4-FFF2-40B4-BE49-F238E27FC236}">
                <a16:creationId xmlns:a16="http://schemas.microsoft.com/office/drawing/2014/main" id="{4BBA6FC3-C722-4CC6-95FA-F126F2F2E94A}"/>
              </a:ext>
              <a:ext uri="{C183D7F6-B498-43B3-948B-1728B52AA6E4}">
                <adec:decorative xmlns:adec="http://schemas.microsoft.com/office/drawing/2017/decorative" val="1"/>
              </a:ext>
            </a:extLst>
          </p:cNvPr>
          <p:cNvPicPr>
            <a:picLocks noChangeAspect="1"/>
          </p:cNvPicPr>
          <p:nvPr/>
        </p:nvPicPr>
        <p:blipFill rotWithShape="1">
          <a:blip r:embed="rId3"/>
          <a:srcRect l="1215" t="1935" r="43604" b="21875"/>
          <a:stretch/>
        </p:blipFill>
        <p:spPr>
          <a:xfrm>
            <a:off x="6659879" y="737419"/>
            <a:ext cx="5532121" cy="6120582"/>
          </a:xfrm>
          <a:prstGeom prst="rect">
            <a:avLst/>
          </a:prstGeom>
          <a:ln>
            <a:noFill/>
          </a:ln>
        </p:spPr>
      </p:pic>
    </p:spTree>
    <p:extLst>
      <p:ext uri="{BB962C8B-B14F-4D97-AF65-F5344CB8AC3E}">
        <p14:creationId xmlns:p14="http://schemas.microsoft.com/office/powerpoint/2010/main" val="3231713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6E9CA3F5-6C96-4F4C-85CD-82A47789183F}"/>
              </a:ext>
              <a:ext uri="{C183D7F6-B498-43B3-948B-1728B52AA6E4}">
                <adec:decorative xmlns:adec="http://schemas.microsoft.com/office/drawing/2017/decorative" val="1"/>
              </a:ext>
            </a:extLst>
          </p:cNvPr>
          <p:cNvSpPr/>
          <p:nvPr/>
        </p:nvSpPr>
        <p:spPr bwMode="auto">
          <a:xfrm>
            <a:off x="433481" y="1790471"/>
            <a:ext cx="6089650" cy="3938300"/>
          </a:xfrm>
          <a:prstGeom prst="rect">
            <a:avLst/>
          </a:prstGeom>
          <a:solidFill>
            <a:srgbClr val="00000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pic>
        <p:nvPicPr>
          <p:cNvPr id="9" name="Picture 4">
            <a:extLst>
              <a:ext uri="{FF2B5EF4-FFF2-40B4-BE49-F238E27FC236}">
                <a16:creationId xmlns:a16="http://schemas.microsoft.com/office/drawing/2014/main" id="{DAA130EB-39E7-44BB-8289-8D24FEB614B5}"/>
              </a:ext>
              <a:ext uri="{C183D7F6-B498-43B3-948B-1728B52AA6E4}">
                <adec:decorative xmlns:adec="http://schemas.microsoft.com/office/drawing/2017/decorative" val="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0781" y="1711176"/>
            <a:ext cx="7786781" cy="5276799"/>
          </a:xfrm>
          <a:prstGeom prst="rect">
            <a:avLst/>
          </a:prstGeom>
          <a:noFill/>
          <a:extLst>
            <a:ext uri="{909E8E84-426E-40DD-AFC4-6F175D3DCCD1}">
              <a14:hiddenFill xmlns:a14="http://schemas.microsoft.com/office/drawing/2010/main">
                <a:solidFill>
                  <a:srgbClr val="FFFFFF"/>
                </a:solidFill>
              </a14:hiddenFill>
            </a:ext>
          </a:extLst>
        </p:spPr>
      </p:pic>
      <p:sp>
        <p:nvSpPr>
          <p:cNvPr id="61" name="Title 1">
            <a:extLst>
              <a:ext uri="{FF2B5EF4-FFF2-40B4-BE49-F238E27FC236}">
                <a16:creationId xmlns:a16="http://schemas.microsoft.com/office/drawing/2014/main" id="{5BF8006B-F2C0-41BF-B37A-6185184A64B0}"/>
              </a:ext>
            </a:extLst>
          </p:cNvPr>
          <p:cNvSpPr>
            <a:spLocks noGrp="1"/>
          </p:cNvSpPr>
          <p:nvPr>
            <p:ph type="title"/>
          </p:nvPr>
        </p:nvSpPr>
        <p:spPr/>
        <p:txBody>
          <a:bodyPr/>
          <a:lstStyle/>
          <a:p>
            <a:pPr lvl="0"/>
            <a:r>
              <a:rPr lang="en-GB"/>
              <a:t>Skype for Business </a:t>
            </a:r>
          </a:p>
        </p:txBody>
      </p:sp>
      <p:sp>
        <p:nvSpPr>
          <p:cNvPr id="68" name="TextBox 67">
            <a:extLst>
              <a:ext uri="{FF2B5EF4-FFF2-40B4-BE49-F238E27FC236}">
                <a16:creationId xmlns:a16="http://schemas.microsoft.com/office/drawing/2014/main" id="{B9C17F98-956E-48F0-8E1F-92414B8A4FC7}"/>
              </a:ext>
            </a:extLst>
          </p:cNvPr>
          <p:cNvSpPr txBox="1"/>
          <p:nvPr/>
        </p:nvSpPr>
        <p:spPr>
          <a:xfrm>
            <a:off x="588263" y="960120"/>
            <a:ext cx="4948937" cy="215444"/>
          </a:xfrm>
          <a:prstGeom prst="rect">
            <a:avLst/>
          </a:prstGeom>
          <a:noFill/>
        </p:spPr>
        <p:txBody>
          <a:bodyPr wrap="square" lIns="0" tIns="0" rIns="0" bIns="0">
            <a:spAutoFit/>
          </a:bodyPr>
          <a:lstStyle/>
          <a:p>
            <a:pPr marL="0" marR="0" lvl="0" indent="0" algn="l" defTabSz="914367" rtl="0" eaLnBrk="1" fontAlgn="auto" latinLnBrk="0" hangingPunct="1">
              <a:lnSpc>
                <a:spcPct val="100000"/>
              </a:lnSpc>
              <a:spcBef>
                <a:spcPts val="0"/>
              </a:spcBef>
              <a:spcAft>
                <a:spcPts val="600"/>
              </a:spcAft>
              <a:buClrTx/>
              <a:buSzPct val="90000"/>
              <a:buFont typeface="Wingdings" panose="05000000000000000000" pitchFamily="2" charset="2"/>
              <a:buNone/>
              <a:tabLst/>
              <a:defRPr/>
            </a:pPr>
            <a:r>
              <a:rPr kumimoji="0" lang="en-US" sz="1400" b="0" i="0" u="none" strike="noStrike" kern="1200" cap="none" spc="0" normalizeH="0" baseline="0" noProof="0">
                <a:ln>
                  <a:noFill/>
                </a:ln>
                <a:effectLst/>
                <a:uLnTx/>
                <a:uFillTx/>
                <a:latin typeface="Segoe UI"/>
                <a:ea typeface="+mn-ea"/>
                <a:cs typeface="Segoe UI"/>
              </a:rPr>
              <a:t>Enable for Skype for Business</a:t>
            </a:r>
          </a:p>
        </p:txBody>
      </p:sp>
      <p:sp>
        <p:nvSpPr>
          <p:cNvPr id="8" name="TextBox 7">
            <a:extLst>
              <a:ext uri="{FF2B5EF4-FFF2-40B4-BE49-F238E27FC236}">
                <a16:creationId xmlns:a16="http://schemas.microsoft.com/office/drawing/2014/main" id="{7F259117-7194-4391-81CC-605571AC6BDC}"/>
              </a:ext>
            </a:extLst>
          </p:cNvPr>
          <p:cNvSpPr txBox="1"/>
          <p:nvPr/>
        </p:nvSpPr>
        <p:spPr>
          <a:xfrm>
            <a:off x="158286" y="1948809"/>
            <a:ext cx="6220479" cy="1015663"/>
          </a:xfrm>
          <a:prstGeom prst="rect">
            <a:avLst/>
          </a:prstGeom>
          <a:noFill/>
        </p:spPr>
        <p:txBody>
          <a:bodyPr wrap="square" lIns="182880" tIns="146304" rIns="182880" bIns="146304" rtlCol="0">
            <a:spAutoFit/>
          </a:bodyPr>
          <a:lstStyle/>
          <a:p>
            <a:pPr lvl="0" defTabSz="914367">
              <a:lnSpc>
                <a:spcPct val="90000"/>
              </a:lnSpc>
              <a:buSzPct val="90000"/>
            </a:pPr>
            <a:endParaRPr lang="en-US" sz="1400">
              <a:solidFill>
                <a:srgbClr val="F8F8F8"/>
              </a:solidFill>
              <a:latin typeface="Consolas" panose="020B0609020204030204" pitchFamily="49" charset="0"/>
            </a:endParaRPr>
          </a:p>
          <a:p>
            <a:pPr marL="404813" lvl="0" indent="-404813" defTabSz="914367">
              <a:lnSpc>
                <a:spcPct val="90000"/>
              </a:lnSpc>
              <a:buSzPct val="90000"/>
            </a:pPr>
            <a:r>
              <a:rPr lang="en-US" sz="1400">
                <a:solidFill>
                  <a:srgbClr val="F8F8F8"/>
                </a:solidFill>
                <a:latin typeface="Consolas" panose="020B0609020204030204" pitchFamily="49" charset="0"/>
                <a:ea typeface="+mn-lt"/>
                <a:cs typeface="Segoe UI"/>
              </a:rPr>
              <a:t>	</a:t>
            </a:r>
            <a:r>
              <a:rPr lang="en-US" sz="1100">
                <a:solidFill>
                  <a:srgbClr val="F8F8F8"/>
                </a:solidFill>
                <a:latin typeface="Consolas" panose="020B0609020204030204" pitchFamily="49" charset="0"/>
                <a:ea typeface="+mn-lt"/>
                <a:cs typeface="Segoe UI"/>
              </a:rPr>
              <a:t>C:\&gt; </a:t>
            </a:r>
            <a:r>
              <a:rPr lang="en-US" sz="1100">
                <a:solidFill>
                  <a:srgbClr val="F9F1A5"/>
                </a:solidFill>
                <a:latin typeface="Consolas" panose="020B0609020204030204" pitchFamily="49" charset="0"/>
              </a:rPr>
              <a:t>Enable-</a:t>
            </a:r>
            <a:r>
              <a:rPr lang="en-US" sz="1100" err="1">
                <a:solidFill>
                  <a:srgbClr val="F9F1A5"/>
                </a:solidFill>
                <a:latin typeface="Consolas" panose="020B0609020204030204" pitchFamily="49" charset="0"/>
              </a:rPr>
              <a:t>CsUser</a:t>
            </a:r>
            <a:r>
              <a:rPr lang="en-US" sz="1100">
                <a:solidFill>
                  <a:srgbClr val="F8F8F8"/>
                </a:solidFill>
                <a:latin typeface="Consolas" panose="020B0609020204030204" pitchFamily="49" charset="0"/>
                <a:ea typeface="+mn-lt"/>
                <a:cs typeface="Segoe UI"/>
              </a:rPr>
              <a:t> </a:t>
            </a:r>
            <a:r>
              <a:rPr lang="en-US" sz="1100">
                <a:solidFill>
                  <a:srgbClr val="767676"/>
                </a:solidFill>
                <a:latin typeface="Consolas" panose="020B0609020204030204" pitchFamily="49" charset="0"/>
                <a:ea typeface="+mn-lt"/>
                <a:cs typeface="Segoe UI"/>
              </a:rPr>
              <a:t>-Identity </a:t>
            </a:r>
            <a:r>
              <a:rPr lang="en-US" sz="1100">
                <a:solidFill>
                  <a:srgbClr val="CCCCCC"/>
                </a:solidFill>
                <a:latin typeface="Consolas" panose="020B0609020204030204" pitchFamily="49" charset="0"/>
              </a:rPr>
              <a:t>MTR-STP-Avanti-1@contoso.com</a:t>
            </a:r>
            <a:r>
              <a:rPr lang="en-US" sz="1100">
                <a:solidFill>
                  <a:srgbClr val="CCCCCC"/>
                </a:solidFill>
                <a:latin typeface="Consolas" panose="020B0609020204030204" pitchFamily="49" charset="0"/>
                <a:ea typeface="+mn-lt"/>
                <a:cs typeface="Segoe UI"/>
              </a:rPr>
              <a:t> </a:t>
            </a:r>
            <a:r>
              <a:rPr lang="en-US" sz="1100">
                <a:solidFill>
                  <a:srgbClr val="767676"/>
                </a:solidFill>
                <a:latin typeface="Consolas" panose="020B0609020204030204" pitchFamily="49" charset="0"/>
                <a:ea typeface="+mn-lt"/>
                <a:cs typeface="Segoe UI"/>
              </a:rPr>
              <a:t>‐</a:t>
            </a:r>
            <a:r>
              <a:rPr lang="en-US" sz="1100" err="1">
                <a:solidFill>
                  <a:srgbClr val="767676"/>
                </a:solidFill>
                <a:latin typeface="Consolas" panose="020B0609020204030204" pitchFamily="49" charset="0"/>
                <a:ea typeface="+mn-lt"/>
                <a:cs typeface="Segoe UI"/>
              </a:rPr>
              <a:t>RegistrarPool</a:t>
            </a:r>
            <a:r>
              <a:rPr lang="en-US" sz="1100">
                <a:solidFill>
                  <a:srgbClr val="767676"/>
                </a:solidFill>
                <a:latin typeface="Consolas" panose="020B0609020204030204" pitchFamily="49" charset="0"/>
                <a:ea typeface="+mn-lt"/>
                <a:cs typeface="Segoe UI"/>
              </a:rPr>
              <a:t> </a:t>
            </a:r>
            <a:r>
              <a:rPr lang="en-US" sz="1100">
                <a:solidFill>
                  <a:srgbClr val="3A96DD"/>
                </a:solidFill>
                <a:latin typeface="Consolas" panose="020B0609020204030204" pitchFamily="49" charset="0"/>
              </a:rPr>
              <a:t>"skypepool.contoso.com" </a:t>
            </a:r>
            <a:r>
              <a:rPr lang="en-US" sz="1100">
                <a:solidFill>
                  <a:srgbClr val="767676"/>
                </a:solidFill>
                <a:latin typeface="Consolas" panose="020B0609020204030204" pitchFamily="49" charset="0"/>
              </a:rPr>
              <a:t>-</a:t>
            </a:r>
            <a:r>
              <a:rPr lang="en-US" sz="1100" err="1">
                <a:solidFill>
                  <a:srgbClr val="767676"/>
                </a:solidFill>
                <a:latin typeface="Consolas" panose="020B0609020204030204" pitchFamily="49" charset="0"/>
              </a:rPr>
              <a:t>SipAddressType</a:t>
            </a:r>
            <a:r>
              <a:rPr lang="en-US" sz="1100">
                <a:solidFill>
                  <a:srgbClr val="767676"/>
                </a:solidFill>
                <a:latin typeface="Consolas" panose="020B0609020204030204" pitchFamily="49" charset="0"/>
              </a:rPr>
              <a:t> </a:t>
            </a:r>
            <a:r>
              <a:rPr lang="en-US" sz="1100" err="1">
                <a:solidFill>
                  <a:srgbClr val="CCCCCC"/>
                </a:solidFill>
                <a:latin typeface="Consolas" panose="020B0609020204030204" pitchFamily="49" charset="0"/>
              </a:rPr>
              <a:t>SamAccountName</a:t>
            </a:r>
            <a:r>
              <a:rPr lang="en-US" sz="1100">
                <a:solidFill>
                  <a:srgbClr val="F8F8F8"/>
                </a:solidFill>
                <a:latin typeface="Consolas" panose="020B0609020204030204" pitchFamily="49" charset="0"/>
              </a:rPr>
              <a:t> </a:t>
            </a:r>
            <a:r>
              <a:rPr lang="en-US" sz="1100">
                <a:solidFill>
                  <a:srgbClr val="767676"/>
                </a:solidFill>
                <a:latin typeface="Consolas" panose="020B0609020204030204" pitchFamily="49" charset="0"/>
              </a:rPr>
              <a:t>‐</a:t>
            </a:r>
            <a:r>
              <a:rPr lang="en-US" sz="1100" err="1">
                <a:solidFill>
                  <a:srgbClr val="767676"/>
                </a:solidFill>
                <a:latin typeface="Consolas" panose="020B0609020204030204" pitchFamily="49" charset="0"/>
              </a:rPr>
              <a:t>SipDomain</a:t>
            </a:r>
            <a:r>
              <a:rPr lang="en-US" sz="1100">
                <a:solidFill>
                  <a:srgbClr val="767676"/>
                </a:solidFill>
                <a:latin typeface="Consolas" panose="020B0609020204030204" pitchFamily="49" charset="0"/>
              </a:rPr>
              <a:t> </a:t>
            </a:r>
            <a:r>
              <a:rPr lang="en-US" sz="1100">
                <a:solidFill>
                  <a:srgbClr val="CCCCCC"/>
                </a:solidFill>
                <a:latin typeface="Consolas" panose="020B0609020204030204" pitchFamily="49" charset="0"/>
              </a:rPr>
              <a:t>contoso.com</a:t>
            </a:r>
            <a:endParaRPr lang="en-US" sz="1400">
              <a:solidFill>
                <a:srgbClr val="CCCCCC"/>
              </a:solidFill>
              <a:latin typeface="Consolas" panose="020B0609020204030204" pitchFamily="49" charset="0"/>
            </a:endParaRPr>
          </a:p>
        </p:txBody>
      </p:sp>
      <p:pic>
        <p:nvPicPr>
          <p:cNvPr id="10" name="Picture 9">
            <a:extLst>
              <a:ext uri="{FF2B5EF4-FFF2-40B4-BE49-F238E27FC236}">
                <a16:creationId xmlns:a16="http://schemas.microsoft.com/office/drawing/2014/main" id="{314AE016-8F62-4EC5-9437-BCD43D82468F}"/>
              </a:ext>
              <a:ext uri="{C183D7F6-B498-43B3-948B-1728B52AA6E4}">
                <adec:decorative xmlns:adec="http://schemas.microsoft.com/office/drawing/2017/decorative" val="1"/>
              </a:ext>
            </a:extLst>
          </p:cNvPr>
          <p:cNvPicPr>
            <a:picLocks noChangeAspect="1"/>
          </p:cNvPicPr>
          <p:nvPr/>
        </p:nvPicPr>
        <p:blipFill rotWithShape="1">
          <a:blip r:embed="rId4"/>
          <a:srcRect l="1215" t="1935" r="43604" b="21875"/>
          <a:stretch/>
        </p:blipFill>
        <p:spPr>
          <a:xfrm>
            <a:off x="6659879" y="737419"/>
            <a:ext cx="5532121" cy="6120582"/>
          </a:xfrm>
          <a:prstGeom prst="rect">
            <a:avLst/>
          </a:prstGeom>
          <a:ln>
            <a:noFill/>
          </a:ln>
        </p:spPr>
      </p:pic>
    </p:spTree>
    <p:extLst>
      <p:ext uri="{BB962C8B-B14F-4D97-AF65-F5344CB8AC3E}">
        <p14:creationId xmlns:p14="http://schemas.microsoft.com/office/powerpoint/2010/main" val="31141403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iterate type="lt">
                                    <p:tmAbs val="20"/>
                                  </p:iterate>
                                  <p:childTnLst>
                                    <p:set>
                                      <p:cBhvr>
                                        <p:cTn id="6"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4">
            <a:extLst>
              <a:ext uri="{FF2B5EF4-FFF2-40B4-BE49-F238E27FC236}">
                <a16:creationId xmlns:a16="http://schemas.microsoft.com/office/drawing/2014/main" id="{B35E617E-8FE5-4CB5-99E7-6DFBC46DFDBD}"/>
              </a:ext>
              <a:ext uri="{C183D7F6-B498-43B3-948B-1728B52AA6E4}">
                <adec:decorative xmlns:adec="http://schemas.microsoft.com/office/drawing/2017/decorative" val="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0781" y="1711176"/>
            <a:ext cx="7786781" cy="5276799"/>
          </a:xfrm>
          <a:prstGeom prst="rect">
            <a:avLst/>
          </a:prstGeom>
          <a:noFill/>
          <a:extLst>
            <a:ext uri="{909E8E84-426E-40DD-AFC4-6F175D3DCCD1}">
              <a14:hiddenFill xmlns:a14="http://schemas.microsoft.com/office/drawing/2010/main">
                <a:solidFill>
                  <a:srgbClr val="FFFFFF"/>
                </a:solidFill>
              </a14:hiddenFill>
            </a:ext>
          </a:extLst>
        </p:spPr>
      </p:pic>
      <p:sp>
        <p:nvSpPr>
          <p:cNvPr id="61" name="Title 1">
            <a:extLst>
              <a:ext uri="{FF2B5EF4-FFF2-40B4-BE49-F238E27FC236}">
                <a16:creationId xmlns:a16="http://schemas.microsoft.com/office/drawing/2014/main" id="{5BF8006B-F2C0-41BF-B37A-6185184A64B0}"/>
              </a:ext>
            </a:extLst>
          </p:cNvPr>
          <p:cNvSpPr>
            <a:spLocks noGrp="1"/>
          </p:cNvSpPr>
          <p:nvPr>
            <p:ph type="title"/>
          </p:nvPr>
        </p:nvSpPr>
        <p:spPr>
          <a:xfrm>
            <a:off x="588263" y="457200"/>
            <a:ext cx="6688837" cy="430887"/>
          </a:xfrm>
        </p:spPr>
        <p:txBody>
          <a:bodyPr/>
          <a:lstStyle/>
          <a:p>
            <a:pPr lvl="0"/>
            <a:r>
              <a:rPr lang="en-US"/>
              <a:t>Skype for Business meeting room </a:t>
            </a:r>
            <a:r>
              <a:rPr lang="en-US" sz="1800" spc="0"/>
              <a:t>(Optional)</a:t>
            </a:r>
            <a:endParaRPr lang="en-GB" sz="1800" spc="0"/>
          </a:p>
        </p:txBody>
      </p:sp>
      <p:sp>
        <p:nvSpPr>
          <p:cNvPr id="7" name="Rectangle 6">
            <a:extLst>
              <a:ext uri="{FF2B5EF4-FFF2-40B4-BE49-F238E27FC236}">
                <a16:creationId xmlns:a16="http://schemas.microsoft.com/office/drawing/2014/main" id="{6E9CA3F5-6C96-4F4C-85CD-82A47789183F}"/>
              </a:ext>
              <a:ext uri="{C183D7F6-B498-43B3-948B-1728B52AA6E4}">
                <adec:decorative xmlns:adec="http://schemas.microsoft.com/office/drawing/2017/decorative" val="1"/>
              </a:ext>
            </a:extLst>
          </p:cNvPr>
          <p:cNvSpPr/>
          <p:nvPr/>
        </p:nvSpPr>
        <p:spPr bwMode="auto">
          <a:xfrm>
            <a:off x="480859" y="1820538"/>
            <a:ext cx="6096000" cy="3919249"/>
          </a:xfrm>
          <a:prstGeom prst="rect">
            <a:avLst/>
          </a:prstGeom>
          <a:solidFill>
            <a:srgbClr val="00000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sp>
        <p:nvSpPr>
          <p:cNvPr id="8" name="TextBox 7">
            <a:extLst>
              <a:ext uri="{FF2B5EF4-FFF2-40B4-BE49-F238E27FC236}">
                <a16:creationId xmlns:a16="http://schemas.microsoft.com/office/drawing/2014/main" id="{7F259117-7194-4391-81CC-605571AC6BDC}"/>
              </a:ext>
            </a:extLst>
          </p:cNvPr>
          <p:cNvSpPr txBox="1"/>
          <p:nvPr/>
        </p:nvSpPr>
        <p:spPr>
          <a:xfrm>
            <a:off x="107209" y="1982415"/>
            <a:ext cx="6304608" cy="1334211"/>
          </a:xfrm>
          <a:prstGeom prst="rect">
            <a:avLst/>
          </a:prstGeom>
          <a:noFill/>
        </p:spPr>
        <p:txBody>
          <a:bodyPr wrap="square" lIns="182880" tIns="146304" rIns="182880" bIns="146304" rtlCol="0">
            <a:spAutoFit/>
          </a:bodyPr>
          <a:lstStyle/>
          <a:p>
            <a:pPr lvl="0" defTabSz="914367">
              <a:lnSpc>
                <a:spcPct val="90000"/>
              </a:lnSpc>
              <a:buSzPct val="90000"/>
            </a:pPr>
            <a:endParaRPr lang="en-US" sz="1400">
              <a:solidFill>
                <a:srgbClr val="F8F8F8"/>
              </a:solidFill>
              <a:latin typeface="Consolas" panose="020B0609020204030204" pitchFamily="49" charset="0"/>
            </a:endParaRPr>
          </a:p>
          <a:p>
            <a:pPr marL="457200" lvl="0" defTabSz="914367">
              <a:lnSpc>
                <a:spcPct val="90000"/>
              </a:lnSpc>
              <a:buSzPct val="90000"/>
            </a:pPr>
            <a:r>
              <a:rPr lang="en-US" sz="1100">
                <a:solidFill>
                  <a:srgbClr val="CCCCCC"/>
                </a:solidFill>
                <a:latin typeface="Consolas" panose="020B0609020204030204" pitchFamily="49" charset="0"/>
              </a:rPr>
              <a:t>C:\&gt; </a:t>
            </a:r>
            <a:r>
              <a:rPr lang="en-US" sz="1100">
                <a:solidFill>
                  <a:srgbClr val="F9F1A5"/>
                </a:solidFill>
                <a:latin typeface="Consolas" panose="020B0609020204030204" pitchFamily="49" charset="0"/>
              </a:rPr>
              <a:t>Enable-</a:t>
            </a:r>
            <a:r>
              <a:rPr lang="en-US" sz="1100" err="1">
                <a:solidFill>
                  <a:srgbClr val="F9F1A5"/>
                </a:solidFill>
                <a:latin typeface="Consolas" panose="020B0609020204030204" pitchFamily="49" charset="0"/>
              </a:rPr>
              <a:t>CsMeetingRoom</a:t>
            </a:r>
            <a:r>
              <a:rPr lang="en-US" sz="1100">
                <a:solidFill>
                  <a:srgbClr val="F8F8F8"/>
                </a:solidFill>
                <a:latin typeface="Consolas" panose="020B0609020204030204" pitchFamily="49" charset="0"/>
                <a:ea typeface="+mn-lt"/>
                <a:cs typeface="Segoe UI"/>
              </a:rPr>
              <a:t> </a:t>
            </a:r>
            <a:r>
              <a:rPr lang="en-US" sz="1100">
                <a:solidFill>
                  <a:srgbClr val="767676"/>
                </a:solidFill>
                <a:latin typeface="Consolas" panose="020B0609020204030204" pitchFamily="49" charset="0"/>
                <a:ea typeface="+mn-lt"/>
                <a:cs typeface="Segoe UI"/>
              </a:rPr>
              <a:t>-Identity </a:t>
            </a:r>
            <a:r>
              <a:rPr lang="en-US" sz="1100">
                <a:solidFill>
                  <a:srgbClr val="CCCCCC"/>
                </a:solidFill>
                <a:latin typeface="Consolas" panose="020B0609020204030204" pitchFamily="49" charset="0"/>
              </a:rPr>
              <a:t>MTR-STP-Avanti-1@contoso.com</a:t>
            </a:r>
            <a:r>
              <a:rPr lang="en-US" sz="1100">
                <a:solidFill>
                  <a:srgbClr val="CCCCCC"/>
                </a:solidFill>
                <a:latin typeface="Consolas" panose="020B0609020204030204" pitchFamily="49" charset="0"/>
                <a:ea typeface="+mn-lt"/>
                <a:cs typeface="Segoe UI"/>
              </a:rPr>
              <a:t> </a:t>
            </a:r>
            <a:r>
              <a:rPr lang="en-US" sz="1100">
                <a:solidFill>
                  <a:srgbClr val="767676"/>
                </a:solidFill>
                <a:latin typeface="Consolas" panose="020B0609020204030204" pitchFamily="49" charset="0"/>
                <a:ea typeface="+mn-lt"/>
                <a:cs typeface="Segoe UI"/>
              </a:rPr>
              <a:t>‐</a:t>
            </a:r>
            <a:r>
              <a:rPr lang="en-US" sz="1100" err="1">
                <a:solidFill>
                  <a:srgbClr val="767676"/>
                </a:solidFill>
                <a:latin typeface="Consolas" panose="020B0609020204030204" pitchFamily="49" charset="0"/>
                <a:ea typeface="+mn-lt"/>
                <a:cs typeface="Segoe UI"/>
              </a:rPr>
              <a:t>RegistrarPool</a:t>
            </a:r>
            <a:r>
              <a:rPr lang="en-US" sz="1100">
                <a:solidFill>
                  <a:srgbClr val="767676"/>
                </a:solidFill>
                <a:latin typeface="Consolas" panose="020B0609020204030204" pitchFamily="49" charset="0"/>
                <a:ea typeface="+mn-lt"/>
                <a:cs typeface="Segoe UI"/>
              </a:rPr>
              <a:t> </a:t>
            </a:r>
            <a:r>
              <a:rPr lang="en-US" sz="1100">
                <a:solidFill>
                  <a:srgbClr val="3A96DD"/>
                </a:solidFill>
                <a:latin typeface="Consolas" panose="020B0609020204030204" pitchFamily="49" charset="0"/>
              </a:rPr>
              <a:t>"skypepool.contoso.com" </a:t>
            </a:r>
            <a:r>
              <a:rPr lang="en-US" sz="1100">
                <a:solidFill>
                  <a:srgbClr val="767676"/>
                </a:solidFill>
                <a:latin typeface="Consolas" panose="020B0609020204030204" pitchFamily="49" charset="0"/>
              </a:rPr>
              <a:t>-</a:t>
            </a:r>
            <a:r>
              <a:rPr lang="en-US" sz="1100" err="1">
                <a:solidFill>
                  <a:srgbClr val="767676"/>
                </a:solidFill>
                <a:latin typeface="Consolas" panose="020B0609020204030204" pitchFamily="49" charset="0"/>
              </a:rPr>
              <a:t>SipAddressType</a:t>
            </a:r>
            <a:r>
              <a:rPr lang="en-US" sz="1100">
                <a:solidFill>
                  <a:srgbClr val="767676"/>
                </a:solidFill>
                <a:latin typeface="Consolas" panose="020B0609020204030204" pitchFamily="49" charset="0"/>
              </a:rPr>
              <a:t> </a:t>
            </a:r>
            <a:r>
              <a:rPr lang="en-US" sz="1100" err="1">
                <a:solidFill>
                  <a:srgbClr val="CCCCCC"/>
                </a:solidFill>
                <a:latin typeface="Consolas" panose="020B0609020204030204" pitchFamily="49" charset="0"/>
              </a:rPr>
              <a:t>SamAccountName</a:t>
            </a:r>
            <a:r>
              <a:rPr lang="en-US" sz="1100">
                <a:solidFill>
                  <a:srgbClr val="F8F8F8"/>
                </a:solidFill>
                <a:latin typeface="Consolas" panose="020B0609020204030204" pitchFamily="49" charset="0"/>
              </a:rPr>
              <a:t> </a:t>
            </a:r>
            <a:r>
              <a:rPr lang="en-US" sz="1100">
                <a:solidFill>
                  <a:srgbClr val="767676"/>
                </a:solidFill>
                <a:latin typeface="Consolas" panose="020B0609020204030204" pitchFamily="49" charset="0"/>
              </a:rPr>
              <a:t>‐</a:t>
            </a:r>
            <a:r>
              <a:rPr lang="en-US" sz="1100" err="1">
                <a:solidFill>
                  <a:srgbClr val="767676"/>
                </a:solidFill>
                <a:latin typeface="Consolas" panose="020B0609020204030204" pitchFamily="49" charset="0"/>
              </a:rPr>
              <a:t>SipDomain</a:t>
            </a:r>
            <a:r>
              <a:rPr lang="en-US" sz="1100">
                <a:solidFill>
                  <a:srgbClr val="767676"/>
                </a:solidFill>
                <a:latin typeface="Consolas" panose="020B0609020204030204" pitchFamily="49" charset="0"/>
              </a:rPr>
              <a:t> </a:t>
            </a:r>
            <a:r>
              <a:rPr lang="en-US" sz="1100">
                <a:solidFill>
                  <a:srgbClr val="CCCCCC"/>
                </a:solidFill>
                <a:latin typeface="Consolas" panose="020B0609020204030204" pitchFamily="49" charset="0"/>
              </a:rPr>
              <a:t>contoso.com</a:t>
            </a:r>
          </a:p>
          <a:p>
            <a:pPr marL="228600" lvl="1" defTabSz="914367">
              <a:lnSpc>
                <a:spcPct val="90000"/>
              </a:lnSpc>
              <a:buSzPct val="90000"/>
            </a:pPr>
            <a:endParaRPr lang="en-US" sz="1400">
              <a:solidFill>
                <a:srgbClr val="F8F8F8"/>
              </a:solidFill>
              <a:latin typeface="Consolas" panose="020B0609020204030204" pitchFamily="49" charset="0"/>
            </a:endParaRPr>
          </a:p>
          <a:p>
            <a:pPr marL="404813" lvl="0" indent="-404813" defTabSz="914367">
              <a:lnSpc>
                <a:spcPct val="90000"/>
              </a:lnSpc>
              <a:buSzPct val="90000"/>
            </a:pPr>
            <a:endParaRPr lang="en-US" sz="1400">
              <a:solidFill>
                <a:srgbClr val="CCCCCC"/>
              </a:solidFill>
              <a:latin typeface="Consolas" panose="020B0609020204030204" pitchFamily="49" charset="0"/>
            </a:endParaRPr>
          </a:p>
        </p:txBody>
      </p:sp>
      <p:sp>
        <p:nvSpPr>
          <p:cNvPr id="10" name="TextBox 9">
            <a:extLst>
              <a:ext uri="{FF2B5EF4-FFF2-40B4-BE49-F238E27FC236}">
                <a16:creationId xmlns:a16="http://schemas.microsoft.com/office/drawing/2014/main" id="{ACD9BE33-B38B-4273-85AD-0BE3930C3778}"/>
              </a:ext>
            </a:extLst>
          </p:cNvPr>
          <p:cNvSpPr txBox="1"/>
          <p:nvPr/>
        </p:nvSpPr>
        <p:spPr>
          <a:xfrm>
            <a:off x="588263" y="960120"/>
            <a:ext cx="4948937" cy="215444"/>
          </a:xfrm>
          <a:prstGeom prst="rect">
            <a:avLst/>
          </a:prstGeom>
          <a:noFill/>
        </p:spPr>
        <p:txBody>
          <a:bodyPr wrap="square" lIns="0" tIns="0" rIns="0" bIns="0">
            <a:spAutoFit/>
          </a:bodyPr>
          <a:lstStyle/>
          <a:p>
            <a:pPr marL="0" marR="0" lvl="0" indent="0" algn="l" defTabSz="914367" rtl="0" eaLnBrk="1" fontAlgn="auto" latinLnBrk="0" hangingPunct="1">
              <a:lnSpc>
                <a:spcPct val="100000"/>
              </a:lnSpc>
              <a:spcBef>
                <a:spcPts val="0"/>
              </a:spcBef>
              <a:spcAft>
                <a:spcPts val="600"/>
              </a:spcAft>
              <a:buClrTx/>
              <a:buSzPct val="90000"/>
              <a:buFont typeface="Wingdings" panose="05000000000000000000" pitchFamily="2" charset="2"/>
              <a:buNone/>
              <a:tabLst/>
              <a:defRPr/>
            </a:pPr>
            <a:r>
              <a:rPr kumimoji="0" lang="en-US" sz="1400" b="0" i="0" u="none" strike="noStrike" kern="1200" cap="none" spc="0" normalizeH="0" baseline="0" noProof="0">
                <a:ln>
                  <a:noFill/>
                </a:ln>
                <a:effectLst/>
                <a:uLnTx/>
                <a:uFillTx/>
                <a:latin typeface="Segoe UI"/>
                <a:ea typeface="+mn-ea"/>
                <a:cs typeface="Segoe UI"/>
              </a:rPr>
              <a:t>Enable for Skype for Business</a:t>
            </a:r>
          </a:p>
        </p:txBody>
      </p:sp>
      <p:pic>
        <p:nvPicPr>
          <p:cNvPr id="12" name="Picture 11">
            <a:extLst>
              <a:ext uri="{FF2B5EF4-FFF2-40B4-BE49-F238E27FC236}">
                <a16:creationId xmlns:a16="http://schemas.microsoft.com/office/drawing/2014/main" id="{248162C9-AF00-4A64-BAB8-F02CD34ED37B}"/>
              </a:ext>
              <a:ext uri="{C183D7F6-B498-43B3-948B-1728B52AA6E4}">
                <adec:decorative xmlns:adec="http://schemas.microsoft.com/office/drawing/2017/decorative" val="1"/>
              </a:ext>
            </a:extLst>
          </p:cNvPr>
          <p:cNvPicPr>
            <a:picLocks noChangeAspect="1"/>
          </p:cNvPicPr>
          <p:nvPr/>
        </p:nvPicPr>
        <p:blipFill rotWithShape="1">
          <a:blip r:embed="rId4"/>
          <a:srcRect l="1215" t="1935" r="43604" b="21875"/>
          <a:stretch/>
        </p:blipFill>
        <p:spPr>
          <a:xfrm>
            <a:off x="6659879" y="737419"/>
            <a:ext cx="5532121" cy="6120582"/>
          </a:xfrm>
          <a:prstGeom prst="rect">
            <a:avLst/>
          </a:prstGeom>
          <a:ln>
            <a:noFill/>
          </a:ln>
        </p:spPr>
      </p:pic>
    </p:spTree>
    <p:extLst>
      <p:ext uri="{BB962C8B-B14F-4D97-AF65-F5344CB8AC3E}">
        <p14:creationId xmlns:p14="http://schemas.microsoft.com/office/powerpoint/2010/main" val="3120195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 presetClass="entr" presetSubtype="0" fill="hold" nodeType="withEffect">
                                  <p:stCondLst>
                                    <p:cond delay="0"/>
                                  </p:stCondLst>
                                  <p:iterate type="lt">
                                    <p:tmAbs val="20"/>
                                  </p:iterate>
                                  <p:childTnLst>
                                    <p:set>
                                      <p:cBhvr>
                                        <p:cTn id="12"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39EFDA9-BA3A-4120-8DA9-F10DDF9B3944}"/>
              </a:ext>
            </a:extLst>
          </p:cNvPr>
          <p:cNvSpPr>
            <a:spLocks noGrp="1"/>
          </p:cNvSpPr>
          <p:nvPr>
            <p:ph type="title"/>
          </p:nvPr>
        </p:nvSpPr>
        <p:spPr>
          <a:xfrm>
            <a:off x="585216" y="1864180"/>
            <a:ext cx="5320284" cy="498598"/>
          </a:xfrm>
        </p:spPr>
        <p:txBody>
          <a:bodyPr/>
          <a:lstStyle/>
          <a:p>
            <a:r>
              <a:rPr lang="en-US"/>
              <a:t>Advanced resource account options</a:t>
            </a:r>
          </a:p>
        </p:txBody>
      </p:sp>
    </p:spTree>
    <p:extLst>
      <p:ext uri="{BB962C8B-B14F-4D97-AF65-F5344CB8AC3E}">
        <p14:creationId xmlns:p14="http://schemas.microsoft.com/office/powerpoint/2010/main" val="3778715780"/>
      </p:ext>
    </p:extLst>
  </p:cSld>
  <p:clrMapOvr>
    <a:masterClrMapping/>
  </p:clrMapOvr>
  <p:transition spd="slow">
    <p:push dir="u"/>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 name="Title 1">
            <a:extLst>
              <a:ext uri="{FF2B5EF4-FFF2-40B4-BE49-F238E27FC236}">
                <a16:creationId xmlns:a16="http://schemas.microsoft.com/office/drawing/2014/main" id="{5BF8006B-F2C0-41BF-B37A-6185184A64B0}"/>
              </a:ext>
            </a:extLst>
          </p:cNvPr>
          <p:cNvSpPr>
            <a:spLocks noGrp="1"/>
          </p:cNvSpPr>
          <p:nvPr>
            <p:ph type="title"/>
          </p:nvPr>
        </p:nvSpPr>
        <p:spPr/>
        <p:txBody>
          <a:bodyPr/>
          <a:lstStyle/>
          <a:p>
            <a:pPr lvl="0"/>
            <a:r>
              <a:rPr lang="en-GB"/>
              <a:t>Edit Mailbox settings</a:t>
            </a:r>
          </a:p>
        </p:txBody>
      </p:sp>
      <p:sp>
        <p:nvSpPr>
          <p:cNvPr id="66" name="Text Placeholder 9">
            <a:extLst>
              <a:ext uri="{FF2B5EF4-FFF2-40B4-BE49-F238E27FC236}">
                <a16:creationId xmlns:a16="http://schemas.microsoft.com/office/drawing/2014/main" id="{06756BF5-0FD9-4D4B-A0B4-6849AF853E3F}"/>
              </a:ext>
            </a:extLst>
          </p:cNvPr>
          <p:cNvSpPr txBox="1">
            <a:spLocks/>
          </p:cNvSpPr>
          <p:nvPr/>
        </p:nvSpPr>
        <p:spPr>
          <a:xfrm>
            <a:off x="585217" y="992207"/>
            <a:ext cx="5510783" cy="1431161"/>
          </a:xfrm>
          <a:prstGeom prst="rect">
            <a:avLst/>
          </a:prstGeom>
        </p:spPr>
        <p:txBody>
          <a:bodyPr vert="horz" wrap="square" lIns="0" tIns="0" rIns="0" bIns="0" rtlCol="0">
            <a:sp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Aft>
                <a:spcPts val="1800"/>
              </a:spcAft>
              <a:buNone/>
            </a:pPr>
            <a:r>
              <a:rPr lang="en-US" sz="1600">
                <a:solidFill>
                  <a:schemeClr val="accent1"/>
                </a:solidFill>
                <a:latin typeface="+mj-lt"/>
              </a:rPr>
              <a:t>Edit Room</a:t>
            </a:r>
          </a:p>
          <a:p>
            <a:pPr marL="0" marR="0" lvl="0" indent="0" algn="l" defTabSz="914367" rtl="0" eaLnBrk="1" fontAlgn="auto" latinLnBrk="0" hangingPunct="1">
              <a:lnSpc>
                <a:spcPct val="100000"/>
              </a:lnSpc>
              <a:spcBef>
                <a:spcPts val="0"/>
              </a:spcBef>
              <a:spcAft>
                <a:spcPts val="1200"/>
              </a:spcAft>
              <a:buClr>
                <a:srgbClr val="DDDDDD"/>
              </a:buClr>
              <a:buSzPct val="100000"/>
              <a:buFontTx/>
              <a:buNone/>
              <a:tabLst/>
              <a:defRPr/>
            </a:pPr>
            <a:r>
              <a:rPr kumimoji="0" lang="en-US" sz="1400" b="0" i="0" u="none" strike="noStrike" kern="1200" cap="none" spc="0" normalizeH="0" baseline="0" noProof="0">
                <a:ln>
                  <a:noFill/>
                </a:ln>
                <a:solidFill>
                  <a:prstClr val="black"/>
                </a:solidFill>
                <a:effectLst/>
                <a:uLnTx/>
                <a:uFillTx/>
                <a:latin typeface="Segoe UI"/>
                <a:ea typeface="+mn-ea"/>
                <a:cs typeface="+mn-cs"/>
              </a:rPr>
              <a:t>Open Exchange Admin Center</a:t>
            </a:r>
          </a:p>
          <a:p>
            <a:pPr marL="0" marR="0" lvl="0" indent="0" algn="l" defTabSz="914367" rtl="0" eaLnBrk="1" fontAlgn="auto" latinLnBrk="0" hangingPunct="1">
              <a:lnSpc>
                <a:spcPct val="100000"/>
              </a:lnSpc>
              <a:spcBef>
                <a:spcPts val="0"/>
              </a:spcBef>
              <a:spcAft>
                <a:spcPts val="1200"/>
              </a:spcAft>
              <a:buClr>
                <a:srgbClr val="DDDDDD"/>
              </a:buClr>
              <a:buSzPct val="100000"/>
              <a:buFontTx/>
              <a:buNone/>
              <a:tabLst/>
              <a:defRPr/>
            </a:pPr>
            <a:r>
              <a:rPr kumimoji="0" lang="en-US" sz="1400" b="0" i="0" u="none" strike="noStrike" kern="1200" cap="none" spc="0" normalizeH="0" baseline="0" noProof="0">
                <a:ln>
                  <a:noFill/>
                </a:ln>
                <a:solidFill>
                  <a:prstClr val="black"/>
                </a:solidFill>
                <a:effectLst/>
                <a:uLnTx/>
                <a:uFillTx/>
                <a:latin typeface="Segoe UI"/>
                <a:ea typeface="+mn-ea"/>
                <a:cs typeface="+mn-cs"/>
              </a:rPr>
              <a:t>Click on recipients/resources</a:t>
            </a:r>
          </a:p>
          <a:p>
            <a:pPr marL="0" marR="0" lvl="0" indent="0" algn="l" defTabSz="914367" rtl="0" eaLnBrk="1" fontAlgn="auto" latinLnBrk="0" hangingPunct="1">
              <a:lnSpc>
                <a:spcPct val="100000"/>
              </a:lnSpc>
              <a:spcBef>
                <a:spcPts val="0"/>
              </a:spcBef>
              <a:spcAft>
                <a:spcPts val="1200"/>
              </a:spcAft>
              <a:buClr>
                <a:srgbClr val="DDDDDD"/>
              </a:buClr>
              <a:buSzPct val="100000"/>
              <a:buFontTx/>
              <a:buNone/>
              <a:tabLst/>
              <a:defRPr/>
            </a:pPr>
            <a:r>
              <a:rPr kumimoji="0" lang="en-US" sz="1400" b="0" i="0" u="none" strike="noStrike" kern="1200" cap="none" spc="0" normalizeH="0" baseline="0" noProof="0">
                <a:ln>
                  <a:noFill/>
                </a:ln>
                <a:solidFill>
                  <a:prstClr val="black"/>
                </a:solidFill>
                <a:effectLst/>
                <a:uLnTx/>
                <a:uFillTx/>
                <a:latin typeface="Segoe UI"/>
                <a:ea typeface="+mn-ea"/>
                <a:cs typeface="+mn-cs"/>
              </a:rPr>
              <a:t>Select room to edit</a:t>
            </a:r>
            <a:endParaRPr kumimoji="0" lang="en-US" sz="1800" b="0" i="0" u="none" strike="noStrike" kern="1200" cap="none" spc="0" normalizeH="0" baseline="0" noProof="0">
              <a:ln>
                <a:noFill/>
              </a:ln>
              <a:solidFill>
                <a:prstClr val="black"/>
              </a:solidFill>
              <a:effectLst/>
              <a:uLnTx/>
              <a:uFillTx/>
              <a:latin typeface="Segoe UI"/>
              <a:ea typeface="+mn-ea"/>
              <a:cs typeface="+mn-cs"/>
            </a:endParaRPr>
          </a:p>
        </p:txBody>
      </p:sp>
      <p:pic>
        <p:nvPicPr>
          <p:cNvPr id="9" name="Picture 8">
            <a:extLst>
              <a:ext uri="{FF2B5EF4-FFF2-40B4-BE49-F238E27FC236}">
                <a16:creationId xmlns:a16="http://schemas.microsoft.com/office/drawing/2014/main" id="{7A90EE23-504D-4D7D-BE27-0E6C43FB5D18}"/>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585217" y="2777100"/>
            <a:ext cx="5986529" cy="2749101"/>
          </a:xfrm>
          <a:prstGeom prst="rect">
            <a:avLst/>
          </a:prstGeom>
          <a:ln>
            <a:noFill/>
          </a:ln>
          <a:effectLst>
            <a:outerShdw blurRad="190500" algn="ctr" rotWithShape="0">
              <a:prstClr val="black">
                <a:alpha val="30000"/>
              </a:prstClr>
            </a:outerShdw>
          </a:effectLst>
        </p:spPr>
      </p:pic>
      <p:pic>
        <p:nvPicPr>
          <p:cNvPr id="7" name="Picture 6">
            <a:extLst>
              <a:ext uri="{FF2B5EF4-FFF2-40B4-BE49-F238E27FC236}">
                <a16:creationId xmlns:a16="http://schemas.microsoft.com/office/drawing/2014/main" id="{78A713A4-5981-4F8A-8C7F-19007C22B1B3}"/>
              </a:ext>
              <a:ext uri="{C183D7F6-B498-43B3-948B-1728B52AA6E4}">
                <adec:decorative xmlns:adec="http://schemas.microsoft.com/office/drawing/2017/decorative" val="1"/>
              </a:ext>
            </a:extLst>
          </p:cNvPr>
          <p:cNvPicPr>
            <a:picLocks noChangeAspect="1"/>
          </p:cNvPicPr>
          <p:nvPr/>
        </p:nvPicPr>
        <p:blipFill rotWithShape="1">
          <a:blip r:embed="rId4"/>
          <a:srcRect l="1215" t="1935" r="43604" b="21875"/>
          <a:stretch/>
        </p:blipFill>
        <p:spPr>
          <a:xfrm>
            <a:off x="6659879" y="737419"/>
            <a:ext cx="5532121" cy="6120582"/>
          </a:xfrm>
          <a:prstGeom prst="rect">
            <a:avLst/>
          </a:prstGeom>
          <a:ln>
            <a:noFill/>
          </a:ln>
        </p:spPr>
      </p:pic>
    </p:spTree>
    <p:extLst>
      <p:ext uri="{BB962C8B-B14F-4D97-AF65-F5344CB8AC3E}">
        <p14:creationId xmlns:p14="http://schemas.microsoft.com/office/powerpoint/2010/main" val="40074503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 name="Rectangle: Rounded Corners 76">
            <a:extLst>
              <a:ext uri="{FF2B5EF4-FFF2-40B4-BE49-F238E27FC236}">
                <a16:creationId xmlns:a16="http://schemas.microsoft.com/office/drawing/2014/main" id="{15A19113-B5D1-4DAA-B8B5-7A5B73188743}"/>
              </a:ext>
              <a:ext uri="{C183D7F6-B498-43B3-948B-1728B52AA6E4}">
                <adec:decorative xmlns:adec="http://schemas.microsoft.com/office/drawing/2017/decorative" val="1"/>
              </a:ext>
            </a:extLst>
          </p:cNvPr>
          <p:cNvSpPr/>
          <p:nvPr/>
        </p:nvSpPr>
        <p:spPr bwMode="auto">
          <a:xfrm>
            <a:off x="558001" y="5172364"/>
            <a:ext cx="5218221" cy="1153485"/>
          </a:xfrm>
          <a:prstGeom prst="roundRect">
            <a:avLst>
              <a:gd name="adj" fmla="val 5505"/>
            </a:avLst>
          </a:prstGeom>
          <a:solidFill>
            <a:srgbClr val="000000"/>
          </a:solidFill>
          <a:ln>
            <a:noFill/>
            <a:headEnd type="none" w="med" len="med"/>
            <a:tailEnd type="none" w="med" len="med"/>
          </a:ln>
          <a:effectLst>
            <a:outerShdw blurRad="190500" algn="ctr" rotWithShape="0">
              <a:prstClr val="black">
                <a:alpha val="3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sp>
        <p:nvSpPr>
          <p:cNvPr id="61" name="Title 1">
            <a:extLst>
              <a:ext uri="{FF2B5EF4-FFF2-40B4-BE49-F238E27FC236}">
                <a16:creationId xmlns:a16="http://schemas.microsoft.com/office/drawing/2014/main" id="{5BF8006B-F2C0-41BF-B37A-6185184A64B0}"/>
              </a:ext>
            </a:extLst>
          </p:cNvPr>
          <p:cNvSpPr>
            <a:spLocks noGrp="1"/>
          </p:cNvSpPr>
          <p:nvPr>
            <p:ph type="title"/>
          </p:nvPr>
        </p:nvSpPr>
        <p:spPr/>
        <p:txBody>
          <a:bodyPr/>
          <a:lstStyle/>
          <a:p>
            <a:pPr lvl="0"/>
            <a:r>
              <a:rPr lang="en-GB"/>
              <a:t>Optional settings</a:t>
            </a:r>
          </a:p>
        </p:txBody>
      </p:sp>
      <p:sp>
        <p:nvSpPr>
          <p:cNvPr id="66" name="Text Placeholder 9">
            <a:extLst>
              <a:ext uri="{FF2B5EF4-FFF2-40B4-BE49-F238E27FC236}">
                <a16:creationId xmlns:a16="http://schemas.microsoft.com/office/drawing/2014/main" id="{06756BF5-0FD9-4D4B-A0B4-6849AF853E3F}"/>
              </a:ext>
            </a:extLst>
          </p:cNvPr>
          <p:cNvSpPr txBox="1">
            <a:spLocks/>
          </p:cNvSpPr>
          <p:nvPr/>
        </p:nvSpPr>
        <p:spPr>
          <a:xfrm>
            <a:off x="585217" y="992207"/>
            <a:ext cx="5510783" cy="1027974"/>
          </a:xfrm>
          <a:prstGeom prst="rect">
            <a:avLst/>
          </a:prstGeom>
        </p:spPr>
        <p:txBody>
          <a:bodyPr vert="horz" wrap="square" lIns="0" tIns="0" rIns="0" bIns="0" rtlCol="0">
            <a:sp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Aft>
                <a:spcPts val="1800"/>
              </a:spcAft>
              <a:buNone/>
            </a:pPr>
            <a:r>
              <a:rPr lang="en-US" sz="1600">
                <a:solidFill>
                  <a:schemeClr val="accent1"/>
                </a:solidFill>
                <a:latin typeface="+mj-lt"/>
              </a:rPr>
              <a:t>MailTips</a:t>
            </a:r>
          </a:p>
          <a:p>
            <a:pPr marL="0" indent="0">
              <a:spcBef>
                <a:spcPts val="0"/>
              </a:spcBef>
              <a:spcAft>
                <a:spcPts val="600"/>
              </a:spcAft>
              <a:buNone/>
            </a:pPr>
            <a:r>
              <a:rPr lang="en-US" sz="1400"/>
              <a:t>Informative messages displayed to users in the InfoBar in Outlook</a:t>
            </a:r>
          </a:p>
          <a:p>
            <a:pPr marL="0" indent="0">
              <a:spcAft>
                <a:spcPts val="1800"/>
              </a:spcAft>
              <a:buNone/>
            </a:pPr>
            <a:r>
              <a:rPr lang="en-US" sz="1400"/>
              <a:t>You can create custom MailTips for all types of recipients</a:t>
            </a:r>
            <a:endParaRPr lang="en-US" sz="1600"/>
          </a:p>
        </p:txBody>
      </p:sp>
      <p:sp>
        <p:nvSpPr>
          <p:cNvPr id="69" name="TextBox 68">
            <a:extLst>
              <a:ext uri="{FF2B5EF4-FFF2-40B4-BE49-F238E27FC236}">
                <a16:creationId xmlns:a16="http://schemas.microsoft.com/office/drawing/2014/main" id="{D3559174-2733-4652-B5D8-74F3C81AE017}"/>
              </a:ext>
            </a:extLst>
          </p:cNvPr>
          <p:cNvSpPr txBox="1"/>
          <p:nvPr/>
        </p:nvSpPr>
        <p:spPr>
          <a:xfrm>
            <a:off x="198854" y="5342634"/>
            <a:ext cx="5234974" cy="830997"/>
          </a:xfrm>
          <a:prstGeom prst="rect">
            <a:avLst/>
          </a:prstGeom>
          <a:noFill/>
        </p:spPr>
        <p:txBody>
          <a:bodyPr wrap="square">
            <a:spAutoFit/>
          </a:bodyPr>
          <a:lstStyle/>
          <a:p>
            <a:pPr marL="457200">
              <a:lnSpc>
                <a:spcPct val="100000"/>
              </a:lnSpc>
              <a:spcAft>
                <a:spcPts val="600"/>
              </a:spcAft>
            </a:pPr>
            <a:r>
              <a:rPr lang="en-US" sz="1600">
                <a:solidFill>
                  <a:srgbClr val="F9F1A5"/>
                </a:solidFill>
                <a:latin typeface="Consolas" panose="020B0609020204030204" pitchFamily="49" charset="0"/>
              </a:rPr>
              <a:t>Set-Mailbox</a:t>
            </a:r>
            <a:r>
              <a:rPr lang="en-US" sz="1600">
                <a:solidFill>
                  <a:srgbClr val="4B53BC"/>
                </a:solidFill>
                <a:latin typeface="Consolas" panose="020B0609020204030204" pitchFamily="49" charset="0"/>
              </a:rPr>
              <a:t> </a:t>
            </a:r>
            <a:r>
              <a:rPr lang="en-US" sz="1600">
                <a:solidFill>
                  <a:srgbClr val="767676"/>
                </a:solidFill>
                <a:latin typeface="Consolas" panose="020B0609020204030204" pitchFamily="49" charset="0"/>
              </a:rPr>
              <a:t>-Identity </a:t>
            </a:r>
            <a:r>
              <a:rPr lang="en-US" sz="1600">
                <a:solidFill>
                  <a:srgbClr val="16C60C"/>
                </a:solidFill>
                <a:latin typeface="Consolas" panose="020B0609020204030204" pitchFamily="49" charset="0"/>
              </a:rPr>
              <a:t>$</a:t>
            </a:r>
            <a:r>
              <a:rPr lang="en-US" sz="1600" err="1">
                <a:solidFill>
                  <a:srgbClr val="16C60C"/>
                </a:solidFill>
                <a:latin typeface="Consolas" panose="020B0609020204030204" pitchFamily="49" charset="0"/>
              </a:rPr>
              <a:t>MailBoxAlias</a:t>
            </a:r>
            <a:r>
              <a:rPr lang="en-US" sz="1600">
                <a:solidFill>
                  <a:srgbClr val="16C60C"/>
                </a:solidFill>
                <a:latin typeface="Consolas" panose="020B0609020204030204" pitchFamily="49" charset="0"/>
              </a:rPr>
              <a:t> </a:t>
            </a:r>
            <a:r>
              <a:rPr lang="en-US" sz="1600">
                <a:solidFill>
                  <a:srgbClr val="767676"/>
                </a:solidFill>
                <a:latin typeface="Consolas" panose="020B0609020204030204" pitchFamily="49" charset="0"/>
              </a:rPr>
              <a:t>‐MailTip </a:t>
            </a:r>
            <a:r>
              <a:rPr lang="en-US" sz="1600">
                <a:solidFill>
                  <a:srgbClr val="3A96DD"/>
                </a:solidFill>
                <a:latin typeface="Consolas" panose="020B0609020204030204" pitchFamily="49" charset="0"/>
              </a:rPr>
              <a:t>"This room is equipped to support Microsoft Teams meetings" </a:t>
            </a:r>
          </a:p>
        </p:txBody>
      </p:sp>
      <p:pic>
        <p:nvPicPr>
          <p:cNvPr id="70" name="Picture 69">
            <a:extLst>
              <a:ext uri="{FF2B5EF4-FFF2-40B4-BE49-F238E27FC236}">
                <a16:creationId xmlns:a16="http://schemas.microsoft.com/office/drawing/2014/main" id="{7A7DD454-82C2-4B15-A3C3-8E3BE1FC5BEC}"/>
              </a:ext>
              <a:ext uri="{C183D7F6-B498-43B3-948B-1728B52AA6E4}">
                <adec:decorative xmlns:adec="http://schemas.microsoft.com/office/drawing/2017/decorative" val="1"/>
              </a:ext>
            </a:extLst>
          </p:cNvPr>
          <p:cNvPicPr>
            <a:picLocks noChangeAspect="1"/>
          </p:cNvPicPr>
          <p:nvPr/>
        </p:nvPicPr>
        <p:blipFill rotWithShape="1">
          <a:blip r:embed="rId3"/>
          <a:srcRect t="6281"/>
          <a:stretch/>
        </p:blipFill>
        <p:spPr>
          <a:xfrm>
            <a:off x="585217" y="2326727"/>
            <a:ext cx="5202022" cy="2581030"/>
          </a:xfrm>
          <a:prstGeom prst="rect">
            <a:avLst/>
          </a:prstGeom>
          <a:ln>
            <a:noFill/>
          </a:ln>
          <a:effectLst>
            <a:outerShdw blurRad="190500" algn="ctr" rotWithShape="0">
              <a:prstClr val="black">
                <a:alpha val="30000"/>
              </a:prstClr>
            </a:outerShdw>
          </a:effectLst>
        </p:spPr>
      </p:pic>
      <p:sp>
        <p:nvSpPr>
          <p:cNvPr id="75" name="Rectangle 74">
            <a:extLst>
              <a:ext uri="{FF2B5EF4-FFF2-40B4-BE49-F238E27FC236}">
                <a16:creationId xmlns:a16="http://schemas.microsoft.com/office/drawing/2014/main" id="{BA627AF3-4FE0-4209-8D72-AE0A96304E0C}"/>
              </a:ext>
              <a:ext uri="{C183D7F6-B498-43B3-948B-1728B52AA6E4}">
                <adec:decorative xmlns:adec="http://schemas.microsoft.com/office/drawing/2017/decorative" val="1"/>
              </a:ext>
            </a:extLst>
          </p:cNvPr>
          <p:cNvSpPr/>
          <p:nvPr/>
        </p:nvSpPr>
        <p:spPr bwMode="auto">
          <a:xfrm>
            <a:off x="630186" y="2993425"/>
            <a:ext cx="3716961" cy="225487"/>
          </a:xfrm>
          <a:prstGeom prst="rect">
            <a:avLst/>
          </a:prstGeom>
          <a:noFill/>
          <a:ln w="19050">
            <a:solidFill>
              <a:srgbClr val="4B53BC"/>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pic>
        <p:nvPicPr>
          <p:cNvPr id="11" name="Picture 10">
            <a:extLst>
              <a:ext uri="{FF2B5EF4-FFF2-40B4-BE49-F238E27FC236}">
                <a16:creationId xmlns:a16="http://schemas.microsoft.com/office/drawing/2014/main" id="{5B94672A-06BD-457D-A8B4-7CB5BEA51F88}"/>
              </a:ext>
              <a:ext uri="{C183D7F6-B498-43B3-948B-1728B52AA6E4}">
                <adec:decorative xmlns:adec="http://schemas.microsoft.com/office/drawing/2017/decorative" val="1"/>
              </a:ext>
            </a:extLst>
          </p:cNvPr>
          <p:cNvPicPr>
            <a:picLocks noChangeAspect="1"/>
          </p:cNvPicPr>
          <p:nvPr/>
        </p:nvPicPr>
        <p:blipFill rotWithShape="1">
          <a:blip r:embed="rId4"/>
          <a:srcRect l="1215" t="1935" r="43604" b="21875"/>
          <a:stretch/>
        </p:blipFill>
        <p:spPr>
          <a:xfrm>
            <a:off x="6659879" y="737419"/>
            <a:ext cx="5532121" cy="6120582"/>
          </a:xfrm>
          <a:prstGeom prst="rect">
            <a:avLst/>
          </a:prstGeom>
          <a:ln>
            <a:noFill/>
          </a:ln>
        </p:spPr>
      </p:pic>
    </p:spTree>
    <p:extLst>
      <p:ext uri="{BB962C8B-B14F-4D97-AF65-F5344CB8AC3E}">
        <p14:creationId xmlns:p14="http://schemas.microsoft.com/office/powerpoint/2010/main" val="21481703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70"/>
                                        </p:tgtEl>
                                        <p:attrNameLst>
                                          <p:attrName>style.visibility</p:attrName>
                                        </p:attrNameLst>
                                      </p:cBhvr>
                                      <p:to>
                                        <p:strVal val="visible"/>
                                      </p:to>
                                    </p:set>
                                    <p:animEffect transition="in" filter="fade">
                                      <p:cBhvr>
                                        <p:cTn id="7" dur="500"/>
                                        <p:tgtEl>
                                          <p:spTgt spid="7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5"/>
                                        </p:tgtEl>
                                        <p:attrNameLst>
                                          <p:attrName>style.visibility</p:attrName>
                                        </p:attrNameLst>
                                      </p:cBhvr>
                                      <p:to>
                                        <p:strVal val="visible"/>
                                      </p:to>
                                    </p:set>
                                    <p:animEffect transition="in" filter="fade">
                                      <p:cBhvr>
                                        <p:cTn id="10" dur="500"/>
                                        <p:tgtEl>
                                          <p:spTgt spid="75"/>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77"/>
                                        </p:tgtEl>
                                        <p:attrNameLst>
                                          <p:attrName>style.visibility</p:attrName>
                                        </p:attrNameLst>
                                      </p:cBhvr>
                                      <p:to>
                                        <p:strVal val="visible"/>
                                      </p:to>
                                    </p:set>
                                    <p:animEffect transition="in" filter="fade">
                                      <p:cBhvr>
                                        <p:cTn id="14" dur="500"/>
                                        <p:tgtEl>
                                          <p:spTgt spid="77"/>
                                        </p:tgtEl>
                                      </p:cBhvr>
                                    </p:animEffect>
                                  </p:childTnLst>
                                </p:cTn>
                              </p:par>
                            </p:childTnLst>
                          </p:cTn>
                        </p:par>
                        <p:par>
                          <p:cTn id="15" fill="hold">
                            <p:stCondLst>
                              <p:cond delay="1000"/>
                            </p:stCondLst>
                            <p:childTnLst>
                              <p:par>
                                <p:cTn id="16" presetID="1" presetClass="entr" presetSubtype="0" fill="hold" nodeType="afterEffect">
                                  <p:stCondLst>
                                    <p:cond delay="0"/>
                                  </p:stCondLst>
                                  <p:iterate type="lt">
                                    <p:tmAbs val="30"/>
                                  </p:iterate>
                                  <p:childTnLst>
                                    <p:set>
                                      <p:cBhvr>
                                        <p:cTn id="17" dur="1" fill="hold">
                                          <p:stCondLst>
                                            <p:cond delay="0"/>
                                          </p:stCondLst>
                                        </p:cTn>
                                        <p:tgtEl>
                                          <p:spTgt spid="69">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 grpId="0" animBg="1"/>
      <p:bldP spid="75"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C17F89D6-610C-4D0F-9B4C-E818FFA27196}"/>
              </a:ext>
              <a:ext uri="{C183D7F6-B498-43B3-948B-1728B52AA6E4}">
                <adec:decorative xmlns:adec="http://schemas.microsoft.com/office/drawing/2017/decorative" val="1"/>
              </a:ext>
            </a:extLst>
          </p:cNvPr>
          <p:cNvPicPr>
            <a:picLocks noChangeAspect="1"/>
          </p:cNvPicPr>
          <p:nvPr/>
        </p:nvPicPr>
        <p:blipFill rotWithShape="1">
          <a:blip r:embed="rId3"/>
          <a:srcRect l="3252" t="-1371" r="4626" b="56904"/>
          <a:stretch/>
        </p:blipFill>
        <p:spPr>
          <a:xfrm>
            <a:off x="6096001" y="4500301"/>
            <a:ext cx="6096000" cy="2357700"/>
          </a:xfrm>
          <a:prstGeom prst="rect">
            <a:avLst/>
          </a:prstGeom>
          <a:ln>
            <a:noFill/>
          </a:ln>
        </p:spPr>
      </p:pic>
      <p:pic>
        <p:nvPicPr>
          <p:cNvPr id="12" name="Picture 4">
            <a:extLst>
              <a:ext uri="{FF2B5EF4-FFF2-40B4-BE49-F238E27FC236}">
                <a16:creationId xmlns:a16="http://schemas.microsoft.com/office/drawing/2014/main" id="{6387455B-0EBD-493E-BD8A-79B034133611}"/>
              </a:ext>
              <a:ext uri="{C183D7F6-B498-43B3-948B-1728B52AA6E4}">
                <adec:decorative xmlns:adec="http://schemas.microsoft.com/office/drawing/2017/decorative" val="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0781" y="1711176"/>
            <a:ext cx="7786781" cy="5276799"/>
          </a:xfrm>
          <a:prstGeom prst="rect">
            <a:avLst/>
          </a:prstGeom>
          <a:noFill/>
          <a:extLst>
            <a:ext uri="{909E8E84-426E-40DD-AFC4-6F175D3DCCD1}">
              <a14:hiddenFill xmlns:a14="http://schemas.microsoft.com/office/drawing/2010/main">
                <a:solidFill>
                  <a:srgbClr val="FFFFFF"/>
                </a:solidFill>
              </a14:hiddenFill>
            </a:ext>
          </a:extLst>
        </p:spPr>
      </p:pic>
      <p:sp>
        <p:nvSpPr>
          <p:cNvPr id="61" name="Title 1">
            <a:extLst>
              <a:ext uri="{FF2B5EF4-FFF2-40B4-BE49-F238E27FC236}">
                <a16:creationId xmlns:a16="http://schemas.microsoft.com/office/drawing/2014/main" id="{5BF8006B-F2C0-41BF-B37A-6185184A64B0}"/>
              </a:ext>
            </a:extLst>
          </p:cNvPr>
          <p:cNvSpPr>
            <a:spLocks noGrp="1"/>
          </p:cNvSpPr>
          <p:nvPr>
            <p:ph type="title"/>
          </p:nvPr>
        </p:nvSpPr>
        <p:spPr/>
        <p:txBody>
          <a:bodyPr/>
          <a:lstStyle/>
          <a:p>
            <a:pPr lvl="0"/>
            <a:r>
              <a:rPr lang="en-GB"/>
              <a:t>Optional settings </a:t>
            </a:r>
          </a:p>
        </p:txBody>
      </p:sp>
      <p:sp>
        <p:nvSpPr>
          <p:cNvPr id="66" name="Text Placeholder 9">
            <a:extLst>
              <a:ext uri="{FF2B5EF4-FFF2-40B4-BE49-F238E27FC236}">
                <a16:creationId xmlns:a16="http://schemas.microsoft.com/office/drawing/2014/main" id="{06756BF5-0FD9-4D4B-A0B4-6849AF853E3F}"/>
              </a:ext>
            </a:extLst>
          </p:cNvPr>
          <p:cNvSpPr txBox="1">
            <a:spLocks/>
          </p:cNvSpPr>
          <p:nvPr/>
        </p:nvSpPr>
        <p:spPr>
          <a:xfrm>
            <a:off x="588263" y="994913"/>
            <a:ext cx="6132074" cy="581698"/>
          </a:xfrm>
          <a:prstGeom prst="rect">
            <a:avLst/>
          </a:prstGeom>
        </p:spPr>
        <p:txBody>
          <a:bodyPr vert="horz" wrap="square" lIns="0" tIns="0" rIns="0" bIns="0" rtlCol="0">
            <a:sp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0"/>
              </a:spcBef>
              <a:spcAft>
                <a:spcPts val="600"/>
              </a:spcAft>
              <a:buNone/>
            </a:pPr>
            <a:r>
              <a:rPr lang="en-US" sz="1600">
                <a:solidFill>
                  <a:schemeClr val="accent1"/>
                </a:solidFill>
                <a:latin typeface="+mj-lt"/>
              </a:rPr>
              <a:t>Additional Reponses</a:t>
            </a:r>
          </a:p>
          <a:p>
            <a:pPr marL="0" indent="0">
              <a:spcAft>
                <a:spcPts val="1800"/>
              </a:spcAft>
              <a:buNone/>
            </a:pPr>
            <a:r>
              <a:rPr lang="en-US" sz="1400"/>
              <a:t>Additional information to be included in responses to meeting requests</a:t>
            </a:r>
          </a:p>
        </p:txBody>
      </p:sp>
      <p:pic>
        <p:nvPicPr>
          <p:cNvPr id="9" name="Picture 8">
            <a:extLst>
              <a:ext uri="{FF2B5EF4-FFF2-40B4-BE49-F238E27FC236}">
                <a16:creationId xmlns:a16="http://schemas.microsoft.com/office/drawing/2014/main" id="{607D3406-4C73-48BB-8CE1-5902467AC2EB}"/>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6993566" y="1711176"/>
            <a:ext cx="4757448" cy="2570190"/>
          </a:xfrm>
          <a:prstGeom prst="rect">
            <a:avLst/>
          </a:prstGeom>
          <a:ln>
            <a:noFill/>
          </a:ln>
          <a:effectLst>
            <a:outerShdw blurRad="190500" dist="38100" sx="101000" sy="101000" algn="tl" rotWithShape="0">
              <a:srgbClr val="333333">
                <a:alpha val="30000"/>
              </a:srgbClr>
            </a:outerShdw>
          </a:effectLst>
        </p:spPr>
      </p:pic>
      <p:sp>
        <p:nvSpPr>
          <p:cNvPr id="8" name="Rectangle 7">
            <a:extLst>
              <a:ext uri="{FF2B5EF4-FFF2-40B4-BE49-F238E27FC236}">
                <a16:creationId xmlns:a16="http://schemas.microsoft.com/office/drawing/2014/main" id="{6528DBDE-FBB4-4554-A59F-17363E745B83}"/>
              </a:ext>
              <a:ext uri="{C183D7F6-B498-43B3-948B-1728B52AA6E4}">
                <adec:decorative xmlns:adec="http://schemas.microsoft.com/office/drawing/2017/decorative" val="1"/>
              </a:ext>
            </a:extLst>
          </p:cNvPr>
          <p:cNvSpPr/>
          <p:nvPr/>
        </p:nvSpPr>
        <p:spPr bwMode="auto">
          <a:xfrm>
            <a:off x="440986" y="1820579"/>
            <a:ext cx="6096000" cy="3906453"/>
          </a:xfrm>
          <a:prstGeom prst="rect">
            <a:avLst/>
          </a:prstGeom>
          <a:solidFill>
            <a:srgbClr val="000000"/>
          </a:solidFill>
          <a:ln>
            <a:noFill/>
            <a:headEnd type="none" w="med" len="med"/>
            <a:tailEnd type="none" w="med" len="med"/>
          </a:ln>
          <a:effectLst>
            <a:outerShdw blurRad="190500" algn="ctr" rotWithShape="0">
              <a:prstClr val="black">
                <a:alpha val="3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sp>
        <p:nvSpPr>
          <p:cNvPr id="10" name="TextBox 9">
            <a:extLst>
              <a:ext uri="{FF2B5EF4-FFF2-40B4-BE49-F238E27FC236}">
                <a16:creationId xmlns:a16="http://schemas.microsoft.com/office/drawing/2014/main" id="{E9574F7E-2F5F-4ECD-BEC6-5DC1F5A549BE}"/>
              </a:ext>
            </a:extLst>
          </p:cNvPr>
          <p:cNvSpPr txBox="1"/>
          <p:nvPr/>
        </p:nvSpPr>
        <p:spPr>
          <a:xfrm>
            <a:off x="99152" y="2280739"/>
            <a:ext cx="5741177" cy="2877711"/>
          </a:xfrm>
          <a:prstGeom prst="rect">
            <a:avLst/>
          </a:prstGeom>
          <a:noFill/>
        </p:spPr>
        <p:txBody>
          <a:bodyPr wrap="square">
            <a:spAutoFit/>
          </a:bodyPr>
          <a:lstStyle/>
          <a:p>
            <a:pPr lvl="1"/>
            <a:r>
              <a:rPr lang="en-US" sz="1100">
                <a:solidFill>
                  <a:srgbClr val="16C60C"/>
                </a:solidFill>
                <a:latin typeface="Consolas" panose="020B0609020204030204" pitchFamily="49" charset="0"/>
              </a:rPr>
              <a:t>$</a:t>
            </a:r>
            <a:r>
              <a:rPr lang="en-US" sz="1100" err="1">
                <a:solidFill>
                  <a:srgbClr val="16C60C"/>
                </a:solidFill>
                <a:latin typeface="Consolas" panose="020B0609020204030204" pitchFamily="49" charset="0"/>
              </a:rPr>
              <a:t>AdditionalResponse</a:t>
            </a:r>
            <a:r>
              <a:rPr lang="en-US" sz="1100">
                <a:solidFill>
                  <a:srgbClr val="CCCCCC"/>
                </a:solidFill>
                <a:latin typeface="Consolas" panose="020B0609020204030204" pitchFamily="49" charset="0"/>
              </a:rPr>
              <a:t>=</a:t>
            </a:r>
            <a:r>
              <a:rPr lang="en-US" sz="1100">
                <a:solidFill>
                  <a:srgbClr val="3A96DD"/>
                </a:solidFill>
                <a:latin typeface="Consolas" panose="020B0609020204030204" pitchFamily="49" charset="0"/>
              </a:rPr>
              <a:t>@"</a:t>
            </a:r>
          </a:p>
          <a:p>
            <a:pPr lvl="1"/>
            <a:r>
              <a:rPr lang="en-US" sz="1100">
                <a:solidFill>
                  <a:srgbClr val="3A96DD"/>
                </a:solidFill>
                <a:latin typeface="Consolas" panose="020B0609020204030204" pitchFamily="49" charset="0"/>
              </a:rPr>
              <a:t>&lt;</a:t>
            </a:r>
            <a:r>
              <a:rPr lang="en-US" sz="1100" err="1">
                <a:solidFill>
                  <a:srgbClr val="3A96DD"/>
                </a:solidFill>
                <a:latin typeface="Consolas" panose="020B0609020204030204" pitchFamily="49" charset="0"/>
              </a:rPr>
              <a:t>hr</a:t>
            </a:r>
            <a:r>
              <a:rPr lang="en-US" sz="1100">
                <a:solidFill>
                  <a:srgbClr val="3A96DD"/>
                </a:solidFill>
                <a:latin typeface="Consolas" panose="020B0609020204030204" pitchFamily="49" charset="0"/>
              </a:rPr>
              <a:t> style="font-family: Calibri, Arial, Helvetica, sans-serif; font-size: 12pt; color: </a:t>
            </a:r>
            <a:r>
              <a:rPr lang="en-US" sz="1100" err="1">
                <a:solidFill>
                  <a:srgbClr val="3A96DD"/>
                </a:solidFill>
                <a:latin typeface="Consolas" panose="020B0609020204030204" pitchFamily="49" charset="0"/>
              </a:rPr>
              <a:t>rgb</a:t>
            </a:r>
            <a:r>
              <a:rPr lang="en-US" sz="1100">
                <a:solidFill>
                  <a:srgbClr val="3A96DD"/>
                </a:solidFill>
                <a:latin typeface="Consolas" panose="020B0609020204030204" pitchFamily="49" charset="0"/>
              </a:rPr>
              <a:t>(0, 0, 0);"&gt;&lt;p align="center"&gt;&lt;</a:t>
            </a:r>
            <a:r>
              <a:rPr lang="en-US" sz="1100" err="1">
                <a:solidFill>
                  <a:srgbClr val="3A96DD"/>
                </a:solidFill>
                <a:latin typeface="Consolas" panose="020B0609020204030204" pitchFamily="49" charset="0"/>
              </a:rPr>
              <a:t>img</a:t>
            </a:r>
            <a:r>
              <a:rPr lang="en-US" sz="1100">
                <a:solidFill>
                  <a:srgbClr val="3A96DD"/>
                </a:solidFill>
                <a:latin typeface="Consolas" panose="020B0609020204030204" pitchFamily="49" charset="0"/>
              </a:rPr>
              <a:t> width="291" height="137"src="https://images.contoso.com/msc17_collaboration_002.png"&gt;&lt;/p&gt;&lt;p align="center"&gt;This room is equipped with One Touch Join – Did you make this a Microsoft Teams or Skype for Business meeting?&lt;/p&gt;&lt;p align="center"&gt;Become a meeting ninja – &lt;a </a:t>
            </a:r>
            <a:r>
              <a:rPr lang="en-US" sz="1100" err="1">
                <a:solidFill>
                  <a:srgbClr val="3A96DD"/>
                </a:solidFill>
                <a:latin typeface="Consolas" panose="020B0609020204030204" pitchFamily="49" charset="0"/>
              </a:rPr>
              <a:t>href</a:t>
            </a:r>
            <a:r>
              <a:rPr lang="en-US" sz="1100">
                <a:solidFill>
                  <a:srgbClr val="3A96DD"/>
                </a:solidFill>
                <a:latin typeface="Consolas" panose="020B0609020204030204" pitchFamily="49" charset="0"/>
              </a:rPr>
              <a:t>="https://aka.ms/</a:t>
            </a:r>
            <a:r>
              <a:rPr lang="en-US" sz="1100" err="1">
                <a:solidFill>
                  <a:srgbClr val="3A96DD"/>
                </a:solidFill>
                <a:latin typeface="Consolas" panose="020B0609020204030204" pitchFamily="49" charset="0"/>
              </a:rPr>
              <a:t>TeamsRoomVideo</a:t>
            </a:r>
            <a:r>
              <a:rPr lang="en-US" sz="1100">
                <a:solidFill>
                  <a:srgbClr val="3A96DD"/>
                </a:solidFill>
                <a:latin typeface="Consolas" panose="020B0609020204030204" pitchFamily="49" charset="0"/>
              </a:rPr>
              <a:t>"&gt;watch this short video&lt;/a&gt;!&lt;/p&gt;&lt;p align="center"&gt;&lt;</a:t>
            </a:r>
            <a:r>
              <a:rPr lang="en-US" sz="1100" err="1">
                <a:solidFill>
                  <a:srgbClr val="3A96DD"/>
                </a:solidFill>
                <a:latin typeface="Consolas" panose="020B0609020204030204" pitchFamily="49" charset="0"/>
              </a:rPr>
              <a:t>br</a:t>
            </a:r>
            <a:r>
              <a:rPr lang="en-US" sz="1100">
                <a:solidFill>
                  <a:srgbClr val="3A96DD"/>
                </a:solidFill>
                <a:latin typeface="Consolas" panose="020B0609020204030204" pitchFamily="49" charset="0"/>
              </a:rPr>
              <a:t>&gt;&lt;/p&gt;&lt;</a:t>
            </a:r>
            <a:r>
              <a:rPr lang="en-US" sz="1100" err="1">
                <a:solidFill>
                  <a:srgbClr val="3A96DD"/>
                </a:solidFill>
                <a:latin typeface="Consolas" panose="020B0609020204030204" pitchFamily="49" charset="0"/>
              </a:rPr>
              <a:t>hr</a:t>
            </a:r>
            <a:r>
              <a:rPr lang="en-US" sz="1100">
                <a:solidFill>
                  <a:srgbClr val="3A96DD"/>
                </a:solidFill>
                <a:latin typeface="Consolas" panose="020B0609020204030204" pitchFamily="49" charset="0"/>
              </a:rPr>
              <a:t>&gt;&lt;</a:t>
            </a:r>
            <a:r>
              <a:rPr lang="en-US" sz="1100" err="1">
                <a:solidFill>
                  <a:srgbClr val="3A96DD"/>
                </a:solidFill>
                <a:latin typeface="Consolas" panose="020B0609020204030204" pitchFamily="49" charset="0"/>
              </a:rPr>
              <a:t>img</a:t>
            </a:r>
            <a:r>
              <a:rPr lang="en-US" sz="1100">
                <a:solidFill>
                  <a:srgbClr val="3A96DD"/>
                </a:solidFill>
                <a:latin typeface="Consolas" panose="020B0609020204030204" pitchFamily="49" charset="0"/>
              </a:rPr>
              <a:t> style="margin-right: auto; margin-left: auto; float: none; display: block;" </a:t>
            </a:r>
            <a:r>
              <a:rPr lang="en-US" sz="1100" err="1">
                <a:solidFill>
                  <a:srgbClr val="3A96DD"/>
                </a:solidFill>
                <a:latin typeface="Consolas" panose="020B0609020204030204" pitchFamily="49" charset="0"/>
              </a:rPr>
              <a:t>src</a:t>
            </a:r>
            <a:r>
              <a:rPr lang="en-US" sz="1100">
                <a:solidFill>
                  <a:srgbClr val="3A96DD"/>
                </a:solidFill>
                <a:latin typeface="Consolas" panose="020B0609020204030204" pitchFamily="49" charset="0"/>
              </a:rPr>
              <a:t>="https://images.contoso.com/2020/03/contoso-icon.png"&gt;</a:t>
            </a:r>
          </a:p>
          <a:p>
            <a:pPr lvl="1"/>
            <a:r>
              <a:rPr lang="en-US" sz="1100">
                <a:solidFill>
                  <a:srgbClr val="3A96DD"/>
                </a:solidFill>
                <a:latin typeface="Consolas" panose="020B0609020204030204" pitchFamily="49" charset="0"/>
              </a:rPr>
              <a:t>"@</a:t>
            </a:r>
          </a:p>
          <a:p>
            <a:pPr marL="457200">
              <a:lnSpc>
                <a:spcPct val="100000"/>
              </a:lnSpc>
              <a:spcBef>
                <a:spcPts val="600"/>
              </a:spcBef>
              <a:spcAft>
                <a:spcPts val="0"/>
              </a:spcAft>
            </a:pPr>
            <a:r>
              <a:rPr lang="en-US" sz="1100">
                <a:solidFill>
                  <a:srgbClr val="F9F1A5"/>
                </a:solidFill>
                <a:latin typeface="Consolas" panose="020B0609020204030204" pitchFamily="49" charset="0"/>
              </a:rPr>
              <a:t>Set-</a:t>
            </a:r>
            <a:r>
              <a:rPr lang="en-US" sz="1100" err="1">
                <a:solidFill>
                  <a:srgbClr val="F9F1A5"/>
                </a:solidFill>
                <a:latin typeface="Consolas" panose="020B0609020204030204" pitchFamily="49" charset="0"/>
              </a:rPr>
              <a:t>CalendarProcessing</a:t>
            </a:r>
            <a:r>
              <a:rPr lang="en-US" sz="1100">
                <a:solidFill>
                  <a:srgbClr val="4B53BC"/>
                </a:solidFill>
                <a:latin typeface="Consolas" panose="020B0609020204030204" pitchFamily="49" charset="0"/>
              </a:rPr>
              <a:t> </a:t>
            </a:r>
            <a:r>
              <a:rPr lang="en-US" sz="1100">
                <a:solidFill>
                  <a:srgbClr val="767676"/>
                </a:solidFill>
                <a:latin typeface="Consolas" panose="020B0609020204030204" pitchFamily="49" charset="0"/>
              </a:rPr>
              <a:t>-Identity </a:t>
            </a:r>
            <a:r>
              <a:rPr lang="en-US" sz="1100">
                <a:solidFill>
                  <a:srgbClr val="16C60C"/>
                </a:solidFill>
                <a:latin typeface="Consolas" panose="020B0609020204030204" pitchFamily="49" charset="0"/>
              </a:rPr>
              <a:t>$</a:t>
            </a:r>
            <a:r>
              <a:rPr lang="en-US" sz="1100" err="1">
                <a:solidFill>
                  <a:srgbClr val="16C60C"/>
                </a:solidFill>
                <a:latin typeface="Consolas" panose="020B0609020204030204" pitchFamily="49" charset="0"/>
              </a:rPr>
              <a:t>MailBoxAlias</a:t>
            </a:r>
            <a:r>
              <a:rPr lang="en-US" sz="1100">
                <a:solidFill>
                  <a:srgbClr val="16C60C"/>
                </a:solidFill>
                <a:latin typeface="Consolas" panose="020B0609020204030204" pitchFamily="49" charset="0"/>
              </a:rPr>
              <a:t> </a:t>
            </a:r>
            <a:r>
              <a:rPr lang="en-US" sz="1100">
                <a:solidFill>
                  <a:srgbClr val="767676"/>
                </a:solidFill>
                <a:latin typeface="Consolas" panose="020B0609020204030204" pitchFamily="49" charset="0"/>
              </a:rPr>
              <a:t>‐</a:t>
            </a:r>
            <a:r>
              <a:rPr lang="en-US" sz="1100" err="1">
                <a:solidFill>
                  <a:srgbClr val="767676"/>
                </a:solidFill>
                <a:latin typeface="Consolas" panose="020B0609020204030204" pitchFamily="49" charset="0"/>
              </a:rPr>
              <a:t>AddAdditionalResponse</a:t>
            </a:r>
            <a:r>
              <a:rPr lang="en-US" sz="1100">
                <a:solidFill>
                  <a:srgbClr val="767676"/>
                </a:solidFill>
                <a:latin typeface="Consolas" panose="020B0609020204030204" pitchFamily="49" charset="0"/>
              </a:rPr>
              <a:t> </a:t>
            </a:r>
            <a:r>
              <a:rPr lang="en-US" sz="1100">
                <a:solidFill>
                  <a:srgbClr val="16C60C"/>
                </a:solidFill>
                <a:latin typeface="Consolas" panose="020B0609020204030204" pitchFamily="49" charset="0"/>
              </a:rPr>
              <a:t>$true </a:t>
            </a:r>
            <a:r>
              <a:rPr lang="en-US" sz="1100">
                <a:solidFill>
                  <a:srgbClr val="767676"/>
                </a:solidFill>
                <a:latin typeface="Consolas" panose="020B0609020204030204" pitchFamily="49" charset="0"/>
              </a:rPr>
              <a:t>-</a:t>
            </a:r>
            <a:r>
              <a:rPr lang="en-US" sz="1100" err="1">
                <a:solidFill>
                  <a:srgbClr val="767676"/>
                </a:solidFill>
                <a:latin typeface="Consolas" panose="020B0609020204030204" pitchFamily="49" charset="0"/>
              </a:rPr>
              <a:t>AdditionalResponse</a:t>
            </a:r>
            <a:r>
              <a:rPr lang="en-US" sz="1100">
                <a:solidFill>
                  <a:srgbClr val="767676"/>
                </a:solidFill>
                <a:latin typeface="Consolas" panose="020B0609020204030204" pitchFamily="49" charset="0"/>
              </a:rPr>
              <a:t> </a:t>
            </a:r>
            <a:r>
              <a:rPr lang="en-US" sz="1100">
                <a:solidFill>
                  <a:srgbClr val="16C60C"/>
                </a:solidFill>
                <a:latin typeface="Consolas" panose="020B0609020204030204" pitchFamily="49" charset="0"/>
              </a:rPr>
              <a:t>$</a:t>
            </a:r>
            <a:r>
              <a:rPr lang="en-US" sz="1100" err="1">
                <a:solidFill>
                  <a:srgbClr val="16C60C"/>
                </a:solidFill>
                <a:latin typeface="Consolas" panose="020B0609020204030204" pitchFamily="49" charset="0"/>
              </a:rPr>
              <a:t>AdditionalResponse</a:t>
            </a:r>
            <a:endParaRPr lang="en-US" sz="1100">
              <a:solidFill>
                <a:srgbClr val="16C60C"/>
              </a:solidFill>
              <a:latin typeface="Consolas" panose="020B0609020204030204" pitchFamily="49" charset="0"/>
            </a:endParaRPr>
          </a:p>
        </p:txBody>
      </p:sp>
    </p:spTree>
    <p:extLst>
      <p:ext uri="{BB962C8B-B14F-4D97-AF65-F5344CB8AC3E}">
        <p14:creationId xmlns:p14="http://schemas.microsoft.com/office/powerpoint/2010/main" val="10448011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up)">
                                      <p:cBhvr>
                                        <p:cTn id="11" dur="500"/>
                                        <p:tgtEl>
                                          <p:spTgt spid="10"/>
                                        </p:tgtEl>
                                      </p:cBhvr>
                                    </p:animEffect>
                                  </p:childTnLst>
                                </p:cTn>
                              </p:par>
                            </p:childTnLst>
                          </p:cTn>
                        </p:par>
                        <p:par>
                          <p:cTn id="12" fill="hold">
                            <p:stCondLst>
                              <p:cond delay="1000"/>
                            </p:stCondLst>
                            <p:childTnLst>
                              <p:par>
                                <p:cTn id="13" presetID="1" presetClass="entr" presetSubtype="0" fill="hold" nodeType="afterEffect">
                                  <p:stCondLst>
                                    <p:cond delay="0"/>
                                  </p:stCondLst>
                                  <p:iterate type="lt">
                                    <p:tmAbs val="20"/>
                                  </p:iterate>
                                  <p:childTnLst>
                                    <p:set>
                                      <p:cBhvr>
                                        <p:cTn id="14" dur="1" fill="hold">
                                          <p:stCondLst>
                                            <p:cond delay="0"/>
                                          </p:stCondLst>
                                        </p:cTn>
                                        <p:tgtEl>
                                          <p:spTgt spid="10">
                                            <p:txEl>
                                              <p:pRg st="0" end="0"/>
                                            </p:txEl>
                                          </p:spTgt>
                                        </p:tgtEl>
                                        <p:attrNameLst>
                                          <p:attrName>style.visibility</p:attrName>
                                        </p:attrNameLst>
                                      </p:cBhvr>
                                      <p:to>
                                        <p:strVal val="visible"/>
                                      </p:to>
                                    </p:set>
                                  </p:childTnLst>
                                </p:cTn>
                              </p:par>
                            </p:childTnLst>
                          </p:cTn>
                        </p:par>
                        <p:par>
                          <p:cTn id="15" fill="hold">
                            <p:stCondLst>
                              <p:cond delay="1421"/>
                            </p:stCondLst>
                            <p:childTnLst>
                              <p:par>
                                <p:cTn id="16" presetID="1" presetClass="entr" presetSubtype="0" fill="hold" nodeType="afterEffect">
                                  <p:stCondLst>
                                    <p:cond delay="0"/>
                                  </p:stCondLst>
                                  <p:iterate type="lt">
                                    <p:tmAbs val="20"/>
                                  </p:iterate>
                                  <p:childTnLst>
                                    <p:set>
                                      <p:cBhvr>
                                        <p:cTn id="17" dur="1" fill="hold">
                                          <p:stCondLst>
                                            <p:cond delay="0"/>
                                          </p:stCondLst>
                                        </p:cTn>
                                        <p:tgtEl>
                                          <p:spTgt spid="10">
                                            <p:txEl>
                                              <p:pRg st="1" end="1"/>
                                            </p:txEl>
                                          </p:spTgt>
                                        </p:tgtEl>
                                        <p:attrNameLst>
                                          <p:attrName>style.visibility</p:attrName>
                                        </p:attrNameLst>
                                      </p:cBhvr>
                                      <p:to>
                                        <p:strVal val="visible"/>
                                      </p:to>
                                    </p:set>
                                  </p:childTnLst>
                                </p:cTn>
                              </p:par>
                            </p:childTnLst>
                          </p:cTn>
                        </p:par>
                        <p:par>
                          <p:cTn id="18" fill="hold">
                            <p:stCondLst>
                              <p:cond delay="12882"/>
                            </p:stCondLst>
                            <p:childTnLst>
                              <p:par>
                                <p:cTn id="19" presetID="1" presetClass="entr" presetSubtype="0" fill="hold" nodeType="afterEffect">
                                  <p:stCondLst>
                                    <p:cond delay="0"/>
                                  </p:stCondLst>
                                  <p:iterate type="lt">
                                    <p:tmAbs val="20"/>
                                  </p:iterate>
                                  <p:childTnLst>
                                    <p:set>
                                      <p:cBhvr>
                                        <p:cTn id="20" dur="1" fill="hold">
                                          <p:stCondLst>
                                            <p:cond delay="0"/>
                                          </p:stCondLst>
                                        </p:cTn>
                                        <p:tgtEl>
                                          <p:spTgt spid="10">
                                            <p:txEl>
                                              <p:pRg st="2" end="2"/>
                                            </p:txEl>
                                          </p:spTgt>
                                        </p:tgtEl>
                                        <p:attrNameLst>
                                          <p:attrName>style.visibility</p:attrName>
                                        </p:attrNameLst>
                                      </p:cBhvr>
                                      <p:to>
                                        <p:strVal val="visible"/>
                                      </p:to>
                                    </p:set>
                                  </p:childTnLst>
                                </p:cTn>
                              </p:par>
                            </p:childTnLst>
                          </p:cTn>
                        </p:par>
                        <p:par>
                          <p:cTn id="21" fill="hold">
                            <p:stCondLst>
                              <p:cond delay="12903"/>
                            </p:stCondLst>
                            <p:childTnLst>
                              <p:par>
                                <p:cTn id="22" presetID="1" presetClass="entr" presetSubtype="0" fill="hold" nodeType="afterEffect">
                                  <p:stCondLst>
                                    <p:cond delay="0"/>
                                  </p:stCondLst>
                                  <p:iterate type="lt">
                                    <p:tmAbs val="20"/>
                                  </p:iterate>
                                  <p:childTnLst>
                                    <p:set>
                                      <p:cBhvr>
                                        <p:cTn id="23" dur="1" fill="hold">
                                          <p:stCondLst>
                                            <p:cond delay="0"/>
                                          </p:stCondLst>
                                        </p:cTn>
                                        <p:tgtEl>
                                          <p:spTgt spid="10">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4">
            <a:extLst>
              <a:ext uri="{FF2B5EF4-FFF2-40B4-BE49-F238E27FC236}">
                <a16:creationId xmlns:a16="http://schemas.microsoft.com/office/drawing/2014/main" id="{C3B23C95-15EC-4674-98EF-130551E8E365}"/>
              </a:ext>
              <a:ext uri="{C183D7F6-B498-43B3-948B-1728B52AA6E4}">
                <adec:decorative xmlns:adec="http://schemas.microsoft.com/office/drawing/2017/decorative" val="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0781" y="1711176"/>
            <a:ext cx="7786781" cy="5276799"/>
          </a:xfrm>
          <a:prstGeom prst="rect">
            <a:avLst/>
          </a:prstGeom>
          <a:noFill/>
          <a:extLst>
            <a:ext uri="{909E8E84-426E-40DD-AFC4-6F175D3DCCD1}">
              <a14:hiddenFill xmlns:a14="http://schemas.microsoft.com/office/drawing/2010/main">
                <a:solidFill>
                  <a:srgbClr val="FFFFFF"/>
                </a:solidFill>
              </a14:hiddenFill>
            </a:ext>
          </a:extLst>
        </p:spPr>
      </p:pic>
      <p:sp>
        <p:nvSpPr>
          <p:cNvPr id="61" name="Title 1">
            <a:extLst>
              <a:ext uri="{FF2B5EF4-FFF2-40B4-BE49-F238E27FC236}">
                <a16:creationId xmlns:a16="http://schemas.microsoft.com/office/drawing/2014/main" id="{5BF8006B-F2C0-41BF-B37A-6185184A64B0}"/>
              </a:ext>
            </a:extLst>
          </p:cNvPr>
          <p:cNvSpPr>
            <a:spLocks noGrp="1"/>
          </p:cNvSpPr>
          <p:nvPr>
            <p:ph type="title"/>
          </p:nvPr>
        </p:nvSpPr>
        <p:spPr>
          <a:xfrm>
            <a:off x="588963" y="457200"/>
            <a:ext cx="3657239" cy="430887"/>
          </a:xfrm>
        </p:spPr>
        <p:txBody>
          <a:bodyPr/>
          <a:lstStyle/>
          <a:p>
            <a:pPr lvl="0"/>
            <a:r>
              <a:rPr lang="en-GB"/>
              <a:t>Optional settings  </a:t>
            </a:r>
          </a:p>
        </p:txBody>
      </p:sp>
      <p:sp>
        <p:nvSpPr>
          <p:cNvPr id="66" name="Text Placeholder 9">
            <a:extLst>
              <a:ext uri="{FF2B5EF4-FFF2-40B4-BE49-F238E27FC236}">
                <a16:creationId xmlns:a16="http://schemas.microsoft.com/office/drawing/2014/main" id="{06756BF5-0FD9-4D4B-A0B4-6849AF853E3F}"/>
              </a:ext>
            </a:extLst>
          </p:cNvPr>
          <p:cNvSpPr txBox="1">
            <a:spLocks/>
          </p:cNvSpPr>
          <p:nvPr/>
        </p:nvSpPr>
        <p:spPr>
          <a:xfrm>
            <a:off x="588963" y="985824"/>
            <a:ext cx="4935662" cy="246221"/>
          </a:xfrm>
          <a:prstGeom prst="rect">
            <a:avLst/>
          </a:prstGeom>
        </p:spPr>
        <p:txBody>
          <a:bodyPr vert="horz" wrap="square" lIns="0" tIns="0" rIns="0" bIns="0" rtlCol="0">
            <a:sp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Aft>
                <a:spcPts val="1800"/>
              </a:spcAft>
              <a:buNone/>
            </a:pPr>
            <a:r>
              <a:rPr lang="en-US" sz="1600">
                <a:solidFill>
                  <a:schemeClr val="accent1"/>
                </a:solidFill>
                <a:latin typeface="+mj-lt"/>
              </a:rPr>
              <a:t>Security related </a:t>
            </a:r>
          </a:p>
        </p:txBody>
      </p:sp>
      <p:sp>
        <p:nvSpPr>
          <p:cNvPr id="8" name="Rectangle 7">
            <a:extLst>
              <a:ext uri="{FF2B5EF4-FFF2-40B4-BE49-F238E27FC236}">
                <a16:creationId xmlns:a16="http://schemas.microsoft.com/office/drawing/2014/main" id="{6528DBDE-FBB4-4554-A59F-17363E745B83}"/>
              </a:ext>
              <a:ext uri="{C183D7F6-B498-43B3-948B-1728B52AA6E4}">
                <adec:decorative xmlns:adec="http://schemas.microsoft.com/office/drawing/2017/decorative" val="1"/>
              </a:ext>
            </a:extLst>
          </p:cNvPr>
          <p:cNvSpPr/>
          <p:nvPr/>
        </p:nvSpPr>
        <p:spPr bwMode="auto">
          <a:xfrm>
            <a:off x="385590" y="1816768"/>
            <a:ext cx="6096000" cy="4055407"/>
          </a:xfrm>
          <a:prstGeom prst="rect">
            <a:avLst/>
          </a:prstGeom>
          <a:solidFill>
            <a:srgbClr val="00000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sp>
        <p:nvSpPr>
          <p:cNvPr id="13" name="TextBox 12">
            <a:extLst>
              <a:ext uri="{FF2B5EF4-FFF2-40B4-BE49-F238E27FC236}">
                <a16:creationId xmlns:a16="http://schemas.microsoft.com/office/drawing/2014/main" id="{2FB7DCE3-3086-49C1-90FE-47677E054B31}"/>
              </a:ext>
            </a:extLst>
          </p:cNvPr>
          <p:cNvSpPr txBox="1"/>
          <p:nvPr/>
        </p:nvSpPr>
        <p:spPr>
          <a:xfrm>
            <a:off x="99151" y="2280739"/>
            <a:ext cx="5996849" cy="1446550"/>
          </a:xfrm>
          <a:prstGeom prst="rect">
            <a:avLst/>
          </a:prstGeom>
          <a:noFill/>
        </p:spPr>
        <p:txBody>
          <a:bodyPr wrap="square">
            <a:spAutoFit/>
          </a:bodyPr>
          <a:lstStyle/>
          <a:p>
            <a:pPr lvl="1"/>
            <a:r>
              <a:rPr lang="en-US" sz="1100">
                <a:solidFill>
                  <a:srgbClr val="F9F1A5"/>
                </a:solidFill>
                <a:latin typeface="Consolas" panose="020B0609020204030204" pitchFamily="49" charset="0"/>
              </a:rPr>
              <a:t>Set-</a:t>
            </a:r>
            <a:r>
              <a:rPr lang="en-US" sz="1100" err="1">
                <a:solidFill>
                  <a:srgbClr val="F9F1A5"/>
                </a:solidFill>
                <a:latin typeface="Consolas" panose="020B0609020204030204" pitchFamily="49" charset="0"/>
              </a:rPr>
              <a:t>CalendarProcessing</a:t>
            </a:r>
            <a:r>
              <a:rPr lang="en-US" sz="1100">
                <a:solidFill>
                  <a:srgbClr val="4B53BC"/>
                </a:solidFill>
                <a:latin typeface="Consolas" panose="020B0609020204030204" pitchFamily="49" charset="0"/>
              </a:rPr>
              <a:t> </a:t>
            </a:r>
            <a:r>
              <a:rPr lang="en-US" sz="1100">
                <a:solidFill>
                  <a:srgbClr val="767676"/>
                </a:solidFill>
                <a:latin typeface="Consolas" panose="020B0609020204030204" pitchFamily="49" charset="0"/>
              </a:rPr>
              <a:t>-identity </a:t>
            </a:r>
            <a:r>
              <a:rPr lang="en-US" sz="1100">
                <a:solidFill>
                  <a:srgbClr val="16C60C"/>
                </a:solidFill>
                <a:latin typeface="Consolas" panose="020B0609020204030204" pitchFamily="49" charset="0"/>
              </a:rPr>
              <a:t>$</a:t>
            </a:r>
            <a:r>
              <a:rPr lang="en-US" sz="1100" err="1">
                <a:solidFill>
                  <a:srgbClr val="16C60C"/>
                </a:solidFill>
                <a:latin typeface="Consolas" panose="020B0609020204030204" pitchFamily="49" charset="0"/>
              </a:rPr>
              <a:t>MailBoxAlias</a:t>
            </a:r>
            <a:endParaRPr lang="en-US" sz="1100">
              <a:solidFill>
                <a:srgbClr val="16C60C"/>
              </a:solidFill>
              <a:latin typeface="Consolas" panose="020B0609020204030204" pitchFamily="49" charset="0"/>
            </a:endParaRPr>
          </a:p>
          <a:p>
            <a:pPr lvl="1"/>
            <a:r>
              <a:rPr lang="en-US" sz="1100">
                <a:solidFill>
                  <a:srgbClr val="767676"/>
                </a:solidFill>
                <a:latin typeface="Consolas" panose="020B0609020204030204" pitchFamily="49" charset="0"/>
              </a:rPr>
              <a:t>‐</a:t>
            </a:r>
            <a:r>
              <a:rPr lang="en-US" sz="1100" err="1">
                <a:solidFill>
                  <a:srgbClr val="767676"/>
                </a:solidFill>
                <a:latin typeface="Consolas" panose="020B0609020204030204" pitchFamily="49" charset="0"/>
              </a:rPr>
              <a:t>ProcessExternalMeetingMessages</a:t>
            </a:r>
            <a:r>
              <a:rPr lang="en-US" sz="1100">
                <a:solidFill>
                  <a:srgbClr val="767676"/>
                </a:solidFill>
                <a:latin typeface="Consolas" panose="020B0609020204030204" pitchFamily="49" charset="0"/>
              </a:rPr>
              <a:t> </a:t>
            </a:r>
            <a:r>
              <a:rPr lang="en-US" sz="1100">
                <a:solidFill>
                  <a:srgbClr val="16C60C"/>
                </a:solidFill>
                <a:latin typeface="Consolas" panose="020B0609020204030204" pitchFamily="49" charset="0"/>
              </a:rPr>
              <a:t>$false</a:t>
            </a:r>
          </a:p>
          <a:p>
            <a:pPr lvl="1"/>
            <a:r>
              <a:rPr lang="en-US" sz="1100">
                <a:solidFill>
                  <a:srgbClr val="767676"/>
                </a:solidFill>
                <a:latin typeface="Consolas" panose="020B0609020204030204" pitchFamily="49" charset="0"/>
              </a:rPr>
              <a:t>-</a:t>
            </a:r>
            <a:r>
              <a:rPr lang="en-US" sz="1100" err="1">
                <a:solidFill>
                  <a:srgbClr val="767676"/>
                </a:solidFill>
                <a:latin typeface="Consolas" panose="020B0609020204030204" pitchFamily="49" charset="0"/>
              </a:rPr>
              <a:t>DeleteSubject</a:t>
            </a:r>
            <a:r>
              <a:rPr lang="en-US" sz="1100">
                <a:solidFill>
                  <a:srgbClr val="767676"/>
                </a:solidFill>
                <a:latin typeface="Consolas" panose="020B0609020204030204" pitchFamily="49" charset="0"/>
              </a:rPr>
              <a:t> </a:t>
            </a:r>
            <a:r>
              <a:rPr lang="en-US" sz="1100">
                <a:solidFill>
                  <a:srgbClr val="16C60C"/>
                </a:solidFill>
                <a:latin typeface="Consolas" panose="020B0609020204030204" pitchFamily="49" charset="0"/>
              </a:rPr>
              <a:t>$true</a:t>
            </a:r>
          </a:p>
          <a:p>
            <a:pPr lvl="1"/>
            <a:r>
              <a:rPr lang="en-US" sz="1100">
                <a:solidFill>
                  <a:srgbClr val="767676"/>
                </a:solidFill>
                <a:latin typeface="Consolas" panose="020B0609020204030204" pitchFamily="49" charset="0"/>
              </a:rPr>
              <a:t>-</a:t>
            </a:r>
            <a:r>
              <a:rPr lang="en-US" sz="1100" err="1">
                <a:solidFill>
                  <a:srgbClr val="767676"/>
                </a:solidFill>
                <a:latin typeface="Consolas" panose="020B0609020204030204" pitchFamily="49" charset="0"/>
              </a:rPr>
              <a:t>DeleteComments</a:t>
            </a:r>
            <a:r>
              <a:rPr lang="en-US" sz="1100">
                <a:solidFill>
                  <a:srgbClr val="767676"/>
                </a:solidFill>
                <a:latin typeface="Consolas" panose="020B0609020204030204" pitchFamily="49" charset="0"/>
              </a:rPr>
              <a:t> </a:t>
            </a:r>
            <a:r>
              <a:rPr lang="en-US" sz="1100">
                <a:solidFill>
                  <a:srgbClr val="16C60C"/>
                </a:solidFill>
                <a:latin typeface="Consolas" panose="020B0609020204030204" pitchFamily="49" charset="0"/>
              </a:rPr>
              <a:t>$true</a:t>
            </a:r>
          </a:p>
          <a:p>
            <a:pPr lvl="1"/>
            <a:r>
              <a:rPr lang="en-US" sz="1100">
                <a:solidFill>
                  <a:srgbClr val="767676"/>
                </a:solidFill>
                <a:latin typeface="Consolas" panose="020B0609020204030204" pitchFamily="49" charset="0"/>
              </a:rPr>
              <a:t>‐</a:t>
            </a:r>
            <a:r>
              <a:rPr lang="en-US" sz="1100" err="1">
                <a:solidFill>
                  <a:srgbClr val="767676"/>
                </a:solidFill>
                <a:latin typeface="Consolas" panose="020B0609020204030204" pitchFamily="49" charset="0"/>
              </a:rPr>
              <a:t>RemovePrivateProperty</a:t>
            </a:r>
            <a:r>
              <a:rPr lang="en-US" sz="1100">
                <a:solidFill>
                  <a:srgbClr val="767676"/>
                </a:solidFill>
                <a:latin typeface="Consolas" panose="020B0609020204030204" pitchFamily="49" charset="0"/>
              </a:rPr>
              <a:t> </a:t>
            </a:r>
            <a:r>
              <a:rPr lang="en-US" sz="1100">
                <a:solidFill>
                  <a:srgbClr val="16C60C"/>
                </a:solidFill>
                <a:latin typeface="Consolas" panose="020B0609020204030204" pitchFamily="49" charset="0"/>
              </a:rPr>
              <a:t>$false</a:t>
            </a:r>
          </a:p>
          <a:p>
            <a:pPr lvl="1"/>
            <a:r>
              <a:rPr lang="en-US" sz="1100">
                <a:solidFill>
                  <a:srgbClr val="767676"/>
                </a:solidFill>
                <a:latin typeface="Consolas" panose="020B0609020204030204" pitchFamily="49" charset="0"/>
              </a:rPr>
              <a:t>-</a:t>
            </a:r>
            <a:r>
              <a:rPr lang="en-US" sz="1100" err="1">
                <a:solidFill>
                  <a:srgbClr val="767676"/>
                </a:solidFill>
                <a:latin typeface="Consolas" panose="020B0609020204030204" pitchFamily="49" charset="0"/>
              </a:rPr>
              <a:t>DeleteNonCalendarItems</a:t>
            </a:r>
            <a:r>
              <a:rPr lang="en-US" sz="1100">
                <a:solidFill>
                  <a:srgbClr val="767676"/>
                </a:solidFill>
                <a:latin typeface="Consolas" panose="020B0609020204030204" pitchFamily="49" charset="0"/>
              </a:rPr>
              <a:t> </a:t>
            </a:r>
            <a:r>
              <a:rPr lang="en-US" sz="1100">
                <a:solidFill>
                  <a:srgbClr val="16C60C"/>
                </a:solidFill>
                <a:latin typeface="Consolas" panose="020B0609020204030204" pitchFamily="49" charset="0"/>
              </a:rPr>
              <a:t>$true</a:t>
            </a:r>
          </a:p>
          <a:p>
            <a:pPr lvl="1"/>
            <a:r>
              <a:rPr lang="en-US" sz="1100">
                <a:solidFill>
                  <a:srgbClr val="767676"/>
                </a:solidFill>
                <a:latin typeface="Consolas" panose="020B0609020204030204" pitchFamily="49" charset="0"/>
              </a:rPr>
              <a:t>-</a:t>
            </a:r>
            <a:r>
              <a:rPr lang="en-US" sz="1100" err="1">
                <a:solidFill>
                  <a:srgbClr val="767676"/>
                </a:solidFill>
                <a:latin typeface="Consolas" panose="020B0609020204030204" pitchFamily="49" charset="0"/>
              </a:rPr>
              <a:t>RemoveForwardedMeetingNotifications</a:t>
            </a:r>
            <a:r>
              <a:rPr lang="en-US" sz="1100">
                <a:solidFill>
                  <a:srgbClr val="767676"/>
                </a:solidFill>
                <a:latin typeface="Consolas" panose="020B0609020204030204" pitchFamily="49" charset="0"/>
              </a:rPr>
              <a:t> </a:t>
            </a:r>
            <a:r>
              <a:rPr lang="en-US" sz="1100">
                <a:solidFill>
                  <a:srgbClr val="16C60C"/>
                </a:solidFill>
                <a:latin typeface="Consolas" panose="020B0609020204030204" pitchFamily="49" charset="0"/>
              </a:rPr>
              <a:t>$true</a:t>
            </a:r>
          </a:p>
          <a:p>
            <a:pPr lvl="1"/>
            <a:r>
              <a:rPr lang="en-US" sz="1100">
                <a:solidFill>
                  <a:srgbClr val="767676"/>
                </a:solidFill>
                <a:latin typeface="Consolas" panose="020B0609020204030204" pitchFamily="49" charset="0"/>
              </a:rPr>
              <a:t>-</a:t>
            </a:r>
            <a:r>
              <a:rPr lang="en-US" sz="1100" err="1">
                <a:solidFill>
                  <a:srgbClr val="767676"/>
                </a:solidFill>
                <a:latin typeface="Consolas" panose="020B0609020204030204" pitchFamily="49" charset="0"/>
              </a:rPr>
              <a:t>RemoveOldMeetingMessages</a:t>
            </a:r>
            <a:r>
              <a:rPr lang="en-US" sz="1100">
                <a:solidFill>
                  <a:srgbClr val="767676"/>
                </a:solidFill>
                <a:latin typeface="Consolas" panose="020B0609020204030204" pitchFamily="49" charset="0"/>
              </a:rPr>
              <a:t> </a:t>
            </a:r>
            <a:r>
              <a:rPr lang="en-US" sz="1100">
                <a:solidFill>
                  <a:srgbClr val="16C60C"/>
                </a:solidFill>
                <a:latin typeface="Consolas" panose="020B0609020204030204" pitchFamily="49" charset="0"/>
              </a:rPr>
              <a:t>$true</a:t>
            </a:r>
          </a:p>
        </p:txBody>
      </p:sp>
      <p:pic>
        <p:nvPicPr>
          <p:cNvPr id="12" name="Picture 11">
            <a:extLst>
              <a:ext uri="{FF2B5EF4-FFF2-40B4-BE49-F238E27FC236}">
                <a16:creationId xmlns:a16="http://schemas.microsoft.com/office/drawing/2014/main" id="{60B96018-8FE0-45F6-BED1-54C2576AAE96}"/>
              </a:ext>
              <a:ext uri="{C183D7F6-B498-43B3-948B-1728B52AA6E4}">
                <adec:decorative xmlns:adec="http://schemas.microsoft.com/office/drawing/2017/decorative" val="1"/>
              </a:ext>
            </a:extLst>
          </p:cNvPr>
          <p:cNvPicPr>
            <a:picLocks noChangeAspect="1"/>
          </p:cNvPicPr>
          <p:nvPr/>
        </p:nvPicPr>
        <p:blipFill rotWithShape="1">
          <a:blip r:embed="rId4"/>
          <a:srcRect l="1215" t="1935" r="43604" b="21875"/>
          <a:stretch/>
        </p:blipFill>
        <p:spPr>
          <a:xfrm>
            <a:off x="6659879" y="737419"/>
            <a:ext cx="5532121" cy="6120582"/>
          </a:xfrm>
          <a:prstGeom prst="rect">
            <a:avLst/>
          </a:prstGeom>
          <a:ln>
            <a:noFill/>
          </a:ln>
        </p:spPr>
      </p:pic>
    </p:spTree>
    <p:extLst>
      <p:ext uri="{BB962C8B-B14F-4D97-AF65-F5344CB8AC3E}">
        <p14:creationId xmlns:p14="http://schemas.microsoft.com/office/powerpoint/2010/main" val="3011255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up)">
                                      <p:cBhvr>
                                        <p:cTn id="11" dur="500"/>
                                        <p:tgtEl>
                                          <p:spTgt spid="13"/>
                                        </p:tgtEl>
                                      </p:cBhvr>
                                    </p:animEffect>
                                  </p:childTnLst>
                                </p:cTn>
                              </p:par>
                            </p:childTnLst>
                          </p:cTn>
                        </p:par>
                        <p:par>
                          <p:cTn id="12" fill="hold">
                            <p:stCondLst>
                              <p:cond delay="1000"/>
                            </p:stCondLst>
                            <p:childTnLst>
                              <p:par>
                                <p:cTn id="13" presetID="1" presetClass="entr" presetSubtype="0" fill="hold" nodeType="afterEffect">
                                  <p:stCondLst>
                                    <p:cond delay="0"/>
                                  </p:stCondLst>
                                  <p:iterate type="lt">
                                    <p:tmAbs val="20"/>
                                  </p:iterate>
                                  <p:childTnLst>
                                    <p:set>
                                      <p:cBhvr>
                                        <p:cTn id="14" dur="1" fill="hold">
                                          <p:stCondLst>
                                            <p:cond delay="0"/>
                                          </p:stCondLst>
                                        </p:cTn>
                                        <p:tgtEl>
                                          <p:spTgt spid="13">
                                            <p:txEl>
                                              <p:pRg st="0" end="0"/>
                                            </p:txEl>
                                          </p:spTgt>
                                        </p:tgtEl>
                                        <p:attrNameLst>
                                          <p:attrName>style.visibility</p:attrName>
                                        </p:attrNameLst>
                                      </p:cBhvr>
                                      <p:to>
                                        <p:strVal val="visible"/>
                                      </p:to>
                                    </p:set>
                                  </p:childTnLst>
                                </p:cTn>
                              </p:par>
                            </p:childTnLst>
                          </p:cTn>
                        </p:par>
                        <p:par>
                          <p:cTn id="15" fill="hold">
                            <p:stCondLst>
                              <p:cond delay="1861"/>
                            </p:stCondLst>
                            <p:childTnLst>
                              <p:par>
                                <p:cTn id="16" presetID="1" presetClass="entr" presetSubtype="0" fill="hold" nodeType="afterEffect">
                                  <p:stCondLst>
                                    <p:cond delay="0"/>
                                  </p:stCondLst>
                                  <p:iterate type="lt">
                                    <p:tmAbs val="20"/>
                                  </p:iterate>
                                  <p:childTnLst>
                                    <p:set>
                                      <p:cBhvr>
                                        <p:cTn id="17" dur="1" fill="hold">
                                          <p:stCondLst>
                                            <p:cond delay="0"/>
                                          </p:stCondLst>
                                        </p:cTn>
                                        <p:tgtEl>
                                          <p:spTgt spid="13">
                                            <p:txEl>
                                              <p:pRg st="1" end="1"/>
                                            </p:txEl>
                                          </p:spTgt>
                                        </p:tgtEl>
                                        <p:attrNameLst>
                                          <p:attrName>style.visibility</p:attrName>
                                        </p:attrNameLst>
                                      </p:cBhvr>
                                      <p:to>
                                        <p:strVal val="visible"/>
                                      </p:to>
                                    </p:set>
                                  </p:childTnLst>
                                </p:cTn>
                              </p:par>
                            </p:childTnLst>
                          </p:cTn>
                        </p:par>
                        <p:par>
                          <p:cTn id="18" fill="hold">
                            <p:stCondLst>
                              <p:cond delay="2582"/>
                            </p:stCondLst>
                            <p:childTnLst>
                              <p:par>
                                <p:cTn id="19" presetID="1" presetClass="entr" presetSubtype="0" fill="hold" nodeType="afterEffect">
                                  <p:stCondLst>
                                    <p:cond delay="0"/>
                                  </p:stCondLst>
                                  <p:iterate type="lt">
                                    <p:tmAbs val="20"/>
                                  </p:iterate>
                                  <p:childTnLst>
                                    <p:set>
                                      <p:cBhvr>
                                        <p:cTn id="20" dur="1" fill="hold">
                                          <p:stCondLst>
                                            <p:cond delay="0"/>
                                          </p:stCondLst>
                                        </p:cTn>
                                        <p:tgtEl>
                                          <p:spTgt spid="13">
                                            <p:txEl>
                                              <p:pRg st="2" end="2"/>
                                            </p:txEl>
                                          </p:spTgt>
                                        </p:tgtEl>
                                        <p:attrNameLst>
                                          <p:attrName>style.visibility</p:attrName>
                                        </p:attrNameLst>
                                      </p:cBhvr>
                                      <p:to>
                                        <p:strVal val="visible"/>
                                      </p:to>
                                    </p:set>
                                  </p:childTnLst>
                                </p:cTn>
                              </p:par>
                            </p:childTnLst>
                          </p:cTn>
                        </p:par>
                        <p:par>
                          <p:cTn id="21" fill="hold">
                            <p:stCondLst>
                              <p:cond delay="2943"/>
                            </p:stCondLst>
                            <p:childTnLst>
                              <p:par>
                                <p:cTn id="22" presetID="1" presetClass="entr" presetSubtype="0" fill="hold" nodeType="afterEffect">
                                  <p:stCondLst>
                                    <p:cond delay="0"/>
                                  </p:stCondLst>
                                  <p:iterate type="lt">
                                    <p:tmAbs val="20"/>
                                  </p:iterate>
                                  <p:childTnLst>
                                    <p:set>
                                      <p:cBhvr>
                                        <p:cTn id="23" dur="1" fill="hold">
                                          <p:stCondLst>
                                            <p:cond delay="0"/>
                                          </p:stCondLst>
                                        </p:cTn>
                                        <p:tgtEl>
                                          <p:spTgt spid="13">
                                            <p:txEl>
                                              <p:pRg st="3" end="3"/>
                                            </p:txEl>
                                          </p:spTgt>
                                        </p:tgtEl>
                                        <p:attrNameLst>
                                          <p:attrName>style.visibility</p:attrName>
                                        </p:attrNameLst>
                                      </p:cBhvr>
                                      <p:to>
                                        <p:strVal val="visible"/>
                                      </p:to>
                                    </p:set>
                                  </p:childTnLst>
                                </p:cTn>
                              </p:par>
                            </p:childTnLst>
                          </p:cTn>
                        </p:par>
                        <p:par>
                          <p:cTn id="24" fill="hold">
                            <p:stCondLst>
                              <p:cond delay="3324"/>
                            </p:stCondLst>
                            <p:childTnLst>
                              <p:par>
                                <p:cTn id="25" presetID="1" presetClass="entr" presetSubtype="0" fill="hold" nodeType="afterEffect">
                                  <p:stCondLst>
                                    <p:cond delay="0"/>
                                  </p:stCondLst>
                                  <p:iterate type="lt">
                                    <p:tmAbs val="20"/>
                                  </p:iterate>
                                  <p:childTnLst>
                                    <p:set>
                                      <p:cBhvr>
                                        <p:cTn id="26" dur="1" fill="hold">
                                          <p:stCondLst>
                                            <p:cond delay="0"/>
                                          </p:stCondLst>
                                        </p:cTn>
                                        <p:tgtEl>
                                          <p:spTgt spid="13">
                                            <p:txEl>
                                              <p:pRg st="4" end="4"/>
                                            </p:txEl>
                                          </p:spTgt>
                                        </p:tgtEl>
                                        <p:attrNameLst>
                                          <p:attrName>style.visibility</p:attrName>
                                        </p:attrNameLst>
                                      </p:cBhvr>
                                      <p:to>
                                        <p:strVal val="visible"/>
                                      </p:to>
                                    </p:set>
                                  </p:childTnLst>
                                </p:cTn>
                              </p:par>
                            </p:childTnLst>
                          </p:cTn>
                        </p:par>
                        <p:par>
                          <p:cTn id="27" fill="hold">
                            <p:stCondLst>
                              <p:cond delay="3865"/>
                            </p:stCondLst>
                            <p:childTnLst>
                              <p:par>
                                <p:cTn id="28" presetID="1" presetClass="entr" presetSubtype="0" fill="hold" nodeType="afterEffect">
                                  <p:stCondLst>
                                    <p:cond delay="0"/>
                                  </p:stCondLst>
                                  <p:iterate type="lt">
                                    <p:tmAbs val="20"/>
                                  </p:iterate>
                                  <p:childTnLst>
                                    <p:set>
                                      <p:cBhvr>
                                        <p:cTn id="29" dur="1" fill="hold">
                                          <p:stCondLst>
                                            <p:cond delay="0"/>
                                          </p:stCondLst>
                                        </p:cTn>
                                        <p:tgtEl>
                                          <p:spTgt spid="13">
                                            <p:txEl>
                                              <p:pRg st="5" end="5"/>
                                            </p:txEl>
                                          </p:spTgt>
                                        </p:tgtEl>
                                        <p:attrNameLst>
                                          <p:attrName>style.visibility</p:attrName>
                                        </p:attrNameLst>
                                      </p:cBhvr>
                                      <p:to>
                                        <p:strVal val="visible"/>
                                      </p:to>
                                    </p:set>
                                  </p:childTnLst>
                                </p:cTn>
                              </p:par>
                            </p:childTnLst>
                          </p:cTn>
                        </p:par>
                        <p:par>
                          <p:cTn id="30" fill="hold">
                            <p:stCondLst>
                              <p:cond delay="4406"/>
                            </p:stCondLst>
                            <p:childTnLst>
                              <p:par>
                                <p:cTn id="31" presetID="1" presetClass="entr" presetSubtype="0" fill="hold" nodeType="afterEffect">
                                  <p:stCondLst>
                                    <p:cond delay="0"/>
                                  </p:stCondLst>
                                  <p:iterate type="lt">
                                    <p:tmAbs val="20"/>
                                  </p:iterate>
                                  <p:childTnLst>
                                    <p:set>
                                      <p:cBhvr>
                                        <p:cTn id="32" dur="1" fill="hold">
                                          <p:stCondLst>
                                            <p:cond delay="0"/>
                                          </p:stCondLst>
                                        </p:cTn>
                                        <p:tgtEl>
                                          <p:spTgt spid="13">
                                            <p:txEl>
                                              <p:pRg st="6" end="6"/>
                                            </p:txEl>
                                          </p:spTgt>
                                        </p:tgtEl>
                                        <p:attrNameLst>
                                          <p:attrName>style.visibility</p:attrName>
                                        </p:attrNameLst>
                                      </p:cBhvr>
                                      <p:to>
                                        <p:strVal val="visible"/>
                                      </p:to>
                                    </p:set>
                                  </p:childTnLst>
                                </p:cTn>
                              </p:par>
                            </p:childTnLst>
                          </p:cTn>
                        </p:par>
                        <p:par>
                          <p:cTn id="33" fill="hold">
                            <p:stCondLst>
                              <p:cond delay="5207"/>
                            </p:stCondLst>
                            <p:childTnLst>
                              <p:par>
                                <p:cTn id="34" presetID="1" presetClass="entr" presetSubtype="0" fill="hold" nodeType="afterEffect">
                                  <p:stCondLst>
                                    <p:cond delay="0"/>
                                  </p:stCondLst>
                                  <p:iterate type="lt">
                                    <p:tmAbs val="20"/>
                                  </p:iterate>
                                  <p:childTnLst>
                                    <p:set>
                                      <p:cBhvr>
                                        <p:cTn id="35" dur="1" fill="hold">
                                          <p:stCondLst>
                                            <p:cond delay="0"/>
                                          </p:stCondLst>
                                        </p:cTn>
                                        <p:tgtEl>
                                          <p:spTgt spid="1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3"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Picture Placeholder 6">
            <a:extLst>
              <a:ext uri="{FF2B5EF4-FFF2-40B4-BE49-F238E27FC236}">
                <a16:creationId xmlns:a16="http://schemas.microsoft.com/office/drawing/2014/main" id="{3B32169C-FE4A-4D5D-97F1-7C2315E07258}"/>
              </a:ext>
              <a:ext uri="{C183D7F6-B498-43B3-948B-1728B52AA6E4}">
                <adec:decorative xmlns:adec="http://schemas.microsoft.com/office/drawing/2017/decorative" val="1"/>
              </a:ext>
            </a:extLst>
          </p:cNvPr>
          <p:cNvSpPr txBox="1">
            <a:spLocks/>
          </p:cNvSpPr>
          <p:nvPr/>
        </p:nvSpPr>
        <p:spPr>
          <a:xfrm>
            <a:off x="6350" y="0"/>
            <a:ext cx="6089650" cy="6858000"/>
          </a:xfrm>
          <a:prstGeom prst="rect">
            <a:avLst/>
          </a:prstGeom>
          <a:solidFill>
            <a:schemeClr val="bg1">
              <a:lumMod val="95000"/>
            </a:schemeClr>
          </a:solidFill>
        </p:spPr>
      </p:sp>
      <p:sp>
        <p:nvSpPr>
          <p:cNvPr id="61" name="Title 1">
            <a:extLst>
              <a:ext uri="{FF2B5EF4-FFF2-40B4-BE49-F238E27FC236}">
                <a16:creationId xmlns:a16="http://schemas.microsoft.com/office/drawing/2014/main" id="{5BF8006B-F2C0-41BF-B37A-6185184A64B0}"/>
              </a:ext>
            </a:extLst>
          </p:cNvPr>
          <p:cNvSpPr>
            <a:spLocks noGrp="1"/>
          </p:cNvSpPr>
          <p:nvPr>
            <p:ph type="title"/>
          </p:nvPr>
        </p:nvSpPr>
        <p:spPr/>
        <p:txBody>
          <a:bodyPr/>
          <a:lstStyle/>
          <a:p>
            <a:pPr lvl="0"/>
            <a:r>
              <a:rPr lang="en-GB"/>
              <a:t>Optional settings   </a:t>
            </a:r>
          </a:p>
        </p:txBody>
      </p:sp>
      <p:sp>
        <p:nvSpPr>
          <p:cNvPr id="68" name="TextBox 67">
            <a:extLst>
              <a:ext uri="{FF2B5EF4-FFF2-40B4-BE49-F238E27FC236}">
                <a16:creationId xmlns:a16="http://schemas.microsoft.com/office/drawing/2014/main" id="{B9C17F98-956E-48F0-8E1F-92414B8A4FC7}"/>
              </a:ext>
            </a:extLst>
          </p:cNvPr>
          <p:cNvSpPr txBox="1"/>
          <p:nvPr/>
        </p:nvSpPr>
        <p:spPr>
          <a:xfrm>
            <a:off x="588263" y="985824"/>
            <a:ext cx="5260994" cy="2006703"/>
          </a:xfrm>
          <a:prstGeom prst="rect">
            <a:avLst/>
          </a:prstGeom>
          <a:noFill/>
        </p:spPr>
        <p:txBody>
          <a:bodyPr wrap="square" lIns="0" tIns="0" rIns="0" bIns="0">
            <a:spAutoFit/>
          </a:bodyPr>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a:ln>
                  <a:noFill/>
                </a:ln>
                <a:solidFill>
                  <a:schemeClr val="accent1"/>
                </a:solidFill>
                <a:effectLst/>
                <a:uLnTx/>
                <a:uFillTx/>
                <a:latin typeface="Segoe UI Semibold"/>
                <a:ea typeface="+mn-ea"/>
                <a:cs typeface="+mn-cs"/>
              </a:rPr>
              <a:t>Display name</a:t>
            </a:r>
          </a:p>
          <a:p>
            <a:pPr>
              <a:lnSpc>
                <a:spcPct val="90000"/>
              </a:lnSpc>
              <a:spcBef>
                <a:spcPts val="1200"/>
              </a:spcBef>
            </a:pPr>
            <a:r>
              <a:rPr lang="en-US" sz="1400"/>
              <a:t>By default, the mailbox name is shown as the name of the room</a:t>
            </a:r>
          </a:p>
          <a:p>
            <a:pPr>
              <a:lnSpc>
                <a:spcPct val="90000"/>
              </a:lnSpc>
              <a:spcBef>
                <a:spcPts val="1200"/>
              </a:spcBef>
            </a:pPr>
            <a:r>
              <a:rPr lang="en-US" sz="1400"/>
              <a:t>Add a Display Name</a:t>
            </a:r>
          </a:p>
          <a:p>
            <a:pPr marL="285750" indent="-285750">
              <a:lnSpc>
                <a:spcPct val="90000"/>
              </a:lnSpc>
              <a:spcBef>
                <a:spcPts val="1200"/>
              </a:spcBef>
              <a:buClr>
                <a:srgbClr val="5C5AD4"/>
              </a:buClr>
              <a:buFont typeface="Arial" panose="020B0604020202020204" pitchFamily="34" charset="0"/>
              <a:buChar char="•"/>
            </a:pPr>
            <a:r>
              <a:rPr lang="en-US" sz="1200"/>
              <a:t>Makes the room name more readable</a:t>
            </a:r>
          </a:p>
          <a:p>
            <a:pPr marL="285750" indent="-285750">
              <a:lnSpc>
                <a:spcPct val="90000"/>
              </a:lnSpc>
              <a:spcBef>
                <a:spcPts val="1200"/>
              </a:spcBef>
              <a:buClr>
                <a:srgbClr val="5C5AD4"/>
              </a:buClr>
              <a:buFont typeface="Arial" panose="020B0604020202020204" pitchFamily="34" charset="0"/>
              <a:buChar char="•"/>
            </a:pPr>
            <a:r>
              <a:rPr lang="en-US" sz="1200"/>
              <a:t>Add extra information, such as a room name, room number, or room size</a:t>
            </a:r>
          </a:p>
          <a:p>
            <a:pPr>
              <a:lnSpc>
                <a:spcPct val="90000"/>
              </a:lnSpc>
              <a:spcBef>
                <a:spcPts val="1200"/>
              </a:spcBef>
            </a:pPr>
            <a:r>
              <a:rPr lang="en-US" sz="1400"/>
              <a:t>Conference Room (STP-Avanti) (15)</a:t>
            </a:r>
          </a:p>
        </p:txBody>
      </p:sp>
      <p:pic>
        <p:nvPicPr>
          <p:cNvPr id="10" name="Picture 9">
            <a:extLst>
              <a:ext uri="{FF2B5EF4-FFF2-40B4-BE49-F238E27FC236}">
                <a16:creationId xmlns:a16="http://schemas.microsoft.com/office/drawing/2014/main" id="{EAEEE383-E3F0-4B6C-9788-30B8E4938C07}"/>
              </a:ext>
              <a:ext uri="{C183D7F6-B498-43B3-948B-1728B52AA6E4}">
                <adec:decorative xmlns:adec="http://schemas.microsoft.com/office/drawing/2017/decorative" val="1"/>
              </a:ext>
            </a:extLst>
          </p:cNvPr>
          <p:cNvPicPr>
            <a:picLocks noChangeAspect="1"/>
          </p:cNvPicPr>
          <p:nvPr/>
        </p:nvPicPr>
        <p:blipFill rotWithShape="1">
          <a:blip r:embed="rId3"/>
          <a:srcRect l="1215" t="1935" r="43604" b="21875"/>
          <a:stretch/>
        </p:blipFill>
        <p:spPr>
          <a:xfrm>
            <a:off x="6659879" y="737419"/>
            <a:ext cx="5532121" cy="6120582"/>
          </a:xfrm>
          <a:prstGeom prst="rect">
            <a:avLst/>
          </a:prstGeom>
          <a:ln>
            <a:noFill/>
          </a:ln>
        </p:spPr>
      </p:pic>
    </p:spTree>
    <p:extLst>
      <p:ext uri="{BB962C8B-B14F-4D97-AF65-F5344CB8AC3E}">
        <p14:creationId xmlns:p14="http://schemas.microsoft.com/office/powerpoint/2010/main" val="4549916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45B30C70-70F8-47BA-9563-1550020469D4}"/>
              </a:ext>
              <a:ext uri="{C183D7F6-B498-43B3-948B-1728B52AA6E4}">
                <adec:decorative xmlns:adec="http://schemas.microsoft.com/office/drawing/2017/decorative" val="1"/>
              </a:ext>
            </a:extLst>
          </p:cNvPr>
          <p:cNvSpPr txBox="1">
            <a:spLocks/>
          </p:cNvSpPr>
          <p:nvPr/>
        </p:nvSpPr>
        <p:spPr>
          <a:xfrm>
            <a:off x="6350" y="0"/>
            <a:ext cx="6089650" cy="6858000"/>
          </a:xfrm>
          <a:prstGeom prst="rect">
            <a:avLst/>
          </a:prstGeom>
          <a:solidFill>
            <a:schemeClr val="bg1">
              <a:lumMod val="95000"/>
            </a:schemeClr>
          </a:solidFill>
        </p:spPr>
      </p:sp>
      <p:sp>
        <p:nvSpPr>
          <p:cNvPr id="61" name="Title 1">
            <a:extLst>
              <a:ext uri="{FF2B5EF4-FFF2-40B4-BE49-F238E27FC236}">
                <a16:creationId xmlns:a16="http://schemas.microsoft.com/office/drawing/2014/main" id="{5BF8006B-F2C0-41BF-B37A-6185184A64B0}"/>
              </a:ext>
            </a:extLst>
          </p:cNvPr>
          <p:cNvSpPr>
            <a:spLocks noGrp="1"/>
          </p:cNvSpPr>
          <p:nvPr>
            <p:ph type="title"/>
          </p:nvPr>
        </p:nvSpPr>
        <p:spPr/>
        <p:txBody>
          <a:bodyPr/>
          <a:lstStyle/>
          <a:p>
            <a:pPr lvl="0"/>
            <a:r>
              <a:rPr lang="en-GB"/>
              <a:t>Optional settings    </a:t>
            </a:r>
          </a:p>
        </p:txBody>
      </p:sp>
      <p:sp>
        <p:nvSpPr>
          <p:cNvPr id="68" name="TextBox 67">
            <a:extLst>
              <a:ext uri="{FF2B5EF4-FFF2-40B4-BE49-F238E27FC236}">
                <a16:creationId xmlns:a16="http://schemas.microsoft.com/office/drawing/2014/main" id="{B9C17F98-956E-48F0-8E1F-92414B8A4FC7}"/>
              </a:ext>
            </a:extLst>
          </p:cNvPr>
          <p:cNvSpPr txBox="1"/>
          <p:nvPr/>
        </p:nvSpPr>
        <p:spPr>
          <a:xfrm>
            <a:off x="588263" y="985824"/>
            <a:ext cx="4948937" cy="2062103"/>
          </a:xfrm>
          <a:prstGeom prst="rect">
            <a:avLst/>
          </a:prstGeom>
          <a:noFill/>
        </p:spPr>
        <p:txBody>
          <a:bodyPr wrap="square" lIns="0" tIns="0" rIns="0" bIns="0">
            <a:spAutoFit/>
          </a:bodyPr>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a:ln>
                  <a:noFill/>
                </a:ln>
                <a:solidFill>
                  <a:schemeClr val="accent1"/>
                </a:solidFill>
                <a:effectLst/>
                <a:uLnTx/>
                <a:uFillTx/>
                <a:latin typeface="Segoe UI Semibold"/>
                <a:ea typeface="+mn-ea"/>
                <a:cs typeface="+mn-cs"/>
              </a:rPr>
              <a:t>Display name</a:t>
            </a:r>
          </a:p>
          <a:p>
            <a:pPr>
              <a:lnSpc>
                <a:spcPct val="90000"/>
              </a:lnSpc>
              <a:spcBef>
                <a:spcPts val="1200"/>
              </a:spcBef>
            </a:pPr>
            <a:r>
              <a:rPr lang="en-US" sz="1400"/>
              <a:t>Open </a:t>
            </a:r>
            <a:r>
              <a:rPr lang="en-US" sz="1400">
                <a:solidFill>
                  <a:srgbClr val="5C5AD4"/>
                </a:solidFill>
                <a:latin typeface="+mj-lt"/>
              </a:rPr>
              <a:t>Microsoft 365 Admin Center</a:t>
            </a:r>
          </a:p>
          <a:p>
            <a:pPr>
              <a:lnSpc>
                <a:spcPct val="90000"/>
              </a:lnSpc>
              <a:spcBef>
                <a:spcPts val="1200"/>
              </a:spcBef>
            </a:pPr>
            <a:r>
              <a:rPr lang="en-US" sz="1400"/>
              <a:t>Expand </a:t>
            </a:r>
            <a:r>
              <a:rPr lang="en-US" sz="1400">
                <a:solidFill>
                  <a:srgbClr val="5C5AD4"/>
                </a:solidFill>
                <a:latin typeface="+mj-lt"/>
              </a:rPr>
              <a:t>Users</a:t>
            </a:r>
            <a:r>
              <a:rPr lang="en-US" sz="1400">
                <a:latin typeface="+mj-lt"/>
              </a:rPr>
              <a:t>/</a:t>
            </a:r>
            <a:r>
              <a:rPr lang="en-US" sz="1400">
                <a:solidFill>
                  <a:srgbClr val="5C5AD4"/>
                </a:solidFill>
                <a:latin typeface="+mj-lt"/>
              </a:rPr>
              <a:t>Active Users</a:t>
            </a:r>
          </a:p>
          <a:p>
            <a:pPr>
              <a:lnSpc>
                <a:spcPct val="90000"/>
              </a:lnSpc>
              <a:spcBef>
                <a:spcPts val="1200"/>
              </a:spcBef>
            </a:pPr>
            <a:r>
              <a:rPr lang="en-US" sz="1400"/>
              <a:t>Find the Conference Room</a:t>
            </a:r>
          </a:p>
          <a:p>
            <a:pPr>
              <a:lnSpc>
                <a:spcPct val="90000"/>
              </a:lnSpc>
              <a:spcBef>
                <a:spcPts val="1200"/>
              </a:spcBef>
            </a:pPr>
            <a:r>
              <a:rPr lang="en-US" sz="1400"/>
              <a:t>Click on the room name and </a:t>
            </a:r>
            <a:r>
              <a:rPr lang="en-US" sz="1400">
                <a:solidFill>
                  <a:srgbClr val="5C5AD4"/>
                </a:solidFill>
                <a:latin typeface="+mj-lt"/>
              </a:rPr>
              <a:t>Manage contact information</a:t>
            </a:r>
          </a:p>
          <a:p>
            <a:pPr>
              <a:lnSpc>
                <a:spcPct val="90000"/>
              </a:lnSpc>
              <a:spcBef>
                <a:spcPts val="1200"/>
              </a:spcBef>
            </a:pPr>
            <a:r>
              <a:rPr lang="en-US" sz="1400"/>
              <a:t>Edit the </a:t>
            </a:r>
            <a:r>
              <a:rPr lang="en-US" sz="1400">
                <a:solidFill>
                  <a:srgbClr val="5C5AD4"/>
                </a:solidFill>
                <a:latin typeface="+mj-lt"/>
              </a:rPr>
              <a:t>Display name </a:t>
            </a:r>
            <a:r>
              <a:rPr lang="en-US" sz="1400"/>
              <a:t>field</a:t>
            </a:r>
          </a:p>
        </p:txBody>
      </p:sp>
      <p:pic>
        <p:nvPicPr>
          <p:cNvPr id="10" name="Picture 9">
            <a:extLst>
              <a:ext uri="{FF2B5EF4-FFF2-40B4-BE49-F238E27FC236}">
                <a16:creationId xmlns:a16="http://schemas.microsoft.com/office/drawing/2014/main" id="{3E6A4B33-92B7-4744-B738-C27BC7BF30E0}"/>
              </a:ext>
              <a:ext uri="{C183D7F6-B498-43B3-948B-1728B52AA6E4}">
                <adec:decorative xmlns:adec="http://schemas.microsoft.com/office/drawing/2017/decorative" val="1"/>
              </a:ext>
            </a:extLst>
          </p:cNvPr>
          <p:cNvPicPr>
            <a:picLocks noChangeAspect="1"/>
          </p:cNvPicPr>
          <p:nvPr/>
        </p:nvPicPr>
        <p:blipFill>
          <a:blip r:embed="rId2"/>
          <a:stretch>
            <a:fillRect/>
          </a:stretch>
        </p:blipFill>
        <p:spPr>
          <a:xfrm>
            <a:off x="5816254" y="1300733"/>
            <a:ext cx="5787483" cy="2460664"/>
          </a:xfrm>
          <a:prstGeom prst="rect">
            <a:avLst/>
          </a:prstGeom>
          <a:ln>
            <a:noFill/>
          </a:ln>
          <a:effectLst>
            <a:outerShdw blurRad="190500" algn="tl" rotWithShape="0">
              <a:srgbClr val="333333">
                <a:alpha val="30000"/>
              </a:srgbClr>
            </a:outerShdw>
          </a:effectLst>
        </p:spPr>
      </p:pic>
      <p:pic>
        <p:nvPicPr>
          <p:cNvPr id="8" name="Picture 7">
            <a:extLst>
              <a:ext uri="{FF2B5EF4-FFF2-40B4-BE49-F238E27FC236}">
                <a16:creationId xmlns:a16="http://schemas.microsoft.com/office/drawing/2014/main" id="{A74F9ADA-EE57-4751-99C3-07C4F6754599}"/>
              </a:ext>
              <a:ext uri="{C183D7F6-B498-43B3-948B-1728B52AA6E4}">
                <adec:decorative xmlns:adec="http://schemas.microsoft.com/office/drawing/2017/decorative" val="1"/>
              </a:ext>
            </a:extLst>
          </p:cNvPr>
          <p:cNvPicPr>
            <a:picLocks noChangeAspect="1"/>
          </p:cNvPicPr>
          <p:nvPr/>
        </p:nvPicPr>
        <p:blipFill rotWithShape="1">
          <a:blip r:embed="rId3"/>
          <a:srcRect l="14564" t="-1371" r="4626" b="56904"/>
          <a:stretch/>
        </p:blipFill>
        <p:spPr>
          <a:xfrm>
            <a:off x="-1" y="4500301"/>
            <a:ext cx="5347449" cy="2357700"/>
          </a:xfrm>
          <a:prstGeom prst="rect">
            <a:avLst/>
          </a:prstGeom>
          <a:ln>
            <a:noFill/>
          </a:ln>
        </p:spPr>
      </p:pic>
    </p:spTree>
    <p:extLst>
      <p:ext uri="{BB962C8B-B14F-4D97-AF65-F5344CB8AC3E}">
        <p14:creationId xmlns:p14="http://schemas.microsoft.com/office/powerpoint/2010/main" val="31391266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4">
            <a:extLst>
              <a:ext uri="{FF2B5EF4-FFF2-40B4-BE49-F238E27FC236}">
                <a16:creationId xmlns:a16="http://schemas.microsoft.com/office/drawing/2014/main" id="{81A175BC-6D9C-48E1-913C-16F7FB8DC655}"/>
              </a:ext>
              <a:ext uri="{C183D7F6-B498-43B3-948B-1728B52AA6E4}">
                <adec:decorative xmlns:adec="http://schemas.microsoft.com/office/drawing/2017/decorative" val="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0781" y="1711176"/>
            <a:ext cx="7786781" cy="5276799"/>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a:extLst>
              <a:ext uri="{FF2B5EF4-FFF2-40B4-BE49-F238E27FC236}">
                <a16:creationId xmlns:a16="http://schemas.microsoft.com/office/drawing/2014/main" id="{A291C27F-CD11-4B03-81E8-DBD39EF7F698}"/>
              </a:ext>
              <a:ext uri="{C183D7F6-B498-43B3-948B-1728B52AA6E4}">
                <adec:decorative xmlns:adec="http://schemas.microsoft.com/office/drawing/2017/decorative" val="1"/>
              </a:ext>
            </a:extLst>
          </p:cNvPr>
          <p:cNvSpPr/>
          <p:nvPr/>
        </p:nvSpPr>
        <p:spPr bwMode="auto">
          <a:xfrm>
            <a:off x="481264" y="1840832"/>
            <a:ext cx="5977752" cy="3850351"/>
          </a:xfrm>
          <a:prstGeom prst="rect">
            <a:avLst/>
          </a:prstGeom>
          <a:solidFill>
            <a:srgbClr val="00000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sp>
        <p:nvSpPr>
          <p:cNvPr id="61" name="Title 1">
            <a:extLst>
              <a:ext uri="{FF2B5EF4-FFF2-40B4-BE49-F238E27FC236}">
                <a16:creationId xmlns:a16="http://schemas.microsoft.com/office/drawing/2014/main" id="{5BF8006B-F2C0-41BF-B37A-6185184A64B0}"/>
              </a:ext>
            </a:extLst>
          </p:cNvPr>
          <p:cNvSpPr>
            <a:spLocks noGrp="1"/>
          </p:cNvSpPr>
          <p:nvPr>
            <p:ph type="title"/>
          </p:nvPr>
        </p:nvSpPr>
        <p:spPr/>
        <p:txBody>
          <a:bodyPr/>
          <a:lstStyle/>
          <a:p>
            <a:pPr lvl="0"/>
            <a:r>
              <a:rPr lang="en-GB"/>
              <a:t>Optional settings     </a:t>
            </a:r>
          </a:p>
        </p:txBody>
      </p:sp>
      <p:sp>
        <p:nvSpPr>
          <p:cNvPr id="68" name="TextBox 67">
            <a:extLst>
              <a:ext uri="{FF2B5EF4-FFF2-40B4-BE49-F238E27FC236}">
                <a16:creationId xmlns:a16="http://schemas.microsoft.com/office/drawing/2014/main" id="{B9C17F98-956E-48F0-8E1F-92414B8A4FC7}"/>
              </a:ext>
            </a:extLst>
          </p:cNvPr>
          <p:cNvSpPr txBox="1"/>
          <p:nvPr/>
        </p:nvSpPr>
        <p:spPr>
          <a:xfrm>
            <a:off x="588263" y="991364"/>
            <a:ext cx="4948937" cy="246221"/>
          </a:xfrm>
          <a:prstGeom prst="rect">
            <a:avLst/>
          </a:prstGeom>
          <a:noFill/>
        </p:spPr>
        <p:txBody>
          <a:bodyPr wrap="square" lIns="0" tIns="0" rIns="0" bIns="0">
            <a:spAutoFit/>
          </a:bodyPr>
          <a:lstStyle/>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a:ln>
                  <a:noFill/>
                </a:ln>
                <a:solidFill>
                  <a:schemeClr val="accent1"/>
                </a:solidFill>
                <a:effectLst/>
                <a:uLnTx/>
                <a:uFillTx/>
                <a:latin typeface="Segoe UI Semibold"/>
                <a:ea typeface="+mn-ea"/>
                <a:cs typeface="+mn-cs"/>
              </a:rPr>
              <a:t>Display name</a:t>
            </a:r>
          </a:p>
        </p:txBody>
      </p:sp>
      <p:sp>
        <p:nvSpPr>
          <p:cNvPr id="12" name="TextBox 11">
            <a:extLst>
              <a:ext uri="{FF2B5EF4-FFF2-40B4-BE49-F238E27FC236}">
                <a16:creationId xmlns:a16="http://schemas.microsoft.com/office/drawing/2014/main" id="{0A8C7525-B861-4E16-9A77-651C1B543567}"/>
              </a:ext>
            </a:extLst>
          </p:cNvPr>
          <p:cNvSpPr txBox="1"/>
          <p:nvPr/>
        </p:nvSpPr>
        <p:spPr>
          <a:xfrm>
            <a:off x="103590" y="2243723"/>
            <a:ext cx="5748570" cy="430887"/>
          </a:xfrm>
          <a:prstGeom prst="rect">
            <a:avLst/>
          </a:prstGeom>
          <a:noFill/>
        </p:spPr>
        <p:txBody>
          <a:bodyPr wrap="square">
            <a:spAutoFit/>
          </a:bodyPr>
          <a:lstStyle/>
          <a:p>
            <a:pPr lvl="1">
              <a:spcBef>
                <a:spcPts val="600"/>
              </a:spcBef>
            </a:pPr>
            <a:r>
              <a:rPr lang="en-US" sz="1100">
                <a:solidFill>
                  <a:srgbClr val="F9F1A5"/>
                </a:solidFill>
                <a:latin typeface="Consolas" panose="020B0609020204030204" pitchFamily="49" charset="0"/>
              </a:rPr>
              <a:t>Set-</a:t>
            </a:r>
            <a:r>
              <a:rPr lang="en-US" sz="1100" err="1">
                <a:solidFill>
                  <a:srgbClr val="F9F1A5"/>
                </a:solidFill>
                <a:latin typeface="Consolas" panose="020B0609020204030204" pitchFamily="49" charset="0"/>
              </a:rPr>
              <a:t>AzureADUser</a:t>
            </a:r>
            <a:r>
              <a:rPr lang="en-US" sz="1100">
                <a:solidFill>
                  <a:srgbClr val="767676"/>
                </a:solidFill>
                <a:latin typeface="Consolas" panose="020B0609020204030204" pitchFamily="49" charset="0"/>
              </a:rPr>
              <a:t> -</a:t>
            </a:r>
            <a:r>
              <a:rPr lang="en-US" sz="1100" err="1">
                <a:solidFill>
                  <a:srgbClr val="767676"/>
                </a:solidFill>
                <a:latin typeface="Consolas" panose="020B0609020204030204" pitchFamily="49" charset="0"/>
              </a:rPr>
              <a:t>ObjectId</a:t>
            </a:r>
            <a:r>
              <a:rPr lang="en-US" sz="1100">
                <a:solidFill>
                  <a:srgbClr val="767676"/>
                </a:solidFill>
                <a:latin typeface="Consolas" panose="020B0609020204030204" pitchFamily="49" charset="0"/>
              </a:rPr>
              <a:t> </a:t>
            </a:r>
            <a:r>
              <a:rPr lang="en-US" sz="1100">
                <a:solidFill>
                  <a:srgbClr val="CCCCCC"/>
                </a:solidFill>
                <a:latin typeface="Consolas" panose="020B0609020204030204" pitchFamily="49" charset="0"/>
              </a:rPr>
              <a:t>mtr-ind-smallconf04@teamsdeviceslab.com </a:t>
            </a:r>
            <a:r>
              <a:rPr lang="en-US" sz="1100">
                <a:solidFill>
                  <a:srgbClr val="767676"/>
                </a:solidFill>
                <a:latin typeface="Consolas" panose="020B0609020204030204" pitchFamily="49" charset="0"/>
              </a:rPr>
              <a:t>‐DisplayName </a:t>
            </a:r>
            <a:r>
              <a:rPr lang="en-US" sz="1100">
                <a:solidFill>
                  <a:srgbClr val="3A96DD"/>
                </a:solidFill>
                <a:latin typeface="Consolas" panose="020B0609020204030204" pitchFamily="49" charset="0"/>
              </a:rPr>
              <a:t>'Indianapolis Small Conference Room 1(4)'</a:t>
            </a:r>
            <a:endParaRPr lang="en-US" sz="1100">
              <a:solidFill>
                <a:srgbClr val="3A96DD"/>
              </a:solidFill>
            </a:endParaRPr>
          </a:p>
        </p:txBody>
      </p:sp>
      <p:pic>
        <p:nvPicPr>
          <p:cNvPr id="14" name="Picture 13">
            <a:extLst>
              <a:ext uri="{FF2B5EF4-FFF2-40B4-BE49-F238E27FC236}">
                <a16:creationId xmlns:a16="http://schemas.microsoft.com/office/drawing/2014/main" id="{20B3C9C6-C96E-40C5-AC02-C47E20DFBAFD}"/>
              </a:ext>
              <a:ext uri="{C183D7F6-B498-43B3-948B-1728B52AA6E4}">
                <adec:decorative xmlns:adec="http://schemas.microsoft.com/office/drawing/2017/decorative" val="1"/>
              </a:ext>
            </a:extLst>
          </p:cNvPr>
          <p:cNvPicPr>
            <a:picLocks noChangeAspect="1"/>
          </p:cNvPicPr>
          <p:nvPr/>
        </p:nvPicPr>
        <p:blipFill rotWithShape="1">
          <a:blip r:embed="rId4"/>
          <a:srcRect l="1215" t="1935" r="43604" b="21875"/>
          <a:stretch/>
        </p:blipFill>
        <p:spPr>
          <a:xfrm>
            <a:off x="6659879" y="737419"/>
            <a:ext cx="5532121" cy="6120582"/>
          </a:xfrm>
          <a:prstGeom prst="rect">
            <a:avLst/>
          </a:prstGeom>
          <a:ln>
            <a:noFill/>
          </a:ln>
        </p:spPr>
      </p:pic>
    </p:spTree>
    <p:extLst>
      <p:ext uri="{BB962C8B-B14F-4D97-AF65-F5344CB8AC3E}">
        <p14:creationId xmlns:p14="http://schemas.microsoft.com/office/powerpoint/2010/main" val="10780274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iterate type="lt">
                                    <p:tmAbs val="30"/>
                                  </p:iterate>
                                  <p:childTnLst>
                                    <p:set>
                                      <p:cBhvr>
                                        <p:cTn id="6" dur="1" fill="hold">
                                          <p:stCondLst>
                                            <p:cond delay="0"/>
                                          </p:stCondLst>
                                        </p:cTn>
                                        <p:tgtEl>
                                          <p:spTgt spid="12">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 name="Picture Placeholder 6">
            <a:extLst>
              <a:ext uri="{FF2B5EF4-FFF2-40B4-BE49-F238E27FC236}">
                <a16:creationId xmlns:a16="http://schemas.microsoft.com/office/drawing/2014/main" id="{2CDB61F9-9E30-4F31-88C8-178EB421C01F}"/>
              </a:ext>
              <a:ext uri="{C183D7F6-B498-43B3-948B-1728B52AA6E4}">
                <adec:decorative xmlns:adec="http://schemas.microsoft.com/office/drawing/2017/decorative" val="1"/>
              </a:ext>
            </a:extLst>
          </p:cNvPr>
          <p:cNvSpPr txBox="1">
            <a:spLocks/>
          </p:cNvSpPr>
          <p:nvPr/>
        </p:nvSpPr>
        <p:spPr>
          <a:xfrm>
            <a:off x="6350" y="0"/>
            <a:ext cx="6089650" cy="6858000"/>
          </a:xfrm>
          <a:prstGeom prst="rect">
            <a:avLst/>
          </a:prstGeom>
          <a:solidFill>
            <a:schemeClr val="bg1">
              <a:lumMod val="95000"/>
            </a:schemeClr>
          </a:solidFill>
        </p:spPr>
      </p:sp>
      <p:sp>
        <p:nvSpPr>
          <p:cNvPr id="61" name="Title 1">
            <a:extLst>
              <a:ext uri="{FF2B5EF4-FFF2-40B4-BE49-F238E27FC236}">
                <a16:creationId xmlns:a16="http://schemas.microsoft.com/office/drawing/2014/main" id="{5BF8006B-F2C0-41BF-B37A-6185184A64B0}"/>
              </a:ext>
            </a:extLst>
          </p:cNvPr>
          <p:cNvSpPr>
            <a:spLocks noGrp="1"/>
          </p:cNvSpPr>
          <p:nvPr>
            <p:ph type="title"/>
          </p:nvPr>
        </p:nvSpPr>
        <p:spPr>
          <a:xfrm>
            <a:off x="588963" y="457200"/>
            <a:ext cx="3657239" cy="430887"/>
          </a:xfrm>
        </p:spPr>
        <p:txBody>
          <a:bodyPr/>
          <a:lstStyle/>
          <a:p>
            <a:pPr lvl="0"/>
            <a:r>
              <a:rPr lang="en-GB"/>
              <a:t>Optional settings      </a:t>
            </a:r>
          </a:p>
        </p:txBody>
      </p:sp>
      <p:sp>
        <p:nvSpPr>
          <p:cNvPr id="7" name="Text Placeholder 9">
            <a:extLst>
              <a:ext uri="{FF2B5EF4-FFF2-40B4-BE49-F238E27FC236}">
                <a16:creationId xmlns:a16="http://schemas.microsoft.com/office/drawing/2014/main" id="{B0A39FE8-FE7D-4E7D-BEED-F4BDA04C5959}"/>
              </a:ext>
            </a:extLst>
          </p:cNvPr>
          <p:cNvSpPr txBox="1">
            <a:spLocks/>
          </p:cNvSpPr>
          <p:nvPr/>
        </p:nvSpPr>
        <p:spPr>
          <a:xfrm>
            <a:off x="588963" y="985824"/>
            <a:ext cx="5436296" cy="1754326"/>
          </a:xfrm>
          <a:prstGeom prst="rect">
            <a:avLst/>
          </a:prstGeom>
        </p:spPr>
        <p:txBody>
          <a:bodyPr vert="horz" wrap="square" lIns="0" tIns="0" rIns="0" bIns="0" rtlCol="0">
            <a:spAutoFit/>
          </a:bodyPr>
          <a:lstStyle>
            <a:lvl1pPr marL="0"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2549" kern="1200" spc="0" baseline="0">
                <a:solidFill>
                  <a:srgbClr val="000000"/>
                </a:solidFill>
                <a:latin typeface="+mn-lt"/>
                <a:ea typeface="+mn-ea"/>
                <a:cs typeface="+mn-cs"/>
              </a:defRPr>
            </a:lvl1pPr>
            <a:lvl2pPr marL="224097"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961" kern="1200" spc="0" baseline="0">
                <a:solidFill>
                  <a:srgbClr val="000000"/>
                </a:solidFill>
                <a:latin typeface="+mn-lt"/>
                <a:ea typeface="+mn-ea"/>
                <a:cs typeface="+mn-cs"/>
              </a:defRPr>
            </a:lvl2pPr>
            <a:lvl3pPr marL="448193"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568" kern="1200" spc="0" baseline="0">
                <a:solidFill>
                  <a:srgbClr val="000000"/>
                </a:solidFill>
                <a:latin typeface="+mn-lt"/>
                <a:ea typeface="+mn-ea"/>
                <a:cs typeface="+mn-cs"/>
              </a:defRPr>
            </a:lvl3pPr>
            <a:lvl4pPr marL="672290"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568" kern="1200" spc="0" baseline="0">
                <a:solidFill>
                  <a:srgbClr val="000000"/>
                </a:solidFill>
                <a:latin typeface="+mn-lt"/>
                <a:ea typeface="+mn-ea"/>
                <a:cs typeface="+mn-cs"/>
              </a:defRPr>
            </a:lvl4pPr>
            <a:lvl5pPr marL="896386"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568" kern="1200" spc="0" baseline="0">
                <a:solidFill>
                  <a:srgbClr val="000000"/>
                </a:solidFill>
                <a:latin typeface="+mn-lt"/>
                <a:ea typeface="+mn-ea"/>
                <a:cs typeface="+mn-cs"/>
              </a:defRPr>
            </a:lvl5pPr>
            <a:lvl6pPr marL="2514509"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6pPr>
            <a:lvl7pPr marL="2971693"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7pPr>
            <a:lvl8pPr marL="3428877"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6061"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9pPr>
          </a:lstStyle>
          <a:p>
            <a:pPr>
              <a:lnSpc>
                <a:spcPct val="100000"/>
              </a:lnSpc>
              <a:spcAft>
                <a:spcPts val="1200"/>
              </a:spcAft>
              <a:buClr>
                <a:schemeClr val="accent1"/>
              </a:buClr>
              <a:buSzPct val="100000"/>
            </a:pPr>
            <a:r>
              <a:rPr lang="en-US" sz="1600">
                <a:solidFill>
                  <a:schemeClr val="accent1"/>
                </a:solidFill>
                <a:latin typeface="+mj-lt"/>
              </a:rPr>
              <a:t>Room lists</a:t>
            </a:r>
          </a:p>
          <a:p>
            <a:pPr>
              <a:lnSpc>
                <a:spcPct val="100000"/>
              </a:lnSpc>
              <a:spcAft>
                <a:spcPts val="1200"/>
              </a:spcAft>
              <a:buClr>
                <a:schemeClr val="accent1"/>
              </a:buClr>
              <a:buSzPct val="100000"/>
            </a:pPr>
            <a:r>
              <a:rPr lang="en-US" sz="1400">
                <a:solidFill>
                  <a:schemeClr val="tx1"/>
                </a:solidFill>
              </a:rPr>
              <a:t>Room lists organize your rooms</a:t>
            </a:r>
          </a:p>
          <a:p>
            <a:pPr>
              <a:lnSpc>
                <a:spcPct val="100000"/>
              </a:lnSpc>
              <a:spcAft>
                <a:spcPts val="1200"/>
              </a:spcAft>
              <a:buClr>
                <a:schemeClr val="accent1"/>
              </a:buClr>
              <a:buSzPct val="100000"/>
            </a:pPr>
            <a:r>
              <a:rPr lang="en-US" sz="1400">
                <a:solidFill>
                  <a:schemeClr val="tx1"/>
                </a:solidFill>
              </a:rPr>
              <a:t>You can organize based on location, city, campus, building, etc.</a:t>
            </a:r>
          </a:p>
          <a:p>
            <a:pPr>
              <a:lnSpc>
                <a:spcPct val="100000"/>
              </a:lnSpc>
              <a:spcAft>
                <a:spcPts val="1200"/>
              </a:spcAft>
              <a:buClr>
                <a:schemeClr val="accent1"/>
              </a:buClr>
              <a:buSzPct val="100000"/>
            </a:pPr>
            <a:r>
              <a:rPr lang="en-US" sz="1400">
                <a:solidFill>
                  <a:schemeClr val="tx1"/>
                </a:solidFill>
              </a:rPr>
              <a:t>Underneath that location you list all available Teams Rooms systems</a:t>
            </a:r>
          </a:p>
          <a:p>
            <a:pPr>
              <a:lnSpc>
                <a:spcPct val="100000"/>
              </a:lnSpc>
              <a:spcAft>
                <a:spcPts val="1200"/>
              </a:spcAft>
              <a:buClr>
                <a:schemeClr val="accent1"/>
              </a:buClr>
              <a:buSzPct val="100000"/>
            </a:pPr>
            <a:r>
              <a:rPr lang="en-US" sz="1400">
                <a:solidFill>
                  <a:srgbClr val="5C5AD4"/>
                </a:solidFill>
              </a:rPr>
              <a:t>Microsoft Teams </a:t>
            </a:r>
            <a:r>
              <a:rPr lang="en-US" sz="1400">
                <a:solidFill>
                  <a:schemeClr val="tx1"/>
                </a:solidFill>
              </a:rPr>
              <a:t>calendar</a:t>
            </a:r>
            <a:r>
              <a:rPr lang="en-US" sz="1600">
                <a:solidFill>
                  <a:schemeClr val="tx1"/>
                </a:solidFill>
              </a:rPr>
              <a:t>	</a:t>
            </a:r>
          </a:p>
        </p:txBody>
      </p:sp>
      <p:pic>
        <p:nvPicPr>
          <p:cNvPr id="8" name="Picture 7">
            <a:extLst>
              <a:ext uri="{FF2B5EF4-FFF2-40B4-BE49-F238E27FC236}">
                <a16:creationId xmlns:a16="http://schemas.microsoft.com/office/drawing/2014/main" id="{C5585F3F-5D6B-432F-90A9-51AD9768DF7A}"/>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6797449" y="985824"/>
            <a:ext cx="2873450" cy="2239220"/>
          </a:xfrm>
          <a:prstGeom prst="rect">
            <a:avLst/>
          </a:prstGeom>
          <a:ln>
            <a:noFill/>
          </a:ln>
          <a:effectLst>
            <a:outerShdw blurRad="190500" algn="ctr" rotWithShape="0">
              <a:prstClr val="black">
                <a:alpha val="30000"/>
              </a:prstClr>
            </a:outerShdw>
          </a:effectLst>
        </p:spPr>
      </p:pic>
      <p:pic>
        <p:nvPicPr>
          <p:cNvPr id="9" name="Picture 8">
            <a:extLst>
              <a:ext uri="{FF2B5EF4-FFF2-40B4-BE49-F238E27FC236}">
                <a16:creationId xmlns:a16="http://schemas.microsoft.com/office/drawing/2014/main" id="{09779D8B-0654-4478-80B3-65842B7C8B29}"/>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8772869" y="2614941"/>
            <a:ext cx="2623971" cy="1324021"/>
          </a:xfrm>
          <a:prstGeom prst="rect">
            <a:avLst/>
          </a:prstGeom>
          <a:ln>
            <a:noFill/>
          </a:ln>
          <a:effectLst>
            <a:outerShdw blurRad="190500" algn="ctr" rotWithShape="0">
              <a:prstClr val="black">
                <a:alpha val="30000"/>
              </a:prstClr>
            </a:outerShdw>
          </a:effectLst>
        </p:spPr>
      </p:pic>
      <p:cxnSp>
        <p:nvCxnSpPr>
          <p:cNvPr id="13" name="Connector: Elbow 12">
            <a:extLst>
              <a:ext uri="{FF2B5EF4-FFF2-40B4-BE49-F238E27FC236}">
                <a16:creationId xmlns:a16="http://schemas.microsoft.com/office/drawing/2014/main" id="{2282887C-9F65-49DD-BC27-FDA19E15DF35}"/>
              </a:ext>
              <a:ext uri="{C183D7F6-B498-43B3-948B-1728B52AA6E4}">
                <adec:decorative xmlns:adec="http://schemas.microsoft.com/office/drawing/2017/decorative" val="1"/>
              </a:ext>
            </a:extLst>
          </p:cNvPr>
          <p:cNvCxnSpPr>
            <a:cxnSpLocks/>
          </p:cNvCxnSpPr>
          <p:nvPr/>
        </p:nvCxnSpPr>
        <p:spPr>
          <a:xfrm>
            <a:off x="7724135" y="3014015"/>
            <a:ext cx="1048734" cy="436519"/>
          </a:xfrm>
          <a:prstGeom prst="bentConnector3">
            <a:avLst>
              <a:gd name="adj1" fmla="val 50000"/>
            </a:avLst>
          </a:prstGeom>
          <a:ln w="38100">
            <a:solidFill>
              <a:srgbClr val="6264A7"/>
            </a:solidFill>
            <a:headEnd type="none" w="med" len="med"/>
            <a:tailEnd type="arrow" w="med" len="med"/>
          </a:ln>
        </p:spPr>
        <p:style>
          <a:lnRef idx="1">
            <a:schemeClr val="accent3"/>
          </a:lnRef>
          <a:fillRef idx="0">
            <a:schemeClr val="accent3"/>
          </a:fillRef>
          <a:effectRef idx="0">
            <a:schemeClr val="accent3"/>
          </a:effectRef>
          <a:fontRef idx="minor">
            <a:schemeClr val="tx1"/>
          </a:fontRef>
        </p:style>
      </p:cxnSp>
      <p:pic>
        <p:nvPicPr>
          <p:cNvPr id="11" name="Picture 10">
            <a:extLst>
              <a:ext uri="{FF2B5EF4-FFF2-40B4-BE49-F238E27FC236}">
                <a16:creationId xmlns:a16="http://schemas.microsoft.com/office/drawing/2014/main" id="{4E7225DE-5B98-42A2-B2CC-35BE47408F6C}"/>
              </a:ext>
              <a:ext uri="{C183D7F6-B498-43B3-948B-1728B52AA6E4}">
                <adec:decorative xmlns:adec="http://schemas.microsoft.com/office/drawing/2017/decorative" val="1"/>
              </a:ext>
            </a:extLst>
          </p:cNvPr>
          <p:cNvPicPr>
            <a:picLocks noChangeAspect="1"/>
          </p:cNvPicPr>
          <p:nvPr/>
        </p:nvPicPr>
        <p:blipFill rotWithShape="1">
          <a:blip r:embed="rId5"/>
          <a:srcRect l="14564" t="-1371" r="4626" b="56904"/>
          <a:stretch/>
        </p:blipFill>
        <p:spPr>
          <a:xfrm>
            <a:off x="-1" y="4500301"/>
            <a:ext cx="5347449" cy="2357700"/>
          </a:xfrm>
          <a:prstGeom prst="rect">
            <a:avLst/>
          </a:prstGeom>
          <a:ln>
            <a:noFill/>
          </a:ln>
        </p:spPr>
      </p:pic>
    </p:spTree>
    <p:extLst>
      <p:ext uri="{BB962C8B-B14F-4D97-AF65-F5344CB8AC3E}">
        <p14:creationId xmlns:p14="http://schemas.microsoft.com/office/powerpoint/2010/main" val="70599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500"/>
                                        <p:tgtEl>
                                          <p:spTgt spid="13"/>
                                        </p:tgtEl>
                                      </p:cBhvr>
                                    </p:animEffect>
                                  </p:childTnLst>
                                </p:cTn>
                              </p:par>
                            </p:childTnLst>
                          </p:cTn>
                        </p:par>
                      </p:childTnLst>
                    </p:cTn>
                  </p:par>
                  <p:par>
                    <p:cTn id="12" fill="hold">
                      <p:stCondLst>
                        <p:cond delay="indefinite"/>
                      </p:stCondLst>
                      <p:childTnLst>
                        <p:par>
                          <p:cTn id="13" fill="hold">
                            <p:stCondLst>
                              <p:cond delay="0"/>
                            </p:stCondLst>
                            <p:childTnLst>
                              <p:par>
                                <p:cTn id="14" presetID="42" presetClass="entr" presetSubtype="0" fill="hold" nodeType="click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1000"/>
                                        <p:tgtEl>
                                          <p:spTgt spid="9"/>
                                        </p:tgtEl>
                                      </p:cBhvr>
                                    </p:animEffect>
                                    <p:anim calcmode="lin" valueType="num">
                                      <p:cBhvr>
                                        <p:cTn id="17" dur="1000" fill="hold"/>
                                        <p:tgtEl>
                                          <p:spTgt spid="9"/>
                                        </p:tgtEl>
                                        <p:attrNameLst>
                                          <p:attrName>ppt_x</p:attrName>
                                        </p:attrNameLst>
                                      </p:cBhvr>
                                      <p:tavLst>
                                        <p:tav tm="0">
                                          <p:val>
                                            <p:strVal val="#ppt_x"/>
                                          </p:val>
                                        </p:tav>
                                        <p:tav tm="100000">
                                          <p:val>
                                            <p:strVal val="#ppt_x"/>
                                          </p:val>
                                        </p:tav>
                                      </p:tavLst>
                                    </p:anim>
                                    <p:anim calcmode="lin" valueType="num">
                                      <p:cBhvr>
                                        <p:cTn id="18"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Picture Placeholder 6">
            <a:extLst>
              <a:ext uri="{FF2B5EF4-FFF2-40B4-BE49-F238E27FC236}">
                <a16:creationId xmlns:a16="http://schemas.microsoft.com/office/drawing/2014/main" id="{585B491A-20B6-467B-85DB-2045A4081397}"/>
              </a:ext>
              <a:ext uri="{C183D7F6-B498-43B3-948B-1728B52AA6E4}">
                <adec:decorative xmlns:adec="http://schemas.microsoft.com/office/drawing/2017/decorative" val="1"/>
              </a:ext>
            </a:extLst>
          </p:cNvPr>
          <p:cNvSpPr txBox="1">
            <a:spLocks/>
          </p:cNvSpPr>
          <p:nvPr/>
        </p:nvSpPr>
        <p:spPr>
          <a:xfrm>
            <a:off x="6350" y="0"/>
            <a:ext cx="6089650" cy="6858000"/>
          </a:xfrm>
          <a:prstGeom prst="rect">
            <a:avLst/>
          </a:prstGeom>
          <a:solidFill>
            <a:schemeClr val="bg1">
              <a:lumMod val="95000"/>
            </a:schemeClr>
          </a:solidFill>
        </p:spPr>
      </p:sp>
      <p:sp>
        <p:nvSpPr>
          <p:cNvPr id="24" name="Rectangle: Rounded Corners 23">
            <a:extLst>
              <a:ext uri="{FF2B5EF4-FFF2-40B4-BE49-F238E27FC236}">
                <a16:creationId xmlns:a16="http://schemas.microsoft.com/office/drawing/2014/main" id="{5480FEB6-7F19-4DF8-8A9E-B31784F77C6E}"/>
              </a:ext>
              <a:ext uri="{C183D7F6-B498-43B3-948B-1728B52AA6E4}">
                <adec:decorative xmlns:adec="http://schemas.microsoft.com/office/drawing/2017/decorative" val="1"/>
              </a:ext>
            </a:extLst>
          </p:cNvPr>
          <p:cNvSpPr/>
          <p:nvPr/>
        </p:nvSpPr>
        <p:spPr bwMode="auto">
          <a:xfrm>
            <a:off x="602435" y="3255485"/>
            <a:ext cx="5218221" cy="890114"/>
          </a:xfrm>
          <a:prstGeom prst="roundRect">
            <a:avLst>
              <a:gd name="adj" fmla="val 6058"/>
            </a:avLst>
          </a:prstGeom>
          <a:solidFill>
            <a:srgbClr val="000000"/>
          </a:solidFill>
          <a:ln>
            <a:noFill/>
            <a:headEnd type="none" w="med" len="med"/>
            <a:tailEnd type="none" w="med" len="med"/>
          </a:ln>
          <a:effectLst>
            <a:outerShdw blurRad="190500" algn="ctr" rotWithShape="0">
              <a:prstClr val="black">
                <a:alpha val="3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sp>
        <p:nvSpPr>
          <p:cNvPr id="25" name="Rectangle: Rounded Corners 24">
            <a:extLst>
              <a:ext uri="{FF2B5EF4-FFF2-40B4-BE49-F238E27FC236}">
                <a16:creationId xmlns:a16="http://schemas.microsoft.com/office/drawing/2014/main" id="{46856882-B673-4141-97E5-8D72DB4EAA32}"/>
              </a:ext>
              <a:ext uri="{C183D7F6-B498-43B3-948B-1728B52AA6E4}">
                <adec:decorative xmlns:adec="http://schemas.microsoft.com/office/drawing/2017/decorative" val="1"/>
              </a:ext>
            </a:extLst>
          </p:cNvPr>
          <p:cNvSpPr/>
          <p:nvPr/>
        </p:nvSpPr>
        <p:spPr bwMode="auto">
          <a:xfrm>
            <a:off x="602435" y="1826264"/>
            <a:ext cx="5218221" cy="748900"/>
          </a:xfrm>
          <a:prstGeom prst="roundRect">
            <a:avLst>
              <a:gd name="adj" fmla="val 8479"/>
            </a:avLst>
          </a:prstGeom>
          <a:solidFill>
            <a:srgbClr val="000000"/>
          </a:solidFill>
          <a:ln>
            <a:noFill/>
            <a:headEnd type="none" w="med" len="med"/>
            <a:tailEnd type="none" w="med" len="med"/>
          </a:ln>
          <a:effectLst>
            <a:outerShdw blurRad="190500" algn="ctr" rotWithShape="0">
              <a:prstClr val="black">
                <a:alpha val="3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sp>
        <p:nvSpPr>
          <p:cNvPr id="23" name="Rectangle: Rounded Corners 22">
            <a:extLst>
              <a:ext uri="{FF2B5EF4-FFF2-40B4-BE49-F238E27FC236}">
                <a16:creationId xmlns:a16="http://schemas.microsoft.com/office/drawing/2014/main" id="{58FCD34D-6129-4C51-9F8A-5DAAC5709355}"/>
              </a:ext>
              <a:ext uri="{C183D7F6-B498-43B3-948B-1728B52AA6E4}">
                <adec:decorative xmlns:adec="http://schemas.microsoft.com/office/drawing/2017/decorative" val="1"/>
              </a:ext>
            </a:extLst>
          </p:cNvPr>
          <p:cNvSpPr/>
          <p:nvPr/>
        </p:nvSpPr>
        <p:spPr bwMode="auto">
          <a:xfrm>
            <a:off x="602435" y="4612654"/>
            <a:ext cx="5218221" cy="1048150"/>
          </a:xfrm>
          <a:prstGeom prst="roundRect">
            <a:avLst>
              <a:gd name="adj" fmla="val 6058"/>
            </a:avLst>
          </a:prstGeom>
          <a:solidFill>
            <a:srgbClr val="000000"/>
          </a:solidFill>
          <a:ln>
            <a:noFill/>
            <a:headEnd type="none" w="med" len="med"/>
            <a:tailEnd type="none" w="med" len="med"/>
          </a:ln>
          <a:effectLst>
            <a:outerShdw blurRad="190500" algn="ctr" rotWithShape="0">
              <a:prstClr val="black">
                <a:alpha val="3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sp>
        <p:nvSpPr>
          <p:cNvPr id="61" name="Title 1">
            <a:extLst>
              <a:ext uri="{FF2B5EF4-FFF2-40B4-BE49-F238E27FC236}">
                <a16:creationId xmlns:a16="http://schemas.microsoft.com/office/drawing/2014/main" id="{5BF8006B-F2C0-41BF-B37A-6185184A64B0}"/>
              </a:ext>
            </a:extLst>
          </p:cNvPr>
          <p:cNvSpPr>
            <a:spLocks noGrp="1"/>
          </p:cNvSpPr>
          <p:nvPr>
            <p:ph type="title"/>
          </p:nvPr>
        </p:nvSpPr>
        <p:spPr>
          <a:xfrm>
            <a:off x="588963" y="457200"/>
            <a:ext cx="3657239" cy="430887"/>
          </a:xfrm>
        </p:spPr>
        <p:txBody>
          <a:bodyPr/>
          <a:lstStyle/>
          <a:p>
            <a:pPr lvl="0"/>
            <a:r>
              <a:rPr lang="en-GB"/>
              <a:t>Optional settings       </a:t>
            </a:r>
          </a:p>
        </p:txBody>
      </p:sp>
      <p:sp>
        <p:nvSpPr>
          <p:cNvPr id="22" name="Text Placeholder 9">
            <a:extLst>
              <a:ext uri="{FF2B5EF4-FFF2-40B4-BE49-F238E27FC236}">
                <a16:creationId xmlns:a16="http://schemas.microsoft.com/office/drawing/2014/main" id="{F3036160-AA03-43D7-B358-F3EDEA55C8A5}"/>
              </a:ext>
            </a:extLst>
          </p:cNvPr>
          <p:cNvSpPr txBox="1">
            <a:spLocks/>
          </p:cNvSpPr>
          <p:nvPr/>
        </p:nvSpPr>
        <p:spPr>
          <a:xfrm>
            <a:off x="588963" y="985824"/>
            <a:ext cx="2374574" cy="861774"/>
          </a:xfrm>
          <a:prstGeom prst="rect">
            <a:avLst/>
          </a:prstGeom>
        </p:spPr>
        <p:txBody>
          <a:bodyPr vert="horz" wrap="square" lIns="0" tIns="0" rIns="0" bIns="0" rtlCol="0">
            <a:spAutoFit/>
          </a:bodyPr>
          <a:lstStyle>
            <a:lvl1pPr marL="0"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2549" kern="1200" spc="0" baseline="0">
                <a:solidFill>
                  <a:srgbClr val="000000"/>
                </a:solidFill>
                <a:latin typeface="+mn-lt"/>
                <a:ea typeface="+mn-ea"/>
                <a:cs typeface="+mn-cs"/>
              </a:defRPr>
            </a:lvl1pPr>
            <a:lvl2pPr marL="224097"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961" kern="1200" spc="0" baseline="0">
                <a:solidFill>
                  <a:srgbClr val="000000"/>
                </a:solidFill>
                <a:latin typeface="+mn-lt"/>
                <a:ea typeface="+mn-ea"/>
                <a:cs typeface="+mn-cs"/>
              </a:defRPr>
            </a:lvl2pPr>
            <a:lvl3pPr marL="448193"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568" kern="1200" spc="0" baseline="0">
                <a:solidFill>
                  <a:srgbClr val="000000"/>
                </a:solidFill>
                <a:latin typeface="+mn-lt"/>
                <a:ea typeface="+mn-ea"/>
                <a:cs typeface="+mn-cs"/>
              </a:defRPr>
            </a:lvl3pPr>
            <a:lvl4pPr marL="672290"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568" kern="1200" spc="0" baseline="0">
                <a:solidFill>
                  <a:srgbClr val="000000"/>
                </a:solidFill>
                <a:latin typeface="+mn-lt"/>
                <a:ea typeface="+mn-ea"/>
                <a:cs typeface="+mn-cs"/>
              </a:defRPr>
            </a:lvl4pPr>
            <a:lvl5pPr marL="896386"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568" kern="1200" spc="0" baseline="0">
                <a:solidFill>
                  <a:srgbClr val="000000"/>
                </a:solidFill>
                <a:latin typeface="+mn-lt"/>
                <a:ea typeface="+mn-ea"/>
                <a:cs typeface="+mn-cs"/>
              </a:defRPr>
            </a:lvl5pPr>
            <a:lvl6pPr marL="2514509"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6pPr>
            <a:lvl7pPr marL="2971693"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7pPr>
            <a:lvl8pPr marL="3428877"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6061"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9pPr>
          </a:lstStyle>
          <a:p>
            <a:pPr>
              <a:lnSpc>
                <a:spcPct val="100000"/>
              </a:lnSpc>
              <a:spcAft>
                <a:spcPts val="1200"/>
              </a:spcAft>
              <a:buClr>
                <a:schemeClr val="accent1"/>
              </a:buClr>
              <a:buSzPct val="100000"/>
            </a:pPr>
            <a:r>
              <a:rPr lang="en-US" sz="1600">
                <a:solidFill>
                  <a:schemeClr val="accent1"/>
                </a:solidFill>
                <a:latin typeface="+mj-lt"/>
              </a:rPr>
              <a:t>Room lists</a:t>
            </a:r>
          </a:p>
          <a:p>
            <a:pPr>
              <a:lnSpc>
                <a:spcPct val="100000"/>
              </a:lnSpc>
              <a:spcAft>
                <a:spcPts val="1200"/>
              </a:spcAft>
              <a:buClr>
                <a:schemeClr val="accent1"/>
              </a:buClr>
              <a:buSzPct val="100000"/>
            </a:pPr>
            <a:r>
              <a:rPr lang="en-US" sz="1400">
                <a:solidFill>
                  <a:schemeClr val="tx1"/>
                </a:solidFill>
              </a:rPr>
              <a:t>Create a Distribution Group</a:t>
            </a:r>
            <a:r>
              <a:rPr lang="en-US" sz="1600">
                <a:solidFill>
                  <a:schemeClr val="tx1"/>
                </a:solidFill>
              </a:rPr>
              <a:t>	</a:t>
            </a:r>
          </a:p>
        </p:txBody>
      </p:sp>
      <p:sp>
        <p:nvSpPr>
          <p:cNvPr id="15" name="TextBox 14">
            <a:extLst>
              <a:ext uri="{FF2B5EF4-FFF2-40B4-BE49-F238E27FC236}">
                <a16:creationId xmlns:a16="http://schemas.microsoft.com/office/drawing/2014/main" id="{84C00EA7-9B6D-43AD-8345-95682A15EDFC}"/>
              </a:ext>
            </a:extLst>
          </p:cNvPr>
          <p:cNvSpPr txBox="1"/>
          <p:nvPr/>
        </p:nvSpPr>
        <p:spPr>
          <a:xfrm>
            <a:off x="739594" y="1892709"/>
            <a:ext cx="4986835" cy="523220"/>
          </a:xfrm>
          <a:prstGeom prst="rect">
            <a:avLst/>
          </a:prstGeom>
          <a:noFill/>
        </p:spPr>
        <p:txBody>
          <a:bodyPr wrap="square">
            <a:spAutoFit/>
          </a:bodyPr>
          <a:lstStyle/>
          <a:p>
            <a:r>
              <a:rPr lang="en-US" sz="1400">
                <a:solidFill>
                  <a:srgbClr val="F9F1A5"/>
                </a:solidFill>
                <a:latin typeface="Consolas" panose="020B0609020204030204" pitchFamily="49" charset="0"/>
              </a:rPr>
              <a:t>New-</a:t>
            </a:r>
            <a:r>
              <a:rPr lang="en-US" sz="1400" err="1">
                <a:solidFill>
                  <a:srgbClr val="F9F1A5"/>
                </a:solidFill>
                <a:latin typeface="Consolas" panose="020B0609020204030204" pitchFamily="49" charset="0"/>
              </a:rPr>
              <a:t>DistributionGroup</a:t>
            </a:r>
            <a:r>
              <a:rPr lang="en-US" sz="1400">
                <a:solidFill>
                  <a:srgbClr val="4B53BC"/>
                </a:solidFill>
                <a:latin typeface="Consolas" panose="020B0609020204030204" pitchFamily="49" charset="0"/>
              </a:rPr>
              <a:t> </a:t>
            </a:r>
            <a:r>
              <a:rPr lang="en-US" sz="1400">
                <a:solidFill>
                  <a:srgbClr val="767676"/>
                </a:solidFill>
                <a:latin typeface="Consolas" panose="020B0609020204030204" pitchFamily="49" charset="0"/>
              </a:rPr>
              <a:t>-Name </a:t>
            </a:r>
            <a:r>
              <a:rPr lang="en-US" sz="1400">
                <a:solidFill>
                  <a:srgbClr val="3A96DD"/>
                </a:solidFill>
                <a:latin typeface="Consolas" panose="020B0609020204030204" pitchFamily="49" charset="0"/>
              </a:rPr>
              <a:t>"Tampa Bay" </a:t>
            </a:r>
          </a:p>
          <a:p>
            <a:r>
              <a:rPr lang="en-US" sz="1400">
                <a:solidFill>
                  <a:srgbClr val="767676"/>
                </a:solidFill>
                <a:latin typeface="Consolas" panose="020B0609020204030204" pitchFamily="49" charset="0"/>
              </a:rPr>
              <a:t>-</a:t>
            </a:r>
            <a:r>
              <a:rPr lang="en-US" sz="1400" err="1">
                <a:solidFill>
                  <a:srgbClr val="767676"/>
                </a:solidFill>
                <a:latin typeface="Consolas" panose="020B0609020204030204" pitchFamily="49" charset="0"/>
              </a:rPr>
              <a:t>Roomlist</a:t>
            </a:r>
            <a:endParaRPr lang="en-US" sz="1400">
              <a:solidFill>
                <a:srgbClr val="767676"/>
              </a:solidFill>
              <a:latin typeface="Consolas" panose="020B0609020204030204" pitchFamily="49" charset="0"/>
            </a:endParaRPr>
          </a:p>
        </p:txBody>
      </p:sp>
      <p:sp>
        <p:nvSpPr>
          <p:cNvPr id="14" name="Text Placeholder 5">
            <a:extLst>
              <a:ext uri="{FF2B5EF4-FFF2-40B4-BE49-F238E27FC236}">
                <a16:creationId xmlns:a16="http://schemas.microsoft.com/office/drawing/2014/main" id="{96F524F8-D99C-442B-BC5F-C809E0D93B00}"/>
              </a:ext>
            </a:extLst>
          </p:cNvPr>
          <p:cNvSpPr txBox="1">
            <a:spLocks/>
          </p:cNvSpPr>
          <p:nvPr/>
        </p:nvSpPr>
        <p:spPr>
          <a:xfrm>
            <a:off x="586581" y="2832864"/>
            <a:ext cx="5159125" cy="415498"/>
          </a:xfrm>
          <a:prstGeom prst="rect">
            <a:avLst/>
          </a:prstGeom>
        </p:spPr>
        <p:txBody>
          <a:bodyPr vert="horz" wrap="square" lIns="0" tIns="0" rIns="0" bIns="0" rtlCol="0">
            <a:spAutoFit/>
          </a:bodyPr>
          <a:lstStyle>
            <a:lvl1pPr marL="0"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2549" kern="1200" spc="0" baseline="0">
                <a:solidFill>
                  <a:srgbClr val="000000"/>
                </a:solidFill>
                <a:latin typeface="+mn-lt"/>
                <a:ea typeface="+mn-ea"/>
                <a:cs typeface="+mn-cs"/>
              </a:defRPr>
            </a:lvl1pPr>
            <a:lvl2pPr marL="224097"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961" kern="1200" spc="0" baseline="0">
                <a:solidFill>
                  <a:srgbClr val="000000"/>
                </a:solidFill>
                <a:latin typeface="+mn-lt"/>
                <a:ea typeface="+mn-ea"/>
                <a:cs typeface="+mn-cs"/>
              </a:defRPr>
            </a:lvl2pPr>
            <a:lvl3pPr marL="448193"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568" kern="1200" spc="0" baseline="0">
                <a:solidFill>
                  <a:srgbClr val="000000"/>
                </a:solidFill>
                <a:latin typeface="+mn-lt"/>
                <a:ea typeface="+mn-ea"/>
                <a:cs typeface="+mn-cs"/>
              </a:defRPr>
            </a:lvl3pPr>
            <a:lvl4pPr marL="672290"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568" kern="1200" spc="0" baseline="0">
                <a:solidFill>
                  <a:srgbClr val="000000"/>
                </a:solidFill>
                <a:latin typeface="+mn-lt"/>
                <a:ea typeface="+mn-ea"/>
                <a:cs typeface="+mn-cs"/>
              </a:defRPr>
            </a:lvl4pPr>
            <a:lvl5pPr marL="896386"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568" kern="1200" spc="0" baseline="0">
                <a:solidFill>
                  <a:srgbClr val="000000"/>
                </a:solidFill>
                <a:latin typeface="+mn-lt"/>
                <a:ea typeface="+mn-ea"/>
                <a:cs typeface="+mn-cs"/>
              </a:defRPr>
            </a:lvl5pPr>
            <a:lvl6pPr marL="2514509"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6pPr>
            <a:lvl7pPr marL="2971693"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7pPr>
            <a:lvl8pPr marL="3428877"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6061"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9pPr>
          </a:lstStyle>
          <a:p>
            <a:r>
              <a:rPr lang="en-US" sz="1400">
                <a:solidFill>
                  <a:schemeClr val="tx1"/>
                </a:solidFill>
              </a:rPr>
              <a:t>Add Teams Rooms devices to group</a:t>
            </a:r>
          </a:p>
          <a:p>
            <a:endParaRPr lang="en-US" sz="1600"/>
          </a:p>
        </p:txBody>
      </p:sp>
      <p:sp>
        <p:nvSpPr>
          <p:cNvPr id="19" name="TextBox 18">
            <a:extLst>
              <a:ext uri="{FF2B5EF4-FFF2-40B4-BE49-F238E27FC236}">
                <a16:creationId xmlns:a16="http://schemas.microsoft.com/office/drawing/2014/main" id="{02250B4C-81E4-4C2C-827D-A46075F7BA2D}"/>
              </a:ext>
            </a:extLst>
          </p:cNvPr>
          <p:cNvSpPr txBox="1"/>
          <p:nvPr/>
        </p:nvSpPr>
        <p:spPr>
          <a:xfrm>
            <a:off x="233915" y="3459313"/>
            <a:ext cx="5474958" cy="523220"/>
          </a:xfrm>
          <a:prstGeom prst="rect">
            <a:avLst/>
          </a:prstGeom>
          <a:noFill/>
        </p:spPr>
        <p:txBody>
          <a:bodyPr wrap="square">
            <a:spAutoFit/>
          </a:bodyPr>
          <a:lstStyle/>
          <a:p>
            <a:pPr marL="460375"/>
            <a:r>
              <a:rPr lang="en-US" sz="1400">
                <a:solidFill>
                  <a:srgbClr val="F9F1A5"/>
                </a:solidFill>
                <a:latin typeface="Consolas" panose="020B0609020204030204" pitchFamily="49" charset="0"/>
              </a:rPr>
              <a:t>Add-</a:t>
            </a:r>
            <a:r>
              <a:rPr lang="en-US" sz="1400" err="1">
                <a:solidFill>
                  <a:srgbClr val="F9F1A5"/>
                </a:solidFill>
                <a:latin typeface="Consolas" panose="020B0609020204030204" pitchFamily="49" charset="0"/>
              </a:rPr>
              <a:t>DistributionGroupMember</a:t>
            </a:r>
            <a:r>
              <a:rPr lang="en-US" sz="1400">
                <a:solidFill>
                  <a:srgbClr val="4B53BC"/>
                </a:solidFill>
                <a:latin typeface="Consolas" panose="020B0609020204030204" pitchFamily="49" charset="0"/>
              </a:rPr>
              <a:t> </a:t>
            </a:r>
            <a:r>
              <a:rPr lang="en-US" sz="1400">
                <a:solidFill>
                  <a:srgbClr val="767676"/>
                </a:solidFill>
                <a:latin typeface="Consolas" panose="020B0609020204030204" pitchFamily="49" charset="0"/>
              </a:rPr>
              <a:t>-Identity </a:t>
            </a:r>
            <a:r>
              <a:rPr lang="en-US" sz="1400">
                <a:solidFill>
                  <a:srgbClr val="3A96DD"/>
                </a:solidFill>
                <a:latin typeface="Consolas" panose="020B0609020204030204" pitchFamily="49" charset="0"/>
              </a:rPr>
              <a:t>'Tampa Bay' </a:t>
            </a:r>
            <a:r>
              <a:rPr lang="en-US" sz="1400">
                <a:solidFill>
                  <a:srgbClr val="767676"/>
                </a:solidFill>
                <a:latin typeface="Consolas" panose="020B0609020204030204" pitchFamily="49" charset="0"/>
              </a:rPr>
              <a:t>-Member </a:t>
            </a:r>
            <a:r>
              <a:rPr lang="en-US" sz="1400">
                <a:solidFill>
                  <a:srgbClr val="3A96DD"/>
                </a:solidFill>
                <a:latin typeface="Consolas" panose="020B0609020204030204" pitchFamily="49" charset="0"/>
              </a:rPr>
              <a:t>'MTR-TVW-Conference1'</a:t>
            </a:r>
            <a:endParaRPr lang="en-US" sz="1400">
              <a:solidFill>
                <a:srgbClr val="3A96DD"/>
              </a:solidFill>
            </a:endParaRPr>
          </a:p>
        </p:txBody>
      </p:sp>
      <p:sp>
        <p:nvSpPr>
          <p:cNvPr id="18" name="Text Placeholder 5">
            <a:extLst>
              <a:ext uri="{FF2B5EF4-FFF2-40B4-BE49-F238E27FC236}">
                <a16:creationId xmlns:a16="http://schemas.microsoft.com/office/drawing/2014/main" id="{CE0A110D-BE69-421C-B5C5-D4C85CA5A742}"/>
              </a:ext>
            </a:extLst>
          </p:cNvPr>
          <p:cNvSpPr txBox="1">
            <a:spLocks/>
          </p:cNvSpPr>
          <p:nvPr/>
        </p:nvSpPr>
        <p:spPr>
          <a:xfrm>
            <a:off x="796529" y="4890358"/>
            <a:ext cx="4792741" cy="387798"/>
          </a:xfrm>
          <a:prstGeom prst="rect">
            <a:avLst/>
          </a:prstGeom>
        </p:spPr>
        <p:txBody>
          <a:bodyPr vert="horz" wrap="square" lIns="0" tIns="0" rIns="0" bIns="0" rtlCol="0">
            <a:spAutoFit/>
          </a:bodyPr>
          <a:lstStyle>
            <a:lvl1pPr marL="0"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2549" kern="1200" spc="0" baseline="0">
                <a:solidFill>
                  <a:srgbClr val="000000"/>
                </a:solidFill>
                <a:latin typeface="+mn-lt"/>
                <a:ea typeface="+mn-ea"/>
                <a:cs typeface="+mn-cs"/>
              </a:defRPr>
            </a:lvl1pPr>
            <a:lvl2pPr marL="224097"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961" kern="1200" spc="0" baseline="0">
                <a:solidFill>
                  <a:srgbClr val="000000"/>
                </a:solidFill>
                <a:latin typeface="+mn-lt"/>
                <a:ea typeface="+mn-ea"/>
                <a:cs typeface="+mn-cs"/>
              </a:defRPr>
            </a:lvl2pPr>
            <a:lvl3pPr marL="448193"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568" kern="1200" spc="0" baseline="0">
                <a:solidFill>
                  <a:srgbClr val="000000"/>
                </a:solidFill>
                <a:latin typeface="+mn-lt"/>
                <a:ea typeface="+mn-ea"/>
                <a:cs typeface="+mn-cs"/>
              </a:defRPr>
            </a:lvl3pPr>
            <a:lvl4pPr marL="672290"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568" kern="1200" spc="0" baseline="0">
                <a:solidFill>
                  <a:srgbClr val="000000"/>
                </a:solidFill>
                <a:latin typeface="+mn-lt"/>
                <a:ea typeface="+mn-ea"/>
                <a:cs typeface="+mn-cs"/>
              </a:defRPr>
            </a:lvl4pPr>
            <a:lvl5pPr marL="896386"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568" kern="1200" spc="0" baseline="0">
                <a:solidFill>
                  <a:srgbClr val="000000"/>
                </a:solidFill>
                <a:latin typeface="+mn-lt"/>
                <a:ea typeface="+mn-ea"/>
                <a:cs typeface="+mn-cs"/>
              </a:defRPr>
            </a:lvl5pPr>
            <a:lvl6pPr marL="2514509"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6pPr>
            <a:lvl7pPr marL="2971693"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7pPr>
            <a:lvl8pPr marL="3428877"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6061"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9pPr>
          </a:lstStyle>
          <a:p>
            <a:r>
              <a:rPr lang="en-US" sz="1400">
                <a:solidFill>
                  <a:srgbClr val="F9F1A5"/>
                </a:solidFill>
                <a:latin typeface="Consolas" panose="020B0609020204030204" pitchFamily="49" charset="0"/>
              </a:rPr>
              <a:t>Add-</a:t>
            </a:r>
            <a:r>
              <a:rPr lang="en-US" sz="1400" err="1">
                <a:solidFill>
                  <a:srgbClr val="F9F1A5"/>
                </a:solidFill>
                <a:latin typeface="Consolas" panose="020B0609020204030204" pitchFamily="49" charset="0"/>
              </a:rPr>
              <a:t>DistributionGroupMember</a:t>
            </a:r>
            <a:r>
              <a:rPr lang="en-US" sz="1400">
                <a:solidFill>
                  <a:srgbClr val="4B53BC"/>
                </a:solidFill>
                <a:latin typeface="Consolas" panose="020B0609020204030204" pitchFamily="49" charset="0"/>
              </a:rPr>
              <a:t> </a:t>
            </a:r>
            <a:r>
              <a:rPr lang="en-US" sz="1400">
                <a:solidFill>
                  <a:srgbClr val="767676"/>
                </a:solidFill>
                <a:latin typeface="Consolas" panose="020B0609020204030204" pitchFamily="49" charset="0"/>
              </a:rPr>
              <a:t>-Identity </a:t>
            </a:r>
            <a:r>
              <a:rPr lang="en-US" sz="1400">
                <a:solidFill>
                  <a:srgbClr val="3A96DD"/>
                </a:solidFill>
                <a:latin typeface="Consolas" panose="020B0609020204030204" pitchFamily="49" charset="0"/>
              </a:rPr>
              <a:t>'Tampa Bay' </a:t>
            </a:r>
            <a:r>
              <a:rPr lang="en-US" sz="1400">
                <a:solidFill>
                  <a:srgbClr val="767676"/>
                </a:solidFill>
                <a:latin typeface="Consolas" panose="020B0609020204030204" pitchFamily="49" charset="0"/>
              </a:rPr>
              <a:t>-Member </a:t>
            </a:r>
            <a:r>
              <a:rPr lang="en-US" sz="1400">
                <a:solidFill>
                  <a:srgbClr val="3A96DD"/>
                </a:solidFill>
                <a:latin typeface="Consolas" panose="020B0609020204030204" pitchFamily="49" charset="0"/>
              </a:rPr>
              <a:t>'MTR-TVW-Conference2'</a:t>
            </a:r>
          </a:p>
        </p:txBody>
      </p:sp>
      <p:pic>
        <p:nvPicPr>
          <p:cNvPr id="16" name="Picture 15">
            <a:extLst>
              <a:ext uri="{FF2B5EF4-FFF2-40B4-BE49-F238E27FC236}">
                <a16:creationId xmlns:a16="http://schemas.microsoft.com/office/drawing/2014/main" id="{14293D01-1A01-48FF-8686-4D88FFA515DB}"/>
              </a:ext>
              <a:ext uri="{C183D7F6-B498-43B3-948B-1728B52AA6E4}">
                <adec:decorative xmlns:adec="http://schemas.microsoft.com/office/drawing/2017/decorative" val="1"/>
              </a:ext>
            </a:extLst>
          </p:cNvPr>
          <p:cNvPicPr>
            <a:picLocks noChangeAspect="1"/>
          </p:cNvPicPr>
          <p:nvPr/>
        </p:nvPicPr>
        <p:blipFill rotWithShape="1">
          <a:blip r:embed="rId2"/>
          <a:srcRect l="1215" t="1935" r="43604" b="21875"/>
          <a:stretch/>
        </p:blipFill>
        <p:spPr>
          <a:xfrm>
            <a:off x="6659879" y="737419"/>
            <a:ext cx="5532121" cy="6120582"/>
          </a:xfrm>
          <a:prstGeom prst="rect">
            <a:avLst/>
          </a:prstGeom>
          <a:ln>
            <a:noFill/>
          </a:ln>
        </p:spPr>
      </p:pic>
    </p:spTree>
    <p:extLst>
      <p:ext uri="{BB962C8B-B14F-4D97-AF65-F5344CB8AC3E}">
        <p14:creationId xmlns:p14="http://schemas.microsoft.com/office/powerpoint/2010/main" val="16739915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par>
                          <p:cTn id="8" fill="hold">
                            <p:stCondLst>
                              <p:cond delay="500"/>
                            </p:stCondLst>
                            <p:childTnLst>
                              <p:par>
                                <p:cTn id="9" presetID="1" presetClass="entr" presetSubtype="0" fill="hold" grpId="0" nodeType="afterEffect">
                                  <p:stCondLst>
                                    <p:cond delay="0"/>
                                  </p:stCondLst>
                                  <p:iterate type="lt">
                                    <p:tmAbs val="30"/>
                                  </p:iterate>
                                  <p:childTnLst>
                                    <p:set>
                                      <p:cBhvr>
                                        <p:cTn id="10" dur="1" fill="hold">
                                          <p:stCondLst>
                                            <p:cond delay="0"/>
                                          </p:stCondLst>
                                        </p:cTn>
                                        <p:tgtEl>
                                          <p:spTgt spid="15"/>
                                        </p:tgtEl>
                                        <p:attrNameLst>
                                          <p:attrName>style.visibility</p:attrName>
                                        </p:attrNameLst>
                                      </p:cBhvr>
                                      <p:to>
                                        <p:strVal val="visible"/>
                                      </p:to>
                                    </p:set>
                                  </p:childTnLst>
                                </p:cTn>
                              </p:par>
                            </p:childTnLst>
                          </p:cTn>
                        </p:par>
                        <p:par>
                          <p:cTn id="11" fill="hold">
                            <p:stCondLst>
                              <p:cond delay="1821"/>
                            </p:stCondLst>
                            <p:childTnLst>
                              <p:par>
                                <p:cTn id="12" presetID="10" presetClass="entr" presetSubtype="0" fill="hold" nodeType="afterEffect">
                                  <p:stCondLst>
                                    <p:cond delay="0"/>
                                  </p:stCondLst>
                                  <p:childTnLst>
                                    <p:set>
                                      <p:cBhvr>
                                        <p:cTn id="13" dur="1" fill="hold">
                                          <p:stCondLst>
                                            <p:cond delay="0"/>
                                          </p:stCondLst>
                                        </p:cTn>
                                        <p:tgtEl>
                                          <p:spTgt spid="14">
                                            <p:txEl>
                                              <p:pRg st="0" end="0"/>
                                            </p:txEl>
                                          </p:spTgt>
                                        </p:tgtEl>
                                        <p:attrNameLst>
                                          <p:attrName>style.visibility</p:attrName>
                                        </p:attrNameLst>
                                      </p:cBhvr>
                                      <p:to>
                                        <p:strVal val="visible"/>
                                      </p:to>
                                    </p:set>
                                    <p:animEffect transition="in" filter="fade">
                                      <p:cBhvr>
                                        <p:cTn id="14" dur="500"/>
                                        <p:tgtEl>
                                          <p:spTgt spid="14">
                                            <p:txEl>
                                              <p:pRg st="0" end="0"/>
                                            </p:txEl>
                                          </p:spTgt>
                                        </p:tgtEl>
                                      </p:cBhvr>
                                    </p:animEffect>
                                  </p:childTnLst>
                                </p:cTn>
                              </p:par>
                            </p:childTnLst>
                          </p:cTn>
                        </p:par>
                        <p:par>
                          <p:cTn id="15" fill="hold">
                            <p:stCondLst>
                              <p:cond delay="2321"/>
                            </p:stCondLst>
                            <p:childTnLst>
                              <p:par>
                                <p:cTn id="16" presetID="10" presetClass="entr" presetSubtype="0" fill="hold" grpId="0" nodeType="afterEffect">
                                  <p:stCondLst>
                                    <p:cond delay="0"/>
                                  </p:stCondLst>
                                  <p:childTnLst>
                                    <p:set>
                                      <p:cBhvr>
                                        <p:cTn id="17" dur="1" fill="hold">
                                          <p:stCondLst>
                                            <p:cond delay="0"/>
                                          </p:stCondLst>
                                        </p:cTn>
                                        <p:tgtEl>
                                          <p:spTgt spid="24"/>
                                        </p:tgtEl>
                                        <p:attrNameLst>
                                          <p:attrName>style.visibility</p:attrName>
                                        </p:attrNameLst>
                                      </p:cBhvr>
                                      <p:to>
                                        <p:strVal val="visible"/>
                                      </p:to>
                                    </p:set>
                                    <p:animEffect transition="in" filter="fade">
                                      <p:cBhvr>
                                        <p:cTn id="18" dur="500"/>
                                        <p:tgtEl>
                                          <p:spTgt spid="24"/>
                                        </p:tgtEl>
                                      </p:cBhvr>
                                    </p:animEffect>
                                  </p:childTnLst>
                                </p:cTn>
                              </p:par>
                            </p:childTnLst>
                          </p:cTn>
                        </p:par>
                        <p:par>
                          <p:cTn id="19" fill="hold">
                            <p:stCondLst>
                              <p:cond delay="2821"/>
                            </p:stCondLst>
                            <p:childTnLst>
                              <p:par>
                                <p:cTn id="20" presetID="1" presetClass="entr" presetSubtype="0" fill="hold" grpId="0" nodeType="afterEffect">
                                  <p:stCondLst>
                                    <p:cond delay="0"/>
                                  </p:stCondLst>
                                  <p:iterate type="lt">
                                    <p:tmAbs val="30"/>
                                  </p:iterate>
                                  <p:childTnLst>
                                    <p:set>
                                      <p:cBhvr>
                                        <p:cTn id="21" dur="1" fill="hold">
                                          <p:stCondLst>
                                            <p:cond delay="0"/>
                                          </p:stCondLst>
                                        </p:cTn>
                                        <p:tgtEl>
                                          <p:spTgt spid="19"/>
                                        </p:tgtEl>
                                        <p:attrNameLst>
                                          <p:attrName>style.visibility</p:attrName>
                                        </p:attrNameLst>
                                      </p:cBhvr>
                                      <p:to>
                                        <p:strVal val="visible"/>
                                      </p:to>
                                    </p:set>
                                  </p:childTnLst>
                                </p:cTn>
                              </p:par>
                            </p:childTnLst>
                          </p:cTn>
                        </p:par>
                        <p:par>
                          <p:cTn id="22" fill="hold">
                            <p:stCondLst>
                              <p:cond delay="5012"/>
                            </p:stCondLst>
                            <p:childTnLst>
                              <p:par>
                                <p:cTn id="23" presetID="10" presetClass="entr" presetSubtype="0" fill="hold" grpId="0" nodeType="after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fade">
                                      <p:cBhvr>
                                        <p:cTn id="25" dur="500"/>
                                        <p:tgtEl>
                                          <p:spTgt spid="23"/>
                                        </p:tgtEl>
                                      </p:cBhvr>
                                    </p:animEffect>
                                  </p:childTnLst>
                                </p:cTn>
                              </p:par>
                            </p:childTnLst>
                          </p:cTn>
                        </p:par>
                        <p:par>
                          <p:cTn id="26" fill="hold">
                            <p:stCondLst>
                              <p:cond delay="5512"/>
                            </p:stCondLst>
                            <p:childTnLst>
                              <p:par>
                                <p:cTn id="27" presetID="1" presetClass="entr" presetSubtype="0" fill="hold" nodeType="afterEffect">
                                  <p:stCondLst>
                                    <p:cond delay="0"/>
                                  </p:stCondLst>
                                  <p:iterate type="lt">
                                    <p:tmAbs val="30"/>
                                  </p:iterate>
                                  <p:childTnLst>
                                    <p:set>
                                      <p:cBhvr>
                                        <p:cTn id="28" dur="1" fill="hold">
                                          <p:stCondLst>
                                            <p:cond delay="0"/>
                                          </p:stCondLst>
                                        </p:cTn>
                                        <p:tgtEl>
                                          <p:spTgt spid="18">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3" grpId="0" animBg="1"/>
      <p:bldP spid="15" grpId="0"/>
      <p:bldP spid="19"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Picture Placeholder 6">
            <a:extLst>
              <a:ext uri="{FF2B5EF4-FFF2-40B4-BE49-F238E27FC236}">
                <a16:creationId xmlns:a16="http://schemas.microsoft.com/office/drawing/2014/main" id="{E442D5C8-F4B9-4FA8-8766-16286692A193}"/>
              </a:ext>
              <a:ext uri="{C183D7F6-B498-43B3-948B-1728B52AA6E4}">
                <adec:decorative xmlns:adec="http://schemas.microsoft.com/office/drawing/2017/decorative" val="1"/>
              </a:ext>
            </a:extLst>
          </p:cNvPr>
          <p:cNvSpPr txBox="1">
            <a:spLocks/>
          </p:cNvSpPr>
          <p:nvPr/>
        </p:nvSpPr>
        <p:spPr>
          <a:xfrm>
            <a:off x="6350" y="0"/>
            <a:ext cx="6089650" cy="6858000"/>
          </a:xfrm>
          <a:prstGeom prst="rect">
            <a:avLst/>
          </a:prstGeom>
          <a:solidFill>
            <a:schemeClr val="bg1">
              <a:lumMod val="95000"/>
            </a:schemeClr>
          </a:solidFill>
        </p:spPr>
      </p:sp>
      <p:sp>
        <p:nvSpPr>
          <p:cNvPr id="61" name="Title 1">
            <a:extLst>
              <a:ext uri="{FF2B5EF4-FFF2-40B4-BE49-F238E27FC236}">
                <a16:creationId xmlns:a16="http://schemas.microsoft.com/office/drawing/2014/main" id="{5BF8006B-F2C0-41BF-B37A-6185184A64B0}"/>
              </a:ext>
            </a:extLst>
          </p:cNvPr>
          <p:cNvSpPr>
            <a:spLocks noGrp="1"/>
          </p:cNvSpPr>
          <p:nvPr>
            <p:ph type="title"/>
          </p:nvPr>
        </p:nvSpPr>
        <p:spPr>
          <a:xfrm>
            <a:off x="588963" y="457200"/>
            <a:ext cx="3657239" cy="430887"/>
          </a:xfrm>
        </p:spPr>
        <p:txBody>
          <a:bodyPr/>
          <a:lstStyle/>
          <a:p>
            <a:pPr lvl="0"/>
            <a:r>
              <a:rPr lang="en-GB"/>
              <a:t>Optional settings         </a:t>
            </a:r>
          </a:p>
        </p:txBody>
      </p:sp>
      <p:pic>
        <p:nvPicPr>
          <p:cNvPr id="10" name="Content Placeholder 11">
            <a:extLst>
              <a:ext uri="{FF2B5EF4-FFF2-40B4-BE49-F238E27FC236}">
                <a16:creationId xmlns:a16="http://schemas.microsoft.com/office/drawing/2014/main" id="{303F569A-D529-4B92-B912-F09F3B8DEB50}"/>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588962" y="2771218"/>
            <a:ext cx="2210939" cy="2578355"/>
          </a:xfrm>
          <a:prstGeom prst="rect">
            <a:avLst/>
          </a:prstGeom>
          <a:solidFill>
            <a:schemeClr val="bg1"/>
          </a:solidFill>
          <a:ln>
            <a:solidFill>
              <a:schemeClr val="accent3">
                <a:lumMod val="60000"/>
                <a:lumOff val="40000"/>
              </a:schemeClr>
            </a:solidFill>
          </a:ln>
          <a:effectLst>
            <a:outerShdw blurRad="190500" algn="ctr" rotWithShape="0">
              <a:prstClr val="black">
                <a:alpha val="30000"/>
              </a:prstClr>
            </a:outerShdw>
          </a:effectLst>
        </p:spPr>
      </p:pic>
      <p:pic>
        <p:nvPicPr>
          <p:cNvPr id="14" name="Picture 13">
            <a:extLst>
              <a:ext uri="{FF2B5EF4-FFF2-40B4-BE49-F238E27FC236}">
                <a16:creationId xmlns:a16="http://schemas.microsoft.com/office/drawing/2014/main" id="{0EA957CE-21FA-45EA-B813-228F505B6A91}"/>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3180206" y="2750972"/>
            <a:ext cx="2017862" cy="3355214"/>
          </a:xfrm>
          <a:prstGeom prst="rect">
            <a:avLst/>
          </a:prstGeom>
          <a:ln>
            <a:noFill/>
          </a:ln>
          <a:effectLst>
            <a:outerShdw blurRad="190500" algn="ctr" rotWithShape="0">
              <a:prstClr val="black">
                <a:alpha val="30000"/>
              </a:prstClr>
            </a:outerShdw>
          </a:effectLst>
        </p:spPr>
      </p:pic>
      <p:pic>
        <p:nvPicPr>
          <p:cNvPr id="15" name="Picture 14">
            <a:extLst>
              <a:ext uri="{FF2B5EF4-FFF2-40B4-BE49-F238E27FC236}">
                <a16:creationId xmlns:a16="http://schemas.microsoft.com/office/drawing/2014/main" id="{02739D23-708D-4DA3-A9CB-A368C2C99059}"/>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585427" y="5425966"/>
            <a:ext cx="2217973" cy="865075"/>
          </a:xfrm>
          <a:prstGeom prst="rect">
            <a:avLst/>
          </a:prstGeom>
          <a:ln>
            <a:noFill/>
          </a:ln>
          <a:effectLst>
            <a:outerShdw blurRad="190500" algn="ctr" rotWithShape="0">
              <a:prstClr val="black">
                <a:alpha val="30000"/>
              </a:prstClr>
            </a:outerShdw>
          </a:effectLst>
        </p:spPr>
      </p:pic>
      <p:cxnSp>
        <p:nvCxnSpPr>
          <p:cNvPr id="16" name="Straight Arrow Connector 15">
            <a:extLst>
              <a:ext uri="{FF2B5EF4-FFF2-40B4-BE49-F238E27FC236}">
                <a16:creationId xmlns:a16="http://schemas.microsoft.com/office/drawing/2014/main" id="{0BC2D90F-B292-429C-BAAB-F8E9BFCD348B}"/>
              </a:ext>
              <a:ext uri="{C183D7F6-B498-43B3-948B-1728B52AA6E4}">
                <adec:decorative xmlns:adec="http://schemas.microsoft.com/office/drawing/2017/decorative" val="1"/>
              </a:ext>
            </a:extLst>
          </p:cNvPr>
          <p:cNvCxnSpPr>
            <a:cxnSpLocks/>
          </p:cNvCxnSpPr>
          <p:nvPr/>
        </p:nvCxnSpPr>
        <p:spPr>
          <a:xfrm flipH="1">
            <a:off x="2700817" y="5987967"/>
            <a:ext cx="479389" cy="0"/>
          </a:xfrm>
          <a:prstGeom prst="straightConnector1">
            <a:avLst/>
          </a:prstGeom>
          <a:ln w="41275">
            <a:solidFill>
              <a:srgbClr val="4B53BC"/>
            </a:solidFill>
            <a:headEnd type="none" w="lg" len="med"/>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C3A77150-E343-4401-B6F3-79E21707CAC5}"/>
              </a:ext>
              <a:ext uri="{C183D7F6-B498-43B3-948B-1728B52AA6E4}">
                <adec:decorative xmlns:adec="http://schemas.microsoft.com/office/drawing/2017/decorative" val="1"/>
              </a:ext>
            </a:extLst>
          </p:cNvPr>
          <p:cNvCxnSpPr>
            <a:cxnSpLocks/>
          </p:cNvCxnSpPr>
          <p:nvPr/>
        </p:nvCxnSpPr>
        <p:spPr>
          <a:xfrm>
            <a:off x="1756840" y="3947752"/>
            <a:ext cx="1484734" cy="1"/>
          </a:xfrm>
          <a:prstGeom prst="straightConnector1">
            <a:avLst/>
          </a:prstGeom>
          <a:ln w="44450">
            <a:solidFill>
              <a:srgbClr val="4B53BC"/>
            </a:solidFill>
            <a:headEnd type="none" w="lg" len="med"/>
            <a:tailEnd type="arrow"/>
          </a:ln>
        </p:spPr>
        <p:style>
          <a:lnRef idx="1">
            <a:schemeClr val="accent1"/>
          </a:lnRef>
          <a:fillRef idx="0">
            <a:schemeClr val="accent1"/>
          </a:fillRef>
          <a:effectRef idx="0">
            <a:schemeClr val="accent1"/>
          </a:effectRef>
          <a:fontRef idx="minor">
            <a:schemeClr val="tx1"/>
          </a:fontRef>
        </p:style>
      </p:cxnSp>
      <p:sp>
        <p:nvSpPr>
          <p:cNvPr id="18" name="TextBox 17">
            <a:extLst>
              <a:ext uri="{FF2B5EF4-FFF2-40B4-BE49-F238E27FC236}">
                <a16:creationId xmlns:a16="http://schemas.microsoft.com/office/drawing/2014/main" id="{3DAD420C-D0A0-4625-8AA5-F9EBBCA86B48}"/>
              </a:ext>
            </a:extLst>
          </p:cNvPr>
          <p:cNvSpPr txBox="1"/>
          <p:nvPr/>
        </p:nvSpPr>
        <p:spPr>
          <a:xfrm>
            <a:off x="174525" y="1747753"/>
            <a:ext cx="2643832" cy="923330"/>
          </a:xfrm>
          <a:prstGeom prst="rect">
            <a:avLst/>
          </a:prstGeom>
          <a:noFill/>
        </p:spPr>
        <p:txBody>
          <a:bodyPr wrap="square" lIns="0" tIns="0" rIns="0" bIns="0" numCol="1">
            <a:spAutoFit/>
          </a:bodyPr>
          <a:lstStyle/>
          <a:p>
            <a:pPr marL="738188" marR="0" lvl="0" indent="-285750" algn="l" defTabSz="914367" rtl="0" eaLnBrk="1" fontAlgn="auto" latinLnBrk="0" hangingPunct="1">
              <a:lnSpc>
                <a:spcPct val="100000"/>
              </a:lnSpc>
              <a:spcBef>
                <a:spcPts val="0"/>
              </a:spcBef>
              <a:spcAft>
                <a:spcPts val="0"/>
              </a:spcAft>
              <a:buClr>
                <a:srgbClr val="5C5AD4"/>
              </a:buClr>
              <a:buSzPct val="70000"/>
              <a:buFont typeface="Arial" panose="020B0604020202020204" pitchFamily="34" charset="0"/>
              <a:buChar char="•"/>
              <a:tabLst/>
              <a:defRPr/>
            </a:pPr>
            <a:r>
              <a:rPr kumimoji="0" lang="en-US" sz="1200" b="0" i="0" u="none" strike="noStrike" kern="1200" cap="none" spc="0" normalizeH="0" baseline="0" noProof="0">
                <a:ln>
                  <a:noFill/>
                </a:ln>
                <a:solidFill>
                  <a:prstClr val="black"/>
                </a:solidFill>
                <a:effectLst/>
                <a:uLnTx/>
                <a:uFillTx/>
                <a:latin typeface="Segoe UI"/>
                <a:ea typeface="+mn-ea"/>
                <a:cs typeface="+mn-cs"/>
              </a:rPr>
              <a:t>Wheelchair accessibility</a:t>
            </a:r>
          </a:p>
          <a:p>
            <a:pPr marL="738188" marR="0" lvl="1" indent="-285750" algn="l" defTabSz="914367" rtl="0" eaLnBrk="1" fontAlgn="auto" latinLnBrk="0" hangingPunct="1">
              <a:lnSpc>
                <a:spcPct val="100000"/>
              </a:lnSpc>
              <a:spcBef>
                <a:spcPts val="0"/>
              </a:spcBef>
              <a:spcAft>
                <a:spcPts val="0"/>
              </a:spcAft>
              <a:buClr>
                <a:srgbClr val="5C5AD4"/>
              </a:buClr>
              <a:buSzPct val="70000"/>
              <a:buFont typeface="Arial" panose="020B0604020202020204" pitchFamily="34" charset="0"/>
              <a:buChar char="•"/>
              <a:tabLst/>
              <a:defRPr/>
            </a:pPr>
            <a:r>
              <a:rPr kumimoji="0" lang="en-US" sz="1200" b="0" i="0" u="none" strike="noStrike" kern="1200" cap="none" spc="0" normalizeH="0" baseline="0" noProof="0">
                <a:ln>
                  <a:noFill/>
                </a:ln>
                <a:solidFill>
                  <a:prstClr val="black"/>
                </a:solidFill>
                <a:effectLst/>
                <a:uLnTx/>
                <a:uFillTx/>
                <a:latin typeface="Segoe UI"/>
                <a:ea typeface="+mn-ea"/>
                <a:cs typeface="+mn-cs"/>
              </a:rPr>
              <a:t>In-room hardware</a:t>
            </a:r>
          </a:p>
          <a:p>
            <a:pPr marL="738188" marR="0" lvl="1" indent="-285750" algn="l" defTabSz="914367" rtl="0" eaLnBrk="1" fontAlgn="auto" latinLnBrk="0" hangingPunct="1">
              <a:lnSpc>
                <a:spcPct val="100000"/>
              </a:lnSpc>
              <a:spcBef>
                <a:spcPts val="0"/>
              </a:spcBef>
              <a:spcAft>
                <a:spcPts val="0"/>
              </a:spcAft>
              <a:buClr>
                <a:srgbClr val="5C5AD4"/>
              </a:buClr>
              <a:buSzPct val="70000"/>
              <a:buFont typeface="Arial" panose="020B0604020202020204" pitchFamily="34" charset="0"/>
              <a:buChar char="•"/>
              <a:tabLst/>
              <a:defRPr/>
            </a:pPr>
            <a:r>
              <a:rPr kumimoji="0" lang="en-US" sz="1200" b="0" i="0" u="none" strike="noStrike" kern="1200" cap="none" spc="0" normalizeH="0" baseline="0" noProof="0">
                <a:ln>
                  <a:noFill/>
                </a:ln>
                <a:solidFill>
                  <a:prstClr val="black"/>
                </a:solidFill>
                <a:effectLst/>
                <a:uLnTx/>
                <a:uFillTx/>
                <a:latin typeface="Segoe UI"/>
                <a:ea typeface="+mn-ea"/>
                <a:cs typeface="+mn-cs"/>
              </a:rPr>
              <a:t>Address</a:t>
            </a:r>
          </a:p>
          <a:p>
            <a:pPr marL="738188" marR="0" lvl="1" indent="-285750" algn="l" defTabSz="914367" rtl="0" eaLnBrk="1" fontAlgn="auto" latinLnBrk="0" hangingPunct="1">
              <a:lnSpc>
                <a:spcPct val="100000"/>
              </a:lnSpc>
              <a:spcBef>
                <a:spcPts val="0"/>
              </a:spcBef>
              <a:spcAft>
                <a:spcPts val="0"/>
              </a:spcAft>
              <a:buClr>
                <a:srgbClr val="5C5AD4"/>
              </a:buClr>
              <a:buSzPct val="70000"/>
              <a:buFont typeface="Arial" panose="020B0604020202020204" pitchFamily="34" charset="0"/>
              <a:buChar char="•"/>
              <a:tabLst/>
              <a:defRPr/>
            </a:pPr>
            <a:r>
              <a:rPr kumimoji="0" lang="en-US" sz="1200" b="0" i="0" u="none" strike="noStrike" kern="1200" cap="none" spc="0" normalizeH="0" baseline="0" noProof="0">
                <a:ln>
                  <a:noFill/>
                </a:ln>
                <a:solidFill>
                  <a:prstClr val="black"/>
                </a:solidFill>
                <a:effectLst/>
                <a:uLnTx/>
                <a:uFillTx/>
                <a:latin typeface="Segoe UI"/>
                <a:ea typeface="+mn-ea"/>
                <a:cs typeface="+mn-cs"/>
              </a:rPr>
              <a:t>Capacity</a:t>
            </a:r>
          </a:p>
          <a:p>
            <a:pPr marL="452438" marR="0" lvl="1" algn="l" defTabSz="914367" rtl="0" eaLnBrk="1" fontAlgn="auto" latinLnBrk="0" hangingPunct="1">
              <a:lnSpc>
                <a:spcPct val="100000"/>
              </a:lnSpc>
              <a:spcBef>
                <a:spcPts val="0"/>
              </a:spcBef>
              <a:spcAft>
                <a:spcPts val="0"/>
              </a:spcAft>
              <a:buClr>
                <a:srgbClr val="5C5AD4"/>
              </a:buClr>
              <a:buSzPct val="70000"/>
              <a:tabLst/>
              <a:defRPr/>
            </a:pPr>
            <a:endParaRPr kumimoji="0" lang="en-US" sz="1200" b="0" i="0" u="none" strike="noStrike" kern="1200" cap="none" spc="0" normalizeH="0" baseline="0" noProof="0">
              <a:ln>
                <a:noFill/>
              </a:ln>
              <a:solidFill>
                <a:prstClr val="black"/>
              </a:solidFill>
              <a:effectLst/>
              <a:uLnTx/>
              <a:uFillTx/>
              <a:latin typeface="Segoe UI"/>
              <a:ea typeface="+mn-ea"/>
              <a:cs typeface="+mn-cs"/>
            </a:endParaRPr>
          </a:p>
        </p:txBody>
      </p:sp>
      <p:sp>
        <p:nvSpPr>
          <p:cNvPr id="21" name="TextBox 20">
            <a:extLst>
              <a:ext uri="{FF2B5EF4-FFF2-40B4-BE49-F238E27FC236}">
                <a16:creationId xmlns:a16="http://schemas.microsoft.com/office/drawing/2014/main" id="{CF541A9E-87F1-4292-A4EC-91C6CE4A1E02}"/>
              </a:ext>
            </a:extLst>
          </p:cNvPr>
          <p:cNvSpPr txBox="1"/>
          <p:nvPr/>
        </p:nvSpPr>
        <p:spPr>
          <a:xfrm>
            <a:off x="2299449" y="1741001"/>
            <a:ext cx="2555310" cy="553998"/>
          </a:xfrm>
          <a:prstGeom prst="rect">
            <a:avLst/>
          </a:prstGeom>
          <a:noFill/>
        </p:spPr>
        <p:txBody>
          <a:bodyPr wrap="square" lIns="0" tIns="0" rIns="0" bIns="0">
            <a:spAutoFit/>
          </a:bodyPr>
          <a:lstStyle/>
          <a:p>
            <a:pPr marL="738188" marR="0" lvl="1" indent="-285750" algn="l" defTabSz="914367" rtl="0" eaLnBrk="1" fontAlgn="auto" latinLnBrk="0" hangingPunct="1">
              <a:lnSpc>
                <a:spcPct val="100000"/>
              </a:lnSpc>
              <a:spcBef>
                <a:spcPts val="0"/>
              </a:spcBef>
              <a:spcAft>
                <a:spcPts val="0"/>
              </a:spcAft>
              <a:buClr>
                <a:srgbClr val="5C5AD4"/>
              </a:buClr>
              <a:buSzPct val="70000"/>
              <a:buFont typeface="Arial" panose="020B0604020202020204" pitchFamily="34" charset="0"/>
              <a:buChar char="•"/>
              <a:tabLst/>
              <a:defRPr/>
            </a:pPr>
            <a:r>
              <a:rPr kumimoji="0" lang="en-US" sz="1200" b="0" i="0" u="none" strike="noStrike" kern="1200" cap="none" spc="0" normalizeH="0" baseline="0" noProof="0">
                <a:ln>
                  <a:noFill/>
                </a:ln>
                <a:solidFill>
                  <a:prstClr val="black"/>
                </a:solidFill>
                <a:effectLst/>
                <a:uLnTx/>
                <a:uFillTx/>
                <a:latin typeface="Segoe UI"/>
                <a:ea typeface="+mn-ea"/>
                <a:cs typeface="+mn-cs"/>
              </a:rPr>
              <a:t>Floor and floor label</a:t>
            </a:r>
          </a:p>
          <a:p>
            <a:pPr marL="738188" marR="0" lvl="1" indent="-285750" algn="l" defTabSz="914367" rtl="0" eaLnBrk="1" fontAlgn="auto" latinLnBrk="0" hangingPunct="1">
              <a:lnSpc>
                <a:spcPct val="100000"/>
              </a:lnSpc>
              <a:spcBef>
                <a:spcPts val="0"/>
              </a:spcBef>
              <a:spcAft>
                <a:spcPts val="0"/>
              </a:spcAft>
              <a:buClr>
                <a:srgbClr val="5C5AD4"/>
              </a:buClr>
              <a:buSzPct val="70000"/>
              <a:buFont typeface="Arial" panose="020B0604020202020204" pitchFamily="34" charset="0"/>
              <a:buChar char="•"/>
              <a:tabLst/>
              <a:defRPr/>
            </a:pPr>
            <a:r>
              <a:rPr kumimoji="0" lang="en-US" sz="1200" b="0" i="0" u="none" strike="noStrike" kern="1200" cap="none" spc="0" normalizeH="0" baseline="0" noProof="0">
                <a:ln>
                  <a:noFill/>
                </a:ln>
                <a:solidFill>
                  <a:prstClr val="black"/>
                </a:solidFill>
                <a:effectLst/>
                <a:uLnTx/>
                <a:uFillTx/>
                <a:latin typeface="Segoe UI"/>
                <a:ea typeface="+mn-ea"/>
                <a:cs typeface="+mn-cs"/>
              </a:rPr>
              <a:t>Building name</a:t>
            </a:r>
          </a:p>
          <a:p>
            <a:pPr marL="738188" marR="0" lvl="1" indent="-285750" algn="l" defTabSz="914367" rtl="0" eaLnBrk="1" fontAlgn="auto" latinLnBrk="0" hangingPunct="1">
              <a:lnSpc>
                <a:spcPct val="100000"/>
              </a:lnSpc>
              <a:spcBef>
                <a:spcPts val="0"/>
              </a:spcBef>
              <a:spcAft>
                <a:spcPts val="0"/>
              </a:spcAft>
              <a:buClr>
                <a:srgbClr val="5C5AD4"/>
              </a:buClr>
              <a:buSzPct val="70000"/>
              <a:buFont typeface="Arial" panose="020B0604020202020204" pitchFamily="34" charset="0"/>
              <a:buChar char="•"/>
              <a:tabLst/>
              <a:defRPr/>
            </a:pPr>
            <a:r>
              <a:rPr kumimoji="0" lang="en-US" sz="1200" b="0" i="0" u="none" strike="noStrike" kern="1200" cap="none" spc="0" normalizeH="0" baseline="0" noProof="0">
                <a:ln>
                  <a:noFill/>
                </a:ln>
                <a:solidFill>
                  <a:prstClr val="black"/>
                </a:solidFill>
                <a:effectLst/>
                <a:uLnTx/>
                <a:uFillTx/>
                <a:latin typeface="Segoe UI"/>
                <a:ea typeface="+mn-ea"/>
                <a:cs typeface="+mn-cs"/>
              </a:rPr>
              <a:t>Tags</a:t>
            </a:r>
            <a:endParaRPr lang="en-US" sz="1200"/>
          </a:p>
        </p:txBody>
      </p:sp>
      <p:sp>
        <p:nvSpPr>
          <p:cNvPr id="24" name="Text Placeholder 9">
            <a:extLst>
              <a:ext uri="{FF2B5EF4-FFF2-40B4-BE49-F238E27FC236}">
                <a16:creationId xmlns:a16="http://schemas.microsoft.com/office/drawing/2014/main" id="{517D55DB-C04B-4B20-A030-2E5974CE63CB}"/>
              </a:ext>
            </a:extLst>
          </p:cNvPr>
          <p:cNvSpPr txBox="1">
            <a:spLocks/>
          </p:cNvSpPr>
          <p:nvPr/>
        </p:nvSpPr>
        <p:spPr>
          <a:xfrm>
            <a:off x="588962" y="987552"/>
            <a:ext cx="3299865" cy="938719"/>
          </a:xfrm>
          <a:prstGeom prst="rect">
            <a:avLst/>
          </a:prstGeom>
        </p:spPr>
        <p:txBody>
          <a:bodyPr vert="horz" wrap="square" lIns="0" tIns="0" rIns="0" bIns="0" rtlCol="0">
            <a:spAutoFit/>
          </a:bodyPr>
          <a:lstStyle>
            <a:lvl1pPr marL="0"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2549" kern="1200" spc="0" baseline="0">
                <a:solidFill>
                  <a:srgbClr val="000000"/>
                </a:solidFill>
                <a:latin typeface="+mn-lt"/>
                <a:ea typeface="+mn-ea"/>
                <a:cs typeface="+mn-cs"/>
              </a:defRPr>
            </a:lvl1pPr>
            <a:lvl2pPr marL="224097"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961" kern="1200" spc="0" baseline="0">
                <a:solidFill>
                  <a:srgbClr val="000000"/>
                </a:solidFill>
                <a:latin typeface="+mn-lt"/>
                <a:ea typeface="+mn-ea"/>
                <a:cs typeface="+mn-cs"/>
              </a:defRPr>
            </a:lvl2pPr>
            <a:lvl3pPr marL="448193"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568" kern="1200" spc="0" baseline="0">
                <a:solidFill>
                  <a:srgbClr val="000000"/>
                </a:solidFill>
                <a:latin typeface="+mn-lt"/>
                <a:ea typeface="+mn-ea"/>
                <a:cs typeface="+mn-cs"/>
              </a:defRPr>
            </a:lvl3pPr>
            <a:lvl4pPr marL="672290"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568" kern="1200" spc="0" baseline="0">
                <a:solidFill>
                  <a:srgbClr val="000000"/>
                </a:solidFill>
                <a:latin typeface="+mn-lt"/>
                <a:ea typeface="+mn-ea"/>
                <a:cs typeface="+mn-cs"/>
              </a:defRPr>
            </a:lvl4pPr>
            <a:lvl5pPr marL="896386"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568" kern="1200" spc="0" baseline="0">
                <a:solidFill>
                  <a:srgbClr val="000000"/>
                </a:solidFill>
                <a:latin typeface="+mn-lt"/>
                <a:ea typeface="+mn-ea"/>
                <a:cs typeface="+mn-cs"/>
              </a:defRPr>
            </a:lvl5pPr>
            <a:lvl6pPr marL="2514509"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6pPr>
            <a:lvl7pPr marL="2971693"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7pPr>
            <a:lvl8pPr marL="3428877"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6061"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1200"/>
              </a:spcAft>
              <a:buClr>
                <a:srgbClr val="5C5AD4"/>
              </a:buClr>
              <a:buSzPct val="100000"/>
              <a:buFontTx/>
              <a:buNone/>
              <a:tabLst/>
              <a:defRPr/>
            </a:pPr>
            <a:r>
              <a:rPr kumimoji="0" lang="en-US" sz="1600" b="0" i="0" u="none" strike="noStrike" kern="1200" cap="none" spc="0" normalizeH="0" baseline="0" noProof="0">
                <a:ln>
                  <a:noFill/>
                </a:ln>
                <a:solidFill>
                  <a:schemeClr val="accent1"/>
                </a:solidFill>
                <a:effectLst/>
                <a:uLnTx/>
                <a:uFillTx/>
                <a:latin typeface="Segoe UI Semibold"/>
                <a:ea typeface="+mn-ea"/>
                <a:cs typeface="+mn-cs"/>
              </a:rPr>
              <a:t>Places</a:t>
            </a:r>
          </a:p>
          <a:p>
            <a:pPr marL="0" marR="0" lvl="0" indent="0" algn="l" defTabSz="914367" rtl="0" eaLnBrk="1" fontAlgn="auto" latinLnBrk="0" hangingPunct="1">
              <a:lnSpc>
                <a:spcPct val="100000"/>
              </a:lnSpc>
              <a:spcBef>
                <a:spcPts val="0"/>
              </a:spcBef>
              <a:spcAft>
                <a:spcPts val="600"/>
              </a:spcAft>
              <a:buClrTx/>
              <a:buSzTx/>
              <a:buFontTx/>
              <a:buNone/>
              <a:tabLst/>
              <a:defRPr/>
            </a:pPr>
            <a:r>
              <a:rPr kumimoji="0" lang="en-US" sz="1400" b="0" i="0" u="none" strike="noStrike" kern="1200" cap="none" spc="0" normalizeH="0" baseline="0" noProof="0">
                <a:ln>
                  <a:noFill/>
                </a:ln>
                <a:solidFill>
                  <a:prstClr val="black"/>
                </a:solidFill>
                <a:effectLst/>
                <a:uLnTx/>
                <a:uFillTx/>
                <a:latin typeface="Segoe UI"/>
                <a:ea typeface="+mn-ea"/>
                <a:cs typeface="+mn-cs"/>
              </a:rPr>
              <a:t>You can add additional criteria to rooms</a:t>
            </a:r>
            <a:endParaRPr kumimoji="0" lang="en-US" sz="1200" b="0" i="0" u="none" strike="noStrike" kern="1200" cap="none" spc="0" normalizeH="0" baseline="0" noProof="0">
              <a:ln>
                <a:noFill/>
              </a:ln>
              <a:solidFill>
                <a:prstClr val="black"/>
              </a:solidFill>
              <a:effectLst/>
              <a:uLnTx/>
              <a:uFillTx/>
              <a:latin typeface="Segoe UI"/>
              <a:ea typeface="+mn-ea"/>
              <a:cs typeface="+mn-cs"/>
            </a:endParaRPr>
          </a:p>
          <a:p>
            <a:pPr>
              <a:lnSpc>
                <a:spcPct val="100000"/>
              </a:lnSpc>
              <a:spcAft>
                <a:spcPts val="1200"/>
              </a:spcAft>
              <a:buClr>
                <a:schemeClr val="accent1"/>
              </a:buClr>
              <a:buSzPct val="100000"/>
            </a:pPr>
            <a:r>
              <a:rPr lang="en-US" sz="1600">
                <a:solidFill>
                  <a:schemeClr val="tx1"/>
                </a:solidFill>
              </a:rPr>
              <a:t>	</a:t>
            </a:r>
          </a:p>
        </p:txBody>
      </p:sp>
      <p:pic>
        <p:nvPicPr>
          <p:cNvPr id="19" name="Picture 18">
            <a:extLst>
              <a:ext uri="{FF2B5EF4-FFF2-40B4-BE49-F238E27FC236}">
                <a16:creationId xmlns:a16="http://schemas.microsoft.com/office/drawing/2014/main" id="{89E3880D-9D8B-4EB4-A861-7FBCA9FDC58E}"/>
              </a:ext>
              <a:ext uri="{C183D7F6-B498-43B3-948B-1728B52AA6E4}">
                <adec:decorative xmlns:adec="http://schemas.microsoft.com/office/drawing/2017/decorative" val="1"/>
              </a:ext>
            </a:extLst>
          </p:cNvPr>
          <p:cNvPicPr>
            <a:picLocks noChangeAspect="1"/>
          </p:cNvPicPr>
          <p:nvPr/>
        </p:nvPicPr>
        <p:blipFill rotWithShape="1">
          <a:blip r:embed="rId6"/>
          <a:srcRect l="1215" t="1935" r="43604" b="21875"/>
          <a:stretch/>
        </p:blipFill>
        <p:spPr>
          <a:xfrm>
            <a:off x="6659879" y="737419"/>
            <a:ext cx="5532121" cy="6120582"/>
          </a:xfrm>
          <a:prstGeom prst="rect">
            <a:avLst/>
          </a:prstGeom>
          <a:ln>
            <a:noFill/>
          </a:ln>
        </p:spPr>
      </p:pic>
    </p:spTree>
    <p:extLst>
      <p:ext uri="{BB962C8B-B14F-4D97-AF65-F5344CB8AC3E}">
        <p14:creationId xmlns:p14="http://schemas.microsoft.com/office/powerpoint/2010/main" val="16094621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par>
                                <p:cTn id="13" presetID="10" presetClass="entr" presetSubtype="0"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fade">
                                      <p:cBhvr>
                                        <p:cTn id="15" dur="500"/>
                                        <p:tgtEl>
                                          <p:spTgt spid="14"/>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fade">
                                      <p:cBhvr>
                                        <p:cTn id="20" dur="500"/>
                                        <p:tgtEl>
                                          <p:spTgt spid="16"/>
                                        </p:tgtEl>
                                      </p:cBhvr>
                                    </p:animEffect>
                                  </p:childTnLst>
                                </p:cTn>
                              </p:par>
                              <p:par>
                                <p:cTn id="21" presetID="10" presetClass="entr" presetSubtype="0" fill="hold" nodeType="with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Picture Placeholder 6">
            <a:extLst>
              <a:ext uri="{FF2B5EF4-FFF2-40B4-BE49-F238E27FC236}">
                <a16:creationId xmlns:a16="http://schemas.microsoft.com/office/drawing/2014/main" id="{3E65D816-2B60-46FB-BAD7-E09C712B140A}"/>
              </a:ext>
              <a:ext uri="{C183D7F6-B498-43B3-948B-1728B52AA6E4}">
                <adec:decorative xmlns:adec="http://schemas.microsoft.com/office/drawing/2017/decorative" val="1"/>
              </a:ext>
            </a:extLst>
          </p:cNvPr>
          <p:cNvSpPr txBox="1">
            <a:spLocks/>
          </p:cNvSpPr>
          <p:nvPr/>
        </p:nvSpPr>
        <p:spPr>
          <a:xfrm>
            <a:off x="6350" y="0"/>
            <a:ext cx="6089650" cy="6858000"/>
          </a:xfrm>
          <a:prstGeom prst="rect">
            <a:avLst/>
          </a:prstGeom>
          <a:solidFill>
            <a:schemeClr val="bg1">
              <a:lumMod val="95000"/>
            </a:schemeClr>
          </a:solidFill>
        </p:spPr>
      </p:sp>
      <p:sp>
        <p:nvSpPr>
          <p:cNvPr id="19" name="Rectangle: Rounded Corners 18">
            <a:extLst>
              <a:ext uri="{FF2B5EF4-FFF2-40B4-BE49-F238E27FC236}">
                <a16:creationId xmlns:a16="http://schemas.microsoft.com/office/drawing/2014/main" id="{F8344EA2-13FC-44BC-B5A6-9F8C79BC0493}"/>
              </a:ext>
              <a:ext uri="{C183D7F6-B498-43B3-948B-1728B52AA6E4}">
                <adec:decorative xmlns:adec="http://schemas.microsoft.com/office/drawing/2017/decorative" val="1"/>
              </a:ext>
            </a:extLst>
          </p:cNvPr>
          <p:cNvSpPr/>
          <p:nvPr/>
        </p:nvSpPr>
        <p:spPr bwMode="auto">
          <a:xfrm>
            <a:off x="573972" y="1382547"/>
            <a:ext cx="5218221" cy="1106311"/>
          </a:xfrm>
          <a:prstGeom prst="roundRect">
            <a:avLst>
              <a:gd name="adj" fmla="val 5740"/>
            </a:avLst>
          </a:prstGeom>
          <a:solidFill>
            <a:srgbClr val="000000"/>
          </a:solidFill>
          <a:ln>
            <a:noFill/>
            <a:headEnd type="none" w="med" len="med"/>
            <a:tailEnd type="none" w="med" len="med"/>
          </a:ln>
          <a:effectLst>
            <a:outerShdw blurRad="190500" algn="ctr" rotWithShape="0">
              <a:prstClr val="black">
                <a:alpha val="3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sp>
        <p:nvSpPr>
          <p:cNvPr id="18" name="Rectangle: Rounded Corners 17">
            <a:extLst>
              <a:ext uri="{FF2B5EF4-FFF2-40B4-BE49-F238E27FC236}">
                <a16:creationId xmlns:a16="http://schemas.microsoft.com/office/drawing/2014/main" id="{09BB2308-7BC8-49D0-B14A-BC6850089DE9}"/>
              </a:ext>
              <a:ext uri="{C183D7F6-B498-43B3-948B-1728B52AA6E4}">
                <adec:decorative xmlns:adec="http://schemas.microsoft.com/office/drawing/2017/decorative" val="1"/>
              </a:ext>
            </a:extLst>
          </p:cNvPr>
          <p:cNvSpPr/>
          <p:nvPr/>
        </p:nvSpPr>
        <p:spPr bwMode="auto">
          <a:xfrm>
            <a:off x="557378" y="3000111"/>
            <a:ext cx="5218221" cy="2314730"/>
          </a:xfrm>
          <a:prstGeom prst="roundRect">
            <a:avLst>
              <a:gd name="adj" fmla="val 2743"/>
            </a:avLst>
          </a:prstGeom>
          <a:solidFill>
            <a:srgbClr val="000000"/>
          </a:solidFill>
          <a:ln>
            <a:noFill/>
            <a:headEnd type="none" w="med" len="med"/>
            <a:tailEnd type="none" w="med" len="med"/>
          </a:ln>
          <a:effectLst>
            <a:outerShdw blurRad="190500" algn="ctr" rotWithShape="0">
              <a:prstClr val="black">
                <a:alpha val="3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sp>
        <p:nvSpPr>
          <p:cNvPr id="61" name="Title 1">
            <a:extLst>
              <a:ext uri="{FF2B5EF4-FFF2-40B4-BE49-F238E27FC236}">
                <a16:creationId xmlns:a16="http://schemas.microsoft.com/office/drawing/2014/main" id="{5BF8006B-F2C0-41BF-B37A-6185184A64B0}"/>
              </a:ext>
            </a:extLst>
          </p:cNvPr>
          <p:cNvSpPr>
            <a:spLocks noGrp="1"/>
          </p:cNvSpPr>
          <p:nvPr>
            <p:ph type="title"/>
          </p:nvPr>
        </p:nvSpPr>
        <p:spPr>
          <a:xfrm>
            <a:off x="588963" y="457200"/>
            <a:ext cx="3657239" cy="430887"/>
          </a:xfrm>
        </p:spPr>
        <p:txBody>
          <a:bodyPr/>
          <a:lstStyle/>
          <a:p>
            <a:pPr lvl="0"/>
            <a:r>
              <a:rPr lang="en-GB"/>
              <a:t>Optional settings        </a:t>
            </a:r>
          </a:p>
        </p:txBody>
      </p:sp>
      <p:sp>
        <p:nvSpPr>
          <p:cNvPr id="16" name="Text Placeholder 9">
            <a:extLst>
              <a:ext uri="{FF2B5EF4-FFF2-40B4-BE49-F238E27FC236}">
                <a16:creationId xmlns:a16="http://schemas.microsoft.com/office/drawing/2014/main" id="{E19D4158-58CD-4461-B8E2-AB950A18FE63}"/>
              </a:ext>
            </a:extLst>
          </p:cNvPr>
          <p:cNvSpPr txBox="1">
            <a:spLocks/>
          </p:cNvSpPr>
          <p:nvPr/>
        </p:nvSpPr>
        <p:spPr>
          <a:xfrm>
            <a:off x="588962" y="987552"/>
            <a:ext cx="3299865" cy="246221"/>
          </a:xfrm>
          <a:prstGeom prst="rect">
            <a:avLst/>
          </a:prstGeom>
        </p:spPr>
        <p:txBody>
          <a:bodyPr vert="horz" wrap="square" lIns="0" tIns="0" rIns="0" bIns="0" rtlCol="0">
            <a:spAutoFit/>
          </a:bodyPr>
          <a:lstStyle>
            <a:lvl1pPr marL="0"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2549" kern="1200" spc="0" baseline="0">
                <a:solidFill>
                  <a:srgbClr val="000000"/>
                </a:solidFill>
                <a:latin typeface="+mn-lt"/>
                <a:ea typeface="+mn-ea"/>
                <a:cs typeface="+mn-cs"/>
              </a:defRPr>
            </a:lvl1pPr>
            <a:lvl2pPr marL="224097"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961" kern="1200" spc="0" baseline="0">
                <a:solidFill>
                  <a:srgbClr val="000000"/>
                </a:solidFill>
                <a:latin typeface="+mn-lt"/>
                <a:ea typeface="+mn-ea"/>
                <a:cs typeface="+mn-cs"/>
              </a:defRPr>
            </a:lvl2pPr>
            <a:lvl3pPr marL="448193"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568" kern="1200" spc="0" baseline="0">
                <a:solidFill>
                  <a:srgbClr val="000000"/>
                </a:solidFill>
                <a:latin typeface="+mn-lt"/>
                <a:ea typeface="+mn-ea"/>
                <a:cs typeface="+mn-cs"/>
              </a:defRPr>
            </a:lvl3pPr>
            <a:lvl4pPr marL="672290"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568" kern="1200" spc="0" baseline="0">
                <a:solidFill>
                  <a:srgbClr val="000000"/>
                </a:solidFill>
                <a:latin typeface="+mn-lt"/>
                <a:ea typeface="+mn-ea"/>
                <a:cs typeface="+mn-cs"/>
              </a:defRPr>
            </a:lvl4pPr>
            <a:lvl5pPr marL="896386"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568" kern="1200" spc="0" baseline="0">
                <a:solidFill>
                  <a:srgbClr val="000000"/>
                </a:solidFill>
                <a:latin typeface="+mn-lt"/>
                <a:ea typeface="+mn-ea"/>
                <a:cs typeface="+mn-cs"/>
              </a:defRPr>
            </a:lvl5pPr>
            <a:lvl6pPr marL="2514509"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6pPr>
            <a:lvl7pPr marL="2971693"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7pPr>
            <a:lvl8pPr marL="3428877"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6061"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1200"/>
              </a:spcAft>
              <a:buClr>
                <a:srgbClr val="5C5AD4"/>
              </a:buClr>
              <a:buSzPct val="100000"/>
              <a:buFontTx/>
              <a:buNone/>
              <a:tabLst/>
              <a:defRPr/>
            </a:pPr>
            <a:r>
              <a:rPr kumimoji="0" lang="en-US" sz="1600" b="0" i="0" u="none" strike="noStrike" kern="1200" cap="none" spc="0" normalizeH="0" baseline="0" noProof="0">
                <a:ln>
                  <a:noFill/>
                </a:ln>
                <a:solidFill>
                  <a:schemeClr val="accent1"/>
                </a:solidFill>
                <a:effectLst/>
                <a:uLnTx/>
                <a:uFillTx/>
                <a:latin typeface="Segoe UI Semibold"/>
                <a:ea typeface="+mn-ea"/>
                <a:cs typeface="+mn-cs"/>
              </a:rPr>
              <a:t>Places</a:t>
            </a:r>
            <a:endParaRPr lang="en-US" sz="1600">
              <a:solidFill>
                <a:schemeClr val="accent1"/>
              </a:solidFill>
            </a:endParaRPr>
          </a:p>
        </p:txBody>
      </p:sp>
      <p:sp>
        <p:nvSpPr>
          <p:cNvPr id="13" name="TextBox 12">
            <a:extLst>
              <a:ext uri="{FF2B5EF4-FFF2-40B4-BE49-F238E27FC236}">
                <a16:creationId xmlns:a16="http://schemas.microsoft.com/office/drawing/2014/main" id="{313ED7DF-1F0C-4483-A602-1E0DCD59D48A}"/>
              </a:ext>
            </a:extLst>
          </p:cNvPr>
          <p:cNvSpPr txBox="1"/>
          <p:nvPr/>
        </p:nvSpPr>
        <p:spPr>
          <a:xfrm>
            <a:off x="188260" y="1543160"/>
            <a:ext cx="5674658" cy="738664"/>
          </a:xfrm>
          <a:prstGeom prst="rect">
            <a:avLst/>
          </a:prstGeom>
          <a:noFill/>
        </p:spPr>
        <p:txBody>
          <a:bodyPr wrap="square">
            <a:spAutoFit/>
          </a:bodyPr>
          <a:lstStyle/>
          <a:p>
            <a:pPr marL="460375"/>
            <a:r>
              <a:rPr lang="en-US" sz="1400">
                <a:solidFill>
                  <a:srgbClr val="F9F1A5"/>
                </a:solidFill>
                <a:latin typeface="Consolas" panose="020B0609020204030204" pitchFamily="49" charset="0"/>
              </a:rPr>
              <a:t>Set-Place </a:t>
            </a:r>
            <a:r>
              <a:rPr lang="en-US" sz="1400">
                <a:solidFill>
                  <a:srgbClr val="3A96DD"/>
                </a:solidFill>
                <a:latin typeface="Consolas" panose="020B0609020204030204" pitchFamily="49" charset="0"/>
              </a:rPr>
              <a:t>'MTR-TVW-Conference'</a:t>
            </a:r>
            <a:r>
              <a:rPr lang="en-US" sz="1400">
                <a:solidFill>
                  <a:srgbClr val="F9F1A5"/>
                </a:solidFill>
                <a:latin typeface="Consolas" panose="020B0609020204030204" pitchFamily="49" charset="0"/>
              </a:rPr>
              <a:t> </a:t>
            </a:r>
            <a:r>
              <a:rPr lang="en-US" sz="1400">
                <a:solidFill>
                  <a:srgbClr val="767676"/>
                </a:solidFill>
                <a:latin typeface="Consolas" panose="020B0609020204030204" pitchFamily="49" charset="0"/>
              </a:rPr>
              <a:t>‐</a:t>
            </a:r>
            <a:r>
              <a:rPr lang="en-US" sz="1400" err="1">
                <a:solidFill>
                  <a:srgbClr val="767676"/>
                </a:solidFill>
                <a:latin typeface="Consolas" panose="020B0609020204030204" pitchFamily="49" charset="0"/>
              </a:rPr>
              <a:t>IsWheelChairAccessible</a:t>
            </a:r>
            <a:r>
              <a:rPr lang="en-US" sz="1400">
                <a:solidFill>
                  <a:srgbClr val="767676"/>
                </a:solidFill>
                <a:latin typeface="Consolas" panose="020B0609020204030204" pitchFamily="49" charset="0"/>
              </a:rPr>
              <a:t> </a:t>
            </a:r>
            <a:r>
              <a:rPr lang="en-US" sz="1400">
                <a:solidFill>
                  <a:srgbClr val="16C60C"/>
                </a:solidFill>
                <a:latin typeface="Consolas" panose="020B0609020204030204" pitchFamily="49" charset="0"/>
              </a:rPr>
              <a:t>$true </a:t>
            </a:r>
            <a:r>
              <a:rPr lang="en-US" sz="1400">
                <a:solidFill>
                  <a:srgbClr val="767676"/>
                </a:solidFill>
                <a:latin typeface="Consolas" panose="020B0609020204030204" pitchFamily="49" charset="0"/>
              </a:rPr>
              <a:t>-Capacity </a:t>
            </a:r>
            <a:r>
              <a:rPr lang="en-US" sz="1400">
                <a:solidFill>
                  <a:srgbClr val="CCCCCC"/>
                </a:solidFill>
                <a:latin typeface="Consolas" panose="020B0609020204030204" pitchFamily="49" charset="0"/>
              </a:rPr>
              <a:t>12</a:t>
            </a:r>
            <a:r>
              <a:rPr lang="en-US" sz="1400">
                <a:solidFill>
                  <a:srgbClr val="F9F1A5"/>
                </a:solidFill>
                <a:latin typeface="Consolas" panose="020B0609020204030204" pitchFamily="49" charset="0"/>
              </a:rPr>
              <a:t> </a:t>
            </a:r>
            <a:r>
              <a:rPr lang="en-US" sz="1400">
                <a:solidFill>
                  <a:srgbClr val="767676"/>
                </a:solidFill>
                <a:latin typeface="Consolas" panose="020B0609020204030204" pitchFamily="49" charset="0"/>
              </a:rPr>
              <a:t>‐</a:t>
            </a:r>
            <a:r>
              <a:rPr lang="en-US" sz="1400" err="1">
                <a:solidFill>
                  <a:srgbClr val="767676"/>
                </a:solidFill>
                <a:latin typeface="Consolas" panose="020B0609020204030204" pitchFamily="49" charset="0"/>
              </a:rPr>
              <a:t>DisplayDeviceName</a:t>
            </a:r>
            <a:r>
              <a:rPr lang="en-US" sz="1400">
                <a:solidFill>
                  <a:srgbClr val="767676"/>
                </a:solidFill>
                <a:latin typeface="Consolas" panose="020B0609020204030204" pitchFamily="49" charset="0"/>
              </a:rPr>
              <a:t> </a:t>
            </a:r>
            <a:r>
              <a:rPr lang="en-US" sz="1400">
                <a:solidFill>
                  <a:srgbClr val="16C60C"/>
                </a:solidFill>
                <a:latin typeface="Consolas" panose="020B0609020204030204" pitchFamily="49" charset="0"/>
              </a:rPr>
              <a:t>$True</a:t>
            </a:r>
            <a:endParaRPr lang="en-US" sz="1600">
              <a:solidFill>
                <a:srgbClr val="16C60C"/>
              </a:solidFill>
            </a:endParaRPr>
          </a:p>
        </p:txBody>
      </p:sp>
      <p:sp>
        <p:nvSpPr>
          <p:cNvPr id="9" name="Text Placeholder 5">
            <a:extLst>
              <a:ext uri="{FF2B5EF4-FFF2-40B4-BE49-F238E27FC236}">
                <a16:creationId xmlns:a16="http://schemas.microsoft.com/office/drawing/2014/main" id="{0FE19772-A89D-4444-BF4F-C946EF177DF1}"/>
              </a:ext>
            </a:extLst>
          </p:cNvPr>
          <p:cNvSpPr txBox="1">
            <a:spLocks/>
          </p:cNvSpPr>
          <p:nvPr/>
        </p:nvSpPr>
        <p:spPr>
          <a:xfrm>
            <a:off x="560836" y="2636762"/>
            <a:ext cx="5532121" cy="215444"/>
          </a:xfrm>
          <a:prstGeom prst="rect">
            <a:avLst/>
          </a:prstGeom>
        </p:spPr>
        <p:txBody>
          <a:bodyPr vert="horz" wrap="square" lIns="0" tIns="0" rIns="0" bIns="0" rtlCol="0">
            <a:spAutoFit/>
          </a:bodyPr>
          <a:lstStyle>
            <a:lvl1pPr marL="0"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2549" kern="1200" spc="0" baseline="0">
                <a:solidFill>
                  <a:srgbClr val="000000"/>
                </a:solidFill>
                <a:latin typeface="+mn-lt"/>
                <a:ea typeface="+mn-ea"/>
                <a:cs typeface="+mn-cs"/>
              </a:defRPr>
            </a:lvl1pPr>
            <a:lvl2pPr marL="224097"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961" kern="1200" spc="0" baseline="0">
                <a:solidFill>
                  <a:srgbClr val="000000"/>
                </a:solidFill>
                <a:latin typeface="+mn-lt"/>
                <a:ea typeface="+mn-ea"/>
                <a:cs typeface="+mn-cs"/>
              </a:defRPr>
            </a:lvl2pPr>
            <a:lvl3pPr marL="448193"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568" kern="1200" spc="0" baseline="0">
                <a:solidFill>
                  <a:srgbClr val="000000"/>
                </a:solidFill>
                <a:latin typeface="+mn-lt"/>
                <a:ea typeface="+mn-ea"/>
                <a:cs typeface="+mn-cs"/>
              </a:defRPr>
            </a:lvl3pPr>
            <a:lvl4pPr marL="672290"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568" kern="1200" spc="0" baseline="0">
                <a:solidFill>
                  <a:srgbClr val="000000"/>
                </a:solidFill>
                <a:latin typeface="+mn-lt"/>
                <a:ea typeface="+mn-ea"/>
                <a:cs typeface="+mn-cs"/>
              </a:defRPr>
            </a:lvl4pPr>
            <a:lvl5pPr marL="896386"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568" kern="1200" spc="0" baseline="0">
                <a:solidFill>
                  <a:srgbClr val="000000"/>
                </a:solidFill>
                <a:latin typeface="+mn-lt"/>
                <a:ea typeface="+mn-ea"/>
                <a:cs typeface="+mn-cs"/>
              </a:defRPr>
            </a:lvl5pPr>
            <a:lvl6pPr marL="2514509"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6pPr>
            <a:lvl7pPr marL="2971693"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7pPr>
            <a:lvl8pPr marL="3428877"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6061"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9pPr>
          </a:lstStyle>
          <a:p>
            <a:pPr>
              <a:lnSpc>
                <a:spcPct val="100000"/>
              </a:lnSpc>
            </a:pPr>
            <a:r>
              <a:rPr lang="en-US" sz="1400">
                <a:solidFill>
                  <a:schemeClr val="tx1"/>
                </a:solidFill>
              </a:rPr>
              <a:t>More complex example:</a:t>
            </a:r>
            <a:endParaRPr lang="en-US" sz="1800">
              <a:solidFill>
                <a:schemeClr val="tx1"/>
              </a:solidFill>
            </a:endParaRPr>
          </a:p>
        </p:txBody>
      </p:sp>
      <p:sp>
        <p:nvSpPr>
          <p:cNvPr id="14" name="TextBox 13">
            <a:extLst>
              <a:ext uri="{FF2B5EF4-FFF2-40B4-BE49-F238E27FC236}">
                <a16:creationId xmlns:a16="http://schemas.microsoft.com/office/drawing/2014/main" id="{B8ABE706-FC5D-4F79-BFBF-66EE19E1762F}"/>
              </a:ext>
            </a:extLst>
          </p:cNvPr>
          <p:cNvSpPr txBox="1"/>
          <p:nvPr/>
        </p:nvSpPr>
        <p:spPr>
          <a:xfrm>
            <a:off x="295835" y="3166916"/>
            <a:ext cx="5317115" cy="1938992"/>
          </a:xfrm>
          <a:prstGeom prst="rect">
            <a:avLst/>
          </a:prstGeom>
          <a:noFill/>
        </p:spPr>
        <p:txBody>
          <a:bodyPr wrap="square" lIns="0" tIns="0" rIns="0" bIns="0">
            <a:spAutoFit/>
          </a:bodyPr>
          <a:lstStyle/>
          <a:p>
            <a:pPr marL="460375">
              <a:lnSpc>
                <a:spcPct val="100000"/>
              </a:lnSpc>
            </a:pPr>
            <a:r>
              <a:rPr lang="en-US" sz="1400">
                <a:solidFill>
                  <a:srgbClr val="F9F1A5"/>
                </a:solidFill>
                <a:latin typeface="Consolas" panose="020B0609020204030204" pitchFamily="49" charset="0"/>
              </a:rPr>
              <a:t>Set-Place</a:t>
            </a:r>
            <a:r>
              <a:rPr lang="en-US" sz="1400">
                <a:solidFill>
                  <a:srgbClr val="4B53BC"/>
                </a:solidFill>
                <a:latin typeface="Consolas" panose="020B0609020204030204" pitchFamily="49" charset="0"/>
              </a:rPr>
              <a:t> </a:t>
            </a:r>
            <a:r>
              <a:rPr lang="en-US" sz="1400">
                <a:solidFill>
                  <a:srgbClr val="3A96DD"/>
                </a:solidFill>
                <a:latin typeface="Consolas" panose="020B0609020204030204" pitchFamily="49" charset="0"/>
              </a:rPr>
              <a:t>'MTR-TVW-Conference1@teamsdeviceslab.com' </a:t>
            </a:r>
            <a:r>
              <a:rPr lang="en-US" sz="1400">
                <a:solidFill>
                  <a:srgbClr val="767676"/>
                </a:solidFill>
                <a:latin typeface="Consolas" panose="020B0609020204030204" pitchFamily="49" charset="0"/>
              </a:rPr>
              <a:t>‐</a:t>
            </a:r>
            <a:r>
              <a:rPr lang="en-US" sz="1400" err="1">
                <a:solidFill>
                  <a:srgbClr val="767676"/>
                </a:solidFill>
                <a:latin typeface="Consolas" panose="020B0609020204030204" pitchFamily="49" charset="0"/>
              </a:rPr>
              <a:t>IsWheelChairAccessible</a:t>
            </a:r>
            <a:r>
              <a:rPr lang="en-US" sz="1400">
                <a:solidFill>
                  <a:srgbClr val="767676"/>
                </a:solidFill>
                <a:latin typeface="Consolas" panose="020B0609020204030204" pitchFamily="49" charset="0"/>
              </a:rPr>
              <a:t> </a:t>
            </a:r>
            <a:r>
              <a:rPr lang="en-US" sz="1400">
                <a:solidFill>
                  <a:srgbClr val="16C60C"/>
                </a:solidFill>
                <a:latin typeface="Consolas" panose="020B0609020204030204" pitchFamily="49" charset="0"/>
              </a:rPr>
              <a:t>$true </a:t>
            </a:r>
            <a:r>
              <a:rPr lang="en-US" sz="1400">
                <a:solidFill>
                  <a:srgbClr val="767676"/>
                </a:solidFill>
                <a:latin typeface="Consolas" panose="020B0609020204030204" pitchFamily="49" charset="0"/>
              </a:rPr>
              <a:t>‑</a:t>
            </a:r>
            <a:r>
              <a:rPr lang="en-US" sz="1400" err="1">
                <a:solidFill>
                  <a:srgbClr val="767676"/>
                </a:solidFill>
                <a:latin typeface="Consolas" panose="020B0609020204030204" pitchFamily="49" charset="0"/>
              </a:rPr>
              <a:t>AudioDeviceName</a:t>
            </a:r>
            <a:r>
              <a:rPr lang="en-US" sz="1400">
                <a:solidFill>
                  <a:srgbClr val="767676"/>
                </a:solidFill>
                <a:latin typeface="Consolas" panose="020B0609020204030204" pitchFamily="49" charset="0"/>
              </a:rPr>
              <a:t> </a:t>
            </a:r>
            <a:r>
              <a:rPr lang="en-US" sz="1400">
                <a:solidFill>
                  <a:srgbClr val="3A96DD"/>
                </a:solidFill>
                <a:latin typeface="Consolas" panose="020B0609020204030204" pitchFamily="49" charset="0"/>
              </a:rPr>
              <a:t>'EPOS Adapt' </a:t>
            </a:r>
            <a:r>
              <a:rPr lang="en-US" sz="1400">
                <a:solidFill>
                  <a:srgbClr val="767676"/>
                </a:solidFill>
                <a:latin typeface="Consolas" panose="020B0609020204030204" pitchFamily="49" charset="0"/>
              </a:rPr>
              <a:t>-Building </a:t>
            </a:r>
            <a:r>
              <a:rPr lang="en-US" sz="1400">
                <a:solidFill>
                  <a:srgbClr val="3A96DD"/>
                </a:solidFill>
                <a:latin typeface="Consolas" panose="020B0609020204030204" pitchFamily="49" charset="0"/>
              </a:rPr>
              <a:t>'Townview'</a:t>
            </a:r>
            <a:r>
              <a:rPr lang="en-US" sz="1400">
                <a:solidFill>
                  <a:srgbClr val="4B53BC"/>
                </a:solidFill>
                <a:latin typeface="Consolas" panose="020B0609020204030204" pitchFamily="49" charset="0"/>
              </a:rPr>
              <a:t> </a:t>
            </a:r>
            <a:r>
              <a:rPr lang="en-US" sz="1400">
                <a:solidFill>
                  <a:srgbClr val="767676"/>
                </a:solidFill>
                <a:latin typeface="Consolas" panose="020B0609020204030204" pitchFamily="49" charset="0"/>
              </a:rPr>
              <a:t>-Floor </a:t>
            </a:r>
            <a:r>
              <a:rPr lang="en-US" sz="1400">
                <a:solidFill>
                  <a:srgbClr val="CCCCCC"/>
                </a:solidFill>
                <a:latin typeface="Consolas" panose="020B0609020204030204" pitchFamily="49" charset="0"/>
              </a:rPr>
              <a:t>4</a:t>
            </a:r>
            <a:r>
              <a:rPr lang="en-US" sz="1400">
                <a:solidFill>
                  <a:srgbClr val="4B53BC"/>
                </a:solidFill>
                <a:latin typeface="Consolas" panose="020B0609020204030204" pitchFamily="49" charset="0"/>
              </a:rPr>
              <a:t> </a:t>
            </a:r>
            <a:r>
              <a:rPr lang="en-US" sz="1400">
                <a:solidFill>
                  <a:srgbClr val="767676"/>
                </a:solidFill>
                <a:latin typeface="Consolas" panose="020B0609020204030204" pitchFamily="49" charset="0"/>
              </a:rPr>
              <a:t>-City </a:t>
            </a:r>
            <a:r>
              <a:rPr lang="en-US" sz="1400">
                <a:solidFill>
                  <a:srgbClr val="3A96DD"/>
                </a:solidFill>
                <a:latin typeface="Consolas" panose="020B0609020204030204" pitchFamily="49" charset="0"/>
              </a:rPr>
              <a:t>'St. Petersburg'</a:t>
            </a:r>
            <a:r>
              <a:rPr lang="en-US" sz="1400">
                <a:solidFill>
                  <a:srgbClr val="4B53BC"/>
                </a:solidFill>
                <a:latin typeface="Consolas" panose="020B0609020204030204" pitchFamily="49" charset="0"/>
              </a:rPr>
              <a:t> </a:t>
            </a:r>
            <a:r>
              <a:rPr lang="en-US" sz="1400">
                <a:solidFill>
                  <a:srgbClr val="767676"/>
                </a:solidFill>
                <a:latin typeface="Consolas" panose="020B0609020204030204" pitchFamily="49" charset="0"/>
              </a:rPr>
              <a:t>-State </a:t>
            </a:r>
            <a:r>
              <a:rPr lang="en-US" sz="1400">
                <a:solidFill>
                  <a:srgbClr val="3A96DD"/>
                </a:solidFill>
                <a:latin typeface="Consolas" panose="020B0609020204030204" pitchFamily="49" charset="0"/>
              </a:rPr>
              <a:t>'FL'</a:t>
            </a:r>
            <a:r>
              <a:rPr lang="en-US" sz="1400">
                <a:solidFill>
                  <a:srgbClr val="4B53BC"/>
                </a:solidFill>
                <a:latin typeface="Consolas" panose="020B0609020204030204" pitchFamily="49" charset="0"/>
              </a:rPr>
              <a:t> </a:t>
            </a:r>
            <a:r>
              <a:rPr lang="en-US" sz="1400">
                <a:solidFill>
                  <a:srgbClr val="767676"/>
                </a:solidFill>
                <a:latin typeface="Consolas" panose="020B0609020204030204" pitchFamily="49" charset="0"/>
              </a:rPr>
              <a:t>-</a:t>
            </a:r>
            <a:r>
              <a:rPr lang="en-US" sz="1400" err="1">
                <a:solidFill>
                  <a:srgbClr val="767676"/>
                </a:solidFill>
                <a:latin typeface="Consolas" panose="020B0609020204030204" pitchFamily="49" charset="0"/>
              </a:rPr>
              <a:t>CountryOrRegion</a:t>
            </a:r>
            <a:r>
              <a:rPr lang="en-US" sz="1400">
                <a:solidFill>
                  <a:srgbClr val="767676"/>
                </a:solidFill>
                <a:latin typeface="Consolas" panose="020B0609020204030204" pitchFamily="49" charset="0"/>
              </a:rPr>
              <a:t> </a:t>
            </a:r>
            <a:r>
              <a:rPr lang="en-US" sz="1400">
                <a:solidFill>
                  <a:srgbClr val="3A96DD"/>
                </a:solidFill>
                <a:latin typeface="Consolas" panose="020B0609020204030204" pitchFamily="49" charset="0"/>
              </a:rPr>
              <a:t>'US'</a:t>
            </a:r>
            <a:r>
              <a:rPr lang="en-US" sz="1400">
                <a:solidFill>
                  <a:srgbClr val="4B53BC"/>
                </a:solidFill>
                <a:latin typeface="Consolas" panose="020B0609020204030204" pitchFamily="49" charset="0"/>
              </a:rPr>
              <a:t>  </a:t>
            </a:r>
            <a:r>
              <a:rPr lang="en-US" sz="1400">
                <a:solidFill>
                  <a:srgbClr val="767676"/>
                </a:solidFill>
                <a:latin typeface="Consolas" panose="020B0609020204030204" pitchFamily="49" charset="0"/>
              </a:rPr>
              <a:t>-Capacity </a:t>
            </a:r>
            <a:r>
              <a:rPr lang="en-US" sz="1400">
                <a:solidFill>
                  <a:srgbClr val="CCCCCC"/>
                </a:solidFill>
                <a:latin typeface="Consolas" panose="020B0609020204030204" pitchFamily="49" charset="0"/>
              </a:rPr>
              <a:t>4</a:t>
            </a:r>
            <a:r>
              <a:rPr lang="en-US" sz="1400">
                <a:solidFill>
                  <a:srgbClr val="4B53BC"/>
                </a:solidFill>
                <a:latin typeface="Consolas" panose="020B0609020204030204" pitchFamily="49" charset="0"/>
              </a:rPr>
              <a:t> </a:t>
            </a:r>
            <a:r>
              <a:rPr lang="en-US" sz="1400">
                <a:solidFill>
                  <a:srgbClr val="767676"/>
                </a:solidFill>
                <a:latin typeface="Consolas" panose="020B0609020204030204" pitchFamily="49" charset="0"/>
              </a:rPr>
              <a:t>-Street </a:t>
            </a:r>
            <a:r>
              <a:rPr lang="en-US" sz="1400">
                <a:solidFill>
                  <a:srgbClr val="3A96DD"/>
                </a:solidFill>
                <a:latin typeface="Consolas" panose="020B0609020204030204" pitchFamily="49" charset="0"/>
              </a:rPr>
              <a:t>'201 4th Ave S' </a:t>
            </a:r>
            <a:r>
              <a:rPr lang="en-US" sz="1400">
                <a:solidFill>
                  <a:srgbClr val="767676"/>
                </a:solidFill>
                <a:latin typeface="Consolas" panose="020B0609020204030204" pitchFamily="49" charset="0"/>
              </a:rPr>
              <a:t>‑</a:t>
            </a:r>
            <a:r>
              <a:rPr lang="en-US" sz="1400" err="1">
                <a:solidFill>
                  <a:srgbClr val="767676"/>
                </a:solidFill>
                <a:latin typeface="Consolas" panose="020B0609020204030204" pitchFamily="49" charset="0"/>
              </a:rPr>
              <a:t>PostalCode</a:t>
            </a:r>
            <a:r>
              <a:rPr lang="en-US" sz="1400">
                <a:solidFill>
                  <a:srgbClr val="767676"/>
                </a:solidFill>
                <a:latin typeface="Consolas" panose="020B0609020204030204" pitchFamily="49" charset="0"/>
              </a:rPr>
              <a:t> </a:t>
            </a:r>
            <a:r>
              <a:rPr lang="en-US" sz="1400">
                <a:solidFill>
                  <a:srgbClr val="3A96DD"/>
                </a:solidFill>
                <a:latin typeface="Consolas" panose="020B0609020204030204" pitchFamily="49" charset="0"/>
              </a:rPr>
              <a:t>33701</a:t>
            </a:r>
            <a:r>
              <a:rPr lang="en-US" sz="1400">
                <a:solidFill>
                  <a:srgbClr val="4B53BC"/>
                </a:solidFill>
                <a:latin typeface="Consolas" panose="020B0609020204030204" pitchFamily="49" charset="0"/>
              </a:rPr>
              <a:t> </a:t>
            </a:r>
            <a:r>
              <a:rPr lang="en-US" sz="1400">
                <a:solidFill>
                  <a:srgbClr val="767676"/>
                </a:solidFill>
                <a:latin typeface="Consolas" panose="020B0609020204030204" pitchFamily="49" charset="0"/>
              </a:rPr>
              <a:t>-</a:t>
            </a:r>
            <a:r>
              <a:rPr lang="en-US" sz="1400" err="1">
                <a:solidFill>
                  <a:srgbClr val="767676"/>
                </a:solidFill>
                <a:latin typeface="Consolas" panose="020B0609020204030204" pitchFamily="49" charset="0"/>
              </a:rPr>
              <a:t>VideoDeviceName</a:t>
            </a:r>
            <a:r>
              <a:rPr lang="en-US" sz="1400">
                <a:solidFill>
                  <a:srgbClr val="767676"/>
                </a:solidFill>
                <a:latin typeface="Consolas" panose="020B0609020204030204" pitchFamily="49" charset="0"/>
              </a:rPr>
              <a:t> </a:t>
            </a:r>
            <a:r>
              <a:rPr lang="en-US" sz="1400">
                <a:solidFill>
                  <a:srgbClr val="3A96DD"/>
                </a:solidFill>
                <a:latin typeface="Consolas" panose="020B0609020204030204" pitchFamily="49" charset="0"/>
              </a:rPr>
              <a:t>'</a:t>
            </a:r>
            <a:r>
              <a:rPr lang="en-US" sz="1400" err="1">
                <a:solidFill>
                  <a:srgbClr val="3A96DD"/>
                </a:solidFill>
                <a:latin typeface="Consolas" panose="020B0609020204030204" pitchFamily="49" charset="0"/>
              </a:rPr>
              <a:t>Logi</a:t>
            </a:r>
            <a:r>
              <a:rPr lang="en-US" sz="1400">
                <a:solidFill>
                  <a:srgbClr val="3A96DD"/>
                </a:solidFill>
                <a:latin typeface="Consolas" panose="020B0609020204030204" pitchFamily="49" charset="0"/>
              </a:rPr>
              <a:t> Rally' </a:t>
            </a:r>
            <a:r>
              <a:rPr lang="en-US" sz="1400">
                <a:solidFill>
                  <a:srgbClr val="767676"/>
                </a:solidFill>
                <a:latin typeface="Consolas" panose="020B0609020204030204" pitchFamily="49" charset="0"/>
              </a:rPr>
              <a:t>-</a:t>
            </a:r>
            <a:r>
              <a:rPr lang="en-US" sz="1400" err="1">
                <a:solidFill>
                  <a:srgbClr val="767676"/>
                </a:solidFill>
                <a:latin typeface="Consolas" panose="020B0609020204030204" pitchFamily="49" charset="0"/>
              </a:rPr>
              <a:t>Displaydevicename</a:t>
            </a:r>
            <a:r>
              <a:rPr lang="en-US" sz="1400">
                <a:solidFill>
                  <a:srgbClr val="767676"/>
                </a:solidFill>
                <a:latin typeface="Consolas" panose="020B0609020204030204" pitchFamily="49" charset="0"/>
              </a:rPr>
              <a:t> </a:t>
            </a:r>
            <a:r>
              <a:rPr lang="en-US" sz="1400">
                <a:solidFill>
                  <a:srgbClr val="3A96DD"/>
                </a:solidFill>
                <a:latin typeface="Consolas" panose="020B0609020204030204" pitchFamily="49" charset="0"/>
              </a:rPr>
              <a:t>'Single Monitor'</a:t>
            </a:r>
            <a:r>
              <a:rPr lang="en-US" sz="1400">
                <a:solidFill>
                  <a:srgbClr val="4B53BC"/>
                </a:solidFill>
                <a:latin typeface="Consolas" panose="020B0609020204030204" pitchFamily="49" charset="0"/>
              </a:rPr>
              <a:t> </a:t>
            </a:r>
            <a:r>
              <a:rPr lang="en-US" sz="1400">
                <a:solidFill>
                  <a:srgbClr val="767676"/>
                </a:solidFill>
                <a:latin typeface="Consolas" panose="020B0609020204030204" pitchFamily="49" charset="0"/>
              </a:rPr>
              <a:t>-Label </a:t>
            </a:r>
            <a:r>
              <a:rPr lang="en-US" sz="1400">
                <a:solidFill>
                  <a:srgbClr val="3A96DD"/>
                </a:solidFill>
                <a:latin typeface="Consolas" panose="020B0609020204030204" pitchFamily="49" charset="0"/>
              </a:rPr>
              <a:t>'B17'</a:t>
            </a:r>
            <a:endParaRPr lang="en-US" sz="1400">
              <a:solidFill>
                <a:srgbClr val="3A96DD"/>
              </a:solidFill>
            </a:endParaRPr>
          </a:p>
        </p:txBody>
      </p:sp>
      <p:pic>
        <p:nvPicPr>
          <p:cNvPr id="11" name="Picture 10">
            <a:extLst>
              <a:ext uri="{FF2B5EF4-FFF2-40B4-BE49-F238E27FC236}">
                <a16:creationId xmlns:a16="http://schemas.microsoft.com/office/drawing/2014/main" id="{EB7754C3-E4D5-4858-A3ED-BB0ED7371E87}"/>
              </a:ext>
              <a:ext uri="{C183D7F6-B498-43B3-948B-1728B52AA6E4}">
                <adec:decorative xmlns:adec="http://schemas.microsoft.com/office/drawing/2017/decorative" val="1"/>
              </a:ext>
            </a:extLst>
          </p:cNvPr>
          <p:cNvPicPr>
            <a:picLocks noChangeAspect="1"/>
          </p:cNvPicPr>
          <p:nvPr/>
        </p:nvPicPr>
        <p:blipFill rotWithShape="1">
          <a:blip r:embed="rId3"/>
          <a:srcRect l="1215" t="1935" r="43604" b="21875"/>
          <a:stretch/>
        </p:blipFill>
        <p:spPr>
          <a:xfrm>
            <a:off x="6659879" y="737419"/>
            <a:ext cx="5532121" cy="6120582"/>
          </a:xfrm>
          <a:prstGeom prst="rect">
            <a:avLst/>
          </a:prstGeom>
          <a:ln>
            <a:noFill/>
          </a:ln>
        </p:spPr>
      </p:pic>
    </p:spTree>
    <p:extLst>
      <p:ext uri="{BB962C8B-B14F-4D97-AF65-F5344CB8AC3E}">
        <p14:creationId xmlns:p14="http://schemas.microsoft.com/office/powerpoint/2010/main" val="19890477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par>
                          <p:cTn id="8" fill="hold">
                            <p:stCondLst>
                              <p:cond delay="500"/>
                            </p:stCondLst>
                            <p:childTnLst>
                              <p:par>
                                <p:cTn id="9" presetID="1" presetClass="entr" presetSubtype="0" fill="hold" nodeType="afterEffect">
                                  <p:stCondLst>
                                    <p:cond delay="0"/>
                                  </p:stCondLst>
                                  <p:iterate type="lt">
                                    <p:tmAbs val="30"/>
                                  </p:iterate>
                                  <p:childTnLst>
                                    <p:set>
                                      <p:cBhvr>
                                        <p:cTn id="10" dur="1" fill="hold">
                                          <p:stCondLst>
                                            <p:cond delay="0"/>
                                          </p:stCondLst>
                                        </p:cTn>
                                        <p:tgtEl>
                                          <p:spTgt spid="13">
                                            <p:txEl>
                                              <p:pRg st="0" end="0"/>
                                            </p:txEl>
                                          </p:spTgt>
                                        </p:tgtEl>
                                        <p:attrNameLst>
                                          <p:attrName>style.visibility</p:attrName>
                                        </p:attrNameLst>
                                      </p:cBhvr>
                                      <p:to>
                                        <p:strVal val="visible"/>
                                      </p:to>
                                    </p:set>
                                  </p:childTnLst>
                                </p:cTn>
                              </p:par>
                            </p:childTnLst>
                          </p:cTn>
                        </p:par>
                        <p:par>
                          <p:cTn id="11" fill="hold">
                            <p:stCondLst>
                              <p:cond delay="3201"/>
                            </p:stCondLst>
                            <p:childTnLst>
                              <p:par>
                                <p:cTn id="12" presetID="10" presetClass="entr" presetSubtype="0" fill="hold" nodeType="after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par>
                          <p:cTn id="15" fill="hold">
                            <p:stCondLst>
                              <p:cond delay="3701"/>
                            </p:stCondLst>
                            <p:childTnLst>
                              <p:par>
                                <p:cTn id="16" presetID="10" presetClass="entr" presetSubtype="0" fill="hold" grpId="0" nodeType="afterEffect">
                                  <p:stCondLst>
                                    <p:cond delay="0"/>
                                  </p:stCondLst>
                                  <p:childTnLst>
                                    <p:set>
                                      <p:cBhvr>
                                        <p:cTn id="17" dur="1" fill="hold">
                                          <p:stCondLst>
                                            <p:cond delay="0"/>
                                          </p:stCondLst>
                                        </p:cTn>
                                        <p:tgtEl>
                                          <p:spTgt spid="18"/>
                                        </p:tgtEl>
                                        <p:attrNameLst>
                                          <p:attrName>style.visibility</p:attrName>
                                        </p:attrNameLst>
                                      </p:cBhvr>
                                      <p:to>
                                        <p:strVal val="visible"/>
                                      </p:to>
                                    </p:set>
                                    <p:animEffect transition="in" filter="fade">
                                      <p:cBhvr>
                                        <p:cTn id="18" dur="500"/>
                                        <p:tgtEl>
                                          <p:spTgt spid="18"/>
                                        </p:tgtEl>
                                      </p:cBhvr>
                                    </p:animEffect>
                                  </p:childTnLst>
                                </p:cTn>
                              </p:par>
                            </p:childTnLst>
                          </p:cTn>
                        </p:par>
                        <p:par>
                          <p:cTn id="19" fill="hold">
                            <p:stCondLst>
                              <p:cond delay="4201"/>
                            </p:stCondLst>
                            <p:childTnLst>
                              <p:par>
                                <p:cTn id="20" presetID="1" presetClass="entr" presetSubtype="0" fill="hold" nodeType="afterEffect">
                                  <p:stCondLst>
                                    <p:cond delay="0"/>
                                  </p:stCondLst>
                                  <p:iterate type="lt">
                                    <p:tmAbs val="30"/>
                                  </p:iterate>
                                  <p:childTnLst>
                                    <p:set>
                                      <p:cBhvr>
                                        <p:cTn id="21" dur="1" fill="hold">
                                          <p:stCondLst>
                                            <p:cond delay="0"/>
                                          </p:stCondLst>
                                        </p:cTn>
                                        <p:tgtEl>
                                          <p:spTgt spid="1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8"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39EFDA9-BA3A-4120-8DA9-F10DDF9B3944}"/>
              </a:ext>
            </a:extLst>
          </p:cNvPr>
          <p:cNvSpPr>
            <a:spLocks noGrp="1"/>
          </p:cNvSpPr>
          <p:nvPr>
            <p:ph type="title"/>
          </p:nvPr>
        </p:nvSpPr>
        <p:spPr/>
        <p:txBody>
          <a:bodyPr/>
          <a:lstStyle/>
          <a:p>
            <a:r>
              <a:rPr lang="en-US"/>
              <a:t>Assigning phone number</a:t>
            </a:r>
          </a:p>
        </p:txBody>
      </p:sp>
    </p:spTree>
    <p:extLst>
      <p:ext uri="{BB962C8B-B14F-4D97-AF65-F5344CB8AC3E}">
        <p14:creationId xmlns:p14="http://schemas.microsoft.com/office/powerpoint/2010/main" val="4146207761"/>
      </p:ext>
    </p:extLst>
  </p:cSld>
  <p:clrMapOvr>
    <a:masterClrMapping/>
  </p:clrMapOvr>
  <p:transition spd="slow">
    <p:push dir="u"/>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Picture Placeholder 6">
            <a:extLst>
              <a:ext uri="{FF2B5EF4-FFF2-40B4-BE49-F238E27FC236}">
                <a16:creationId xmlns:a16="http://schemas.microsoft.com/office/drawing/2014/main" id="{F27FE1CC-1304-4CD1-AD42-3739A1EB5F64}"/>
              </a:ext>
              <a:ext uri="{C183D7F6-B498-43B3-948B-1728B52AA6E4}">
                <adec:decorative xmlns:adec="http://schemas.microsoft.com/office/drawing/2017/decorative" val="1"/>
              </a:ext>
            </a:extLst>
          </p:cNvPr>
          <p:cNvSpPr txBox="1">
            <a:spLocks/>
          </p:cNvSpPr>
          <p:nvPr/>
        </p:nvSpPr>
        <p:spPr>
          <a:xfrm>
            <a:off x="6350" y="0"/>
            <a:ext cx="6089650" cy="6858000"/>
          </a:xfrm>
          <a:prstGeom prst="rect">
            <a:avLst/>
          </a:prstGeom>
          <a:solidFill>
            <a:schemeClr val="bg1">
              <a:lumMod val="95000"/>
            </a:schemeClr>
          </a:solidFill>
        </p:spPr>
      </p:sp>
      <p:sp>
        <p:nvSpPr>
          <p:cNvPr id="2" name="Title 1">
            <a:extLst>
              <a:ext uri="{FF2B5EF4-FFF2-40B4-BE49-F238E27FC236}">
                <a16:creationId xmlns:a16="http://schemas.microsoft.com/office/drawing/2014/main" id="{952FE8BC-29F6-4D72-A30E-2FDC574F584B}"/>
              </a:ext>
            </a:extLst>
          </p:cNvPr>
          <p:cNvSpPr>
            <a:spLocks noGrp="1"/>
          </p:cNvSpPr>
          <p:nvPr>
            <p:ph type="title"/>
          </p:nvPr>
        </p:nvSpPr>
        <p:spPr>
          <a:xfrm>
            <a:off x="588963" y="457200"/>
            <a:ext cx="4319921" cy="430887"/>
          </a:xfrm>
        </p:spPr>
        <p:txBody>
          <a:bodyPr/>
          <a:lstStyle/>
          <a:p>
            <a:r>
              <a:rPr lang="en-US"/>
              <a:t>Assigning phone number  </a:t>
            </a:r>
            <a:endParaRPr lang="en-GB" spc="0">
              <a:solidFill>
                <a:schemeClr val="accent1"/>
              </a:solidFill>
            </a:endParaRPr>
          </a:p>
        </p:txBody>
      </p:sp>
      <p:sp>
        <p:nvSpPr>
          <p:cNvPr id="166" name="TextBox 165">
            <a:extLst>
              <a:ext uri="{FF2B5EF4-FFF2-40B4-BE49-F238E27FC236}">
                <a16:creationId xmlns:a16="http://schemas.microsoft.com/office/drawing/2014/main" id="{4C39AB76-3A72-4D4C-A6CC-048388683BE3}"/>
              </a:ext>
            </a:extLst>
          </p:cNvPr>
          <p:cNvSpPr txBox="1"/>
          <p:nvPr/>
        </p:nvSpPr>
        <p:spPr>
          <a:xfrm>
            <a:off x="588963" y="1318974"/>
            <a:ext cx="5260294" cy="541687"/>
          </a:xfrm>
          <a:prstGeom prst="rect">
            <a:avLst/>
          </a:prstGeom>
          <a:noFill/>
        </p:spPr>
        <p:txBody>
          <a:bodyPr wrap="square" lIns="0" tIns="0" rIns="0" bIns="0">
            <a:spAutoFit/>
          </a:bodyPr>
          <a:lstStyle/>
          <a:p>
            <a:pPr marR="0" lvl="0" algn="l" defTabSz="914367" rtl="0" eaLnBrk="1" fontAlgn="auto" latinLnBrk="0" hangingPunct="1">
              <a:lnSpc>
                <a:spcPct val="90000"/>
              </a:lnSpc>
              <a:spcAft>
                <a:spcPts val="1200"/>
              </a:spcAft>
              <a:buClrTx/>
              <a:buSzTx/>
              <a:tabLst/>
              <a:defRPr/>
            </a:pPr>
            <a:r>
              <a:rPr kumimoji="0" lang="en-US" sz="1400" i="0" u="none" strike="noStrike" kern="1200" cap="none" spc="0" normalizeH="0" baseline="0" noProof="0">
                <a:ln>
                  <a:noFill/>
                </a:ln>
                <a:effectLst/>
                <a:uLnTx/>
                <a:uFillTx/>
                <a:ea typeface="+mn-ea"/>
                <a:cs typeface="+mn-cs"/>
              </a:rPr>
              <a:t>Permit Teams Rooms to </a:t>
            </a:r>
            <a:r>
              <a:rPr kumimoji="0" lang="en-US" sz="1400" i="0" u="none" strike="noStrike" kern="1200" cap="none" spc="0" normalizeH="0" baseline="0" noProof="0">
                <a:ln>
                  <a:noFill/>
                </a:ln>
                <a:solidFill>
                  <a:srgbClr val="5C5AD4"/>
                </a:solidFill>
                <a:effectLst/>
                <a:uLnTx/>
                <a:uFillTx/>
                <a:latin typeface="+mj-lt"/>
                <a:ea typeface="+mn-ea"/>
                <a:cs typeface="+mn-cs"/>
              </a:rPr>
              <a:t>call</a:t>
            </a:r>
            <a:r>
              <a:rPr kumimoji="0" lang="en-US" sz="1400" i="0" u="none" strike="noStrike" kern="1200" cap="none" spc="0" normalizeH="0" baseline="0" noProof="0">
                <a:ln>
                  <a:noFill/>
                </a:ln>
                <a:effectLst/>
                <a:uLnTx/>
                <a:uFillTx/>
                <a:ea typeface="+mn-ea"/>
                <a:cs typeface="+mn-cs"/>
              </a:rPr>
              <a:t> </a:t>
            </a:r>
            <a:r>
              <a:rPr lang="en-US" sz="1400"/>
              <a:t>external </a:t>
            </a:r>
            <a:r>
              <a:rPr kumimoji="0" lang="en-US" sz="1400" i="0" u="none" strike="noStrike" kern="1200" cap="none" spc="0" normalizeH="0" baseline="0" noProof="0">
                <a:ln>
                  <a:noFill/>
                </a:ln>
                <a:effectLst/>
                <a:uLnTx/>
                <a:uFillTx/>
                <a:ea typeface="+mn-ea"/>
                <a:cs typeface="+mn-cs"/>
              </a:rPr>
              <a:t>users and conference bridges</a:t>
            </a:r>
          </a:p>
          <a:p>
            <a:pPr marR="0" lvl="0" algn="l" defTabSz="914367" rtl="0" eaLnBrk="1" fontAlgn="auto" latinLnBrk="0" hangingPunct="1">
              <a:lnSpc>
                <a:spcPct val="90000"/>
              </a:lnSpc>
              <a:spcAft>
                <a:spcPts val="1200"/>
              </a:spcAft>
              <a:buClrTx/>
              <a:buSzTx/>
              <a:tabLst/>
              <a:defRPr/>
            </a:pPr>
            <a:r>
              <a:rPr kumimoji="0" lang="en-US" sz="1400" i="0" u="none" strike="noStrike" kern="1200" cap="none" spc="0" normalizeH="0" baseline="0" noProof="0">
                <a:ln>
                  <a:noFill/>
                </a:ln>
                <a:effectLst/>
                <a:uLnTx/>
                <a:uFillTx/>
                <a:ea typeface="+mn-ea"/>
                <a:cs typeface="+mn-cs"/>
              </a:rPr>
              <a:t>For USA and Canada, you must create an emergency location first</a:t>
            </a:r>
          </a:p>
        </p:txBody>
      </p:sp>
      <p:pic>
        <p:nvPicPr>
          <p:cNvPr id="7" name="Picture 6">
            <a:extLst>
              <a:ext uri="{FF2B5EF4-FFF2-40B4-BE49-F238E27FC236}">
                <a16:creationId xmlns:a16="http://schemas.microsoft.com/office/drawing/2014/main" id="{645CDF4E-C2A8-472F-9F72-58BF1CB0ABB8}"/>
              </a:ext>
              <a:ext uri="{C183D7F6-B498-43B3-948B-1728B52AA6E4}">
                <adec:decorative xmlns:adec="http://schemas.microsoft.com/office/drawing/2017/decorative" val="1"/>
              </a:ext>
            </a:extLst>
          </p:cNvPr>
          <p:cNvPicPr>
            <a:picLocks noChangeAspect="1"/>
          </p:cNvPicPr>
          <p:nvPr/>
        </p:nvPicPr>
        <p:blipFill rotWithShape="1">
          <a:blip r:embed="rId3"/>
          <a:srcRect l="1215" t="1935" r="43604" b="21875"/>
          <a:stretch/>
        </p:blipFill>
        <p:spPr>
          <a:xfrm>
            <a:off x="6659879" y="737419"/>
            <a:ext cx="5532121" cy="6120582"/>
          </a:xfrm>
          <a:prstGeom prst="rect">
            <a:avLst/>
          </a:prstGeom>
          <a:ln>
            <a:noFill/>
          </a:ln>
        </p:spPr>
      </p:pic>
      <p:pic>
        <p:nvPicPr>
          <p:cNvPr id="6" name="Picture 5">
            <a:extLst>
              <a:ext uri="{FF2B5EF4-FFF2-40B4-BE49-F238E27FC236}">
                <a16:creationId xmlns:a16="http://schemas.microsoft.com/office/drawing/2014/main" id="{B5C06B2C-EB42-4B85-96EA-60884FCA4927}"/>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588964" y="2095500"/>
            <a:ext cx="2388698" cy="4446288"/>
          </a:xfrm>
          <a:prstGeom prst="rect">
            <a:avLst/>
          </a:prstGeom>
          <a:effectLst>
            <a:outerShdw blurRad="190500" algn="ctr" rotWithShape="0">
              <a:prstClr val="black">
                <a:alpha val="30000"/>
              </a:prstClr>
            </a:outerShdw>
          </a:effectLst>
        </p:spPr>
      </p:pic>
      <p:sp>
        <p:nvSpPr>
          <p:cNvPr id="9" name="Text Placeholder 9">
            <a:extLst>
              <a:ext uri="{FF2B5EF4-FFF2-40B4-BE49-F238E27FC236}">
                <a16:creationId xmlns:a16="http://schemas.microsoft.com/office/drawing/2014/main" id="{9AC76A58-C497-4D8E-BC13-1956543EB622}"/>
              </a:ext>
            </a:extLst>
          </p:cNvPr>
          <p:cNvSpPr txBox="1">
            <a:spLocks/>
          </p:cNvSpPr>
          <p:nvPr/>
        </p:nvSpPr>
        <p:spPr>
          <a:xfrm>
            <a:off x="588962" y="987552"/>
            <a:ext cx="3299865" cy="246221"/>
          </a:xfrm>
          <a:prstGeom prst="rect">
            <a:avLst/>
          </a:prstGeom>
        </p:spPr>
        <p:txBody>
          <a:bodyPr vert="horz" wrap="square" lIns="0" tIns="0" rIns="0" bIns="0" rtlCol="0">
            <a:spAutoFit/>
          </a:bodyPr>
          <a:lstStyle>
            <a:lvl1pPr marL="0"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2549" kern="1200" spc="0" baseline="0">
                <a:solidFill>
                  <a:srgbClr val="000000"/>
                </a:solidFill>
                <a:latin typeface="+mn-lt"/>
                <a:ea typeface="+mn-ea"/>
                <a:cs typeface="+mn-cs"/>
              </a:defRPr>
            </a:lvl1pPr>
            <a:lvl2pPr marL="224097"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961" kern="1200" spc="0" baseline="0">
                <a:solidFill>
                  <a:srgbClr val="000000"/>
                </a:solidFill>
                <a:latin typeface="+mn-lt"/>
                <a:ea typeface="+mn-ea"/>
                <a:cs typeface="+mn-cs"/>
              </a:defRPr>
            </a:lvl2pPr>
            <a:lvl3pPr marL="448193"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568" kern="1200" spc="0" baseline="0">
                <a:solidFill>
                  <a:srgbClr val="000000"/>
                </a:solidFill>
                <a:latin typeface="+mn-lt"/>
                <a:ea typeface="+mn-ea"/>
                <a:cs typeface="+mn-cs"/>
              </a:defRPr>
            </a:lvl3pPr>
            <a:lvl4pPr marL="672290"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568" kern="1200" spc="0" baseline="0">
                <a:solidFill>
                  <a:srgbClr val="000000"/>
                </a:solidFill>
                <a:latin typeface="+mn-lt"/>
                <a:ea typeface="+mn-ea"/>
                <a:cs typeface="+mn-cs"/>
              </a:defRPr>
            </a:lvl4pPr>
            <a:lvl5pPr marL="896386"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568" kern="1200" spc="0" baseline="0">
                <a:solidFill>
                  <a:srgbClr val="000000"/>
                </a:solidFill>
                <a:latin typeface="+mn-lt"/>
                <a:ea typeface="+mn-ea"/>
                <a:cs typeface="+mn-cs"/>
              </a:defRPr>
            </a:lvl5pPr>
            <a:lvl6pPr marL="2514509"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6pPr>
            <a:lvl7pPr marL="2971693"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7pPr>
            <a:lvl8pPr marL="3428877"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6061"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1200"/>
              </a:spcAft>
              <a:buClr>
                <a:srgbClr val="5C5AD4"/>
              </a:buClr>
              <a:buSzPct val="100000"/>
              <a:buFontTx/>
              <a:buNone/>
              <a:tabLst/>
              <a:defRPr/>
            </a:pPr>
            <a:r>
              <a:rPr lang="en-US" sz="1600">
                <a:solidFill>
                  <a:schemeClr val="accent1"/>
                </a:solidFill>
                <a:latin typeface="Segoe UI Semibold"/>
              </a:rPr>
              <a:t>Calling plans</a:t>
            </a:r>
            <a:endParaRPr lang="en-US" sz="1600">
              <a:solidFill>
                <a:schemeClr val="accent1"/>
              </a:solidFill>
            </a:endParaRPr>
          </a:p>
        </p:txBody>
      </p:sp>
    </p:spTree>
    <p:extLst>
      <p:ext uri="{BB962C8B-B14F-4D97-AF65-F5344CB8AC3E}">
        <p14:creationId xmlns:p14="http://schemas.microsoft.com/office/powerpoint/2010/main" val="856341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78741761-ED5B-4A8D-8794-5CAECE485760}"/>
              </a:ext>
              <a:ext uri="{C183D7F6-B498-43B3-948B-1728B52AA6E4}">
                <adec:decorative xmlns:adec="http://schemas.microsoft.com/office/drawing/2017/decorative" val="1"/>
              </a:ext>
            </a:extLst>
          </p:cNvPr>
          <p:cNvPicPr>
            <a:picLocks noChangeAspect="1"/>
          </p:cNvPicPr>
          <p:nvPr/>
        </p:nvPicPr>
        <p:blipFill rotWithShape="1">
          <a:blip r:embed="rId3"/>
          <a:srcRect l="3252" t="-1371" r="4626" b="56904"/>
          <a:stretch/>
        </p:blipFill>
        <p:spPr>
          <a:xfrm>
            <a:off x="6096001" y="4500301"/>
            <a:ext cx="6096000" cy="2357700"/>
          </a:xfrm>
          <a:prstGeom prst="rect">
            <a:avLst/>
          </a:prstGeom>
          <a:ln>
            <a:noFill/>
          </a:ln>
        </p:spPr>
      </p:pic>
      <p:pic>
        <p:nvPicPr>
          <p:cNvPr id="15" name="Picture 4">
            <a:extLst>
              <a:ext uri="{FF2B5EF4-FFF2-40B4-BE49-F238E27FC236}">
                <a16:creationId xmlns:a16="http://schemas.microsoft.com/office/drawing/2014/main" id="{BDC1F5FD-E46D-4192-9306-85FB253D341C}"/>
              </a:ext>
              <a:ext uri="{C183D7F6-B498-43B3-948B-1728B52AA6E4}">
                <adec:decorative xmlns:adec="http://schemas.microsoft.com/office/drawing/2017/decorative" val="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0781" y="1711176"/>
            <a:ext cx="7786781" cy="5276799"/>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952FE8BC-29F6-4D72-A30E-2FDC574F584B}"/>
              </a:ext>
            </a:extLst>
          </p:cNvPr>
          <p:cNvSpPr>
            <a:spLocks noGrp="1"/>
          </p:cNvSpPr>
          <p:nvPr>
            <p:ph type="title"/>
          </p:nvPr>
        </p:nvSpPr>
        <p:spPr>
          <a:xfrm>
            <a:off x="588963" y="457200"/>
            <a:ext cx="6667622" cy="430887"/>
          </a:xfrm>
        </p:spPr>
        <p:txBody>
          <a:bodyPr/>
          <a:lstStyle/>
          <a:p>
            <a:r>
              <a:rPr lang="en-US"/>
              <a:t>Assigning phone number   </a:t>
            </a:r>
            <a:endParaRPr lang="en-GB"/>
          </a:p>
        </p:txBody>
      </p:sp>
      <p:sp>
        <p:nvSpPr>
          <p:cNvPr id="8" name="Rectangle 7">
            <a:extLst>
              <a:ext uri="{FF2B5EF4-FFF2-40B4-BE49-F238E27FC236}">
                <a16:creationId xmlns:a16="http://schemas.microsoft.com/office/drawing/2014/main" id="{11F5A9B9-23F0-424B-9C2D-4FAB5E6A209B}"/>
              </a:ext>
              <a:ext uri="{C183D7F6-B498-43B3-948B-1728B52AA6E4}">
                <adec:decorative xmlns:adec="http://schemas.microsoft.com/office/drawing/2017/decorative" val="1"/>
              </a:ext>
            </a:extLst>
          </p:cNvPr>
          <p:cNvSpPr/>
          <p:nvPr/>
        </p:nvSpPr>
        <p:spPr bwMode="auto">
          <a:xfrm>
            <a:off x="445167" y="1837780"/>
            <a:ext cx="6027821" cy="3853156"/>
          </a:xfrm>
          <a:prstGeom prst="rect">
            <a:avLst/>
          </a:prstGeom>
          <a:solidFill>
            <a:srgbClr val="00000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sp>
        <p:nvSpPr>
          <p:cNvPr id="7" name="Content Placeholder 2">
            <a:extLst>
              <a:ext uri="{FF2B5EF4-FFF2-40B4-BE49-F238E27FC236}">
                <a16:creationId xmlns:a16="http://schemas.microsoft.com/office/drawing/2014/main" id="{5FF11765-BB5A-4571-8BC6-F59B8FCD5A08}"/>
              </a:ext>
            </a:extLst>
          </p:cNvPr>
          <p:cNvSpPr txBox="1">
            <a:spLocks/>
          </p:cNvSpPr>
          <p:nvPr/>
        </p:nvSpPr>
        <p:spPr>
          <a:xfrm>
            <a:off x="588962" y="2149251"/>
            <a:ext cx="5273959" cy="2308324"/>
          </a:xfrm>
          <a:prstGeom prst="rect">
            <a:avLst/>
          </a:prstGeom>
        </p:spPr>
        <p:txBody>
          <a:bodyPr vert="horz" wrap="square" lIns="0" tIns="0" rIns="0" bIns="0" rtlCol="0">
            <a:spAutoFit/>
          </a:bodyPr>
          <a:lstStyle>
            <a:lvl1pPr marL="0" marR="0" indent="0" algn="l" defTabSz="914367" rtl="0" eaLnBrk="1" fontAlgn="auto" latinLnBrk="0" hangingPunct="1">
              <a:lnSpc>
                <a:spcPct val="90000"/>
              </a:lnSpc>
              <a:spcBef>
                <a:spcPts val="0"/>
              </a:spcBef>
              <a:spcAft>
                <a:spcPts val="1274"/>
              </a:spcAft>
              <a:buClrTx/>
              <a:buSzPct val="90000"/>
              <a:buFont typeface="Wingdings" panose="05000000000000000000" pitchFamily="2" charset="2"/>
              <a:buNone/>
              <a:tabLst/>
              <a:defRPr sz="2549" b="0" i="0" kern="1200" spc="0" baseline="0">
                <a:solidFill>
                  <a:srgbClr val="000000"/>
                </a:solidFill>
                <a:latin typeface="+mn-lt"/>
                <a:ea typeface="+mn-ea"/>
                <a:cs typeface="+mn-cs"/>
              </a:defRPr>
            </a:lvl1pPr>
            <a:lvl2pPr marL="224097" marR="0" indent="0" algn="l" defTabSz="914367" rtl="0" eaLnBrk="1" fontAlgn="auto" latinLnBrk="0" hangingPunct="1">
              <a:lnSpc>
                <a:spcPct val="90000"/>
              </a:lnSpc>
              <a:spcBef>
                <a:spcPts val="0"/>
              </a:spcBef>
              <a:spcAft>
                <a:spcPts val="1274"/>
              </a:spcAft>
              <a:buClrTx/>
              <a:buSzPct val="90000"/>
              <a:buFont typeface="Wingdings" panose="05000000000000000000" pitchFamily="2" charset="2"/>
              <a:buNone/>
              <a:tabLst/>
              <a:defRPr sz="1961" kern="1200" spc="0" baseline="0">
                <a:solidFill>
                  <a:srgbClr val="000000"/>
                </a:solidFill>
                <a:latin typeface="+mn-lt"/>
                <a:ea typeface="+mn-ea"/>
                <a:cs typeface="+mn-cs"/>
              </a:defRPr>
            </a:lvl2pPr>
            <a:lvl3pPr marL="448193" marR="0" indent="0" algn="l" defTabSz="914367" rtl="0" eaLnBrk="1" fontAlgn="auto" latinLnBrk="0" hangingPunct="1">
              <a:lnSpc>
                <a:spcPct val="90000"/>
              </a:lnSpc>
              <a:spcBef>
                <a:spcPts val="0"/>
              </a:spcBef>
              <a:spcAft>
                <a:spcPts val="1274"/>
              </a:spcAft>
              <a:buClrTx/>
              <a:buSzPct val="90000"/>
              <a:buFont typeface="Wingdings" panose="05000000000000000000" pitchFamily="2" charset="2"/>
              <a:buNone/>
              <a:tabLst/>
              <a:defRPr sz="1961" kern="1200" spc="0" baseline="0">
                <a:solidFill>
                  <a:srgbClr val="000000"/>
                </a:solidFill>
                <a:latin typeface="+mn-lt"/>
                <a:ea typeface="+mn-ea"/>
                <a:cs typeface="+mn-cs"/>
              </a:defRPr>
            </a:lvl3pPr>
            <a:lvl4pPr marL="672290" marR="0" indent="0" algn="l" defTabSz="914367" rtl="0" eaLnBrk="1" fontAlgn="auto" latinLnBrk="0" hangingPunct="1">
              <a:lnSpc>
                <a:spcPct val="90000"/>
              </a:lnSpc>
              <a:spcBef>
                <a:spcPts val="0"/>
              </a:spcBef>
              <a:spcAft>
                <a:spcPts val="1274"/>
              </a:spcAft>
              <a:buClrTx/>
              <a:buSzPct val="90000"/>
              <a:buFont typeface="Wingdings" panose="05000000000000000000" pitchFamily="2" charset="2"/>
              <a:buNone/>
              <a:tabLst/>
              <a:defRPr sz="1961" kern="1200" spc="0" baseline="0">
                <a:solidFill>
                  <a:srgbClr val="000000"/>
                </a:solidFill>
                <a:latin typeface="+mn-lt"/>
                <a:ea typeface="+mn-ea"/>
                <a:cs typeface="+mn-cs"/>
              </a:defRPr>
            </a:lvl4pPr>
            <a:lvl5pPr marL="896386"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568" kern="1200" spc="0" baseline="0">
                <a:solidFill>
                  <a:srgbClr val="000000"/>
                </a:solidFill>
                <a:latin typeface="+mn-lt"/>
                <a:ea typeface="+mn-ea"/>
                <a:cs typeface="+mn-cs"/>
              </a:defRPr>
            </a:lvl5pPr>
            <a:lvl6pPr marL="2514509"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6pPr>
            <a:lvl7pPr marL="2971693"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7pPr>
            <a:lvl8pPr marL="3428877"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6061"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9pPr>
          </a:lstStyle>
          <a:p>
            <a:pPr>
              <a:lnSpc>
                <a:spcPct val="100000"/>
              </a:lnSpc>
              <a:spcAft>
                <a:spcPts val="600"/>
              </a:spcAft>
              <a:buClr>
                <a:schemeClr val="accent1"/>
              </a:buClr>
              <a:buSzPct val="100000"/>
            </a:pPr>
            <a:r>
              <a:rPr lang="en-US" sz="1100">
                <a:solidFill>
                  <a:srgbClr val="CCCCCC"/>
                </a:solidFill>
                <a:latin typeface="Consolas" panose="020B0609020204030204" pitchFamily="49" charset="0"/>
              </a:rPr>
              <a:t>C:\&gt; </a:t>
            </a:r>
            <a:r>
              <a:rPr lang="en-US" sz="1100">
                <a:solidFill>
                  <a:srgbClr val="16C60C"/>
                </a:solidFill>
                <a:latin typeface="Consolas" panose="020B0609020204030204" pitchFamily="49" charset="0"/>
              </a:rPr>
              <a:t>$</a:t>
            </a:r>
            <a:r>
              <a:rPr lang="en-US" sz="1100" err="1">
                <a:solidFill>
                  <a:srgbClr val="16C60C"/>
                </a:solidFill>
                <a:latin typeface="Consolas" panose="020B0609020204030204" pitchFamily="49" charset="0"/>
              </a:rPr>
              <a:t>acctUpn</a:t>
            </a:r>
            <a:r>
              <a:rPr lang="en-US" sz="1100">
                <a:solidFill>
                  <a:srgbClr val="CCCCCC"/>
                </a:solidFill>
                <a:latin typeface="Consolas" panose="020B0609020204030204" pitchFamily="49" charset="0"/>
              </a:rPr>
              <a:t>=</a:t>
            </a:r>
            <a:r>
              <a:rPr lang="en-US" sz="1100">
                <a:solidFill>
                  <a:srgbClr val="3A96DD"/>
                </a:solidFill>
                <a:latin typeface="Consolas" panose="020B0609020204030204" pitchFamily="49" charset="0"/>
              </a:rPr>
              <a:t>'MTR-SEA-FocusRoom1@teamsroomslab.com'</a:t>
            </a:r>
          </a:p>
          <a:p>
            <a:pPr>
              <a:lnSpc>
                <a:spcPct val="100000"/>
              </a:lnSpc>
              <a:spcAft>
                <a:spcPts val="600"/>
              </a:spcAft>
              <a:buClr>
                <a:schemeClr val="accent1"/>
              </a:buClr>
              <a:buSzPct val="100000"/>
            </a:pPr>
            <a:endParaRPr lang="en-US" sz="1100">
              <a:solidFill>
                <a:srgbClr val="4B53BC"/>
              </a:solidFill>
              <a:latin typeface="Consolas" panose="020B0609020204030204" pitchFamily="49" charset="0"/>
            </a:endParaRPr>
          </a:p>
          <a:p>
            <a:pPr>
              <a:lnSpc>
                <a:spcPct val="100000"/>
              </a:lnSpc>
              <a:spcAft>
                <a:spcPts val="600"/>
              </a:spcAft>
              <a:buClr>
                <a:schemeClr val="accent1"/>
              </a:buClr>
              <a:buSzPct val="100000"/>
            </a:pPr>
            <a:r>
              <a:rPr lang="en-US" sz="1100">
                <a:solidFill>
                  <a:srgbClr val="CCCCCC"/>
                </a:solidFill>
                <a:latin typeface="Consolas" panose="020B0609020204030204" pitchFamily="49" charset="0"/>
              </a:rPr>
              <a:t>C:\&gt; </a:t>
            </a:r>
            <a:r>
              <a:rPr lang="en-US" sz="1100">
                <a:solidFill>
                  <a:srgbClr val="16C60C"/>
                </a:solidFill>
                <a:latin typeface="Consolas" panose="020B0609020204030204" pitchFamily="49" charset="0"/>
              </a:rPr>
              <a:t>$</a:t>
            </a:r>
            <a:r>
              <a:rPr lang="en-US" sz="1100" err="1">
                <a:solidFill>
                  <a:srgbClr val="16C60C"/>
                </a:solidFill>
                <a:latin typeface="Consolas" panose="020B0609020204030204" pitchFamily="49" charset="0"/>
              </a:rPr>
              <a:t>PhoneNumber</a:t>
            </a:r>
            <a:r>
              <a:rPr lang="en-US" sz="1100">
                <a:solidFill>
                  <a:srgbClr val="CCCCCC"/>
                </a:solidFill>
                <a:latin typeface="Consolas" panose="020B0609020204030204" pitchFamily="49" charset="0"/>
              </a:rPr>
              <a:t>=</a:t>
            </a:r>
            <a:r>
              <a:rPr lang="en-US" sz="1100">
                <a:solidFill>
                  <a:srgbClr val="3A96DD"/>
                </a:solidFill>
                <a:latin typeface="Consolas" panose="020B0609020204030204" pitchFamily="49" charset="0"/>
              </a:rPr>
              <a:t>'+14255553223'</a:t>
            </a:r>
          </a:p>
          <a:p>
            <a:pPr>
              <a:lnSpc>
                <a:spcPct val="100000"/>
              </a:lnSpc>
              <a:spcAft>
                <a:spcPts val="600"/>
              </a:spcAft>
              <a:buClr>
                <a:schemeClr val="accent1"/>
              </a:buClr>
              <a:buSzPct val="100000"/>
            </a:pPr>
            <a:endParaRPr lang="en-US" sz="1100">
              <a:solidFill>
                <a:srgbClr val="4B53BC"/>
              </a:solidFill>
              <a:latin typeface="Consolas" panose="020B0609020204030204" pitchFamily="49" charset="0"/>
            </a:endParaRPr>
          </a:p>
          <a:p>
            <a:pPr>
              <a:lnSpc>
                <a:spcPct val="100000"/>
              </a:lnSpc>
              <a:spcAft>
                <a:spcPts val="600"/>
              </a:spcAft>
              <a:buClr>
                <a:schemeClr val="accent1"/>
              </a:buClr>
              <a:buSzPct val="100000"/>
            </a:pPr>
            <a:r>
              <a:rPr lang="en-US" sz="1100">
                <a:solidFill>
                  <a:srgbClr val="13A10E"/>
                </a:solidFill>
                <a:latin typeface="Consolas" panose="020B0609020204030204" pitchFamily="49" charset="0"/>
              </a:rPr>
              <a:t>#Get Location ID via Get-</a:t>
            </a:r>
            <a:r>
              <a:rPr lang="en-US" sz="1100" err="1">
                <a:solidFill>
                  <a:srgbClr val="13A10E"/>
                </a:solidFill>
                <a:latin typeface="Consolas" panose="020B0609020204030204" pitchFamily="49" charset="0"/>
              </a:rPr>
              <a:t>CsOnlineLisLocation</a:t>
            </a:r>
            <a:endParaRPr lang="en-US" sz="1100">
              <a:solidFill>
                <a:srgbClr val="13A10E"/>
              </a:solidFill>
              <a:latin typeface="Consolas" panose="020B0609020204030204" pitchFamily="49" charset="0"/>
            </a:endParaRPr>
          </a:p>
          <a:p>
            <a:pPr>
              <a:lnSpc>
                <a:spcPct val="100000"/>
              </a:lnSpc>
              <a:spcAft>
                <a:spcPts val="600"/>
              </a:spcAft>
              <a:buClr>
                <a:schemeClr val="accent1"/>
              </a:buClr>
              <a:buSzPct val="100000"/>
            </a:pPr>
            <a:endParaRPr lang="en-US" sz="1100">
              <a:solidFill>
                <a:srgbClr val="4B53BC"/>
              </a:solidFill>
              <a:latin typeface="Consolas" panose="020B0609020204030204" pitchFamily="49" charset="0"/>
            </a:endParaRPr>
          </a:p>
          <a:p>
            <a:pPr>
              <a:lnSpc>
                <a:spcPct val="100000"/>
              </a:lnSpc>
              <a:spcAft>
                <a:spcPts val="600"/>
              </a:spcAft>
              <a:buClr>
                <a:schemeClr val="accent1"/>
              </a:buClr>
              <a:buSzPct val="100000"/>
            </a:pPr>
            <a:r>
              <a:rPr lang="en-US" sz="1100">
                <a:solidFill>
                  <a:srgbClr val="CCCCCC"/>
                </a:solidFill>
                <a:latin typeface="Consolas" panose="020B0609020204030204" pitchFamily="49" charset="0"/>
              </a:rPr>
              <a:t>C:\&gt; </a:t>
            </a:r>
            <a:r>
              <a:rPr lang="en-US" sz="1100">
                <a:solidFill>
                  <a:srgbClr val="16C60C"/>
                </a:solidFill>
                <a:latin typeface="Consolas" panose="020B0609020204030204" pitchFamily="49" charset="0"/>
              </a:rPr>
              <a:t>$</a:t>
            </a:r>
            <a:r>
              <a:rPr lang="en-US" sz="1100" err="1">
                <a:solidFill>
                  <a:srgbClr val="16C60C"/>
                </a:solidFill>
                <a:latin typeface="Consolas" panose="020B0609020204030204" pitchFamily="49" charset="0"/>
              </a:rPr>
              <a:t>LocationID</a:t>
            </a:r>
            <a:r>
              <a:rPr lang="en-US" sz="1100">
                <a:solidFill>
                  <a:srgbClr val="CCCCCC"/>
                </a:solidFill>
                <a:latin typeface="Consolas" panose="020B0609020204030204" pitchFamily="49" charset="0"/>
              </a:rPr>
              <a:t>=</a:t>
            </a:r>
            <a:r>
              <a:rPr lang="en-US" sz="1100">
                <a:solidFill>
                  <a:srgbClr val="3A96DD"/>
                </a:solidFill>
                <a:latin typeface="Consolas" panose="020B0609020204030204" pitchFamily="49" charset="0"/>
              </a:rPr>
              <a:t>'c04255ef-0aac-4cc8-b5fe-510c4578f792'</a:t>
            </a:r>
          </a:p>
          <a:p>
            <a:pPr>
              <a:lnSpc>
                <a:spcPct val="100000"/>
              </a:lnSpc>
              <a:spcAft>
                <a:spcPts val="600"/>
              </a:spcAft>
              <a:buClr>
                <a:schemeClr val="accent1"/>
              </a:buClr>
              <a:buSzPct val="100000"/>
            </a:pPr>
            <a:endParaRPr lang="en-US" sz="1100">
              <a:solidFill>
                <a:srgbClr val="4B53BC"/>
              </a:solidFill>
              <a:latin typeface="Consolas" panose="020B0609020204030204" pitchFamily="49" charset="0"/>
            </a:endParaRPr>
          </a:p>
          <a:p>
            <a:pPr>
              <a:lnSpc>
                <a:spcPct val="100000"/>
              </a:lnSpc>
              <a:spcAft>
                <a:spcPts val="600"/>
              </a:spcAft>
              <a:buClr>
                <a:schemeClr val="accent1"/>
              </a:buClr>
              <a:buSzPct val="100000"/>
            </a:pPr>
            <a:r>
              <a:rPr lang="en-US" sz="1100">
                <a:solidFill>
                  <a:srgbClr val="CCCCCC"/>
                </a:solidFill>
                <a:latin typeface="Consolas" panose="020B0609020204030204" pitchFamily="49" charset="0"/>
              </a:rPr>
              <a:t>C:\&gt; </a:t>
            </a:r>
            <a:r>
              <a:rPr lang="en-US" sz="1100">
                <a:solidFill>
                  <a:srgbClr val="F9F1A5"/>
                </a:solidFill>
                <a:latin typeface="Consolas" panose="020B0609020204030204" pitchFamily="49" charset="0"/>
              </a:rPr>
              <a:t>Set-</a:t>
            </a:r>
            <a:r>
              <a:rPr lang="en-US" sz="1100" err="1">
                <a:solidFill>
                  <a:srgbClr val="F9F1A5"/>
                </a:solidFill>
                <a:latin typeface="Consolas" panose="020B0609020204030204" pitchFamily="49" charset="0"/>
              </a:rPr>
              <a:t>CsPhoneNumberAssignment</a:t>
            </a:r>
            <a:r>
              <a:rPr lang="en-US" sz="1100">
                <a:solidFill>
                  <a:srgbClr val="4B53BC"/>
                </a:solidFill>
                <a:latin typeface="Consolas" panose="020B0609020204030204" pitchFamily="49" charset="0"/>
              </a:rPr>
              <a:t> </a:t>
            </a:r>
            <a:r>
              <a:rPr lang="en-US" sz="1100">
                <a:solidFill>
                  <a:srgbClr val="767676"/>
                </a:solidFill>
                <a:latin typeface="Consolas" panose="020B0609020204030204" pitchFamily="49" charset="0"/>
              </a:rPr>
              <a:t>-Identity </a:t>
            </a:r>
            <a:r>
              <a:rPr lang="en-US" sz="1100">
                <a:solidFill>
                  <a:srgbClr val="16C60C"/>
                </a:solidFill>
                <a:latin typeface="Consolas" panose="020B0609020204030204" pitchFamily="49" charset="0"/>
              </a:rPr>
              <a:t>$</a:t>
            </a:r>
            <a:r>
              <a:rPr lang="en-US" sz="1100" err="1">
                <a:solidFill>
                  <a:srgbClr val="16C60C"/>
                </a:solidFill>
                <a:latin typeface="Consolas" panose="020B0609020204030204" pitchFamily="49" charset="0"/>
              </a:rPr>
              <a:t>AcctUPN</a:t>
            </a:r>
            <a:r>
              <a:rPr lang="en-US" sz="1100">
                <a:solidFill>
                  <a:srgbClr val="16C60C"/>
                </a:solidFill>
                <a:latin typeface="Consolas" panose="020B0609020204030204" pitchFamily="49" charset="0"/>
              </a:rPr>
              <a:t> </a:t>
            </a:r>
            <a:r>
              <a:rPr lang="en-US" sz="1100">
                <a:solidFill>
                  <a:srgbClr val="767676"/>
                </a:solidFill>
                <a:latin typeface="Consolas" panose="020B0609020204030204" pitchFamily="49" charset="0"/>
              </a:rPr>
              <a:t>-</a:t>
            </a:r>
            <a:r>
              <a:rPr lang="en-US" sz="1100" err="1">
                <a:solidFill>
                  <a:srgbClr val="767676"/>
                </a:solidFill>
                <a:latin typeface="Consolas" panose="020B0609020204030204" pitchFamily="49" charset="0"/>
              </a:rPr>
              <a:t>PhoneNumber</a:t>
            </a:r>
            <a:r>
              <a:rPr lang="en-US" sz="1100">
                <a:solidFill>
                  <a:srgbClr val="767676"/>
                </a:solidFill>
                <a:latin typeface="Consolas" panose="020B0609020204030204" pitchFamily="49" charset="0"/>
              </a:rPr>
              <a:t> </a:t>
            </a:r>
            <a:r>
              <a:rPr lang="en-US" sz="1100">
                <a:solidFill>
                  <a:srgbClr val="16C60C"/>
                </a:solidFill>
                <a:latin typeface="Consolas" panose="020B0609020204030204" pitchFamily="49" charset="0"/>
              </a:rPr>
              <a:t>$</a:t>
            </a:r>
            <a:r>
              <a:rPr lang="en-US" sz="1100" err="1">
                <a:solidFill>
                  <a:srgbClr val="16C60C"/>
                </a:solidFill>
                <a:latin typeface="Consolas" panose="020B0609020204030204" pitchFamily="49" charset="0"/>
              </a:rPr>
              <a:t>PhoneNumber</a:t>
            </a:r>
            <a:r>
              <a:rPr lang="en-US" sz="1100">
                <a:solidFill>
                  <a:srgbClr val="16C60C"/>
                </a:solidFill>
                <a:latin typeface="Consolas" panose="020B0609020204030204" pitchFamily="49" charset="0"/>
              </a:rPr>
              <a:t> </a:t>
            </a:r>
            <a:r>
              <a:rPr lang="en-US" sz="1100">
                <a:solidFill>
                  <a:srgbClr val="767676"/>
                </a:solidFill>
                <a:latin typeface="Consolas" panose="020B0609020204030204" pitchFamily="49" charset="0"/>
              </a:rPr>
              <a:t>-</a:t>
            </a:r>
            <a:r>
              <a:rPr lang="en-US" sz="1100" err="1">
                <a:solidFill>
                  <a:srgbClr val="767676"/>
                </a:solidFill>
                <a:latin typeface="Consolas" panose="020B0609020204030204" pitchFamily="49" charset="0"/>
              </a:rPr>
              <a:t>LocationID</a:t>
            </a:r>
            <a:r>
              <a:rPr lang="en-US" sz="1100">
                <a:solidFill>
                  <a:srgbClr val="767676"/>
                </a:solidFill>
                <a:latin typeface="Consolas" panose="020B0609020204030204" pitchFamily="49" charset="0"/>
              </a:rPr>
              <a:t> </a:t>
            </a:r>
            <a:r>
              <a:rPr lang="en-US" sz="1100">
                <a:solidFill>
                  <a:srgbClr val="16C60C"/>
                </a:solidFill>
                <a:latin typeface="Consolas" panose="020B0609020204030204" pitchFamily="49" charset="0"/>
              </a:rPr>
              <a:t>$</a:t>
            </a:r>
            <a:r>
              <a:rPr lang="en-US" sz="1100" err="1">
                <a:solidFill>
                  <a:srgbClr val="16C60C"/>
                </a:solidFill>
                <a:latin typeface="Consolas" panose="020B0609020204030204" pitchFamily="49" charset="0"/>
              </a:rPr>
              <a:t>LocationID</a:t>
            </a:r>
            <a:r>
              <a:rPr lang="en-US" sz="1100">
                <a:solidFill>
                  <a:srgbClr val="16C60C"/>
                </a:solidFill>
                <a:latin typeface="Consolas" panose="020B0609020204030204" pitchFamily="49" charset="0"/>
              </a:rPr>
              <a:t> </a:t>
            </a:r>
            <a:r>
              <a:rPr lang="en-US" sz="1100">
                <a:solidFill>
                  <a:srgbClr val="767676"/>
                </a:solidFill>
                <a:latin typeface="Consolas" panose="020B0609020204030204" pitchFamily="49" charset="0"/>
              </a:rPr>
              <a:t>-</a:t>
            </a:r>
            <a:r>
              <a:rPr lang="en-US" sz="1100" err="1">
                <a:solidFill>
                  <a:srgbClr val="767676"/>
                </a:solidFill>
                <a:latin typeface="Consolas" panose="020B0609020204030204" pitchFamily="49" charset="0"/>
              </a:rPr>
              <a:t>PhoneNumberType</a:t>
            </a:r>
            <a:r>
              <a:rPr lang="en-US" sz="1100">
                <a:solidFill>
                  <a:srgbClr val="767676"/>
                </a:solidFill>
                <a:latin typeface="Consolas" panose="020B0609020204030204" pitchFamily="49" charset="0"/>
              </a:rPr>
              <a:t> </a:t>
            </a:r>
            <a:r>
              <a:rPr lang="en-US" sz="1100" err="1">
                <a:solidFill>
                  <a:srgbClr val="CCCCCC"/>
                </a:solidFill>
                <a:latin typeface="Consolas" panose="020B0609020204030204" pitchFamily="49" charset="0"/>
              </a:rPr>
              <a:t>CallingPlan</a:t>
            </a:r>
            <a:endParaRPr lang="en-US" sz="1100">
              <a:solidFill>
                <a:srgbClr val="CCCCCC"/>
              </a:solidFill>
              <a:latin typeface="Consolas" panose="020B0609020204030204" pitchFamily="49" charset="0"/>
            </a:endParaRPr>
          </a:p>
        </p:txBody>
      </p:sp>
      <p:sp>
        <p:nvSpPr>
          <p:cNvPr id="13" name="Text Placeholder 9">
            <a:extLst>
              <a:ext uri="{FF2B5EF4-FFF2-40B4-BE49-F238E27FC236}">
                <a16:creationId xmlns:a16="http://schemas.microsoft.com/office/drawing/2014/main" id="{3B384B7A-5F73-4D49-8F9D-774E8BA8362A}"/>
              </a:ext>
            </a:extLst>
          </p:cNvPr>
          <p:cNvSpPr txBox="1">
            <a:spLocks/>
          </p:cNvSpPr>
          <p:nvPr/>
        </p:nvSpPr>
        <p:spPr>
          <a:xfrm>
            <a:off x="588962" y="987552"/>
            <a:ext cx="3299865" cy="246221"/>
          </a:xfrm>
          <a:prstGeom prst="rect">
            <a:avLst/>
          </a:prstGeom>
        </p:spPr>
        <p:txBody>
          <a:bodyPr vert="horz" wrap="square" lIns="0" tIns="0" rIns="0" bIns="0" rtlCol="0">
            <a:spAutoFit/>
          </a:bodyPr>
          <a:lstStyle>
            <a:lvl1pPr marL="0"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2549" kern="1200" spc="0" baseline="0">
                <a:solidFill>
                  <a:srgbClr val="000000"/>
                </a:solidFill>
                <a:latin typeface="+mn-lt"/>
                <a:ea typeface="+mn-ea"/>
                <a:cs typeface="+mn-cs"/>
              </a:defRPr>
            </a:lvl1pPr>
            <a:lvl2pPr marL="224097"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961" kern="1200" spc="0" baseline="0">
                <a:solidFill>
                  <a:srgbClr val="000000"/>
                </a:solidFill>
                <a:latin typeface="+mn-lt"/>
                <a:ea typeface="+mn-ea"/>
                <a:cs typeface="+mn-cs"/>
              </a:defRPr>
            </a:lvl2pPr>
            <a:lvl3pPr marL="448193"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568" kern="1200" spc="0" baseline="0">
                <a:solidFill>
                  <a:srgbClr val="000000"/>
                </a:solidFill>
                <a:latin typeface="+mn-lt"/>
                <a:ea typeface="+mn-ea"/>
                <a:cs typeface="+mn-cs"/>
              </a:defRPr>
            </a:lvl3pPr>
            <a:lvl4pPr marL="672290"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568" kern="1200" spc="0" baseline="0">
                <a:solidFill>
                  <a:srgbClr val="000000"/>
                </a:solidFill>
                <a:latin typeface="+mn-lt"/>
                <a:ea typeface="+mn-ea"/>
                <a:cs typeface="+mn-cs"/>
              </a:defRPr>
            </a:lvl4pPr>
            <a:lvl5pPr marL="896386"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568" kern="1200" spc="0" baseline="0">
                <a:solidFill>
                  <a:srgbClr val="000000"/>
                </a:solidFill>
                <a:latin typeface="+mn-lt"/>
                <a:ea typeface="+mn-ea"/>
                <a:cs typeface="+mn-cs"/>
              </a:defRPr>
            </a:lvl5pPr>
            <a:lvl6pPr marL="2514509"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6pPr>
            <a:lvl7pPr marL="2971693"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7pPr>
            <a:lvl8pPr marL="3428877"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6061"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1200"/>
              </a:spcAft>
              <a:buClr>
                <a:srgbClr val="5C5AD4"/>
              </a:buClr>
              <a:buSzPct val="100000"/>
              <a:buFontTx/>
              <a:buNone/>
              <a:tabLst/>
              <a:defRPr/>
            </a:pPr>
            <a:r>
              <a:rPr lang="en-US" sz="1600">
                <a:solidFill>
                  <a:schemeClr val="accent1"/>
                </a:solidFill>
                <a:latin typeface="Segoe UI Semibold"/>
              </a:rPr>
              <a:t>PowerShell</a:t>
            </a:r>
            <a:endParaRPr lang="en-US" sz="1600">
              <a:solidFill>
                <a:schemeClr val="accent1"/>
              </a:solidFill>
            </a:endParaRPr>
          </a:p>
        </p:txBody>
      </p:sp>
    </p:spTree>
    <p:extLst>
      <p:ext uri="{BB962C8B-B14F-4D97-AF65-F5344CB8AC3E}">
        <p14:creationId xmlns:p14="http://schemas.microsoft.com/office/powerpoint/2010/main" val="35207905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iterate type="lt">
                                    <p:tmAbs val="30"/>
                                  </p:iterate>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par>
                          <p:cTn id="7" fill="hold">
                            <p:stCondLst>
                              <p:cond delay="1501"/>
                            </p:stCondLst>
                            <p:childTnLst>
                              <p:par>
                                <p:cTn id="8" presetID="1" presetClass="entr" presetSubtype="0" fill="hold" nodeType="afterEffect">
                                  <p:stCondLst>
                                    <p:cond delay="0"/>
                                  </p:stCondLst>
                                  <p:iterate type="lt">
                                    <p:tmAbs val="30"/>
                                  </p:iterate>
                                  <p:childTnLst>
                                    <p:set>
                                      <p:cBhvr>
                                        <p:cTn id="9" dur="1" fill="hold">
                                          <p:stCondLst>
                                            <p:cond delay="0"/>
                                          </p:stCondLst>
                                        </p:cTn>
                                        <p:tgtEl>
                                          <p:spTgt spid="7">
                                            <p:txEl>
                                              <p:pRg st="2" end="2"/>
                                            </p:txEl>
                                          </p:spTgt>
                                        </p:tgtEl>
                                        <p:attrNameLst>
                                          <p:attrName>style.visibility</p:attrName>
                                        </p:attrNameLst>
                                      </p:cBhvr>
                                      <p:to>
                                        <p:strVal val="visible"/>
                                      </p:to>
                                    </p:set>
                                  </p:childTnLst>
                                </p:cTn>
                              </p:par>
                            </p:childTnLst>
                          </p:cTn>
                        </p:par>
                        <p:par>
                          <p:cTn id="10" fill="hold">
                            <p:stCondLst>
                              <p:cond delay="2402"/>
                            </p:stCondLst>
                            <p:childTnLst>
                              <p:par>
                                <p:cTn id="11" presetID="1" presetClass="entr" presetSubtype="0" fill="hold" nodeType="afterEffect">
                                  <p:stCondLst>
                                    <p:cond delay="0"/>
                                  </p:stCondLst>
                                  <p:iterate type="lt">
                                    <p:tmAbs val="30"/>
                                  </p:iterate>
                                  <p:childTnLst>
                                    <p:set>
                                      <p:cBhvr>
                                        <p:cTn id="12" dur="1" fill="hold">
                                          <p:stCondLst>
                                            <p:cond delay="0"/>
                                          </p:stCondLst>
                                        </p:cTn>
                                        <p:tgtEl>
                                          <p:spTgt spid="7">
                                            <p:txEl>
                                              <p:pRg st="4" end="4"/>
                                            </p:txEl>
                                          </p:spTgt>
                                        </p:tgtEl>
                                        <p:attrNameLst>
                                          <p:attrName>style.visibility</p:attrName>
                                        </p:attrNameLst>
                                      </p:cBhvr>
                                      <p:to>
                                        <p:strVal val="visible"/>
                                      </p:to>
                                    </p:set>
                                  </p:childTnLst>
                                </p:cTn>
                              </p:par>
                            </p:childTnLst>
                          </p:cTn>
                        </p:par>
                        <p:par>
                          <p:cTn id="13" fill="hold">
                            <p:stCondLst>
                              <p:cond delay="3573"/>
                            </p:stCondLst>
                            <p:childTnLst>
                              <p:par>
                                <p:cTn id="14" presetID="1" presetClass="entr" presetSubtype="0" fill="hold" nodeType="afterEffect">
                                  <p:stCondLst>
                                    <p:cond delay="0"/>
                                  </p:stCondLst>
                                  <p:iterate type="lt">
                                    <p:tmAbs val="30"/>
                                  </p:iterate>
                                  <p:childTnLst>
                                    <p:set>
                                      <p:cBhvr>
                                        <p:cTn id="15" dur="1" fill="hold">
                                          <p:stCondLst>
                                            <p:cond delay="0"/>
                                          </p:stCondLst>
                                        </p:cTn>
                                        <p:tgtEl>
                                          <p:spTgt spid="7">
                                            <p:txEl>
                                              <p:pRg st="6" end="6"/>
                                            </p:txEl>
                                          </p:spTgt>
                                        </p:tgtEl>
                                        <p:attrNameLst>
                                          <p:attrName>style.visibility</p:attrName>
                                        </p:attrNameLst>
                                      </p:cBhvr>
                                      <p:to>
                                        <p:strVal val="visible"/>
                                      </p:to>
                                    </p:set>
                                  </p:childTnLst>
                                </p:cTn>
                              </p:par>
                            </p:childTnLst>
                          </p:cTn>
                        </p:par>
                        <p:par>
                          <p:cTn id="16" fill="hold">
                            <p:stCondLst>
                              <p:cond delay="5164"/>
                            </p:stCondLst>
                            <p:childTnLst>
                              <p:par>
                                <p:cTn id="17" presetID="1" presetClass="entr" presetSubtype="0" fill="hold" nodeType="afterEffect">
                                  <p:stCondLst>
                                    <p:cond delay="0"/>
                                  </p:stCondLst>
                                  <p:iterate type="lt">
                                    <p:tmAbs val="30"/>
                                  </p:iterate>
                                  <p:childTnLst>
                                    <p:set>
                                      <p:cBhvr>
                                        <p:cTn id="18" dur="1" fill="hold">
                                          <p:stCondLst>
                                            <p:cond delay="0"/>
                                          </p:stCondLst>
                                        </p:cTn>
                                        <p:tgtEl>
                                          <p:spTgt spid="7">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a:extLst>
              <a:ext uri="{FF2B5EF4-FFF2-40B4-BE49-F238E27FC236}">
                <a16:creationId xmlns:a16="http://schemas.microsoft.com/office/drawing/2014/main" id="{1FAF1829-4DB2-470A-BE75-47C0F0D97600}"/>
              </a:ext>
              <a:ext uri="{C183D7F6-B498-43B3-948B-1728B52AA6E4}">
                <adec:decorative xmlns:adec="http://schemas.microsoft.com/office/drawing/2017/decorative" val="1"/>
              </a:ext>
            </a:extLst>
          </p:cNvPr>
          <p:cNvPicPr>
            <a:picLocks noChangeAspect="1"/>
          </p:cNvPicPr>
          <p:nvPr/>
        </p:nvPicPr>
        <p:blipFill rotWithShape="1">
          <a:blip r:embed="rId3"/>
          <a:srcRect l="3252" t="-1371" r="4626" b="56904"/>
          <a:stretch/>
        </p:blipFill>
        <p:spPr>
          <a:xfrm>
            <a:off x="6096001" y="4500301"/>
            <a:ext cx="6096000" cy="2357700"/>
          </a:xfrm>
          <a:prstGeom prst="rect">
            <a:avLst/>
          </a:prstGeom>
          <a:ln>
            <a:noFill/>
          </a:ln>
        </p:spPr>
      </p:pic>
      <p:pic>
        <p:nvPicPr>
          <p:cNvPr id="13" name="Picture 4">
            <a:extLst>
              <a:ext uri="{FF2B5EF4-FFF2-40B4-BE49-F238E27FC236}">
                <a16:creationId xmlns:a16="http://schemas.microsoft.com/office/drawing/2014/main" id="{A625DDA4-F170-4152-B57C-1FD63ACF828D}"/>
              </a:ext>
              <a:ext uri="{C183D7F6-B498-43B3-948B-1728B52AA6E4}">
                <adec:decorative xmlns:adec="http://schemas.microsoft.com/office/drawing/2017/decorative" val="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0781" y="1711176"/>
            <a:ext cx="7786781" cy="5276799"/>
          </a:xfrm>
          <a:prstGeom prst="rect">
            <a:avLst/>
          </a:prstGeom>
          <a:noFill/>
          <a:extLst>
            <a:ext uri="{909E8E84-426E-40DD-AFC4-6F175D3DCCD1}">
              <a14:hiddenFill xmlns:a14="http://schemas.microsoft.com/office/drawing/2010/main">
                <a:solidFill>
                  <a:srgbClr val="FFFFFF"/>
                </a:solidFill>
              </a14:hiddenFill>
            </a:ext>
          </a:extLst>
        </p:spPr>
      </p:pic>
      <p:sp>
        <p:nvSpPr>
          <p:cNvPr id="61" name="Title 1">
            <a:extLst>
              <a:ext uri="{FF2B5EF4-FFF2-40B4-BE49-F238E27FC236}">
                <a16:creationId xmlns:a16="http://schemas.microsoft.com/office/drawing/2014/main" id="{5BF8006B-F2C0-41BF-B37A-6185184A64B0}"/>
              </a:ext>
            </a:extLst>
          </p:cNvPr>
          <p:cNvSpPr>
            <a:spLocks noGrp="1"/>
          </p:cNvSpPr>
          <p:nvPr>
            <p:ph type="title"/>
          </p:nvPr>
        </p:nvSpPr>
        <p:spPr/>
        <p:txBody>
          <a:bodyPr/>
          <a:lstStyle/>
          <a:p>
            <a:pPr lvl="0"/>
            <a:r>
              <a:rPr lang="en-GB"/>
              <a:t>Optional settings          </a:t>
            </a:r>
          </a:p>
        </p:txBody>
      </p:sp>
      <p:sp>
        <p:nvSpPr>
          <p:cNvPr id="11" name="Rectangle 10">
            <a:extLst>
              <a:ext uri="{FF2B5EF4-FFF2-40B4-BE49-F238E27FC236}">
                <a16:creationId xmlns:a16="http://schemas.microsoft.com/office/drawing/2014/main" id="{A291C27F-CD11-4B03-81E8-DBD39EF7F698}"/>
              </a:ext>
              <a:ext uri="{C183D7F6-B498-43B3-948B-1728B52AA6E4}">
                <adec:decorative xmlns:adec="http://schemas.microsoft.com/office/drawing/2017/decorative" val="1"/>
              </a:ext>
            </a:extLst>
          </p:cNvPr>
          <p:cNvSpPr/>
          <p:nvPr/>
        </p:nvSpPr>
        <p:spPr bwMode="auto">
          <a:xfrm>
            <a:off x="500126" y="1831836"/>
            <a:ext cx="5940231" cy="3895196"/>
          </a:xfrm>
          <a:prstGeom prst="rect">
            <a:avLst/>
          </a:prstGeom>
          <a:solidFill>
            <a:srgbClr val="00000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sp>
        <p:nvSpPr>
          <p:cNvPr id="12" name="TextBox 11">
            <a:extLst>
              <a:ext uri="{FF2B5EF4-FFF2-40B4-BE49-F238E27FC236}">
                <a16:creationId xmlns:a16="http://schemas.microsoft.com/office/drawing/2014/main" id="{0A8C7525-B861-4E16-9A77-651C1B543567}"/>
              </a:ext>
            </a:extLst>
          </p:cNvPr>
          <p:cNvSpPr txBox="1"/>
          <p:nvPr/>
        </p:nvSpPr>
        <p:spPr>
          <a:xfrm>
            <a:off x="500127" y="2149251"/>
            <a:ext cx="5019323" cy="1015663"/>
          </a:xfrm>
          <a:prstGeom prst="rect">
            <a:avLst/>
          </a:prstGeom>
          <a:noFill/>
        </p:spPr>
        <p:txBody>
          <a:bodyPr wrap="square">
            <a:spAutoFit/>
          </a:bodyPr>
          <a:lstStyle/>
          <a:p>
            <a:pPr lvl="0" defTabSz="914367">
              <a:spcAft>
                <a:spcPts val="600"/>
              </a:spcAft>
              <a:buClr>
                <a:srgbClr val="DDDDDD"/>
              </a:buClr>
              <a:buSzPct val="100000"/>
            </a:pPr>
            <a:r>
              <a:rPr lang="en-US" sz="1100">
                <a:solidFill>
                  <a:srgbClr val="CCCCCC"/>
                </a:solidFill>
                <a:latin typeface="Consolas" panose="020B0609020204030204" pitchFamily="49" charset="0"/>
              </a:rPr>
              <a:t>C:\&gt; </a:t>
            </a:r>
            <a:r>
              <a:rPr lang="en-US" sz="1100">
                <a:solidFill>
                  <a:srgbClr val="F9F1A5"/>
                </a:solidFill>
                <a:latin typeface="Consolas" panose="020B0609020204030204" pitchFamily="49" charset="0"/>
              </a:rPr>
              <a:t>New-</a:t>
            </a:r>
            <a:r>
              <a:rPr lang="en-US" sz="1100" err="1">
                <a:solidFill>
                  <a:srgbClr val="F9F1A5"/>
                </a:solidFill>
                <a:latin typeface="Consolas" panose="020B0609020204030204" pitchFamily="49" charset="0"/>
              </a:rPr>
              <a:t>CsTeamsCallingPolicy</a:t>
            </a:r>
            <a:r>
              <a:rPr lang="en-US" sz="1100">
                <a:solidFill>
                  <a:srgbClr val="4B53BC"/>
                </a:solidFill>
                <a:latin typeface="Consolas" panose="020B0609020204030204" pitchFamily="49" charset="0"/>
              </a:rPr>
              <a:t> </a:t>
            </a:r>
            <a:r>
              <a:rPr lang="en-US" sz="1100">
                <a:solidFill>
                  <a:srgbClr val="767676"/>
                </a:solidFill>
                <a:latin typeface="Consolas" panose="020B0609020204030204" pitchFamily="49" charset="0"/>
              </a:rPr>
              <a:t>-Identity </a:t>
            </a:r>
            <a:r>
              <a:rPr lang="en-US" sz="1100" err="1">
                <a:solidFill>
                  <a:srgbClr val="CCCCCC"/>
                </a:solidFill>
                <a:latin typeface="Consolas" panose="020B0609020204030204" pitchFamily="49" charset="0"/>
              </a:rPr>
              <a:t>NoVoiceMail</a:t>
            </a:r>
            <a:r>
              <a:rPr lang="en-US" sz="1100">
                <a:solidFill>
                  <a:srgbClr val="4B53BC"/>
                </a:solidFill>
                <a:latin typeface="Consolas" panose="020B0609020204030204" pitchFamily="49" charset="0"/>
              </a:rPr>
              <a:t> </a:t>
            </a:r>
            <a:r>
              <a:rPr lang="en-US" sz="1100">
                <a:solidFill>
                  <a:srgbClr val="767676"/>
                </a:solidFill>
                <a:latin typeface="Consolas" panose="020B0609020204030204" pitchFamily="49" charset="0"/>
              </a:rPr>
              <a:t>‐Description </a:t>
            </a:r>
            <a:r>
              <a:rPr lang="en-US" sz="1100">
                <a:solidFill>
                  <a:srgbClr val="3A96DD"/>
                </a:solidFill>
                <a:latin typeface="Consolas" panose="020B0609020204030204" pitchFamily="49" charset="0"/>
              </a:rPr>
              <a:t>"Do not permit user to have voice mail"</a:t>
            </a:r>
            <a:r>
              <a:rPr lang="en-US" sz="1100">
                <a:solidFill>
                  <a:srgbClr val="4B53BC"/>
                </a:solidFill>
                <a:latin typeface="Consolas" panose="020B0609020204030204" pitchFamily="49" charset="0"/>
              </a:rPr>
              <a:t> </a:t>
            </a:r>
            <a:r>
              <a:rPr lang="en-US" sz="1100">
                <a:solidFill>
                  <a:srgbClr val="767676"/>
                </a:solidFill>
                <a:latin typeface="Consolas" panose="020B0609020204030204" pitchFamily="49" charset="0"/>
              </a:rPr>
              <a:t>‐</a:t>
            </a:r>
            <a:r>
              <a:rPr lang="en-US" sz="1100" err="1">
                <a:solidFill>
                  <a:srgbClr val="767676"/>
                </a:solidFill>
                <a:latin typeface="Consolas" panose="020B0609020204030204" pitchFamily="49" charset="0"/>
              </a:rPr>
              <a:t>AllowVoicemail</a:t>
            </a:r>
            <a:r>
              <a:rPr lang="en-US" sz="1100">
                <a:solidFill>
                  <a:srgbClr val="767676"/>
                </a:solidFill>
                <a:latin typeface="Consolas" panose="020B0609020204030204" pitchFamily="49" charset="0"/>
              </a:rPr>
              <a:t> </a:t>
            </a:r>
            <a:r>
              <a:rPr lang="en-US" sz="1100" err="1">
                <a:solidFill>
                  <a:srgbClr val="CCCCCC"/>
                </a:solidFill>
                <a:latin typeface="Consolas" panose="020B0609020204030204" pitchFamily="49" charset="0"/>
              </a:rPr>
              <a:t>AlwaysDisabled</a:t>
            </a:r>
            <a:r>
              <a:rPr lang="en-US" sz="1100">
                <a:solidFill>
                  <a:srgbClr val="4B53BC"/>
                </a:solidFill>
                <a:latin typeface="Consolas" panose="020B0609020204030204" pitchFamily="49" charset="0"/>
              </a:rPr>
              <a:t> </a:t>
            </a:r>
          </a:p>
          <a:p>
            <a:pPr lvl="0" defTabSz="914367">
              <a:spcAft>
                <a:spcPts val="600"/>
              </a:spcAft>
              <a:buClr>
                <a:srgbClr val="DDDDDD"/>
              </a:buClr>
              <a:buSzPct val="100000"/>
            </a:pPr>
            <a:r>
              <a:rPr lang="en-US" sz="1100">
                <a:solidFill>
                  <a:srgbClr val="CCCCCC"/>
                </a:solidFill>
                <a:latin typeface="Consolas" panose="020B0609020204030204" pitchFamily="49" charset="0"/>
              </a:rPr>
              <a:t>C:\&gt; </a:t>
            </a:r>
            <a:r>
              <a:rPr lang="en-US" sz="1100">
                <a:solidFill>
                  <a:srgbClr val="F9F1A5"/>
                </a:solidFill>
                <a:latin typeface="Consolas" panose="020B0609020204030204" pitchFamily="49" charset="0"/>
              </a:rPr>
              <a:t>Grant-</a:t>
            </a:r>
            <a:r>
              <a:rPr lang="en-US" sz="1100" err="1">
                <a:solidFill>
                  <a:srgbClr val="F9F1A5"/>
                </a:solidFill>
                <a:latin typeface="Consolas" panose="020B0609020204030204" pitchFamily="49" charset="0"/>
              </a:rPr>
              <a:t>CsTeamsCallingPolicy</a:t>
            </a:r>
            <a:r>
              <a:rPr lang="en-US" sz="1100">
                <a:solidFill>
                  <a:srgbClr val="4B53BC"/>
                </a:solidFill>
                <a:latin typeface="Consolas" panose="020B0609020204030204" pitchFamily="49" charset="0"/>
              </a:rPr>
              <a:t> </a:t>
            </a:r>
            <a:r>
              <a:rPr lang="en-US" sz="1100">
                <a:solidFill>
                  <a:srgbClr val="767676"/>
                </a:solidFill>
                <a:latin typeface="Consolas" panose="020B0609020204030204" pitchFamily="49" charset="0"/>
              </a:rPr>
              <a:t>-Identity </a:t>
            </a:r>
            <a:r>
              <a:rPr lang="en-US" sz="1100">
                <a:solidFill>
                  <a:srgbClr val="CCCCCC"/>
                </a:solidFill>
                <a:latin typeface="Consolas" panose="020B0609020204030204" pitchFamily="49" charset="0"/>
              </a:rPr>
              <a:t>MTR-TVW-Conference1</a:t>
            </a:r>
            <a:r>
              <a:rPr lang="en-US" sz="1100">
                <a:solidFill>
                  <a:srgbClr val="4B53BC"/>
                </a:solidFill>
                <a:latin typeface="Consolas" panose="020B0609020204030204" pitchFamily="49" charset="0"/>
              </a:rPr>
              <a:t> ‐</a:t>
            </a:r>
            <a:r>
              <a:rPr lang="en-US" sz="1100" err="1">
                <a:solidFill>
                  <a:srgbClr val="767676"/>
                </a:solidFill>
                <a:latin typeface="Consolas" panose="020B0609020204030204" pitchFamily="49" charset="0"/>
              </a:rPr>
              <a:t>PolicyName</a:t>
            </a:r>
            <a:r>
              <a:rPr lang="en-US" sz="1100">
                <a:solidFill>
                  <a:srgbClr val="767676"/>
                </a:solidFill>
                <a:latin typeface="Consolas" panose="020B0609020204030204" pitchFamily="49" charset="0"/>
              </a:rPr>
              <a:t> </a:t>
            </a:r>
            <a:r>
              <a:rPr lang="en-US" sz="1100" err="1">
                <a:solidFill>
                  <a:srgbClr val="CCCCCC"/>
                </a:solidFill>
                <a:latin typeface="Consolas" panose="020B0609020204030204" pitchFamily="49" charset="0"/>
              </a:rPr>
              <a:t>NoVoiceMail</a:t>
            </a:r>
            <a:endParaRPr lang="en-US" sz="1100">
              <a:solidFill>
                <a:srgbClr val="CCCCCC"/>
              </a:solidFill>
              <a:latin typeface="Consolas" panose="020B0609020204030204" pitchFamily="49" charset="0"/>
            </a:endParaRPr>
          </a:p>
        </p:txBody>
      </p:sp>
      <p:sp>
        <p:nvSpPr>
          <p:cNvPr id="68" name="TextBox 67">
            <a:extLst>
              <a:ext uri="{FF2B5EF4-FFF2-40B4-BE49-F238E27FC236}">
                <a16:creationId xmlns:a16="http://schemas.microsoft.com/office/drawing/2014/main" id="{B9C17F98-956E-48F0-8E1F-92414B8A4FC7}"/>
              </a:ext>
            </a:extLst>
          </p:cNvPr>
          <p:cNvSpPr txBox="1"/>
          <p:nvPr/>
        </p:nvSpPr>
        <p:spPr>
          <a:xfrm>
            <a:off x="7001763" y="2139587"/>
            <a:ext cx="2599437" cy="1015663"/>
          </a:xfrm>
          <a:prstGeom prst="rect">
            <a:avLst/>
          </a:prstGeom>
          <a:noFill/>
        </p:spPr>
        <p:txBody>
          <a:bodyPr wrap="square" lIns="0" tIns="0" rIns="0" bIns="0">
            <a:spAutoFit/>
          </a:bodyPr>
          <a:lstStyle/>
          <a:p>
            <a:pPr marL="0" marR="0" lvl="0" indent="0" algn="l" defTabSz="914400" rtl="0" eaLnBrk="1" fontAlgn="auto" latinLnBrk="0" hangingPunct="1">
              <a:lnSpc>
                <a:spcPct val="100000"/>
              </a:lnSpc>
              <a:spcBef>
                <a:spcPts val="0"/>
              </a:spcBef>
              <a:spcAft>
                <a:spcPts val="1200"/>
              </a:spcAft>
              <a:buClrTx/>
              <a:buSzTx/>
              <a:buFontTx/>
              <a:buNone/>
              <a:tabLst/>
              <a:defRPr/>
            </a:pPr>
            <a:r>
              <a:rPr kumimoji="0" lang="en-US" sz="1400" b="0" i="0" u="none" strike="noStrike" kern="1200" cap="none" spc="0" normalizeH="0" baseline="0" noProof="0">
                <a:ln>
                  <a:noFill/>
                </a:ln>
                <a:solidFill>
                  <a:srgbClr val="000000"/>
                </a:solidFill>
                <a:effectLst/>
                <a:uLnTx/>
                <a:uFillTx/>
                <a:latin typeface="Segoe UI"/>
                <a:ea typeface="+mn-ea"/>
                <a:cs typeface="+mn-cs"/>
              </a:rPr>
              <a:t>Voice mail on shared accounts is </a:t>
            </a:r>
            <a:r>
              <a:rPr kumimoji="0" lang="en-US" sz="1400" b="0" i="0" u="none" strike="noStrike" kern="1200" cap="none" spc="0" normalizeH="0" baseline="0" noProof="0">
                <a:ln>
                  <a:noFill/>
                </a:ln>
                <a:solidFill>
                  <a:srgbClr val="5C5AD4"/>
                </a:solidFill>
                <a:effectLst/>
                <a:uLnTx/>
                <a:uFillTx/>
                <a:latin typeface="Segoe UI Semibold" panose="020B0702040204020203" pitchFamily="34" charset="0"/>
                <a:cs typeface="Segoe UI Semibold" panose="020B0702040204020203" pitchFamily="34" charset="0"/>
              </a:rPr>
              <a:t>rarely monitored</a:t>
            </a:r>
          </a:p>
          <a:p>
            <a:pPr marL="0" marR="0" lvl="0" indent="0" algn="l" defTabSz="914400" rtl="0" eaLnBrk="1" fontAlgn="auto" latinLnBrk="0" hangingPunct="1">
              <a:lnSpc>
                <a:spcPct val="100000"/>
              </a:lnSpc>
              <a:spcBef>
                <a:spcPts val="0"/>
              </a:spcBef>
              <a:spcAft>
                <a:spcPts val="1200"/>
              </a:spcAft>
              <a:buClrTx/>
              <a:buSzTx/>
              <a:buFontTx/>
              <a:buNone/>
              <a:tabLst/>
              <a:defRPr/>
            </a:pPr>
            <a:r>
              <a:rPr kumimoji="0" lang="en-US" sz="1400" b="0" i="0" u="none" strike="noStrike" kern="1200" cap="none" spc="0" normalizeH="0" baseline="0" noProof="0">
                <a:ln>
                  <a:noFill/>
                </a:ln>
                <a:solidFill>
                  <a:srgbClr val="000000"/>
                </a:solidFill>
                <a:effectLst/>
                <a:uLnTx/>
                <a:uFillTx/>
                <a:latin typeface="Segoe UI"/>
                <a:ea typeface="+mn-ea"/>
                <a:cs typeface="+mn-cs"/>
              </a:rPr>
              <a:t>Helps prevent filling up mailbox with </a:t>
            </a:r>
            <a:r>
              <a:rPr kumimoji="0" lang="en-US" sz="1400" b="0" i="0" u="none" strike="noStrike" kern="1200" cap="none" spc="0" normalizeH="0" baseline="0" noProof="0">
                <a:ln>
                  <a:noFill/>
                </a:ln>
                <a:solidFill>
                  <a:srgbClr val="5C5AD4"/>
                </a:solidFill>
                <a:effectLst/>
                <a:uLnTx/>
                <a:uFillTx/>
                <a:latin typeface="Segoe UI Semibold" panose="020B0702040204020203" pitchFamily="34" charset="0"/>
                <a:cs typeface="Segoe UI Semibold" panose="020B0702040204020203" pitchFamily="34" charset="0"/>
              </a:rPr>
              <a:t>unnecessary</a:t>
            </a:r>
            <a:r>
              <a:rPr kumimoji="0" lang="en-US" sz="1400" b="0" i="0" u="none" strike="noStrike" kern="1200" cap="none" spc="0" normalizeH="0" baseline="0" noProof="0">
                <a:ln>
                  <a:noFill/>
                </a:ln>
                <a:solidFill>
                  <a:srgbClr val="000000"/>
                </a:solidFill>
                <a:effectLst/>
                <a:uLnTx/>
                <a:uFillTx/>
                <a:latin typeface="Segoe UI"/>
                <a:ea typeface="+mn-ea"/>
                <a:cs typeface="+mn-cs"/>
              </a:rPr>
              <a:t> voice mail</a:t>
            </a:r>
          </a:p>
        </p:txBody>
      </p:sp>
    </p:spTree>
    <p:extLst>
      <p:ext uri="{BB962C8B-B14F-4D97-AF65-F5344CB8AC3E}">
        <p14:creationId xmlns:p14="http://schemas.microsoft.com/office/powerpoint/2010/main" val="19278880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par>
                          <p:cTn id="8" fill="hold">
                            <p:stCondLst>
                              <p:cond delay="500"/>
                            </p:stCondLst>
                            <p:childTnLst>
                              <p:par>
                                <p:cTn id="9" presetID="1" presetClass="entr" presetSubtype="0" fill="hold" nodeType="afterEffect">
                                  <p:stCondLst>
                                    <p:cond delay="0"/>
                                  </p:stCondLst>
                                  <p:iterate type="lt">
                                    <p:tmAbs val="30"/>
                                  </p:iterate>
                                  <p:childTnLst>
                                    <p:set>
                                      <p:cBhvr>
                                        <p:cTn id="10" dur="1" fill="hold">
                                          <p:stCondLst>
                                            <p:cond delay="0"/>
                                          </p:stCondLst>
                                        </p:cTn>
                                        <p:tgtEl>
                                          <p:spTgt spid="12">
                                            <p:txEl>
                                              <p:pRg st="0" end="0"/>
                                            </p:txEl>
                                          </p:spTgt>
                                        </p:tgtEl>
                                        <p:attrNameLst>
                                          <p:attrName>style.visibility</p:attrName>
                                        </p:attrNameLst>
                                      </p:cBhvr>
                                      <p:to>
                                        <p:strVal val="visible"/>
                                      </p:to>
                                    </p:set>
                                  </p:childTnLst>
                                </p:cTn>
                              </p:par>
                            </p:childTnLst>
                          </p:cTn>
                        </p:par>
                        <p:par>
                          <p:cTn id="11" fill="hold">
                            <p:stCondLst>
                              <p:cond delay="4101"/>
                            </p:stCondLst>
                            <p:childTnLst>
                              <p:par>
                                <p:cTn id="12" presetID="1" presetClass="entr" presetSubtype="0" fill="hold" nodeType="afterEffect">
                                  <p:stCondLst>
                                    <p:cond delay="0"/>
                                  </p:stCondLst>
                                  <p:iterate type="lt">
                                    <p:tmAbs val="30"/>
                                  </p:iterate>
                                  <p:childTnLst>
                                    <p:set>
                                      <p:cBhvr>
                                        <p:cTn id="13" dur="1" fill="hold">
                                          <p:stCondLst>
                                            <p:cond delay="0"/>
                                          </p:stCondLst>
                                        </p:cTn>
                                        <p:tgtEl>
                                          <p:spTgt spid="12">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a:extLst>
              <a:ext uri="{FF2B5EF4-FFF2-40B4-BE49-F238E27FC236}">
                <a16:creationId xmlns:a16="http://schemas.microsoft.com/office/drawing/2014/main" id="{73262F2A-B968-4239-8D76-B16EE41DFED6}"/>
              </a:ext>
              <a:ext uri="{C183D7F6-B498-43B3-948B-1728B52AA6E4}">
                <adec:decorative xmlns:adec="http://schemas.microsoft.com/office/drawing/2017/decorative" val="1"/>
              </a:ext>
            </a:extLst>
          </p:cNvPr>
          <p:cNvPicPr>
            <a:picLocks noChangeAspect="1"/>
          </p:cNvPicPr>
          <p:nvPr/>
        </p:nvPicPr>
        <p:blipFill rotWithShape="1">
          <a:blip r:embed="rId3"/>
          <a:srcRect l="3252" t="-1371" r="4626" b="56904"/>
          <a:stretch/>
        </p:blipFill>
        <p:spPr>
          <a:xfrm>
            <a:off x="6096001" y="4500301"/>
            <a:ext cx="6096000" cy="2357700"/>
          </a:xfrm>
          <a:prstGeom prst="rect">
            <a:avLst/>
          </a:prstGeom>
          <a:ln>
            <a:noFill/>
          </a:ln>
        </p:spPr>
      </p:pic>
      <p:pic>
        <p:nvPicPr>
          <p:cNvPr id="13" name="Picture 4">
            <a:extLst>
              <a:ext uri="{FF2B5EF4-FFF2-40B4-BE49-F238E27FC236}">
                <a16:creationId xmlns:a16="http://schemas.microsoft.com/office/drawing/2014/main" id="{8EC85DA9-C90D-4F40-881C-028AE176AF15}"/>
              </a:ext>
              <a:ext uri="{C183D7F6-B498-43B3-948B-1728B52AA6E4}">
                <adec:decorative xmlns:adec="http://schemas.microsoft.com/office/drawing/2017/decorative" val="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0781" y="1711176"/>
            <a:ext cx="7786781" cy="5276799"/>
          </a:xfrm>
          <a:prstGeom prst="rect">
            <a:avLst/>
          </a:prstGeom>
          <a:noFill/>
          <a:extLst>
            <a:ext uri="{909E8E84-426E-40DD-AFC4-6F175D3DCCD1}">
              <a14:hiddenFill xmlns:a14="http://schemas.microsoft.com/office/drawing/2010/main">
                <a:solidFill>
                  <a:srgbClr val="FFFFFF"/>
                </a:solidFill>
              </a14:hiddenFill>
            </a:ext>
          </a:extLst>
        </p:spPr>
      </p:pic>
      <p:sp>
        <p:nvSpPr>
          <p:cNvPr id="61" name="Title 1">
            <a:extLst>
              <a:ext uri="{FF2B5EF4-FFF2-40B4-BE49-F238E27FC236}">
                <a16:creationId xmlns:a16="http://schemas.microsoft.com/office/drawing/2014/main" id="{5BF8006B-F2C0-41BF-B37A-6185184A64B0}"/>
              </a:ext>
            </a:extLst>
          </p:cNvPr>
          <p:cNvSpPr>
            <a:spLocks noGrp="1"/>
          </p:cNvSpPr>
          <p:nvPr>
            <p:ph type="title"/>
          </p:nvPr>
        </p:nvSpPr>
        <p:spPr/>
        <p:txBody>
          <a:bodyPr/>
          <a:lstStyle/>
          <a:p>
            <a:pPr lvl="0"/>
            <a:r>
              <a:rPr lang="en-US"/>
              <a:t>Assigning phone number </a:t>
            </a:r>
            <a:endParaRPr lang="en-GB"/>
          </a:p>
        </p:txBody>
      </p:sp>
      <p:sp>
        <p:nvSpPr>
          <p:cNvPr id="14" name="Text Placeholder 9">
            <a:extLst>
              <a:ext uri="{FF2B5EF4-FFF2-40B4-BE49-F238E27FC236}">
                <a16:creationId xmlns:a16="http://schemas.microsoft.com/office/drawing/2014/main" id="{FBA8D12B-6491-46E8-9D2D-58A4125455AE}"/>
              </a:ext>
            </a:extLst>
          </p:cNvPr>
          <p:cNvSpPr txBox="1">
            <a:spLocks/>
          </p:cNvSpPr>
          <p:nvPr/>
        </p:nvSpPr>
        <p:spPr>
          <a:xfrm>
            <a:off x="588962" y="987552"/>
            <a:ext cx="3299865" cy="246221"/>
          </a:xfrm>
          <a:prstGeom prst="rect">
            <a:avLst/>
          </a:prstGeom>
        </p:spPr>
        <p:txBody>
          <a:bodyPr vert="horz" wrap="square" lIns="0" tIns="0" rIns="0" bIns="0" rtlCol="0">
            <a:spAutoFit/>
          </a:bodyPr>
          <a:lstStyle>
            <a:lvl1pPr marL="0"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2549" kern="1200" spc="0" baseline="0">
                <a:solidFill>
                  <a:srgbClr val="000000"/>
                </a:solidFill>
                <a:latin typeface="+mn-lt"/>
                <a:ea typeface="+mn-ea"/>
                <a:cs typeface="+mn-cs"/>
              </a:defRPr>
            </a:lvl1pPr>
            <a:lvl2pPr marL="224097"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961" kern="1200" spc="0" baseline="0">
                <a:solidFill>
                  <a:srgbClr val="000000"/>
                </a:solidFill>
                <a:latin typeface="+mn-lt"/>
                <a:ea typeface="+mn-ea"/>
                <a:cs typeface="+mn-cs"/>
              </a:defRPr>
            </a:lvl2pPr>
            <a:lvl3pPr marL="448193"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568" kern="1200" spc="0" baseline="0">
                <a:solidFill>
                  <a:srgbClr val="000000"/>
                </a:solidFill>
                <a:latin typeface="+mn-lt"/>
                <a:ea typeface="+mn-ea"/>
                <a:cs typeface="+mn-cs"/>
              </a:defRPr>
            </a:lvl3pPr>
            <a:lvl4pPr marL="672290"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568" kern="1200" spc="0" baseline="0">
                <a:solidFill>
                  <a:srgbClr val="000000"/>
                </a:solidFill>
                <a:latin typeface="+mn-lt"/>
                <a:ea typeface="+mn-ea"/>
                <a:cs typeface="+mn-cs"/>
              </a:defRPr>
            </a:lvl4pPr>
            <a:lvl5pPr marL="896386"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568" kern="1200" spc="0" baseline="0">
                <a:solidFill>
                  <a:srgbClr val="000000"/>
                </a:solidFill>
                <a:latin typeface="+mn-lt"/>
                <a:ea typeface="+mn-ea"/>
                <a:cs typeface="+mn-cs"/>
              </a:defRPr>
            </a:lvl5pPr>
            <a:lvl6pPr marL="2514509"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6pPr>
            <a:lvl7pPr marL="2971693"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7pPr>
            <a:lvl8pPr marL="3428877"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6061"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1200"/>
              </a:spcAft>
              <a:buClr>
                <a:srgbClr val="5C5AD4"/>
              </a:buClr>
              <a:buSzPct val="100000"/>
              <a:buFontTx/>
              <a:buNone/>
              <a:tabLst/>
              <a:defRPr/>
            </a:pPr>
            <a:r>
              <a:rPr lang="en-US" sz="1600">
                <a:solidFill>
                  <a:schemeClr val="accent1"/>
                </a:solidFill>
                <a:latin typeface="Segoe UI Semibold"/>
              </a:rPr>
              <a:t>Skype for Business</a:t>
            </a:r>
            <a:endParaRPr lang="en-US" sz="1600">
              <a:solidFill>
                <a:schemeClr val="accent1"/>
              </a:solidFill>
            </a:endParaRPr>
          </a:p>
        </p:txBody>
      </p:sp>
      <p:sp>
        <p:nvSpPr>
          <p:cNvPr id="11" name="Rectangle 10">
            <a:extLst>
              <a:ext uri="{FF2B5EF4-FFF2-40B4-BE49-F238E27FC236}">
                <a16:creationId xmlns:a16="http://schemas.microsoft.com/office/drawing/2014/main" id="{A291C27F-CD11-4B03-81E8-DBD39EF7F698}"/>
              </a:ext>
              <a:ext uri="{C183D7F6-B498-43B3-948B-1728B52AA6E4}">
                <adec:decorative xmlns:adec="http://schemas.microsoft.com/office/drawing/2017/decorative" val="1"/>
              </a:ext>
            </a:extLst>
          </p:cNvPr>
          <p:cNvSpPr/>
          <p:nvPr/>
        </p:nvSpPr>
        <p:spPr bwMode="auto">
          <a:xfrm>
            <a:off x="471508" y="1814826"/>
            <a:ext cx="6018191" cy="3887474"/>
          </a:xfrm>
          <a:prstGeom prst="rect">
            <a:avLst/>
          </a:prstGeom>
          <a:solidFill>
            <a:srgbClr val="00000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sp>
        <p:nvSpPr>
          <p:cNvPr id="12" name="TextBox 11">
            <a:extLst>
              <a:ext uri="{FF2B5EF4-FFF2-40B4-BE49-F238E27FC236}">
                <a16:creationId xmlns:a16="http://schemas.microsoft.com/office/drawing/2014/main" id="{0A8C7525-B861-4E16-9A77-651C1B543567}"/>
              </a:ext>
            </a:extLst>
          </p:cNvPr>
          <p:cNvSpPr txBox="1"/>
          <p:nvPr/>
        </p:nvSpPr>
        <p:spPr>
          <a:xfrm>
            <a:off x="44067" y="2139587"/>
            <a:ext cx="6604383" cy="461665"/>
          </a:xfrm>
          <a:prstGeom prst="rect">
            <a:avLst/>
          </a:prstGeom>
          <a:noFill/>
        </p:spPr>
        <p:txBody>
          <a:bodyPr wrap="square">
            <a:spAutoFit/>
          </a:bodyPr>
          <a:lstStyle/>
          <a:p>
            <a:pPr marL="460375" lvl="0" defTabSz="914367"/>
            <a:r>
              <a:rPr lang="en-US" sz="1200">
                <a:solidFill>
                  <a:srgbClr val="CCCCCC"/>
                </a:solidFill>
                <a:latin typeface="Consolas" panose="020B0609020204030204" pitchFamily="49" charset="0"/>
                <a:cs typeface="Consolas" panose="020B0609020204030204" pitchFamily="49" charset="0"/>
              </a:rPr>
              <a:t>C:\&gt; </a:t>
            </a:r>
            <a:r>
              <a:rPr lang="en-US" sz="1200">
                <a:solidFill>
                  <a:srgbClr val="F9F1A5"/>
                </a:solidFill>
                <a:latin typeface="Consolas" panose="020B0609020204030204" pitchFamily="49" charset="0"/>
                <a:cs typeface="Consolas" panose="020B0609020204030204" pitchFamily="49" charset="0"/>
              </a:rPr>
              <a:t>Set-</a:t>
            </a:r>
            <a:r>
              <a:rPr lang="en-US" sz="1200" err="1">
                <a:solidFill>
                  <a:srgbClr val="F9F1A5"/>
                </a:solidFill>
                <a:latin typeface="Consolas" panose="020B0609020204030204" pitchFamily="49" charset="0"/>
                <a:cs typeface="Consolas" panose="020B0609020204030204" pitchFamily="49" charset="0"/>
              </a:rPr>
              <a:t>CsUser</a:t>
            </a:r>
            <a:r>
              <a:rPr lang="en-US" sz="1200">
                <a:solidFill>
                  <a:srgbClr val="4B53BC"/>
                </a:solidFill>
                <a:latin typeface="Consolas" panose="020B0609020204030204" pitchFamily="49" charset="0"/>
                <a:cs typeface="Consolas" panose="020B0609020204030204" pitchFamily="49" charset="0"/>
              </a:rPr>
              <a:t> </a:t>
            </a:r>
            <a:r>
              <a:rPr lang="en-US" sz="1200">
                <a:solidFill>
                  <a:srgbClr val="767676"/>
                </a:solidFill>
                <a:latin typeface="Consolas" panose="020B0609020204030204" pitchFamily="49" charset="0"/>
                <a:cs typeface="Consolas" panose="020B0609020204030204" pitchFamily="49" charset="0"/>
              </a:rPr>
              <a:t>-Identity </a:t>
            </a:r>
            <a:r>
              <a:rPr lang="en-US" sz="1200">
                <a:solidFill>
                  <a:srgbClr val="3A96DD"/>
                </a:solidFill>
                <a:latin typeface="Consolas" panose="020B0609020204030204" pitchFamily="49" charset="0"/>
                <a:cs typeface="Consolas" panose="020B0609020204030204" pitchFamily="49" charset="0"/>
              </a:rPr>
              <a:t>"MTR-TVW-Conference1@teamsdeviceslab.com"</a:t>
            </a:r>
            <a:r>
              <a:rPr lang="en-US" sz="1200">
                <a:solidFill>
                  <a:srgbClr val="4B53BC"/>
                </a:solidFill>
                <a:latin typeface="Consolas" panose="020B0609020204030204" pitchFamily="49" charset="0"/>
                <a:cs typeface="Consolas" panose="020B0609020204030204" pitchFamily="49" charset="0"/>
              </a:rPr>
              <a:t> </a:t>
            </a:r>
          </a:p>
          <a:p>
            <a:pPr marL="460375" lvl="0" defTabSz="914367"/>
            <a:r>
              <a:rPr lang="en-US" sz="1200">
                <a:solidFill>
                  <a:srgbClr val="767676"/>
                </a:solidFill>
                <a:latin typeface="Consolas" panose="020B0609020204030204" pitchFamily="49" charset="0"/>
                <a:cs typeface="Consolas" panose="020B0609020204030204" pitchFamily="49" charset="0"/>
              </a:rPr>
              <a:t>-</a:t>
            </a:r>
            <a:r>
              <a:rPr lang="en-US" sz="1200" err="1">
                <a:solidFill>
                  <a:srgbClr val="767676"/>
                </a:solidFill>
                <a:latin typeface="Consolas" panose="020B0609020204030204" pitchFamily="49" charset="0"/>
                <a:cs typeface="Consolas" panose="020B0609020204030204" pitchFamily="49" charset="0"/>
              </a:rPr>
              <a:t>LineUri</a:t>
            </a:r>
            <a:r>
              <a:rPr lang="en-US" sz="1200">
                <a:solidFill>
                  <a:srgbClr val="767676"/>
                </a:solidFill>
                <a:latin typeface="Consolas" panose="020B0609020204030204" pitchFamily="49" charset="0"/>
                <a:cs typeface="Consolas" panose="020B0609020204030204" pitchFamily="49" charset="0"/>
              </a:rPr>
              <a:t> </a:t>
            </a:r>
            <a:r>
              <a:rPr lang="en-US" sz="1200">
                <a:solidFill>
                  <a:srgbClr val="3A96DD"/>
                </a:solidFill>
                <a:latin typeface="Consolas" panose="020B0609020204030204" pitchFamily="49" charset="0"/>
                <a:cs typeface="Consolas" panose="020B0609020204030204" pitchFamily="49" charset="0"/>
              </a:rPr>
              <a:t>"</a:t>
            </a:r>
            <a:r>
              <a:rPr lang="en-US" sz="1200" err="1">
                <a:solidFill>
                  <a:srgbClr val="3A96DD"/>
                </a:solidFill>
                <a:latin typeface="Consolas" panose="020B0609020204030204" pitchFamily="49" charset="0"/>
                <a:cs typeface="Consolas" panose="020B0609020204030204" pitchFamily="49" charset="0"/>
              </a:rPr>
              <a:t>tel</a:t>
            </a:r>
            <a:r>
              <a:rPr lang="en-US" sz="1200">
                <a:solidFill>
                  <a:srgbClr val="3A96DD"/>
                </a:solidFill>
                <a:latin typeface="Consolas" panose="020B0609020204030204" pitchFamily="49" charset="0"/>
                <a:cs typeface="Consolas" panose="020B0609020204030204" pitchFamily="49" charset="0"/>
              </a:rPr>
              <a:t>:+13175551212"</a:t>
            </a:r>
          </a:p>
        </p:txBody>
      </p:sp>
      <p:sp>
        <p:nvSpPr>
          <p:cNvPr id="68" name="TextBox 67">
            <a:extLst>
              <a:ext uri="{FF2B5EF4-FFF2-40B4-BE49-F238E27FC236}">
                <a16:creationId xmlns:a16="http://schemas.microsoft.com/office/drawing/2014/main" id="{B9C17F98-956E-48F0-8E1F-92414B8A4FC7}"/>
              </a:ext>
            </a:extLst>
          </p:cNvPr>
          <p:cNvSpPr txBox="1"/>
          <p:nvPr/>
        </p:nvSpPr>
        <p:spPr>
          <a:xfrm>
            <a:off x="7001763" y="2139587"/>
            <a:ext cx="3467048" cy="646331"/>
          </a:xfrm>
          <a:prstGeom prst="rect">
            <a:avLst/>
          </a:prstGeom>
          <a:noFill/>
        </p:spPr>
        <p:txBody>
          <a:bodyPr wrap="square" lIns="0" tIns="0" rIns="0" bIns="0">
            <a:spAutoFit/>
          </a:bodyPr>
          <a:lstStyle/>
          <a:p>
            <a:pPr marR="0" lvl="0" algn="l" defTabSz="914367" rtl="0" eaLnBrk="1" fontAlgn="auto" latinLnBrk="0" hangingPunct="1">
              <a:lnSpc>
                <a:spcPct val="100000"/>
              </a:lnSpc>
              <a:spcBef>
                <a:spcPts val="0"/>
              </a:spcBef>
              <a:spcAft>
                <a:spcPts val="600"/>
              </a:spcAft>
              <a:buClrTx/>
              <a:buSzPct val="90000"/>
              <a:tabLst/>
              <a:defRPr/>
            </a:pPr>
            <a:r>
              <a:rPr kumimoji="0" lang="en-US" sz="1400" b="0" i="0" u="none" strike="noStrike" kern="1200" cap="none" spc="0" normalizeH="0" baseline="0" noProof="0" dirty="0">
                <a:ln>
                  <a:noFill/>
                </a:ln>
                <a:solidFill>
                  <a:prstClr val="black"/>
                </a:solidFill>
                <a:effectLst/>
                <a:uLnTx/>
                <a:uFillTx/>
                <a:latin typeface="Segoe UI"/>
                <a:ea typeface="+mn-ea"/>
                <a:cs typeface="+mn-cs"/>
              </a:rPr>
              <a:t>This lets you pass a Skype for Business Enterprise Voice phone number to the Teams Room.</a:t>
            </a:r>
          </a:p>
        </p:txBody>
      </p:sp>
    </p:spTree>
    <p:extLst>
      <p:ext uri="{BB962C8B-B14F-4D97-AF65-F5344CB8AC3E}">
        <p14:creationId xmlns:p14="http://schemas.microsoft.com/office/powerpoint/2010/main" val="20729839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par>
                          <p:cTn id="8" fill="hold">
                            <p:stCondLst>
                              <p:cond delay="500"/>
                            </p:stCondLst>
                            <p:childTnLst>
                              <p:par>
                                <p:cTn id="9" presetID="1" presetClass="entr" presetSubtype="0" fill="hold" nodeType="afterEffect">
                                  <p:stCondLst>
                                    <p:cond delay="0"/>
                                  </p:stCondLst>
                                  <p:iterate type="lt">
                                    <p:tmAbs val="30"/>
                                  </p:iterate>
                                  <p:childTnLst>
                                    <p:set>
                                      <p:cBhvr>
                                        <p:cTn id="10" dur="1" fill="hold">
                                          <p:stCondLst>
                                            <p:cond delay="0"/>
                                          </p:stCondLst>
                                        </p:cTn>
                                        <p:tgtEl>
                                          <p:spTgt spid="12">
                                            <p:txEl>
                                              <p:pRg st="0" end="0"/>
                                            </p:txEl>
                                          </p:spTgt>
                                        </p:tgtEl>
                                        <p:attrNameLst>
                                          <p:attrName>style.visibility</p:attrName>
                                        </p:attrNameLst>
                                      </p:cBhvr>
                                      <p:to>
                                        <p:strVal val="visible"/>
                                      </p:to>
                                    </p:set>
                                  </p:childTnLst>
                                </p:cTn>
                              </p:par>
                            </p:childTnLst>
                          </p:cTn>
                        </p:par>
                        <p:par>
                          <p:cTn id="11" fill="hold">
                            <p:stCondLst>
                              <p:cond delay="2391"/>
                            </p:stCondLst>
                            <p:childTnLst>
                              <p:par>
                                <p:cTn id="12" presetID="1" presetClass="entr" presetSubtype="0" fill="hold" nodeType="afterEffect">
                                  <p:stCondLst>
                                    <p:cond delay="0"/>
                                  </p:stCondLst>
                                  <p:iterate type="lt">
                                    <p:tmAbs val="30"/>
                                  </p:iterate>
                                  <p:childTnLst>
                                    <p:set>
                                      <p:cBhvr>
                                        <p:cTn id="13" dur="1" fill="hold">
                                          <p:stCondLst>
                                            <p:cond delay="0"/>
                                          </p:stCondLst>
                                        </p:cTn>
                                        <p:tgtEl>
                                          <p:spTgt spid="12">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39EFDA9-BA3A-4120-8DA9-F10DDF9B3944}"/>
              </a:ext>
            </a:extLst>
          </p:cNvPr>
          <p:cNvSpPr>
            <a:spLocks noGrp="1"/>
          </p:cNvSpPr>
          <p:nvPr>
            <p:ph type="title"/>
          </p:nvPr>
        </p:nvSpPr>
        <p:spPr/>
        <p:txBody>
          <a:bodyPr/>
          <a:lstStyle/>
          <a:p>
            <a:r>
              <a:rPr lang="en-US"/>
              <a:t>Summary</a:t>
            </a:r>
          </a:p>
        </p:txBody>
      </p:sp>
    </p:spTree>
    <p:extLst>
      <p:ext uri="{BB962C8B-B14F-4D97-AF65-F5344CB8AC3E}">
        <p14:creationId xmlns:p14="http://schemas.microsoft.com/office/powerpoint/2010/main" val="4129297333"/>
      </p:ext>
    </p:extLst>
  </p:cSld>
  <p:clrMapOvr>
    <a:masterClrMapping/>
  </p:clrMapOvr>
  <p:transition spd="slow">
    <p:push dir="u"/>
  </p:transition>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A850A619-E8FE-458E-B4D9-42CDB3852BB4}"/>
              </a:ext>
            </a:extLst>
          </p:cNvPr>
          <p:cNvSpPr>
            <a:spLocks noGrp="1"/>
          </p:cNvSpPr>
          <p:nvPr>
            <p:ph type="title"/>
          </p:nvPr>
        </p:nvSpPr>
        <p:spPr>
          <a:xfrm>
            <a:off x="7966155" y="1126184"/>
            <a:ext cx="3181350" cy="430887"/>
          </a:xfrm>
        </p:spPr>
        <p:txBody>
          <a:bodyPr/>
          <a:lstStyle/>
          <a:p>
            <a:r>
              <a:rPr lang="en-GB">
                <a:solidFill>
                  <a:schemeClr val="bg1"/>
                </a:solidFill>
              </a:rPr>
              <a:t>Objectives </a:t>
            </a:r>
          </a:p>
        </p:txBody>
      </p:sp>
      <p:sp>
        <p:nvSpPr>
          <p:cNvPr id="32" name="Rectangle: Rounded Corners 31">
            <a:extLst>
              <a:ext uri="{FF2B5EF4-FFF2-40B4-BE49-F238E27FC236}">
                <a16:creationId xmlns:a16="http://schemas.microsoft.com/office/drawing/2014/main" id="{C2814616-5FF7-4947-BDF6-3274BB04C98C}"/>
              </a:ext>
              <a:ext uri="{C183D7F6-B498-43B3-948B-1728B52AA6E4}">
                <adec:decorative xmlns:adec="http://schemas.microsoft.com/office/drawing/2017/decorative" val="1"/>
              </a:ext>
            </a:extLst>
          </p:cNvPr>
          <p:cNvSpPr/>
          <p:nvPr/>
        </p:nvSpPr>
        <p:spPr bwMode="auto">
          <a:xfrm>
            <a:off x="721315" y="653445"/>
            <a:ext cx="5575313" cy="1463040"/>
          </a:xfrm>
          <a:prstGeom prst="roundRect">
            <a:avLst>
              <a:gd name="adj" fmla="val 8681"/>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188720" tIns="146304" rIns="182880" bIns="146304" numCol="1" spcCol="0" rtlCol="0" fromWordArt="0" anchor="ctr" anchorCtr="0" forceAA="0" compatLnSpc="1">
            <a:prstTxWarp prst="textNoShape">
              <a:avLst/>
            </a:prstTxWarp>
            <a:noAutofit/>
          </a:bodyPr>
          <a:lstStyle/>
          <a:p>
            <a:pPr lvl="0" defTabSz="932472" fontAlgn="base">
              <a:spcBef>
                <a:spcPct val="0"/>
              </a:spcBef>
              <a:spcAft>
                <a:spcPct val="0"/>
              </a:spcAft>
            </a:pPr>
            <a:r>
              <a:rPr lang="en-US" sz="1600">
                <a:solidFill>
                  <a:srgbClr val="000000"/>
                </a:solidFill>
              </a:rPr>
              <a:t>We saw how to provision a resource account</a:t>
            </a:r>
          </a:p>
        </p:txBody>
      </p:sp>
      <p:sp>
        <p:nvSpPr>
          <p:cNvPr id="36" name="Rectangle: Rounded Corners 35">
            <a:extLst>
              <a:ext uri="{FF2B5EF4-FFF2-40B4-BE49-F238E27FC236}">
                <a16:creationId xmlns:a16="http://schemas.microsoft.com/office/drawing/2014/main" id="{A498CA0A-8E88-4A79-96E0-100067E2B4CE}"/>
              </a:ext>
              <a:ext uri="{C183D7F6-B498-43B3-948B-1728B52AA6E4}">
                <adec:decorative xmlns:adec="http://schemas.microsoft.com/office/drawing/2017/decorative" val="1"/>
              </a:ext>
            </a:extLst>
          </p:cNvPr>
          <p:cNvSpPr/>
          <p:nvPr/>
        </p:nvSpPr>
        <p:spPr bwMode="auto">
          <a:xfrm>
            <a:off x="721315" y="2607105"/>
            <a:ext cx="5575313" cy="1463040"/>
          </a:xfrm>
          <a:prstGeom prst="roundRect">
            <a:avLst>
              <a:gd name="adj" fmla="val 8681"/>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188720" tIns="146304" rIns="182880" bIns="146304" numCol="1" spcCol="0" rtlCol="0" fromWordArt="0" anchor="ctr" anchorCtr="0" forceAA="0" compatLnSpc="1">
            <a:prstTxWarp prst="textNoShape">
              <a:avLst/>
            </a:prstTxWarp>
            <a:noAutofit/>
          </a:bodyPr>
          <a:lstStyle/>
          <a:p>
            <a:pPr lvl="0" defTabSz="932472" fontAlgn="base">
              <a:spcBef>
                <a:spcPct val="0"/>
              </a:spcBef>
              <a:spcAft>
                <a:spcPct val="0"/>
              </a:spcAft>
            </a:pPr>
            <a:r>
              <a:rPr lang="en-US" sz="1600">
                <a:solidFill>
                  <a:srgbClr val="000000"/>
                </a:solidFill>
              </a:rPr>
              <a:t>Showed how to implement optional features and security to resource accounts.</a:t>
            </a:r>
          </a:p>
        </p:txBody>
      </p:sp>
      <p:grpSp>
        <p:nvGrpSpPr>
          <p:cNvPr id="10" name="Group 4">
            <a:extLst>
              <a:ext uri="{FF2B5EF4-FFF2-40B4-BE49-F238E27FC236}">
                <a16:creationId xmlns:a16="http://schemas.microsoft.com/office/drawing/2014/main" id="{3041F8FC-D3DB-458A-B785-2EFA38ADCECF}"/>
              </a:ext>
              <a:ext uri="{C183D7F6-B498-43B3-948B-1728B52AA6E4}">
                <adec:decorative xmlns:adec="http://schemas.microsoft.com/office/drawing/2017/decorative" val="1"/>
              </a:ext>
            </a:extLst>
          </p:cNvPr>
          <p:cNvGrpSpPr>
            <a:grpSpLocks noChangeAspect="1"/>
          </p:cNvGrpSpPr>
          <p:nvPr/>
        </p:nvGrpSpPr>
        <p:grpSpPr bwMode="auto">
          <a:xfrm>
            <a:off x="1135999" y="1186085"/>
            <a:ext cx="486976" cy="428538"/>
            <a:chOff x="4197" y="1000"/>
            <a:chExt cx="275" cy="242"/>
          </a:xfrm>
        </p:grpSpPr>
        <p:sp>
          <p:nvSpPr>
            <p:cNvPr id="11" name="Freeform 5">
              <a:extLst>
                <a:ext uri="{FF2B5EF4-FFF2-40B4-BE49-F238E27FC236}">
                  <a16:creationId xmlns:a16="http://schemas.microsoft.com/office/drawing/2014/main" id="{CD624DDB-A0E6-4B52-AD83-F48C944C1C1A}"/>
                </a:ext>
              </a:extLst>
            </p:cNvPr>
            <p:cNvSpPr>
              <a:spLocks/>
            </p:cNvSpPr>
            <p:nvPr/>
          </p:nvSpPr>
          <p:spPr bwMode="auto">
            <a:xfrm>
              <a:off x="4197" y="1015"/>
              <a:ext cx="168" cy="50"/>
            </a:xfrm>
            <a:custGeom>
              <a:avLst/>
              <a:gdLst>
                <a:gd name="T0" fmla="*/ 0 w 226"/>
                <a:gd name="T1" fmla="*/ 67 h 67"/>
                <a:gd name="T2" fmla="*/ 0 w 226"/>
                <a:gd name="T3" fmla="*/ 67 h 67"/>
                <a:gd name="T4" fmla="*/ 226 w 226"/>
                <a:gd name="T5" fmla="*/ 67 h 67"/>
                <a:gd name="T6" fmla="*/ 226 w 226"/>
                <a:gd name="T7" fmla="*/ 0 h 67"/>
                <a:gd name="T8" fmla="*/ 0 w 226"/>
                <a:gd name="T9" fmla="*/ 0 h 67"/>
                <a:gd name="T10" fmla="*/ 0 w 226"/>
                <a:gd name="T11" fmla="*/ 67 h 67"/>
              </a:gdLst>
              <a:ahLst/>
              <a:cxnLst>
                <a:cxn ang="0">
                  <a:pos x="T0" y="T1"/>
                </a:cxn>
                <a:cxn ang="0">
                  <a:pos x="T2" y="T3"/>
                </a:cxn>
                <a:cxn ang="0">
                  <a:pos x="T4" y="T5"/>
                </a:cxn>
                <a:cxn ang="0">
                  <a:pos x="T6" y="T7"/>
                </a:cxn>
                <a:cxn ang="0">
                  <a:pos x="T8" y="T9"/>
                </a:cxn>
                <a:cxn ang="0">
                  <a:pos x="T10" y="T11"/>
                </a:cxn>
              </a:cxnLst>
              <a:rect l="0" t="0" r="r" b="b"/>
              <a:pathLst>
                <a:path w="226" h="67">
                  <a:moveTo>
                    <a:pt x="0" y="67"/>
                  </a:moveTo>
                  <a:lnTo>
                    <a:pt x="0" y="67"/>
                  </a:lnTo>
                  <a:lnTo>
                    <a:pt x="226" y="67"/>
                  </a:lnTo>
                  <a:lnTo>
                    <a:pt x="226" y="0"/>
                  </a:lnTo>
                  <a:lnTo>
                    <a:pt x="0" y="0"/>
                  </a:lnTo>
                  <a:lnTo>
                    <a:pt x="0" y="67"/>
                  </a:lnTo>
                  <a:close/>
                </a:path>
              </a:pathLst>
            </a:custGeom>
            <a:solidFill>
              <a:srgbClr val="C1C1C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12" name="Freeform 6">
              <a:extLst>
                <a:ext uri="{FF2B5EF4-FFF2-40B4-BE49-F238E27FC236}">
                  <a16:creationId xmlns:a16="http://schemas.microsoft.com/office/drawing/2014/main" id="{DE4A135E-8E19-4B0A-B895-45378EC3D67B}"/>
                </a:ext>
              </a:extLst>
            </p:cNvPr>
            <p:cNvSpPr>
              <a:spLocks/>
            </p:cNvSpPr>
            <p:nvPr/>
          </p:nvSpPr>
          <p:spPr bwMode="auto">
            <a:xfrm>
              <a:off x="4197" y="1104"/>
              <a:ext cx="168" cy="50"/>
            </a:xfrm>
            <a:custGeom>
              <a:avLst/>
              <a:gdLst>
                <a:gd name="T0" fmla="*/ 0 w 226"/>
                <a:gd name="T1" fmla="*/ 67 h 67"/>
                <a:gd name="T2" fmla="*/ 0 w 226"/>
                <a:gd name="T3" fmla="*/ 67 h 67"/>
                <a:gd name="T4" fmla="*/ 226 w 226"/>
                <a:gd name="T5" fmla="*/ 67 h 67"/>
                <a:gd name="T6" fmla="*/ 226 w 226"/>
                <a:gd name="T7" fmla="*/ 0 h 67"/>
                <a:gd name="T8" fmla="*/ 0 w 226"/>
                <a:gd name="T9" fmla="*/ 0 h 67"/>
                <a:gd name="T10" fmla="*/ 0 w 226"/>
                <a:gd name="T11" fmla="*/ 67 h 67"/>
              </a:gdLst>
              <a:ahLst/>
              <a:cxnLst>
                <a:cxn ang="0">
                  <a:pos x="T0" y="T1"/>
                </a:cxn>
                <a:cxn ang="0">
                  <a:pos x="T2" y="T3"/>
                </a:cxn>
                <a:cxn ang="0">
                  <a:pos x="T4" y="T5"/>
                </a:cxn>
                <a:cxn ang="0">
                  <a:pos x="T6" y="T7"/>
                </a:cxn>
                <a:cxn ang="0">
                  <a:pos x="T8" y="T9"/>
                </a:cxn>
                <a:cxn ang="0">
                  <a:pos x="T10" y="T11"/>
                </a:cxn>
              </a:cxnLst>
              <a:rect l="0" t="0" r="r" b="b"/>
              <a:pathLst>
                <a:path w="226" h="67">
                  <a:moveTo>
                    <a:pt x="0" y="67"/>
                  </a:moveTo>
                  <a:lnTo>
                    <a:pt x="0" y="67"/>
                  </a:lnTo>
                  <a:lnTo>
                    <a:pt x="226" y="67"/>
                  </a:lnTo>
                  <a:lnTo>
                    <a:pt x="226" y="0"/>
                  </a:lnTo>
                  <a:lnTo>
                    <a:pt x="0" y="0"/>
                  </a:lnTo>
                  <a:lnTo>
                    <a:pt x="0" y="67"/>
                  </a:lnTo>
                  <a:close/>
                </a:path>
              </a:pathLst>
            </a:custGeom>
            <a:solidFill>
              <a:srgbClr val="C1C1C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13" name="Freeform 7">
              <a:extLst>
                <a:ext uri="{FF2B5EF4-FFF2-40B4-BE49-F238E27FC236}">
                  <a16:creationId xmlns:a16="http://schemas.microsoft.com/office/drawing/2014/main" id="{036B73C2-3693-4396-804F-D55D38B0F633}"/>
                </a:ext>
              </a:extLst>
            </p:cNvPr>
            <p:cNvSpPr>
              <a:spLocks/>
            </p:cNvSpPr>
            <p:nvPr/>
          </p:nvSpPr>
          <p:spPr bwMode="auto">
            <a:xfrm>
              <a:off x="4197" y="1192"/>
              <a:ext cx="168" cy="50"/>
            </a:xfrm>
            <a:custGeom>
              <a:avLst/>
              <a:gdLst>
                <a:gd name="T0" fmla="*/ 0 w 226"/>
                <a:gd name="T1" fmla="*/ 67 h 67"/>
                <a:gd name="T2" fmla="*/ 0 w 226"/>
                <a:gd name="T3" fmla="*/ 67 h 67"/>
                <a:gd name="T4" fmla="*/ 226 w 226"/>
                <a:gd name="T5" fmla="*/ 67 h 67"/>
                <a:gd name="T6" fmla="*/ 226 w 226"/>
                <a:gd name="T7" fmla="*/ 0 h 67"/>
                <a:gd name="T8" fmla="*/ 0 w 226"/>
                <a:gd name="T9" fmla="*/ 0 h 67"/>
                <a:gd name="T10" fmla="*/ 0 w 226"/>
                <a:gd name="T11" fmla="*/ 67 h 67"/>
              </a:gdLst>
              <a:ahLst/>
              <a:cxnLst>
                <a:cxn ang="0">
                  <a:pos x="T0" y="T1"/>
                </a:cxn>
                <a:cxn ang="0">
                  <a:pos x="T2" y="T3"/>
                </a:cxn>
                <a:cxn ang="0">
                  <a:pos x="T4" y="T5"/>
                </a:cxn>
                <a:cxn ang="0">
                  <a:pos x="T6" y="T7"/>
                </a:cxn>
                <a:cxn ang="0">
                  <a:pos x="T8" y="T9"/>
                </a:cxn>
                <a:cxn ang="0">
                  <a:pos x="T10" y="T11"/>
                </a:cxn>
              </a:cxnLst>
              <a:rect l="0" t="0" r="r" b="b"/>
              <a:pathLst>
                <a:path w="226" h="67">
                  <a:moveTo>
                    <a:pt x="0" y="67"/>
                  </a:moveTo>
                  <a:lnTo>
                    <a:pt x="0" y="67"/>
                  </a:lnTo>
                  <a:lnTo>
                    <a:pt x="226" y="67"/>
                  </a:lnTo>
                  <a:lnTo>
                    <a:pt x="226" y="0"/>
                  </a:lnTo>
                  <a:lnTo>
                    <a:pt x="0" y="0"/>
                  </a:lnTo>
                  <a:lnTo>
                    <a:pt x="0" y="67"/>
                  </a:lnTo>
                  <a:close/>
                </a:path>
              </a:pathLst>
            </a:custGeom>
            <a:solidFill>
              <a:srgbClr val="C1C1C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14" name="Freeform 8">
              <a:extLst>
                <a:ext uri="{FF2B5EF4-FFF2-40B4-BE49-F238E27FC236}">
                  <a16:creationId xmlns:a16="http://schemas.microsoft.com/office/drawing/2014/main" id="{3D86E62D-E0E0-4428-A9A4-E63A3A1369C5}"/>
                </a:ext>
              </a:extLst>
            </p:cNvPr>
            <p:cNvSpPr>
              <a:spLocks/>
            </p:cNvSpPr>
            <p:nvPr/>
          </p:nvSpPr>
          <p:spPr bwMode="auto">
            <a:xfrm>
              <a:off x="4390" y="1088"/>
              <a:ext cx="82" cy="66"/>
            </a:xfrm>
            <a:custGeom>
              <a:avLst/>
              <a:gdLst>
                <a:gd name="T0" fmla="*/ 96 w 110"/>
                <a:gd name="T1" fmla="*/ 0 h 88"/>
                <a:gd name="T2" fmla="*/ 96 w 110"/>
                <a:gd name="T3" fmla="*/ 0 h 88"/>
                <a:gd name="T4" fmla="*/ 37 w 110"/>
                <a:gd name="T5" fmla="*/ 60 h 88"/>
                <a:gd name="T6" fmla="*/ 14 w 110"/>
                <a:gd name="T7" fmla="*/ 37 h 88"/>
                <a:gd name="T8" fmla="*/ 0 w 110"/>
                <a:gd name="T9" fmla="*/ 51 h 88"/>
                <a:gd name="T10" fmla="*/ 37 w 110"/>
                <a:gd name="T11" fmla="*/ 88 h 88"/>
                <a:gd name="T12" fmla="*/ 110 w 110"/>
                <a:gd name="T13" fmla="*/ 14 h 88"/>
                <a:gd name="T14" fmla="*/ 96 w 110"/>
                <a:gd name="T15" fmla="*/ 0 h 8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0" h="88">
                  <a:moveTo>
                    <a:pt x="96" y="0"/>
                  </a:moveTo>
                  <a:lnTo>
                    <a:pt x="96" y="0"/>
                  </a:lnTo>
                  <a:lnTo>
                    <a:pt x="37" y="60"/>
                  </a:lnTo>
                  <a:lnTo>
                    <a:pt x="14" y="37"/>
                  </a:lnTo>
                  <a:lnTo>
                    <a:pt x="0" y="51"/>
                  </a:lnTo>
                  <a:lnTo>
                    <a:pt x="37" y="88"/>
                  </a:lnTo>
                  <a:lnTo>
                    <a:pt x="110" y="14"/>
                  </a:lnTo>
                  <a:lnTo>
                    <a:pt x="96" y="0"/>
                  </a:lnTo>
                  <a:close/>
                </a:path>
              </a:pathLst>
            </a:custGeom>
            <a:solidFill>
              <a:schemeClr val="accent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15" name="Freeform 9">
              <a:extLst>
                <a:ext uri="{FF2B5EF4-FFF2-40B4-BE49-F238E27FC236}">
                  <a16:creationId xmlns:a16="http://schemas.microsoft.com/office/drawing/2014/main" id="{46BAE159-5B44-4906-96BD-59722E952A8F}"/>
                </a:ext>
              </a:extLst>
            </p:cNvPr>
            <p:cNvSpPr>
              <a:spLocks/>
            </p:cNvSpPr>
            <p:nvPr/>
          </p:nvSpPr>
          <p:spPr bwMode="auto">
            <a:xfrm>
              <a:off x="4390" y="1177"/>
              <a:ext cx="82" cy="65"/>
            </a:xfrm>
            <a:custGeom>
              <a:avLst/>
              <a:gdLst>
                <a:gd name="T0" fmla="*/ 14 w 110"/>
                <a:gd name="T1" fmla="*/ 37 h 88"/>
                <a:gd name="T2" fmla="*/ 14 w 110"/>
                <a:gd name="T3" fmla="*/ 37 h 88"/>
                <a:gd name="T4" fmla="*/ 0 w 110"/>
                <a:gd name="T5" fmla="*/ 51 h 88"/>
                <a:gd name="T6" fmla="*/ 37 w 110"/>
                <a:gd name="T7" fmla="*/ 88 h 88"/>
                <a:gd name="T8" fmla="*/ 110 w 110"/>
                <a:gd name="T9" fmla="*/ 14 h 88"/>
                <a:gd name="T10" fmla="*/ 96 w 110"/>
                <a:gd name="T11" fmla="*/ 0 h 88"/>
                <a:gd name="T12" fmla="*/ 37 w 110"/>
                <a:gd name="T13" fmla="*/ 59 h 88"/>
                <a:gd name="T14" fmla="*/ 14 w 110"/>
                <a:gd name="T15" fmla="*/ 37 h 8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0" h="88">
                  <a:moveTo>
                    <a:pt x="14" y="37"/>
                  </a:moveTo>
                  <a:lnTo>
                    <a:pt x="14" y="37"/>
                  </a:lnTo>
                  <a:lnTo>
                    <a:pt x="0" y="51"/>
                  </a:lnTo>
                  <a:lnTo>
                    <a:pt x="37" y="88"/>
                  </a:lnTo>
                  <a:lnTo>
                    <a:pt x="110" y="14"/>
                  </a:lnTo>
                  <a:lnTo>
                    <a:pt x="96" y="0"/>
                  </a:lnTo>
                  <a:lnTo>
                    <a:pt x="37" y="59"/>
                  </a:lnTo>
                  <a:lnTo>
                    <a:pt x="14" y="37"/>
                  </a:lnTo>
                  <a:close/>
                </a:path>
              </a:pathLst>
            </a:custGeom>
            <a:solidFill>
              <a:schemeClr val="accent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16" name="Freeform 10">
              <a:extLst>
                <a:ext uri="{FF2B5EF4-FFF2-40B4-BE49-F238E27FC236}">
                  <a16:creationId xmlns:a16="http://schemas.microsoft.com/office/drawing/2014/main" id="{9AA2914B-F8AD-4BF9-9992-E953C3A6B7F5}"/>
                </a:ext>
              </a:extLst>
            </p:cNvPr>
            <p:cNvSpPr>
              <a:spLocks/>
            </p:cNvSpPr>
            <p:nvPr/>
          </p:nvSpPr>
          <p:spPr bwMode="auto">
            <a:xfrm>
              <a:off x="4390" y="1000"/>
              <a:ext cx="82" cy="65"/>
            </a:xfrm>
            <a:custGeom>
              <a:avLst/>
              <a:gdLst>
                <a:gd name="T0" fmla="*/ 96 w 110"/>
                <a:gd name="T1" fmla="*/ 0 h 87"/>
                <a:gd name="T2" fmla="*/ 96 w 110"/>
                <a:gd name="T3" fmla="*/ 0 h 87"/>
                <a:gd name="T4" fmla="*/ 37 w 110"/>
                <a:gd name="T5" fmla="*/ 59 h 87"/>
                <a:gd name="T6" fmla="*/ 14 w 110"/>
                <a:gd name="T7" fmla="*/ 36 h 87"/>
                <a:gd name="T8" fmla="*/ 0 w 110"/>
                <a:gd name="T9" fmla="*/ 50 h 87"/>
                <a:gd name="T10" fmla="*/ 37 w 110"/>
                <a:gd name="T11" fmla="*/ 87 h 87"/>
                <a:gd name="T12" fmla="*/ 110 w 110"/>
                <a:gd name="T13" fmla="*/ 14 h 87"/>
                <a:gd name="T14" fmla="*/ 96 w 110"/>
                <a:gd name="T15" fmla="*/ 0 h 8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0" h="87">
                  <a:moveTo>
                    <a:pt x="96" y="0"/>
                  </a:moveTo>
                  <a:lnTo>
                    <a:pt x="96" y="0"/>
                  </a:lnTo>
                  <a:lnTo>
                    <a:pt x="37" y="59"/>
                  </a:lnTo>
                  <a:lnTo>
                    <a:pt x="14" y="36"/>
                  </a:lnTo>
                  <a:lnTo>
                    <a:pt x="0" y="50"/>
                  </a:lnTo>
                  <a:lnTo>
                    <a:pt x="37" y="87"/>
                  </a:lnTo>
                  <a:lnTo>
                    <a:pt x="110" y="14"/>
                  </a:lnTo>
                  <a:lnTo>
                    <a:pt x="96" y="0"/>
                  </a:lnTo>
                  <a:close/>
                </a:path>
              </a:pathLst>
            </a:custGeom>
            <a:solidFill>
              <a:schemeClr val="accent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grpSp>
      <p:grpSp>
        <p:nvGrpSpPr>
          <p:cNvPr id="27" name="Group 26">
            <a:extLst>
              <a:ext uri="{FF2B5EF4-FFF2-40B4-BE49-F238E27FC236}">
                <a16:creationId xmlns:a16="http://schemas.microsoft.com/office/drawing/2014/main" id="{A3AC1710-9900-41E1-94DC-7164506E2319}"/>
              </a:ext>
              <a:ext uri="{C183D7F6-B498-43B3-948B-1728B52AA6E4}">
                <adec:decorative xmlns:adec="http://schemas.microsoft.com/office/drawing/2017/decorative" val="1"/>
              </a:ext>
            </a:extLst>
          </p:cNvPr>
          <p:cNvGrpSpPr/>
          <p:nvPr/>
        </p:nvGrpSpPr>
        <p:grpSpPr>
          <a:xfrm>
            <a:off x="1070763" y="3131045"/>
            <a:ext cx="536140" cy="419440"/>
            <a:chOff x="7863531" y="3988872"/>
            <a:chExt cx="536140" cy="419440"/>
          </a:xfrm>
        </p:grpSpPr>
        <p:sp>
          <p:nvSpPr>
            <p:cNvPr id="28" name="Freeform 11">
              <a:extLst>
                <a:ext uri="{FF2B5EF4-FFF2-40B4-BE49-F238E27FC236}">
                  <a16:creationId xmlns:a16="http://schemas.microsoft.com/office/drawing/2014/main" id="{0016AEB1-591E-43C8-BC4C-28BA454F09A4}"/>
                </a:ext>
                <a:ext uri="{C183D7F6-B498-43B3-948B-1728B52AA6E4}">
                  <adec:decorative xmlns:adec="http://schemas.microsoft.com/office/drawing/2017/decorative" val="1"/>
                </a:ext>
              </a:extLst>
            </p:cNvPr>
            <p:cNvSpPr>
              <a:spLocks/>
            </p:cNvSpPr>
            <p:nvPr/>
          </p:nvSpPr>
          <p:spPr bwMode="auto">
            <a:xfrm>
              <a:off x="7863531" y="3988872"/>
              <a:ext cx="536140" cy="419440"/>
            </a:xfrm>
            <a:custGeom>
              <a:avLst/>
              <a:gdLst>
                <a:gd name="T0" fmla="*/ 0 w 426"/>
                <a:gd name="T1" fmla="*/ 12 h 333"/>
                <a:gd name="T2" fmla="*/ 0 w 426"/>
                <a:gd name="T3" fmla="*/ 12 h 333"/>
                <a:gd name="T4" fmla="*/ 0 w 426"/>
                <a:gd name="T5" fmla="*/ 255 h 333"/>
                <a:gd name="T6" fmla="*/ 12 w 426"/>
                <a:gd name="T7" fmla="*/ 268 h 333"/>
                <a:gd name="T8" fmla="*/ 195 w 426"/>
                <a:gd name="T9" fmla="*/ 268 h 333"/>
                <a:gd name="T10" fmla="*/ 195 w 426"/>
                <a:gd name="T11" fmla="*/ 306 h 333"/>
                <a:gd name="T12" fmla="*/ 130 w 426"/>
                <a:gd name="T13" fmla="*/ 306 h 333"/>
                <a:gd name="T14" fmla="*/ 130 w 426"/>
                <a:gd name="T15" fmla="*/ 333 h 333"/>
                <a:gd name="T16" fmla="*/ 293 w 426"/>
                <a:gd name="T17" fmla="*/ 333 h 333"/>
                <a:gd name="T18" fmla="*/ 293 w 426"/>
                <a:gd name="T19" fmla="*/ 306 h 333"/>
                <a:gd name="T20" fmla="*/ 228 w 426"/>
                <a:gd name="T21" fmla="*/ 306 h 333"/>
                <a:gd name="T22" fmla="*/ 228 w 426"/>
                <a:gd name="T23" fmla="*/ 268 h 333"/>
                <a:gd name="T24" fmla="*/ 413 w 426"/>
                <a:gd name="T25" fmla="*/ 268 h 333"/>
                <a:gd name="T26" fmla="*/ 426 w 426"/>
                <a:gd name="T27" fmla="*/ 255 h 333"/>
                <a:gd name="T28" fmla="*/ 426 w 426"/>
                <a:gd name="T29" fmla="*/ 12 h 333"/>
                <a:gd name="T30" fmla="*/ 413 w 426"/>
                <a:gd name="T31" fmla="*/ 0 h 333"/>
                <a:gd name="T32" fmla="*/ 12 w 426"/>
                <a:gd name="T33" fmla="*/ 0 h 333"/>
                <a:gd name="T34" fmla="*/ 0 w 426"/>
                <a:gd name="T35" fmla="*/ 12 h 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26" h="333">
                  <a:moveTo>
                    <a:pt x="0" y="12"/>
                  </a:moveTo>
                  <a:lnTo>
                    <a:pt x="0" y="12"/>
                  </a:lnTo>
                  <a:lnTo>
                    <a:pt x="0" y="255"/>
                  </a:lnTo>
                  <a:cubicBezTo>
                    <a:pt x="0" y="262"/>
                    <a:pt x="5" y="268"/>
                    <a:pt x="12" y="268"/>
                  </a:cubicBezTo>
                  <a:lnTo>
                    <a:pt x="195" y="268"/>
                  </a:lnTo>
                  <a:lnTo>
                    <a:pt x="195" y="306"/>
                  </a:lnTo>
                  <a:lnTo>
                    <a:pt x="130" y="306"/>
                  </a:lnTo>
                  <a:lnTo>
                    <a:pt x="130" y="333"/>
                  </a:lnTo>
                  <a:lnTo>
                    <a:pt x="293" y="333"/>
                  </a:lnTo>
                  <a:lnTo>
                    <a:pt x="293" y="306"/>
                  </a:lnTo>
                  <a:lnTo>
                    <a:pt x="228" y="306"/>
                  </a:lnTo>
                  <a:lnTo>
                    <a:pt x="228" y="268"/>
                  </a:lnTo>
                  <a:lnTo>
                    <a:pt x="413" y="268"/>
                  </a:lnTo>
                  <a:cubicBezTo>
                    <a:pt x="420" y="268"/>
                    <a:pt x="426" y="262"/>
                    <a:pt x="426" y="255"/>
                  </a:cubicBezTo>
                  <a:lnTo>
                    <a:pt x="426" y="12"/>
                  </a:lnTo>
                  <a:cubicBezTo>
                    <a:pt x="426" y="5"/>
                    <a:pt x="420" y="0"/>
                    <a:pt x="413" y="0"/>
                  </a:cubicBezTo>
                  <a:lnTo>
                    <a:pt x="12" y="0"/>
                  </a:lnTo>
                  <a:cubicBezTo>
                    <a:pt x="5" y="0"/>
                    <a:pt x="0" y="5"/>
                    <a:pt x="0" y="12"/>
                  </a:cubicBezTo>
                  <a:close/>
                </a:path>
              </a:pathLst>
            </a:custGeom>
            <a:solidFill>
              <a:srgbClr val="C1C1C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29" name="Rectangle: Rounded Corners 28">
              <a:extLst>
                <a:ext uri="{FF2B5EF4-FFF2-40B4-BE49-F238E27FC236}">
                  <a16:creationId xmlns:a16="http://schemas.microsoft.com/office/drawing/2014/main" id="{A813D111-2087-430A-88BD-8A021B619F30}"/>
                </a:ext>
              </a:extLst>
            </p:cNvPr>
            <p:cNvSpPr/>
            <p:nvPr/>
          </p:nvSpPr>
          <p:spPr bwMode="auto">
            <a:xfrm>
              <a:off x="7900988" y="4026346"/>
              <a:ext cx="459525" cy="263261"/>
            </a:xfrm>
            <a:prstGeom prst="roundRect">
              <a:avLst>
                <a:gd name="adj" fmla="val 2195"/>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solidFill>
                  <a:srgbClr val="FFFFFF"/>
                </a:solidFill>
                <a:ea typeface="Segoe UI" pitchFamily="34" charset="0"/>
                <a:cs typeface="Segoe UI" pitchFamily="34" charset="0"/>
              </a:endParaRPr>
            </a:p>
          </p:txBody>
        </p:sp>
      </p:grpSp>
      <p:grpSp>
        <p:nvGrpSpPr>
          <p:cNvPr id="30" name="Group 4">
            <a:extLst>
              <a:ext uri="{FF2B5EF4-FFF2-40B4-BE49-F238E27FC236}">
                <a16:creationId xmlns:a16="http://schemas.microsoft.com/office/drawing/2014/main" id="{779E3165-A8E8-45B3-9646-845D37B0C0B7}"/>
              </a:ext>
              <a:ext uri="{C183D7F6-B498-43B3-948B-1728B52AA6E4}">
                <adec:decorative xmlns:adec="http://schemas.microsoft.com/office/drawing/2017/decorative" val="1"/>
              </a:ext>
            </a:extLst>
          </p:cNvPr>
          <p:cNvGrpSpPr>
            <a:grpSpLocks noChangeAspect="1"/>
          </p:cNvGrpSpPr>
          <p:nvPr/>
        </p:nvGrpSpPr>
        <p:grpSpPr bwMode="auto">
          <a:xfrm>
            <a:off x="1266357" y="3232680"/>
            <a:ext cx="134938" cy="134938"/>
            <a:chOff x="8588" y="2564"/>
            <a:chExt cx="102" cy="102"/>
          </a:xfrm>
        </p:grpSpPr>
        <p:sp>
          <p:nvSpPr>
            <p:cNvPr id="31" name="Freeform 7">
              <a:extLst>
                <a:ext uri="{FF2B5EF4-FFF2-40B4-BE49-F238E27FC236}">
                  <a16:creationId xmlns:a16="http://schemas.microsoft.com/office/drawing/2014/main" id="{1EC868BA-386E-4C2A-A592-311048E30F97}"/>
                </a:ext>
              </a:extLst>
            </p:cNvPr>
            <p:cNvSpPr>
              <a:spLocks/>
            </p:cNvSpPr>
            <p:nvPr/>
          </p:nvSpPr>
          <p:spPr bwMode="auto">
            <a:xfrm>
              <a:off x="8588" y="2568"/>
              <a:ext cx="36" cy="47"/>
            </a:xfrm>
            <a:custGeom>
              <a:avLst/>
              <a:gdLst>
                <a:gd name="T0" fmla="*/ 0 w 48"/>
                <a:gd name="T1" fmla="*/ 63 h 63"/>
                <a:gd name="T2" fmla="*/ 0 w 48"/>
                <a:gd name="T3" fmla="*/ 63 h 63"/>
                <a:gd name="T4" fmla="*/ 27 w 48"/>
                <a:gd name="T5" fmla="*/ 63 h 63"/>
                <a:gd name="T6" fmla="*/ 48 w 48"/>
                <a:gd name="T7" fmla="*/ 27 h 63"/>
                <a:gd name="T8" fmla="*/ 44 w 48"/>
                <a:gd name="T9" fmla="*/ 0 h 63"/>
                <a:gd name="T10" fmla="*/ 0 w 48"/>
                <a:gd name="T11" fmla="*/ 63 h 63"/>
              </a:gdLst>
              <a:ahLst/>
              <a:cxnLst>
                <a:cxn ang="0">
                  <a:pos x="T0" y="T1"/>
                </a:cxn>
                <a:cxn ang="0">
                  <a:pos x="T2" y="T3"/>
                </a:cxn>
                <a:cxn ang="0">
                  <a:pos x="T4" y="T5"/>
                </a:cxn>
                <a:cxn ang="0">
                  <a:pos x="T6" y="T7"/>
                </a:cxn>
                <a:cxn ang="0">
                  <a:pos x="T8" y="T9"/>
                </a:cxn>
                <a:cxn ang="0">
                  <a:pos x="T10" y="T11"/>
                </a:cxn>
              </a:cxnLst>
              <a:rect l="0" t="0" r="r" b="b"/>
              <a:pathLst>
                <a:path w="48" h="63">
                  <a:moveTo>
                    <a:pt x="0" y="63"/>
                  </a:moveTo>
                  <a:lnTo>
                    <a:pt x="0" y="63"/>
                  </a:lnTo>
                  <a:lnTo>
                    <a:pt x="27" y="63"/>
                  </a:lnTo>
                  <a:cubicBezTo>
                    <a:pt x="27" y="48"/>
                    <a:pt x="36" y="35"/>
                    <a:pt x="48" y="27"/>
                  </a:cubicBezTo>
                  <a:lnTo>
                    <a:pt x="44" y="0"/>
                  </a:lnTo>
                  <a:cubicBezTo>
                    <a:pt x="18" y="10"/>
                    <a:pt x="0" y="35"/>
                    <a:pt x="0" y="63"/>
                  </a:cubicBezTo>
                  <a:close/>
                </a:path>
              </a:pathLst>
            </a:custGeom>
            <a:solidFill>
              <a:srgbClr val="8661C5"/>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34" name="Freeform 8">
              <a:extLst>
                <a:ext uri="{FF2B5EF4-FFF2-40B4-BE49-F238E27FC236}">
                  <a16:creationId xmlns:a16="http://schemas.microsoft.com/office/drawing/2014/main" id="{7C14A92B-E743-4B8A-9963-ED3184BA78EE}"/>
                </a:ext>
              </a:extLst>
            </p:cNvPr>
            <p:cNvSpPr>
              <a:spLocks/>
            </p:cNvSpPr>
            <p:nvPr/>
          </p:nvSpPr>
          <p:spPr bwMode="auto">
            <a:xfrm>
              <a:off x="8629" y="2605"/>
              <a:ext cx="20" cy="20"/>
            </a:xfrm>
            <a:custGeom>
              <a:avLst/>
              <a:gdLst>
                <a:gd name="T0" fmla="*/ 27 w 27"/>
                <a:gd name="T1" fmla="*/ 13 h 27"/>
                <a:gd name="T2" fmla="*/ 27 w 27"/>
                <a:gd name="T3" fmla="*/ 13 h 27"/>
                <a:gd name="T4" fmla="*/ 14 w 27"/>
                <a:gd name="T5" fmla="*/ 0 h 27"/>
                <a:gd name="T6" fmla="*/ 0 w 27"/>
                <a:gd name="T7" fmla="*/ 13 h 27"/>
                <a:gd name="T8" fmla="*/ 14 w 27"/>
                <a:gd name="T9" fmla="*/ 27 h 27"/>
                <a:gd name="T10" fmla="*/ 27 w 27"/>
                <a:gd name="T11" fmla="*/ 13 h 27"/>
              </a:gdLst>
              <a:ahLst/>
              <a:cxnLst>
                <a:cxn ang="0">
                  <a:pos x="T0" y="T1"/>
                </a:cxn>
                <a:cxn ang="0">
                  <a:pos x="T2" y="T3"/>
                </a:cxn>
                <a:cxn ang="0">
                  <a:pos x="T4" y="T5"/>
                </a:cxn>
                <a:cxn ang="0">
                  <a:pos x="T6" y="T7"/>
                </a:cxn>
                <a:cxn ang="0">
                  <a:pos x="T8" y="T9"/>
                </a:cxn>
                <a:cxn ang="0">
                  <a:pos x="T10" y="T11"/>
                </a:cxn>
              </a:cxnLst>
              <a:rect l="0" t="0" r="r" b="b"/>
              <a:pathLst>
                <a:path w="27" h="27">
                  <a:moveTo>
                    <a:pt x="27" y="13"/>
                  </a:moveTo>
                  <a:lnTo>
                    <a:pt x="27" y="13"/>
                  </a:lnTo>
                  <a:cubicBezTo>
                    <a:pt x="27" y="6"/>
                    <a:pt x="21" y="0"/>
                    <a:pt x="14" y="0"/>
                  </a:cubicBezTo>
                  <a:cubicBezTo>
                    <a:pt x="6" y="0"/>
                    <a:pt x="0" y="6"/>
                    <a:pt x="0" y="13"/>
                  </a:cubicBezTo>
                  <a:cubicBezTo>
                    <a:pt x="0" y="21"/>
                    <a:pt x="6" y="27"/>
                    <a:pt x="14" y="27"/>
                  </a:cubicBezTo>
                  <a:cubicBezTo>
                    <a:pt x="21" y="27"/>
                    <a:pt x="27" y="21"/>
                    <a:pt x="27" y="13"/>
                  </a:cubicBezTo>
                  <a:close/>
                </a:path>
              </a:pathLst>
            </a:custGeom>
            <a:solidFill>
              <a:srgbClr val="8661C5"/>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35" name="Freeform 9">
              <a:extLst>
                <a:ext uri="{FF2B5EF4-FFF2-40B4-BE49-F238E27FC236}">
                  <a16:creationId xmlns:a16="http://schemas.microsoft.com/office/drawing/2014/main" id="{CDDA321B-816C-40FB-AB0F-B61F909A8E31}"/>
                </a:ext>
              </a:extLst>
            </p:cNvPr>
            <p:cNvSpPr>
              <a:spLocks/>
            </p:cNvSpPr>
            <p:nvPr/>
          </p:nvSpPr>
          <p:spPr bwMode="auto">
            <a:xfrm>
              <a:off x="8640" y="2564"/>
              <a:ext cx="48" cy="38"/>
            </a:xfrm>
            <a:custGeom>
              <a:avLst/>
              <a:gdLst>
                <a:gd name="T0" fmla="*/ 36 w 64"/>
                <a:gd name="T1" fmla="*/ 50 h 50"/>
                <a:gd name="T2" fmla="*/ 36 w 64"/>
                <a:gd name="T3" fmla="*/ 50 h 50"/>
                <a:gd name="T4" fmla="*/ 64 w 64"/>
                <a:gd name="T5" fmla="*/ 50 h 50"/>
                <a:gd name="T6" fmla="*/ 0 w 64"/>
                <a:gd name="T7" fmla="*/ 0 h 50"/>
                <a:gd name="T8" fmla="*/ 4 w 64"/>
                <a:gd name="T9" fmla="*/ 27 h 50"/>
                <a:gd name="T10" fmla="*/ 36 w 64"/>
                <a:gd name="T11" fmla="*/ 50 h 50"/>
              </a:gdLst>
              <a:ahLst/>
              <a:cxnLst>
                <a:cxn ang="0">
                  <a:pos x="T0" y="T1"/>
                </a:cxn>
                <a:cxn ang="0">
                  <a:pos x="T2" y="T3"/>
                </a:cxn>
                <a:cxn ang="0">
                  <a:pos x="T4" y="T5"/>
                </a:cxn>
                <a:cxn ang="0">
                  <a:pos x="T6" y="T7"/>
                </a:cxn>
                <a:cxn ang="0">
                  <a:pos x="T8" y="T9"/>
                </a:cxn>
                <a:cxn ang="0">
                  <a:pos x="T10" y="T11"/>
                </a:cxn>
              </a:cxnLst>
              <a:rect l="0" t="0" r="r" b="b"/>
              <a:pathLst>
                <a:path w="64" h="50">
                  <a:moveTo>
                    <a:pt x="36" y="50"/>
                  </a:moveTo>
                  <a:lnTo>
                    <a:pt x="36" y="50"/>
                  </a:lnTo>
                  <a:lnTo>
                    <a:pt x="64" y="50"/>
                  </a:lnTo>
                  <a:cubicBezTo>
                    <a:pt x="56" y="22"/>
                    <a:pt x="31" y="1"/>
                    <a:pt x="0" y="0"/>
                  </a:cubicBezTo>
                  <a:lnTo>
                    <a:pt x="4" y="27"/>
                  </a:lnTo>
                  <a:cubicBezTo>
                    <a:pt x="18" y="29"/>
                    <a:pt x="30" y="38"/>
                    <a:pt x="36" y="50"/>
                  </a:cubicBezTo>
                  <a:close/>
                </a:path>
              </a:pathLst>
            </a:custGeom>
            <a:solidFill>
              <a:srgbClr val="C1C1C1"/>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sp>
          <p:nvSpPr>
            <p:cNvPr id="38" name="Freeform 10">
              <a:extLst>
                <a:ext uri="{FF2B5EF4-FFF2-40B4-BE49-F238E27FC236}">
                  <a16:creationId xmlns:a16="http://schemas.microsoft.com/office/drawing/2014/main" id="{B8FD4A7A-00C6-4E42-9C02-780E57B9D4A0}"/>
                </a:ext>
              </a:extLst>
            </p:cNvPr>
            <p:cNvSpPr>
              <a:spLocks/>
            </p:cNvSpPr>
            <p:nvPr/>
          </p:nvSpPr>
          <p:spPr bwMode="auto">
            <a:xfrm>
              <a:off x="8640" y="2622"/>
              <a:ext cx="50" cy="44"/>
            </a:xfrm>
            <a:custGeom>
              <a:avLst/>
              <a:gdLst>
                <a:gd name="T0" fmla="*/ 0 w 67"/>
                <a:gd name="T1" fmla="*/ 33 h 60"/>
                <a:gd name="T2" fmla="*/ 0 w 67"/>
                <a:gd name="T3" fmla="*/ 33 h 60"/>
                <a:gd name="T4" fmla="*/ 0 w 67"/>
                <a:gd name="T5" fmla="*/ 60 h 60"/>
                <a:gd name="T6" fmla="*/ 67 w 67"/>
                <a:gd name="T7" fmla="*/ 0 h 60"/>
                <a:gd name="T8" fmla="*/ 41 w 67"/>
                <a:gd name="T9" fmla="*/ 0 h 60"/>
                <a:gd name="T10" fmla="*/ 0 w 67"/>
                <a:gd name="T11" fmla="*/ 33 h 60"/>
              </a:gdLst>
              <a:ahLst/>
              <a:cxnLst>
                <a:cxn ang="0">
                  <a:pos x="T0" y="T1"/>
                </a:cxn>
                <a:cxn ang="0">
                  <a:pos x="T2" y="T3"/>
                </a:cxn>
                <a:cxn ang="0">
                  <a:pos x="T4" y="T5"/>
                </a:cxn>
                <a:cxn ang="0">
                  <a:pos x="T6" y="T7"/>
                </a:cxn>
                <a:cxn ang="0">
                  <a:pos x="T8" y="T9"/>
                </a:cxn>
                <a:cxn ang="0">
                  <a:pos x="T10" y="T11"/>
                </a:cxn>
              </a:cxnLst>
              <a:rect l="0" t="0" r="r" b="b"/>
              <a:pathLst>
                <a:path w="67" h="60">
                  <a:moveTo>
                    <a:pt x="0" y="33"/>
                  </a:moveTo>
                  <a:lnTo>
                    <a:pt x="0" y="33"/>
                  </a:lnTo>
                  <a:lnTo>
                    <a:pt x="0" y="60"/>
                  </a:lnTo>
                  <a:cubicBezTo>
                    <a:pt x="35" y="60"/>
                    <a:pt x="63" y="33"/>
                    <a:pt x="67" y="0"/>
                  </a:cubicBezTo>
                  <a:lnTo>
                    <a:pt x="41" y="0"/>
                  </a:lnTo>
                  <a:cubicBezTo>
                    <a:pt x="37" y="19"/>
                    <a:pt x="20" y="33"/>
                    <a:pt x="0" y="33"/>
                  </a:cubicBezTo>
                  <a:close/>
                </a:path>
              </a:pathLst>
            </a:custGeom>
            <a:solidFill>
              <a:srgbClr val="2F2F2F"/>
            </a:solidFill>
            <a:ln w="0">
              <a:noFill/>
              <a:prstDash val="solid"/>
              <a:round/>
              <a:headEnd/>
              <a:tailEnd/>
            </a:ln>
          </p:spPr>
          <p:txBody>
            <a:bodyPr vert="horz" wrap="square" lIns="76200" tIns="38100" rIns="76200" bIns="38100" numCol="1" anchor="t" anchorCtr="0" compatLnSpc="1">
              <a:prstTxWarp prst="textNoShape">
                <a:avLst/>
              </a:prstTxWarp>
            </a:bodyPr>
            <a:lstStyle/>
            <a:p>
              <a:endParaRPr lang="en-US" sz="1471"/>
            </a:p>
          </p:txBody>
        </p:sp>
      </p:grpSp>
    </p:spTree>
    <p:extLst>
      <p:ext uri="{BB962C8B-B14F-4D97-AF65-F5344CB8AC3E}">
        <p14:creationId xmlns:p14="http://schemas.microsoft.com/office/powerpoint/2010/main" val="15995053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39EFDA9-BA3A-4120-8DA9-F10DDF9B3944}"/>
              </a:ext>
            </a:extLst>
          </p:cNvPr>
          <p:cNvSpPr>
            <a:spLocks noGrp="1"/>
          </p:cNvSpPr>
          <p:nvPr>
            <p:ph type="title"/>
          </p:nvPr>
        </p:nvSpPr>
        <p:spPr/>
        <p:txBody>
          <a:bodyPr/>
          <a:lstStyle/>
          <a:p>
            <a:r>
              <a:rPr lang="en-US"/>
              <a:t>Questions?</a:t>
            </a:r>
          </a:p>
        </p:txBody>
      </p:sp>
    </p:spTree>
    <p:extLst>
      <p:ext uri="{BB962C8B-B14F-4D97-AF65-F5344CB8AC3E}">
        <p14:creationId xmlns:p14="http://schemas.microsoft.com/office/powerpoint/2010/main" val="651134662"/>
      </p:ext>
    </p:extLst>
  </p:cSld>
  <p:clrMapOvr>
    <a:masterClrMapping/>
  </p:clrMapOvr>
  <p:transition spd="slow">
    <p:push dir="u"/>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a:t>Thank you.</a:t>
            </a:r>
          </a:p>
        </p:txBody>
      </p:sp>
    </p:spTree>
    <p:extLst>
      <p:ext uri="{BB962C8B-B14F-4D97-AF65-F5344CB8AC3E}">
        <p14:creationId xmlns:p14="http://schemas.microsoft.com/office/powerpoint/2010/main" val="1770129082"/>
      </p:ext>
    </p:extLst>
  </p:cSld>
  <p:clrMapOvr>
    <a:masterClrMapping/>
  </p:clrMapOvr>
  <p:transition spd="slow">
    <p:push dir="u"/>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34B231-EC05-4C13-8874-C61456E34E25}"/>
              </a:ext>
            </a:extLst>
          </p:cNvPr>
          <p:cNvSpPr>
            <a:spLocks noGrp="1"/>
          </p:cNvSpPr>
          <p:nvPr>
            <p:ph type="title" idx="4294967295"/>
          </p:nvPr>
        </p:nvSpPr>
        <p:spPr>
          <a:xfrm>
            <a:off x="588263" y="-430887"/>
            <a:ext cx="11018520" cy="430887"/>
          </a:xfrm>
        </p:spPr>
        <p:txBody>
          <a:bodyPr vert="horz" wrap="square" lIns="0" tIns="0" rIns="0" bIns="0" rtlCol="0" anchor="b">
            <a:spAutoFit/>
          </a:bodyPr>
          <a:lstStyle/>
          <a:p>
            <a:r>
              <a:rPr lang="en-US"/>
              <a:t>End</a:t>
            </a:r>
          </a:p>
        </p:txBody>
      </p:sp>
    </p:spTree>
    <p:extLst>
      <p:ext uri="{BB962C8B-B14F-4D97-AF65-F5344CB8AC3E}">
        <p14:creationId xmlns:p14="http://schemas.microsoft.com/office/powerpoint/2010/main" val="2841784461"/>
      </p:ext>
    </p:extLst>
  </p:cSld>
  <p:clrMapOvr>
    <a:masterClrMapping/>
  </p:clrMapOvr>
  <p:transition>
    <p:fade/>
  </p:transition>
</p:sld>
</file>

<file path=ppt/theme/theme1.xml><?xml version="1.0" encoding="utf-8"?>
<a:theme xmlns:a="http://schemas.openxmlformats.org/drawingml/2006/main" name="Teams Workshop 2022 - Stand Out Presenter Mode">
  <a:themeElements>
    <a:clrScheme name="Custom 7">
      <a:dk1>
        <a:srgbClr val="000000"/>
      </a:dk1>
      <a:lt1>
        <a:srgbClr val="FFFFFF"/>
      </a:lt1>
      <a:dk2>
        <a:srgbClr val="34258E"/>
      </a:dk2>
      <a:lt2>
        <a:srgbClr val="F1F2F1"/>
      </a:lt2>
      <a:accent1>
        <a:srgbClr val="5C5AD4"/>
      </a:accent1>
      <a:accent2>
        <a:srgbClr val="34258E"/>
      </a:accent2>
      <a:accent3>
        <a:srgbClr val="9EA1FC"/>
      </a:accent3>
      <a:accent4>
        <a:srgbClr val="D1D2D1"/>
      </a:accent4>
      <a:accent5>
        <a:srgbClr val="727372"/>
      </a:accent5>
      <a:accent6>
        <a:srgbClr val="000000"/>
      </a:accent6>
      <a:hlink>
        <a:srgbClr val="5C5AD4"/>
      </a:hlink>
      <a:folHlink>
        <a:srgbClr val="5C5AD4"/>
      </a:folHlink>
    </a:clrScheme>
    <a:fontScheme name="Microsoft 2019 Brand Templates">
      <a:majorFont>
        <a:latin typeface="Segoe UI Semibold"/>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algn="l" defTabSz="932472" fontAlgn="base">
          <a:spcBef>
            <a:spcPct val="0"/>
          </a:spcBef>
          <a:spcAft>
            <a:spcPct val="0"/>
          </a:spcAft>
          <a:defRPr sz="2000" dirty="0" err="1" smtClean="0">
            <a:solidFill>
              <a:srgbClr val="FFFFFF"/>
            </a:soli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w="lg" len="med"/>
          <a:tailEnd type="none" w="lg" len="med"/>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sz="2000" dirty="0" err="1" smtClean="0"/>
        </a:defPPr>
      </a:lstStyle>
    </a:txDef>
  </a:objectDefaults>
  <a:extraClrSchemeLst/>
  <a:custClrLst>
    <a:custClr name="Light Orange">
      <a:srgbClr val="FF9349"/>
    </a:custClr>
    <a:custClr name="Light Yellow">
      <a:srgbClr val="FEF000"/>
    </a:custClr>
    <a:custClr name="Light Green">
      <a:srgbClr val="9BF00B"/>
    </a:custClr>
    <a:custClr name="Light Teal">
      <a:srgbClr val="30E5D0"/>
    </a:custClr>
    <a:custClr name="Light Blue">
      <a:srgbClr val="50E6FF"/>
    </a:custClr>
    <a:custClr name="Light Purple">
      <a:srgbClr val="D59DFF"/>
    </a:custClr>
    <a:custClr name="White">
      <a:srgbClr val="FFFFFF"/>
    </a:custClr>
    <a:custClr name="Extra Light Gray">
      <a:srgbClr val="F2F2F2"/>
    </a:custClr>
    <a:custClr name="Light Gray">
      <a:srgbClr val="E6E6E6"/>
    </a:custClr>
    <a:custClr name="Gray">
      <a:srgbClr val="D2D2D2"/>
    </a:custClr>
    <a:custClr name="Orange">
      <a:srgbClr val="D83B01"/>
    </a:custClr>
    <a:custClr name="Yellow">
      <a:srgbClr val="FFB900"/>
    </a:custClr>
    <a:custClr name="Green">
      <a:srgbClr val="107C10"/>
    </a:custClr>
    <a:custClr name="Teal">
      <a:srgbClr val="008575"/>
    </a:custClr>
    <a:custClr name="Blue">
      <a:srgbClr val="0078D4"/>
    </a:custClr>
    <a:custClr name="Purple">
      <a:srgbClr val="8661C5"/>
    </a:custClr>
    <a:custClr name="Mid Gray">
      <a:srgbClr val="737373"/>
    </a:custClr>
    <a:custClr name="Dark Gray">
      <a:srgbClr val="505050"/>
    </a:custClr>
    <a:custClr name="Extra Dark Gray">
      <a:srgbClr val="2F2F2F"/>
    </a:custClr>
    <a:custClr name="Rick Black">
      <a:srgbClr val="000000"/>
    </a:custClr>
    <a:custClr name="Dark Orange">
      <a:srgbClr val="6B2929"/>
    </a:custClr>
    <a:custClr name="Dark Yellow">
      <a:srgbClr val="6A4B16"/>
    </a:custClr>
    <a:custClr name="Dark Green">
      <a:srgbClr val="054B16"/>
    </a:custClr>
    <a:custClr name="Dark Teal">
      <a:srgbClr val="274B47"/>
    </a:custClr>
    <a:custClr name="Dark Blue">
      <a:srgbClr val="243A5E"/>
    </a:custClr>
    <a:custClr name="Dark Purple">
      <a:srgbClr val="3B2E58"/>
    </a:custClr>
  </a:custClrLst>
  <a:extLst>
    <a:ext uri="{05A4C25C-085E-4340-85A3-A5531E510DB2}">
      <thm15:themeFamily xmlns:thm15="http://schemas.microsoft.com/office/thememl/2012/main" name="Microsoft_Teams_Template_v04.potx" id="{B5F62A66-05CE-4446-94FC-3762AE71D75B}" vid="{37E6A9CF-A013-467B-BD2C-FDFF29AB731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MediaServiceDateTaken xmlns="71f1f120-f20f-4439-80f5-0c00e87e45e5" xsi:nil="true"/>
    <MediaServiceAutoKeyPoints xmlns="71f1f120-f20f-4439-80f5-0c00e87e45e5" xsi:nil="true"/>
    <MediaServiceKeyPoints xmlns="71f1f120-f20f-4439-80f5-0c00e87e45e5" xsi:nil="true"/>
    <Notes xmlns="71f1f120-f20f-4439-80f5-0c00e87e45e5" xsi:nil="true"/>
    <ImageTagsTaxHTField xmlns="71f1f120-f20f-4439-80f5-0c00e87e45e5">
      <Terms xmlns="http://schemas.microsoft.com/office/infopath/2007/PartnerControls"/>
    </ImageTagsTaxHTField>
    <TaxCatchAll xmlns="230e9df3-be65-4c73-a93b-d1236ebd677e" xsi:nil="true"/>
    <MediaLengthInSeconds xmlns="71f1f120-f20f-4439-80f5-0c00e87e45e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9D6103D478F59A418314044D209180AB" ma:contentTypeVersion="21" ma:contentTypeDescription="Create a new document." ma:contentTypeScope="" ma:versionID="372b39ad290f894a902ffdf8536f21b7">
  <xsd:schema xmlns:xsd="http://www.w3.org/2001/XMLSchema" xmlns:xs="http://www.w3.org/2001/XMLSchema" xmlns:p="http://schemas.microsoft.com/office/2006/metadata/properties" xmlns:ns1="http://schemas.microsoft.com/sharepoint/v3" xmlns:ns2="71f1f120-f20f-4439-80f5-0c00e87e45e5" xmlns:ns3="230e9df3-be65-4c73-a93b-d1236ebd677e" xmlns:ns4="debb5864-8a30-424d-86a9-594811468b06" targetNamespace="http://schemas.microsoft.com/office/2006/metadata/properties" ma:root="true" ma:fieldsID="4143c745604b8f9cf6115c4c0c30e7ec" ns1:_="" ns2:_="" ns3:_="" ns4:_="">
    <xsd:import namespace="http://schemas.microsoft.com/sharepoint/v3"/>
    <xsd:import namespace="71f1f120-f20f-4439-80f5-0c00e87e45e5"/>
    <xsd:import namespace="230e9df3-be65-4c73-a93b-d1236ebd677e"/>
    <xsd:import namespace="debb5864-8a30-424d-86a9-594811468b06"/>
    <xsd:element name="properties">
      <xsd:complexType>
        <xsd:sequence>
          <xsd:element name="documentManagement">
            <xsd:complexType>
              <xsd:all>
                <xsd:element ref="ns2:MediaServiceMetadata" minOccurs="0"/>
                <xsd:element ref="ns2:MediaServiceFastMetadata" minOccurs="0"/>
                <xsd:element ref="ns2:ImageTagsTaxHTField" minOccurs="0"/>
                <xsd:element ref="ns3:TaxCatchAll" minOccurs="0"/>
                <xsd:element ref="ns2:MediaServiceAutoKeyPoints" minOccurs="0"/>
                <xsd:element ref="ns2:MediaServiceKeyPoints" minOccurs="0"/>
                <xsd:element ref="ns4:SharedWithUsers" minOccurs="0"/>
                <xsd:element ref="ns4:SharedWithDetails" minOccurs="0"/>
                <xsd:element ref="ns2:MediaServiceGenerationTime" minOccurs="0"/>
                <xsd:element ref="ns2:MediaServiceEventHashCode" minOccurs="0"/>
                <xsd:element ref="ns2:MediaServiceOCR" minOccurs="0"/>
                <xsd:element ref="ns2:MediaServiceDateTaken" minOccurs="0"/>
                <xsd:element ref="ns2:MediaLengthInSeconds" minOccurs="0"/>
                <xsd:element ref="ns2:Notes" minOccurs="0"/>
                <xsd:element ref="ns1:_ip_UnifiedCompliancePolicyProperties" minOccurs="0"/>
                <xsd:element ref="ns1:_ip_UnifiedCompliancePolicyUIAction" minOccurs="0"/>
                <xsd:element ref="ns2:MediaServiceSearchProperties" minOccurs="0"/>
                <xsd:element ref="ns2:MediaServiceDocTag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3" nillable="true" ma:displayName="Unified Compliance Policy Properties" ma:hidden="true" ma:internalName="_ip_UnifiedCompliancePolicyProperties">
      <xsd:simpleType>
        <xsd:restriction base="dms:Note"/>
      </xsd:simpleType>
    </xsd:element>
    <xsd:element name="_ip_UnifiedCompliancePolicyUIAction" ma:index="24"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f1f120-f20f-4439-80f5-0c00e87e45e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ImageTagsTaxHTField" ma:index="11"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DateTaken" ma:index="20" nillable="true" ma:displayName="MediaServiceDateTaken" ma:hidden="true" ma:internalName="MediaServiceDateTaken" ma:readOnly="true">
      <xsd:simpleType>
        <xsd:restriction base="dms:Text"/>
      </xsd:simpleType>
    </xsd:element>
    <xsd:element name="MediaLengthInSeconds" ma:index="21" nillable="true" ma:displayName="Length (seconds)" ma:internalName="MediaLengthInSeconds" ma:readOnly="true">
      <xsd:simpleType>
        <xsd:restriction base="dms:Unknown"/>
      </xsd:simpleType>
    </xsd:element>
    <xsd:element name="Notes" ma:index="22" nillable="true" ma:displayName="Notes" ma:format="Dropdown" ma:internalName="Notes">
      <xsd:simpleType>
        <xsd:restriction base="dms:Note">
          <xsd:maxLength value="255"/>
        </xsd:restriction>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DocTags" ma:index="26" nillable="true" ma:displayName="MediaServiceDocTags" ma:hidden="true" ma:internalName="MediaServiceDocTags" ma:readOnly="true">
      <xsd:simpleType>
        <xsd:restriction base="dms:Note"/>
      </xsd:simpleType>
    </xsd:element>
    <xsd:element name="MediaServiceObjectDetectorVersions" ma:index="27"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12" nillable="true" ma:displayName="Taxonomy Catch All Column" ma:hidden="true" ma:list="{892f0aa1-b272-4bdc-b151-be65ae5f0c8f}" ma:internalName="TaxCatchAll" ma:showField="CatchAllData" ma:web="debb5864-8a30-424d-86a9-594811468b06">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debb5864-8a30-424d-86a9-594811468b06"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88480C9-B615-44F3-A800-FD5F930D72FE}">
  <ds:schemaRefs>
    <ds:schemaRef ds:uri="http://schemas.microsoft.com/sharepoint/v3/contenttype/forms"/>
  </ds:schemaRefs>
</ds:datastoreItem>
</file>

<file path=customXml/itemProps2.xml><?xml version="1.0" encoding="utf-8"?>
<ds:datastoreItem xmlns:ds="http://schemas.openxmlformats.org/officeDocument/2006/customXml" ds:itemID="{FF866813-07E5-4884-8340-A50F5B3E45F7}">
  <ds:schemaRefs>
    <ds:schemaRef ds:uri="http://schemas.microsoft.com/office/2006/metadata/properties"/>
    <ds:schemaRef ds:uri="http://purl.org/dc/terms/"/>
    <ds:schemaRef ds:uri="http://schemas.microsoft.com/office/2006/documentManagement/types"/>
    <ds:schemaRef ds:uri="http://purl.org/dc/elements/1.1/"/>
    <ds:schemaRef ds:uri="http://www.w3.org/XML/1998/namespace"/>
    <ds:schemaRef ds:uri="71f1f120-f20f-4439-80f5-0c00e87e45e5"/>
    <ds:schemaRef ds:uri="http://schemas.openxmlformats.org/package/2006/metadata/core-properties"/>
    <ds:schemaRef ds:uri="debb5864-8a30-424d-86a9-594811468b06"/>
    <ds:schemaRef ds:uri="http://schemas.microsoft.com/office/infopath/2007/PartnerControls"/>
    <ds:schemaRef ds:uri="230e9df3-be65-4c73-a93b-d1236ebd677e"/>
    <ds:schemaRef ds:uri="http://schemas.microsoft.com/sharepoint/v3"/>
    <ds:schemaRef ds:uri="http://purl.org/dc/dcmitype/"/>
  </ds:schemaRefs>
</ds:datastoreItem>
</file>

<file path=customXml/itemProps3.xml><?xml version="1.0" encoding="utf-8"?>
<ds:datastoreItem xmlns:ds="http://schemas.openxmlformats.org/officeDocument/2006/customXml" ds:itemID="{CAB4E45D-3D39-4145-AFA4-C0837A8B71D7}"/>
</file>

<file path=docMetadata/LabelInfo.xml><?xml version="1.0" encoding="utf-8"?>
<clbl:labelList xmlns:clbl="http://schemas.microsoft.com/office/2020/mipLabelMetadata">
  <clbl:label id="{1a19d03a-48bc-4359-8038-5b5f6d5847c3}" enabled="1" method="Standard" siteId="{72f988bf-86f1-41af-91ab-2d7cd011db47}" contentBits="2" removed="0"/>
</clbl:labelList>
</file>

<file path=docProps/app.xml><?xml version="1.0" encoding="utf-8"?>
<Properties xmlns="http://schemas.openxmlformats.org/officeDocument/2006/extended-properties" xmlns:vt="http://schemas.openxmlformats.org/officeDocument/2006/docPropsVTypes">
  <TotalTime>0</TotalTime>
  <Words>3837</Words>
  <Application>Microsoft Office PowerPoint</Application>
  <PresentationFormat>Widescreen</PresentationFormat>
  <Paragraphs>517</Paragraphs>
  <Slides>54</Slides>
  <Notes>49</Notes>
  <HiddenSlides>6</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54</vt:i4>
      </vt:variant>
    </vt:vector>
  </HeadingPairs>
  <TitlesOfParts>
    <vt:vector size="62" baseType="lpstr">
      <vt:lpstr>Arial</vt:lpstr>
      <vt:lpstr>Calibri</vt:lpstr>
      <vt:lpstr>Consolas</vt:lpstr>
      <vt:lpstr>Segoe UI</vt:lpstr>
      <vt:lpstr>Segoe UI Semibold</vt:lpstr>
      <vt:lpstr>SFMono-Regular</vt:lpstr>
      <vt:lpstr>Wingdings</vt:lpstr>
      <vt:lpstr>Teams Workshop 2022 - Stand Out Presenter Mode</vt:lpstr>
      <vt:lpstr>Module 4 Microsoft Teams Rooms resource account</vt:lpstr>
      <vt:lpstr>Version history</vt:lpstr>
      <vt:lpstr>Objectives</vt:lpstr>
      <vt:lpstr>Teams Rooms Resource account</vt:lpstr>
      <vt:lpstr>Resource account</vt:lpstr>
      <vt:lpstr>Resource account </vt:lpstr>
      <vt:lpstr>Resource account security</vt:lpstr>
      <vt:lpstr>Animated Chart</vt:lpstr>
      <vt:lpstr>Microsoft 365 admin center</vt:lpstr>
      <vt:lpstr>Microsoft 365 admin center </vt:lpstr>
      <vt:lpstr>Microsoft 365 admin center  </vt:lpstr>
      <vt:lpstr>Microsoft 365 admin center   </vt:lpstr>
      <vt:lpstr>Microsoft 365 admin center    </vt:lpstr>
      <vt:lpstr>Microsoft 365 admin center     </vt:lpstr>
      <vt:lpstr>Microsoft 365 admin center      </vt:lpstr>
      <vt:lpstr>Microsoft 365 admin center       </vt:lpstr>
      <vt:lpstr>Microsoft 365 admin center         </vt:lpstr>
      <vt:lpstr>Manually provisioning user</vt:lpstr>
      <vt:lpstr>Manually provisioning user </vt:lpstr>
      <vt:lpstr>Determine license to assign</vt:lpstr>
      <vt:lpstr>Determine license to assign </vt:lpstr>
      <vt:lpstr>PowerShell variables</vt:lpstr>
      <vt:lpstr>PowerShell variables </vt:lpstr>
      <vt:lpstr>Provisioning a single user</vt:lpstr>
      <vt:lpstr>Provisioning a single user </vt:lpstr>
      <vt:lpstr>Provisioning a single user  </vt:lpstr>
      <vt:lpstr>Provisioning a single user   </vt:lpstr>
      <vt:lpstr>Provisioning a single user    </vt:lpstr>
      <vt:lpstr>Bulk user provisioning</vt:lpstr>
      <vt:lpstr>Skype for Business</vt:lpstr>
      <vt:lpstr>Skype for Business </vt:lpstr>
      <vt:lpstr>Skype for Business meeting room (Optional)</vt:lpstr>
      <vt:lpstr>Advanced resource account options</vt:lpstr>
      <vt:lpstr>Edit Mailbox settings</vt:lpstr>
      <vt:lpstr>Optional settings</vt:lpstr>
      <vt:lpstr>Optional settings </vt:lpstr>
      <vt:lpstr>Optional settings  </vt:lpstr>
      <vt:lpstr>Optional settings   </vt:lpstr>
      <vt:lpstr>Optional settings    </vt:lpstr>
      <vt:lpstr>Optional settings     </vt:lpstr>
      <vt:lpstr>Optional settings      </vt:lpstr>
      <vt:lpstr>Optional settings       </vt:lpstr>
      <vt:lpstr>Optional settings         </vt:lpstr>
      <vt:lpstr>Optional settings        </vt:lpstr>
      <vt:lpstr>Assigning phone number</vt:lpstr>
      <vt:lpstr>Assigning phone number  </vt:lpstr>
      <vt:lpstr>Assigning phone number   </vt:lpstr>
      <vt:lpstr>Optional settings          </vt:lpstr>
      <vt:lpstr>Assigning phone number </vt:lpstr>
      <vt:lpstr>Summary</vt:lpstr>
      <vt:lpstr>Objectives </vt:lpstr>
      <vt:lpstr>Questions?</vt:lpstr>
      <vt:lpstr>Thank you.</vt:lpstr>
      <vt:lpstr>End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Step-by-step guide to configuring Teams solutions for the frontline and executing an effective pilot</dc:title>
  <dc:creator>Olga Gordon</dc:creator>
  <cp:lastModifiedBy>Martin Boam</cp:lastModifiedBy>
  <cp:revision>4</cp:revision>
  <dcterms:created xsi:type="dcterms:W3CDTF">2022-01-31T16:49:00Z</dcterms:created>
  <dcterms:modified xsi:type="dcterms:W3CDTF">2023-04-27T11:57:34Z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0x0101009D6103D478F59A418314044D209180AB</vt:lpwstr>
  </property>
  <property fmtid="{D5CDD505-2E9C-101B-9397-08002B2CF9AE}" pid="3" name="Order">
    <vt:lpwstr>149400.000000000</vt:lpwstr>
  </property>
  <property fmtid="{D5CDD505-2E9C-101B-9397-08002B2CF9AE}" pid="4" name="xd_ProgID">
    <vt:lpwstr/>
  </property>
  <property fmtid="{D5CDD505-2E9C-101B-9397-08002B2CF9AE}" pid="5" name="MediaServiceImageTags">
    <vt:lpwstr/>
  </property>
  <property fmtid="{D5CDD505-2E9C-101B-9397-08002B2CF9AE}" pid="6" name="ComplianceAssetId">
    <vt:lpwstr/>
  </property>
  <property fmtid="{D5CDD505-2E9C-101B-9397-08002B2CF9AE}" pid="7" name="TemplateUrl">
    <vt:lpwstr/>
  </property>
  <property fmtid="{D5CDD505-2E9C-101B-9397-08002B2CF9AE}" pid="8" name="_ExtendedDescription">
    <vt:lpwstr/>
  </property>
  <property fmtid="{D5CDD505-2E9C-101B-9397-08002B2CF9AE}" pid="9" name="TriggerFlowInfo">
    <vt:lpwstr/>
  </property>
  <property fmtid="{D5CDD505-2E9C-101B-9397-08002B2CF9AE}" pid="10" name="xd_Signature">
    <vt:lpwstr/>
  </property>
  <property fmtid="{D5CDD505-2E9C-101B-9397-08002B2CF9AE}" pid="11" name="ClassificationContentMarkingFooterLocations">
    <vt:lpwstr>Teams Workshop 2022 - Stand Out Presenter Mode:8</vt:lpwstr>
  </property>
  <property fmtid="{D5CDD505-2E9C-101B-9397-08002B2CF9AE}" pid="12" name="ClassificationContentMarkingFooterText">
    <vt:lpwstr>Classified as Microsoft Confidential</vt:lpwstr>
  </property>
</Properties>
</file>