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7FFFCC8A_E4CEE86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E4E1E6_D834C59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ED61_5C1CDF8D.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8" r:id="rId5"/>
    <p:sldMasterId id="2147483715" r:id="rId6"/>
    <p:sldMasterId id="2147483771" r:id="rId7"/>
    <p:sldMasterId id="2147483820" r:id="rId8"/>
    <p:sldMasterId id="2147483893" r:id="rId9"/>
    <p:sldMasterId id="2147483949" r:id="rId10"/>
    <p:sldMasterId id="2147483998" r:id="rId11"/>
  </p:sldMasterIdLst>
  <p:notesMasterIdLst>
    <p:notesMasterId r:id="rId55"/>
  </p:notesMasterIdLst>
  <p:handoutMasterIdLst>
    <p:handoutMasterId r:id="rId56"/>
  </p:handoutMasterIdLst>
  <p:sldIdLst>
    <p:sldId id="256" r:id="rId12"/>
    <p:sldId id="2147471449" r:id="rId13"/>
    <p:sldId id="2147469899" r:id="rId14"/>
    <p:sldId id="2147478891" r:id="rId15"/>
    <p:sldId id="2147470474" r:id="rId16"/>
    <p:sldId id="2134806709" r:id="rId17"/>
    <p:sldId id="283" r:id="rId18"/>
    <p:sldId id="2147471440" r:id="rId19"/>
    <p:sldId id="2147471386" r:id="rId20"/>
    <p:sldId id="2147478876" r:id="rId21"/>
    <p:sldId id="2147478874" r:id="rId22"/>
    <p:sldId id="2147478911" r:id="rId23"/>
    <p:sldId id="2145706470" r:id="rId24"/>
    <p:sldId id="2147469905" r:id="rId25"/>
    <p:sldId id="2147471376" r:id="rId26"/>
    <p:sldId id="2147469900" r:id="rId27"/>
    <p:sldId id="2147478873" r:id="rId28"/>
    <p:sldId id="2147478879" r:id="rId29"/>
    <p:sldId id="2147478877" r:id="rId30"/>
    <p:sldId id="2147478881" r:id="rId31"/>
    <p:sldId id="2147478943" r:id="rId32"/>
    <p:sldId id="2147478944" r:id="rId33"/>
    <p:sldId id="2147478945" r:id="rId34"/>
    <p:sldId id="2147471445" r:id="rId35"/>
    <p:sldId id="2147478882" r:id="rId36"/>
    <p:sldId id="2147478883" r:id="rId37"/>
    <p:sldId id="2145706483" r:id="rId38"/>
    <p:sldId id="2147469902" r:id="rId39"/>
    <p:sldId id="2147478884" r:id="rId40"/>
    <p:sldId id="2147478878" r:id="rId41"/>
    <p:sldId id="2147478886" r:id="rId42"/>
    <p:sldId id="2147469889" r:id="rId43"/>
    <p:sldId id="2147478887" r:id="rId44"/>
    <p:sldId id="2147470512" r:id="rId45"/>
    <p:sldId id="2147478871" r:id="rId46"/>
    <p:sldId id="2147478840" r:id="rId47"/>
    <p:sldId id="2147477147" r:id="rId48"/>
    <p:sldId id="2147478830" r:id="rId49"/>
    <p:sldId id="2147478848" r:id="rId50"/>
    <p:sldId id="2147478831" r:id="rId51"/>
    <p:sldId id="2147478858" r:id="rId52"/>
    <p:sldId id="2147478888" r:id="rId53"/>
    <p:sldId id="2147478889" r:id="rId54"/>
  </p:sldIdLst>
  <p:sldSz cx="14630400" cy="8229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0567214-6695-4F40-8152-F1675169D6EB}">
          <p14:sldIdLst>
            <p14:sldId id="256"/>
            <p14:sldId id="2147471449"/>
          </p14:sldIdLst>
        </p14:section>
        <p14:section name="Overview" id="{AE2438B6-6527-4BB7-8464-1A3A041B2167}">
          <p14:sldIdLst>
            <p14:sldId id="2147469899"/>
            <p14:sldId id="2147478891"/>
            <p14:sldId id="2147470474"/>
            <p14:sldId id="2134806709"/>
            <p14:sldId id="283"/>
            <p14:sldId id="2147471440"/>
          </p14:sldIdLst>
        </p14:section>
        <p14:section name="Plan" id="{BFD48062-A231-4006-A91C-F42617866E37}">
          <p14:sldIdLst>
            <p14:sldId id="2147471386"/>
            <p14:sldId id="2147478876"/>
            <p14:sldId id="2147478874"/>
            <p14:sldId id="2147478911"/>
            <p14:sldId id="2145706470"/>
            <p14:sldId id="2147469905"/>
          </p14:sldIdLst>
        </p14:section>
        <p14:section name="Assess" id="{A950A878-3A66-4A7F-B2B6-25B00E93E2B6}">
          <p14:sldIdLst>
            <p14:sldId id="2147471376"/>
            <p14:sldId id="2147469900"/>
            <p14:sldId id="2147478873"/>
            <p14:sldId id="2147478879"/>
          </p14:sldIdLst>
        </p14:section>
        <p14:section name="Deploy" id="{0DB5079C-5A5B-458A-9488-7B42E3EA2E5F}">
          <p14:sldIdLst>
            <p14:sldId id="2147478877"/>
            <p14:sldId id="2147478881"/>
            <p14:sldId id="2147478943"/>
            <p14:sldId id="2147478944"/>
            <p14:sldId id="2147478945"/>
            <p14:sldId id="2147471445"/>
          </p14:sldIdLst>
        </p14:section>
        <p14:section name="Train and adopt" id="{9D10A805-9014-466E-9886-55686EBF7164}">
          <p14:sldIdLst>
            <p14:sldId id="2147478882"/>
            <p14:sldId id="2147478883"/>
            <p14:sldId id="2145706483"/>
            <p14:sldId id="2147469902"/>
          </p14:sldIdLst>
        </p14:section>
        <p14:section name="Drive value" id="{9ED45CB3-E5FD-4828-8334-A2FEC6C02104}">
          <p14:sldIdLst>
            <p14:sldId id="2147478884"/>
            <p14:sldId id="2147478878"/>
            <p14:sldId id="2147478886"/>
            <p14:sldId id="2147469889"/>
          </p14:sldIdLst>
        </p14:section>
        <p14:section name="Adoption best practices" id="{AEF12378-2AFF-454C-A085-DE12F5C6FB3A}">
          <p14:sldIdLst>
            <p14:sldId id="2147478887"/>
            <p14:sldId id="2147470512"/>
            <p14:sldId id="2147478871"/>
            <p14:sldId id="2147478840"/>
            <p14:sldId id="2147477147"/>
            <p14:sldId id="2147478830"/>
            <p14:sldId id="2147478848"/>
            <p14:sldId id="2147478831"/>
            <p14:sldId id="2147478858"/>
          </p14:sldIdLst>
        </p14:section>
        <p14:section name="Additional resources" id="{7AC9F423-0D06-48F1-802A-8F078450E98C}">
          <p14:sldIdLst>
            <p14:sldId id="2147478888"/>
            <p14:sldId id="2147478889"/>
          </p14:sldIdLst>
        </p14:section>
      </p14:sectionLst>
    </p:ext>
    <p:ext uri="{EFAFB233-063F-42B5-8137-9DF3F51BA10A}">
      <p15:sldGuideLst xmlns:p15="http://schemas.microsoft.com/office/powerpoint/2012/main">
        <p15:guide id="9" orient="horz" pos="4968" userDrawn="1">
          <p15:clr>
            <a:srgbClr val="A4A3A4"/>
          </p15:clr>
        </p15:guide>
        <p15:guide id="10"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372812-994C-8228-EC1D-BADE669209AE}" name="Claire Delaney" initials="CD" userId="S::claired@simplicityci.com::80b8f2f1-ec33-432d-b63b-a6400f3da804" providerId="AD"/>
  <p188:author id="{1E1B3F26-CD1F-80FD-0DED-C97B3AA842EC}" name="Jeff McInnis (REDCLOUD INC)" initials="JM(I" userId="Jeff McInnis (REDCLOUD INC)" providerId="None"/>
  <p188:author id="{106ED338-4B75-036A-02D1-8568254C406F}" name="Guest User" initials="GU" userId="S::urn:spo:anon#b99707dd23130d541b1113d3e224050acb46fc4bed373b2fc1c97d22fa3c3781::" providerId="AD"/>
  <p188:author id="{B93F863B-F3F9-9091-1BC1-CE1DF1F9B95E}" name="Sarah Wilson" initials="SW" userId="S::sarah@cincodesign.com::4ca77a1c-9f62-49b4-9cc0-5e151f78ca57" providerId="AD"/>
  <p188:author id="{4BE6DE47-3318-C16F-EB97-2F14CA9F47A1}" name="Emily Folsom (PRICEWATERHOUSECOOPERS LLP)" initials="EL" userId="S::v-emfolsom@microsoft.com::5fe10034-b5f7-440e-ae5f-b2ba9a180dbd" providerId="AD"/>
  <p188:author id="{B28D5149-1D48-50B3-0516-BF9687B5882E}" name="Tavo Adame (Simplicity)" initials="TA" userId="S::v-adametavo@microsoft.com::fcf8a9de-df1a-4899-b3ad-eb929c55fdc2" providerId="AD"/>
  <p188:author id="{DB6B5F4C-FEDB-068F-A9CD-1A622210EA76}" name="Danielle Lirette" initials="DL" userId="S::dalirett@microsoft.com::86bffb7f-3bbd-4404-8d83-896d5859e7a9" providerId="AD"/>
  <p188:author id="{77842058-0E0C-AE0C-433A-FC46752D3F80}" name="Tavo Adame (Denny Mountain Media)" initials="TM" userId="S::v-tavoadame@microsoft.com::fcf8a9de-df1a-4899-b3ad-eb929c55fdc2" providerId="AD"/>
  <p188:author id="{2A29CE59-8DAB-7754-D83C-42C7E6A0044F}" name="Claire Delaney (Denny Mountain Media LLC)" initials="CD(MML" userId="S::v-cld@microsoft.com::8c8734c1-a9f4-4179-bc3b-45e6b70c46f4" providerId="AD"/>
  <p188:author id="{BF00197B-D986-FEB3-C183-69DF713E353F}" name="Liz Sundet" initials="LS" userId="S::lisundet@microsoft.com::a216ab5c-6f19-4df9-9d52-91ea0b1c2ac9" providerId="AD"/>
  <p188:author id="{1DE3E17B-7255-3159-1BF4-E1FB97E5AC12}" name="Chris Dugovich" initials="CD" userId="S::chdugovi@microsoft.com::e3ec8542-2739-421c-a024-6aade0195af0" providerId="AD"/>
  <p188:author id="{7F1AD68B-FAF8-0095-1006-0EF52A4E8EB5}" name="Loreen La Penna" initials="LP" userId="S::loreenl@microsoft.com::3cd058e1-b553-4563-989a-433cb400ff41" providerId="AD"/>
  <p188:author id="{46983A96-0CB7-2FC4-767C-0CB9A29ACD91}" name="Michael Holste" initials="MH" userId="S::miholste@microsoft.com::3e25461e-d352-4ff6-9c56-72d944834c3d" providerId="AD"/>
  <p188:author id="{CB7B68A1-4208-96B1-9DF4-C573EB67B07D}" name="Jessie Hwang" initials="JH" userId="S::jhwang@microsoft.com::85f2306c-fd56-49d2-8dff-e96751c6f345" providerId="AD"/>
  <p188:author id="{4ACC95A1-35E7-199E-C8D8-A60F70482912}" name="Tierney Cunningham" initials="TC" userId="S::ticunnin@microsoft.com::62f4f650-5c68-4535-8517-3a3a0205aaef" providerId="AD"/>
  <p188:author id="{1C9C47A8-D11E-FA6A-9018-88164BD11F1B}" name="Tavo Adame" initials="TA" userId="S::tavo@dennymountain.com::14592cf3-0d58-496d-afba-0cb54076a8e2" providerId="AD"/>
  <p188:author id="{73B24CBF-C4F8-A7D6-6D81-2EBD11FCBA2A}" name="Claire Delaney" initials="CD" userId="S::claired_simplicityci.com#ext#@microsoft.onmicrosoft.com::7fcc3372-1d5c-41e3-bdb8-27d6322fd6b1" providerId="AD"/>
  <p188:author id="{780C5DDA-6D85-3A4B-3AA4-D696ED8A2643}" name="Mistelle Taylor" initials="MT" userId="S::mistt@microsoft.com::17633ad2-4e1e-413f-b15f-aaf6a6450629" providerId="AD"/>
  <p188:author id="{988858EF-D6B0-03E5-2C8F-C77C0B2E0D76}" name="Kate Callahan" initials="KC" userId="S::kate@cincodesign.com::7153fe69-0790-40c1-839f-980ec14994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ouglas Montague" initials="DM" lastIdx="1" clrIdx="6"/>
  <p:cmAuthor id="1" name="Pavlina Summers" initials="PS" lastIdx="7" clrIdx="0"/>
  <p:cmAuthor id="8" name="Melissa Golinsky" initials="MG" lastIdx="2" clrIdx="7"/>
  <p:cmAuthor id="2" name="Rajen Kishna" initials="RK" lastIdx="4" clrIdx="1"/>
  <p:cmAuthor id="3" name="Jamie Young" initials="JY" lastIdx="1" clrIdx="2"/>
  <p:cmAuthor id="4" name="Jamie Young" initials="JY [2]" lastIdx="1" clrIdx="3"/>
  <p:cmAuthor id="5" name="Tracie Westby" initials="TW" lastIdx="1" clrIdx="4"/>
  <p:cmAuthor id="6" name="Cybele Moscrip (Simplicity Consulting Inc)" initials="CI" lastIdx="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B62"/>
    <a:srgbClr val="49C5B1"/>
    <a:srgbClr val="EDE7ED"/>
    <a:srgbClr val="C1AFDF"/>
    <a:srgbClr val="0078D4"/>
    <a:srgbClr val="000000"/>
    <a:srgbClr val="8CC7E7"/>
    <a:srgbClr val="F4F3F5"/>
    <a:srgbClr val="2F345B"/>
    <a:srgbClr val="2A44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7F5B9-CFBC-4442-9024-CD98F1F36B48}" v="662" dt="2023-10-26T19:54:07.35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098" y="96"/>
      </p:cViewPr>
      <p:guideLst>
        <p:guide orient="horz" pos="4968"/>
        <p:guide pos="4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Sundet" userId="a216ab5c-6f19-4df9-9d52-91ea0b1c2ac9" providerId="ADAL" clId="{A237F5B9-CFBC-4442-9024-CD98F1F36B48}"/>
    <pc:docChg chg="delSld modSld modSection">
      <pc:chgData name="Liz Sundet" userId="a216ab5c-6f19-4df9-9d52-91ea0b1c2ac9" providerId="ADAL" clId="{A237F5B9-CFBC-4442-9024-CD98F1F36B48}" dt="2023-10-26T19:56:29.447" v="710" actId="962"/>
      <pc:docMkLst>
        <pc:docMk/>
      </pc:docMkLst>
      <pc:sldChg chg="modSp mod">
        <pc:chgData name="Liz Sundet" userId="a216ab5c-6f19-4df9-9d52-91ea0b1c2ac9" providerId="ADAL" clId="{A237F5B9-CFBC-4442-9024-CD98F1F36B48}" dt="2023-10-26T19:56:14.843" v="708" actId="962"/>
        <pc:sldMkLst>
          <pc:docMk/>
          <pc:sldMk cId="905082690" sldId="283"/>
        </pc:sldMkLst>
        <pc:picChg chg="mod">
          <ac:chgData name="Liz Sundet" userId="a216ab5c-6f19-4df9-9d52-91ea0b1c2ac9" providerId="ADAL" clId="{A237F5B9-CFBC-4442-9024-CD98F1F36B48}" dt="2023-10-26T19:55:41.770" v="704" actId="962"/>
          <ac:picMkLst>
            <pc:docMk/>
            <pc:sldMk cId="905082690" sldId="283"/>
            <ac:picMk id="12" creationId="{61250199-3321-0BB4-7D31-C013D76F659C}"/>
          </ac:picMkLst>
        </pc:picChg>
        <pc:picChg chg="mod">
          <ac:chgData name="Liz Sundet" userId="a216ab5c-6f19-4df9-9d52-91ea0b1c2ac9" providerId="ADAL" clId="{A237F5B9-CFBC-4442-9024-CD98F1F36B48}" dt="2023-10-26T19:56:06.431" v="706" actId="962"/>
          <ac:picMkLst>
            <pc:docMk/>
            <pc:sldMk cId="905082690" sldId="283"/>
            <ac:picMk id="14" creationId="{C1D8CF76-9768-D075-829F-47ECD62B9208}"/>
          </ac:picMkLst>
        </pc:picChg>
        <pc:picChg chg="mod">
          <ac:chgData name="Liz Sundet" userId="a216ab5c-6f19-4df9-9d52-91ea0b1c2ac9" providerId="ADAL" clId="{A237F5B9-CFBC-4442-9024-CD98F1F36B48}" dt="2023-10-26T19:55:22.487" v="700" actId="962"/>
          <ac:picMkLst>
            <pc:docMk/>
            <pc:sldMk cId="905082690" sldId="283"/>
            <ac:picMk id="16" creationId="{3EA880E9-30E1-7779-22D9-6BC93BE209C3}"/>
          </ac:picMkLst>
        </pc:picChg>
        <pc:picChg chg="mod">
          <ac:chgData name="Liz Sundet" userId="a216ab5c-6f19-4df9-9d52-91ea0b1c2ac9" providerId="ADAL" clId="{A237F5B9-CFBC-4442-9024-CD98F1F36B48}" dt="2023-10-26T19:55:33.547" v="702" actId="962"/>
          <ac:picMkLst>
            <pc:docMk/>
            <pc:sldMk cId="905082690" sldId="283"/>
            <ac:picMk id="21" creationId="{0F0EAF66-06F7-8B85-2CE3-0FA9E72ED70D}"/>
          </ac:picMkLst>
        </pc:picChg>
        <pc:picChg chg="mod">
          <ac:chgData name="Liz Sundet" userId="a216ab5c-6f19-4df9-9d52-91ea0b1c2ac9" providerId="ADAL" clId="{A237F5B9-CFBC-4442-9024-CD98F1F36B48}" dt="2023-10-26T19:56:14.843" v="708" actId="962"/>
          <ac:picMkLst>
            <pc:docMk/>
            <pc:sldMk cId="905082690" sldId="283"/>
            <ac:picMk id="24" creationId="{1B2E8B00-0311-EEA9-8DAD-10E86B60F7AD}"/>
          </ac:picMkLst>
        </pc:picChg>
      </pc:sldChg>
      <pc:sldChg chg="modSp mod">
        <pc:chgData name="Liz Sundet" userId="a216ab5c-6f19-4df9-9d52-91ea0b1c2ac9" providerId="ADAL" clId="{A237F5B9-CFBC-4442-9024-CD98F1F36B48}" dt="2023-10-26T19:51:36.781" v="1" actId="962"/>
        <pc:sldMkLst>
          <pc:docMk/>
          <pc:sldMk cId="3838765165" sldId="2147470474"/>
        </pc:sldMkLst>
        <pc:spChg chg="mod">
          <ac:chgData name="Liz Sundet" userId="a216ab5c-6f19-4df9-9d52-91ea0b1c2ac9" providerId="ADAL" clId="{A237F5B9-CFBC-4442-9024-CD98F1F36B48}" dt="2023-10-26T19:51:36.781" v="1" actId="962"/>
          <ac:spMkLst>
            <pc:docMk/>
            <pc:sldMk cId="3838765165" sldId="2147470474"/>
            <ac:spMk id="32" creationId="{C1C255B1-6B2F-BE99-ED61-8D8DCF1633E5}"/>
          </ac:spMkLst>
        </pc:spChg>
      </pc:sldChg>
      <pc:sldChg chg="modSp mod">
        <pc:chgData name="Liz Sundet" userId="a216ab5c-6f19-4df9-9d52-91ea0b1c2ac9" providerId="ADAL" clId="{A237F5B9-CFBC-4442-9024-CD98F1F36B48}" dt="2023-10-26T19:52:50.825" v="415" actId="962"/>
        <pc:sldMkLst>
          <pc:docMk/>
          <pc:sldMk cId="2625282334" sldId="2147477147"/>
        </pc:sldMkLst>
        <pc:picChg chg="mod">
          <ac:chgData name="Liz Sundet" userId="a216ab5c-6f19-4df9-9d52-91ea0b1c2ac9" providerId="ADAL" clId="{A237F5B9-CFBC-4442-9024-CD98F1F36B48}" dt="2023-10-26T19:52:50.825" v="415" actId="962"/>
          <ac:picMkLst>
            <pc:docMk/>
            <pc:sldMk cId="2625282334" sldId="2147477147"/>
            <ac:picMk id="6" creationId="{B9DF24E3-CEB8-8290-4B97-57CB88647E5D}"/>
          </ac:picMkLst>
        </pc:picChg>
      </pc:sldChg>
      <pc:sldChg chg="modSp mod">
        <pc:chgData name="Liz Sundet" userId="a216ab5c-6f19-4df9-9d52-91ea0b1c2ac9" providerId="ADAL" clId="{A237F5B9-CFBC-4442-9024-CD98F1F36B48}" dt="2023-10-26T19:53:00.228" v="463" actId="962"/>
        <pc:sldMkLst>
          <pc:docMk/>
          <pc:sldMk cId="614568257" sldId="2147478848"/>
        </pc:sldMkLst>
        <pc:picChg chg="mod">
          <ac:chgData name="Liz Sundet" userId="a216ab5c-6f19-4df9-9d52-91ea0b1c2ac9" providerId="ADAL" clId="{A237F5B9-CFBC-4442-9024-CD98F1F36B48}" dt="2023-10-26T19:53:00.228" v="463" actId="962"/>
          <ac:picMkLst>
            <pc:docMk/>
            <pc:sldMk cId="614568257" sldId="2147478848"/>
            <ac:picMk id="9" creationId="{CD2CCD79-721F-F360-927E-FA6D00ACCAF7}"/>
          </ac:picMkLst>
        </pc:picChg>
      </pc:sldChg>
      <pc:sldChg chg="modSp mod">
        <pc:chgData name="Liz Sundet" userId="a216ab5c-6f19-4df9-9d52-91ea0b1c2ac9" providerId="ADAL" clId="{A237F5B9-CFBC-4442-9024-CD98F1F36B48}" dt="2023-10-26T19:54:08.085" v="673" actId="962"/>
        <pc:sldMkLst>
          <pc:docMk/>
          <pc:sldMk cId="2073930968" sldId="2147478858"/>
        </pc:sldMkLst>
        <pc:picChg chg="mod">
          <ac:chgData name="Liz Sundet" userId="a216ab5c-6f19-4df9-9d52-91ea0b1c2ac9" providerId="ADAL" clId="{A237F5B9-CFBC-4442-9024-CD98F1F36B48}" dt="2023-10-26T19:53:15.477" v="587" actId="962"/>
          <ac:picMkLst>
            <pc:docMk/>
            <pc:sldMk cId="2073930968" sldId="2147478858"/>
            <ac:picMk id="15" creationId="{8A6730AE-96A5-EDBC-A89B-67963E68551B}"/>
          </ac:picMkLst>
        </pc:picChg>
        <pc:picChg chg="mod">
          <ac:chgData name="Liz Sundet" userId="a216ab5c-6f19-4df9-9d52-91ea0b1c2ac9" providerId="ADAL" clId="{A237F5B9-CFBC-4442-9024-CD98F1F36B48}" dt="2023-10-26T19:54:08.085" v="673" actId="962"/>
          <ac:picMkLst>
            <pc:docMk/>
            <pc:sldMk cId="2073930968" sldId="2147478858"/>
            <ac:picMk id="21" creationId="{CFB08C1A-9A12-BDAC-BC2A-422DDA91278E}"/>
          </ac:picMkLst>
        </pc:picChg>
      </pc:sldChg>
      <pc:sldChg chg="modSp mod">
        <pc:chgData name="Liz Sundet" userId="a216ab5c-6f19-4df9-9d52-91ea0b1c2ac9" providerId="ADAL" clId="{A237F5B9-CFBC-4442-9024-CD98F1F36B48}" dt="2023-10-26T19:52:30.441" v="233" actId="962"/>
        <pc:sldMkLst>
          <pc:docMk/>
          <pc:sldMk cId="1545396109" sldId="2147478881"/>
        </pc:sldMkLst>
        <pc:picChg chg="mod">
          <ac:chgData name="Liz Sundet" userId="a216ab5c-6f19-4df9-9d52-91ea0b1c2ac9" providerId="ADAL" clId="{A237F5B9-CFBC-4442-9024-CD98F1F36B48}" dt="2023-10-26T19:51:59.441" v="127" actId="962"/>
          <ac:picMkLst>
            <pc:docMk/>
            <pc:sldMk cId="1545396109" sldId="2147478881"/>
            <ac:picMk id="6" creationId="{DA763558-2522-286C-C42E-9C3908489EAC}"/>
          </ac:picMkLst>
        </pc:picChg>
        <pc:picChg chg="mod">
          <ac:chgData name="Liz Sundet" userId="a216ab5c-6f19-4df9-9d52-91ea0b1c2ac9" providerId="ADAL" clId="{A237F5B9-CFBC-4442-9024-CD98F1F36B48}" dt="2023-10-26T19:52:30.441" v="233" actId="962"/>
          <ac:picMkLst>
            <pc:docMk/>
            <pc:sldMk cId="1545396109" sldId="2147478881"/>
            <ac:picMk id="14" creationId="{764F987B-391A-7991-6CDF-CBD54B5510AD}"/>
          </ac:picMkLst>
        </pc:picChg>
      </pc:sldChg>
      <pc:sldChg chg="modSp mod">
        <pc:chgData name="Liz Sundet" userId="a216ab5c-6f19-4df9-9d52-91ea0b1c2ac9" providerId="ADAL" clId="{A237F5B9-CFBC-4442-9024-CD98F1F36B48}" dt="2023-10-26T19:54:16.102" v="697" actId="962"/>
        <pc:sldMkLst>
          <pc:docMk/>
          <pc:sldMk cId="1800554902" sldId="2147478889"/>
        </pc:sldMkLst>
        <pc:picChg chg="mod">
          <ac:chgData name="Liz Sundet" userId="a216ab5c-6f19-4df9-9d52-91ea0b1c2ac9" providerId="ADAL" clId="{A237F5B9-CFBC-4442-9024-CD98F1F36B48}" dt="2023-10-26T19:54:16.102" v="697" actId="962"/>
          <ac:picMkLst>
            <pc:docMk/>
            <pc:sldMk cId="1800554902" sldId="2147478889"/>
            <ac:picMk id="3" creationId="{D1A94DA6-C86D-2BC0-8B42-17D6B515577C}"/>
          </ac:picMkLst>
        </pc:picChg>
      </pc:sldChg>
      <pc:sldChg chg="modSp mod">
        <pc:chgData name="Liz Sundet" userId="a216ab5c-6f19-4df9-9d52-91ea0b1c2ac9" providerId="ADAL" clId="{A237F5B9-CFBC-4442-9024-CD98F1F36B48}" dt="2023-10-26T19:56:29.447" v="710" actId="962"/>
        <pc:sldMkLst>
          <pc:docMk/>
          <pc:sldMk cId="3932479888" sldId="2147478943"/>
        </pc:sldMkLst>
        <pc:picChg chg="mod">
          <ac:chgData name="Liz Sundet" userId="a216ab5c-6f19-4df9-9d52-91ea0b1c2ac9" providerId="ADAL" clId="{A237F5B9-CFBC-4442-9024-CD98F1F36B48}" dt="2023-10-26T19:56:29.447" v="710" actId="962"/>
          <ac:picMkLst>
            <pc:docMk/>
            <pc:sldMk cId="3932479888" sldId="2147478943"/>
            <ac:picMk id="6" creationId="{B073ECFD-286E-4929-A907-163832952A3F}"/>
          </ac:picMkLst>
        </pc:picChg>
      </pc:sldChg>
      <pc:sldChg chg="del">
        <pc:chgData name="Liz Sundet" userId="a216ab5c-6f19-4df9-9d52-91ea0b1c2ac9" providerId="ADAL" clId="{A237F5B9-CFBC-4442-9024-CD98F1F36B48}" dt="2023-10-26T19:49:46.842" v="0" actId="47"/>
        <pc:sldMkLst>
          <pc:docMk/>
          <pc:sldMk cId="2467163027" sldId="2147478947"/>
        </pc:sldMkLst>
      </pc:sldChg>
    </pc:docChg>
  </pc:docChgLst>
  <pc:docChgLst>
    <pc:chgData name="Liz Sundet" userId="S::lisundet@microsoft.com::a216ab5c-6f19-4df9-9d52-91ea0b1c2ac9" providerId="AD" clId="Web-{EBCA1572-334E-A378-E26B-0FC1155868E2}"/>
    <pc:docChg chg="modSld">
      <pc:chgData name="Liz Sundet" userId="S::lisundet@microsoft.com::a216ab5c-6f19-4df9-9d52-91ea0b1c2ac9" providerId="AD" clId="Web-{EBCA1572-334E-A378-E26B-0FC1155868E2}" dt="2023-10-19T20:59:20.410" v="3" actId="20577"/>
      <pc:docMkLst>
        <pc:docMk/>
      </pc:docMkLst>
      <pc:sldChg chg="modSp">
        <pc:chgData name="Liz Sundet" userId="S::lisundet@microsoft.com::a216ab5c-6f19-4df9-9d52-91ea0b1c2ac9" providerId="AD" clId="Web-{EBCA1572-334E-A378-E26B-0FC1155868E2}" dt="2023-10-19T20:58:01.016" v="0" actId="20577"/>
        <pc:sldMkLst>
          <pc:docMk/>
          <pc:sldMk cId="1812494226" sldId="2147469905"/>
        </pc:sldMkLst>
        <pc:spChg chg="mod">
          <ac:chgData name="Liz Sundet" userId="S::lisundet@microsoft.com::a216ab5c-6f19-4df9-9d52-91ea0b1c2ac9" providerId="AD" clId="Web-{EBCA1572-334E-A378-E26B-0FC1155868E2}" dt="2023-10-19T20:58:01.016" v="0" actId="20577"/>
          <ac:spMkLst>
            <pc:docMk/>
            <pc:sldMk cId="1812494226" sldId="2147469905"/>
            <ac:spMk id="25" creationId="{A95CE543-F10E-375C-95A2-03A88821D15F}"/>
          </ac:spMkLst>
        </pc:spChg>
      </pc:sldChg>
      <pc:sldChg chg="modSp">
        <pc:chgData name="Liz Sundet" userId="S::lisundet@microsoft.com::a216ab5c-6f19-4df9-9d52-91ea0b1c2ac9" providerId="AD" clId="Web-{EBCA1572-334E-A378-E26B-0FC1155868E2}" dt="2023-10-19T20:59:20.410" v="3" actId="20577"/>
        <pc:sldMkLst>
          <pc:docMk/>
          <pc:sldMk cId="614568257" sldId="2147478848"/>
        </pc:sldMkLst>
        <pc:spChg chg="mod">
          <ac:chgData name="Liz Sundet" userId="S::lisundet@microsoft.com::a216ab5c-6f19-4df9-9d52-91ea0b1c2ac9" providerId="AD" clId="Web-{EBCA1572-334E-A378-E26B-0FC1155868E2}" dt="2023-10-19T20:59:20.410" v="3" actId="20577"/>
          <ac:spMkLst>
            <pc:docMk/>
            <pc:sldMk cId="614568257" sldId="2147478848"/>
            <ac:spMk id="10" creationId="{B7B55E65-AECD-22A0-490F-39FB37EC535F}"/>
          </ac:spMkLst>
        </pc:spChg>
      </pc:sldChg>
      <pc:sldChg chg="modSp">
        <pc:chgData name="Liz Sundet" userId="S::lisundet@microsoft.com::a216ab5c-6f19-4df9-9d52-91ea0b1c2ac9" providerId="AD" clId="Web-{EBCA1572-334E-A378-E26B-0FC1155868E2}" dt="2023-10-19T20:58:25.408" v="1" actId="20577"/>
        <pc:sldMkLst>
          <pc:docMk/>
          <pc:sldMk cId="2920819154" sldId="2147478873"/>
        </pc:sldMkLst>
        <pc:spChg chg="mod">
          <ac:chgData name="Liz Sundet" userId="S::lisundet@microsoft.com::a216ab5c-6f19-4df9-9d52-91ea0b1c2ac9" providerId="AD" clId="Web-{EBCA1572-334E-A378-E26B-0FC1155868E2}" dt="2023-10-19T20:58:25.408" v="1" actId="20577"/>
          <ac:spMkLst>
            <pc:docMk/>
            <pc:sldMk cId="2920819154" sldId="2147478873"/>
            <ac:spMk id="3" creationId="{863A5591-07BF-5921-C911-C43E9EA72FC9}"/>
          </ac:spMkLst>
        </pc:spChg>
      </pc:sldChg>
    </pc:docChg>
  </pc:docChgLst>
  <pc:docChgLst>
    <pc:chgData name="Liz Sundet" userId="S::lisundet@microsoft.com::a216ab5c-6f19-4df9-9d52-91ea0b1c2ac9" providerId="AD" clId="Web-{CA1B1E8D-3E45-4D63-C6B1-9A7EE9220052}"/>
    <pc:docChg chg="mod delSld modSld modSection">
      <pc:chgData name="Liz Sundet" userId="S::lisundet@microsoft.com::a216ab5c-6f19-4df9-9d52-91ea0b1c2ac9" providerId="AD" clId="Web-{CA1B1E8D-3E45-4D63-C6B1-9A7EE9220052}" dt="2023-10-19T22:26:19.132" v="19"/>
      <pc:docMkLst>
        <pc:docMk/>
      </pc:docMkLst>
      <pc:sldChg chg="modSp modCm">
        <pc:chgData name="Liz Sundet" userId="S::lisundet@microsoft.com::a216ab5c-6f19-4df9-9d52-91ea0b1c2ac9" providerId="AD" clId="Web-{CA1B1E8D-3E45-4D63-C6B1-9A7EE9220052}" dt="2023-10-19T22:20:59.901" v="7" actId="20577"/>
        <pc:sldMkLst>
          <pc:docMk/>
          <pc:sldMk cId="3627337113" sldId="2145706470"/>
        </pc:sldMkLst>
        <pc:spChg chg="mod">
          <ac:chgData name="Liz Sundet" userId="S::lisundet@microsoft.com::a216ab5c-6f19-4df9-9d52-91ea0b1c2ac9" providerId="AD" clId="Web-{CA1B1E8D-3E45-4D63-C6B1-9A7EE9220052}" dt="2023-10-19T22:20:59.901" v="7" actId="20577"/>
          <ac:spMkLst>
            <pc:docMk/>
            <pc:sldMk cId="3627337113" sldId="2145706470"/>
            <ac:spMk id="82" creationId="{CD38DF37-963C-486E-A1E0-79A51CC94312}"/>
          </ac:spMkLst>
        </pc:spChg>
        <pc:extLst>
          <p:ext xmlns:p="http://schemas.openxmlformats.org/presentationml/2006/main" uri="{D6D511B9-2390-475A-947B-AFAB55BFBCF1}">
            <pc226:cmChg xmlns:pc226="http://schemas.microsoft.com/office/powerpoint/2022/06/main/command" chg="mod">
              <pc226:chgData name="Liz Sundet" userId="S::lisundet@microsoft.com::a216ab5c-6f19-4df9-9d52-91ea0b1c2ac9" providerId="AD" clId="Web-{CA1B1E8D-3E45-4D63-C6B1-9A7EE9220052}" dt="2023-10-19T22:20:59.901" v="7" actId="20577"/>
              <pc2:cmMkLst xmlns:pc2="http://schemas.microsoft.com/office/powerpoint/2019/9/main/command">
                <pc:docMk/>
                <pc:sldMk cId="3627337113" sldId="2145706470"/>
                <pc2:cmMk id="{9EF08D76-7FCD-440F-9075-791CEF3A9BC3}"/>
              </pc2:cmMkLst>
              <pc226:cmRplyChg chg="add">
                <pc226:chgData name="Liz Sundet" userId="S::lisundet@microsoft.com::a216ab5c-6f19-4df9-9d52-91ea0b1c2ac9" providerId="AD" clId="Web-{CA1B1E8D-3E45-4D63-C6B1-9A7EE9220052}" dt="2023-10-19T22:20:52.448" v="6"/>
                <pc2:cmRplyMkLst xmlns:pc2="http://schemas.microsoft.com/office/powerpoint/2019/9/main/command">
                  <pc:docMk/>
                  <pc:sldMk cId="3627337113" sldId="2145706470"/>
                  <pc2:cmMk id="{9EF08D76-7FCD-440F-9075-791CEF3A9BC3}"/>
                  <pc2:cmRplyMk id="{94A37D83-1150-467B-A7B2-7F2BA4D31BC4}"/>
                </pc2:cmRplyMkLst>
              </pc226:cmRplyChg>
            </pc226:cmChg>
          </p:ext>
        </pc:extLst>
      </pc:sldChg>
      <pc:sldChg chg="modSp modCm">
        <pc:chgData name="Liz Sundet" userId="S::lisundet@microsoft.com::a216ab5c-6f19-4df9-9d52-91ea0b1c2ac9" providerId="AD" clId="Web-{CA1B1E8D-3E45-4D63-C6B1-9A7EE9220052}" dt="2023-10-19T22:24:08.440" v="17"/>
        <pc:sldMkLst>
          <pc:docMk/>
          <pc:sldMk cId="1545396109" sldId="2147478881"/>
        </pc:sldMkLst>
        <pc:spChg chg="mod">
          <ac:chgData name="Liz Sundet" userId="S::lisundet@microsoft.com::a216ab5c-6f19-4df9-9d52-91ea0b1c2ac9" providerId="AD" clId="Web-{CA1B1E8D-3E45-4D63-C6B1-9A7EE9220052}" dt="2023-10-19T22:22:49.327" v="10" actId="1076"/>
          <ac:spMkLst>
            <pc:docMk/>
            <pc:sldMk cId="1545396109" sldId="2147478881"/>
            <ac:spMk id="8" creationId="{39D6A87F-01E4-4CA3-0E5C-32EFCB485EEB}"/>
          </ac:spMkLst>
        </pc:spChg>
        <pc:picChg chg="mod">
          <ac:chgData name="Liz Sundet" userId="S::lisundet@microsoft.com::a216ab5c-6f19-4df9-9d52-91ea0b1c2ac9" providerId="AD" clId="Web-{CA1B1E8D-3E45-4D63-C6B1-9A7EE9220052}" dt="2023-10-19T22:23:21.750" v="15" actId="14100"/>
          <ac:picMkLst>
            <pc:docMk/>
            <pc:sldMk cId="1545396109" sldId="2147478881"/>
            <ac:picMk id="6" creationId="{DA763558-2522-286C-C42E-9C3908489EAC}"/>
          </ac:picMkLst>
        </pc:picChg>
        <pc:picChg chg="mod">
          <ac:chgData name="Liz Sundet" userId="S::lisundet@microsoft.com::a216ab5c-6f19-4df9-9d52-91ea0b1c2ac9" providerId="AD" clId="Web-{CA1B1E8D-3E45-4D63-C6B1-9A7EE9220052}" dt="2023-10-19T22:23:30.188" v="16" actId="1076"/>
          <ac:picMkLst>
            <pc:docMk/>
            <pc:sldMk cId="1545396109" sldId="2147478881"/>
            <ac:picMk id="14" creationId="{764F987B-391A-7991-6CDF-CBD54B5510AD}"/>
          </ac:picMkLst>
        </pc:picChg>
        <pc:extLst>
          <p:ext xmlns:p="http://schemas.openxmlformats.org/presentationml/2006/main" uri="{D6D511B9-2390-475A-947B-AFAB55BFBCF1}">
            <pc226:cmChg xmlns:pc226="http://schemas.microsoft.com/office/powerpoint/2022/06/main/command" chg="">
              <pc226:chgData name="Liz Sundet" userId="S::lisundet@microsoft.com::a216ab5c-6f19-4df9-9d52-91ea0b1c2ac9" providerId="AD" clId="Web-{CA1B1E8D-3E45-4D63-C6B1-9A7EE9220052}" dt="2023-10-19T22:24:08.440" v="17"/>
              <pc2:cmMkLst xmlns:pc2="http://schemas.microsoft.com/office/powerpoint/2019/9/main/command">
                <pc:docMk/>
                <pc:sldMk cId="1545396109" sldId="2147478881"/>
                <pc2:cmMk id="{8140D34F-485F-4F21-8FFE-84FF8C9A6810}"/>
              </pc2:cmMkLst>
              <pc226:cmRplyChg chg="add">
                <pc226:chgData name="Liz Sundet" userId="S::lisundet@microsoft.com::a216ab5c-6f19-4df9-9d52-91ea0b1c2ac9" providerId="AD" clId="Web-{CA1B1E8D-3E45-4D63-C6B1-9A7EE9220052}" dt="2023-10-19T22:24:08.440" v="17"/>
                <pc2:cmRplyMkLst xmlns:pc2="http://schemas.microsoft.com/office/powerpoint/2019/9/main/command">
                  <pc:docMk/>
                  <pc:sldMk cId="1545396109" sldId="2147478881"/>
                  <pc2:cmMk id="{8140D34F-485F-4F21-8FFE-84FF8C9A6810}"/>
                  <pc2:cmRplyMk id="{3C466E62-8F69-4663-A4A7-F99071C198B7}"/>
                </pc2:cmRplyMkLst>
              </pc226:cmRplyChg>
            </pc226:cmChg>
          </p:ext>
        </pc:extLst>
      </pc:sldChg>
      <pc:sldChg chg="del">
        <pc:chgData name="Liz Sundet" userId="S::lisundet@microsoft.com::a216ab5c-6f19-4df9-9d52-91ea0b1c2ac9" providerId="AD" clId="Web-{CA1B1E8D-3E45-4D63-C6B1-9A7EE9220052}" dt="2023-10-19T22:25:36.209" v="18"/>
        <pc:sldMkLst>
          <pc:docMk/>
          <pc:sldMk cId="3105066111" sldId="2147478946"/>
        </pc:sldMkLst>
      </pc:sldChg>
      <pc:sldChg chg="modCm">
        <pc:chgData name="Liz Sundet" userId="S::lisundet@microsoft.com::a216ab5c-6f19-4df9-9d52-91ea0b1c2ac9" providerId="AD" clId="Web-{CA1B1E8D-3E45-4D63-C6B1-9A7EE9220052}" dt="2023-10-19T22:26:19.132" v="19"/>
        <pc:sldMkLst>
          <pc:docMk/>
          <pc:sldMk cId="2467163027" sldId="2147478947"/>
        </pc:sldMkLst>
        <pc:extLst>
          <p:ext xmlns:p="http://schemas.openxmlformats.org/presentationml/2006/main" uri="{D6D511B9-2390-475A-947B-AFAB55BFBCF1}">
            <pc226:cmChg xmlns:pc226="http://schemas.microsoft.com/office/powerpoint/2022/06/main/command" chg="">
              <pc226:chgData name="Liz Sundet" userId="S::lisundet@microsoft.com::a216ab5c-6f19-4df9-9d52-91ea0b1c2ac9" providerId="AD" clId="Web-{CA1B1E8D-3E45-4D63-C6B1-9A7EE9220052}" dt="2023-10-19T22:26:19.132" v="19"/>
              <pc2:cmMkLst xmlns:pc2="http://schemas.microsoft.com/office/powerpoint/2019/9/main/command">
                <pc:docMk/>
                <pc:sldMk cId="2467163027" sldId="2147478947"/>
                <pc2:cmMk id="{822ABA56-ADCD-4290-B6C1-C9C3CE001892}"/>
              </pc2:cmMkLst>
              <pc226:cmRplyChg chg="add">
                <pc226:chgData name="Liz Sundet" userId="S::lisundet@microsoft.com::a216ab5c-6f19-4df9-9d52-91ea0b1c2ac9" providerId="AD" clId="Web-{CA1B1E8D-3E45-4D63-C6B1-9A7EE9220052}" dt="2023-10-19T22:26:19.132" v="19"/>
                <pc2:cmRplyMkLst xmlns:pc2="http://schemas.microsoft.com/office/powerpoint/2019/9/main/command">
                  <pc:docMk/>
                  <pc:sldMk cId="2467163027" sldId="2147478947"/>
                  <pc2:cmMk id="{822ABA56-ADCD-4290-B6C1-C9C3CE001892}"/>
                  <pc2:cmRplyMk id="{9214B706-05AF-4E64-84FD-43367A32E2C6}"/>
                </pc2:cmRplyMkLst>
              </pc226:cmRplyChg>
            </pc226:cmChg>
          </p:ext>
        </pc:extLst>
      </pc:sldChg>
    </pc:docChg>
  </pc:docChgLst>
  <pc:docChgLst>
    <pc:chgData name="Liz Sundet" userId="a216ab5c-6f19-4df9-9d52-91ea0b1c2ac9" providerId="ADAL" clId="{FFF86946-F727-44D0-B00F-92A33C39096B}"/>
    <pc:docChg chg="undo custSel delSld modSld sldOrd modSection">
      <pc:chgData name="Liz Sundet" userId="a216ab5c-6f19-4df9-9d52-91ea0b1c2ac9" providerId="ADAL" clId="{FFF86946-F727-44D0-B00F-92A33C39096B}" dt="2023-10-16T21:19:26.370" v="7733" actId="478"/>
      <pc:docMkLst>
        <pc:docMk/>
      </pc:docMkLst>
      <pc:sldChg chg="delSp modSp mod">
        <pc:chgData name="Liz Sundet" userId="a216ab5c-6f19-4df9-9d52-91ea0b1c2ac9" providerId="ADAL" clId="{FFF86946-F727-44D0-B00F-92A33C39096B}" dt="2023-10-16T15:50:05.740" v="15" actId="478"/>
        <pc:sldMkLst>
          <pc:docMk/>
          <pc:sldMk cId="0" sldId="256"/>
        </pc:sldMkLst>
        <pc:spChg chg="del">
          <ac:chgData name="Liz Sundet" userId="a216ab5c-6f19-4df9-9d52-91ea0b1c2ac9" providerId="ADAL" clId="{FFF86946-F727-44D0-B00F-92A33C39096B}" dt="2023-10-16T15:50:05.740" v="15" actId="478"/>
          <ac:spMkLst>
            <pc:docMk/>
            <pc:sldMk cId="0" sldId="256"/>
            <ac:spMk id="2" creationId="{B5245579-D387-6233-06DC-9DBFEAFD69BA}"/>
          </ac:spMkLst>
        </pc:spChg>
        <pc:spChg chg="mod">
          <ac:chgData name="Liz Sundet" userId="a216ab5c-6f19-4df9-9d52-91ea0b1c2ac9" providerId="ADAL" clId="{FFF86946-F727-44D0-B00F-92A33C39096B}" dt="2023-10-16T15:50:03.069" v="14" actId="20577"/>
          <ac:spMkLst>
            <pc:docMk/>
            <pc:sldMk cId="0" sldId="256"/>
            <ac:spMk id="11" creationId="{E0808420-79A2-EC43-BA90-37C886E924C0}"/>
          </ac:spMkLst>
        </pc:spChg>
      </pc:sldChg>
      <pc:sldChg chg="del">
        <pc:chgData name="Liz Sundet" userId="a216ab5c-6f19-4df9-9d52-91ea0b1c2ac9" providerId="ADAL" clId="{FFF86946-F727-44D0-B00F-92A33C39096B}" dt="2023-10-16T15:49:54.706" v="0" actId="47"/>
        <pc:sldMkLst>
          <pc:docMk/>
          <pc:sldMk cId="219268794" sldId="2134806676"/>
        </pc:sldMkLst>
      </pc:sldChg>
      <pc:sldChg chg="addSp delSp modSp mod">
        <pc:chgData name="Liz Sundet" userId="a216ab5c-6f19-4df9-9d52-91ea0b1c2ac9" providerId="ADAL" clId="{FFF86946-F727-44D0-B00F-92A33C39096B}" dt="2023-10-16T16:09:13.440" v="704" actId="1076"/>
        <pc:sldMkLst>
          <pc:docMk/>
          <pc:sldMk cId="1903698946" sldId="2134806709"/>
        </pc:sldMkLst>
        <pc:spChg chg="del">
          <ac:chgData name="Liz Sundet" userId="a216ab5c-6f19-4df9-9d52-91ea0b1c2ac9" providerId="ADAL" clId="{FFF86946-F727-44D0-B00F-92A33C39096B}" dt="2023-10-16T16:08:04.612" v="659" actId="478"/>
          <ac:spMkLst>
            <pc:docMk/>
            <pc:sldMk cId="1903698946" sldId="2134806709"/>
            <ac:spMk id="2" creationId="{3BD8955A-1A4C-BBE5-8630-6A2B6C3DA2B1}"/>
          </ac:spMkLst>
        </pc:spChg>
        <pc:spChg chg="add mod">
          <ac:chgData name="Liz Sundet" userId="a216ab5c-6f19-4df9-9d52-91ea0b1c2ac9" providerId="ADAL" clId="{FFF86946-F727-44D0-B00F-92A33C39096B}" dt="2023-10-16T16:09:13.440" v="704" actId="1076"/>
          <ac:spMkLst>
            <pc:docMk/>
            <pc:sldMk cId="1903698946" sldId="2134806709"/>
            <ac:spMk id="4" creationId="{5F2069CB-E61C-25CA-2237-5A9C250D5333}"/>
          </ac:spMkLst>
        </pc:spChg>
        <pc:spChg chg="mod">
          <ac:chgData name="Liz Sundet" userId="a216ab5c-6f19-4df9-9d52-91ea0b1c2ac9" providerId="ADAL" clId="{FFF86946-F727-44D0-B00F-92A33C39096B}" dt="2023-10-16T16:08:42.564" v="700" actId="20577"/>
          <ac:spMkLst>
            <pc:docMk/>
            <pc:sldMk cId="1903698946" sldId="2134806709"/>
            <ac:spMk id="15" creationId="{33D42839-0FAD-ED28-668E-178A52043ED3}"/>
          </ac:spMkLst>
        </pc:spChg>
      </pc:sldChg>
      <pc:sldChg chg="modSp mod">
        <pc:chgData name="Liz Sundet" userId="a216ab5c-6f19-4df9-9d52-91ea0b1c2ac9" providerId="ADAL" clId="{FFF86946-F727-44D0-B00F-92A33C39096B}" dt="2023-10-16T20:41:37.635" v="3366" actId="20577"/>
        <pc:sldMkLst>
          <pc:docMk/>
          <pc:sldMk cId="38992236" sldId="2147469889"/>
        </pc:sldMkLst>
        <pc:spChg chg="mod">
          <ac:chgData name="Liz Sundet" userId="a216ab5c-6f19-4df9-9d52-91ea0b1c2ac9" providerId="ADAL" clId="{FFF86946-F727-44D0-B00F-92A33C39096B}" dt="2023-10-16T20:39:54.812" v="3173" actId="20577"/>
          <ac:spMkLst>
            <pc:docMk/>
            <pc:sldMk cId="38992236" sldId="2147469889"/>
            <ac:spMk id="16" creationId="{C1E9A93C-C6B3-46DE-A1EE-7DF25D92BB34}"/>
          </ac:spMkLst>
        </pc:spChg>
        <pc:spChg chg="mod">
          <ac:chgData name="Liz Sundet" userId="a216ab5c-6f19-4df9-9d52-91ea0b1c2ac9" providerId="ADAL" clId="{FFF86946-F727-44D0-B00F-92A33C39096B}" dt="2023-10-16T20:40:27.195" v="3214" actId="20577"/>
          <ac:spMkLst>
            <pc:docMk/>
            <pc:sldMk cId="38992236" sldId="2147469889"/>
            <ac:spMk id="17" creationId="{D6BE19B5-7D7D-49EE-8333-E75807CF2CBD}"/>
          </ac:spMkLst>
        </pc:spChg>
        <pc:spChg chg="mod">
          <ac:chgData name="Liz Sundet" userId="a216ab5c-6f19-4df9-9d52-91ea0b1c2ac9" providerId="ADAL" clId="{FFF86946-F727-44D0-B00F-92A33C39096B}" dt="2023-10-16T20:41:10.242" v="3301" actId="20577"/>
          <ac:spMkLst>
            <pc:docMk/>
            <pc:sldMk cId="38992236" sldId="2147469889"/>
            <ac:spMk id="18" creationId="{7A8F84DA-18D6-41CB-B037-F64F6D39B2F3}"/>
          </ac:spMkLst>
        </pc:spChg>
        <pc:spChg chg="mod">
          <ac:chgData name="Liz Sundet" userId="a216ab5c-6f19-4df9-9d52-91ea0b1c2ac9" providerId="ADAL" clId="{FFF86946-F727-44D0-B00F-92A33C39096B}" dt="2023-10-16T20:41:37.635" v="3366" actId="20577"/>
          <ac:spMkLst>
            <pc:docMk/>
            <pc:sldMk cId="38992236" sldId="2147469889"/>
            <ac:spMk id="19" creationId="{569B84CD-608B-462D-9253-48E0A657AF19}"/>
          </ac:spMkLst>
        </pc:spChg>
      </pc:sldChg>
      <pc:sldChg chg="modSp mod">
        <pc:chgData name="Liz Sundet" userId="a216ab5c-6f19-4df9-9d52-91ea0b1c2ac9" providerId="ADAL" clId="{FFF86946-F727-44D0-B00F-92A33C39096B}" dt="2023-10-16T16:31:26.280" v="2450" actId="20577"/>
        <pc:sldMkLst>
          <pc:docMk/>
          <pc:sldMk cId="2557103926" sldId="2147469899"/>
        </pc:sldMkLst>
        <pc:spChg chg="mod">
          <ac:chgData name="Liz Sundet" userId="a216ab5c-6f19-4df9-9d52-91ea0b1c2ac9" providerId="ADAL" clId="{FFF86946-F727-44D0-B00F-92A33C39096B}" dt="2023-10-16T15:50:52.032" v="40" actId="20577"/>
          <ac:spMkLst>
            <pc:docMk/>
            <pc:sldMk cId="2557103926" sldId="2147469899"/>
            <ac:spMk id="11" creationId="{E6E5A06A-94E1-3611-131E-974B036D6081}"/>
          </ac:spMkLst>
        </pc:spChg>
        <pc:graphicFrameChg chg="mod">
          <ac:chgData name="Liz Sundet" userId="a216ab5c-6f19-4df9-9d52-91ea0b1c2ac9" providerId="ADAL" clId="{FFF86946-F727-44D0-B00F-92A33C39096B}" dt="2023-10-16T16:31:26.280" v="2450" actId="20577"/>
          <ac:graphicFrameMkLst>
            <pc:docMk/>
            <pc:sldMk cId="2557103926" sldId="2147469899"/>
            <ac:graphicFrameMk id="9" creationId="{A9557BC8-A7BE-A9A7-3877-E4B4BE661D7E}"/>
          </ac:graphicFrameMkLst>
        </pc:graphicFrameChg>
      </pc:sldChg>
      <pc:sldChg chg="modSp mod">
        <pc:chgData name="Liz Sundet" userId="a216ab5c-6f19-4df9-9d52-91ea0b1c2ac9" providerId="ADAL" clId="{FFF86946-F727-44D0-B00F-92A33C39096B}" dt="2023-10-16T16:24:05.567" v="1540" actId="6549"/>
        <pc:sldMkLst>
          <pc:docMk/>
          <pc:sldMk cId="1149280904" sldId="2147469900"/>
        </pc:sldMkLst>
        <pc:spChg chg="mod">
          <ac:chgData name="Liz Sundet" userId="a216ab5c-6f19-4df9-9d52-91ea0b1c2ac9" providerId="ADAL" clId="{FFF86946-F727-44D0-B00F-92A33C39096B}" dt="2023-10-16T16:24:05.567" v="1540" actId="6549"/>
          <ac:spMkLst>
            <pc:docMk/>
            <pc:sldMk cId="1149280904" sldId="2147469900"/>
            <ac:spMk id="10" creationId="{C96BDED7-73B5-EFFB-7EB0-6A8AFE055FBB}"/>
          </ac:spMkLst>
        </pc:spChg>
        <pc:spChg chg="mod">
          <ac:chgData name="Liz Sundet" userId="a216ab5c-6f19-4df9-9d52-91ea0b1c2ac9" providerId="ADAL" clId="{FFF86946-F727-44D0-B00F-92A33C39096B}" dt="2023-10-16T16:23:55.884" v="1518" actId="6549"/>
          <ac:spMkLst>
            <pc:docMk/>
            <pc:sldMk cId="1149280904" sldId="2147469900"/>
            <ac:spMk id="48" creationId="{1E040A6B-560A-4345-ACDD-1A77A8B414D2}"/>
          </ac:spMkLst>
        </pc:spChg>
      </pc:sldChg>
      <pc:sldChg chg="delSp modSp mod">
        <pc:chgData name="Liz Sundet" userId="a216ab5c-6f19-4df9-9d52-91ea0b1c2ac9" providerId="ADAL" clId="{FFF86946-F727-44D0-B00F-92A33C39096B}" dt="2023-10-16T20:35:18.331" v="2718" actId="20577"/>
        <pc:sldMkLst>
          <pc:docMk/>
          <pc:sldMk cId="1520289119" sldId="2147469902"/>
        </pc:sldMkLst>
        <pc:spChg chg="del">
          <ac:chgData name="Liz Sundet" userId="a216ab5c-6f19-4df9-9d52-91ea0b1c2ac9" providerId="ADAL" clId="{FFF86946-F727-44D0-B00F-92A33C39096B}" dt="2023-10-16T20:32:25.201" v="2668" actId="478"/>
          <ac:spMkLst>
            <pc:docMk/>
            <pc:sldMk cId="1520289119" sldId="2147469902"/>
            <ac:spMk id="5" creationId="{71576932-417F-ED79-8EFB-E06EF1B74175}"/>
          </ac:spMkLst>
        </pc:spChg>
        <pc:spChg chg="mod">
          <ac:chgData name="Liz Sundet" userId="a216ab5c-6f19-4df9-9d52-91ea0b1c2ac9" providerId="ADAL" clId="{FFF86946-F727-44D0-B00F-92A33C39096B}" dt="2023-10-16T20:32:50.785" v="2681" actId="20577"/>
          <ac:spMkLst>
            <pc:docMk/>
            <pc:sldMk cId="1520289119" sldId="2147469902"/>
            <ac:spMk id="10" creationId="{3E9D0479-8BA6-416D-9375-DD4B7CF02B17}"/>
          </ac:spMkLst>
        </pc:spChg>
        <pc:spChg chg="mod">
          <ac:chgData name="Liz Sundet" userId="a216ab5c-6f19-4df9-9d52-91ea0b1c2ac9" providerId="ADAL" clId="{FFF86946-F727-44D0-B00F-92A33C39096B}" dt="2023-10-16T20:35:01.850" v="2715" actId="20577"/>
          <ac:spMkLst>
            <pc:docMk/>
            <pc:sldMk cId="1520289119" sldId="2147469902"/>
            <ac:spMk id="112" creationId="{EA6C1BEA-0E4B-4D4D-AEDE-1834E3B75F3D}"/>
          </ac:spMkLst>
        </pc:spChg>
        <pc:spChg chg="mod">
          <ac:chgData name="Liz Sundet" userId="a216ab5c-6f19-4df9-9d52-91ea0b1c2ac9" providerId="ADAL" clId="{FFF86946-F727-44D0-B00F-92A33C39096B}" dt="2023-10-16T20:35:07.197" v="2716"/>
          <ac:spMkLst>
            <pc:docMk/>
            <pc:sldMk cId="1520289119" sldId="2147469902"/>
            <ac:spMk id="113" creationId="{9838268D-D655-4CC1-84F2-0E14FFD98D99}"/>
          </ac:spMkLst>
        </pc:spChg>
        <pc:spChg chg="mod">
          <ac:chgData name="Liz Sundet" userId="a216ab5c-6f19-4df9-9d52-91ea0b1c2ac9" providerId="ADAL" clId="{FFF86946-F727-44D0-B00F-92A33C39096B}" dt="2023-10-16T20:35:11.546" v="2717"/>
          <ac:spMkLst>
            <pc:docMk/>
            <pc:sldMk cId="1520289119" sldId="2147469902"/>
            <ac:spMk id="114" creationId="{0569B8E3-86FC-4B12-A92B-A50820453EE5}"/>
          </ac:spMkLst>
        </pc:spChg>
        <pc:spChg chg="mod">
          <ac:chgData name="Liz Sundet" userId="a216ab5c-6f19-4df9-9d52-91ea0b1c2ac9" providerId="ADAL" clId="{FFF86946-F727-44D0-B00F-92A33C39096B}" dt="2023-10-16T20:35:18.331" v="2718" actId="20577"/>
          <ac:spMkLst>
            <pc:docMk/>
            <pc:sldMk cId="1520289119" sldId="2147469902"/>
            <ac:spMk id="115" creationId="{0260F237-67FF-4AF9-8ED9-9355A10D359A}"/>
          </ac:spMkLst>
        </pc:spChg>
      </pc:sldChg>
      <pc:sldChg chg="delSp modSp mod delCm modCm">
        <pc:chgData name="Liz Sundet" userId="a216ab5c-6f19-4df9-9d52-91ea0b1c2ac9" providerId="ADAL" clId="{FFF86946-F727-44D0-B00F-92A33C39096B}" dt="2023-10-16T16:12:50.754" v="881"/>
        <pc:sldMkLst>
          <pc:docMk/>
          <pc:sldMk cId="1812494226" sldId="2147469905"/>
        </pc:sldMkLst>
        <pc:spChg chg="mod">
          <ac:chgData name="Liz Sundet" userId="a216ab5c-6f19-4df9-9d52-91ea0b1c2ac9" providerId="ADAL" clId="{FFF86946-F727-44D0-B00F-92A33C39096B}" dt="2023-10-16T16:12:24.755" v="878" actId="6549"/>
          <ac:spMkLst>
            <pc:docMk/>
            <pc:sldMk cId="1812494226" sldId="2147469905"/>
            <ac:spMk id="25" creationId="{A95CE543-F10E-375C-95A2-03A88821D15F}"/>
          </ac:spMkLst>
        </pc:spChg>
        <pc:spChg chg="del">
          <ac:chgData name="Liz Sundet" userId="a216ab5c-6f19-4df9-9d52-91ea0b1c2ac9" providerId="ADAL" clId="{FFF86946-F727-44D0-B00F-92A33C39096B}" dt="2023-10-16T16:12:48.403" v="879" actId="478"/>
          <ac:spMkLst>
            <pc:docMk/>
            <pc:sldMk cId="1812494226" sldId="2147469905"/>
            <ac:spMk id="29" creationId="{E0189034-93C3-8DDD-D941-2E40BC11E83F}"/>
          </ac:spMkLst>
        </pc:spChg>
        <pc:extLst>
          <p:ext xmlns:p="http://schemas.openxmlformats.org/presentationml/2006/main" uri="{D6D511B9-2390-475A-947B-AFAB55BFBCF1}">
            <pc226:cmChg xmlns:pc226="http://schemas.microsoft.com/office/powerpoint/2022/06/main/command" chg="del mod">
              <pc226:chgData name="Liz Sundet" userId="a216ab5c-6f19-4df9-9d52-91ea0b1c2ac9" providerId="ADAL" clId="{FFF86946-F727-44D0-B00F-92A33C39096B}" dt="2023-10-16T16:12:50.754" v="881"/>
              <pc2:cmMkLst xmlns:pc2="http://schemas.microsoft.com/office/powerpoint/2019/9/main/command">
                <pc:docMk/>
                <pc:sldMk cId="1812494226" sldId="2147469905"/>
                <pc2:cmMk id="{45194894-F552-4ED0-8735-CE9BF71983C3}"/>
              </pc2:cmMkLst>
            </pc226:cmChg>
          </p:ext>
        </pc:extLst>
      </pc:sldChg>
      <pc:sldChg chg="addSp delSp modSp mod">
        <pc:chgData name="Liz Sundet" userId="a216ab5c-6f19-4df9-9d52-91ea0b1c2ac9" providerId="ADAL" clId="{FFF86946-F727-44D0-B00F-92A33C39096B}" dt="2023-10-16T21:18:59.477" v="7732" actId="20577"/>
        <pc:sldMkLst>
          <pc:docMk/>
          <pc:sldMk cId="3838765165" sldId="2147470474"/>
        </pc:sldMkLst>
        <pc:spChg chg="add del mod">
          <ac:chgData name="Liz Sundet" userId="a216ab5c-6f19-4df9-9d52-91ea0b1c2ac9" providerId="ADAL" clId="{FFF86946-F727-44D0-B00F-92A33C39096B}" dt="2023-10-16T15:58:32.469" v="420" actId="20577"/>
          <ac:spMkLst>
            <pc:docMk/>
            <pc:sldMk cId="3838765165" sldId="2147470474"/>
            <ac:spMk id="22" creationId="{F593EC8B-667A-40ED-B648-4653DE49A391}"/>
          </ac:spMkLst>
        </pc:spChg>
        <pc:spChg chg="mod">
          <ac:chgData name="Liz Sundet" userId="a216ab5c-6f19-4df9-9d52-91ea0b1c2ac9" providerId="ADAL" clId="{FFF86946-F727-44D0-B00F-92A33C39096B}" dt="2023-10-16T15:53:47.551" v="82" actId="20577"/>
          <ac:spMkLst>
            <pc:docMk/>
            <pc:sldMk cId="3838765165" sldId="2147470474"/>
            <ac:spMk id="29" creationId="{91D14663-94BF-4A24-B868-52132D04B93A}"/>
          </ac:spMkLst>
        </pc:spChg>
        <pc:spChg chg="del topLvl">
          <ac:chgData name="Liz Sundet" userId="a216ab5c-6f19-4df9-9d52-91ea0b1c2ac9" providerId="ADAL" clId="{FFF86946-F727-44D0-B00F-92A33C39096B}" dt="2023-10-16T15:54:37.153" v="172" actId="478"/>
          <ac:spMkLst>
            <pc:docMk/>
            <pc:sldMk cId="3838765165" sldId="2147470474"/>
            <ac:spMk id="31" creationId="{A94B576C-0438-00E3-73FC-DF6D44C7E543}"/>
          </ac:spMkLst>
        </pc:spChg>
        <pc:spChg chg="topLvl">
          <ac:chgData name="Liz Sundet" userId="a216ab5c-6f19-4df9-9d52-91ea0b1c2ac9" providerId="ADAL" clId="{FFF86946-F727-44D0-B00F-92A33C39096B}" dt="2023-10-16T15:54:37.153" v="172" actId="478"/>
          <ac:spMkLst>
            <pc:docMk/>
            <pc:sldMk cId="3838765165" sldId="2147470474"/>
            <ac:spMk id="32" creationId="{C1C255B1-6B2F-BE99-ED61-8D8DCF1633E5}"/>
          </ac:spMkLst>
        </pc:spChg>
        <pc:spChg chg="mod">
          <ac:chgData name="Liz Sundet" userId="a216ab5c-6f19-4df9-9d52-91ea0b1c2ac9" providerId="ADAL" clId="{FFF86946-F727-44D0-B00F-92A33C39096B}" dt="2023-10-16T15:58:12.855" v="412" actId="1076"/>
          <ac:spMkLst>
            <pc:docMk/>
            <pc:sldMk cId="3838765165" sldId="2147470474"/>
            <ac:spMk id="33" creationId="{C5CB20ED-081B-4108-BAAE-73AC53344FA8}"/>
          </ac:spMkLst>
        </pc:spChg>
        <pc:spChg chg="mod">
          <ac:chgData name="Liz Sundet" userId="a216ab5c-6f19-4df9-9d52-91ea0b1c2ac9" providerId="ADAL" clId="{FFF86946-F727-44D0-B00F-92A33C39096B}" dt="2023-10-16T15:55:38.513" v="244" actId="20577"/>
          <ac:spMkLst>
            <pc:docMk/>
            <pc:sldMk cId="3838765165" sldId="2147470474"/>
            <ac:spMk id="34" creationId="{042FFBDE-6116-4A39-8126-4156AC3FE208}"/>
          </ac:spMkLst>
        </pc:spChg>
        <pc:spChg chg="mod">
          <ac:chgData name="Liz Sundet" userId="a216ab5c-6f19-4df9-9d52-91ea0b1c2ac9" providerId="ADAL" clId="{FFF86946-F727-44D0-B00F-92A33C39096B}" dt="2023-10-16T15:56:40.889" v="324" actId="20577"/>
          <ac:spMkLst>
            <pc:docMk/>
            <pc:sldMk cId="3838765165" sldId="2147470474"/>
            <ac:spMk id="35" creationId="{07DBB136-C0AF-423F-A2BC-B6F5A9774892}"/>
          </ac:spMkLst>
        </pc:spChg>
        <pc:spChg chg="mod">
          <ac:chgData name="Liz Sundet" userId="a216ab5c-6f19-4df9-9d52-91ea0b1c2ac9" providerId="ADAL" clId="{FFF86946-F727-44D0-B00F-92A33C39096B}" dt="2023-10-16T15:56:14.078" v="281" actId="20577"/>
          <ac:spMkLst>
            <pc:docMk/>
            <pc:sldMk cId="3838765165" sldId="2147470474"/>
            <ac:spMk id="38" creationId="{4161C2C5-18D6-427A-AF98-F044A9335325}"/>
          </ac:spMkLst>
        </pc:spChg>
        <pc:spChg chg="mod">
          <ac:chgData name="Liz Sundet" userId="a216ab5c-6f19-4df9-9d52-91ea0b1c2ac9" providerId="ADAL" clId="{FFF86946-F727-44D0-B00F-92A33C39096B}" dt="2023-10-16T15:56:29.308" v="303" actId="20577"/>
          <ac:spMkLst>
            <pc:docMk/>
            <pc:sldMk cId="3838765165" sldId="2147470474"/>
            <ac:spMk id="41" creationId="{41D12AD0-5532-4EB5-A9E5-0336D4811E74}"/>
          </ac:spMkLst>
        </pc:spChg>
        <pc:spChg chg="del mod">
          <ac:chgData name="Liz Sundet" userId="a216ab5c-6f19-4df9-9d52-91ea0b1c2ac9" providerId="ADAL" clId="{FFF86946-F727-44D0-B00F-92A33C39096B}" dt="2023-10-16T15:54:29.200" v="170" actId="478"/>
          <ac:spMkLst>
            <pc:docMk/>
            <pc:sldMk cId="3838765165" sldId="2147470474"/>
            <ac:spMk id="44" creationId="{EA03AFD8-922C-1138-E516-E78CABB4B683}"/>
          </ac:spMkLst>
        </pc:spChg>
        <pc:spChg chg="mod">
          <ac:chgData name="Liz Sundet" userId="a216ab5c-6f19-4df9-9d52-91ea0b1c2ac9" providerId="ADAL" clId="{FFF86946-F727-44D0-B00F-92A33C39096B}" dt="2023-10-16T21:18:59.477" v="7732" actId="20577"/>
          <ac:spMkLst>
            <pc:docMk/>
            <pc:sldMk cId="3838765165" sldId="2147470474"/>
            <ac:spMk id="49" creationId="{6098E075-0DF8-5A6D-87E7-1E2F2F0E62A9}"/>
          </ac:spMkLst>
        </pc:spChg>
        <pc:grpChg chg="mod">
          <ac:chgData name="Liz Sundet" userId="a216ab5c-6f19-4df9-9d52-91ea0b1c2ac9" providerId="ADAL" clId="{FFF86946-F727-44D0-B00F-92A33C39096B}" dt="2023-10-16T15:57:49.443" v="389" actId="14100"/>
          <ac:grpSpMkLst>
            <pc:docMk/>
            <pc:sldMk cId="3838765165" sldId="2147470474"/>
            <ac:grpSpMk id="20" creationId="{98E248A9-D028-4FB8-8F05-A826C64FB610}"/>
          </ac:grpSpMkLst>
        </pc:grpChg>
        <pc:grpChg chg="del mod">
          <ac:chgData name="Liz Sundet" userId="a216ab5c-6f19-4df9-9d52-91ea0b1c2ac9" providerId="ADAL" clId="{FFF86946-F727-44D0-B00F-92A33C39096B}" dt="2023-10-16T15:54:37.153" v="172" actId="478"/>
          <ac:grpSpMkLst>
            <pc:docMk/>
            <pc:sldMk cId="3838765165" sldId="2147470474"/>
            <ac:grpSpMk id="42" creationId="{35A497E1-E40F-3D0A-151C-63B6425F6A27}"/>
          </ac:grpSpMkLst>
        </pc:grpChg>
        <pc:grpChg chg="mod">
          <ac:chgData name="Liz Sundet" userId="a216ab5c-6f19-4df9-9d52-91ea0b1c2ac9" providerId="ADAL" clId="{FFF86946-F727-44D0-B00F-92A33C39096B}" dt="2023-10-16T15:54:43.268" v="173" actId="14100"/>
          <ac:grpSpMkLst>
            <pc:docMk/>
            <pc:sldMk cId="3838765165" sldId="2147470474"/>
            <ac:grpSpMk id="45" creationId="{0F628A9D-4A0E-3514-9498-574062FA11B6}"/>
          </ac:grpSpMkLst>
        </pc:grpChg>
        <pc:cxnChg chg="add del">
          <ac:chgData name="Liz Sundet" userId="a216ab5c-6f19-4df9-9d52-91ea0b1c2ac9" providerId="ADAL" clId="{FFF86946-F727-44D0-B00F-92A33C39096B}" dt="2023-10-16T15:57:50.166" v="390" actId="478"/>
          <ac:cxnSpMkLst>
            <pc:docMk/>
            <pc:sldMk cId="3838765165" sldId="2147470474"/>
            <ac:cxnSpMk id="23" creationId="{A5DE268D-44CC-4123-821E-F7EFE6F41AD8}"/>
          </ac:cxnSpMkLst>
        </pc:cxnChg>
        <pc:cxnChg chg="mod">
          <ac:chgData name="Liz Sundet" userId="a216ab5c-6f19-4df9-9d52-91ea0b1c2ac9" providerId="ADAL" clId="{FFF86946-F727-44D0-B00F-92A33C39096B}" dt="2023-10-16T15:58:19.834" v="413" actId="1076"/>
          <ac:cxnSpMkLst>
            <pc:docMk/>
            <pc:sldMk cId="3838765165" sldId="2147470474"/>
            <ac:cxnSpMk id="28" creationId="{2A5EFA98-BF66-41AD-A6A5-16D2A4AB2BE3}"/>
          </ac:cxnSpMkLst>
        </pc:cxnChg>
      </pc:sldChg>
      <pc:sldChg chg="delSp modSp mod">
        <pc:chgData name="Liz Sundet" userId="a216ab5c-6f19-4df9-9d52-91ea0b1c2ac9" providerId="ADAL" clId="{FFF86946-F727-44D0-B00F-92A33C39096B}" dt="2023-10-16T20:48:34.260" v="4855" actId="20577"/>
        <pc:sldMkLst>
          <pc:docMk/>
          <pc:sldMk cId="3330262675" sldId="2147470512"/>
        </pc:sldMkLst>
        <pc:spChg chg="mod">
          <ac:chgData name="Liz Sundet" userId="a216ab5c-6f19-4df9-9d52-91ea0b1c2ac9" providerId="ADAL" clId="{FFF86946-F727-44D0-B00F-92A33C39096B}" dt="2023-10-16T20:48:34.260" v="4855" actId="20577"/>
          <ac:spMkLst>
            <pc:docMk/>
            <pc:sldMk cId="3330262675" sldId="2147470512"/>
            <ac:spMk id="3" creationId="{360BB47C-DC00-A304-E174-CCD995C0CC11}"/>
          </ac:spMkLst>
        </pc:spChg>
        <pc:spChg chg="del">
          <ac:chgData name="Liz Sundet" userId="a216ab5c-6f19-4df9-9d52-91ea0b1c2ac9" providerId="ADAL" clId="{FFF86946-F727-44D0-B00F-92A33C39096B}" dt="2023-10-16T20:42:30.274" v="3367" actId="478"/>
          <ac:spMkLst>
            <pc:docMk/>
            <pc:sldMk cId="3330262675" sldId="2147470512"/>
            <ac:spMk id="4" creationId="{45DD4FD7-0DC2-4601-C97A-B5CF89295152}"/>
          </ac:spMkLst>
        </pc:spChg>
      </pc:sldChg>
      <pc:sldChg chg="delSp modSp del mod">
        <pc:chgData name="Liz Sundet" userId="a216ab5c-6f19-4df9-9d52-91ea0b1c2ac9" providerId="ADAL" clId="{FFF86946-F727-44D0-B00F-92A33C39096B}" dt="2023-10-16T20:07:04.465" v="2494" actId="2696"/>
        <pc:sldMkLst>
          <pc:docMk/>
          <pc:sldMk cId="4030128889" sldId="2147471446"/>
        </pc:sldMkLst>
        <pc:spChg chg="del mod">
          <ac:chgData name="Liz Sundet" userId="a216ab5c-6f19-4df9-9d52-91ea0b1c2ac9" providerId="ADAL" clId="{FFF86946-F727-44D0-B00F-92A33C39096B}" dt="2023-10-16T20:06:41.960" v="2489" actId="478"/>
          <ac:spMkLst>
            <pc:docMk/>
            <pc:sldMk cId="4030128889" sldId="2147471446"/>
            <ac:spMk id="2" creationId="{D63BFD65-D6ED-5E8E-144E-24CEEFBC8246}"/>
          </ac:spMkLst>
        </pc:spChg>
        <pc:spChg chg="del">
          <ac:chgData name="Liz Sundet" userId="a216ab5c-6f19-4df9-9d52-91ea0b1c2ac9" providerId="ADAL" clId="{FFF86946-F727-44D0-B00F-92A33C39096B}" dt="2023-10-16T20:06:39.103" v="2487" actId="478"/>
          <ac:spMkLst>
            <pc:docMk/>
            <pc:sldMk cId="4030128889" sldId="2147471446"/>
            <ac:spMk id="5" creationId="{5129666D-61D8-03D4-17E1-549F27F67D6D}"/>
          </ac:spMkLst>
        </pc:spChg>
        <pc:spChg chg="del mod">
          <ac:chgData name="Liz Sundet" userId="a216ab5c-6f19-4df9-9d52-91ea0b1c2ac9" providerId="ADAL" clId="{FFF86946-F727-44D0-B00F-92A33C39096B}" dt="2023-10-16T20:06:56.208" v="2493"/>
          <ac:spMkLst>
            <pc:docMk/>
            <pc:sldMk cId="4030128889" sldId="2147471446"/>
            <ac:spMk id="10" creationId="{DEE7CE64-2E1B-B8F8-2BA7-8E8D991BC485}"/>
          </ac:spMkLst>
        </pc:spChg>
        <pc:spChg chg="del">
          <ac:chgData name="Liz Sundet" userId="a216ab5c-6f19-4df9-9d52-91ea0b1c2ac9" providerId="ADAL" clId="{FFF86946-F727-44D0-B00F-92A33C39096B}" dt="2023-10-16T20:06:56.208" v="2491" actId="478"/>
          <ac:spMkLst>
            <pc:docMk/>
            <pc:sldMk cId="4030128889" sldId="2147471446"/>
            <ac:spMk id="19" creationId="{3704186A-AE2C-03C3-3BD7-B906F8154E7A}"/>
          </ac:spMkLst>
        </pc:spChg>
        <pc:picChg chg="del">
          <ac:chgData name="Liz Sundet" userId="a216ab5c-6f19-4df9-9d52-91ea0b1c2ac9" providerId="ADAL" clId="{FFF86946-F727-44D0-B00F-92A33C39096B}" dt="2023-10-16T20:06:33.432" v="2485" actId="478"/>
          <ac:picMkLst>
            <pc:docMk/>
            <pc:sldMk cId="4030128889" sldId="2147471446"/>
            <ac:picMk id="9" creationId="{BF2BC594-E9CC-0F26-DD28-DF20177C2075}"/>
          </ac:picMkLst>
        </pc:picChg>
        <pc:picChg chg="del">
          <ac:chgData name="Liz Sundet" userId="a216ab5c-6f19-4df9-9d52-91ea0b1c2ac9" providerId="ADAL" clId="{FFF86946-F727-44D0-B00F-92A33C39096B}" dt="2023-10-16T20:06:35.019" v="2486" actId="478"/>
          <ac:picMkLst>
            <pc:docMk/>
            <pc:sldMk cId="4030128889" sldId="2147471446"/>
            <ac:picMk id="18" creationId="{BD554977-AF38-DAD2-B0F2-548AD74DB13B}"/>
          </ac:picMkLst>
        </pc:picChg>
      </pc:sldChg>
      <pc:sldChg chg="del">
        <pc:chgData name="Liz Sundet" userId="a216ab5c-6f19-4df9-9d52-91ea0b1c2ac9" providerId="ADAL" clId="{FFF86946-F727-44D0-B00F-92A33C39096B}" dt="2023-10-16T21:16:55.177" v="7691" actId="47"/>
        <pc:sldMkLst>
          <pc:docMk/>
          <pc:sldMk cId="514569176" sldId="2147471448"/>
        </pc:sldMkLst>
      </pc:sldChg>
      <pc:sldChg chg="delSp modSp mod">
        <pc:chgData name="Liz Sundet" userId="a216ab5c-6f19-4df9-9d52-91ea0b1c2ac9" providerId="ADAL" clId="{FFF86946-F727-44D0-B00F-92A33C39096B}" dt="2023-10-16T21:19:26.370" v="7733" actId="478"/>
        <pc:sldMkLst>
          <pc:docMk/>
          <pc:sldMk cId="2865235275" sldId="2147471449"/>
        </pc:sldMkLst>
        <pc:spChg chg="mod">
          <ac:chgData name="Liz Sundet" userId="a216ab5c-6f19-4df9-9d52-91ea0b1c2ac9" providerId="ADAL" clId="{FFF86946-F727-44D0-B00F-92A33C39096B}" dt="2023-10-16T21:18:23.147" v="7731" actId="20577"/>
          <ac:spMkLst>
            <pc:docMk/>
            <pc:sldMk cId="2865235275" sldId="2147471449"/>
            <ac:spMk id="5" creationId="{7FD4A460-7999-0F40-9F6E-11A2C39DB93D}"/>
          </ac:spMkLst>
        </pc:spChg>
        <pc:spChg chg="del">
          <ac:chgData name="Liz Sundet" userId="a216ab5c-6f19-4df9-9d52-91ea0b1c2ac9" providerId="ADAL" clId="{FFF86946-F727-44D0-B00F-92A33C39096B}" dt="2023-10-16T21:19:26.370" v="7733" actId="478"/>
          <ac:spMkLst>
            <pc:docMk/>
            <pc:sldMk cId="2865235275" sldId="2147471449"/>
            <ac:spMk id="16" creationId="{B22259EF-7D20-2371-EB13-9E4B8AFAF090}"/>
          </ac:spMkLst>
        </pc:spChg>
      </pc:sldChg>
      <pc:sldChg chg="addSp delSp modSp mod">
        <pc:chgData name="Liz Sundet" userId="a216ab5c-6f19-4df9-9d52-91ea0b1c2ac9" providerId="ADAL" clId="{FFF86946-F727-44D0-B00F-92A33C39096B}" dt="2023-10-16T21:04:07.311" v="6064" actId="1076"/>
        <pc:sldMkLst>
          <pc:docMk/>
          <pc:sldMk cId="2625282334" sldId="2147477147"/>
        </pc:sldMkLst>
        <pc:spChg chg="del">
          <ac:chgData name="Liz Sundet" userId="a216ab5c-6f19-4df9-9d52-91ea0b1c2ac9" providerId="ADAL" clId="{FFF86946-F727-44D0-B00F-92A33C39096B}" dt="2023-10-16T21:00:25.646" v="5625" actId="478"/>
          <ac:spMkLst>
            <pc:docMk/>
            <pc:sldMk cId="2625282334" sldId="2147477147"/>
            <ac:spMk id="2" creationId="{90B839A3-D7BC-637B-3148-50361CBC67D4}"/>
          </ac:spMkLst>
        </pc:spChg>
        <pc:spChg chg="mod">
          <ac:chgData name="Liz Sundet" userId="a216ab5c-6f19-4df9-9d52-91ea0b1c2ac9" providerId="ADAL" clId="{FFF86946-F727-44D0-B00F-92A33C39096B}" dt="2023-10-16T21:03:45.712" v="6061" actId="20577"/>
          <ac:spMkLst>
            <pc:docMk/>
            <pc:sldMk cId="2625282334" sldId="2147477147"/>
            <ac:spMk id="4" creationId="{4E1AA1AF-6B79-2D9B-9571-8674E82745B5}"/>
          </ac:spMkLst>
        </pc:spChg>
        <pc:spChg chg="del">
          <ac:chgData name="Liz Sundet" userId="a216ab5c-6f19-4df9-9d52-91ea0b1c2ac9" providerId="ADAL" clId="{FFF86946-F727-44D0-B00F-92A33C39096B}" dt="2023-10-16T21:00:27.907" v="5627" actId="478"/>
          <ac:spMkLst>
            <pc:docMk/>
            <pc:sldMk cId="2625282334" sldId="2147477147"/>
            <ac:spMk id="5" creationId="{475816D0-C502-528B-D5DE-184AFB4B96C6}"/>
          </ac:spMkLst>
        </pc:spChg>
        <pc:spChg chg="add mod">
          <ac:chgData name="Liz Sundet" userId="a216ab5c-6f19-4df9-9d52-91ea0b1c2ac9" providerId="ADAL" clId="{FFF86946-F727-44D0-B00F-92A33C39096B}" dt="2023-10-16T21:04:07.311" v="6064" actId="1076"/>
          <ac:spMkLst>
            <pc:docMk/>
            <pc:sldMk cId="2625282334" sldId="2147477147"/>
            <ac:spMk id="8" creationId="{1433D79F-9A26-E658-56D1-2E81723C5508}"/>
          </ac:spMkLst>
        </pc:spChg>
        <pc:spChg chg="del">
          <ac:chgData name="Liz Sundet" userId="a216ab5c-6f19-4df9-9d52-91ea0b1c2ac9" providerId="ADAL" clId="{FFF86946-F727-44D0-B00F-92A33C39096B}" dt="2023-10-16T21:00:29.890" v="5628" actId="478"/>
          <ac:spMkLst>
            <pc:docMk/>
            <pc:sldMk cId="2625282334" sldId="2147477147"/>
            <ac:spMk id="11" creationId="{F4B93956-D2FE-5109-03D2-B3135BD6F54C}"/>
          </ac:spMkLst>
        </pc:spChg>
        <pc:spChg chg="del">
          <ac:chgData name="Liz Sundet" userId="a216ab5c-6f19-4df9-9d52-91ea0b1c2ac9" providerId="ADAL" clId="{FFF86946-F727-44D0-B00F-92A33C39096B}" dt="2023-10-16T21:00:23.924" v="5624" actId="478"/>
          <ac:spMkLst>
            <pc:docMk/>
            <pc:sldMk cId="2625282334" sldId="2147477147"/>
            <ac:spMk id="18" creationId="{D97D098B-3D03-250E-4CBA-D9C2D7F5B51F}"/>
          </ac:spMkLst>
        </pc:spChg>
        <pc:picChg chg="add mod">
          <ac:chgData name="Liz Sundet" userId="a216ab5c-6f19-4df9-9d52-91ea0b1c2ac9" providerId="ADAL" clId="{FFF86946-F727-44D0-B00F-92A33C39096B}" dt="2023-10-16T21:03:50.563" v="6062" actId="1076"/>
          <ac:picMkLst>
            <pc:docMk/>
            <pc:sldMk cId="2625282334" sldId="2147477147"/>
            <ac:picMk id="6" creationId="{B9DF24E3-CEB8-8290-4B97-57CB88647E5D}"/>
          </ac:picMkLst>
        </pc:picChg>
        <pc:picChg chg="del">
          <ac:chgData name="Liz Sundet" userId="a216ab5c-6f19-4df9-9d52-91ea0b1c2ac9" providerId="ADAL" clId="{FFF86946-F727-44D0-B00F-92A33C39096B}" dt="2023-10-16T21:00:30.974" v="5629" actId="478"/>
          <ac:picMkLst>
            <pc:docMk/>
            <pc:sldMk cId="2625282334" sldId="2147477147"/>
            <ac:picMk id="10" creationId="{FB91FA40-BC8B-B158-A026-1A24782AE927}"/>
          </ac:picMkLst>
        </pc:picChg>
        <pc:picChg chg="del">
          <ac:chgData name="Liz Sundet" userId="a216ab5c-6f19-4df9-9d52-91ea0b1c2ac9" providerId="ADAL" clId="{FFF86946-F727-44D0-B00F-92A33C39096B}" dt="2023-10-16T21:00:26.339" v="5626" actId="478"/>
          <ac:picMkLst>
            <pc:docMk/>
            <pc:sldMk cId="2625282334" sldId="2147477147"/>
            <ac:picMk id="22" creationId="{EAF78792-B4D8-E6E7-6B79-DCE7A2CED0AC}"/>
          </ac:picMkLst>
        </pc:picChg>
      </pc:sldChg>
      <pc:sldChg chg="delSp modSp mod">
        <pc:chgData name="Liz Sundet" userId="a216ab5c-6f19-4df9-9d52-91ea0b1c2ac9" providerId="ADAL" clId="{FFF86946-F727-44D0-B00F-92A33C39096B}" dt="2023-10-16T21:04:35.214" v="6100" actId="478"/>
        <pc:sldMkLst>
          <pc:docMk/>
          <pc:sldMk cId="651026550" sldId="2147478830"/>
        </pc:sldMkLst>
        <pc:spChg chg="mod">
          <ac:chgData name="Liz Sundet" userId="a216ab5c-6f19-4df9-9d52-91ea0b1c2ac9" providerId="ADAL" clId="{FFF86946-F727-44D0-B00F-92A33C39096B}" dt="2023-10-16T21:04:33.173" v="6099" actId="20577"/>
          <ac:spMkLst>
            <pc:docMk/>
            <pc:sldMk cId="651026550" sldId="2147478830"/>
            <ac:spMk id="2" creationId="{11FA1628-4632-D792-F070-671D3E7ABAC3}"/>
          </ac:spMkLst>
        </pc:spChg>
        <pc:spChg chg="del">
          <ac:chgData name="Liz Sundet" userId="a216ab5c-6f19-4df9-9d52-91ea0b1c2ac9" providerId="ADAL" clId="{FFF86946-F727-44D0-B00F-92A33C39096B}" dt="2023-10-16T21:04:35.214" v="6100" actId="478"/>
          <ac:spMkLst>
            <pc:docMk/>
            <pc:sldMk cId="651026550" sldId="2147478830"/>
            <ac:spMk id="5" creationId="{6707EAEA-F9BA-7717-9125-71398FEE210B}"/>
          </ac:spMkLst>
        </pc:spChg>
      </pc:sldChg>
      <pc:sldChg chg="delSp modSp mod">
        <pc:chgData name="Liz Sundet" userId="a216ab5c-6f19-4df9-9d52-91ea0b1c2ac9" providerId="ADAL" clId="{FFF86946-F727-44D0-B00F-92A33C39096B}" dt="2023-10-16T21:10:01.543" v="6863" actId="478"/>
        <pc:sldMkLst>
          <pc:docMk/>
          <pc:sldMk cId="3999597785" sldId="2147478831"/>
        </pc:sldMkLst>
        <pc:spChg chg="mod">
          <ac:chgData name="Liz Sundet" userId="a216ab5c-6f19-4df9-9d52-91ea0b1c2ac9" providerId="ADAL" clId="{FFF86946-F727-44D0-B00F-92A33C39096B}" dt="2023-10-16T21:09:59.027" v="6862" actId="20577"/>
          <ac:spMkLst>
            <pc:docMk/>
            <pc:sldMk cId="3999597785" sldId="2147478831"/>
            <ac:spMk id="2" creationId="{11FA1628-4632-D792-F070-671D3E7ABAC3}"/>
          </ac:spMkLst>
        </pc:spChg>
        <pc:spChg chg="del">
          <ac:chgData name="Liz Sundet" userId="a216ab5c-6f19-4df9-9d52-91ea0b1c2ac9" providerId="ADAL" clId="{FFF86946-F727-44D0-B00F-92A33C39096B}" dt="2023-10-16T21:10:01.543" v="6863" actId="478"/>
          <ac:spMkLst>
            <pc:docMk/>
            <pc:sldMk cId="3999597785" sldId="2147478831"/>
            <ac:spMk id="5" creationId="{9325F302-FFF3-E511-EFF7-65721FB3145E}"/>
          </ac:spMkLst>
        </pc:spChg>
      </pc:sldChg>
      <pc:sldChg chg="delSp modSp mod">
        <pc:chgData name="Liz Sundet" userId="a216ab5c-6f19-4df9-9d52-91ea0b1c2ac9" providerId="ADAL" clId="{FFF86946-F727-44D0-B00F-92A33C39096B}" dt="2023-10-16T20:59:59.671" v="5586" actId="478"/>
        <pc:sldMkLst>
          <pc:docMk/>
          <pc:sldMk cId="981174160" sldId="2147478840"/>
        </pc:sldMkLst>
        <pc:spChg chg="mod">
          <ac:chgData name="Liz Sundet" userId="a216ab5c-6f19-4df9-9d52-91ea0b1c2ac9" providerId="ADAL" clId="{FFF86946-F727-44D0-B00F-92A33C39096B}" dt="2023-10-16T20:59:56.743" v="5585" actId="20577"/>
          <ac:spMkLst>
            <pc:docMk/>
            <pc:sldMk cId="981174160" sldId="2147478840"/>
            <ac:spMk id="2" creationId="{11FA1628-4632-D792-F070-671D3E7ABAC3}"/>
          </ac:spMkLst>
        </pc:spChg>
        <pc:spChg chg="del">
          <ac:chgData name="Liz Sundet" userId="a216ab5c-6f19-4df9-9d52-91ea0b1c2ac9" providerId="ADAL" clId="{FFF86946-F727-44D0-B00F-92A33C39096B}" dt="2023-10-16T20:59:59.671" v="5586" actId="478"/>
          <ac:spMkLst>
            <pc:docMk/>
            <pc:sldMk cId="981174160" sldId="2147478840"/>
            <ac:spMk id="3" creationId="{D033E6E4-7B06-FBDE-7997-ECFF1974FDB2}"/>
          </ac:spMkLst>
        </pc:spChg>
      </pc:sldChg>
      <pc:sldChg chg="addSp delSp modSp mod">
        <pc:chgData name="Liz Sundet" userId="a216ab5c-6f19-4df9-9d52-91ea0b1c2ac9" providerId="ADAL" clId="{FFF86946-F727-44D0-B00F-92A33C39096B}" dt="2023-10-16T21:06:16.203" v="6455" actId="20577"/>
        <pc:sldMkLst>
          <pc:docMk/>
          <pc:sldMk cId="614568257" sldId="2147478848"/>
        </pc:sldMkLst>
        <pc:spChg chg="mod">
          <ac:chgData name="Liz Sundet" userId="a216ab5c-6f19-4df9-9d52-91ea0b1c2ac9" providerId="ADAL" clId="{FFF86946-F727-44D0-B00F-92A33C39096B}" dt="2023-10-16T21:01:16.946" v="5703" actId="20577"/>
          <ac:spMkLst>
            <pc:docMk/>
            <pc:sldMk cId="614568257" sldId="2147478848"/>
            <ac:spMk id="2" creationId="{66D1583E-F2F2-012C-2007-4249F805AC6B}"/>
          </ac:spMkLst>
        </pc:spChg>
        <pc:spChg chg="del">
          <ac:chgData name="Liz Sundet" userId="a216ab5c-6f19-4df9-9d52-91ea0b1c2ac9" providerId="ADAL" clId="{FFF86946-F727-44D0-B00F-92A33C39096B}" dt="2023-10-16T21:00:48.187" v="5630" actId="478"/>
          <ac:spMkLst>
            <pc:docMk/>
            <pc:sldMk cId="614568257" sldId="2147478848"/>
            <ac:spMk id="4" creationId="{7CFB1E90-C103-6B55-7272-E3EDEA1134C0}"/>
          </ac:spMkLst>
        </pc:spChg>
        <pc:spChg chg="del">
          <ac:chgData name="Liz Sundet" userId="a216ab5c-6f19-4df9-9d52-91ea0b1c2ac9" providerId="ADAL" clId="{FFF86946-F727-44D0-B00F-92A33C39096B}" dt="2023-10-16T21:00:58.143" v="5634" actId="478"/>
          <ac:spMkLst>
            <pc:docMk/>
            <pc:sldMk cId="614568257" sldId="2147478848"/>
            <ac:spMk id="6" creationId="{91992619-ECF3-5631-DEDF-AC8A9610C8F0}"/>
          </ac:spMkLst>
        </pc:spChg>
        <pc:spChg chg="add del mod">
          <ac:chgData name="Liz Sundet" userId="a216ab5c-6f19-4df9-9d52-91ea0b1c2ac9" providerId="ADAL" clId="{FFF86946-F727-44D0-B00F-92A33C39096B}" dt="2023-10-16T21:00:50.520" v="5631" actId="478"/>
          <ac:spMkLst>
            <pc:docMk/>
            <pc:sldMk cId="614568257" sldId="2147478848"/>
            <ac:spMk id="7" creationId="{E123AB8D-0993-C99A-6057-C79D11003D8B}"/>
          </ac:spMkLst>
        </pc:spChg>
        <pc:spChg chg="add mod">
          <ac:chgData name="Liz Sundet" userId="a216ab5c-6f19-4df9-9d52-91ea0b1c2ac9" providerId="ADAL" clId="{FFF86946-F727-44D0-B00F-92A33C39096B}" dt="2023-10-16T21:06:16.203" v="6455" actId="20577"/>
          <ac:spMkLst>
            <pc:docMk/>
            <pc:sldMk cId="614568257" sldId="2147478848"/>
            <ac:spMk id="10" creationId="{B7B55E65-AECD-22A0-490F-39FB37EC535F}"/>
          </ac:spMkLst>
        </pc:spChg>
        <pc:picChg chg="del">
          <ac:chgData name="Liz Sundet" userId="a216ab5c-6f19-4df9-9d52-91ea0b1c2ac9" providerId="ADAL" clId="{FFF86946-F727-44D0-B00F-92A33C39096B}" dt="2023-10-16T21:00:55.644" v="5633" actId="478"/>
          <ac:picMkLst>
            <pc:docMk/>
            <pc:sldMk cId="614568257" sldId="2147478848"/>
            <ac:picMk id="3" creationId="{FB5BEA3E-1987-408C-FA74-FA9152DC9B13}"/>
          </ac:picMkLst>
        </pc:picChg>
        <pc:picChg chg="add mod">
          <ac:chgData name="Liz Sundet" userId="a216ab5c-6f19-4df9-9d52-91ea0b1c2ac9" providerId="ADAL" clId="{FFF86946-F727-44D0-B00F-92A33C39096B}" dt="2023-10-16T21:04:44.919" v="6101" actId="1076"/>
          <ac:picMkLst>
            <pc:docMk/>
            <pc:sldMk cId="614568257" sldId="2147478848"/>
            <ac:picMk id="9" creationId="{CD2CCD79-721F-F360-927E-FA6D00ACCAF7}"/>
          </ac:picMkLst>
        </pc:picChg>
      </pc:sldChg>
      <pc:sldChg chg="addSp delSp modSp mod">
        <pc:chgData name="Liz Sundet" userId="a216ab5c-6f19-4df9-9d52-91ea0b1c2ac9" providerId="ADAL" clId="{FFF86946-F727-44D0-B00F-92A33C39096B}" dt="2023-10-16T21:16:17.224" v="7689" actId="33524"/>
        <pc:sldMkLst>
          <pc:docMk/>
          <pc:sldMk cId="2073930968" sldId="2147478858"/>
        </pc:sldMkLst>
        <pc:spChg chg="del">
          <ac:chgData name="Liz Sundet" userId="a216ab5c-6f19-4df9-9d52-91ea0b1c2ac9" providerId="ADAL" clId="{FFF86946-F727-44D0-B00F-92A33C39096B}" dt="2023-10-16T21:11:02.708" v="6873" actId="478"/>
          <ac:spMkLst>
            <pc:docMk/>
            <pc:sldMk cId="2073930968" sldId="2147478858"/>
            <ac:spMk id="2" creationId="{2850F679-87FC-D2F4-FE8C-41CE9413C33B}"/>
          </ac:spMkLst>
        </pc:spChg>
        <pc:spChg chg="mod">
          <ac:chgData name="Liz Sundet" userId="a216ab5c-6f19-4df9-9d52-91ea0b1c2ac9" providerId="ADAL" clId="{FFF86946-F727-44D0-B00F-92A33C39096B}" dt="2023-10-16T21:11:15.254" v="6904" actId="20577"/>
          <ac:spMkLst>
            <pc:docMk/>
            <pc:sldMk cId="2073930968" sldId="2147478858"/>
            <ac:spMk id="4" creationId="{4E1AA1AF-6B79-2D9B-9571-8674E82745B5}"/>
          </ac:spMkLst>
        </pc:spChg>
        <pc:spChg chg="del">
          <ac:chgData name="Liz Sundet" userId="a216ab5c-6f19-4df9-9d52-91ea0b1c2ac9" providerId="ADAL" clId="{FFF86946-F727-44D0-B00F-92A33C39096B}" dt="2023-10-16T21:10:50.855" v="6864" actId="478"/>
          <ac:spMkLst>
            <pc:docMk/>
            <pc:sldMk cId="2073930968" sldId="2147478858"/>
            <ac:spMk id="5" creationId="{E957ABB8-5100-FC62-4A2A-E7DA84FA0570}"/>
          </ac:spMkLst>
        </pc:spChg>
        <pc:spChg chg="add del mod">
          <ac:chgData name="Liz Sundet" userId="a216ab5c-6f19-4df9-9d52-91ea0b1c2ac9" providerId="ADAL" clId="{FFF86946-F727-44D0-B00F-92A33C39096B}" dt="2023-10-16T21:10:52.781" v="6865" actId="478"/>
          <ac:spMkLst>
            <pc:docMk/>
            <pc:sldMk cId="2073930968" sldId="2147478858"/>
            <ac:spMk id="7" creationId="{19CFB528-7690-8525-7F46-DE1EABAF3976}"/>
          </ac:spMkLst>
        </pc:spChg>
        <pc:spChg chg="del">
          <ac:chgData name="Liz Sundet" userId="a216ab5c-6f19-4df9-9d52-91ea0b1c2ac9" providerId="ADAL" clId="{FFF86946-F727-44D0-B00F-92A33C39096B}" dt="2023-10-16T21:11:01.646" v="6872" actId="478"/>
          <ac:spMkLst>
            <pc:docMk/>
            <pc:sldMk cId="2073930968" sldId="2147478858"/>
            <ac:spMk id="8" creationId="{D325D1EE-18A4-3693-BC5B-00E9A65A41AC}"/>
          </ac:spMkLst>
        </pc:spChg>
        <pc:spChg chg="del mod">
          <ac:chgData name="Liz Sundet" userId="a216ab5c-6f19-4df9-9d52-91ea0b1c2ac9" providerId="ADAL" clId="{FFF86946-F727-44D0-B00F-92A33C39096B}" dt="2023-10-16T21:10:59.289" v="6870" actId="478"/>
          <ac:spMkLst>
            <pc:docMk/>
            <pc:sldMk cId="2073930968" sldId="2147478858"/>
            <ac:spMk id="10" creationId="{660658BD-B01F-6F94-022B-90F8675631A4}"/>
          </ac:spMkLst>
        </pc:spChg>
        <pc:spChg chg="del mod">
          <ac:chgData name="Liz Sundet" userId="a216ab5c-6f19-4df9-9d52-91ea0b1c2ac9" providerId="ADAL" clId="{FFF86946-F727-44D0-B00F-92A33C39096B}" dt="2023-10-16T21:11:06.232" v="6876" actId="478"/>
          <ac:spMkLst>
            <pc:docMk/>
            <pc:sldMk cId="2073930968" sldId="2147478858"/>
            <ac:spMk id="17" creationId="{446E43F3-B1BE-CD84-E60D-7C74F2B75792}"/>
          </ac:spMkLst>
        </pc:spChg>
        <pc:spChg chg="add mod">
          <ac:chgData name="Liz Sundet" userId="a216ab5c-6f19-4df9-9d52-91ea0b1c2ac9" providerId="ADAL" clId="{FFF86946-F727-44D0-B00F-92A33C39096B}" dt="2023-10-16T21:16:17.224" v="7689" actId="33524"/>
          <ac:spMkLst>
            <pc:docMk/>
            <pc:sldMk cId="2073930968" sldId="2147478858"/>
            <ac:spMk id="19" creationId="{4D0DC8FD-4734-6EB1-3709-5B989E7ED87E}"/>
          </ac:spMkLst>
        </pc:spChg>
        <pc:picChg chg="del">
          <ac:chgData name="Liz Sundet" userId="a216ab5c-6f19-4df9-9d52-91ea0b1c2ac9" providerId="ADAL" clId="{FFF86946-F727-44D0-B00F-92A33C39096B}" dt="2023-10-16T21:11:08.133" v="6878" actId="478"/>
          <ac:picMkLst>
            <pc:docMk/>
            <pc:sldMk cId="2073930968" sldId="2147478858"/>
            <ac:picMk id="3" creationId="{6F4D3626-40BB-73ED-B55A-39402551C34E}"/>
          </ac:picMkLst>
        </pc:picChg>
        <pc:picChg chg="del">
          <ac:chgData name="Liz Sundet" userId="a216ab5c-6f19-4df9-9d52-91ea0b1c2ac9" providerId="ADAL" clId="{FFF86946-F727-44D0-B00F-92A33C39096B}" dt="2023-10-16T21:11:00.688" v="6871" actId="478"/>
          <ac:picMkLst>
            <pc:docMk/>
            <pc:sldMk cId="2073930968" sldId="2147478858"/>
            <ac:picMk id="9" creationId="{028C46A0-E25A-6A30-9FBD-2CC737E4672F}"/>
          </ac:picMkLst>
        </pc:picChg>
        <pc:picChg chg="del">
          <ac:chgData name="Liz Sundet" userId="a216ab5c-6f19-4df9-9d52-91ea0b1c2ac9" providerId="ADAL" clId="{FFF86946-F727-44D0-B00F-92A33C39096B}" dt="2023-10-16T21:10:57.502" v="6868" actId="478"/>
          <ac:picMkLst>
            <pc:docMk/>
            <pc:sldMk cId="2073930968" sldId="2147478858"/>
            <ac:picMk id="11" creationId="{F14FC4E3-953B-5011-AB13-16A108041391}"/>
          </ac:picMkLst>
        </pc:picChg>
        <pc:picChg chg="del">
          <ac:chgData name="Liz Sundet" userId="a216ab5c-6f19-4df9-9d52-91ea0b1c2ac9" providerId="ADAL" clId="{FFF86946-F727-44D0-B00F-92A33C39096B}" dt="2023-10-16T21:10:56.099" v="6867" actId="478"/>
          <ac:picMkLst>
            <pc:docMk/>
            <pc:sldMk cId="2073930968" sldId="2147478858"/>
            <ac:picMk id="13" creationId="{BAB78269-FB5E-0FFF-AE63-DC79E835BB9C}"/>
          </ac:picMkLst>
        </pc:picChg>
        <pc:picChg chg="del">
          <ac:chgData name="Liz Sundet" userId="a216ab5c-6f19-4df9-9d52-91ea0b1c2ac9" providerId="ADAL" clId="{FFF86946-F727-44D0-B00F-92A33C39096B}" dt="2023-10-16T21:10:54.753" v="6866" actId="478"/>
          <ac:picMkLst>
            <pc:docMk/>
            <pc:sldMk cId="2073930968" sldId="2147478858"/>
            <ac:picMk id="14" creationId="{A914960D-177D-1D86-295B-E00842473CA2}"/>
          </ac:picMkLst>
        </pc:picChg>
        <pc:picChg chg="add mod">
          <ac:chgData name="Liz Sundet" userId="a216ab5c-6f19-4df9-9d52-91ea0b1c2ac9" providerId="ADAL" clId="{FFF86946-F727-44D0-B00F-92A33C39096B}" dt="2023-10-16T21:13:44.001" v="7313" actId="14100"/>
          <ac:picMkLst>
            <pc:docMk/>
            <pc:sldMk cId="2073930968" sldId="2147478858"/>
            <ac:picMk id="15" creationId="{8A6730AE-96A5-EDBC-A89B-67963E68551B}"/>
          </ac:picMkLst>
        </pc:picChg>
        <pc:picChg chg="del">
          <ac:chgData name="Liz Sundet" userId="a216ab5c-6f19-4df9-9d52-91ea0b1c2ac9" providerId="ADAL" clId="{FFF86946-F727-44D0-B00F-92A33C39096B}" dt="2023-10-16T21:11:07.376" v="6877" actId="478"/>
          <ac:picMkLst>
            <pc:docMk/>
            <pc:sldMk cId="2073930968" sldId="2147478858"/>
            <ac:picMk id="16" creationId="{A05219D0-5552-E2B9-1EAB-758FCC595586}"/>
          </ac:picMkLst>
        </pc:picChg>
        <pc:picChg chg="del">
          <ac:chgData name="Liz Sundet" userId="a216ab5c-6f19-4df9-9d52-91ea0b1c2ac9" providerId="ADAL" clId="{FFF86946-F727-44D0-B00F-92A33C39096B}" dt="2023-10-16T21:11:03.788" v="6874" actId="478"/>
          <ac:picMkLst>
            <pc:docMk/>
            <pc:sldMk cId="2073930968" sldId="2147478858"/>
            <ac:picMk id="18" creationId="{5D393FAC-2B58-478D-7D51-F3F0D72FB67F}"/>
          </ac:picMkLst>
        </pc:picChg>
        <pc:picChg chg="add mod">
          <ac:chgData name="Liz Sundet" userId="a216ab5c-6f19-4df9-9d52-91ea0b1c2ac9" providerId="ADAL" clId="{FFF86946-F727-44D0-B00F-92A33C39096B}" dt="2023-10-16T21:14:23.771" v="7316" actId="14100"/>
          <ac:picMkLst>
            <pc:docMk/>
            <pc:sldMk cId="2073930968" sldId="2147478858"/>
            <ac:picMk id="21" creationId="{CFB08C1A-9A12-BDAC-BC2A-422DDA91278E}"/>
          </ac:picMkLst>
        </pc:picChg>
      </pc:sldChg>
      <pc:sldChg chg="delSp modSp mod">
        <pc:chgData name="Liz Sundet" userId="a216ab5c-6f19-4df9-9d52-91ea0b1c2ac9" providerId="ADAL" clId="{FFF86946-F727-44D0-B00F-92A33C39096B}" dt="2023-10-16T21:09:43.288" v="6830" actId="20577"/>
        <pc:sldMkLst>
          <pc:docMk/>
          <pc:sldMk cId="3821603695" sldId="2147478871"/>
        </pc:sldMkLst>
        <pc:spChg chg="mod">
          <ac:chgData name="Liz Sundet" userId="a216ab5c-6f19-4df9-9d52-91ea0b1c2ac9" providerId="ADAL" clId="{FFF86946-F727-44D0-B00F-92A33C39096B}" dt="2023-10-16T20:49:16.669" v="4877" actId="20577"/>
          <ac:spMkLst>
            <pc:docMk/>
            <pc:sldMk cId="3821603695" sldId="2147478871"/>
            <ac:spMk id="10" creationId="{7DA27717-6309-30C8-CBB9-FF90BD187AF3}"/>
          </ac:spMkLst>
        </pc:spChg>
        <pc:spChg chg="del">
          <ac:chgData name="Liz Sundet" userId="a216ab5c-6f19-4df9-9d52-91ea0b1c2ac9" providerId="ADAL" clId="{FFF86946-F727-44D0-B00F-92A33C39096B}" dt="2023-10-16T20:59:41.190" v="5545" actId="478"/>
          <ac:spMkLst>
            <pc:docMk/>
            <pc:sldMk cId="3821603695" sldId="2147478871"/>
            <ac:spMk id="12" creationId="{BD6AF143-7ABB-D1AD-D4D9-A6EEE7C9EABE}"/>
          </ac:spMkLst>
        </pc:spChg>
        <pc:graphicFrameChg chg="mod">
          <ac:chgData name="Liz Sundet" userId="a216ab5c-6f19-4df9-9d52-91ea0b1c2ac9" providerId="ADAL" clId="{FFF86946-F727-44D0-B00F-92A33C39096B}" dt="2023-10-16T21:09:43.288" v="6830" actId="20577"/>
          <ac:graphicFrameMkLst>
            <pc:docMk/>
            <pc:sldMk cId="3821603695" sldId="2147478871"/>
            <ac:graphicFrameMk id="7" creationId="{EFF3A6B5-E455-FF5B-B32F-068CD7B9860E}"/>
          </ac:graphicFrameMkLst>
        </pc:graphicFrameChg>
      </pc:sldChg>
      <pc:sldChg chg="delSp modSp mod">
        <pc:chgData name="Liz Sundet" userId="a216ab5c-6f19-4df9-9d52-91ea0b1c2ac9" providerId="ADAL" clId="{FFF86946-F727-44D0-B00F-92A33C39096B}" dt="2023-10-16T16:27:27.391" v="2343" actId="478"/>
        <pc:sldMkLst>
          <pc:docMk/>
          <pc:sldMk cId="2920819154" sldId="2147478873"/>
        </pc:sldMkLst>
        <pc:spChg chg="mod">
          <ac:chgData name="Liz Sundet" userId="a216ab5c-6f19-4df9-9d52-91ea0b1c2ac9" providerId="ADAL" clId="{FFF86946-F727-44D0-B00F-92A33C39096B}" dt="2023-10-16T16:27:24.631" v="2342" actId="20577"/>
          <ac:spMkLst>
            <pc:docMk/>
            <pc:sldMk cId="2920819154" sldId="2147478873"/>
            <ac:spMk id="3" creationId="{863A5591-07BF-5921-C911-C43E9EA72FC9}"/>
          </ac:spMkLst>
        </pc:spChg>
        <pc:spChg chg="del">
          <ac:chgData name="Liz Sundet" userId="a216ab5c-6f19-4df9-9d52-91ea0b1c2ac9" providerId="ADAL" clId="{FFF86946-F727-44D0-B00F-92A33C39096B}" dt="2023-10-16T16:27:27.391" v="2343" actId="478"/>
          <ac:spMkLst>
            <pc:docMk/>
            <pc:sldMk cId="2920819154" sldId="2147478873"/>
            <ac:spMk id="4" creationId="{28C01F94-686F-050B-7EF6-16DAFDD26F3C}"/>
          </ac:spMkLst>
        </pc:spChg>
      </pc:sldChg>
      <pc:sldChg chg="addSp delSp modSp mod">
        <pc:chgData name="Liz Sundet" userId="a216ab5c-6f19-4df9-9d52-91ea0b1c2ac9" providerId="ADAL" clId="{FFF86946-F727-44D0-B00F-92A33C39096B}" dt="2023-10-16T16:23:36.634" v="1504" actId="20577"/>
        <pc:sldMkLst>
          <pc:docMk/>
          <pc:sldMk cId="826665746" sldId="2147478874"/>
        </pc:sldMkLst>
        <pc:spChg chg="del">
          <ac:chgData name="Liz Sundet" userId="a216ab5c-6f19-4df9-9d52-91ea0b1c2ac9" providerId="ADAL" clId="{FFF86946-F727-44D0-B00F-92A33C39096B}" dt="2023-10-16T16:19:41.204" v="888" actId="478"/>
          <ac:spMkLst>
            <pc:docMk/>
            <pc:sldMk cId="826665746" sldId="2147478874"/>
            <ac:spMk id="3" creationId="{C561F57F-C6F6-893A-9406-037A83875C50}"/>
          </ac:spMkLst>
        </pc:spChg>
        <pc:spChg chg="add mod">
          <ac:chgData name="Liz Sundet" userId="a216ab5c-6f19-4df9-9d52-91ea0b1c2ac9" providerId="ADAL" clId="{FFF86946-F727-44D0-B00F-92A33C39096B}" dt="2023-10-16T16:23:09.493" v="1410" actId="1076"/>
          <ac:spMkLst>
            <pc:docMk/>
            <pc:sldMk cId="826665746" sldId="2147478874"/>
            <ac:spMk id="4" creationId="{2CAFA0A7-11F5-BB88-B3B3-C2F3DA2C1920}"/>
          </ac:spMkLst>
        </pc:spChg>
        <pc:spChg chg="mod">
          <ac:chgData name="Liz Sundet" userId="a216ab5c-6f19-4df9-9d52-91ea0b1c2ac9" providerId="ADAL" clId="{FFF86946-F727-44D0-B00F-92A33C39096B}" dt="2023-10-16T16:13:58.245" v="887" actId="13926"/>
          <ac:spMkLst>
            <pc:docMk/>
            <pc:sldMk cId="826665746" sldId="2147478874"/>
            <ac:spMk id="5" creationId="{29F05858-0FE8-B0A2-6578-08A9F984EC81}"/>
          </ac:spMkLst>
        </pc:spChg>
        <pc:graphicFrameChg chg="modGraphic">
          <ac:chgData name="Liz Sundet" userId="a216ab5c-6f19-4df9-9d52-91ea0b1c2ac9" providerId="ADAL" clId="{FFF86946-F727-44D0-B00F-92A33C39096B}" dt="2023-10-16T16:23:36.634" v="1504" actId="20577"/>
          <ac:graphicFrameMkLst>
            <pc:docMk/>
            <pc:sldMk cId="826665746" sldId="2147478874"/>
            <ac:graphicFrameMk id="15" creationId="{976B041C-D407-22E4-3856-B99DDCBCA163}"/>
          </ac:graphicFrameMkLst>
        </pc:graphicFrameChg>
      </pc:sldChg>
      <pc:sldChg chg="del">
        <pc:chgData name="Liz Sundet" userId="a216ab5c-6f19-4df9-9d52-91ea0b1c2ac9" providerId="ADAL" clId="{FFF86946-F727-44D0-B00F-92A33C39096B}" dt="2023-10-16T16:22:07.012" v="1345" actId="47"/>
        <pc:sldMkLst>
          <pc:docMk/>
          <pc:sldMk cId="1770467561" sldId="2147478875"/>
        </pc:sldMkLst>
      </pc:sldChg>
      <pc:sldChg chg="modSp mod">
        <pc:chgData name="Liz Sundet" userId="a216ab5c-6f19-4df9-9d52-91ea0b1c2ac9" providerId="ADAL" clId="{FFF86946-F727-44D0-B00F-92A33C39096B}" dt="2023-10-16T16:12:04.382" v="865" actId="20577"/>
        <pc:sldMkLst>
          <pc:docMk/>
          <pc:sldMk cId="4104962566" sldId="2147478876"/>
        </pc:sldMkLst>
        <pc:graphicFrameChg chg="modGraphic">
          <ac:chgData name="Liz Sundet" userId="a216ab5c-6f19-4df9-9d52-91ea0b1c2ac9" providerId="ADAL" clId="{FFF86946-F727-44D0-B00F-92A33C39096B}" dt="2023-10-16T16:12:04.382" v="865" actId="20577"/>
          <ac:graphicFrameMkLst>
            <pc:docMk/>
            <pc:sldMk cId="4104962566" sldId="2147478876"/>
            <ac:graphicFrameMk id="13" creationId="{116B1CE8-302D-79B8-2BB9-06B5C44A522B}"/>
          </ac:graphicFrameMkLst>
        </pc:graphicFrameChg>
      </pc:sldChg>
      <pc:sldChg chg="modSp mod">
        <pc:chgData name="Liz Sundet" userId="a216ab5c-6f19-4df9-9d52-91ea0b1c2ac9" providerId="ADAL" clId="{FFF86946-F727-44D0-B00F-92A33C39096B}" dt="2023-10-16T16:30:51.118" v="2420" actId="20577"/>
        <pc:sldMkLst>
          <pc:docMk/>
          <pc:sldMk cId="3451080168" sldId="2147478877"/>
        </pc:sldMkLst>
        <pc:spChg chg="mod">
          <ac:chgData name="Liz Sundet" userId="a216ab5c-6f19-4df9-9d52-91ea0b1c2ac9" providerId="ADAL" clId="{FFF86946-F727-44D0-B00F-92A33C39096B}" dt="2023-10-16T16:30:51.118" v="2420" actId="20577"/>
          <ac:spMkLst>
            <pc:docMk/>
            <pc:sldMk cId="3451080168" sldId="2147478877"/>
            <ac:spMk id="3" creationId="{FB5A9DAD-1B26-9AEA-A94D-74479919B2C7}"/>
          </ac:spMkLst>
        </pc:spChg>
      </pc:sldChg>
      <pc:sldChg chg="delSp modSp mod">
        <pc:chgData name="Liz Sundet" userId="a216ab5c-6f19-4df9-9d52-91ea0b1c2ac9" providerId="ADAL" clId="{FFF86946-F727-44D0-B00F-92A33C39096B}" dt="2023-10-16T20:37:22.713" v="2871" actId="20577"/>
        <pc:sldMkLst>
          <pc:docMk/>
          <pc:sldMk cId="1280774018" sldId="2147478878"/>
        </pc:sldMkLst>
        <pc:spChg chg="mod">
          <ac:chgData name="Liz Sundet" userId="a216ab5c-6f19-4df9-9d52-91ea0b1c2ac9" providerId="ADAL" clId="{FFF86946-F727-44D0-B00F-92A33C39096B}" dt="2023-10-16T20:37:22.713" v="2871" actId="20577"/>
          <ac:spMkLst>
            <pc:docMk/>
            <pc:sldMk cId="1280774018" sldId="2147478878"/>
            <ac:spMk id="11" creationId="{8DACA9B5-6A21-250C-865D-A3DA76396ECE}"/>
          </ac:spMkLst>
        </pc:spChg>
        <pc:spChg chg="del">
          <ac:chgData name="Liz Sundet" userId="a216ab5c-6f19-4df9-9d52-91ea0b1c2ac9" providerId="ADAL" clId="{FFF86946-F727-44D0-B00F-92A33C39096B}" dt="2023-10-16T20:36:45.924" v="2781" actId="478"/>
          <ac:spMkLst>
            <pc:docMk/>
            <pc:sldMk cId="1280774018" sldId="2147478878"/>
            <ac:spMk id="24" creationId="{0A5CF0A3-37A3-D337-1EB3-CD93F8BE7880}"/>
          </ac:spMkLst>
        </pc:spChg>
      </pc:sldChg>
      <pc:sldChg chg="modSp mod">
        <pc:chgData name="Liz Sundet" userId="a216ab5c-6f19-4df9-9d52-91ea0b1c2ac9" providerId="ADAL" clId="{FFF86946-F727-44D0-B00F-92A33C39096B}" dt="2023-10-16T16:30:21.182" v="2399" actId="2164"/>
        <pc:sldMkLst>
          <pc:docMk/>
          <pc:sldMk cId="4033001575" sldId="2147478879"/>
        </pc:sldMkLst>
        <pc:graphicFrameChg chg="mod modGraphic">
          <ac:chgData name="Liz Sundet" userId="a216ab5c-6f19-4df9-9d52-91ea0b1c2ac9" providerId="ADAL" clId="{FFF86946-F727-44D0-B00F-92A33C39096B}" dt="2023-10-16T16:30:21.182" v="2399" actId="2164"/>
          <ac:graphicFrameMkLst>
            <pc:docMk/>
            <pc:sldMk cId="4033001575" sldId="2147478879"/>
            <ac:graphicFrameMk id="5" creationId="{21147160-4EDB-B88C-395F-51282322634A}"/>
          </ac:graphicFrameMkLst>
        </pc:graphicFrameChg>
      </pc:sldChg>
      <pc:sldChg chg="del">
        <pc:chgData name="Liz Sundet" userId="a216ab5c-6f19-4df9-9d52-91ea0b1c2ac9" providerId="ADAL" clId="{FFF86946-F727-44D0-B00F-92A33C39096B}" dt="2023-10-16T15:50:07.019" v="16" actId="47"/>
        <pc:sldMkLst>
          <pc:docMk/>
          <pc:sldMk cId="2451684030" sldId="2147478880"/>
        </pc:sldMkLst>
      </pc:sldChg>
      <pc:sldChg chg="addSp delSp modSp mod ord delCm">
        <pc:chgData name="Liz Sundet" userId="a216ab5c-6f19-4df9-9d52-91ea0b1c2ac9" providerId="ADAL" clId="{FFF86946-F727-44D0-B00F-92A33C39096B}" dt="2023-10-16T20:05:05.901" v="2484"/>
        <pc:sldMkLst>
          <pc:docMk/>
          <pc:sldMk cId="1545396109" sldId="2147478881"/>
        </pc:sldMkLst>
        <pc:spChg chg="mod">
          <ac:chgData name="Liz Sundet" userId="a216ab5c-6f19-4df9-9d52-91ea0b1c2ac9" providerId="ADAL" clId="{FFF86946-F727-44D0-B00F-92A33C39096B}" dt="2023-10-16T16:30:58.452" v="2435" actId="20577"/>
          <ac:spMkLst>
            <pc:docMk/>
            <pc:sldMk cId="1545396109" sldId="2147478881"/>
            <ac:spMk id="4" creationId="{8CC95F5C-74B3-90A4-65DE-3B76529F860B}"/>
          </ac:spMkLst>
        </pc:spChg>
        <pc:spChg chg="mod">
          <ac:chgData name="Liz Sundet" userId="a216ab5c-6f19-4df9-9d52-91ea0b1c2ac9" providerId="ADAL" clId="{FFF86946-F727-44D0-B00F-92A33C39096B}" dt="2023-10-16T19:45:17.307" v="2468" actId="20577"/>
          <ac:spMkLst>
            <pc:docMk/>
            <pc:sldMk cId="1545396109" sldId="2147478881"/>
            <ac:spMk id="5" creationId="{7FD4A460-7999-0F40-9F6E-11A2C39DB93D}"/>
          </ac:spMkLst>
        </pc:spChg>
        <pc:spChg chg="mod">
          <ac:chgData name="Liz Sundet" userId="a216ab5c-6f19-4df9-9d52-91ea0b1c2ac9" providerId="ADAL" clId="{FFF86946-F727-44D0-B00F-92A33C39096B}" dt="2023-10-16T20:03:03.126" v="2472"/>
          <ac:spMkLst>
            <pc:docMk/>
            <pc:sldMk cId="1545396109" sldId="2147478881"/>
            <ac:spMk id="8" creationId="{39D6A87F-01E4-4CA3-0E5C-32EFCB485EEB}"/>
          </ac:spMkLst>
        </pc:spChg>
        <pc:spChg chg="mod">
          <ac:chgData name="Liz Sundet" userId="a216ab5c-6f19-4df9-9d52-91ea0b1c2ac9" providerId="ADAL" clId="{FFF86946-F727-44D0-B00F-92A33C39096B}" dt="2023-10-16T20:05:05.901" v="2484"/>
          <ac:spMkLst>
            <pc:docMk/>
            <pc:sldMk cId="1545396109" sldId="2147478881"/>
            <ac:spMk id="9" creationId="{E8ECDD2C-6924-2A0E-829A-03D8E16DEF23}"/>
          </ac:spMkLst>
        </pc:spChg>
        <pc:spChg chg="del">
          <ac:chgData name="Liz Sundet" userId="a216ab5c-6f19-4df9-9d52-91ea0b1c2ac9" providerId="ADAL" clId="{FFF86946-F727-44D0-B00F-92A33C39096B}" dt="2023-10-16T20:02:25.842" v="2471" actId="478"/>
          <ac:spMkLst>
            <pc:docMk/>
            <pc:sldMk cId="1545396109" sldId="2147478881"/>
            <ac:spMk id="10" creationId="{27C2BB2C-98A9-B2CE-08EB-EA89D564897D}"/>
          </ac:spMkLst>
        </pc:spChg>
        <pc:picChg chg="del">
          <ac:chgData name="Liz Sundet" userId="a216ab5c-6f19-4df9-9d52-91ea0b1c2ac9" providerId="ADAL" clId="{FFF86946-F727-44D0-B00F-92A33C39096B}" dt="2023-10-16T20:03:58.030" v="2473" actId="478"/>
          <ac:picMkLst>
            <pc:docMk/>
            <pc:sldMk cId="1545396109" sldId="2147478881"/>
            <ac:picMk id="3" creationId="{98A221FB-BD5A-1F84-C023-F98B02F470E5}"/>
          </ac:picMkLst>
        </pc:picChg>
        <pc:picChg chg="add mod">
          <ac:chgData name="Liz Sundet" userId="a216ab5c-6f19-4df9-9d52-91ea0b1c2ac9" providerId="ADAL" clId="{FFF86946-F727-44D0-B00F-92A33C39096B}" dt="2023-10-16T20:04:09.262" v="2476" actId="1076"/>
          <ac:picMkLst>
            <pc:docMk/>
            <pc:sldMk cId="1545396109" sldId="2147478881"/>
            <ac:picMk id="6" creationId="{DA763558-2522-286C-C42E-9C3908489EAC}"/>
          </ac:picMkLst>
        </pc:picChg>
        <pc:picChg chg="del">
          <ac:chgData name="Liz Sundet" userId="a216ab5c-6f19-4df9-9d52-91ea0b1c2ac9" providerId="ADAL" clId="{FFF86946-F727-44D0-B00F-92A33C39096B}" dt="2023-10-16T20:04:35.973" v="2477" actId="478"/>
          <ac:picMkLst>
            <pc:docMk/>
            <pc:sldMk cId="1545396109" sldId="2147478881"/>
            <ac:picMk id="7" creationId="{EE60A4D1-C168-D6DE-F1CA-19459F7CE4E1}"/>
          </ac:picMkLst>
        </pc:picChg>
        <pc:picChg chg="add mod">
          <ac:chgData name="Liz Sundet" userId="a216ab5c-6f19-4df9-9d52-91ea0b1c2ac9" providerId="ADAL" clId="{FFF86946-F727-44D0-B00F-92A33C39096B}" dt="2023-10-16T20:04:48.392" v="2481" actId="1076"/>
          <ac:picMkLst>
            <pc:docMk/>
            <pc:sldMk cId="1545396109" sldId="2147478881"/>
            <ac:picMk id="14" creationId="{764F987B-391A-7991-6CDF-CBD54B5510AD}"/>
          </ac:picMkLst>
        </pc:picChg>
        <pc:extLst>
          <p:ext xmlns:p="http://schemas.openxmlformats.org/presentationml/2006/main" uri="{D6D511B9-2390-475A-947B-AFAB55BFBCF1}">
            <pc226:cmChg xmlns:pc226="http://schemas.microsoft.com/office/powerpoint/2022/06/main/command" chg="del">
              <pc226:chgData name="Liz Sundet" userId="a216ab5c-6f19-4df9-9d52-91ea0b1c2ac9" providerId="ADAL" clId="{FFF86946-F727-44D0-B00F-92A33C39096B}" dt="2023-10-16T19:45:07.034" v="2451"/>
              <pc2:cmMkLst xmlns:pc2="http://schemas.microsoft.com/office/powerpoint/2019/9/main/command">
                <pc:docMk/>
                <pc:sldMk cId="1545396109" sldId="2147478881"/>
                <pc2:cmMk id="{E8BA304C-754B-4B3A-9E47-9A962D6580F3}"/>
              </pc2:cmMkLst>
            </pc226:cmChg>
          </p:ext>
        </pc:extLst>
      </pc:sldChg>
      <pc:sldChg chg="delSp modSp mod">
        <pc:chgData name="Liz Sundet" userId="a216ab5c-6f19-4df9-9d52-91ea0b1c2ac9" providerId="ADAL" clId="{FFF86946-F727-44D0-B00F-92A33C39096B}" dt="2023-10-16T20:31:52.248" v="2667" actId="20577"/>
        <pc:sldMkLst>
          <pc:docMk/>
          <pc:sldMk cId="1033322010" sldId="2147478883"/>
        </pc:sldMkLst>
        <pc:spChg chg="del mod">
          <ac:chgData name="Liz Sundet" userId="a216ab5c-6f19-4df9-9d52-91ea0b1c2ac9" providerId="ADAL" clId="{FFF86946-F727-44D0-B00F-92A33C39096B}" dt="2023-10-16T20:07:58.356" v="2540" actId="478"/>
          <ac:spMkLst>
            <pc:docMk/>
            <pc:sldMk cId="1033322010" sldId="2147478883"/>
            <ac:spMk id="3" creationId="{26855210-0C86-7937-AC62-BFB55E4023EE}"/>
          </ac:spMkLst>
        </pc:spChg>
        <pc:spChg chg="del">
          <ac:chgData name="Liz Sundet" userId="a216ab5c-6f19-4df9-9d52-91ea0b1c2ac9" providerId="ADAL" clId="{FFF86946-F727-44D0-B00F-92A33C39096B}" dt="2023-10-16T20:30:33.311" v="2631" actId="478"/>
          <ac:spMkLst>
            <pc:docMk/>
            <pc:sldMk cId="1033322010" sldId="2147478883"/>
            <ac:spMk id="5" creationId="{76C78F2A-391E-3181-D780-B8194D3B0779}"/>
          </ac:spMkLst>
        </pc:spChg>
        <pc:spChg chg="del">
          <ac:chgData name="Liz Sundet" userId="a216ab5c-6f19-4df9-9d52-91ea0b1c2ac9" providerId="ADAL" clId="{FFF86946-F727-44D0-B00F-92A33C39096B}" dt="2023-10-16T20:09:14.263" v="2615" actId="478"/>
          <ac:spMkLst>
            <pc:docMk/>
            <pc:sldMk cId="1033322010" sldId="2147478883"/>
            <ac:spMk id="6" creationId="{E1BFAA68-907C-83EB-4E78-37FC97CFEAC7}"/>
          </ac:spMkLst>
        </pc:spChg>
        <pc:spChg chg="mod">
          <ac:chgData name="Liz Sundet" userId="a216ab5c-6f19-4df9-9d52-91ea0b1c2ac9" providerId="ADAL" clId="{FFF86946-F727-44D0-B00F-92A33C39096B}" dt="2023-10-16T20:08:59.845" v="2614"/>
          <ac:spMkLst>
            <pc:docMk/>
            <pc:sldMk cId="1033322010" sldId="2147478883"/>
            <ac:spMk id="17" creationId="{D885B119-69BC-C76F-D862-2F0641D626E1}"/>
          </ac:spMkLst>
        </pc:spChg>
        <pc:spChg chg="mod">
          <ac:chgData name="Liz Sundet" userId="a216ab5c-6f19-4df9-9d52-91ea0b1c2ac9" providerId="ADAL" clId="{FFF86946-F727-44D0-B00F-92A33C39096B}" dt="2023-10-16T20:30:58.431" v="2632" actId="20577"/>
          <ac:spMkLst>
            <pc:docMk/>
            <pc:sldMk cId="1033322010" sldId="2147478883"/>
            <ac:spMk id="20" creationId="{A060AFA8-8427-67F8-A9F6-8AA84BE7C660}"/>
          </ac:spMkLst>
        </pc:spChg>
        <pc:spChg chg="mod">
          <ac:chgData name="Liz Sundet" userId="a216ab5c-6f19-4df9-9d52-91ea0b1c2ac9" providerId="ADAL" clId="{FFF86946-F727-44D0-B00F-92A33C39096B}" dt="2023-10-16T20:31:52.248" v="2667" actId="20577"/>
          <ac:spMkLst>
            <pc:docMk/>
            <pc:sldMk cId="1033322010" sldId="2147478883"/>
            <ac:spMk id="22" creationId="{394EC394-45F4-0B63-752E-6D3D3D24FBB5}"/>
          </ac:spMkLst>
        </pc:spChg>
      </pc:sldChg>
      <pc:sldChg chg="delSp modSp mod">
        <pc:chgData name="Liz Sundet" userId="a216ab5c-6f19-4df9-9d52-91ea0b1c2ac9" providerId="ADAL" clId="{FFF86946-F727-44D0-B00F-92A33C39096B}" dt="2023-10-16T20:39:36.547" v="3162" actId="20577"/>
        <pc:sldMkLst>
          <pc:docMk/>
          <pc:sldMk cId="2645393925" sldId="2147478886"/>
        </pc:sldMkLst>
        <pc:spChg chg="mod">
          <ac:chgData name="Liz Sundet" userId="a216ab5c-6f19-4df9-9d52-91ea0b1c2ac9" providerId="ADAL" clId="{FFF86946-F727-44D0-B00F-92A33C39096B}" dt="2023-10-16T20:37:32.200" v="2885" actId="6549"/>
          <ac:spMkLst>
            <pc:docMk/>
            <pc:sldMk cId="2645393925" sldId="2147478886"/>
            <ac:spMk id="8" creationId="{ABD6860C-A79E-BC62-7110-290F7DF706C6}"/>
          </ac:spMkLst>
        </pc:spChg>
        <pc:spChg chg="del">
          <ac:chgData name="Liz Sundet" userId="a216ab5c-6f19-4df9-9d52-91ea0b1c2ac9" providerId="ADAL" clId="{FFF86946-F727-44D0-B00F-92A33C39096B}" dt="2023-10-16T20:37:36.121" v="2886" actId="478"/>
          <ac:spMkLst>
            <pc:docMk/>
            <pc:sldMk cId="2645393925" sldId="2147478886"/>
            <ac:spMk id="12" creationId="{370BE544-2B07-5573-7ADF-CAB9BACEE0FC}"/>
          </ac:spMkLst>
        </pc:spChg>
        <pc:spChg chg="mod">
          <ac:chgData name="Liz Sundet" userId="a216ab5c-6f19-4df9-9d52-91ea0b1c2ac9" providerId="ADAL" clId="{FFF86946-F727-44D0-B00F-92A33C39096B}" dt="2023-10-16T20:39:36.547" v="3162" actId="20577"/>
          <ac:spMkLst>
            <pc:docMk/>
            <pc:sldMk cId="2645393925" sldId="2147478886"/>
            <ac:spMk id="33" creationId="{ACB21F20-A32C-0913-5244-BE7F315D8B34}"/>
          </ac:spMkLst>
        </pc:spChg>
        <pc:spChg chg="mod">
          <ac:chgData name="Liz Sundet" userId="a216ab5c-6f19-4df9-9d52-91ea0b1c2ac9" providerId="ADAL" clId="{FFF86946-F727-44D0-B00F-92A33C39096B}" dt="2023-10-16T20:37:42.155" v="2902" actId="20577"/>
          <ac:spMkLst>
            <pc:docMk/>
            <pc:sldMk cId="2645393925" sldId="2147478886"/>
            <ac:spMk id="35" creationId="{5A45C3E9-7B41-0B9D-6AEA-24F4764AE27B}"/>
          </ac:spMkLst>
        </pc:spChg>
      </pc:sldChg>
      <pc:sldChg chg="addSp delSp modSp mod">
        <pc:chgData name="Liz Sundet" userId="a216ab5c-6f19-4df9-9d52-91ea0b1c2ac9" providerId="ADAL" clId="{FFF86946-F727-44D0-B00F-92A33C39096B}" dt="2023-10-16T20:57:27.740" v="5193" actId="1076"/>
        <pc:sldMkLst>
          <pc:docMk/>
          <pc:sldMk cId="1800554902" sldId="2147478889"/>
        </pc:sldMkLst>
        <pc:spChg chg="del">
          <ac:chgData name="Liz Sundet" userId="a216ab5c-6f19-4df9-9d52-91ea0b1c2ac9" providerId="ADAL" clId="{FFF86946-F727-44D0-B00F-92A33C39096B}" dt="2023-10-16T20:54:16.817" v="5132" actId="478"/>
          <ac:spMkLst>
            <pc:docMk/>
            <pc:sldMk cId="1800554902" sldId="2147478889"/>
            <ac:spMk id="2" creationId="{406A78A0-24B3-5DED-3CFF-95698E3309A6}"/>
          </ac:spMkLst>
        </pc:spChg>
        <pc:spChg chg="mod">
          <ac:chgData name="Liz Sundet" userId="a216ab5c-6f19-4df9-9d52-91ea0b1c2ac9" providerId="ADAL" clId="{FFF86946-F727-44D0-B00F-92A33C39096B}" dt="2023-10-16T20:54:36.611" v="5133" actId="20577"/>
          <ac:spMkLst>
            <pc:docMk/>
            <pc:sldMk cId="1800554902" sldId="2147478889"/>
            <ac:spMk id="11" creationId="{867048E6-6791-ADC6-FD7A-1F75E11C5D2A}"/>
          </ac:spMkLst>
        </pc:spChg>
        <pc:spChg chg="mod">
          <ac:chgData name="Liz Sundet" userId="a216ab5c-6f19-4df9-9d52-91ea0b1c2ac9" providerId="ADAL" clId="{FFF86946-F727-44D0-B00F-92A33C39096B}" dt="2023-10-16T20:55:07.477" v="5151" actId="6549"/>
          <ac:spMkLst>
            <pc:docMk/>
            <pc:sldMk cId="1800554902" sldId="2147478889"/>
            <ac:spMk id="13" creationId="{C2C99024-8750-7FAC-A14B-8BE8A58EAE7E}"/>
          </ac:spMkLst>
        </pc:spChg>
        <pc:spChg chg="mod">
          <ac:chgData name="Liz Sundet" userId="a216ab5c-6f19-4df9-9d52-91ea0b1c2ac9" providerId="ADAL" clId="{FFF86946-F727-44D0-B00F-92A33C39096B}" dt="2023-10-16T20:56:54.258" v="5188"/>
          <ac:spMkLst>
            <pc:docMk/>
            <pc:sldMk cId="1800554902" sldId="2147478889"/>
            <ac:spMk id="14" creationId="{FAF64469-8C69-B1D2-185F-D5E45FA89130}"/>
          </ac:spMkLst>
        </pc:spChg>
        <pc:spChg chg="del">
          <ac:chgData name="Liz Sundet" userId="a216ab5c-6f19-4df9-9d52-91ea0b1c2ac9" providerId="ADAL" clId="{FFF86946-F727-44D0-B00F-92A33C39096B}" dt="2023-10-16T20:54:56.299" v="5134" actId="478"/>
          <ac:spMkLst>
            <pc:docMk/>
            <pc:sldMk cId="1800554902" sldId="2147478889"/>
            <ac:spMk id="22" creationId="{00FB055D-7AEB-C48D-5521-E68BF2B272BD}"/>
          </ac:spMkLst>
        </pc:spChg>
        <pc:picChg chg="add mod">
          <ac:chgData name="Liz Sundet" userId="a216ab5c-6f19-4df9-9d52-91ea0b1c2ac9" providerId="ADAL" clId="{FFF86946-F727-44D0-B00F-92A33C39096B}" dt="2023-10-16T20:57:27.740" v="5193" actId="1076"/>
          <ac:picMkLst>
            <pc:docMk/>
            <pc:sldMk cId="1800554902" sldId="2147478889"/>
            <ac:picMk id="3" creationId="{D1A94DA6-C86D-2BC0-8B42-17D6B515577C}"/>
          </ac:picMkLst>
        </pc:picChg>
        <pc:picChg chg="del">
          <ac:chgData name="Liz Sundet" userId="a216ab5c-6f19-4df9-9d52-91ea0b1c2ac9" providerId="ADAL" clId="{FFF86946-F727-44D0-B00F-92A33C39096B}" dt="2023-10-16T20:55:00.269" v="5135" actId="478"/>
          <ac:picMkLst>
            <pc:docMk/>
            <pc:sldMk cId="1800554902" sldId="2147478889"/>
            <ac:picMk id="17" creationId="{E636B3B5-C16F-F916-D420-300EB5F29B41}"/>
          </ac:picMkLst>
        </pc:picChg>
      </pc:sldChg>
      <pc:sldChg chg="del">
        <pc:chgData name="Liz Sundet" userId="a216ab5c-6f19-4df9-9d52-91ea0b1c2ac9" providerId="ADAL" clId="{FFF86946-F727-44D0-B00F-92A33C39096B}" dt="2023-10-16T21:16:53.455" v="7690" actId="47"/>
        <pc:sldMkLst>
          <pc:docMk/>
          <pc:sldMk cId="693884397" sldId="2147478890"/>
        </pc:sldMkLst>
      </pc:sldChg>
      <pc:sldChg chg="modSp mod">
        <pc:chgData name="Liz Sundet" userId="a216ab5c-6f19-4df9-9d52-91ea0b1c2ac9" providerId="ADAL" clId="{FFF86946-F727-44D0-B00F-92A33C39096B}" dt="2023-10-16T15:59:20.896" v="447" actId="20577"/>
        <pc:sldMkLst>
          <pc:docMk/>
          <pc:sldMk cId="169530112" sldId="2147478891"/>
        </pc:sldMkLst>
        <pc:graphicFrameChg chg="modGraphic">
          <ac:chgData name="Liz Sundet" userId="a216ab5c-6f19-4df9-9d52-91ea0b1c2ac9" providerId="ADAL" clId="{FFF86946-F727-44D0-B00F-92A33C39096B}" dt="2023-10-16T15:59:20.896" v="447" actId="20577"/>
          <ac:graphicFrameMkLst>
            <pc:docMk/>
            <pc:sldMk cId="169530112" sldId="2147478891"/>
            <ac:graphicFrameMk id="4" creationId="{B1228F67-6177-4C41-8B13-E14CB2612D6E}"/>
          </ac:graphicFrameMkLst>
        </pc:graphicFrameChg>
      </pc:sldChg>
    </pc:docChg>
  </pc:docChgLst>
  <pc:docChgLst>
    <pc:chgData name="Michael Holste" userId="3e25461e-d352-4ff6-9c56-72d944834c3d" providerId="ADAL" clId="{20BADD41-FBD2-461A-8EF8-6B226ACD8E8D}"/>
    <pc:docChg chg="custSel addSld modSld modSection">
      <pc:chgData name="Michael Holste" userId="3e25461e-d352-4ff6-9c56-72d944834c3d" providerId="ADAL" clId="{20BADD41-FBD2-461A-8EF8-6B226ACD8E8D}" dt="2023-10-19T22:10:02.945" v="371"/>
      <pc:docMkLst>
        <pc:docMk/>
      </pc:docMkLst>
      <pc:sldChg chg="addCm">
        <pc:chgData name="Michael Holste" userId="3e25461e-d352-4ff6-9c56-72d944834c3d" providerId="ADAL" clId="{20BADD41-FBD2-461A-8EF8-6B226ACD8E8D}" dt="2023-10-19T22:02:16.310" v="167"/>
        <pc:sldMkLst>
          <pc:docMk/>
          <pc:sldMk cId="3627337113" sldId="2145706470"/>
        </pc:sldMkLst>
        <pc:extLst>
          <p:ext xmlns:p="http://schemas.openxmlformats.org/presentationml/2006/main" uri="{D6D511B9-2390-475A-947B-AFAB55BFBCF1}">
            <pc226:cmChg xmlns:pc226="http://schemas.microsoft.com/office/powerpoint/2022/06/main/command" chg="add">
              <pc226:chgData name="Michael Holste" userId="3e25461e-d352-4ff6-9c56-72d944834c3d" providerId="ADAL" clId="{20BADD41-FBD2-461A-8EF8-6B226ACD8E8D}" dt="2023-10-19T22:02:16.310" v="167"/>
              <pc2:cmMkLst xmlns:pc2="http://schemas.microsoft.com/office/powerpoint/2019/9/main/command">
                <pc:docMk/>
                <pc:sldMk cId="3627337113" sldId="2145706470"/>
                <pc2:cmMk id="{9EF08D76-7FCD-440F-9075-791CEF3A9BC3}"/>
              </pc2:cmMkLst>
            </pc226:cmChg>
          </p:ext>
        </pc:extLst>
      </pc:sldChg>
      <pc:sldChg chg="modSp mod">
        <pc:chgData name="Michael Holste" userId="3e25461e-d352-4ff6-9c56-72d944834c3d" providerId="ADAL" clId="{20BADD41-FBD2-461A-8EF8-6B226ACD8E8D}" dt="2023-10-19T21:18:38.763" v="42" actId="20577"/>
        <pc:sldMkLst>
          <pc:docMk/>
          <pc:sldMk cId="2524085566" sldId="2147471440"/>
        </pc:sldMkLst>
        <pc:spChg chg="mod">
          <ac:chgData name="Michael Holste" userId="3e25461e-d352-4ff6-9c56-72d944834c3d" providerId="ADAL" clId="{20BADD41-FBD2-461A-8EF8-6B226ACD8E8D}" dt="2023-10-19T21:18:38.763" v="42" actId="20577"/>
          <ac:spMkLst>
            <pc:docMk/>
            <pc:sldMk cId="2524085566" sldId="2147471440"/>
            <ac:spMk id="8" creationId="{EC9B0335-9426-202A-6764-75C336E83743}"/>
          </ac:spMkLst>
        </pc:spChg>
      </pc:sldChg>
      <pc:sldChg chg="modSp mod">
        <pc:chgData name="Michael Holste" userId="3e25461e-d352-4ff6-9c56-72d944834c3d" providerId="ADAL" clId="{20BADD41-FBD2-461A-8EF8-6B226ACD8E8D}" dt="2023-10-19T22:03:44.882" v="341" actId="20577"/>
        <pc:sldMkLst>
          <pc:docMk/>
          <pc:sldMk cId="2920819154" sldId="2147478873"/>
        </pc:sldMkLst>
        <pc:spChg chg="mod">
          <ac:chgData name="Michael Holste" userId="3e25461e-d352-4ff6-9c56-72d944834c3d" providerId="ADAL" clId="{20BADD41-FBD2-461A-8EF8-6B226ACD8E8D}" dt="2023-10-19T22:03:44.882" v="341" actId="20577"/>
          <ac:spMkLst>
            <pc:docMk/>
            <pc:sldMk cId="2920819154" sldId="2147478873"/>
            <ac:spMk id="3" creationId="{863A5591-07BF-5921-C911-C43E9EA72FC9}"/>
          </ac:spMkLst>
        </pc:spChg>
      </pc:sldChg>
      <pc:sldChg chg="modSp mod">
        <pc:chgData name="Michael Holste" userId="3e25461e-d352-4ff6-9c56-72d944834c3d" providerId="ADAL" clId="{20BADD41-FBD2-461A-8EF8-6B226ACD8E8D}" dt="2023-10-19T21:58:02.197" v="166" actId="20577"/>
        <pc:sldMkLst>
          <pc:docMk/>
          <pc:sldMk cId="826665746" sldId="2147478874"/>
        </pc:sldMkLst>
        <pc:spChg chg="mod">
          <ac:chgData name="Michael Holste" userId="3e25461e-d352-4ff6-9c56-72d944834c3d" providerId="ADAL" clId="{20BADD41-FBD2-461A-8EF8-6B226ACD8E8D}" dt="2023-10-19T21:35:03.110" v="74" actId="1076"/>
          <ac:spMkLst>
            <pc:docMk/>
            <pc:sldMk cId="826665746" sldId="2147478874"/>
            <ac:spMk id="4" creationId="{2CAFA0A7-11F5-BB88-B3B3-C2F3DA2C1920}"/>
          </ac:spMkLst>
        </pc:spChg>
        <pc:graphicFrameChg chg="mod modGraphic">
          <ac:chgData name="Michael Holste" userId="3e25461e-d352-4ff6-9c56-72d944834c3d" providerId="ADAL" clId="{20BADD41-FBD2-461A-8EF8-6B226ACD8E8D}" dt="2023-10-19T21:58:02.197" v="166" actId="20577"/>
          <ac:graphicFrameMkLst>
            <pc:docMk/>
            <pc:sldMk cId="826665746" sldId="2147478874"/>
            <ac:graphicFrameMk id="15" creationId="{976B041C-D407-22E4-3856-B99DDCBCA163}"/>
          </ac:graphicFrameMkLst>
        </pc:graphicFrameChg>
      </pc:sldChg>
      <pc:sldChg chg="modSp mod addCm">
        <pc:chgData name="Michael Holste" userId="3e25461e-d352-4ff6-9c56-72d944834c3d" providerId="ADAL" clId="{20BADD41-FBD2-461A-8EF8-6B226ACD8E8D}" dt="2023-10-19T22:04:38.899" v="350"/>
        <pc:sldMkLst>
          <pc:docMk/>
          <pc:sldMk cId="1545396109" sldId="2147478881"/>
        </pc:sldMkLst>
        <pc:picChg chg="mod">
          <ac:chgData name="Michael Holste" userId="3e25461e-d352-4ff6-9c56-72d944834c3d" providerId="ADAL" clId="{20BADD41-FBD2-461A-8EF8-6B226ACD8E8D}" dt="2023-10-19T22:04:25.847" v="349" actId="1076"/>
          <ac:picMkLst>
            <pc:docMk/>
            <pc:sldMk cId="1545396109" sldId="2147478881"/>
            <ac:picMk id="6" creationId="{DA763558-2522-286C-C42E-9C3908489EAC}"/>
          </ac:picMkLst>
        </pc:picChg>
        <pc:picChg chg="mod">
          <ac:chgData name="Michael Holste" userId="3e25461e-d352-4ff6-9c56-72d944834c3d" providerId="ADAL" clId="{20BADD41-FBD2-461A-8EF8-6B226ACD8E8D}" dt="2023-10-19T22:04:21.082" v="348" actId="14100"/>
          <ac:picMkLst>
            <pc:docMk/>
            <pc:sldMk cId="1545396109" sldId="2147478881"/>
            <ac:picMk id="14" creationId="{764F987B-391A-7991-6CDF-CBD54B5510AD}"/>
          </ac:picMkLst>
        </pc:picChg>
        <pc:extLst>
          <p:ext xmlns:p="http://schemas.openxmlformats.org/presentationml/2006/main" uri="{D6D511B9-2390-475A-947B-AFAB55BFBCF1}">
            <pc226:cmChg xmlns:pc226="http://schemas.microsoft.com/office/powerpoint/2022/06/main/command" chg="add">
              <pc226:chgData name="Michael Holste" userId="3e25461e-d352-4ff6-9c56-72d944834c3d" providerId="ADAL" clId="{20BADD41-FBD2-461A-8EF8-6B226ACD8E8D}" dt="2023-10-19T22:04:38.899" v="350"/>
              <pc2:cmMkLst xmlns:pc2="http://schemas.microsoft.com/office/powerpoint/2019/9/main/command">
                <pc:docMk/>
                <pc:sldMk cId="1545396109" sldId="2147478881"/>
                <pc2:cmMk id="{8140D34F-485F-4F21-8FFE-84FF8C9A6810}"/>
              </pc2:cmMkLst>
            </pc226:cmChg>
          </p:ext>
        </pc:extLst>
      </pc:sldChg>
      <pc:sldChg chg="modSp">
        <pc:chgData name="Michael Holste" userId="3e25461e-d352-4ff6-9c56-72d944834c3d" providerId="ADAL" clId="{20BADD41-FBD2-461A-8EF8-6B226ACD8E8D}" dt="2023-10-19T22:04:59.237" v="351" actId="14100"/>
        <pc:sldMkLst>
          <pc:docMk/>
          <pc:sldMk cId="620901144" sldId="2147478945"/>
        </pc:sldMkLst>
        <pc:picChg chg="mod">
          <ac:chgData name="Michael Holste" userId="3e25461e-d352-4ff6-9c56-72d944834c3d" providerId="ADAL" clId="{20BADD41-FBD2-461A-8EF8-6B226ACD8E8D}" dt="2023-10-19T22:04:59.237" v="351" actId="14100"/>
          <ac:picMkLst>
            <pc:docMk/>
            <pc:sldMk cId="620901144" sldId="2147478945"/>
            <ac:picMk id="1026" creationId="{80F1C358-1132-4A9C-981A-95073BBA6B00}"/>
          </ac:picMkLst>
        </pc:picChg>
      </pc:sldChg>
      <pc:sldChg chg="new">
        <pc:chgData name="Michael Holste" userId="3e25461e-d352-4ff6-9c56-72d944834c3d" providerId="ADAL" clId="{20BADD41-FBD2-461A-8EF8-6B226ACD8E8D}" dt="2023-10-19T22:09:22.241" v="352" actId="680"/>
        <pc:sldMkLst>
          <pc:docMk/>
          <pc:sldMk cId="3105066111" sldId="2147478946"/>
        </pc:sldMkLst>
      </pc:sldChg>
      <pc:sldChg chg="modSp add mod setBg addCm">
        <pc:chgData name="Michael Holste" userId="3e25461e-d352-4ff6-9c56-72d944834c3d" providerId="ADAL" clId="{20BADD41-FBD2-461A-8EF8-6B226ACD8E8D}" dt="2023-10-19T22:10:02.945" v="371"/>
        <pc:sldMkLst>
          <pc:docMk/>
          <pc:sldMk cId="2467163027" sldId="2147478947"/>
        </pc:sldMkLst>
        <pc:spChg chg="mod">
          <ac:chgData name="Michael Holste" userId="3e25461e-d352-4ff6-9c56-72d944834c3d" providerId="ADAL" clId="{20BADD41-FBD2-461A-8EF8-6B226ACD8E8D}" dt="2023-10-19T22:09:34.214" v="370" actId="20577"/>
          <ac:spMkLst>
            <pc:docMk/>
            <pc:sldMk cId="2467163027" sldId="2147478947"/>
            <ac:spMk id="2" creationId="{11FA1628-4632-D792-F070-671D3E7ABAC3}"/>
          </ac:spMkLst>
        </pc:spChg>
        <pc:spChg chg="mod">
          <ac:chgData name="Michael Holste" userId="3e25461e-d352-4ff6-9c56-72d944834c3d" providerId="ADAL" clId="{20BADD41-FBD2-461A-8EF8-6B226ACD8E8D}" dt="2023-10-19T22:09:28.248" v="354" actId="20577"/>
          <ac:spMkLst>
            <pc:docMk/>
            <pc:sldMk cId="2467163027" sldId="2147478947"/>
            <ac:spMk id="3" creationId="{1CFDEE6D-2E56-0390-7179-B4DA9835903F}"/>
          </ac:spMkLst>
        </pc:spChg>
        <pc:extLst>
          <p:ext xmlns:p="http://schemas.openxmlformats.org/presentationml/2006/main" uri="{D6D511B9-2390-475A-947B-AFAB55BFBCF1}">
            <pc226:cmChg xmlns:pc226="http://schemas.microsoft.com/office/powerpoint/2022/06/main/command" chg="add">
              <pc226:chgData name="Michael Holste" userId="3e25461e-d352-4ff6-9c56-72d944834c3d" providerId="ADAL" clId="{20BADD41-FBD2-461A-8EF8-6B226ACD8E8D}" dt="2023-10-19T22:10:02.945" v="371"/>
              <pc2:cmMkLst xmlns:pc2="http://schemas.microsoft.com/office/powerpoint/2019/9/main/command">
                <pc:docMk/>
                <pc:sldMk cId="2467163027" sldId="2147478947"/>
                <pc2:cmMk id="{822ABA56-ADCD-4290-B6C1-C9C3CE001892}"/>
              </pc2:cmMkLst>
            </pc226:cmChg>
          </p:ext>
        </pc:extLst>
      </pc:sldChg>
    </pc:docChg>
  </pc:docChgLst>
  <pc:docChgLst>
    <pc:chgData name="Michael Holste" userId="S::miholste@microsoft.com::3e25461e-d352-4ff6-9c56-72d944834c3d" providerId="AD" clId="Web-{9E0D0EDB-2FDF-0CB7-E0DD-812D5FD6E686}"/>
    <pc:docChg chg="mod modSld">
      <pc:chgData name="Michael Holste" userId="S::miholste@microsoft.com::3e25461e-d352-4ff6-9c56-72d944834c3d" providerId="AD" clId="Web-{9E0D0EDB-2FDF-0CB7-E0DD-812D5FD6E686}" dt="2023-10-19T20:48:57.312" v="75" actId="20577"/>
      <pc:docMkLst>
        <pc:docMk/>
      </pc:docMkLst>
      <pc:sldChg chg="modSp">
        <pc:chgData name="Michael Holste" userId="S::miholste@microsoft.com::3e25461e-d352-4ff6-9c56-72d944834c3d" providerId="AD" clId="Web-{9E0D0EDB-2FDF-0CB7-E0DD-812D5FD6E686}" dt="2023-10-19T20:48:57.312" v="75" actId="20577"/>
        <pc:sldMkLst>
          <pc:docMk/>
          <pc:sldMk cId="1903698946" sldId="2134806709"/>
        </pc:sldMkLst>
        <pc:spChg chg="mod">
          <ac:chgData name="Michael Holste" userId="S::miholste@microsoft.com::3e25461e-d352-4ff6-9c56-72d944834c3d" providerId="AD" clId="Web-{9E0D0EDB-2FDF-0CB7-E0DD-812D5FD6E686}" dt="2023-10-19T20:48:57.312" v="75" actId="20577"/>
          <ac:spMkLst>
            <pc:docMk/>
            <pc:sldMk cId="1903698946" sldId="2134806709"/>
            <ac:spMk id="13" creationId="{FF978F53-1881-9157-7ABB-A667E1663282}"/>
          </ac:spMkLst>
        </pc:spChg>
        <pc:picChg chg="mod">
          <ac:chgData name="Michael Holste" userId="S::miholste@microsoft.com::3e25461e-d352-4ff6-9c56-72d944834c3d" providerId="AD" clId="Web-{9E0D0EDB-2FDF-0CB7-E0DD-812D5FD6E686}" dt="2023-10-19T20:48:41.656" v="56" actId="1076"/>
          <ac:picMkLst>
            <pc:docMk/>
            <pc:sldMk cId="1903698946" sldId="2134806709"/>
            <ac:picMk id="12" creationId="{FA7174FC-5D34-980D-C805-F9E3EB0AACB1}"/>
          </ac:picMkLst>
        </pc:picChg>
      </pc:sldChg>
      <pc:sldChg chg="modSp addCm">
        <pc:chgData name="Michael Holste" userId="S::miholste@microsoft.com::3e25461e-d352-4ff6-9c56-72d944834c3d" providerId="AD" clId="Web-{9E0D0EDB-2FDF-0CB7-E0DD-812D5FD6E686}" dt="2023-10-19T20:48:31.202" v="55"/>
        <pc:sldMkLst>
          <pc:docMk/>
          <pc:sldMk cId="3838765165" sldId="2147470474"/>
        </pc:sldMkLst>
        <pc:spChg chg="mod">
          <ac:chgData name="Michael Holste" userId="S::miholste@microsoft.com::3e25461e-d352-4ff6-9c56-72d944834c3d" providerId="AD" clId="Web-{9E0D0EDB-2FDF-0CB7-E0DD-812D5FD6E686}" dt="2023-10-19T20:47:17.199" v="34" actId="20577"/>
          <ac:spMkLst>
            <pc:docMk/>
            <pc:sldMk cId="3838765165" sldId="2147470474"/>
            <ac:spMk id="38" creationId="{4161C2C5-18D6-427A-AF98-F044A9335325}"/>
          </ac:spMkLst>
        </pc:spChg>
        <pc:spChg chg="mod">
          <ac:chgData name="Michael Holste" userId="S::miholste@microsoft.com::3e25461e-d352-4ff6-9c56-72d944834c3d" providerId="AD" clId="Web-{9E0D0EDB-2FDF-0CB7-E0DD-812D5FD6E686}" dt="2023-10-19T20:47:31.137" v="53" actId="20577"/>
          <ac:spMkLst>
            <pc:docMk/>
            <pc:sldMk cId="3838765165" sldId="2147470474"/>
            <ac:spMk id="41" creationId="{41D12AD0-5532-4EB5-A9E5-0336D4811E74}"/>
          </ac:spMkLst>
        </pc:spChg>
        <pc:extLst>
          <p:ext xmlns:p="http://schemas.openxmlformats.org/presentationml/2006/main" uri="{D6D511B9-2390-475A-947B-AFAB55BFBCF1}">
            <pc226:cmChg xmlns:pc226="http://schemas.microsoft.com/office/powerpoint/2022/06/main/command" chg="add">
              <pc226:chgData name="Michael Holste" userId="S::miholste@microsoft.com::3e25461e-d352-4ff6-9c56-72d944834c3d" providerId="AD" clId="Web-{9E0D0EDB-2FDF-0CB7-E0DD-812D5FD6E686}" dt="2023-10-19T20:48:31.202" v="55"/>
              <pc2:cmMkLst xmlns:pc2="http://schemas.microsoft.com/office/powerpoint/2019/9/main/command">
                <pc:docMk/>
                <pc:sldMk cId="3838765165" sldId="2147470474"/>
                <pc2:cmMk id="{39121A70-515F-4E47-86AD-57825701407A}"/>
              </pc2:cmMkLst>
            </pc226:cmChg>
          </p:ext>
        </pc:extLst>
      </pc:sldChg>
    </pc:docChg>
  </pc:docChgLst>
</pc:chgInfo>
</file>

<file path=ppt/comments/modernComment_7FE4E1E6_D834C599.xml><?xml version="1.0" encoding="utf-8"?>
<p188:cmLst xmlns:a="http://schemas.openxmlformats.org/drawingml/2006/main" xmlns:r="http://schemas.openxmlformats.org/officeDocument/2006/relationships" xmlns:p188="http://schemas.microsoft.com/office/powerpoint/2018/8/main">
  <p188:cm id="{9EF08D76-7FCD-440F-9075-791CEF3A9BC3}" authorId="{46983A96-0CB7-2FC4-767C-0CB9A29ACD91}" created="2023-10-19T22:02:16.054">
    <ac:txMkLst xmlns:ac="http://schemas.microsoft.com/office/drawing/2013/main/command">
      <pc:docMk xmlns:pc="http://schemas.microsoft.com/office/powerpoint/2013/main/command"/>
      <pc:sldMk xmlns:pc="http://schemas.microsoft.com/office/powerpoint/2013/main/command" cId="3627337113" sldId="2145706470"/>
      <ac:spMk id="82" creationId="{CD38DF37-963C-486E-A1E0-79A51CC94312}"/>
      <ac:txMk cp="9" len="33">
        <ac:context len="144" hash="109749185"/>
      </ac:txMk>
    </ac:txMkLst>
    <p188:pos x="5153405" y="246249"/>
    <p188:replyLst>
      <p188:reply id="{94A37D83-1150-467B-A7B2-7F2BA4D31BC4}" authorId="{BF00197B-D986-FEB3-C183-69DF713E353F}" created="2023-10-19T22:20:52.448">
        <p188:txBody>
          <a:bodyPr/>
          <a:lstStyle/>
          <a:p>
            <a:r>
              <a:rPr lang="en-US"/>
              <a:t>I actually like it... it's something I've actually worked with a few customers on to identify what they want to accomplish before we start and it's working nicely for them. If not an OKR, some type of goal with Smart metrics give the same result.  </a:t>
            </a:r>
          </a:p>
        </p188:txBody>
      </p188:reply>
    </p188:replyLst>
    <p188:txBody>
      <a:bodyPr/>
      <a:lstStyle/>
      <a:p>
        <a:r>
          <a:rPr lang="en-US"/>
          <a:t>Do we want to give this nod to Viva Goals or leave it out? It might be an obstacle</a:t>
        </a:r>
      </a:p>
    </p188:txBody>
  </p188:cm>
</p188:cmLst>
</file>

<file path=ppt/comments/modernComment_7FFFCC8A_E4CEE86D.xml><?xml version="1.0" encoding="utf-8"?>
<p188:cmLst xmlns:a="http://schemas.openxmlformats.org/drawingml/2006/main" xmlns:r="http://schemas.openxmlformats.org/officeDocument/2006/relationships" xmlns:p188="http://schemas.microsoft.com/office/powerpoint/2018/8/main">
  <p188:cm id="{39121A70-515F-4E47-86AD-57825701407A}" authorId="{46983A96-0CB7-2FC4-767C-0CB9A29ACD91}" created="2023-10-19T20:48:31.202">
    <ac:txMkLst xmlns:ac="http://schemas.microsoft.com/office/drawing/2013/main/command">
      <pc:docMk xmlns:pc="http://schemas.microsoft.com/office/powerpoint/2013/main/command"/>
      <pc:sldMk xmlns:pc="http://schemas.microsoft.com/office/powerpoint/2013/main/command" cId="3838765165" sldId="2147470474"/>
      <ac:spMk id="41" creationId="{41D12AD0-5532-4EB5-A9E5-0336D4811E74}"/>
      <ac:txMk cp="9" len="31">
        <ac:context len="42" hash="1734844660"/>
      </ac:txMk>
    </ac:txMkLst>
    <p188:pos x="2139884" y="735290"/>
    <p188:txBody>
      <a:bodyPr/>
      <a:lstStyle/>
      <a:p>
        <a:r>
          <a:rPr lang="en-US"/>
          <a:t>[@Liz Sundet] I added a few more details on Week 3 &amp; 4. </a:t>
        </a:r>
      </a:p>
    </p188:txBody>
  </p188:cm>
</p188:cmLst>
</file>

<file path=ppt/comments/modernComment_7FFFED61_5C1CDF8D.xml><?xml version="1.0" encoding="utf-8"?>
<p188:cmLst xmlns:a="http://schemas.openxmlformats.org/drawingml/2006/main" xmlns:r="http://schemas.openxmlformats.org/officeDocument/2006/relationships" xmlns:p188="http://schemas.microsoft.com/office/powerpoint/2018/8/main">
  <p188:cm id="{8140D34F-485F-4F21-8FFE-84FF8C9A6810}" authorId="{46983A96-0CB7-2FC4-767C-0CB9A29ACD91}" created="2023-10-19T22:04:38.812">
    <pc:sldMkLst xmlns:pc="http://schemas.microsoft.com/office/powerpoint/2013/main/command">
      <pc:docMk/>
      <pc:sldMk cId="1545396109" sldId="2147478881"/>
    </pc:sldMkLst>
    <p188:replyLst>
      <p188:reply id="{3C466E62-8F69-4663-A4A7-F99071C198B7}" authorId="{BF00197B-D986-FEB3-C183-69DF713E353F}" created="2023-10-19T22:24:08.440">
        <p188:txBody>
          <a:bodyPr/>
          <a:lstStyle/>
          <a:p>
            <a:r>
              <a:rPr lang="en-US"/>
              <a:t>I tried to adjust, but if you have better or a way to take a good screen shot, happy to take [@Michael Holste] </a:t>
            </a:r>
          </a:p>
        </p188:txBody>
      </p188:reply>
    </p188:replyLst>
    <p188:txBody>
      <a:bodyPr/>
      <a:lstStyle/>
      <a:p>
        <a:r>
          <a:rPr lang="en-US"/>
          <a:t>These pics are skewed. </a:t>
        </a:r>
      </a:p>
    </p188:txBody>
  </p188:cm>
</p188:cmLst>
</file>

<file path=ppt/diagrams/_rels/data2.xml.rels><?xml version="1.0" encoding="UTF-8" standalone="yes"?>
<Relationships xmlns="http://schemas.openxmlformats.org/package/2006/relationships"><Relationship Id="rId1" Type="http://schemas.openxmlformats.org/officeDocument/2006/relationships/hyperlink" Target="https://aka.ms/corporatecommunicationscommunity"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aka.ms/corporatecommunicationscommunity" TargetMode="Externa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CF697C-B9AC-4F3C-8498-D9C54F868C32}" type="doc">
      <dgm:prSet loTypeId="urn:microsoft.com/office/officeart/2005/8/layout/process1" loCatId="process" qsTypeId="urn:microsoft.com/office/officeart/2005/8/quickstyle/simple1" qsCatId="simple" csTypeId="urn:microsoft.com/office/officeart/2005/8/colors/accent1_1" csCatId="accent1" phldr="1"/>
      <dgm:spPr/>
    </dgm:pt>
    <dgm:pt modelId="{B27083C0-DF05-4152-A148-E8C5022EA1EF}">
      <dgm:prSet phldrT="[Text]" custT="1"/>
      <dgm:spPr>
        <a:ln>
          <a:solidFill>
            <a:srgbClr val="49C5B1"/>
          </a:solidFill>
        </a:ln>
      </dgm:spPr>
      <dgm:t>
        <a:bodyPr/>
        <a:lstStyle/>
        <a:p>
          <a:r>
            <a:rPr lang="en-US" sz="1400" b="1"/>
            <a:t>Plan</a:t>
          </a:r>
          <a:r>
            <a:rPr lang="en-US" sz="1400"/>
            <a:t>: </a:t>
          </a:r>
        </a:p>
        <a:p>
          <a:r>
            <a:rPr lang="en-US" sz="1400"/>
            <a:t>Develop a strategy with Viva Amplify and align stakeholders.</a:t>
          </a:r>
          <a:endParaRPr lang="en-US" sz="1200"/>
        </a:p>
      </dgm:t>
    </dgm:pt>
    <dgm:pt modelId="{8751F58B-7358-4074-8055-D4E4554407FA}" type="parTrans" cxnId="{4DE1F172-B921-4F5E-B4A4-45560A2C821F}">
      <dgm:prSet/>
      <dgm:spPr/>
      <dgm:t>
        <a:bodyPr/>
        <a:lstStyle/>
        <a:p>
          <a:endParaRPr lang="en-US" sz="1400"/>
        </a:p>
      </dgm:t>
    </dgm:pt>
    <dgm:pt modelId="{C196D9E3-F86D-4423-95D2-7398E2CDF544}" type="sibTrans" cxnId="{4DE1F172-B921-4F5E-B4A4-45560A2C821F}">
      <dgm:prSet custT="1"/>
      <dgm:spPr>
        <a:solidFill>
          <a:srgbClr val="49C5B1"/>
        </a:solidFill>
      </dgm:spPr>
      <dgm:t>
        <a:bodyPr/>
        <a:lstStyle/>
        <a:p>
          <a:endParaRPr lang="en-US" sz="1100"/>
        </a:p>
      </dgm:t>
    </dgm:pt>
    <dgm:pt modelId="{EECB54D6-D05B-4846-94D0-F904C7389A09}">
      <dgm:prSet phldrT="[Text]" custT="1"/>
      <dgm:spPr>
        <a:ln>
          <a:solidFill>
            <a:srgbClr val="49C5B1"/>
          </a:solidFill>
        </a:ln>
      </dgm:spPr>
      <dgm:t>
        <a:bodyPr/>
        <a:lstStyle/>
        <a:p>
          <a:r>
            <a:rPr lang="en-US" sz="1400" b="1"/>
            <a:t>Assess</a:t>
          </a:r>
          <a:r>
            <a:rPr lang="en-US" sz="1400"/>
            <a:t>: </a:t>
          </a:r>
        </a:p>
        <a:p>
          <a:r>
            <a:rPr lang="en-US" sz="1200"/>
            <a:t>Understand gaps in your current ecosystem and what scenarios you are trying to enable.</a:t>
          </a:r>
        </a:p>
      </dgm:t>
    </dgm:pt>
    <dgm:pt modelId="{7E97C0D7-8CBA-4324-B228-69E0217FBFFF}" type="parTrans" cxnId="{0740C134-8CAD-423D-8089-9A9C51B767E9}">
      <dgm:prSet/>
      <dgm:spPr/>
      <dgm:t>
        <a:bodyPr/>
        <a:lstStyle/>
        <a:p>
          <a:endParaRPr lang="en-US" sz="1400"/>
        </a:p>
      </dgm:t>
    </dgm:pt>
    <dgm:pt modelId="{86224926-DC4C-4AC0-A53D-707E058CD83B}" type="sibTrans" cxnId="{0740C134-8CAD-423D-8089-9A9C51B767E9}">
      <dgm:prSet custT="1"/>
      <dgm:spPr>
        <a:solidFill>
          <a:srgbClr val="49C5B1"/>
        </a:solidFill>
      </dgm:spPr>
      <dgm:t>
        <a:bodyPr/>
        <a:lstStyle/>
        <a:p>
          <a:endParaRPr lang="en-US" sz="1100"/>
        </a:p>
      </dgm:t>
    </dgm:pt>
    <dgm:pt modelId="{A66E4C1B-C01A-4D73-97BF-B5AC45E76CD1}">
      <dgm:prSet phldrT="[Text]" custT="1"/>
      <dgm:spPr>
        <a:ln>
          <a:solidFill>
            <a:srgbClr val="49C5B1"/>
          </a:solidFill>
        </a:ln>
      </dgm:spPr>
      <dgm:t>
        <a:bodyPr/>
        <a:lstStyle/>
        <a:p>
          <a:r>
            <a:rPr lang="en-US" sz="1400" b="1"/>
            <a:t>Configuration</a:t>
          </a:r>
          <a:r>
            <a:rPr lang="en-US" sz="1400"/>
            <a:t>: </a:t>
          </a:r>
        </a:p>
        <a:p>
          <a:r>
            <a:rPr lang="en-US" sz="1200"/>
            <a:t>Set up and configure Viva Amplify. Roll out to a pilot group.</a:t>
          </a:r>
        </a:p>
      </dgm:t>
    </dgm:pt>
    <dgm:pt modelId="{49F96E56-4E9A-4C86-A8AD-C4BB5CEC271E}" type="parTrans" cxnId="{A9DE1FE9-D941-4121-BC24-2B92C9DC0238}">
      <dgm:prSet/>
      <dgm:spPr/>
      <dgm:t>
        <a:bodyPr/>
        <a:lstStyle/>
        <a:p>
          <a:endParaRPr lang="en-US" sz="1400"/>
        </a:p>
      </dgm:t>
    </dgm:pt>
    <dgm:pt modelId="{F30314BA-69DE-402D-BD52-5EE393345772}" type="sibTrans" cxnId="{A9DE1FE9-D941-4121-BC24-2B92C9DC0238}">
      <dgm:prSet custT="1"/>
      <dgm:spPr>
        <a:solidFill>
          <a:srgbClr val="49C5B1"/>
        </a:solidFill>
      </dgm:spPr>
      <dgm:t>
        <a:bodyPr/>
        <a:lstStyle/>
        <a:p>
          <a:endParaRPr lang="en-US" sz="1100"/>
        </a:p>
      </dgm:t>
    </dgm:pt>
    <dgm:pt modelId="{60ED4C5A-CC69-4BCE-8338-BC1B728DD598}">
      <dgm:prSet phldrT="[Text]" custT="1"/>
      <dgm:spPr>
        <a:ln>
          <a:solidFill>
            <a:srgbClr val="49C5B1"/>
          </a:solidFill>
        </a:ln>
      </dgm:spPr>
      <dgm:t>
        <a:bodyPr/>
        <a:lstStyle/>
        <a:p>
          <a:r>
            <a:rPr lang="en-US" sz="1400" b="1"/>
            <a:t>Train and adopt: </a:t>
          </a:r>
        </a:p>
        <a:p>
          <a:r>
            <a:rPr lang="en-US" sz="1200"/>
            <a:t>Roll out Viva Amplify to the rest of your organization and train all users.</a:t>
          </a:r>
        </a:p>
      </dgm:t>
    </dgm:pt>
    <dgm:pt modelId="{B00670E7-F637-42D9-AA6D-438F96648666}" type="parTrans" cxnId="{C2C907E8-A56A-42A1-B0A4-75CCAA0F2FD0}">
      <dgm:prSet/>
      <dgm:spPr/>
      <dgm:t>
        <a:bodyPr/>
        <a:lstStyle/>
        <a:p>
          <a:endParaRPr lang="en-US" sz="1400"/>
        </a:p>
      </dgm:t>
    </dgm:pt>
    <dgm:pt modelId="{C0ABBB90-2656-4D8D-B5E4-2887A9229EBE}" type="sibTrans" cxnId="{C2C907E8-A56A-42A1-B0A4-75CCAA0F2FD0}">
      <dgm:prSet custT="1"/>
      <dgm:spPr>
        <a:solidFill>
          <a:srgbClr val="49C5B1"/>
        </a:solidFill>
      </dgm:spPr>
      <dgm:t>
        <a:bodyPr/>
        <a:lstStyle/>
        <a:p>
          <a:endParaRPr lang="en-US" sz="1100"/>
        </a:p>
      </dgm:t>
    </dgm:pt>
    <dgm:pt modelId="{3D94EB1D-FB24-4EAE-9183-0ECA3245AFBB}">
      <dgm:prSet phldrT="[Text]" custT="1"/>
      <dgm:spPr>
        <a:ln>
          <a:solidFill>
            <a:srgbClr val="49C5B1"/>
          </a:solidFill>
        </a:ln>
      </dgm:spPr>
      <dgm:t>
        <a:bodyPr/>
        <a:lstStyle/>
        <a:p>
          <a:r>
            <a:rPr lang="en-US" sz="1400" b="1"/>
            <a:t>Drive value: </a:t>
          </a:r>
        </a:p>
        <a:p>
          <a:r>
            <a:rPr lang="en-US" sz="1200"/>
            <a:t>Monitor success of adoption and reinforce value.</a:t>
          </a:r>
        </a:p>
      </dgm:t>
    </dgm:pt>
    <dgm:pt modelId="{7D528DBC-2691-41EE-8344-83B6CA11E246}" type="parTrans" cxnId="{F7D73E8C-FAA3-4A08-AFB6-09CE97E8DAF4}">
      <dgm:prSet/>
      <dgm:spPr/>
      <dgm:t>
        <a:bodyPr/>
        <a:lstStyle/>
        <a:p>
          <a:endParaRPr lang="en-US" sz="1400"/>
        </a:p>
      </dgm:t>
    </dgm:pt>
    <dgm:pt modelId="{1286F2FB-C5FD-4EC7-931A-1D7043FF08E9}" type="sibTrans" cxnId="{F7D73E8C-FAA3-4A08-AFB6-09CE97E8DAF4}">
      <dgm:prSet/>
      <dgm:spPr/>
      <dgm:t>
        <a:bodyPr/>
        <a:lstStyle/>
        <a:p>
          <a:endParaRPr lang="en-US" sz="1400"/>
        </a:p>
      </dgm:t>
    </dgm:pt>
    <dgm:pt modelId="{90B511E8-A926-4319-9291-669F6DB41525}" type="pres">
      <dgm:prSet presAssocID="{EBCF697C-B9AC-4F3C-8498-D9C54F868C32}" presName="Name0" presStyleCnt="0">
        <dgm:presLayoutVars>
          <dgm:dir/>
          <dgm:resizeHandles val="exact"/>
        </dgm:presLayoutVars>
      </dgm:prSet>
      <dgm:spPr/>
    </dgm:pt>
    <dgm:pt modelId="{B9D63A7A-5A47-4189-8E86-E576C8E7624E}" type="pres">
      <dgm:prSet presAssocID="{B27083C0-DF05-4152-A148-E8C5022EA1EF}" presName="node" presStyleLbl="node1" presStyleIdx="0" presStyleCnt="5">
        <dgm:presLayoutVars>
          <dgm:bulletEnabled val="1"/>
        </dgm:presLayoutVars>
      </dgm:prSet>
      <dgm:spPr/>
    </dgm:pt>
    <dgm:pt modelId="{2B2B4963-CAE7-4E59-84A1-277A32FFACBA}" type="pres">
      <dgm:prSet presAssocID="{C196D9E3-F86D-4423-95D2-7398E2CDF544}" presName="sibTrans" presStyleLbl="sibTrans2D1" presStyleIdx="0" presStyleCnt="4"/>
      <dgm:spPr/>
    </dgm:pt>
    <dgm:pt modelId="{FF79DFEB-9A45-42A9-A407-FA5F08BD14EA}" type="pres">
      <dgm:prSet presAssocID="{C196D9E3-F86D-4423-95D2-7398E2CDF544}" presName="connectorText" presStyleLbl="sibTrans2D1" presStyleIdx="0" presStyleCnt="4"/>
      <dgm:spPr/>
    </dgm:pt>
    <dgm:pt modelId="{C65BA5F6-D187-456B-8A69-8B2BF1CBCCF7}" type="pres">
      <dgm:prSet presAssocID="{EECB54D6-D05B-4846-94D0-F904C7389A09}" presName="node" presStyleLbl="node1" presStyleIdx="1" presStyleCnt="5">
        <dgm:presLayoutVars>
          <dgm:bulletEnabled val="1"/>
        </dgm:presLayoutVars>
      </dgm:prSet>
      <dgm:spPr/>
    </dgm:pt>
    <dgm:pt modelId="{8528B48F-AC38-431A-8D2A-12D132824CAD}" type="pres">
      <dgm:prSet presAssocID="{86224926-DC4C-4AC0-A53D-707E058CD83B}" presName="sibTrans" presStyleLbl="sibTrans2D1" presStyleIdx="1" presStyleCnt="4"/>
      <dgm:spPr/>
    </dgm:pt>
    <dgm:pt modelId="{27C21079-EB2C-4A1D-B0C3-69AB8344C892}" type="pres">
      <dgm:prSet presAssocID="{86224926-DC4C-4AC0-A53D-707E058CD83B}" presName="connectorText" presStyleLbl="sibTrans2D1" presStyleIdx="1" presStyleCnt="4"/>
      <dgm:spPr/>
    </dgm:pt>
    <dgm:pt modelId="{18F5C561-5CB8-417F-8D84-5C716341F4AF}" type="pres">
      <dgm:prSet presAssocID="{A66E4C1B-C01A-4D73-97BF-B5AC45E76CD1}" presName="node" presStyleLbl="node1" presStyleIdx="2" presStyleCnt="5">
        <dgm:presLayoutVars>
          <dgm:bulletEnabled val="1"/>
        </dgm:presLayoutVars>
      </dgm:prSet>
      <dgm:spPr/>
    </dgm:pt>
    <dgm:pt modelId="{607A948A-1896-46F3-A2E5-F1655CC94CB8}" type="pres">
      <dgm:prSet presAssocID="{F30314BA-69DE-402D-BD52-5EE393345772}" presName="sibTrans" presStyleLbl="sibTrans2D1" presStyleIdx="2" presStyleCnt="4"/>
      <dgm:spPr/>
    </dgm:pt>
    <dgm:pt modelId="{AE6204A8-0568-4F4B-8C85-B28841AF6591}" type="pres">
      <dgm:prSet presAssocID="{F30314BA-69DE-402D-BD52-5EE393345772}" presName="connectorText" presStyleLbl="sibTrans2D1" presStyleIdx="2" presStyleCnt="4"/>
      <dgm:spPr/>
    </dgm:pt>
    <dgm:pt modelId="{5EC80355-0B97-4DC9-8173-009609BBF5F0}" type="pres">
      <dgm:prSet presAssocID="{60ED4C5A-CC69-4BCE-8338-BC1B728DD598}" presName="node" presStyleLbl="node1" presStyleIdx="3" presStyleCnt="5">
        <dgm:presLayoutVars>
          <dgm:bulletEnabled val="1"/>
        </dgm:presLayoutVars>
      </dgm:prSet>
      <dgm:spPr/>
    </dgm:pt>
    <dgm:pt modelId="{FFA8774B-C402-4B4C-9DC4-2B9E45804756}" type="pres">
      <dgm:prSet presAssocID="{C0ABBB90-2656-4D8D-B5E4-2887A9229EBE}" presName="sibTrans" presStyleLbl="sibTrans2D1" presStyleIdx="3" presStyleCnt="4"/>
      <dgm:spPr/>
    </dgm:pt>
    <dgm:pt modelId="{36C1FB44-F3A1-43A9-AB7F-782C3F333C78}" type="pres">
      <dgm:prSet presAssocID="{C0ABBB90-2656-4D8D-B5E4-2887A9229EBE}" presName="connectorText" presStyleLbl="sibTrans2D1" presStyleIdx="3" presStyleCnt="4"/>
      <dgm:spPr/>
    </dgm:pt>
    <dgm:pt modelId="{C708D09A-9DA7-4685-A01C-954270DD008E}" type="pres">
      <dgm:prSet presAssocID="{3D94EB1D-FB24-4EAE-9183-0ECA3245AFBB}" presName="node" presStyleLbl="node1" presStyleIdx="4" presStyleCnt="5">
        <dgm:presLayoutVars>
          <dgm:bulletEnabled val="1"/>
        </dgm:presLayoutVars>
      </dgm:prSet>
      <dgm:spPr/>
    </dgm:pt>
  </dgm:ptLst>
  <dgm:cxnLst>
    <dgm:cxn modelId="{DDC65001-B9F3-489A-8A58-067A43F5DE45}" type="presOf" srcId="{C196D9E3-F86D-4423-95D2-7398E2CDF544}" destId="{FF79DFEB-9A45-42A9-A407-FA5F08BD14EA}" srcOrd="1" destOrd="0" presId="urn:microsoft.com/office/officeart/2005/8/layout/process1"/>
    <dgm:cxn modelId="{8A37B701-AA61-4D25-880E-58E4B6E709F3}" type="presOf" srcId="{3D94EB1D-FB24-4EAE-9183-0ECA3245AFBB}" destId="{C708D09A-9DA7-4685-A01C-954270DD008E}" srcOrd="0" destOrd="0" presId="urn:microsoft.com/office/officeart/2005/8/layout/process1"/>
    <dgm:cxn modelId="{1A78820D-34C6-4757-9C18-2ABE82E42D14}" type="presOf" srcId="{60ED4C5A-CC69-4BCE-8338-BC1B728DD598}" destId="{5EC80355-0B97-4DC9-8173-009609BBF5F0}" srcOrd="0" destOrd="0" presId="urn:microsoft.com/office/officeart/2005/8/layout/process1"/>
    <dgm:cxn modelId="{B88ACA0D-EB84-44A6-B5A0-82EFDDE1D4B2}" type="presOf" srcId="{B27083C0-DF05-4152-A148-E8C5022EA1EF}" destId="{B9D63A7A-5A47-4189-8E86-E576C8E7624E}" srcOrd="0" destOrd="0" presId="urn:microsoft.com/office/officeart/2005/8/layout/process1"/>
    <dgm:cxn modelId="{509A3613-66FD-4CAA-9154-1B6940E6AB84}" type="presOf" srcId="{C0ABBB90-2656-4D8D-B5E4-2887A9229EBE}" destId="{36C1FB44-F3A1-43A9-AB7F-782C3F333C78}" srcOrd="1" destOrd="0" presId="urn:microsoft.com/office/officeart/2005/8/layout/process1"/>
    <dgm:cxn modelId="{1D09B91F-6017-47CA-8B13-43754D9FF248}" type="presOf" srcId="{C0ABBB90-2656-4D8D-B5E4-2887A9229EBE}" destId="{FFA8774B-C402-4B4C-9DC4-2B9E45804756}" srcOrd="0" destOrd="0" presId="urn:microsoft.com/office/officeart/2005/8/layout/process1"/>
    <dgm:cxn modelId="{0350D52B-B105-4D9B-954D-E3BA32EB7082}" type="presOf" srcId="{86224926-DC4C-4AC0-A53D-707E058CD83B}" destId="{8528B48F-AC38-431A-8D2A-12D132824CAD}" srcOrd="0" destOrd="0" presId="urn:microsoft.com/office/officeart/2005/8/layout/process1"/>
    <dgm:cxn modelId="{0740C134-8CAD-423D-8089-9A9C51B767E9}" srcId="{EBCF697C-B9AC-4F3C-8498-D9C54F868C32}" destId="{EECB54D6-D05B-4846-94D0-F904C7389A09}" srcOrd="1" destOrd="0" parTransId="{7E97C0D7-8CBA-4324-B228-69E0217FBFFF}" sibTransId="{86224926-DC4C-4AC0-A53D-707E058CD83B}"/>
    <dgm:cxn modelId="{DD05753E-583C-43A9-953F-D3BB081AF090}" type="presOf" srcId="{F30314BA-69DE-402D-BD52-5EE393345772}" destId="{607A948A-1896-46F3-A2E5-F1655CC94CB8}" srcOrd="0" destOrd="0" presId="urn:microsoft.com/office/officeart/2005/8/layout/process1"/>
    <dgm:cxn modelId="{90BA5261-E8AF-417A-9163-70360B4AF37E}" type="presOf" srcId="{EBCF697C-B9AC-4F3C-8498-D9C54F868C32}" destId="{90B511E8-A926-4319-9291-669F6DB41525}" srcOrd="0" destOrd="0" presId="urn:microsoft.com/office/officeart/2005/8/layout/process1"/>
    <dgm:cxn modelId="{42B36E63-CF22-41D0-96E5-53F02E2A1D6E}" type="presOf" srcId="{86224926-DC4C-4AC0-A53D-707E058CD83B}" destId="{27C21079-EB2C-4A1D-B0C3-69AB8344C892}" srcOrd="1" destOrd="0" presId="urn:microsoft.com/office/officeart/2005/8/layout/process1"/>
    <dgm:cxn modelId="{4DE1F172-B921-4F5E-B4A4-45560A2C821F}" srcId="{EBCF697C-B9AC-4F3C-8498-D9C54F868C32}" destId="{B27083C0-DF05-4152-A148-E8C5022EA1EF}" srcOrd="0" destOrd="0" parTransId="{8751F58B-7358-4074-8055-D4E4554407FA}" sibTransId="{C196D9E3-F86D-4423-95D2-7398E2CDF544}"/>
    <dgm:cxn modelId="{F7D73E8C-FAA3-4A08-AFB6-09CE97E8DAF4}" srcId="{EBCF697C-B9AC-4F3C-8498-D9C54F868C32}" destId="{3D94EB1D-FB24-4EAE-9183-0ECA3245AFBB}" srcOrd="4" destOrd="0" parTransId="{7D528DBC-2691-41EE-8344-83B6CA11E246}" sibTransId="{1286F2FB-C5FD-4EC7-931A-1D7043FF08E9}"/>
    <dgm:cxn modelId="{FE92F99B-91B0-4AD3-9143-5CBE61020B93}" type="presOf" srcId="{A66E4C1B-C01A-4D73-97BF-B5AC45E76CD1}" destId="{18F5C561-5CB8-417F-8D84-5C716341F4AF}" srcOrd="0" destOrd="0" presId="urn:microsoft.com/office/officeart/2005/8/layout/process1"/>
    <dgm:cxn modelId="{C79584BE-B7C6-4722-BAA3-B074CE597831}" type="presOf" srcId="{C196D9E3-F86D-4423-95D2-7398E2CDF544}" destId="{2B2B4963-CAE7-4E59-84A1-277A32FFACBA}" srcOrd="0" destOrd="0" presId="urn:microsoft.com/office/officeart/2005/8/layout/process1"/>
    <dgm:cxn modelId="{B18CC7DE-271C-40DC-B025-737CFFBDB3A5}" type="presOf" srcId="{EECB54D6-D05B-4846-94D0-F904C7389A09}" destId="{C65BA5F6-D187-456B-8A69-8B2BF1CBCCF7}" srcOrd="0" destOrd="0" presId="urn:microsoft.com/office/officeart/2005/8/layout/process1"/>
    <dgm:cxn modelId="{C2C907E8-A56A-42A1-B0A4-75CCAA0F2FD0}" srcId="{EBCF697C-B9AC-4F3C-8498-D9C54F868C32}" destId="{60ED4C5A-CC69-4BCE-8338-BC1B728DD598}" srcOrd="3" destOrd="0" parTransId="{B00670E7-F637-42D9-AA6D-438F96648666}" sibTransId="{C0ABBB90-2656-4D8D-B5E4-2887A9229EBE}"/>
    <dgm:cxn modelId="{A9DE1FE9-D941-4121-BC24-2B92C9DC0238}" srcId="{EBCF697C-B9AC-4F3C-8498-D9C54F868C32}" destId="{A66E4C1B-C01A-4D73-97BF-B5AC45E76CD1}" srcOrd="2" destOrd="0" parTransId="{49F96E56-4E9A-4C86-A8AD-C4BB5CEC271E}" sibTransId="{F30314BA-69DE-402D-BD52-5EE393345772}"/>
    <dgm:cxn modelId="{B9263DEE-6BB4-4E93-8764-8002E5240615}" type="presOf" srcId="{F30314BA-69DE-402D-BD52-5EE393345772}" destId="{AE6204A8-0568-4F4B-8C85-B28841AF6591}" srcOrd="1" destOrd="0" presId="urn:microsoft.com/office/officeart/2005/8/layout/process1"/>
    <dgm:cxn modelId="{2AB870FF-7EEC-4492-AE87-ED4691CC0931}" type="presParOf" srcId="{90B511E8-A926-4319-9291-669F6DB41525}" destId="{B9D63A7A-5A47-4189-8E86-E576C8E7624E}" srcOrd="0" destOrd="0" presId="urn:microsoft.com/office/officeart/2005/8/layout/process1"/>
    <dgm:cxn modelId="{3C9F9087-7F80-4691-A4C6-AA5BF5461757}" type="presParOf" srcId="{90B511E8-A926-4319-9291-669F6DB41525}" destId="{2B2B4963-CAE7-4E59-84A1-277A32FFACBA}" srcOrd="1" destOrd="0" presId="urn:microsoft.com/office/officeart/2005/8/layout/process1"/>
    <dgm:cxn modelId="{DAE9D31F-5E63-46E1-9012-145D22789C51}" type="presParOf" srcId="{2B2B4963-CAE7-4E59-84A1-277A32FFACBA}" destId="{FF79DFEB-9A45-42A9-A407-FA5F08BD14EA}" srcOrd="0" destOrd="0" presId="urn:microsoft.com/office/officeart/2005/8/layout/process1"/>
    <dgm:cxn modelId="{A0E775D4-151D-46EC-ACF7-858D0D390E8D}" type="presParOf" srcId="{90B511E8-A926-4319-9291-669F6DB41525}" destId="{C65BA5F6-D187-456B-8A69-8B2BF1CBCCF7}" srcOrd="2" destOrd="0" presId="urn:microsoft.com/office/officeart/2005/8/layout/process1"/>
    <dgm:cxn modelId="{E0A76668-6ED5-4279-82B3-BE6047FC5534}" type="presParOf" srcId="{90B511E8-A926-4319-9291-669F6DB41525}" destId="{8528B48F-AC38-431A-8D2A-12D132824CAD}" srcOrd="3" destOrd="0" presId="urn:microsoft.com/office/officeart/2005/8/layout/process1"/>
    <dgm:cxn modelId="{83C499F0-75FA-4D96-9479-222C11EBA131}" type="presParOf" srcId="{8528B48F-AC38-431A-8D2A-12D132824CAD}" destId="{27C21079-EB2C-4A1D-B0C3-69AB8344C892}" srcOrd="0" destOrd="0" presId="urn:microsoft.com/office/officeart/2005/8/layout/process1"/>
    <dgm:cxn modelId="{FABD98AE-6EE8-4BFB-A132-8E3B8CDEDC10}" type="presParOf" srcId="{90B511E8-A926-4319-9291-669F6DB41525}" destId="{18F5C561-5CB8-417F-8D84-5C716341F4AF}" srcOrd="4" destOrd="0" presId="urn:microsoft.com/office/officeart/2005/8/layout/process1"/>
    <dgm:cxn modelId="{ACB8D4EE-F00B-4079-AE9E-3E304D1ECFBC}" type="presParOf" srcId="{90B511E8-A926-4319-9291-669F6DB41525}" destId="{607A948A-1896-46F3-A2E5-F1655CC94CB8}" srcOrd="5" destOrd="0" presId="urn:microsoft.com/office/officeart/2005/8/layout/process1"/>
    <dgm:cxn modelId="{EC9309F2-4A48-4AF9-A0B0-DE9CE5CBB495}" type="presParOf" srcId="{607A948A-1896-46F3-A2E5-F1655CC94CB8}" destId="{AE6204A8-0568-4F4B-8C85-B28841AF6591}" srcOrd="0" destOrd="0" presId="urn:microsoft.com/office/officeart/2005/8/layout/process1"/>
    <dgm:cxn modelId="{8506FF99-7C68-4A2B-B89C-5D5D85D4AEA7}" type="presParOf" srcId="{90B511E8-A926-4319-9291-669F6DB41525}" destId="{5EC80355-0B97-4DC9-8173-009609BBF5F0}" srcOrd="6" destOrd="0" presId="urn:microsoft.com/office/officeart/2005/8/layout/process1"/>
    <dgm:cxn modelId="{7584AFF3-63E9-47C0-AD21-0705271FFF8A}" type="presParOf" srcId="{90B511E8-A926-4319-9291-669F6DB41525}" destId="{FFA8774B-C402-4B4C-9DC4-2B9E45804756}" srcOrd="7" destOrd="0" presId="urn:microsoft.com/office/officeart/2005/8/layout/process1"/>
    <dgm:cxn modelId="{DC023B7E-88B4-4A58-8DED-D32358F66AD9}" type="presParOf" srcId="{FFA8774B-C402-4B4C-9DC4-2B9E45804756}" destId="{36C1FB44-F3A1-43A9-AB7F-782C3F333C78}" srcOrd="0" destOrd="0" presId="urn:microsoft.com/office/officeart/2005/8/layout/process1"/>
    <dgm:cxn modelId="{02C8C9AB-EA10-4BA6-A8D0-7F33870BA369}" type="presParOf" srcId="{90B511E8-A926-4319-9291-669F6DB41525}" destId="{C708D09A-9DA7-4685-A01C-954270DD008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E113E7-E235-4A58-B49C-3B1918B4993A}"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D8700629-ED5B-4090-A016-AE74C01BDDD3}">
      <dgm:prSet phldrT="[Text]"/>
      <dgm:spPr>
        <a:solidFill>
          <a:srgbClr val="2A446F"/>
        </a:solidFill>
      </dgm:spPr>
      <dgm:t>
        <a:bodyPr/>
        <a:lstStyle/>
        <a:p>
          <a:r>
            <a:rPr lang="en-US"/>
            <a:t>Start with the Campaign Catalog</a:t>
          </a:r>
        </a:p>
      </dgm:t>
    </dgm:pt>
    <dgm:pt modelId="{38C68A2A-01AA-4E38-9BCC-FD4C0BCF6B3F}" type="parTrans" cxnId="{361FFDF8-35E7-4EE5-92A5-691C78F9DE86}">
      <dgm:prSet/>
      <dgm:spPr/>
      <dgm:t>
        <a:bodyPr/>
        <a:lstStyle/>
        <a:p>
          <a:endParaRPr lang="en-US"/>
        </a:p>
      </dgm:t>
    </dgm:pt>
    <dgm:pt modelId="{4B749C91-A89D-44BB-8EB2-8A68E353BBEE}" type="sibTrans" cxnId="{361FFDF8-35E7-4EE5-92A5-691C78F9DE86}">
      <dgm:prSet/>
      <dgm:spPr/>
      <dgm:t>
        <a:bodyPr/>
        <a:lstStyle/>
        <a:p>
          <a:endParaRPr lang="en-US"/>
        </a:p>
      </dgm:t>
    </dgm:pt>
    <dgm:pt modelId="{C4054B7C-197C-47A1-8193-A34FF634A098}">
      <dgm:prSet/>
      <dgm:spPr>
        <a:solidFill>
          <a:srgbClr val="2A446F"/>
        </a:solidFill>
      </dgm:spPr>
      <dgm:t>
        <a:bodyPr/>
        <a:lstStyle/>
        <a:p>
          <a:r>
            <a:rPr lang="en-US"/>
            <a:t>Guidance is built right into the product. </a:t>
          </a:r>
        </a:p>
      </dgm:t>
    </dgm:pt>
    <dgm:pt modelId="{CAD05DA6-812F-4D4D-B287-BD8EB022E0FC}" type="parTrans" cxnId="{CEE7CAA8-D28C-4300-B9EB-5B70689F7FF1}">
      <dgm:prSet/>
      <dgm:spPr/>
      <dgm:t>
        <a:bodyPr/>
        <a:lstStyle/>
        <a:p>
          <a:endParaRPr lang="en-US"/>
        </a:p>
      </dgm:t>
    </dgm:pt>
    <dgm:pt modelId="{52A784C6-8144-4D4A-8052-6343131DBFB2}" type="sibTrans" cxnId="{CEE7CAA8-D28C-4300-B9EB-5B70689F7FF1}">
      <dgm:prSet/>
      <dgm:spPr/>
      <dgm:t>
        <a:bodyPr/>
        <a:lstStyle/>
        <a:p>
          <a:endParaRPr lang="en-US"/>
        </a:p>
      </dgm:t>
    </dgm:pt>
    <dgm:pt modelId="{EF45F198-29E6-4825-BB9B-0A231A6ADA83}">
      <dgm:prSet/>
      <dgm:spPr>
        <a:solidFill>
          <a:srgbClr val="2A446F"/>
        </a:solidFill>
      </dgm:spPr>
      <dgm:t>
        <a:bodyPr/>
        <a:lstStyle/>
        <a:p>
          <a:r>
            <a:rPr lang="en-US"/>
            <a:t>Monitor your reporting</a:t>
          </a:r>
        </a:p>
      </dgm:t>
    </dgm:pt>
    <dgm:pt modelId="{40E7DDC2-81DD-4DA7-B7AC-314B8E1385B3}" type="parTrans" cxnId="{98C9D0CB-A151-41DF-A485-9112D4D4ACF1}">
      <dgm:prSet/>
      <dgm:spPr/>
      <dgm:t>
        <a:bodyPr/>
        <a:lstStyle/>
        <a:p>
          <a:endParaRPr lang="en-US"/>
        </a:p>
      </dgm:t>
    </dgm:pt>
    <dgm:pt modelId="{F35B7049-C991-42EF-A2F8-C081DD19962E}" type="sibTrans" cxnId="{98C9D0CB-A151-41DF-A485-9112D4D4ACF1}">
      <dgm:prSet/>
      <dgm:spPr/>
      <dgm:t>
        <a:bodyPr/>
        <a:lstStyle/>
        <a:p>
          <a:endParaRPr lang="en-US"/>
        </a:p>
      </dgm:t>
    </dgm:pt>
    <dgm:pt modelId="{CD4E1438-E64F-4F6D-930E-1A6B8DA16DC2}">
      <dgm:prSet phldrT="[Text]"/>
      <dgm:spPr>
        <a:solidFill>
          <a:schemeClr val="bg1">
            <a:lumMod val="95000"/>
            <a:alpha val="90000"/>
          </a:schemeClr>
        </a:solidFill>
      </dgm:spPr>
      <dgm:t>
        <a:bodyPr/>
        <a:lstStyle/>
        <a:p>
          <a:r>
            <a:rPr lang="en-US"/>
            <a:t>Check out the campaign catalog for ideas on setting up your first campaign. </a:t>
          </a:r>
        </a:p>
      </dgm:t>
    </dgm:pt>
    <dgm:pt modelId="{33B7C6A7-CE17-4E65-B15E-A63339935505}" type="parTrans" cxnId="{860F5C6D-55EB-4ED0-A20E-03323C2F111C}">
      <dgm:prSet/>
      <dgm:spPr/>
      <dgm:t>
        <a:bodyPr/>
        <a:lstStyle/>
        <a:p>
          <a:endParaRPr lang="en-US"/>
        </a:p>
      </dgm:t>
    </dgm:pt>
    <dgm:pt modelId="{F641D06F-AA66-4E14-9BC2-28188A1EAC82}" type="sibTrans" cxnId="{860F5C6D-55EB-4ED0-A20E-03323C2F111C}">
      <dgm:prSet/>
      <dgm:spPr/>
      <dgm:t>
        <a:bodyPr/>
        <a:lstStyle/>
        <a:p>
          <a:endParaRPr lang="en-US"/>
        </a:p>
      </dgm:t>
    </dgm:pt>
    <dgm:pt modelId="{521ACDF1-F991-4816-8D1C-ECCF7A775271}">
      <dgm:prSet/>
      <dgm:spPr>
        <a:solidFill>
          <a:schemeClr val="bg1">
            <a:lumMod val="95000"/>
            <a:alpha val="90000"/>
          </a:schemeClr>
        </a:solidFill>
      </dgm:spPr>
      <dgm:t>
        <a:bodyPr/>
        <a:lstStyle/>
        <a:p>
          <a:r>
            <a:rPr lang="en-US"/>
            <a:t>Leverage the tips/tricks and documentation right from within the product.</a:t>
          </a:r>
        </a:p>
      </dgm:t>
    </dgm:pt>
    <dgm:pt modelId="{1AF3EBA1-917F-48A3-B6A7-13A8B5BCED9F}" type="parTrans" cxnId="{E8991D78-445D-4F64-8C7A-2CEB44D89413}">
      <dgm:prSet/>
      <dgm:spPr/>
      <dgm:t>
        <a:bodyPr/>
        <a:lstStyle/>
        <a:p>
          <a:endParaRPr lang="en-US"/>
        </a:p>
      </dgm:t>
    </dgm:pt>
    <dgm:pt modelId="{E77F8C57-4465-46AA-9C7C-13BC7553FA26}" type="sibTrans" cxnId="{E8991D78-445D-4F64-8C7A-2CEB44D89413}">
      <dgm:prSet/>
      <dgm:spPr/>
      <dgm:t>
        <a:bodyPr/>
        <a:lstStyle/>
        <a:p>
          <a:endParaRPr lang="en-US"/>
        </a:p>
      </dgm:t>
    </dgm:pt>
    <dgm:pt modelId="{2E72CA0C-7166-45CE-AAED-0C22A51BACCD}">
      <dgm:prSet/>
      <dgm:spPr>
        <a:solidFill>
          <a:schemeClr val="bg1">
            <a:lumMod val="95000"/>
            <a:alpha val="90000"/>
          </a:schemeClr>
        </a:solidFill>
      </dgm:spPr>
      <dgm:t>
        <a:bodyPr/>
        <a:lstStyle/>
        <a:p>
          <a:r>
            <a:rPr lang="en-US"/>
            <a:t>Understanding where your users are engaging is key to your campaigns</a:t>
          </a:r>
        </a:p>
      </dgm:t>
    </dgm:pt>
    <dgm:pt modelId="{A9F78D04-3CD1-49C7-B7FB-163466F7C8BD}" type="parTrans" cxnId="{80FC0404-648D-4545-9492-C76C6FAFD7D1}">
      <dgm:prSet/>
      <dgm:spPr/>
      <dgm:t>
        <a:bodyPr/>
        <a:lstStyle/>
        <a:p>
          <a:endParaRPr lang="en-US"/>
        </a:p>
      </dgm:t>
    </dgm:pt>
    <dgm:pt modelId="{DD19D16F-9F39-434E-BA69-77C533840D1D}" type="sibTrans" cxnId="{80FC0404-648D-4545-9492-C76C6FAFD7D1}">
      <dgm:prSet/>
      <dgm:spPr/>
      <dgm:t>
        <a:bodyPr/>
        <a:lstStyle/>
        <a:p>
          <a:endParaRPr lang="en-US"/>
        </a:p>
      </dgm:t>
    </dgm:pt>
    <dgm:pt modelId="{949020BA-F81F-4650-8AB7-03A8A4172886}">
      <dgm:prSet phldrT="[Text]"/>
      <dgm:spPr>
        <a:solidFill>
          <a:schemeClr val="bg1">
            <a:lumMod val="95000"/>
            <a:alpha val="90000"/>
          </a:schemeClr>
        </a:solidFill>
      </dgm:spPr>
      <dgm:t>
        <a:bodyPr/>
        <a:lstStyle/>
        <a:p>
          <a:r>
            <a:rPr lang="en-US"/>
            <a:t>Spend time working with your teams to understand your campaign scenarios. </a:t>
          </a:r>
        </a:p>
      </dgm:t>
    </dgm:pt>
    <dgm:pt modelId="{6FB0E605-EDE7-41A9-ABB6-290A61C6C536}" type="parTrans" cxnId="{2679A544-CC29-433C-B295-A70E5444C5B7}">
      <dgm:prSet/>
      <dgm:spPr/>
      <dgm:t>
        <a:bodyPr/>
        <a:lstStyle/>
        <a:p>
          <a:endParaRPr lang="en-US"/>
        </a:p>
      </dgm:t>
    </dgm:pt>
    <dgm:pt modelId="{C378C9F6-7D4E-43AD-ABAE-16D74BEE7818}" type="sibTrans" cxnId="{2679A544-CC29-433C-B295-A70E5444C5B7}">
      <dgm:prSet/>
      <dgm:spPr/>
      <dgm:t>
        <a:bodyPr/>
        <a:lstStyle/>
        <a:p>
          <a:endParaRPr lang="en-US"/>
        </a:p>
      </dgm:t>
    </dgm:pt>
    <dgm:pt modelId="{5B5CFA9D-9770-41FB-9F35-4E1B9FB2C525}">
      <dgm:prSet phldrT="[Text]"/>
      <dgm:spPr>
        <a:solidFill>
          <a:schemeClr val="bg1">
            <a:lumMod val="95000"/>
            <a:alpha val="90000"/>
          </a:schemeClr>
        </a:solidFill>
      </dgm:spPr>
      <dgm:t>
        <a:bodyPr/>
        <a:lstStyle/>
        <a:p>
          <a:r>
            <a:rPr lang="en-US"/>
            <a:t>Get started with creating your first campaign. It can be simple or to the entire company. </a:t>
          </a:r>
        </a:p>
      </dgm:t>
    </dgm:pt>
    <dgm:pt modelId="{7211864C-10F6-47D7-8057-68E3EB1207C1}" type="parTrans" cxnId="{90337208-476B-4C1C-A7E8-68508451963C}">
      <dgm:prSet/>
      <dgm:spPr/>
      <dgm:t>
        <a:bodyPr/>
        <a:lstStyle/>
        <a:p>
          <a:endParaRPr lang="en-US"/>
        </a:p>
      </dgm:t>
    </dgm:pt>
    <dgm:pt modelId="{84EEAE45-BF73-4122-836C-3DE946FABBC4}" type="sibTrans" cxnId="{90337208-476B-4C1C-A7E8-68508451963C}">
      <dgm:prSet/>
      <dgm:spPr/>
      <dgm:t>
        <a:bodyPr/>
        <a:lstStyle/>
        <a:p>
          <a:endParaRPr lang="en-US"/>
        </a:p>
      </dgm:t>
    </dgm:pt>
    <dgm:pt modelId="{48579A4B-8BF8-4368-B3C7-53003B02AEA9}">
      <dgm:prSet/>
      <dgm:spPr>
        <a:solidFill>
          <a:schemeClr val="bg1">
            <a:lumMod val="95000"/>
            <a:alpha val="90000"/>
          </a:schemeClr>
        </a:solidFill>
      </dgm:spPr>
      <dgm:t>
        <a:bodyPr/>
        <a:lstStyle/>
        <a:p>
          <a:r>
            <a:rPr lang="en-US"/>
            <a:t>Join the corporate comms community of like-minded professionals that will offer up ideas to help you start </a:t>
          </a:r>
          <a:r>
            <a:rPr lang="en-US">
              <a:hlinkClick xmlns:r="http://schemas.openxmlformats.org/officeDocument/2006/relationships" r:id="rId1"/>
            </a:rPr>
            <a:t>https://aka.ms/corporate</a:t>
          </a:r>
          <a:endParaRPr lang="en-US"/>
        </a:p>
      </dgm:t>
    </dgm:pt>
    <dgm:pt modelId="{93D5D6A3-C1E5-4BE9-BEA0-66A42B000145}" type="parTrans" cxnId="{CF6DB63C-9F9D-4DA8-BCCE-B15A7608B37E}">
      <dgm:prSet/>
      <dgm:spPr/>
      <dgm:t>
        <a:bodyPr/>
        <a:lstStyle/>
        <a:p>
          <a:endParaRPr lang="en-US"/>
        </a:p>
      </dgm:t>
    </dgm:pt>
    <dgm:pt modelId="{F5F38899-0AC7-45CB-AA34-66680A619D54}" type="sibTrans" cxnId="{CF6DB63C-9F9D-4DA8-BCCE-B15A7608B37E}">
      <dgm:prSet/>
      <dgm:spPr/>
      <dgm:t>
        <a:bodyPr/>
        <a:lstStyle/>
        <a:p>
          <a:endParaRPr lang="en-US"/>
        </a:p>
      </dgm:t>
    </dgm:pt>
    <dgm:pt modelId="{F387DCFB-EACD-47EF-B977-AB440BCA4AE9}">
      <dgm:prSet/>
      <dgm:spPr>
        <a:solidFill>
          <a:schemeClr val="bg1">
            <a:lumMod val="95000"/>
            <a:alpha val="90000"/>
          </a:schemeClr>
        </a:solidFill>
      </dgm:spPr>
      <dgm:t>
        <a:bodyPr/>
        <a:lstStyle/>
        <a:p>
          <a:r>
            <a:rPr lang="en-US" err="1">
              <a:hlinkClick xmlns:r="http://schemas.openxmlformats.org/officeDocument/2006/relationships" r:id="rId1"/>
            </a:rPr>
            <a:t>communicationscommunity</a:t>
          </a:r>
          <a:endParaRPr lang="en-US"/>
        </a:p>
      </dgm:t>
    </dgm:pt>
    <dgm:pt modelId="{C500CD7C-AFE2-4027-AEBD-C9B9A1E757C8}" type="parTrans" cxnId="{0E1FF261-45CD-4766-907B-0EB65D26515B}">
      <dgm:prSet/>
      <dgm:spPr/>
      <dgm:t>
        <a:bodyPr/>
        <a:lstStyle/>
        <a:p>
          <a:endParaRPr lang="en-US"/>
        </a:p>
      </dgm:t>
    </dgm:pt>
    <dgm:pt modelId="{6ED9D4BF-2834-4EFE-92B5-34AECB70AF84}" type="sibTrans" cxnId="{0E1FF261-45CD-4766-907B-0EB65D26515B}">
      <dgm:prSet/>
      <dgm:spPr/>
      <dgm:t>
        <a:bodyPr/>
        <a:lstStyle/>
        <a:p>
          <a:endParaRPr lang="en-US"/>
        </a:p>
      </dgm:t>
    </dgm:pt>
    <dgm:pt modelId="{A8E4224C-7DB9-420B-82B4-4E5183954067}">
      <dgm:prSet/>
      <dgm:spPr>
        <a:solidFill>
          <a:schemeClr val="bg1">
            <a:lumMod val="95000"/>
            <a:alpha val="90000"/>
          </a:schemeClr>
        </a:solidFill>
      </dgm:spPr>
      <dgm:t>
        <a:bodyPr/>
        <a:lstStyle/>
        <a:p>
          <a:r>
            <a:rPr lang="en-US"/>
            <a:t>Make adjustments in your channels/messages after reviewing reporting</a:t>
          </a:r>
        </a:p>
      </dgm:t>
    </dgm:pt>
    <dgm:pt modelId="{F98C3B2B-03AC-4396-8EAF-2D3ECCF90D8D}" type="parTrans" cxnId="{4DC5C1E8-2422-4077-BA7F-802619E41D0F}">
      <dgm:prSet/>
      <dgm:spPr/>
      <dgm:t>
        <a:bodyPr/>
        <a:lstStyle/>
        <a:p>
          <a:endParaRPr lang="en-US"/>
        </a:p>
      </dgm:t>
    </dgm:pt>
    <dgm:pt modelId="{C1785C38-77B3-4EE4-80B6-D9612B8D1A36}" type="sibTrans" cxnId="{4DC5C1E8-2422-4077-BA7F-802619E41D0F}">
      <dgm:prSet/>
      <dgm:spPr/>
      <dgm:t>
        <a:bodyPr/>
        <a:lstStyle/>
        <a:p>
          <a:endParaRPr lang="en-US"/>
        </a:p>
      </dgm:t>
    </dgm:pt>
    <dgm:pt modelId="{2C4368B7-71BD-481E-B78E-384B570F47EF}">
      <dgm:prSet/>
      <dgm:spPr>
        <a:solidFill>
          <a:schemeClr val="bg1">
            <a:lumMod val="95000"/>
            <a:alpha val="90000"/>
          </a:schemeClr>
        </a:solidFill>
      </dgm:spPr>
      <dgm:t>
        <a:bodyPr/>
        <a:lstStyle/>
        <a:p>
          <a:r>
            <a:rPr lang="en-US"/>
            <a:t>Ask why single messages or authors get better results for future improvement</a:t>
          </a:r>
        </a:p>
      </dgm:t>
    </dgm:pt>
    <dgm:pt modelId="{21F54DF6-93E2-4A01-934E-26B92F15A662}" type="parTrans" cxnId="{4E8430A2-8881-4026-B3D7-ABC0D128676B}">
      <dgm:prSet/>
      <dgm:spPr/>
      <dgm:t>
        <a:bodyPr/>
        <a:lstStyle/>
        <a:p>
          <a:endParaRPr lang="en-US"/>
        </a:p>
      </dgm:t>
    </dgm:pt>
    <dgm:pt modelId="{C8184D96-E4BF-408F-B115-EF2F11F32B51}" type="sibTrans" cxnId="{4E8430A2-8881-4026-B3D7-ABC0D128676B}">
      <dgm:prSet/>
      <dgm:spPr/>
      <dgm:t>
        <a:bodyPr/>
        <a:lstStyle/>
        <a:p>
          <a:endParaRPr lang="en-US"/>
        </a:p>
      </dgm:t>
    </dgm:pt>
    <dgm:pt modelId="{681E6962-100C-42F9-BE1C-8C1EC764EF79}" type="pres">
      <dgm:prSet presAssocID="{F1E113E7-E235-4A58-B49C-3B1918B4993A}" presName="Name0" presStyleCnt="0">
        <dgm:presLayoutVars>
          <dgm:dir/>
          <dgm:animLvl val="lvl"/>
          <dgm:resizeHandles val="exact"/>
        </dgm:presLayoutVars>
      </dgm:prSet>
      <dgm:spPr/>
    </dgm:pt>
    <dgm:pt modelId="{87ED7D09-8D37-4ECD-8E3B-6D3C1F82D515}" type="pres">
      <dgm:prSet presAssocID="{D8700629-ED5B-4090-A016-AE74C01BDDD3}" presName="composite" presStyleCnt="0"/>
      <dgm:spPr/>
    </dgm:pt>
    <dgm:pt modelId="{19A94006-0DBE-4AEF-991E-BE365F1A6FD8}" type="pres">
      <dgm:prSet presAssocID="{D8700629-ED5B-4090-A016-AE74C01BDDD3}" presName="parTx" presStyleLbl="alignNode1" presStyleIdx="0" presStyleCnt="3">
        <dgm:presLayoutVars>
          <dgm:chMax val="0"/>
          <dgm:chPref val="0"/>
          <dgm:bulletEnabled val="1"/>
        </dgm:presLayoutVars>
      </dgm:prSet>
      <dgm:spPr/>
    </dgm:pt>
    <dgm:pt modelId="{4387E64C-FDBA-43E1-A908-99B403B2645B}" type="pres">
      <dgm:prSet presAssocID="{D8700629-ED5B-4090-A016-AE74C01BDDD3}" presName="desTx" presStyleLbl="alignAccFollowNode1" presStyleIdx="0" presStyleCnt="3">
        <dgm:presLayoutVars>
          <dgm:bulletEnabled val="1"/>
        </dgm:presLayoutVars>
      </dgm:prSet>
      <dgm:spPr/>
    </dgm:pt>
    <dgm:pt modelId="{E6FE77E7-2CB9-4C3F-A80D-25DC38FD27D6}" type="pres">
      <dgm:prSet presAssocID="{4B749C91-A89D-44BB-8EB2-8A68E353BBEE}" presName="space" presStyleCnt="0"/>
      <dgm:spPr/>
    </dgm:pt>
    <dgm:pt modelId="{3A977481-7795-45B7-860F-ABE0014BE151}" type="pres">
      <dgm:prSet presAssocID="{C4054B7C-197C-47A1-8193-A34FF634A098}" presName="composite" presStyleCnt="0"/>
      <dgm:spPr/>
    </dgm:pt>
    <dgm:pt modelId="{074C8EBB-C1B5-4225-BA62-D2D200015D52}" type="pres">
      <dgm:prSet presAssocID="{C4054B7C-197C-47A1-8193-A34FF634A098}" presName="parTx" presStyleLbl="alignNode1" presStyleIdx="1" presStyleCnt="3">
        <dgm:presLayoutVars>
          <dgm:chMax val="0"/>
          <dgm:chPref val="0"/>
          <dgm:bulletEnabled val="1"/>
        </dgm:presLayoutVars>
      </dgm:prSet>
      <dgm:spPr/>
    </dgm:pt>
    <dgm:pt modelId="{10F02AA7-69D1-4FD1-BAC5-F3A2AFFC624B}" type="pres">
      <dgm:prSet presAssocID="{C4054B7C-197C-47A1-8193-A34FF634A098}" presName="desTx" presStyleLbl="alignAccFollowNode1" presStyleIdx="1" presStyleCnt="3">
        <dgm:presLayoutVars>
          <dgm:bulletEnabled val="1"/>
        </dgm:presLayoutVars>
      </dgm:prSet>
      <dgm:spPr/>
    </dgm:pt>
    <dgm:pt modelId="{4350521B-108B-4C26-B687-E041C97BCBAF}" type="pres">
      <dgm:prSet presAssocID="{52A784C6-8144-4D4A-8052-6343131DBFB2}" presName="space" presStyleCnt="0"/>
      <dgm:spPr/>
    </dgm:pt>
    <dgm:pt modelId="{A3116E90-65EA-402F-95B7-D24FCB7A73B7}" type="pres">
      <dgm:prSet presAssocID="{EF45F198-29E6-4825-BB9B-0A231A6ADA83}" presName="composite" presStyleCnt="0"/>
      <dgm:spPr/>
    </dgm:pt>
    <dgm:pt modelId="{FD4E72B2-106E-4793-B319-1E87BBA22DC2}" type="pres">
      <dgm:prSet presAssocID="{EF45F198-29E6-4825-BB9B-0A231A6ADA83}" presName="parTx" presStyleLbl="alignNode1" presStyleIdx="2" presStyleCnt="3">
        <dgm:presLayoutVars>
          <dgm:chMax val="0"/>
          <dgm:chPref val="0"/>
          <dgm:bulletEnabled val="1"/>
        </dgm:presLayoutVars>
      </dgm:prSet>
      <dgm:spPr/>
    </dgm:pt>
    <dgm:pt modelId="{45755DCA-A384-4847-B6A1-9D7DB8A90F68}" type="pres">
      <dgm:prSet presAssocID="{EF45F198-29E6-4825-BB9B-0A231A6ADA83}" presName="desTx" presStyleLbl="alignAccFollowNode1" presStyleIdx="2" presStyleCnt="3">
        <dgm:presLayoutVars>
          <dgm:bulletEnabled val="1"/>
        </dgm:presLayoutVars>
      </dgm:prSet>
      <dgm:spPr/>
    </dgm:pt>
  </dgm:ptLst>
  <dgm:cxnLst>
    <dgm:cxn modelId="{80FC0404-648D-4545-9492-C76C6FAFD7D1}" srcId="{EF45F198-29E6-4825-BB9B-0A231A6ADA83}" destId="{2E72CA0C-7166-45CE-AAED-0C22A51BACCD}" srcOrd="0" destOrd="0" parTransId="{A9F78D04-3CD1-49C7-B7FB-163466F7C8BD}" sibTransId="{DD19D16F-9F39-434E-BA69-77C533840D1D}"/>
    <dgm:cxn modelId="{F057E506-321D-4DE6-B4B7-9616F85618AD}" type="presOf" srcId="{F387DCFB-EACD-47EF-B977-AB440BCA4AE9}" destId="{10F02AA7-69D1-4FD1-BAC5-F3A2AFFC624B}" srcOrd="0" destOrd="2" presId="urn:microsoft.com/office/officeart/2005/8/layout/hList1"/>
    <dgm:cxn modelId="{90337208-476B-4C1C-A7E8-68508451963C}" srcId="{D8700629-ED5B-4090-A016-AE74C01BDDD3}" destId="{5B5CFA9D-9770-41FB-9F35-4E1B9FB2C525}" srcOrd="2" destOrd="0" parTransId="{7211864C-10F6-47D7-8057-68E3EB1207C1}" sibTransId="{84EEAE45-BF73-4122-836C-3DE946FABBC4}"/>
    <dgm:cxn modelId="{7993210E-4B97-44AB-AF5A-88B09DDAA9D7}" type="presOf" srcId="{D8700629-ED5B-4090-A016-AE74C01BDDD3}" destId="{19A94006-0DBE-4AEF-991E-BE365F1A6FD8}" srcOrd="0" destOrd="0" presId="urn:microsoft.com/office/officeart/2005/8/layout/hList1"/>
    <dgm:cxn modelId="{6897DD10-E23C-45A1-889F-9F50BA70A442}" type="presOf" srcId="{5B5CFA9D-9770-41FB-9F35-4E1B9FB2C525}" destId="{4387E64C-FDBA-43E1-A908-99B403B2645B}" srcOrd="0" destOrd="2" presId="urn:microsoft.com/office/officeart/2005/8/layout/hList1"/>
    <dgm:cxn modelId="{41D4E115-2924-491E-9388-4A20DD0C8A59}" type="presOf" srcId="{949020BA-F81F-4650-8AB7-03A8A4172886}" destId="{4387E64C-FDBA-43E1-A908-99B403B2645B}" srcOrd="0" destOrd="1" presId="urn:microsoft.com/office/officeart/2005/8/layout/hList1"/>
    <dgm:cxn modelId="{0825D02D-7FD8-4A05-AC91-164E248C8DA1}" type="presOf" srcId="{A8E4224C-7DB9-420B-82B4-4E5183954067}" destId="{45755DCA-A384-4847-B6A1-9D7DB8A90F68}" srcOrd="0" destOrd="1" presId="urn:microsoft.com/office/officeart/2005/8/layout/hList1"/>
    <dgm:cxn modelId="{5712AE37-3433-4E63-8591-706D7ACCA895}" type="presOf" srcId="{CD4E1438-E64F-4F6D-930E-1A6B8DA16DC2}" destId="{4387E64C-FDBA-43E1-A908-99B403B2645B}" srcOrd="0" destOrd="0" presId="urn:microsoft.com/office/officeart/2005/8/layout/hList1"/>
    <dgm:cxn modelId="{3C4EF239-5D3E-499E-BF08-CA503F181BEA}" type="presOf" srcId="{C4054B7C-197C-47A1-8193-A34FF634A098}" destId="{074C8EBB-C1B5-4225-BA62-D2D200015D52}" srcOrd="0" destOrd="0" presId="urn:microsoft.com/office/officeart/2005/8/layout/hList1"/>
    <dgm:cxn modelId="{CF6DB63C-9F9D-4DA8-BCCE-B15A7608B37E}" srcId="{C4054B7C-197C-47A1-8193-A34FF634A098}" destId="{48579A4B-8BF8-4368-B3C7-53003B02AEA9}" srcOrd="1" destOrd="0" parTransId="{93D5D6A3-C1E5-4BE9-BEA0-66A42B000145}" sibTransId="{F5F38899-0AC7-45CB-AA34-66680A619D54}"/>
    <dgm:cxn modelId="{0E1FF261-45CD-4766-907B-0EB65D26515B}" srcId="{C4054B7C-197C-47A1-8193-A34FF634A098}" destId="{F387DCFB-EACD-47EF-B977-AB440BCA4AE9}" srcOrd="2" destOrd="0" parTransId="{C500CD7C-AFE2-4027-AEBD-C9B9A1E757C8}" sibTransId="{6ED9D4BF-2834-4EFE-92B5-34AECB70AF84}"/>
    <dgm:cxn modelId="{2679A544-CC29-433C-B295-A70E5444C5B7}" srcId="{D8700629-ED5B-4090-A016-AE74C01BDDD3}" destId="{949020BA-F81F-4650-8AB7-03A8A4172886}" srcOrd="1" destOrd="0" parTransId="{6FB0E605-EDE7-41A9-ABB6-290A61C6C536}" sibTransId="{C378C9F6-7D4E-43AD-ABAE-16D74BEE7818}"/>
    <dgm:cxn modelId="{074D8E68-2540-4BF2-96B7-1AC9F7036E3E}" type="presOf" srcId="{521ACDF1-F991-4816-8D1C-ECCF7A775271}" destId="{10F02AA7-69D1-4FD1-BAC5-F3A2AFFC624B}" srcOrd="0" destOrd="0" presId="urn:microsoft.com/office/officeart/2005/8/layout/hList1"/>
    <dgm:cxn modelId="{860F5C6D-55EB-4ED0-A20E-03323C2F111C}" srcId="{D8700629-ED5B-4090-A016-AE74C01BDDD3}" destId="{CD4E1438-E64F-4F6D-930E-1A6B8DA16DC2}" srcOrd="0" destOrd="0" parTransId="{33B7C6A7-CE17-4E65-B15E-A63339935505}" sibTransId="{F641D06F-AA66-4E14-9BC2-28188A1EAC82}"/>
    <dgm:cxn modelId="{E8991D78-445D-4F64-8C7A-2CEB44D89413}" srcId="{C4054B7C-197C-47A1-8193-A34FF634A098}" destId="{521ACDF1-F991-4816-8D1C-ECCF7A775271}" srcOrd="0" destOrd="0" parTransId="{1AF3EBA1-917F-48A3-B6A7-13A8B5BCED9F}" sibTransId="{E77F8C57-4465-46AA-9C7C-13BC7553FA26}"/>
    <dgm:cxn modelId="{C1C7757F-8753-4BEA-B81B-64F76BF37300}" type="presOf" srcId="{EF45F198-29E6-4825-BB9B-0A231A6ADA83}" destId="{FD4E72B2-106E-4793-B319-1E87BBA22DC2}" srcOrd="0" destOrd="0" presId="urn:microsoft.com/office/officeart/2005/8/layout/hList1"/>
    <dgm:cxn modelId="{4E8430A2-8881-4026-B3D7-ABC0D128676B}" srcId="{EF45F198-29E6-4825-BB9B-0A231A6ADA83}" destId="{2C4368B7-71BD-481E-B78E-384B570F47EF}" srcOrd="2" destOrd="0" parTransId="{21F54DF6-93E2-4A01-934E-26B92F15A662}" sibTransId="{C8184D96-E4BF-408F-B115-EF2F11F32B51}"/>
    <dgm:cxn modelId="{CEE7CAA8-D28C-4300-B9EB-5B70689F7FF1}" srcId="{F1E113E7-E235-4A58-B49C-3B1918B4993A}" destId="{C4054B7C-197C-47A1-8193-A34FF634A098}" srcOrd="1" destOrd="0" parTransId="{CAD05DA6-812F-4D4D-B287-BD8EB022E0FC}" sibTransId="{52A784C6-8144-4D4A-8052-6343131DBFB2}"/>
    <dgm:cxn modelId="{F54C6BBF-F01F-45F5-A0F3-69C41A3315F5}" type="presOf" srcId="{2E72CA0C-7166-45CE-AAED-0C22A51BACCD}" destId="{45755DCA-A384-4847-B6A1-9D7DB8A90F68}" srcOrd="0" destOrd="0" presId="urn:microsoft.com/office/officeart/2005/8/layout/hList1"/>
    <dgm:cxn modelId="{98C9D0CB-A151-41DF-A485-9112D4D4ACF1}" srcId="{F1E113E7-E235-4A58-B49C-3B1918B4993A}" destId="{EF45F198-29E6-4825-BB9B-0A231A6ADA83}" srcOrd="2" destOrd="0" parTransId="{40E7DDC2-81DD-4DA7-B7AC-314B8E1385B3}" sibTransId="{F35B7049-C991-42EF-A2F8-C081DD19962E}"/>
    <dgm:cxn modelId="{3FACF4DC-3845-4B86-9D5D-2F800A3F0DCC}" type="presOf" srcId="{F1E113E7-E235-4A58-B49C-3B1918B4993A}" destId="{681E6962-100C-42F9-BE1C-8C1EC764EF79}" srcOrd="0" destOrd="0" presId="urn:microsoft.com/office/officeart/2005/8/layout/hList1"/>
    <dgm:cxn modelId="{4DC5C1E8-2422-4077-BA7F-802619E41D0F}" srcId="{EF45F198-29E6-4825-BB9B-0A231A6ADA83}" destId="{A8E4224C-7DB9-420B-82B4-4E5183954067}" srcOrd="1" destOrd="0" parTransId="{F98C3B2B-03AC-4396-8EAF-2D3ECCF90D8D}" sibTransId="{C1785C38-77B3-4EE4-80B6-D9612B8D1A36}"/>
    <dgm:cxn modelId="{FC64FBF0-2880-431A-A6EA-8D69B2C00542}" type="presOf" srcId="{2C4368B7-71BD-481E-B78E-384B570F47EF}" destId="{45755DCA-A384-4847-B6A1-9D7DB8A90F68}" srcOrd="0" destOrd="2" presId="urn:microsoft.com/office/officeart/2005/8/layout/hList1"/>
    <dgm:cxn modelId="{361FFDF8-35E7-4EE5-92A5-691C78F9DE86}" srcId="{F1E113E7-E235-4A58-B49C-3B1918B4993A}" destId="{D8700629-ED5B-4090-A016-AE74C01BDDD3}" srcOrd="0" destOrd="0" parTransId="{38C68A2A-01AA-4E38-9BCC-FD4C0BCF6B3F}" sibTransId="{4B749C91-A89D-44BB-8EB2-8A68E353BBEE}"/>
    <dgm:cxn modelId="{3EC5E0FA-2AC7-44E7-BC03-D1675DED25C4}" type="presOf" srcId="{48579A4B-8BF8-4368-B3C7-53003B02AEA9}" destId="{10F02AA7-69D1-4FD1-BAC5-F3A2AFFC624B}" srcOrd="0" destOrd="1" presId="urn:microsoft.com/office/officeart/2005/8/layout/hList1"/>
    <dgm:cxn modelId="{E7DD59C0-89C1-44B7-8D6D-9637B57A880F}" type="presParOf" srcId="{681E6962-100C-42F9-BE1C-8C1EC764EF79}" destId="{87ED7D09-8D37-4ECD-8E3B-6D3C1F82D515}" srcOrd="0" destOrd="0" presId="urn:microsoft.com/office/officeart/2005/8/layout/hList1"/>
    <dgm:cxn modelId="{CBC625DE-D317-48D3-8135-B86026ADDAEE}" type="presParOf" srcId="{87ED7D09-8D37-4ECD-8E3B-6D3C1F82D515}" destId="{19A94006-0DBE-4AEF-991E-BE365F1A6FD8}" srcOrd="0" destOrd="0" presId="urn:microsoft.com/office/officeart/2005/8/layout/hList1"/>
    <dgm:cxn modelId="{BDBF09AC-3420-431F-85B3-000E2C0557BE}" type="presParOf" srcId="{87ED7D09-8D37-4ECD-8E3B-6D3C1F82D515}" destId="{4387E64C-FDBA-43E1-A908-99B403B2645B}" srcOrd="1" destOrd="0" presId="urn:microsoft.com/office/officeart/2005/8/layout/hList1"/>
    <dgm:cxn modelId="{650431FB-7978-4397-B537-D64E6EF55E94}" type="presParOf" srcId="{681E6962-100C-42F9-BE1C-8C1EC764EF79}" destId="{E6FE77E7-2CB9-4C3F-A80D-25DC38FD27D6}" srcOrd="1" destOrd="0" presId="urn:microsoft.com/office/officeart/2005/8/layout/hList1"/>
    <dgm:cxn modelId="{406CE2F1-54C8-4FC1-B010-08F03CC15E82}" type="presParOf" srcId="{681E6962-100C-42F9-BE1C-8C1EC764EF79}" destId="{3A977481-7795-45B7-860F-ABE0014BE151}" srcOrd="2" destOrd="0" presId="urn:microsoft.com/office/officeart/2005/8/layout/hList1"/>
    <dgm:cxn modelId="{E597EC78-D479-4D7B-B833-209486D21CC6}" type="presParOf" srcId="{3A977481-7795-45B7-860F-ABE0014BE151}" destId="{074C8EBB-C1B5-4225-BA62-D2D200015D52}" srcOrd="0" destOrd="0" presId="urn:microsoft.com/office/officeart/2005/8/layout/hList1"/>
    <dgm:cxn modelId="{7D855144-22F6-4E05-A520-868E5F80E2D3}" type="presParOf" srcId="{3A977481-7795-45B7-860F-ABE0014BE151}" destId="{10F02AA7-69D1-4FD1-BAC5-F3A2AFFC624B}" srcOrd="1" destOrd="0" presId="urn:microsoft.com/office/officeart/2005/8/layout/hList1"/>
    <dgm:cxn modelId="{A7C84878-A6F6-44BB-A988-0B8F171AD81A}" type="presParOf" srcId="{681E6962-100C-42F9-BE1C-8C1EC764EF79}" destId="{4350521B-108B-4C26-B687-E041C97BCBAF}" srcOrd="3" destOrd="0" presId="urn:microsoft.com/office/officeart/2005/8/layout/hList1"/>
    <dgm:cxn modelId="{68FF2529-D72A-4B47-BE6C-D675CA043D74}" type="presParOf" srcId="{681E6962-100C-42F9-BE1C-8C1EC764EF79}" destId="{A3116E90-65EA-402F-95B7-D24FCB7A73B7}" srcOrd="4" destOrd="0" presId="urn:microsoft.com/office/officeart/2005/8/layout/hList1"/>
    <dgm:cxn modelId="{F6191CB0-A442-415E-A11D-C05DBE0DA607}" type="presParOf" srcId="{A3116E90-65EA-402F-95B7-D24FCB7A73B7}" destId="{FD4E72B2-106E-4793-B319-1E87BBA22DC2}" srcOrd="0" destOrd="0" presId="urn:microsoft.com/office/officeart/2005/8/layout/hList1"/>
    <dgm:cxn modelId="{CB5254F4-89EA-4A58-81C6-7139A16AFD86}" type="presParOf" srcId="{A3116E90-65EA-402F-95B7-D24FCB7A73B7}" destId="{45755DCA-A384-4847-B6A1-9D7DB8A90F6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63A7A-5A47-4189-8E86-E576C8E7624E}">
      <dsp:nvSpPr>
        <dsp:cNvPr id="0" name=""/>
        <dsp:cNvSpPr/>
      </dsp:nvSpPr>
      <dsp:spPr>
        <a:xfrm>
          <a:off x="6642" y="894850"/>
          <a:ext cx="2059139" cy="1235483"/>
        </a:xfrm>
        <a:prstGeom prst="roundRect">
          <a:avLst>
            <a:gd name="adj" fmla="val 10000"/>
          </a:avLst>
        </a:prstGeom>
        <a:solidFill>
          <a:schemeClr val="lt1">
            <a:hueOff val="0"/>
            <a:satOff val="0"/>
            <a:lumOff val="0"/>
            <a:alphaOff val="0"/>
          </a:schemeClr>
        </a:solidFill>
        <a:ln w="10795" cap="flat" cmpd="sng" algn="ctr">
          <a:solidFill>
            <a:srgbClr val="49C5B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Plan</a:t>
          </a:r>
          <a:r>
            <a:rPr lang="en-US" sz="1400" kern="1200"/>
            <a:t>: </a:t>
          </a:r>
        </a:p>
        <a:p>
          <a:pPr marL="0" lvl="0" indent="0" algn="ctr" defTabSz="622300">
            <a:lnSpc>
              <a:spcPct val="90000"/>
            </a:lnSpc>
            <a:spcBef>
              <a:spcPct val="0"/>
            </a:spcBef>
            <a:spcAft>
              <a:spcPct val="35000"/>
            </a:spcAft>
            <a:buNone/>
          </a:pPr>
          <a:r>
            <a:rPr lang="en-US" sz="1400" kern="1200"/>
            <a:t>Develop a strategy with Viva Amplify and align stakeholders.</a:t>
          </a:r>
          <a:endParaRPr lang="en-US" sz="1200" kern="1200"/>
        </a:p>
      </dsp:txBody>
      <dsp:txXfrm>
        <a:off x="42828" y="931036"/>
        <a:ext cx="1986767" cy="1163111"/>
      </dsp:txXfrm>
    </dsp:sp>
    <dsp:sp modelId="{2B2B4963-CAE7-4E59-84A1-277A32FFACBA}">
      <dsp:nvSpPr>
        <dsp:cNvPr id="0" name=""/>
        <dsp:cNvSpPr/>
      </dsp:nvSpPr>
      <dsp:spPr>
        <a:xfrm>
          <a:off x="2271695" y="1257258"/>
          <a:ext cx="436537" cy="510666"/>
        </a:xfrm>
        <a:prstGeom prst="rightArrow">
          <a:avLst>
            <a:gd name="adj1" fmla="val 60000"/>
            <a:gd name="adj2" fmla="val 50000"/>
          </a:avLst>
        </a:prstGeom>
        <a:solidFill>
          <a:srgbClr val="49C5B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271695" y="1359391"/>
        <a:ext cx="305576" cy="306400"/>
      </dsp:txXfrm>
    </dsp:sp>
    <dsp:sp modelId="{C65BA5F6-D187-456B-8A69-8B2BF1CBCCF7}">
      <dsp:nvSpPr>
        <dsp:cNvPr id="0" name=""/>
        <dsp:cNvSpPr/>
      </dsp:nvSpPr>
      <dsp:spPr>
        <a:xfrm>
          <a:off x="2889437" y="894850"/>
          <a:ext cx="2059139" cy="1235483"/>
        </a:xfrm>
        <a:prstGeom prst="roundRect">
          <a:avLst>
            <a:gd name="adj" fmla="val 10000"/>
          </a:avLst>
        </a:prstGeom>
        <a:solidFill>
          <a:schemeClr val="lt1">
            <a:hueOff val="0"/>
            <a:satOff val="0"/>
            <a:lumOff val="0"/>
            <a:alphaOff val="0"/>
          </a:schemeClr>
        </a:solidFill>
        <a:ln w="10795" cap="flat" cmpd="sng" algn="ctr">
          <a:solidFill>
            <a:srgbClr val="49C5B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Assess</a:t>
          </a:r>
          <a:r>
            <a:rPr lang="en-US" sz="1400" kern="1200"/>
            <a:t>: </a:t>
          </a:r>
        </a:p>
        <a:p>
          <a:pPr marL="0" lvl="0" indent="0" algn="ctr" defTabSz="622300">
            <a:lnSpc>
              <a:spcPct val="90000"/>
            </a:lnSpc>
            <a:spcBef>
              <a:spcPct val="0"/>
            </a:spcBef>
            <a:spcAft>
              <a:spcPct val="35000"/>
            </a:spcAft>
            <a:buNone/>
          </a:pPr>
          <a:r>
            <a:rPr lang="en-US" sz="1200" kern="1200"/>
            <a:t>Understand gaps in your current ecosystem and what scenarios you are trying to enable.</a:t>
          </a:r>
        </a:p>
      </dsp:txBody>
      <dsp:txXfrm>
        <a:off x="2925623" y="931036"/>
        <a:ext cx="1986767" cy="1163111"/>
      </dsp:txXfrm>
    </dsp:sp>
    <dsp:sp modelId="{8528B48F-AC38-431A-8D2A-12D132824CAD}">
      <dsp:nvSpPr>
        <dsp:cNvPr id="0" name=""/>
        <dsp:cNvSpPr/>
      </dsp:nvSpPr>
      <dsp:spPr>
        <a:xfrm>
          <a:off x="5154490" y="1257258"/>
          <a:ext cx="436537" cy="510666"/>
        </a:xfrm>
        <a:prstGeom prst="rightArrow">
          <a:avLst>
            <a:gd name="adj1" fmla="val 60000"/>
            <a:gd name="adj2" fmla="val 50000"/>
          </a:avLst>
        </a:prstGeom>
        <a:solidFill>
          <a:srgbClr val="49C5B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54490" y="1359391"/>
        <a:ext cx="305576" cy="306400"/>
      </dsp:txXfrm>
    </dsp:sp>
    <dsp:sp modelId="{18F5C561-5CB8-417F-8D84-5C716341F4AF}">
      <dsp:nvSpPr>
        <dsp:cNvPr id="0" name=""/>
        <dsp:cNvSpPr/>
      </dsp:nvSpPr>
      <dsp:spPr>
        <a:xfrm>
          <a:off x="5772232" y="894850"/>
          <a:ext cx="2059139" cy="1235483"/>
        </a:xfrm>
        <a:prstGeom prst="roundRect">
          <a:avLst>
            <a:gd name="adj" fmla="val 10000"/>
          </a:avLst>
        </a:prstGeom>
        <a:solidFill>
          <a:schemeClr val="lt1">
            <a:hueOff val="0"/>
            <a:satOff val="0"/>
            <a:lumOff val="0"/>
            <a:alphaOff val="0"/>
          </a:schemeClr>
        </a:solidFill>
        <a:ln w="10795" cap="flat" cmpd="sng" algn="ctr">
          <a:solidFill>
            <a:srgbClr val="49C5B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Configuration</a:t>
          </a:r>
          <a:r>
            <a:rPr lang="en-US" sz="1400" kern="1200"/>
            <a:t>: </a:t>
          </a:r>
        </a:p>
        <a:p>
          <a:pPr marL="0" lvl="0" indent="0" algn="ctr" defTabSz="622300">
            <a:lnSpc>
              <a:spcPct val="90000"/>
            </a:lnSpc>
            <a:spcBef>
              <a:spcPct val="0"/>
            </a:spcBef>
            <a:spcAft>
              <a:spcPct val="35000"/>
            </a:spcAft>
            <a:buNone/>
          </a:pPr>
          <a:r>
            <a:rPr lang="en-US" sz="1200" kern="1200"/>
            <a:t>Set up and configure Viva Amplify. Roll out to a pilot group.</a:t>
          </a:r>
        </a:p>
      </dsp:txBody>
      <dsp:txXfrm>
        <a:off x="5808418" y="931036"/>
        <a:ext cx="1986767" cy="1163111"/>
      </dsp:txXfrm>
    </dsp:sp>
    <dsp:sp modelId="{607A948A-1896-46F3-A2E5-F1655CC94CB8}">
      <dsp:nvSpPr>
        <dsp:cNvPr id="0" name=""/>
        <dsp:cNvSpPr/>
      </dsp:nvSpPr>
      <dsp:spPr>
        <a:xfrm>
          <a:off x="8037285" y="1257258"/>
          <a:ext cx="436537" cy="510666"/>
        </a:xfrm>
        <a:prstGeom prst="rightArrow">
          <a:avLst>
            <a:gd name="adj1" fmla="val 60000"/>
            <a:gd name="adj2" fmla="val 50000"/>
          </a:avLst>
        </a:prstGeom>
        <a:solidFill>
          <a:srgbClr val="49C5B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8037285" y="1359391"/>
        <a:ext cx="305576" cy="306400"/>
      </dsp:txXfrm>
    </dsp:sp>
    <dsp:sp modelId="{5EC80355-0B97-4DC9-8173-009609BBF5F0}">
      <dsp:nvSpPr>
        <dsp:cNvPr id="0" name=""/>
        <dsp:cNvSpPr/>
      </dsp:nvSpPr>
      <dsp:spPr>
        <a:xfrm>
          <a:off x="8655027" y="894850"/>
          <a:ext cx="2059139" cy="1235483"/>
        </a:xfrm>
        <a:prstGeom prst="roundRect">
          <a:avLst>
            <a:gd name="adj" fmla="val 10000"/>
          </a:avLst>
        </a:prstGeom>
        <a:solidFill>
          <a:schemeClr val="lt1">
            <a:hueOff val="0"/>
            <a:satOff val="0"/>
            <a:lumOff val="0"/>
            <a:alphaOff val="0"/>
          </a:schemeClr>
        </a:solidFill>
        <a:ln w="10795" cap="flat" cmpd="sng" algn="ctr">
          <a:solidFill>
            <a:srgbClr val="49C5B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Train and adopt: </a:t>
          </a:r>
        </a:p>
        <a:p>
          <a:pPr marL="0" lvl="0" indent="0" algn="ctr" defTabSz="622300">
            <a:lnSpc>
              <a:spcPct val="90000"/>
            </a:lnSpc>
            <a:spcBef>
              <a:spcPct val="0"/>
            </a:spcBef>
            <a:spcAft>
              <a:spcPct val="35000"/>
            </a:spcAft>
            <a:buNone/>
          </a:pPr>
          <a:r>
            <a:rPr lang="en-US" sz="1200" kern="1200"/>
            <a:t>Roll out Viva Amplify to the rest of your organization and train all users.</a:t>
          </a:r>
        </a:p>
      </dsp:txBody>
      <dsp:txXfrm>
        <a:off x="8691213" y="931036"/>
        <a:ext cx="1986767" cy="1163111"/>
      </dsp:txXfrm>
    </dsp:sp>
    <dsp:sp modelId="{FFA8774B-C402-4B4C-9DC4-2B9E45804756}">
      <dsp:nvSpPr>
        <dsp:cNvPr id="0" name=""/>
        <dsp:cNvSpPr/>
      </dsp:nvSpPr>
      <dsp:spPr>
        <a:xfrm>
          <a:off x="10920080" y="1257258"/>
          <a:ext cx="436537" cy="510666"/>
        </a:xfrm>
        <a:prstGeom prst="rightArrow">
          <a:avLst>
            <a:gd name="adj1" fmla="val 60000"/>
            <a:gd name="adj2" fmla="val 50000"/>
          </a:avLst>
        </a:prstGeom>
        <a:solidFill>
          <a:srgbClr val="49C5B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0920080" y="1359391"/>
        <a:ext cx="305576" cy="306400"/>
      </dsp:txXfrm>
    </dsp:sp>
    <dsp:sp modelId="{C708D09A-9DA7-4685-A01C-954270DD008E}">
      <dsp:nvSpPr>
        <dsp:cNvPr id="0" name=""/>
        <dsp:cNvSpPr/>
      </dsp:nvSpPr>
      <dsp:spPr>
        <a:xfrm>
          <a:off x="11537822" y="894850"/>
          <a:ext cx="2059139" cy="1235483"/>
        </a:xfrm>
        <a:prstGeom prst="roundRect">
          <a:avLst>
            <a:gd name="adj" fmla="val 10000"/>
          </a:avLst>
        </a:prstGeom>
        <a:solidFill>
          <a:schemeClr val="lt1">
            <a:hueOff val="0"/>
            <a:satOff val="0"/>
            <a:lumOff val="0"/>
            <a:alphaOff val="0"/>
          </a:schemeClr>
        </a:solidFill>
        <a:ln w="10795" cap="flat" cmpd="sng" algn="ctr">
          <a:solidFill>
            <a:srgbClr val="49C5B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Drive value: </a:t>
          </a:r>
        </a:p>
        <a:p>
          <a:pPr marL="0" lvl="0" indent="0" algn="ctr" defTabSz="622300">
            <a:lnSpc>
              <a:spcPct val="90000"/>
            </a:lnSpc>
            <a:spcBef>
              <a:spcPct val="0"/>
            </a:spcBef>
            <a:spcAft>
              <a:spcPct val="35000"/>
            </a:spcAft>
            <a:buNone/>
          </a:pPr>
          <a:r>
            <a:rPr lang="en-US" sz="1200" kern="1200"/>
            <a:t>Monitor success of adoption and reinforce value.</a:t>
          </a:r>
        </a:p>
      </dsp:txBody>
      <dsp:txXfrm>
        <a:off x="11574008" y="931036"/>
        <a:ext cx="1986767" cy="1163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94006-0DBE-4AEF-991E-BE365F1A6FD8}">
      <dsp:nvSpPr>
        <dsp:cNvPr id="0" name=""/>
        <dsp:cNvSpPr/>
      </dsp:nvSpPr>
      <dsp:spPr>
        <a:xfrm>
          <a:off x="3945" y="146297"/>
          <a:ext cx="3846701" cy="838270"/>
        </a:xfrm>
        <a:prstGeom prst="rect">
          <a:avLst/>
        </a:prstGeom>
        <a:solidFill>
          <a:srgbClr val="2A446F"/>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Start with the Campaign Catalog</a:t>
          </a:r>
        </a:p>
      </dsp:txBody>
      <dsp:txXfrm>
        <a:off x="3945" y="146297"/>
        <a:ext cx="3846701" cy="838270"/>
      </dsp:txXfrm>
    </dsp:sp>
    <dsp:sp modelId="{4387E64C-FDBA-43E1-A908-99B403B2645B}">
      <dsp:nvSpPr>
        <dsp:cNvPr id="0" name=""/>
        <dsp:cNvSpPr/>
      </dsp:nvSpPr>
      <dsp:spPr>
        <a:xfrm>
          <a:off x="3945" y="984567"/>
          <a:ext cx="3846701" cy="3631635"/>
        </a:xfrm>
        <a:prstGeom prst="rect">
          <a:avLst/>
        </a:prstGeom>
        <a:solidFill>
          <a:schemeClr val="bg1">
            <a:lumMod val="95000"/>
            <a:alpha val="9000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Check out the campaign catalog for ideas on setting up your first campaign. </a:t>
          </a:r>
        </a:p>
        <a:p>
          <a:pPr marL="228600" lvl="1" indent="-228600" algn="l" defTabSz="933450">
            <a:lnSpc>
              <a:spcPct val="90000"/>
            </a:lnSpc>
            <a:spcBef>
              <a:spcPct val="0"/>
            </a:spcBef>
            <a:spcAft>
              <a:spcPct val="15000"/>
            </a:spcAft>
            <a:buChar char="•"/>
          </a:pPr>
          <a:r>
            <a:rPr lang="en-US" sz="2100" kern="1200"/>
            <a:t>Spend time working with your teams to understand your campaign scenarios. </a:t>
          </a:r>
        </a:p>
        <a:p>
          <a:pPr marL="228600" lvl="1" indent="-228600" algn="l" defTabSz="933450">
            <a:lnSpc>
              <a:spcPct val="90000"/>
            </a:lnSpc>
            <a:spcBef>
              <a:spcPct val="0"/>
            </a:spcBef>
            <a:spcAft>
              <a:spcPct val="15000"/>
            </a:spcAft>
            <a:buChar char="•"/>
          </a:pPr>
          <a:r>
            <a:rPr lang="en-US" sz="2100" kern="1200"/>
            <a:t>Get started with creating your first campaign. It can be simple or to the entire company. </a:t>
          </a:r>
        </a:p>
      </dsp:txBody>
      <dsp:txXfrm>
        <a:off x="3945" y="984567"/>
        <a:ext cx="3846701" cy="3631635"/>
      </dsp:txXfrm>
    </dsp:sp>
    <dsp:sp modelId="{074C8EBB-C1B5-4225-BA62-D2D200015D52}">
      <dsp:nvSpPr>
        <dsp:cNvPr id="0" name=""/>
        <dsp:cNvSpPr/>
      </dsp:nvSpPr>
      <dsp:spPr>
        <a:xfrm>
          <a:off x="4389185" y="146297"/>
          <a:ext cx="3846701" cy="838270"/>
        </a:xfrm>
        <a:prstGeom prst="rect">
          <a:avLst/>
        </a:prstGeom>
        <a:solidFill>
          <a:srgbClr val="2A446F"/>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Guidance is built right into the product. </a:t>
          </a:r>
        </a:p>
      </dsp:txBody>
      <dsp:txXfrm>
        <a:off x="4389185" y="146297"/>
        <a:ext cx="3846701" cy="838270"/>
      </dsp:txXfrm>
    </dsp:sp>
    <dsp:sp modelId="{10F02AA7-69D1-4FD1-BAC5-F3A2AFFC624B}">
      <dsp:nvSpPr>
        <dsp:cNvPr id="0" name=""/>
        <dsp:cNvSpPr/>
      </dsp:nvSpPr>
      <dsp:spPr>
        <a:xfrm>
          <a:off x="4389185" y="984567"/>
          <a:ext cx="3846701" cy="3631635"/>
        </a:xfrm>
        <a:prstGeom prst="rect">
          <a:avLst/>
        </a:prstGeom>
        <a:solidFill>
          <a:schemeClr val="bg1">
            <a:lumMod val="95000"/>
            <a:alpha val="9000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Leverage the tips/tricks and documentation right from within the product.</a:t>
          </a:r>
        </a:p>
        <a:p>
          <a:pPr marL="228600" lvl="1" indent="-228600" algn="l" defTabSz="933450">
            <a:lnSpc>
              <a:spcPct val="90000"/>
            </a:lnSpc>
            <a:spcBef>
              <a:spcPct val="0"/>
            </a:spcBef>
            <a:spcAft>
              <a:spcPct val="15000"/>
            </a:spcAft>
            <a:buChar char="•"/>
          </a:pPr>
          <a:r>
            <a:rPr lang="en-US" sz="2100" kern="1200"/>
            <a:t>Join the corporate comms community of like-minded professionals that will offer up ideas to help you start </a:t>
          </a:r>
          <a:r>
            <a:rPr lang="en-US" sz="2100" kern="1200">
              <a:hlinkClick xmlns:r="http://schemas.openxmlformats.org/officeDocument/2006/relationships" r:id="rId1"/>
            </a:rPr>
            <a:t>https://aka.ms/corporate</a:t>
          </a:r>
          <a:endParaRPr lang="en-US" sz="2100" kern="1200"/>
        </a:p>
        <a:p>
          <a:pPr marL="228600" lvl="1" indent="-228600" algn="l" defTabSz="933450">
            <a:lnSpc>
              <a:spcPct val="90000"/>
            </a:lnSpc>
            <a:spcBef>
              <a:spcPct val="0"/>
            </a:spcBef>
            <a:spcAft>
              <a:spcPct val="15000"/>
            </a:spcAft>
            <a:buChar char="•"/>
          </a:pPr>
          <a:r>
            <a:rPr lang="en-US" sz="2100" kern="1200" err="1">
              <a:hlinkClick xmlns:r="http://schemas.openxmlformats.org/officeDocument/2006/relationships" r:id="rId1"/>
            </a:rPr>
            <a:t>communicationscommunity</a:t>
          </a:r>
          <a:endParaRPr lang="en-US" sz="2100" kern="1200"/>
        </a:p>
      </dsp:txBody>
      <dsp:txXfrm>
        <a:off x="4389185" y="984567"/>
        <a:ext cx="3846701" cy="3631635"/>
      </dsp:txXfrm>
    </dsp:sp>
    <dsp:sp modelId="{FD4E72B2-106E-4793-B319-1E87BBA22DC2}">
      <dsp:nvSpPr>
        <dsp:cNvPr id="0" name=""/>
        <dsp:cNvSpPr/>
      </dsp:nvSpPr>
      <dsp:spPr>
        <a:xfrm>
          <a:off x="8774425" y="146297"/>
          <a:ext cx="3846701" cy="838270"/>
        </a:xfrm>
        <a:prstGeom prst="rect">
          <a:avLst/>
        </a:prstGeom>
        <a:solidFill>
          <a:srgbClr val="2A446F"/>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Monitor your reporting</a:t>
          </a:r>
        </a:p>
      </dsp:txBody>
      <dsp:txXfrm>
        <a:off x="8774425" y="146297"/>
        <a:ext cx="3846701" cy="838270"/>
      </dsp:txXfrm>
    </dsp:sp>
    <dsp:sp modelId="{45755DCA-A384-4847-B6A1-9D7DB8A90F68}">
      <dsp:nvSpPr>
        <dsp:cNvPr id="0" name=""/>
        <dsp:cNvSpPr/>
      </dsp:nvSpPr>
      <dsp:spPr>
        <a:xfrm>
          <a:off x="8774425" y="984567"/>
          <a:ext cx="3846701" cy="3631635"/>
        </a:xfrm>
        <a:prstGeom prst="rect">
          <a:avLst/>
        </a:prstGeom>
        <a:solidFill>
          <a:schemeClr val="bg1">
            <a:lumMod val="95000"/>
            <a:alpha val="9000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Understanding where your users are engaging is key to your campaigns</a:t>
          </a:r>
        </a:p>
        <a:p>
          <a:pPr marL="228600" lvl="1" indent="-228600" algn="l" defTabSz="933450">
            <a:lnSpc>
              <a:spcPct val="90000"/>
            </a:lnSpc>
            <a:spcBef>
              <a:spcPct val="0"/>
            </a:spcBef>
            <a:spcAft>
              <a:spcPct val="15000"/>
            </a:spcAft>
            <a:buChar char="•"/>
          </a:pPr>
          <a:r>
            <a:rPr lang="en-US" sz="2100" kern="1200"/>
            <a:t>Make adjustments in your channels/messages after reviewing reporting</a:t>
          </a:r>
        </a:p>
        <a:p>
          <a:pPr marL="228600" lvl="1" indent="-228600" algn="l" defTabSz="933450">
            <a:lnSpc>
              <a:spcPct val="90000"/>
            </a:lnSpc>
            <a:spcBef>
              <a:spcPct val="0"/>
            </a:spcBef>
            <a:spcAft>
              <a:spcPct val="15000"/>
            </a:spcAft>
            <a:buChar char="•"/>
          </a:pPr>
          <a:r>
            <a:rPr lang="en-US" sz="2100" kern="1200"/>
            <a:t>Ask why single messages or authors get better results for future improvement</a:t>
          </a:r>
        </a:p>
      </dsp:txBody>
      <dsp:txXfrm>
        <a:off x="8774425" y="984567"/>
        <a:ext cx="3846701" cy="36316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8E5539-78B2-42BD-E6AA-FC3C5B173C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Segoe UI" panose="020B0502040204020203" pitchFamily="34" charset="0"/>
            </a:endParaRPr>
          </a:p>
        </p:txBody>
      </p:sp>
      <p:sp>
        <p:nvSpPr>
          <p:cNvPr id="3" name="Date Placeholder 2">
            <a:extLst>
              <a:ext uri="{FF2B5EF4-FFF2-40B4-BE49-F238E27FC236}">
                <a16:creationId xmlns:a16="http://schemas.microsoft.com/office/drawing/2014/main" id="{493385FC-52BF-95FE-5187-08A7724B2C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01DAD-6C4D-4F47-B4E5-CC4239340EBA}" type="datetimeFigureOut">
              <a:rPr lang="en-US" smtClean="0">
                <a:latin typeface="Segoe UI" panose="020B0502040204020203" pitchFamily="34" charset="0"/>
              </a:rPr>
              <a:t>10/26/2023</a:t>
            </a:fld>
            <a:endParaRPr lang="en-US">
              <a:latin typeface="Segoe UI" panose="020B0502040204020203" pitchFamily="34" charset="0"/>
            </a:endParaRPr>
          </a:p>
        </p:txBody>
      </p:sp>
      <p:sp>
        <p:nvSpPr>
          <p:cNvPr id="4" name="Footer Placeholder 3">
            <a:extLst>
              <a:ext uri="{FF2B5EF4-FFF2-40B4-BE49-F238E27FC236}">
                <a16:creationId xmlns:a16="http://schemas.microsoft.com/office/drawing/2014/main" id="{148462B9-007F-E8C3-4E76-3F57C8C010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Segoe UI" panose="020B0502040204020203" pitchFamily="34" charset="0"/>
            </a:endParaRPr>
          </a:p>
        </p:txBody>
      </p:sp>
      <p:sp>
        <p:nvSpPr>
          <p:cNvPr id="5" name="Slide Number Placeholder 4">
            <a:extLst>
              <a:ext uri="{FF2B5EF4-FFF2-40B4-BE49-F238E27FC236}">
                <a16:creationId xmlns:a16="http://schemas.microsoft.com/office/drawing/2014/main" id="{6B605966-B3BE-7502-7B8C-84810A4366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E69877-417C-9644-8F79-3A95E154E390}"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3329018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b="0" i="0">
                <a:latin typeface="Segoe UI Regular" charset="0"/>
              </a:defRPr>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b="0" i="0">
                <a:latin typeface="Segoe UI Regular" charset="0"/>
              </a:defRPr>
            </a:lvl1pPr>
          </a:lstStyle>
          <a:p>
            <a:fld id="{76B72F1B-F230-A74A-BC7D-B5EC590E11B9}" type="datetimeFigureOut">
              <a:rPr lang="en-US" smtClean="0"/>
              <a:pPr/>
              <a:t>10/26/2023</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b="0" i="0">
                <a:latin typeface="Segoe UI Regular" charset="0"/>
              </a:defRPr>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b="0" i="0">
                <a:latin typeface="Segoe UI Regular" charset="0"/>
              </a:defRPr>
            </a:lvl1pPr>
          </a:lstStyle>
          <a:p>
            <a:fld id="{1383CF69-551E-374D-B810-FAACCCDF7BF9}" type="slidenum">
              <a:rPr lang="en-US" smtClean="0"/>
              <a:pPr/>
              <a:t>‹#›</a:t>
            </a:fld>
            <a:endParaRPr lang="en-US"/>
          </a:p>
        </p:txBody>
      </p:sp>
    </p:spTree>
    <p:extLst>
      <p:ext uri="{BB962C8B-B14F-4D97-AF65-F5344CB8AC3E}">
        <p14:creationId xmlns:p14="http://schemas.microsoft.com/office/powerpoint/2010/main" val="129652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egoe UI Regular" charset="0"/>
        <a:ea typeface="+mn-ea"/>
        <a:cs typeface="+mn-cs"/>
      </a:defRPr>
    </a:lvl1pPr>
    <a:lvl2pPr marL="457200" algn="l" defTabSz="914400" rtl="0" eaLnBrk="1" latinLnBrk="0" hangingPunct="1">
      <a:defRPr sz="1200" b="0" i="0" kern="1200">
        <a:solidFill>
          <a:schemeClr val="tx1"/>
        </a:solidFill>
        <a:latin typeface="Segoe UI Regular" charset="0"/>
        <a:ea typeface="+mn-ea"/>
        <a:cs typeface="+mn-cs"/>
      </a:defRPr>
    </a:lvl2pPr>
    <a:lvl3pPr marL="914400" algn="l" defTabSz="914400" rtl="0" eaLnBrk="1" latinLnBrk="0" hangingPunct="1">
      <a:defRPr sz="1200" b="0" i="0" kern="1200">
        <a:solidFill>
          <a:schemeClr val="tx1"/>
        </a:solidFill>
        <a:latin typeface="Segoe UI Regular" charset="0"/>
        <a:ea typeface="+mn-ea"/>
        <a:cs typeface="+mn-cs"/>
      </a:defRPr>
    </a:lvl3pPr>
    <a:lvl4pPr marL="1371600" algn="l" defTabSz="914400" rtl="0" eaLnBrk="1" latinLnBrk="0" hangingPunct="1">
      <a:defRPr sz="1200" b="0" i="0" kern="1200">
        <a:solidFill>
          <a:schemeClr val="tx1"/>
        </a:solidFill>
        <a:latin typeface="Segoe UI Regular" charset="0"/>
        <a:ea typeface="+mn-ea"/>
        <a:cs typeface="+mn-cs"/>
      </a:defRPr>
    </a:lvl4pPr>
    <a:lvl5pPr marL="1828800" algn="l" defTabSz="914400" rtl="0" eaLnBrk="1" latinLnBrk="0" hangingPunct="1">
      <a:defRPr sz="1200" b="0" i="0" kern="1200">
        <a:solidFill>
          <a:schemeClr val="tx1"/>
        </a:solidFill>
        <a:latin typeface="Segoe UI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earn.microsoft.com/en-us/azure/active-directory/roles/permissions-referen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earn.microsoft.com/en-US/sharepoint/manage-site-creation?WT.mc_id=365AdminCSH_spo"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3CF69-551E-374D-B810-FAACCCDF7BF9}" type="slidenum">
              <a:rPr lang="en-US" smtClean="0"/>
              <a:t>1</a:t>
            </a:fld>
            <a:endParaRPr lang="en-US"/>
          </a:p>
        </p:txBody>
      </p:sp>
    </p:spTree>
    <p:extLst>
      <p:ext uri="{BB962C8B-B14F-4D97-AF65-F5344CB8AC3E}">
        <p14:creationId xmlns:p14="http://schemas.microsoft.com/office/powerpoint/2010/main" val="131913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Or you can use this grid type layout.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participants must pretend as though this campaign has already taken place and has been reported by the mainstream media. Tell the story of the “campaign of the year” as if it was on the cover of a magazine. Be creative and have fun brainstorming the elements of this campaign.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B5589-02FE-4E6B-B082-4E198E35F6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11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13</a:t>
            </a:fld>
            <a:endParaRPr lang="en-US"/>
          </a:p>
        </p:txBody>
      </p:sp>
    </p:spTree>
    <p:extLst>
      <p:ext uri="{BB962C8B-B14F-4D97-AF65-F5344CB8AC3E}">
        <p14:creationId xmlns:p14="http://schemas.microsoft.com/office/powerpoint/2010/main" val="35567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14</a:t>
            </a:fld>
            <a:endParaRPr lang="en-US"/>
          </a:p>
        </p:txBody>
      </p:sp>
    </p:spTree>
    <p:extLst>
      <p:ext uri="{BB962C8B-B14F-4D97-AF65-F5344CB8AC3E}">
        <p14:creationId xmlns:p14="http://schemas.microsoft.com/office/powerpoint/2010/main" val="262824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15</a:t>
            </a:fld>
            <a:endParaRPr lang="en-US"/>
          </a:p>
        </p:txBody>
      </p:sp>
    </p:spTree>
    <p:extLst>
      <p:ext uri="{BB962C8B-B14F-4D97-AF65-F5344CB8AC3E}">
        <p14:creationId xmlns:p14="http://schemas.microsoft.com/office/powerpoint/2010/main" val="1670008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16</a:t>
            </a:fld>
            <a:endParaRPr lang="en-US"/>
          </a:p>
        </p:txBody>
      </p:sp>
    </p:spTree>
    <p:extLst>
      <p:ext uri="{BB962C8B-B14F-4D97-AF65-F5344CB8AC3E}">
        <p14:creationId xmlns:p14="http://schemas.microsoft.com/office/powerpoint/2010/main" val="2327597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19</a:t>
            </a:fld>
            <a:endParaRPr lang="en-US"/>
          </a:p>
        </p:txBody>
      </p:sp>
    </p:spTree>
    <p:extLst>
      <p:ext uri="{BB962C8B-B14F-4D97-AF65-F5344CB8AC3E}">
        <p14:creationId xmlns:p14="http://schemas.microsoft.com/office/powerpoint/2010/main" val="145452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20</a:t>
            </a:fld>
            <a:endParaRPr lang="en-US"/>
          </a:p>
        </p:txBody>
      </p:sp>
    </p:spTree>
    <p:extLst>
      <p:ext uri="{BB962C8B-B14F-4D97-AF65-F5344CB8AC3E}">
        <p14:creationId xmlns:p14="http://schemas.microsoft.com/office/powerpoint/2010/main" val="2593273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161616"/>
                </a:solidFill>
                <a:effectLst/>
                <a:latin typeface="Calibri" panose="020F0502020204030204" pitchFamily="34" charset="0"/>
              </a:rPr>
              <a:t>Learn more about Microsoft 365 roles here: </a:t>
            </a:r>
            <a:r>
              <a:rPr lang="en-US" sz="1800" b="0" i="0" u="sng" strike="noStrike" dirty="0">
                <a:solidFill>
                  <a:srgbClr val="467886"/>
                </a:solidFill>
                <a:effectLst/>
                <a:latin typeface="Calibri" panose="020F0502020204030204" pitchFamily="34" charset="0"/>
                <a:hlinkClick r:id="rId3"/>
              </a:rPr>
              <a:t>Azure AD built-in roles - Microsoft </a:t>
            </a:r>
            <a:r>
              <a:rPr lang="en-US" sz="1800" b="0" i="0" u="sng" strike="noStrike" dirty="0" err="1">
                <a:solidFill>
                  <a:srgbClr val="467886"/>
                </a:solidFill>
                <a:effectLst/>
                <a:latin typeface="Calibri" panose="020F0502020204030204" pitchFamily="34" charset="0"/>
                <a:hlinkClick r:id="rId3"/>
              </a:rPr>
              <a:t>Entra</a:t>
            </a:r>
            <a:r>
              <a:rPr lang="en-US" sz="1800" b="0" i="0" u="sng" strike="noStrike" dirty="0">
                <a:solidFill>
                  <a:srgbClr val="467886"/>
                </a:solidFill>
                <a:effectLst/>
                <a:latin typeface="Calibri" panose="020F0502020204030204" pitchFamily="34" charset="0"/>
                <a:hlinkClick r:id="rId3"/>
              </a:rPr>
              <a:t> | Microsoft Learn</a:t>
            </a:r>
            <a:r>
              <a:rPr lang="en-US" sz="1800" b="0" i="0" dirty="0">
                <a:solidFill>
                  <a:srgbClr val="000000"/>
                </a:solidFill>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B5589-02FE-4E6B-B082-4E198E35F6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854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Viva Amplify is designed so that users with a wide range of roles, such as project managers who do regular status reports for stakeholders, can benefit from using campaigns. You can use the admin controls in Amplify to restrict who can create campaigns: </a:t>
            </a:r>
            <a:endParaRPr lang="en-US"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Keep the default selection that enables everyone in the organization to create campaigns with Amplify. </a:t>
            </a:r>
          </a:p>
          <a:p>
            <a:pPr algn="l" rtl="0" fontAlgn="base">
              <a:buFont typeface="Arial" panose="020B0604020202020204" pitchFamily="34" charset="0"/>
              <a:buChar char="•"/>
            </a:pPr>
            <a:r>
              <a:rPr lang="en-US" sz="1200" b="0" i="0">
                <a:solidFill>
                  <a:srgbClr val="000000"/>
                </a:solidFill>
                <a:effectLst/>
                <a:latin typeface="Calibri" panose="020F0502020204030204" pitchFamily="34" charset="0"/>
              </a:rPr>
              <a:t>Choose to indicate specific people or security groups only to allow only select users to create campaigns.  </a:t>
            </a:r>
          </a:p>
          <a:p>
            <a:pPr algn="l" rtl="0" fontAlgn="base"/>
            <a:r>
              <a:rPr lang="en-US" sz="1400" b="0" i="0">
                <a:solidFill>
                  <a:srgbClr val="000000"/>
                </a:solidFill>
                <a:effectLst/>
                <a:latin typeface="Times New Roman" panose="02020603050405020304" pitchFamily="18" charset="0"/>
              </a:rPr>
              <a:t> </a:t>
            </a:r>
            <a:endParaRPr lang="en-US" b="0" i="0">
              <a:solidFill>
                <a:srgbClr val="000000"/>
              </a:solidFill>
              <a:effectLst/>
              <a:latin typeface="Segoe UI" panose="020B0502040204020203" pitchFamily="34" charset="0"/>
            </a:endParaRPr>
          </a:p>
          <a:p>
            <a:pPr algn="l" rtl="0" fontAlgn="base"/>
            <a:r>
              <a:rPr lang="en-US" sz="1200" b="1" i="0">
                <a:solidFill>
                  <a:srgbClr val="161616"/>
                </a:solidFill>
                <a:effectLst/>
                <a:latin typeface="Calibri" panose="020F0502020204030204" pitchFamily="34" charset="0"/>
              </a:rPr>
              <a:t>Important: </a:t>
            </a:r>
            <a:r>
              <a:rPr lang="en-US" sz="1200" b="0" i="0">
                <a:solidFill>
                  <a:srgbClr val="161616"/>
                </a:solidFill>
                <a:effectLst/>
                <a:latin typeface="Calibri" panose="020F0502020204030204" pitchFamily="34" charset="0"/>
              </a:rPr>
              <a:t>First, make sure </a:t>
            </a:r>
            <a:r>
              <a:rPr lang="en-US" sz="1200" b="0" i="0" u="sng">
                <a:solidFill>
                  <a:srgbClr val="161616"/>
                </a:solidFill>
                <a:effectLst/>
                <a:latin typeface="Calibri" panose="020F0502020204030204" pitchFamily="34" charset="0"/>
              </a:rPr>
              <a:t>both</a:t>
            </a:r>
            <a:r>
              <a:rPr lang="en-US" sz="1200" b="0" i="0">
                <a:solidFill>
                  <a:srgbClr val="161616"/>
                </a:solidFill>
                <a:effectLst/>
                <a:latin typeface="Calibri" panose="020F0502020204030204" pitchFamily="34" charset="0"/>
              </a:rPr>
              <a:t> site creation and group creation permissions have been enabled and provided to a user in the SharePoint admin center before adding them as a campaign creator. Learn more: </a:t>
            </a:r>
            <a:r>
              <a:rPr lang="en-US" sz="1200" b="0" i="0" u="sng" strike="noStrike">
                <a:solidFill>
                  <a:srgbClr val="467886"/>
                </a:solidFill>
                <a:effectLst/>
                <a:latin typeface="Calibri" panose="020F0502020204030204" pitchFamily="34" charset="0"/>
                <a:hlinkClick r:id="rId3"/>
              </a:rPr>
              <a:t>https://learn.microsoft.com/en-US/sharepoint/manage-site-creation?WT.mc_id=365AdminCSH_spo</a:t>
            </a:r>
            <a:r>
              <a:rPr lang="en-US" sz="1200" b="0" i="0">
                <a:solidFill>
                  <a:srgbClr val="161616"/>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n-US" sz="1200" b="0" i="0">
                <a:solidFill>
                  <a:srgbClr val="161616"/>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B5589-02FE-4E6B-B082-4E198E35F6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70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24</a:t>
            </a:fld>
            <a:endParaRPr lang="en-US"/>
          </a:p>
        </p:txBody>
      </p:sp>
    </p:spTree>
    <p:extLst>
      <p:ext uri="{BB962C8B-B14F-4D97-AF65-F5344CB8AC3E}">
        <p14:creationId xmlns:p14="http://schemas.microsoft.com/office/powerpoint/2010/main" val="1569913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3CF69-551E-374D-B810-FAACCCDF7BF9}" type="slidenum">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Tree>
    <p:extLst>
      <p:ext uri="{BB962C8B-B14F-4D97-AF65-F5344CB8AC3E}">
        <p14:creationId xmlns:p14="http://schemas.microsoft.com/office/powerpoint/2010/main" val="11009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25</a:t>
            </a:fld>
            <a:endParaRPr lang="en-US"/>
          </a:p>
        </p:txBody>
      </p:sp>
    </p:spTree>
    <p:extLst>
      <p:ext uri="{BB962C8B-B14F-4D97-AF65-F5344CB8AC3E}">
        <p14:creationId xmlns:p14="http://schemas.microsoft.com/office/powerpoint/2010/main" val="1858546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26</a:t>
            </a:fld>
            <a:endParaRPr lang="en-US"/>
          </a:p>
        </p:txBody>
      </p:sp>
    </p:spTree>
    <p:extLst>
      <p:ext uri="{BB962C8B-B14F-4D97-AF65-F5344CB8AC3E}">
        <p14:creationId xmlns:p14="http://schemas.microsoft.com/office/powerpoint/2010/main" val="1512492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27</a:t>
            </a:fld>
            <a:endParaRPr lang="en-US"/>
          </a:p>
        </p:txBody>
      </p:sp>
    </p:spTree>
    <p:extLst>
      <p:ext uri="{BB962C8B-B14F-4D97-AF65-F5344CB8AC3E}">
        <p14:creationId xmlns:p14="http://schemas.microsoft.com/office/powerpoint/2010/main" val="2815419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191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29</a:t>
            </a:fld>
            <a:endParaRPr lang="en-US"/>
          </a:p>
        </p:txBody>
      </p:sp>
    </p:spTree>
    <p:extLst>
      <p:ext uri="{BB962C8B-B14F-4D97-AF65-F5344CB8AC3E}">
        <p14:creationId xmlns:p14="http://schemas.microsoft.com/office/powerpoint/2010/main" val="157071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30</a:t>
            </a:fld>
            <a:endParaRPr lang="en-US"/>
          </a:p>
        </p:txBody>
      </p:sp>
    </p:spTree>
    <p:extLst>
      <p:ext uri="{BB962C8B-B14F-4D97-AF65-F5344CB8AC3E}">
        <p14:creationId xmlns:p14="http://schemas.microsoft.com/office/powerpoint/2010/main" val="731291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32</a:t>
            </a:fld>
            <a:endParaRPr lang="en-US"/>
          </a:p>
        </p:txBody>
      </p:sp>
    </p:spTree>
    <p:extLst>
      <p:ext uri="{BB962C8B-B14F-4D97-AF65-F5344CB8AC3E}">
        <p14:creationId xmlns:p14="http://schemas.microsoft.com/office/powerpoint/2010/main" val="1139060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33</a:t>
            </a:fld>
            <a:endParaRPr lang="en-US"/>
          </a:p>
        </p:txBody>
      </p:sp>
    </p:spTree>
    <p:extLst>
      <p:ext uri="{BB962C8B-B14F-4D97-AF65-F5344CB8AC3E}">
        <p14:creationId xmlns:p14="http://schemas.microsoft.com/office/powerpoint/2010/main" val="1686076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531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10/26/2023 2:48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4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13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30FCA-FC95-4EB8-9286-60046AEDF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174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30FCA-FC95-4EB8-9286-60046AEDF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991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42</a:t>
            </a:fld>
            <a:endParaRPr lang="en-US"/>
          </a:p>
        </p:txBody>
      </p:sp>
    </p:spTree>
    <p:extLst>
      <p:ext uri="{BB962C8B-B14F-4D97-AF65-F5344CB8AC3E}">
        <p14:creationId xmlns:p14="http://schemas.microsoft.com/office/powerpoint/2010/main" val="169392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5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6</a:t>
            </a:fld>
            <a:endParaRPr lang="en-US"/>
          </a:p>
        </p:txBody>
      </p:sp>
    </p:spTree>
    <p:extLst>
      <p:ext uri="{BB962C8B-B14F-4D97-AF65-F5344CB8AC3E}">
        <p14:creationId xmlns:p14="http://schemas.microsoft.com/office/powerpoint/2010/main" val="1007466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four main groups we think would benefit from Amplify:</a:t>
            </a:r>
          </a:p>
          <a:p>
            <a:pPr marL="228600" indent="-228600">
              <a:buAutoNum type="arabicParenR"/>
            </a:pPr>
            <a:r>
              <a:rPr lang="en-US"/>
              <a:t>Corporate communicators or HR. An example of a campaign that HR would send with Amplify is “Open Enrollment for Benefits” – this might have multiple emails where they are requesting action from employees. They can create, manage, and publish this campaign straight from the hub.</a:t>
            </a:r>
          </a:p>
          <a:p>
            <a:pPr marL="228600" indent="-228600">
              <a:buAutoNum type="arabicParenR"/>
            </a:pPr>
            <a:r>
              <a:rPr lang="en-US"/>
              <a:t>Business leaders and support roles could also simplify their communications with Amplify. Leaders or their staff could create campaigns around culture initiatives, strategic updates for their teams, necessary trainings that need to be completed, and much more to keep their employees in the loop and engaged</a:t>
            </a:r>
          </a:p>
          <a:p>
            <a:pPr marL="228600" indent="-228600">
              <a:buAutoNum type="arabicParenR"/>
            </a:pPr>
            <a:r>
              <a:rPr lang="en-US"/>
              <a:t>Another place we see Amplify is in functional roles that send high volumes of communications. For example, marketing managers sending weekly newsletters or IT managers sending periodic updates on compliance and security can see if their messages are being read and acted on</a:t>
            </a:r>
          </a:p>
          <a:p>
            <a:pPr marL="228600" indent="-228600">
              <a:buAutoNum type="arabicParenR"/>
            </a:pPr>
            <a:r>
              <a:rPr lang="en-US"/>
              <a:t>Another example is in certain scenarios, like for project managers, whose role it is to keep everyone up to date on a project or task – Amplify can help them create campaigns that track readership to see who’s been informed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BDCBC-4135-40CA-B31A-29F678247C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74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8</a:t>
            </a:fld>
            <a:endParaRPr lang="en-US"/>
          </a:p>
        </p:txBody>
      </p:sp>
    </p:spTree>
    <p:extLst>
      <p:ext uri="{BB962C8B-B14F-4D97-AF65-F5344CB8AC3E}">
        <p14:creationId xmlns:p14="http://schemas.microsoft.com/office/powerpoint/2010/main" val="174214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83CF69-551E-374D-B810-FAACCCDF7BF9}" type="slidenum">
              <a:rPr lang="en-US" smtClean="0"/>
              <a:pPr/>
              <a:t>9</a:t>
            </a:fld>
            <a:endParaRPr lang="en-US"/>
          </a:p>
        </p:txBody>
      </p:sp>
    </p:spTree>
    <p:extLst>
      <p:ext uri="{BB962C8B-B14F-4D97-AF65-F5344CB8AC3E}">
        <p14:creationId xmlns:p14="http://schemas.microsoft.com/office/powerpoint/2010/main" val="2360303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11</a:t>
            </a:fld>
            <a:endParaRPr lang="en-US"/>
          </a:p>
        </p:txBody>
      </p:sp>
    </p:spTree>
    <p:extLst>
      <p:ext uri="{BB962C8B-B14F-4D97-AF65-F5344CB8AC3E}">
        <p14:creationId xmlns:p14="http://schemas.microsoft.com/office/powerpoint/2010/main" val="2670872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jpe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23.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5.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9.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81.emf"/><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4.jpeg"/><Relationship Id="rId1" Type="http://schemas.openxmlformats.org/officeDocument/2006/relationships/slideMaster" Target="../slideMasters/slideMaster6.xml"/><Relationship Id="rId4" Type="http://schemas.openxmlformats.org/officeDocument/2006/relationships/image" Target="../media/image43.emf"/></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8.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9.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0.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jpe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2.jpe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3.jpe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4.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5.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Master" Target="../slideMasters/slideMaster6.xml"/><Relationship Id="rId4" Type="http://schemas.openxmlformats.org/officeDocument/2006/relationships/image" Target="../media/image8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8.jpe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9.jpe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0.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1.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2.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13.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17.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118.jpe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sv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sv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4.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23.jpe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7.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9.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7.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Master" Target="../slideMasters/slideMaster8.xml"/><Relationship Id="rId5" Type="http://schemas.openxmlformats.org/officeDocument/2006/relationships/image" Target="../media/image122.png"/><Relationship Id="rId4" Type="http://schemas.openxmlformats.org/officeDocument/2006/relationships/image" Target="../media/image121.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3.jpeg"/><Relationship Id="rId1" Type="http://schemas.openxmlformats.org/officeDocument/2006/relationships/slideMaster" Target="../slideMasters/slideMaster8.xml"/><Relationship Id="rId4" Type="http://schemas.openxmlformats.org/officeDocument/2006/relationships/image" Target="../media/image121.sv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24.jpe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sv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9.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8.jpe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png"/><Relationship Id="rId1" Type="http://schemas.openxmlformats.org/officeDocument/2006/relationships/slideMaster" Target="../slideMasters/slideMaster4.xml"/><Relationship Id="rId6" Type="http://schemas.openxmlformats.org/officeDocument/2006/relationships/image" Target="../media/image43.emf"/><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sv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4.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486" y="324075"/>
            <a:ext cx="1913588" cy="857541"/>
          </a:xfrm>
          <a:prstGeom prst="rect">
            <a:avLst/>
          </a:prstGeom>
        </p:spPr>
      </p:pic>
      <p:sp>
        <p:nvSpPr>
          <p:cNvPr id="8" name="May 2021">
            <a:extLst>
              <a:ext uri="{FF2B5EF4-FFF2-40B4-BE49-F238E27FC236}">
                <a16:creationId xmlns:a16="http://schemas.microsoft.com/office/drawing/2014/main" id="{F32EC9D0-DE66-D045-B08B-7198A5E74565}"/>
              </a:ext>
            </a:extLst>
          </p:cNvPr>
          <p:cNvSpPr txBox="1"/>
          <p:nvPr userDrawn="1"/>
        </p:nvSpPr>
        <p:spPr>
          <a:xfrm>
            <a:off x="579741" y="7750039"/>
            <a:ext cx="1234440" cy="166712"/>
          </a:xfrm>
          <a:prstGeom prst="rect">
            <a:avLst/>
          </a:prstGeom>
        </p:spPr>
        <p:txBody>
          <a:bodyPr vert="horz" wrap="square" lIns="0" tIns="12700" rIns="0" bIns="0" rtlCol="0" anchor="t">
            <a:spAutoFit/>
          </a:bodyPr>
          <a:lstStyle/>
          <a:p>
            <a:pPr marL="12700">
              <a:spcBef>
                <a:spcPts val="100"/>
              </a:spcBef>
            </a:pPr>
            <a:r>
              <a:rPr lang="en-US" sz="1000" spc="-5">
                <a:latin typeface="Segoe UI"/>
                <a:cs typeface="Segoe UI"/>
              </a:rPr>
              <a:t>May 2022</a:t>
            </a:r>
            <a:endParaRPr lang="en-US" sz="1000">
              <a:latin typeface="Segoe UI"/>
              <a:cs typeface="Segoe UI"/>
            </a:endParaRPr>
          </a:p>
        </p:txBody>
      </p:sp>
      <p:sp>
        <p:nvSpPr>
          <p:cNvPr id="9" name="Microsoft confidential">
            <a:extLst>
              <a:ext uri="{FF2B5EF4-FFF2-40B4-BE49-F238E27FC236}">
                <a16:creationId xmlns:a16="http://schemas.microsoft.com/office/drawing/2014/main" id="{655F8D6B-429E-0F41-B003-D345961A7910}"/>
              </a:ext>
            </a:extLst>
          </p:cNvPr>
          <p:cNvSpPr txBox="1">
            <a:spLocks/>
          </p:cNvSpPr>
          <p:nvPr userDrawn="1"/>
        </p:nvSpPr>
        <p:spPr>
          <a:xfrm>
            <a:off x="5143500" y="7750039"/>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1000" kern="100">
                <a:solidFill>
                  <a:schemeClr val="tx1"/>
                </a:solidFill>
                <a:latin typeface="Segoe UI" panose="020B0502040204020203" pitchFamily="34" charset="0"/>
                <a:cs typeface="Segoe UI" panose="020B0502040204020203" pitchFamily="34" charset="0"/>
              </a:rPr>
              <a:t>Microsoft confidential</a:t>
            </a:r>
          </a:p>
        </p:txBody>
      </p:sp>
    </p:spTree>
  </p:cSld>
  <p:clrMapOvr>
    <a:masterClrMapping/>
  </p:clrMapOvr>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idden Title: For Agencies/Design no title">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3" name="object 33">
            <a:extLst>
              <a:ext uri="{FF2B5EF4-FFF2-40B4-BE49-F238E27FC236}">
                <a16:creationId xmlns:a16="http://schemas.microsoft.com/office/drawing/2014/main" id="{BE9B0B5B-F028-5EA9-6BCA-909EA66E4EB7}"/>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Viva brand expression</a:t>
            </a:r>
          </a:p>
        </p:txBody>
      </p:sp>
      <p:sp>
        <p:nvSpPr>
          <p:cNvPr id="4" name="Holder 4">
            <a:extLst>
              <a:ext uri="{FF2B5EF4-FFF2-40B4-BE49-F238E27FC236}">
                <a16:creationId xmlns:a16="http://schemas.microsoft.com/office/drawing/2014/main" id="{4C6DC69C-FDF5-D030-F914-CD8148F59EC0}"/>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5" name="Rectangle 4">
            <a:extLst>
              <a:ext uri="{FF2B5EF4-FFF2-40B4-BE49-F238E27FC236}">
                <a16:creationId xmlns:a16="http://schemas.microsoft.com/office/drawing/2014/main" id="{AA044325-04D9-A0F2-6216-2112DB3FAF22}"/>
              </a:ext>
            </a:extLst>
          </p:cNvPr>
          <p:cNvSpPr/>
          <p:nvPr userDrawn="1"/>
        </p:nvSpPr>
        <p:spPr>
          <a:xfrm rot="16200000">
            <a:off x="7199906" y="-7199907"/>
            <a:ext cx="230585" cy="14630400"/>
          </a:xfrm>
          <a:prstGeom prst="rect">
            <a:avLst/>
          </a:prstGeom>
          <a:gradFill>
            <a:gsLst>
              <a:gs pos="0">
                <a:srgbClr val="E535E5"/>
              </a:gs>
              <a:gs pos="97000">
                <a:srgbClr val="FFEF80"/>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Tree>
    <p:extLst>
      <p:ext uri="{BB962C8B-B14F-4D97-AF65-F5344CB8AC3E}">
        <p14:creationId xmlns:p14="http://schemas.microsoft.com/office/powerpoint/2010/main" val="193370974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831834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882776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200458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4357906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7414458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7429422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5253118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10899524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3660131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294900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White BG">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604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87796860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774048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749957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07034769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068086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073147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76944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682609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797824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189028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f-White BG">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7" name="object 33">
            <a:extLst>
              <a:ext uri="{FF2B5EF4-FFF2-40B4-BE49-F238E27FC236}">
                <a16:creationId xmlns:a16="http://schemas.microsoft.com/office/drawing/2014/main" id="{8AEE505B-2052-A9FD-E8F5-5E2C644895E2}"/>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rgbClr val="191919"/>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A500C0A6-4D55-17F1-C78B-55FD482724A6}"/>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rgbClr val="191919"/>
                </a:solidFill>
                <a:latin typeface="Segoe UI" panose="020B0502040204020203" pitchFamily="34" charset="0"/>
                <a:cs typeface="Segoe UI" panose="020B0502040204020203" pitchFamily="34" charset="0"/>
              </a:rPr>
              <a:t>Microsoft </a:t>
            </a:r>
            <a:r>
              <a:rPr lang="en-US" sz="800" b="0" i="0" u="none" strike="noStrike" kern="1200">
                <a:solidFill>
                  <a:srgbClr val="3C3C41"/>
                </a:solidFill>
                <a:effectLst/>
                <a:latin typeface="Segoe UI" panose="020B0502040204020203" pitchFamily="34" charset="0"/>
                <a:ea typeface="+mn-ea"/>
                <a:cs typeface="Segoe UI" panose="020B0502040204020203" pitchFamily="34" charset="0"/>
              </a:rPr>
              <a:t>confidential</a:t>
            </a:r>
            <a:endParaRPr lang="en-US" kern="100">
              <a:solidFill>
                <a:srgbClr val="191919"/>
              </a:solidFill>
              <a:latin typeface="Segoe UI" panose="020B0502040204020203" pitchFamily="34" charset="0"/>
              <a:cs typeface="Segoe UI" panose="020B0502040204020203" pitchFamily="34" charset="0"/>
            </a:endParaRPr>
          </a:p>
        </p:txBody>
      </p:sp>
      <p:sp>
        <p:nvSpPr>
          <p:cNvPr id="9" name="Holder 4">
            <a:extLst>
              <a:ext uri="{FF2B5EF4-FFF2-40B4-BE49-F238E27FC236}">
                <a16:creationId xmlns:a16="http://schemas.microsoft.com/office/drawing/2014/main" id="{F6B96836-4B2C-38B7-1EAD-D220BA200F22}"/>
              </a:ext>
            </a:extLst>
          </p:cNvPr>
          <p:cNvSpPr>
            <a:spLocks noGrp="1"/>
          </p:cNvSpPr>
          <p:nvPr>
            <p:ph type="sldNum" sz="quarter" idx="7"/>
          </p:nvPr>
        </p:nvSpPr>
        <p:spPr>
          <a:xfrm>
            <a:off x="578513" y="7791732"/>
            <a:ext cx="165100" cy="123111"/>
          </a:xfrm>
        </p:spPr>
        <p:txBody>
          <a:bodyPr lIns="0" tIns="0" rIns="0" bIns="0"/>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18973720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514119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903057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786241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2608440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4348830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669407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7029764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13B87-FEDD-41FD-BCBF-587DB30678E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84E92CF-C7A8-42CF-8C1D-D63977A034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9" name="Graphic 8" descr="Viva graphic">
            <a:extLst>
              <a:ext uri="{FF2B5EF4-FFF2-40B4-BE49-F238E27FC236}">
                <a16:creationId xmlns:a16="http://schemas.microsoft.com/office/drawing/2014/main" id="{D3241E42-CC82-444D-ADEE-1AED757B7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5464"/>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051560" y="4772783"/>
            <a:ext cx="5003597"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5343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9507ED-ADF8-4545-918C-23CAFD9DAC3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7B362D3-BFA6-4C9F-B622-0DAE5D40F8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7" name="Graphic 6" descr="Viva graphic">
            <a:extLst>
              <a:ext uri="{FF2B5EF4-FFF2-40B4-BE49-F238E27FC236}">
                <a16:creationId xmlns:a16="http://schemas.microsoft.com/office/drawing/2014/main" id="{5FA18684-5001-447C-AB6B-CF5F4CD7CB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2969"/>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77808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07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21121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lank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612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8AD49639-0ECC-4B3F-8375-A2CCCAB26F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2663"/>
          <a:stretch/>
        </p:blipFill>
        <p:spPr bwMode="black">
          <a:xfrm>
            <a:off x="701040" y="702945"/>
            <a:ext cx="1682116" cy="351130"/>
          </a:xfrm>
          <a:prstGeom prst="rect">
            <a:avLst/>
          </a:prstGeom>
        </p:spPr>
      </p:pic>
    </p:spTree>
    <p:extLst>
      <p:ext uri="{BB962C8B-B14F-4D97-AF65-F5344CB8AC3E}">
        <p14:creationId xmlns:p14="http://schemas.microsoft.com/office/powerpoint/2010/main" val="4118276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6526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rgbClr val="FEFAF5"/>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369704A-8C9D-7045-8A49-A2B1C04A59E2}"/>
              </a:ext>
            </a:extLst>
          </p:cNvPr>
          <p:cNvSpPr>
            <a:spLocks noGrp="1"/>
          </p:cNvSpPr>
          <p:nvPr>
            <p:ph type="title" hasCustomPrompt="1"/>
          </p:nvPr>
        </p:nvSpPr>
        <p:spPr>
          <a:xfrm>
            <a:off x="868695" y="914401"/>
            <a:ext cx="12800758" cy="534133"/>
          </a:xfrm>
          <a:prstGeom prst="rect">
            <a:avLst/>
          </a:prstGeom>
        </p:spPr>
        <p:txBody>
          <a:bodyPr vert="horz" lIns="91440" tIns="45720" rIns="91440" bIns="45720" rtlCol="0" anchor="b">
            <a:normAutofit/>
          </a:bodyPr>
          <a:lstStyle>
            <a:lvl1pPr>
              <a:defRPr>
                <a:solidFill>
                  <a:schemeClr val="accent2"/>
                </a:solidFill>
              </a:defRPr>
            </a:lvl1pPr>
          </a:lstStyle>
          <a:p>
            <a:r>
              <a:rPr lang="en-US"/>
              <a:t>Enter slide title here</a:t>
            </a:r>
          </a:p>
        </p:txBody>
      </p:sp>
      <p:sp>
        <p:nvSpPr>
          <p:cNvPr id="3" name="Folded Corner 2">
            <a:extLst>
              <a:ext uri="{FF2B5EF4-FFF2-40B4-BE49-F238E27FC236}">
                <a16:creationId xmlns:a16="http://schemas.microsoft.com/office/drawing/2014/main" id="{A2CCF22E-BD16-B14B-9AF4-B731E6FB9513}"/>
              </a:ext>
            </a:extLst>
          </p:cNvPr>
          <p:cNvSpPr/>
          <p:nvPr userDrawn="1"/>
        </p:nvSpPr>
        <p:spPr>
          <a:xfrm>
            <a:off x="0" y="-1325879"/>
            <a:ext cx="4938070" cy="988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64570" tIns="164570" rIns="164570" rtlCol="0" anchor="t"/>
          <a:lstStyle/>
          <a:p>
            <a:r>
              <a:rPr lang="en-US" sz="1440" b="1">
                <a:solidFill>
                  <a:schemeClr val="tx1"/>
                </a:solidFill>
                <a:latin typeface="Source Sans Pro" charset="0"/>
                <a:ea typeface="Source Sans Pro" charset="0"/>
                <a:cs typeface="Arial" panose="020B0604020202020204" pitchFamily="34" charset="0"/>
              </a:rPr>
              <a:t>Purpose of Layout</a:t>
            </a:r>
            <a:r>
              <a:rPr lang="en-US" sz="1440">
                <a:solidFill>
                  <a:schemeClr val="tx1"/>
                </a:solidFill>
                <a:latin typeface="Source Sans Pro" charset="0"/>
                <a:ea typeface="Source Sans Pro" charset="0"/>
                <a:cs typeface="Arial" panose="020B0604020202020204" pitchFamily="34" charset="0"/>
              </a:rPr>
              <a:t>: This a multi-purpose title only layout. </a:t>
            </a:r>
          </a:p>
          <a:p>
            <a:endParaRPr lang="en-US" sz="1440">
              <a:solidFill>
                <a:schemeClr val="tx1"/>
              </a:solidFill>
              <a:latin typeface="Source Sans Pro" charset="0"/>
              <a:ea typeface="Source Sans Pro" charset="0"/>
              <a:cs typeface="Arial" panose="020B0604020202020204" pitchFamily="34" charset="0"/>
            </a:endParaRPr>
          </a:p>
          <a:p>
            <a:r>
              <a:rPr lang="en-US" sz="1440" b="1">
                <a:solidFill>
                  <a:schemeClr val="tx1"/>
                </a:solidFill>
                <a:latin typeface="Source Sans Pro" charset="0"/>
                <a:ea typeface="Source Sans Pro" charset="0"/>
                <a:cs typeface="Arial" panose="020B0604020202020204" pitchFamily="34" charset="0"/>
              </a:rPr>
              <a:t>Tip: </a:t>
            </a:r>
            <a:r>
              <a:rPr lang="en-US" sz="1440" b="0">
                <a:solidFill>
                  <a:schemeClr val="tx1"/>
                </a:solidFill>
                <a:latin typeface="Source Sans Pro" charset="0"/>
                <a:ea typeface="Source Sans Pro" charset="0"/>
                <a:cs typeface="Arial" panose="020B0604020202020204" pitchFamily="34" charset="0"/>
              </a:rPr>
              <a:t>Make sure to keep your slide titles short and clear.</a:t>
            </a:r>
            <a:endParaRPr lang="en-US" sz="1440" b="1">
              <a:solidFill>
                <a:schemeClr val="tx1"/>
              </a:solidFill>
              <a:latin typeface="Source Sans Pro" panose="020B0503030403020204" pitchFamily="34" charset="77"/>
              <a:ea typeface="Source Sans Pro" charset="0"/>
              <a:cs typeface="Arial" panose="020B0604020202020204" pitchFamily="34" charset="0"/>
            </a:endParaRPr>
          </a:p>
        </p:txBody>
      </p:sp>
      <p:sp>
        <p:nvSpPr>
          <p:cNvPr id="5" name="Slide Number Placeholder 4">
            <a:extLst>
              <a:ext uri="{FF2B5EF4-FFF2-40B4-BE49-F238E27FC236}">
                <a16:creationId xmlns:a16="http://schemas.microsoft.com/office/drawing/2014/main" id="{6218D87F-3CDA-41FD-92D9-EE697C0946BE}"/>
              </a:ext>
            </a:extLst>
          </p:cNvPr>
          <p:cNvSpPr>
            <a:spLocks noGrp="1"/>
          </p:cNvSpPr>
          <p:nvPr>
            <p:ph type="sldNum" sz="quarter" idx="12"/>
          </p:nvPr>
        </p:nvSpPr>
        <p:spPr>
          <a:xfrm>
            <a:off x="10332720" y="7627621"/>
            <a:ext cx="3291840" cy="438150"/>
          </a:xfrm>
        </p:spPr>
        <p:txBody>
          <a:bodyPr/>
          <a:lstStyle>
            <a:lvl1pPr>
              <a:defRPr>
                <a:latin typeface="Segoe UI" panose="020B0502040204020203" pitchFamily="34" charset="0"/>
                <a:cs typeface="Segoe UI" panose="020B0502040204020203" pitchFamily="34" charset="0"/>
              </a:defRPr>
            </a:lvl1pPr>
          </a:lstStyle>
          <a:p>
            <a:fld id="{469B4A21-47D8-4498-BAA9-A623EB2692D1}" type="slidenum">
              <a:rPr lang="en-US" smtClean="0"/>
              <a:pPr/>
              <a:t>‹#›</a:t>
            </a:fld>
            <a:endParaRPr lang="en-US"/>
          </a:p>
        </p:txBody>
      </p:sp>
    </p:spTree>
    <p:extLst>
      <p:ext uri="{BB962C8B-B14F-4D97-AF65-F5344CB8AC3E}">
        <p14:creationId xmlns:p14="http://schemas.microsoft.com/office/powerpoint/2010/main" val="39338695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 Title">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Graphic: Create impact faster metaphor" descr="Image of create impact faster metaphor">
            <a:extLst>
              <a:ext uri="{FF2B5EF4-FFF2-40B4-BE49-F238E27FC236}">
                <a16:creationId xmlns:a16="http://schemas.microsoft.com/office/drawing/2014/main" id="{71E6F1EB-96BE-40C0-8FF7-9CA9D6B567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70" t="3570" r="3570" b="828"/>
          <a:stretch/>
        </p:blipFill>
        <p:spPr>
          <a:xfrm>
            <a:off x="7278097" y="574766"/>
            <a:ext cx="7080072" cy="7289074"/>
          </a:xfrm>
          <a:prstGeom prst="rect">
            <a:avLst/>
          </a:prstGeom>
        </p:spPr>
      </p:pic>
      <p:pic>
        <p:nvPicPr>
          <p:cNvPr id="3" name="Picture 2">
            <a:extLst>
              <a:ext uri="{FF2B5EF4-FFF2-40B4-BE49-F238E27FC236}">
                <a16:creationId xmlns:a16="http://schemas.microsoft.com/office/drawing/2014/main" id="{6FB95190-B09E-4389-AC92-F1E3151EC3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0436" y="731520"/>
            <a:ext cx="2448970" cy="523538"/>
          </a:xfrm>
          <a:prstGeom prst="rect">
            <a:avLst/>
          </a:prstGeom>
        </p:spPr>
      </p:pic>
    </p:spTree>
    <p:extLst>
      <p:ext uri="{BB962C8B-B14F-4D97-AF65-F5344CB8AC3E}">
        <p14:creationId xmlns:p14="http://schemas.microsoft.com/office/powerpoint/2010/main" val="2586316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EAE4DC"/>
        </a:solidFill>
        <a:effectLst/>
      </p:bgPr>
    </p:bg>
    <p:spTree>
      <p:nvGrpSpPr>
        <p:cNvPr id="1" name=""/>
        <p:cNvGrpSpPr/>
        <p:nvPr/>
      </p:nvGrpSpPr>
      <p:grpSpPr>
        <a:xfrm>
          <a:off x="0" y="0"/>
          <a:ext cx="0" cy="0"/>
          <a:chOff x="0" y="0"/>
          <a:chExt cx="0" cy="0"/>
        </a:xfrm>
      </p:grpSpPr>
      <p:pic>
        <p:nvPicPr>
          <p:cNvPr id="7" name="Light: Break through barriers">
            <a:extLst>
              <a:ext uri="{FF2B5EF4-FFF2-40B4-BE49-F238E27FC236}">
                <a16:creationId xmlns:a16="http://schemas.microsoft.com/office/drawing/2014/main" id="{168BE704-B556-45E9-BE93-C19A745DB30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765836" y="312059"/>
            <a:ext cx="7605485" cy="760548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Logo&#10;&#10;Description automatically generated with medium confidence">
            <a:extLst>
              <a:ext uri="{FF2B5EF4-FFF2-40B4-BE49-F238E27FC236}">
                <a16:creationId xmlns:a16="http://schemas.microsoft.com/office/drawing/2014/main" id="{2A9CEB69-ACA2-426E-A1A5-54DB916D6182}"/>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624809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EAE4DC"/>
        </a:solidFill>
        <a:effectLst/>
      </p:bgPr>
    </p:bg>
    <p:spTree>
      <p:nvGrpSpPr>
        <p:cNvPr id="1" name=""/>
        <p:cNvGrpSpPr/>
        <p:nvPr/>
      </p:nvGrpSpPr>
      <p:grpSpPr>
        <a:xfrm>
          <a:off x="0" y="0"/>
          <a:ext cx="0" cy="0"/>
          <a:chOff x="0" y="0"/>
          <a:chExt cx="0" cy="0"/>
        </a:xfrm>
      </p:grpSpPr>
      <p:pic>
        <p:nvPicPr>
          <p:cNvPr id="8" name="Light: Adapt to anything ">
            <a:extLst>
              <a:ext uri="{FF2B5EF4-FFF2-40B4-BE49-F238E27FC236}">
                <a16:creationId xmlns:a16="http://schemas.microsoft.com/office/drawing/2014/main" id="{547E7F7C-2D58-481F-8331-3FE0241E1F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842" y="232956"/>
            <a:ext cx="7573558" cy="7573544"/>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2324063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4">
    <p:bg>
      <p:bgPr>
        <a:solidFill>
          <a:srgbClr val="EAE4DC"/>
        </a:solidFill>
        <a:effectLst/>
      </p:bgPr>
    </p:bg>
    <p:spTree>
      <p:nvGrpSpPr>
        <p:cNvPr id="1" name=""/>
        <p:cNvGrpSpPr/>
        <p:nvPr/>
      </p:nvGrpSpPr>
      <p:grpSpPr>
        <a:xfrm>
          <a:off x="0" y="0"/>
          <a:ext cx="0" cy="0"/>
          <a:chOff x="0" y="0"/>
          <a:chExt cx="0" cy="0"/>
        </a:xfrm>
      </p:grpSpPr>
      <p:pic>
        <p:nvPicPr>
          <p:cNvPr id="6" name="Light: Innovate everywhere">
            <a:extLst>
              <a:ext uri="{FF2B5EF4-FFF2-40B4-BE49-F238E27FC236}">
                <a16:creationId xmlns:a16="http://schemas.microsoft.com/office/drawing/2014/main" id="{DC04341E-C617-413D-A754-103CAA84E5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547340" y="63958"/>
            <a:ext cx="7911552" cy="7911552"/>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Picture 6" descr="Logo&#10;&#10;Description automatically generated with medium confidence">
            <a:extLst>
              <a:ext uri="{FF2B5EF4-FFF2-40B4-BE49-F238E27FC236}">
                <a16:creationId xmlns:a16="http://schemas.microsoft.com/office/drawing/2014/main" id="{17AABFA6-6857-43EF-9CDC-D483A94CE64F}"/>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888247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ark Titl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Graphical user interface&#10;&#10;Description automatically generated with low confidence">
            <a:extLst>
              <a:ext uri="{FF2B5EF4-FFF2-40B4-BE49-F238E27FC236}">
                <a16:creationId xmlns:a16="http://schemas.microsoft.com/office/drawing/2014/main" id="{E44A620F-90A5-4F90-A46E-589E29C354F0}"/>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6" name="Dark: Create impact faster">
            <a:extLst>
              <a:ext uri="{FF2B5EF4-FFF2-40B4-BE49-F238E27FC236}">
                <a16:creationId xmlns:a16="http://schemas.microsoft.com/office/drawing/2014/main" id="{CFC91BBC-1960-4789-9C92-73EDA57735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ltGray">
          <a:xfrm>
            <a:off x="7023373" y="320040"/>
            <a:ext cx="7589520" cy="7589520"/>
          </a:xfrm>
          <a:prstGeom prst="rect">
            <a:avLst/>
          </a:prstGeom>
        </p:spPr>
      </p:pic>
    </p:spTree>
    <p:extLst>
      <p:ext uri="{BB962C8B-B14F-4D97-AF65-F5344CB8AC3E}">
        <p14:creationId xmlns:p14="http://schemas.microsoft.com/office/powerpoint/2010/main" val="3703242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ark title 2">
    <p:bg>
      <p:bgRef idx="1001">
        <a:schemeClr val="bg2"/>
      </p:bgRef>
    </p:bg>
    <p:spTree>
      <p:nvGrpSpPr>
        <p:cNvPr id="1" name=""/>
        <p:cNvGrpSpPr/>
        <p:nvPr/>
      </p:nvGrpSpPr>
      <p:grpSpPr>
        <a:xfrm>
          <a:off x="0" y="0"/>
          <a:ext cx="0" cy="0"/>
          <a:chOff x="0" y="0"/>
          <a:chExt cx="0" cy="0"/>
        </a:xfrm>
      </p:grpSpPr>
      <p:pic>
        <p:nvPicPr>
          <p:cNvPr id="7" name="Dark: Break through barriers">
            <a:extLst>
              <a:ext uri="{FF2B5EF4-FFF2-40B4-BE49-F238E27FC236}">
                <a16:creationId xmlns:a16="http://schemas.microsoft.com/office/drawing/2014/main" id="{DD933C26-17AD-4009-92E5-51D531D61A8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ltGray">
          <a:xfrm>
            <a:off x="6832313" y="350521"/>
            <a:ext cx="7525862" cy="752585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Graphical user interface&#10;&#10;Description automatically generated with low confidence">
            <a:extLst>
              <a:ext uri="{FF2B5EF4-FFF2-40B4-BE49-F238E27FC236}">
                <a16:creationId xmlns:a16="http://schemas.microsoft.com/office/drawing/2014/main" id="{5FFF0A47-7543-41B6-9868-D5B1EA735187}"/>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38117563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lor BG">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654056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ark title 3">
    <p:bg>
      <p:bgRef idx="1001">
        <a:schemeClr val="bg2"/>
      </p:bgRef>
    </p:bg>
    <p:spTree>
      <p:nvGrpSpPr>
        <p:cNvPr id="1" name=""/>
        <p:cNvGrpSpPr/>
        <p:nvPr/>
      </p:nvGrpSpPr>
      <p:grpSpPr>
        <a:xfrm>
          <a:off x="0" y="0"/>
          <a:ext cx="0" cy="0"/>
          <a:chOff x="0" y="0"/>
          <a:chExt cx="0" cy="0"/>
        </a:xfrm>
      </p:grpSpPr>
      <p:pic>
        <p:nvPicPr>
          <p:cNvPr id="8" name="Dark: Adapt to anything">
            <a:extLst>
              <a:ext uri="{FF2B5EF4-FFF2-40B4-BE49-F238E27FC236}">
                <a16:creationId xmlns:a16="http://schemas.microsoft.com/office/drawing/2014/main" id="{994EB93C-6F19-49E9-A6E6-6858355E51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bwMode="ltGray">
          <a:xfrm>
            <a:off x="7025634" y="182881"/>
            <a:ext cx="7616899" cy="7616887"/>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3"/>
          <a:srcRect l="8251" t="33298" r="8207" b="32992"/>
          <a:stretch/>
        </p:blipFill>
        <p:spPr bwMode="invGray">
          <a:xfrm>
            <a:off x="701041" y="702946"/>
            <a:ext cx="3426246" cy="347184"/>
          </a:xfrm>
          <a:prstGeom prst="rect">
            <a:avLst/>
          </a:prstGeom>
        </p:spPr>
      </p:pic>
    </p:spTree>
    <p:extLst>
      <p:ext uri="{BB962C8B-B14F-4D97-AF65-F5344CB8AC3E}">
        <p14:creationId xmlns:p14="http://schemas.microsoft.com/office/powerpoint/2010/main" val="1164830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ark titl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Graphical user interface&#10;&#10;Description automatically generated with low confidence">
            <a:extLst>
              <a:ext uri="{FF2B5EF4-FFF2-40B4-BE49-F238E27FC236}">
                <a16:creationId xmlns:a16="http://schemas.microsoft.com/office/drawing/2014/main" id="{80DE0B83-1A11-4323-B03A-220D262F53C9}"/>
              </a:ext>
            </a:extLst>
          </p:cNvPr>
          <p:cNvPicPr>
            <a:picLocks noChangeAspect="1"/>
          </p:cNvPicPr>
          <p:nvPr userDrawn="1"/>
        </p:nvPicPr>
        <p:blipFill rotWithShape="1">
          <a:blip r:embed="rId2"/>
          <a:srcRect l="8251" t="33298" r="8207" b="32992"/>
          <a:stretch/>
        </p:blipFill>
        <p:spPr bwMode="invGray">
          <a:xfrm>
            <a:off x="701041" y="702946"/>
            <a:ext cx="3426246" cy="347184"/>
          </a:xfrm>
          <a:prstGeom prst="rect">
            <a:avLst/>
          </a:prstGeom>
        </p:spPr>
      </p:pic>
      <p:pic>
        <p:nvPicPr>
          <p:cNvPr id="7" name="Dark:">
            <a:extLst>
              <a:ext uri="{FF2B5EF4-FFF2-40B4-BE49-F238E27FC236}">
                <a16:creationId xmlns:a16="http://schemas.microsoft.com/office/drawing/2014/main" id="{7D8593D0-D7C9-4321-A0F9-23E7597E2F4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ltGray">
          <a:xfrm>
            <a:off x="6544338" y="60961"/>
            <a:ext cx="7917559" cy="7917547"/>
          </a:xfrm>
          <a:prstGeom prst="rect">
            <a:avLst/>
          </a:prstGeom>
        </p:spPr>
      </p:pic>
    </p:spTree>
    <p:extLst>
      <p:ext uri="{BB962C8B-B14F-4D97-AF65-F5344CB8AC3E}">
        <p14:creationId xmlns:p14="http://schemas.microsoft.com/office/powerpoint/2010/main" val="3697125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Pr>
        <a:solidFill>
          <a:srgbClr val="EAE4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2910649"/>
            <a:ext cx="5001464" cy="1329595"/>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1D9633D-0250-45DF-8C52-8A5F894D7FA7}"/>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6" name="Picture 5" descr="Logo&#10;&#10;Description automatically generated with medium confidence">
            <a:extLst>
              <a:ext uri="{FF2B5EF4-FFF2-40B4-BE49-F238E27FC236}">
                <a16:creationId xmlns:a16="http://schemas.microsoft.com/office/drawing/2014/main" id="{D9214802-33BD-472E-84C0-CBCD65AD4E6E}"/>
              </a:ext>
            </a:extLst>
          </p:cNvPr>
          <p:cNvPicPr>
            <a:picLocks noChangeAspect="1"/>
          </p:cNvPicPr>
          <p:nvPr userDrawn="1"/>
        </p:nvPicPr>
        <p:blipFill rotWithShape="1">
          <a:blip r:embed="rId3"/>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668916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tan">
    <p:bg>
      <p:bgPr>
        <a:solidFill>
          <a:srgbClr val="EAE4DC"/>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01040" y="3575733"/>
            <a:ext cx="10972800" cy="664798"/>
          </a:xfrm>
          <a:noFill/>
        </p:spPr>
        <p:txBody>
          <a:bodyPr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0"/>
            <a:ext cx="109728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Logo&#10;&#10;Description automatically generated with medium confidence">
            <a:extLst>
              <a:ext uri="{FF2B5EF4-FFF2-40B4-BE49-F238E27FC236}">
                <a16:creationId xmlns:a16="http://schemas.microsoft.com/office/drawing/2014/main" id="{F4838EB7-9B13-4ACB-97C0-51BAB78757B4}"/>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3005130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solidFill>
          <a:srgbClr val="EAE4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14E108-2258-4959-A182-798030A0C286}"/>
              </a:ext>
            </a:extLst>
          </p:cNvPr>
          <p:cNvSpPr/>
          <p:nvPr userDrawn="1"/>
        </p:nvSpPr>
        <p:spPr bwMode="auto">
          <a:xfrm>
            <a:off x="0" y="0"/>
            <a:ext cx="42672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705916" y="3782401"/>
            <a:ext cx="2464004" cy="664798"/>
          </a:xfrm>
        </p:spPr>
        <p:txBody>
          <a:bodyPr/>
          <a:lstStyle>
            <a:lvl1pPr>
              <a:defRPr>
                <a:solidFill>
                  <a:schemeClr val="bg1"/>
                </a:solidFill>
              </a:defRPr>
            </a:lvl1pPr>
          </a:lstStyle>
          <a:p>
            <a:r>
              <a:rPr lang="en-US"/>
              <a:t>Agenda</a:t>
            </a:r>
          </a:p>
        </p:txBody>
      </p:sp>
      <p:sp>
        <p:nvSpPr>
          <p:cNvPr id="4" name="Text Placeholder 3"/>
          <p:cNvSpPr>
            <a:spLocks noGrp="1"/>
          </p:cNvSpPr>
          <p:nvPr>
            <p:ph type="body" sz="quarter" idx="10"/>
          </p:nvPr>
        </p:nvSpPr>
        <p:spPr>
          <a:xfrm>
            <a:off x="4998720" y="3124991"/>
            <a:ext cx="6254496" cy="1979618"/>
          </a:xfrm>
        </p:spPr>
        <p:txBody>
          <a:bodyPr wrap="square" anchor="ctr" anchorCtr="0">
            <a:spAutoFit/>
          </a:bodyPr>
          <a:lstStyle>
            <a:lvl1pPr marL="548640" indent="-548640">
              <a:spcBef>
                <a:spcPts val="1469"/>
              </a:spcBef>
              <a:buClr>
                <a:schemeClr val="tx1"/>
              </a:buClr>
              <a:buFont typeface="Arial" panose="020B0604020202020204" pitchFamily="34" charset="0"/>
              <a:buChar char="•"/>
              <a:defRPr sz="3360" b="0">
                <a:latin typeface="Segoe UI" panose="020B0502040204020203" pitchFamily="34" charset="0"/>
                <a:cs typeface="Segoe UI" panose="020B0502040204020203" pitchFamily="34" charset="0"/>
              </a:defRPr>
            </a:lvl1pPr>
            <a:lvl2pPr marL="718186" indent="-411480">
              <a:buFont typeface="Arial" panose="020B0604020202020204" pitchFamily="34" charset="0"/>
              <a:buChar char="•"/>
              <a:defRPr sz="2400" b="0"/>
            </a:lvl2pPr>
            <a:lvl3pPr marL="883920" indent="-342900">
              <a:buFont typeface="Arial" panose="020B0604020202020204" pitchFamily="34" charset="0"/>
              <a:buChar char="•"/>
              <a:tabLst/>
              <a:defRPr sz="1920" b="0"/>
            </a:lvl3pPr>
            <a:lvl4pPr marL="1125854" indent="-342900">
              <a:buFont typeface="Arial" panose="020B0604020202020204" pitchFamily="34" charset="0"/>
              <a:buChar char="•"/>
              <a:defRPr sz="1680" b="0"/>
            </a:lvl4pPr>
            <a:lvl5pPr marL="1367790" indent="-342900">
              <a:buFont typeface="Arial" panose="020B0604020202020204" pitchFamily="34" charset="0"/>
              <a:buChar char="•"/>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3655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4630400" cy="1450786"/>
          </a:xfrm>
          <a:prstGeom prst="rect">
            <a:avLst/>
          </a:prstGeom>
          <a:solidFill>
            <a:srgbClr val="EAE4D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chemeClr val="accent2"/>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999425"/>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3013233"/>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999425"/>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3005265"/>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1752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429216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997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6969015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405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6487" y="324075"/>
            <a:ext cx="1913588" cy="857542"/>
          </a:xfrm>
          <a:prstGeom prst="rect">
            <a:avLst/>
          </a:prstGeom>
        </p:spPr>
      </p:pic>
      <p:sp>
        <p:nvSpPr>
          <p:cNvPr id="8" name="May 2021">
            <a:extLst>
              <a:ext uri="{FF2B5EF4-FFF2-40B4-BE49-F238E27FC236}">
                <a16:creationId xmlns:a16="http://schemas.microsoft.com/office/drawing/2014/main" id="{F32EC9D0-DE66-D045-B08B-7198A5E74565}"/>
              </a:ext>
            </a:extLst>
          </p:cNvPr>
          <p:cNvSpPr txBox="1"/>
          <p:nvPr userDrawn="1"/>
        </p:nvSpPr>
        <p:spPr>
          <a:xfrm>
            <a:off x="579742" y="7750040"/>
            <a:ext cx="1234440" cy="166712"/>
          </a:xfrm>
          <a:prstGeom prst="rect">
            <a:avLst/>
          </a:prstGeom>
        </p:spPr>
        <p:txBody>
          <a:bodyPr vert="horz" wrap="square" lIns="0" tIns="12700" rIns="0" bIns="0" rtlCol="0" anchor="t">
            <a:spAutoFit/>
          </a:bodyPr>
          <a:lstStyle/>
          <a:p>
            <a:pPr marL="12700">
              <a:spcBef>
                <a:spcPts val="100"/>
              </a:spcBef>
            </a:pPr>
            <a:r>
              <a:rPr lang="en-US" sz="1000" spc="-5">
                <a:latin typeface="Segoe UI"/>
                <a:cs typeface="Segoe UI"/>
              </a:rPr>
              <a:t>May 2022</a:t>
            </a:r>
            <a:endParaRPr lang="en-US" sz="1000">
              <a:latin typeface="Segoe UI"/>
              <a:cs typeface="Segoe UI"/>
            </a:endParaRPr>
          </a:p>
        </p:txBody>
      </p:sp>
      <p:sp>
        <p:nvSpPr>
          <p:cNvPr id="9" name="Microsoft confidential">
            <a:extLst>
              <a:ext uri="{FF2B5EF4-FFF2-40B4-BE49-F238E27FC236}">
                <a16:creationId xmlns:a16="http://schemas.microsoft.com/office/drawing/2014/main" id="{655F8D6B-429E-0F41-B003-D345961A7910}"/>
              </a:ext>
            </a:extLst>
          </p:cNvPr>
          <p:cNvSpPr txBox="1">
            <a:spLocks/>
          </p:cNvSpPr>
          <p:nvPr userDrawn="1"/>
        </p:nvSpPr>
        <p:spPr>
          <a:xfrm>
            <a:off x="5143500" y="7750039"/>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1000" kern="100">
                <a:solidFill>
                  <a:schemeClr val="tx1"/>
                </a:solidFill>
                <a:latin typeface="Segoe UI" panose="020B0502040204020203" pitchFamily="34" charset="0"/>
                <a:cs typeface="Segoe UI" panose="020B0502040204020203" pitchFamily="34" charset="0"/>
              </a:rPr>
              <a:t>Microsoft confidential</a:t>
            </a:r>
          </a:p>
        </p:txBody>
      </p:sp>
    </p:spTree>
    <p:extLst>
      <p:ext uri="{BB962C8B-B14F-4D97-AF65-F5344CB8AC3E}">
        <p14:creationId xmlns:p14="http://schemas.microsoft.com/office/powerpoint/2010/main" val="65519936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4894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0662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90670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2998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7200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31082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858010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5031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4497360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2662481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Viva </a:t>
            </a:r>
            <a:r>
              <a:rPr lang="en-US" sz="800" b="0" i="0" kern="1200">
                <a:solidFill>
                  <a:schemeClr val="tx1"/>
                </a:solidFill>
                <a:effectLst/>
                <a:latin typeface="Segoe UI" panose="020B0502040204020203" pitchFamily="34" charset="0"/>
                <a:ea typeface="+mn-ea"/>
                <a:cs typeface="Segoe UI" panose="020B0502040204020203" pitchFamily="34" charset="0"/>
              </a:rPr>
              <a:t>brand expression</a:t>
            </a:r>
            <a:endParaRPr lang="en-US" sz="800" kern="100">
              <a:solidFill>
                <a:schemeClr val="tx1"/>
              </a:solidFill>
              <a:latin typeface="Segoe UI" panose="020B0502040204020203" pitchFamily="34" charset="0"/>
              <a:cs typeface="Segoe UI" panose="020B0502040204020203" pitchFamily="34" charset="0"/>
            </a:endParaRPr>
          </a:p>
        </p:txBody>
      </p:sp>
      <p:sp>
        <p:nvSpPr>
          <p:cNvPr id="7" name="object 33">
            <a:extLst>
              <a:ext uri="{FF2B5EF4-FFF2-40B4-BE49-F238E27FC236}">
                <a16:creationId xmlns:a16="http://schemas.microsoft.com/office/drawing/2014/main" id="{2803D615-190B-1843-806A-3EDEAED77A61}"/>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a:t>
            </a:r>
            <a:r>
              <a:rPr lang="en-US" sz="800" b="0" i="0" u="none" strike="noStrike" kern="1200">
                <a:solidFill>
                  <a:schemeClr val="tx1"/>
                </a:solidFill>
                <a:effectLst/>
                <a:latin typeface="Segoe UI" panose="020B0502040204020203" pitchFamily="34" charset="0"/>
                <a:ea typeface="+mn-ea"/>
                <a:cs typeface="Segoe UI" panose="020B0502040204020203" pitchFamily="34" charset="0"/>
              </a:rPr>
              <a:t>confidential</a:t>
            </a:r>
            <a:endParaRPr lang="en-US" sz="800" kern="100">
              <a:solidFill>
                <a:schemeClr val="tx1"/>
              </a:solidFill>
              <a:latin typeface="Segoe UI" panose="020B0502040204020203" pitchFamily="34" charset="0"/>
              <a:cs typeface="Segoe UI" panose="020B0502040204020203" pitchFamily="34" charset="0"/>
            </a:endParaRP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1500" y="571501"/>
            <a:ext cx="3200400" cy="225454"/>
          </a:xfrm>
          <a:prstGeom prst="rect">
            <a:avLst/>
          </a:prstGeom>
        </p:spPr>
        <p:txBody>
          <a:bodyPr lIns="0" tIns="0" rIns="0" bIns="0"/>
          <a:lstStyle>
            <a:lvl1pPr>
              <a:defRPr sz="1600" baseline="0">
                <a:solidFill>
                  <a:srgbClr val="000000"/>
                </a:solidFill>
              </a:defRPr>
            </a:lvl1pPr>
          </a:lstStyle>
          <a:p>
            <a:r>
              <a:rPr lang="en-US"/>
              <a:t>Click to edit Master title style</a:t>
            </a:r>
          </a:p>
        </p:txBody>
      </p:sp>
    </p:spTree>
    <p:extLst>
      <p:ext uri="{BB962C8B-B14F-4D97-AF65-F5344CB8AC3E}">
        <p14:creationId xmlns:p14="http://schemas.microsoft.com/office/powerpoint/2010/main" val="32727807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9620521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9582219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3026587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84741707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19151065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284811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981529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4201690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634152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902002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1">
    <p:bg>
      <p:bgPr>
        <a:gradFill flip="none" rotWithShape="1">
          <a:gsLst>
            <a:gs pos="20000">
              <a:srgbClr val="462557"/>
            </a:gs>
            <a:gs pos="100000">
              <a:srgbClr val="8661C5"/>
            </a:gs>
          </a:gsLst>
          <a:lin ang="2700000" scaled="1"/>
          <a:tileRect/>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AB6D6D07-EA1B-BABF-8206-AD1A25090413}"/>
              </a:ext>
            </a:extLst>
          </p:cNvPr>
          <p:cNvSpPr txBox="1"/>
          <p:nvPr userDrawn="1"/>
        </p:nvSpPr>
        <p:spPr>
          <a:xfrm>
            <a:off x="12175300" y="1828800"/>
            <a:ext cx="12824" cy="23083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12700" algn="l" rtl="0">
              <a:spcBef>
                <a:spcPts val="100"/>
              </a:spcBef>
            </a:pPr>
            <a:endParaRPr lang="en-US" sz="1500" kern="1200" spc="-5">
              <a:solidFill>
                <a:schemeClr val="tx1"/>
              </a:solidFill>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8998415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588791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5283786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5109318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101882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1679068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7294385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702259" y="2423160"/>
            <a:ext cx="381853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5225428" y="2423160"/>
            <a:ext cx="8705838"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5155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0800353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40061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075988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2">
    <p:bg>
      <p:bgPr>
        <a:gradFill>
          <a:gsLst>
            <a:gs pos="20000">
              <a:srgbClr val="462557"/>
            </a:gs>
            <a:gs pos="100000">
              <a:srgbClr val="8661C5"/>
            </a:gs>
          </a:gsLst>
          <a:lin ang="2700000" scaled="1"/>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98347171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617901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4455902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52291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19287221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6050" y="124015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6050" y="530999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6050" y="579767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Freeform: Shape 11">
            <a:extLst>
              <a:ext uri="{FF2B5EF4-FFF2-40B4-BE49-F238E27FC236}">
                <a16:creationId xmlns:a16="http://schemas.microsoft.com/office/drawing/2014/main" id="{B7906C05-2D3A-4EE1-8C05-624CD0DA8D38}"/>
              </a:ext>
            </a:extLst>
          </p:cNvPr>
          <p:cNvSpPr>
            <a:spLocks/>
          </p:cNvSpPr>
          <p:nvPr userDrawn="1"/>
        </p:nvSpPr>
        <p:spPr bwMode="auto">
          <a:xfrm>
            <a:off x="683894" y="1257301"/>
            <a:ext cx="1524000" cy="1360170"/>
          </a:xfrm>
          <a:custGeom>
            <a:avLst/>
            <a:gdLst>
              <a:gd name="connsiteX0" fmla="*/ 730250 w 1270000"/>
              <a:gd name="connsiteY0" fmla="*/ 0 h 1133475"/>
              <a:gd name="connsiteX1" fmla="*/ 1270000 w 1270000"/>
              <a:gd name="connsiteY1" fmla="*/ 0 h 1133475"/>
              <a:gd name="connsiteX2" fmla="*/ 1270000 w 1270000"/>
              <a:gd name="connsiteY2" fmla="*/ 566949 h 1133475"/>
              <a:gd name="connsiteX3" fmla="*/ 1029312 w 1270000"/>
              <a:gd name="connsiteY3" fmla="*/ 566949 h 1133475"/>
              <a:gd name="connsiteX4" fmla="*/ 1085148 w 1270000"/>
              <a:gd name="connsiteY4" fmla="*/ 773266 h 1133475"/>
              <a:gd name="connsiteX5" fmla="*/ 1270000 w 1270000"/>
              <a:gd name="connsiteY5" fmla="*/ 865432 h 1133475"/>
              <a:gd name="connsiteX6" fmla="*/ 1270000 w 1270000"/>
              <a:gd name="connsiteY6" fmla="*/ 1133475 h 1133475"/>
              <a:gd name="connsiteX7" fmla="*/ 988281 w 1270000"/>
              <a:gd name="connsiteY7" fmla="*/ 1045537 h 1133475"/>
              <a:gd name="connsiteX8" fmla="*/ 825425 w 1270000"/>
              <a:gd name="connsiteY8" fmla="*/ 897986 h 1133475"/>
              <a:gd name="connsiteX9" fmla="*/ 749285 w 1270000"/>
              <a:gd name="connsiteY9" fmla="*/ 702239 h 1133475"/>
              <a:gd name="connsiteX10" fmla="*/ 730250 w 1270000"/>
              <a:gd name="connsiteY10" fmla="*/ 471401 h 1133475"/>
              <a:gd name="connsiteX11" fmla="*/ 0 w 1270000"/>
              <a:gd name="connsiteY11" fmla="*/ 0 h 1133475"/>
              <a:gd name="connsiteX12" fmla="*/ 538163 w 1270000"/>
              <a:gd name="connsiteY12" fmla="*/ 0 h 1133475"/>
              <a:gd name="connsiteX13" fmla="*/ 538163 w 1270000"/>
              <a:gd name="connsiteY13" fmla="*/ 566949 h 1133475"/>
              <a:gd name="connsiteX14" fmla="*/ 297283 w 1270000"/>
              <a:gd name="connsiteY14" fmla="*/ 566949 h 1133475"/>
              <a:gd name="connsiteX15" fmla="*/ 353262 w 1270000"/>
              <a:gd name="connsiteY15" fmla="*/ 773266 h 1133475"/>
              <a:gd name="connsiteX16" fmla="*/ 538163 w 1270000"/>
              <a:gd name="connsiteY16" fmla="*/ 865432 h 1133475"/>
              <a:gd name="connsiteX17" fmla="*/ 538163 w 1270000"/>
              <a:gd name="connsiteY17" fmla="*/ 1133475 h 1133475"/>
              <a:gd name="connsiteX18" fmla="*/ 256147 w 1270000"/>
              <a:gd name="connsiteY18" fmla="*/ 1045537 h 1133475"/>
              <a:gd name="connsiteX19" fmla="*/ 92875 w 1270000"/>
              <a:gd name="connsiteY19" fmla="*/ 897986 h 1133475"/>
              <a:gd name="connsiteX20" fmla="*/ 16539 w 1270000"/>
              <a:gd name="connsiteY20" fmla="*/ 702239 h 1133475"/>
              <a:gd name="connsiteX21" fmla="*/ 0 w 1270000"/>
              <a:gd name="connsiteY21" fmla="*/ 563144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0000" h="1133475">
                <a:moveTo>
                  <a:pt x="730250" y="0"/>
                </a:moveTo>
                <a:lnTo>
                  <a:pt x="1270000" y="0"/>
                </a:lnTo>
                <a:lnTo>
                  <a:pt x="1270000" y="566949"/>
                </a:lnTo>
                <a:lnTo>
                  <a:pt x="1029312" y="566949"/>
                </a:lnTo>
                <a:cubicBezTo>
                  <a:pt x="1029312" y="656156"/>
                  <a:pt x="1050039" y="721687"/>
                  <a:pt x="1085148" y="773266"/>
                </a:cubicBezTo>
                <a:cubicBezTo>
                  <a:pt x="1120258" y="824422"/>
                  <a:pt x="1182016" y="855285"/>
                  <a:pt x="1270000" y="865432"/>
                </a:cubicBezTo>
                <a:lnTo>
                  <a:pt x="1270000" y="1133475"/>
                </a:lnTo>
                <a:cubicBezTo>
                  <a:pt x="1152406" y="1114873"/>
                  <a:pt x="1058499" y="1085701"/>
                  <a:pt x="988281" y="1045537"/>
                </a:cubicBezTo>
                <a:cubicBezTo>
                  <a:pt x="918063" y="1005795"/>
                  <a:pt x="863496" y="956330"/>
                  <a:pt x="825425" y="897986"/>
                </a:cubicBezTo>
                <a:cubicBezTo>
                  <a:pt x="787355" y="839220"/>
                  <a:pt x="761975" y="774112"/>
                  <a:pt x="749285" y="702239"/>
                </a:cubicBezTo>
                <a:cubicBezTo>
                  <a:pt x="736595" y="630366"/>
                  <a:pt x="730250" y="553420"/>
                  <a:pt x="730250" y="471401"/>
                </a:cubicBezTo>
                <a:close/>
                <a:moveTo>
                  <a:pt x="0" y="0"/>
                </a:moveTo>
                <a:lnTo>
                  <a:pt x="538163" y="0"/>
                </a:lnTo>
                <a:lnTo>
                  <a:pt x="538163" y="566949"/>
                </a:lnTo>
                <a:lnTo>
                  <a:pt x="297283" y="566949"/>
                </a:lnTo>
                <a:cubicBezTo>
                  <a:pt x="297283" y="655310"/>
                  <a:pt x="317639" y="721687"/>
                  <a:pt x="353262" y="773266"/>
                </a:cubicBezTo>
                <a:cubicBezTo>
                  <a:pt x="388461" y="824422"/>
                  <a:pt x="449954" y="855285"/>
                  <a:pt x="538163" y="865432"/>
                </a:cubicBezTo>
                <a:lnTo>
                  <a:pt x="538163" y="1133475"/>
                </a:lnTo>
                <a:cubicBezTo>
                  <a:pt x="420692" y="1114873"/>
                  <a:pt x="326545" y="1085701"/>
                  <a:pt x="256147" y="1045537"/>
                </a:cubicBezTo>
                <a:cubicBezTo>
                  <a:pt x="185325" y="1005795"/>
                  <a:pt x="131042" y="956330"/>
                  <a:pt x="92875" y="897986"/>
                </a:cubicBezTo>
                <a:cubicBezTo>
                  <a:pt x="54707" y="839220"/>
                  <a:pt x="29262" y="774112"/>
                  <a:pt x="16539" y="702239"/>
                </a:cubicBezTo>
                <a:cubicBezTo>
                  <a:pt x="8482" y="657847"/>
                  <a:pt x="2969" y="611341"/>
                  <a:pt x="0" y="563144"/>
                </a:cubicBezTo>
                <a:close/>
              </a:path>
            </a:pathLst>
          </a:custGeom>
          <a:gradFill>
            <a:gsLst>
              <a:gs pos="0">
                <a:srgbClr val="50E6FF"/>
              </a:gs>
              <a:gs pos="100000">
                <a:srgbClr val="D59DFF"/>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a:solidFill>
                <a:srgbClr val="FFFFFF"/>
              </a:solidFill>
              <a:cs typeface="Segoe UI" pitchFamily="34" charset="0"/>
            </a:endParaRPr>
          </a:p>
        </p:txBody>
      </p:sp>
    </p:spTree>
    <p:extLst>
      <p:ext uri="{BB962C8B-B14F-4D97-AF65-F5344CB8AC3E}">
        <p14:creationId xmlns:p14="http://schemas.microsoft.com/office/powerpoint/2010/main" val="1887991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Quot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E48B7899-CB4D-47CD-A953-8FAD549121F1}"/>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2130346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Quote violet">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B4EC0E-1A04-488E-9DE2-3E485E0F7BD5}"/>
              </a:ext>
            </a:extLst>
          </p:cNvPr>
          <p:cNvSpPr>
            <a:spLocks noGrp="1"/>
          </p:cNvSpPr>
          <p:nvPr>
            <p:ph type="title" hasCustomPrompt="1"/>
          </p:nvPr>
        </p:nvSpPr>
        <p:spPr>
          <a:xfrm>
            <a:off x="2684145" y="1236786"/>
            <a:ext cx="11245216" cy="3535240"/>
          </a:xfrm>
          <a:noFill/>
        </p:spPr>
        <p:txBody>
          <a:bodyPr wrap="square" lIns="0" tIns="0" rIns="0" bIns="0" anchor="b" anchorCtr="0">
            <a:norm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9" name="Text Placeholder 4">
            <a:extLst>
              <a:ext uri="{FF2B5EF4-FFF2-40B4-BE49-F238E27FC236}">
                <a16:creationId xmlns:a16="http://schemas.microsoft.com/office/drawing/2014/main" id="{FCC19D23-D1E4-4510-8049-F818AF4AC73B}"/>
              </a:ext>
            </a:extLst>
          </p:cNvPr>
          <p:cNvSpPr>
            <a:spLocks noGrp="1"/>
          </p:cNvSpPr>
          <p:nvPr>
            <p:ph type="body" sz="quarter" idx="12" hasCustomPrompt="1"/>
          </p:nvPr>
        </p:nvSpPr>
        <p:spPr>
          <a:xfrm>
            <a:off x="2684145" y="530662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10" name="Text Placeholder 4">
            <a:extLst>
              <a:ext uri="{FF2B5EF4-FFF2-40B4-BE49-F238E27FC236}">
                <a16:creationId xmlns:a16="http://schemas.microsoft.com/office/drawing/2014/main" id="{9C33B5F3-01CE-4749-9431-1FBF746009EB}"/>
              </a:ext>
            </a:extLst>
          </p:cNvPr>
          <p:cNvSpPr>
            <a:spLocks noGrp="1"/>
          </p:cNvSpPr>
          <p:nvPr>
            <p:ph type="body" sz="quarter" idx="13" hasCustomPrompt="1"/>
          </p:nvPr>
        </p:nvSpPr>
        <p:spPr>
          <a:xfrm>
            <a:off x="2684145" y="5794303"/>
            <a:ext cx="11245216"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350AB3FA-3405-4169-9479-480C4E8FE5D9}"/>
              </a:ext>
            </a:extLst>
          </p:cNvPr>
          <p:cNvPicPr>
            <a:picLocks noChangeAspect="1"/>
          </p:cNvPicPr>
          <p:nvPr userDrawn="1"/>
        </p:nvPicPr>
        <p:blipFill>
          <a:blip r:embed="rId2"/>
          <a:stretch>
            <a:fillRect/>
          </a:stretch>
        </p:blipFill>
        <p:spPr bwMode="black">
          <a:xfrm>
            <a:off x="659041" y="1240156"/>
            <a:ext cx="1866989" cy="1671528"/>
          </a:xfrm>
          <a:prstGeom prst="rect">
            <a:avLst/>
          </a:prstGeom>
        </p:spPr>
      </p:pic>
    </p:spTree>
    <p:extLst>
      <p:ext uri="{BB962C8B-B14F-4D97-AF65-F5344CB8AC3E}">
        <p14:creationId xmlns:p14="http://schemas.microsoft.com/office/powerpoint/2010/main" val="374745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Alternate quote">
    <p:bg>
      <p:bgPr>
        <a:solidFill>
          <a:srgbClr val="EAE4D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E78741-2E92-4352-847E-7E79AA3BEDE7}"/>
              </a:ext>
            </a:extLst>
          </p:cNvPr>
          <p:cNvSpPr/>
          <p:nvPr userDrawn="1"/>
        </p:nvSpPr>
        <p:spPr bwMode="auto">
          <a:xfrm>
            <a:off x="0" y="0"/>
            <a:ext cx="4876800" cy="8229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40156270-9C86-4171-BEB2-C0F0D7A6B76A}"/>
              </a:ext>
            </a:extLst>
          </p:cNvPr>
          <p:cNvSpPr/>
          <p:nvPr userDrawn="1"/>
        </p:nvSpPr>
        <p:spPr bwMode="auto">
          <a:xfrm>
            <a:off x="1280161" y="1948232"/>
            <a:ext cx="12649199" cy="5061044"/>
          </a:xfrm>
          <a:prstGeom prst="rect">
            <a:avLst/>
          </a:prstGeom>
          <a:solidFill>
            <a:schemeClr val="bg1"/>
          </a:solidFill>
          <a:ln>
            <a:noFill/>
            <a:headEnd type="none" w="med" len="med"/>
            <a:tailEnd type="none" w="med" len="med"/>
          </a:ln>
          <a:effectLst>
            <a:outerShdw blurRad="355600" dist="190500" dir="5400000" sx="101000" sy="101000" algn="ctr" rotWithShape="0">
              <a:srgbClr val="000000">
                <a:alpha val="11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1280162" y="2629865"/>
            <a:ext cx="12070079" cy="2634474"/>
          </a:xfrm>
          <a:noFill/>
        </p:spPr>
        <p:txBody>
          <a:bodyPr wrap="square" lIns="457200" tIns="0" rIns="182880" bIns="0" anchor="b" anchorCtr="0">
            <a:normAutofit/>
          </a:bodyPr>
          <a:lstStyle>
            <a:lvl1pPr algn="l" defTabSz="1119290" rtl="0" eaLnBrk="1" latinLnBrk="0" hangingPunct="1">
              <a:lnSpc>
                <a:spcPct val="90000"/>
              </a:lnSpc>
              <a:spcBef>
                <a:spcPct val="0"/>
              </a:spcBef>
              <a:buNone/>
              <a:defRPr lang="en-US" sz="3360" b="0" kern="1200" cap="none" spc="-60" baseline="0" dirty="0">
                <a:ln w="3175">
                  <a:noFill/>
                </a:ln>
                <a:solidFill>
                  <a:schemeClr val="tx1"/>
                </a:solidFill>
                <a:effectLst/>
                <a:latin typeface="+mj-lt"/>
                <a:ea typeface="+mn-ea"/>
                <a:cs typeface="Segoe UI" pitchFamily="34" charset="0"/>
              </a:defRPr>
            </a:lvl1pPr>
          </a:lstStyle>
          <a:p>
            <a:r>
              <a:rPr lang="en-US"/>
              <a:t>Quote text</a:t>
            </a:r>
          </a:p>
        </p:txBody>
      </p:sp>
      <p:sp>
        <p:nvSpPr>
          <p:cNvPr id="5" name="Text Placeholder 4"/>
          <p:cNvSpPr>
            <a:spLocks noGrp="1"/>
          </p:cNvSpPr>
          <p:nvPr>
            <p:ph type="body" sz="quarter" idx="12" hasCustomPrompt="1"/>
          </p:nvPr>
        </p:nvSpPr>
        <p:spPr>
          <a:xfrm>
            <a:off x="1280162" y="5646467"/>
            <a:ext cx="12068260"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1280161" y="6134147"/>
            <a:ext cx="12068258" cy="406265"/>
          </a:xfrm>
          <a:noFill/>
        </p:spPr>
        <p:txBody>
          <a:bodyPr wrap="square" lIns="457200" tIns="0" rIns="18288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Company or position</a:t>
            </a:r>
          </a:p>
        </p:txBody>
      </p:sp>
      <p:sp>
        <p:nvSpPr>
          <p:cNvPr id="12" name="Rectangle 11">
            <a:extLst>
              <a:ext uri="{FF2B5EF4-FFF2-40B4-BE49-F238E27FC236}">
                <a16:creationId xmlns:a16="http://schemas.microsoft.com/office/drawing/2014/main" id="{B5CAA7F6-8C5E-4C0C-9380-3938313CCE9B}"/>
              </a:ext>
            </a:extLst>
          </p:cNvPr>
          <p:cNvSpPr/>
          <p:nvPr userDrawn="1"/>
        </p:nvSpPr>
        <p:spPr bwMode="auto">
          <a:xfrm>
            <a:off x="701040" y="1040333"/>
            <a:ext cx="1752600" cy="1755648"/>
          </a:xfrm>
          <a:prstGeom prst="rect">
            <a:avLst/>
          </a:prstGeom>
          <a:gradFill>
            <a:gsLst>
              <a:gs pos="1000">
                <a:srgbClr val="50E6FF">
                  <a:alpha val="90000"/>
                </a:srgbClr>
              </a:gs>
              <a:gs pos="100000">
                <a:srgbClr val="D59DFF">
                  <a:alpha val="90000"/>
                </a:srgbClr>
              </a:gs>
            </a:gsLst>
            <a:lin ang="2400000" scaled="0"/>
          </a:gradFill>
          <a:ln>
            <a:noFill/>
            <a:headEnd type="none" w="med" len="med"/>
            <a:tailEnd type="none" w="med" len="med"/>
          </a:ln>
          <a:effectLst>
            <a:outerShdw blurRad="355600" dist="190500" dir="5400000" sx="101000" sy="101000" algn="ctr" rotWithShape="0">
              <a:srgbClr val="000000">
                <a:alpha val="27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lvl="0"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14" name="Picture 13">
            <a:extLst>
              <a:ext uri="{FF2B5EF4-FFF2-40B4-BE49-F238E27FC236}">
                <a16:creationId xmlns:a16="http://schemas.microsoft.com/office/drawing/2014/main" id="{0D984DC6-2262-41BA-8742-20A3565F58FA}"/>
              </a:ext>
            </a:extLst>
          </p:cNvPr>
          <p:cNvPicPr>
            <a:picLocks noChangeAspect="1"/>
          </p:cNvPicPr>
          <p:nvPr userDrawn="1"/>
        </p:nvPicPr>
        <p:blipFill>
          <a:blip r:embed="rId2"/>
          <a:stretch>
            <a:fillRect/>
          </a:stretch>
        </p:blipFill>
        <p:spPr>
          <a:xfrm>
            <a:off x="1035045" y="1466647"/>
            <a:ext cx="1294903" cy="1163218"/>
          </a:xfrm>
          <a:prstGeom prst="rect">
            <a:avLst/>
          </a:prstGeom>
        </p:spPr>
      </p:pic>
    </p:spTree>
    <p:extLst>
      <p:ext uri="{BB962C8B-B14F-4D97-AF65-F5344CB8AC3E}">
        <p14:creationId xmlns:p14="http://schemas.microsoft.com/office/powerpoint/2010/main" val="35057547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emo slide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254998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emo slide ocea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330457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1">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177290023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emo slide viole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974748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1">
    <p:bg>
      <p:bgPr>
        <a:gradFill>
          <a:gsLst>
            <a:gs pos="1000">
              <a:srgbClr val="50E6FF"/>
            </a:gs>
            <a:gs pos="99000">
              <a:schemeClr val="accent3"/>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82820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2">
    <p:bg>
      <p:bgPr>
        <a:gradFill>
          <a:gsLst>
            <a:gs pos="1000">
              <a:srgbClr val="FF9349"/>
            </a:gs>
            <a:gs pos="99000">
              <a:srgbClr val="D83B01"/>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21530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Title gradient 3">
    <p:bg>
      <p:bgPr>
        <a:gradFill>
          <a:gsLst>
            <a:gs pos="99000">
              <a:srgbClr val="831490"/>
            </a:gs>
            <a:gs pos="1000">
              <a:srgbClr val="D59DFF"/>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95850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1">
    <p:bg>
      <p:bgRef idx="1001">
        <a:schemeClr val="bg2"/>
      </p:bgRef>
    </p:bg>
    <p:spTree>
      <p:nvGrpSpPr>
        <p:cNvPr id="1" name=""/>
        <p:cNvGrpSpPr/>
        <p:nvPr/>
      </p:nvGrpSpPr>
      <p:grpSpPr>
        <a:xfrm>
          <a:off x="0" y="0"/>
          <a:ext cx="0" cy="0"/>
          <a:chOff x="0" y="0"/>
          <a:chExt cx="0" cy="0"/>
        </a:xfrm>
      </p:grpSpPr>
      <p:pic>
        <p:nvPicPr>
          <p:cNvPr id="7" name="Dark: Create impact faster">
            <a:extLst>
              <a:ext uri="{FF2B5EF4-FFF2-40B4-BE49-F238E27FC236}">
                <a16:creationId xmlns:a16="http://schemas.microsoft.com/office/drawing/2014/main" id="{53BEC10D-83A8-4649-88F8-525050193C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19" t="25380" r="45026" b="35480"/>
          <a:stretch/>
        </p:blipFill>
        <p:spPr bwMode="ltGray">
          <a:xfrm>
            <a:off x="4526281" y="0"/>
            <a:ext cx="10104120" cy="8229600"/>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72337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2">
    <p:bg>
      <p:bgRef idx="1001">
        <a:schemeClr val="bg2"/>
      </p:bgRef>
    </p:bg>
    <p:spTree>
      <p:nvGrpSpPr>
        <p:cNvPr id="1" name=""/>
        <p:cNvGrpSpPr/>
        <p:nvPr/>
      </p:nvGrpSpPr>
      <p:grpSpPr>
        <a:xfrm>
          <a:off x="0" y="0"/>
          <a:ext cx="0" cy="0"/>
          <a:chOff x="0" y="0"/>
          <a:chExt cx="0" cy="0"/>
        </a:xfrm>
      </p:grpSpPr>
      <p:pic>
        <p:nvPicPr>
          <p:cNvPr id="4" name="Dark: Break through barriers">
            <a:extLst>
              <a:ext uri="{FF2B5EF4-FFF2-40B4-BE49-F238E27FC236}">
                <a16:creationId xmlns:a16="http://schemas.microsoft.com/office/drawing/2014/main" id="{AE01FB6F-69FB-4C55-8F77-47A91333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458" t="41245" r="41127" b="18630"/>
          <a:stretch/>
        </p:blipFill>
        <p:spPr bwMode="ltGray">
          <a:xfrm>
            <a:off x="1" y="-1"/>
            <a:ext cx="14630401"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5834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3">
    <p:bg>
      <p:bgRef idx="1001">
        <a:schemeClr val="bg2"/>
      </p:bgRef>
    </p:bg>
    <p:spTree>
      <p:nvGrpSpPr>
        <p:cNvPr id="1" name=""/>
        <p:cNvGrpSpPr/>
        <p:nvPr/>
      </p:nvGrpSpPr>
      <p:grpSpPr>
        <a:xfrm>
          <a:off x="0" y="0"/>
          <a:ext cx="0" cy="0"/>
          <a:chOff x="0" y="0"/>
          <a:chExt cx="0" cy="0"/>
        </a:xfrm>
      </p:grpSpPr>
      <p:pic>
        <p:nvPicPr>
          <p:cNvPr id="5" name="Dark: Adapt to anything">
            <a:extLst>
              <a:ext uri="{FF2B5EF4-FFF2-40B4-BE49-F238E27FC236}">
                <a16:creationId xmlns:a16="http://schemas.microsoft.com/office/drawing/2014/main" id="{C01D04A8-6185-4D88-82A2-8E8101A916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1" t="18783" r="47913" b="31741"/>
          <a:stretch/>
        </p:blipFill>
        <p:spPr bwMode="ltGray">
          <a:xfrm>
            <a:off x="6400801" y="-1"/>
            <a:ext cx="82296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25339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ection title graphic 4">
    <p:bg>
      <p:bgRef idx="1001">
        <a:schemeClr val="bg2"/>
      </p:bgRef>
    </p:bg>
    <p:spTree>
      <p:nvGrpSpPr>
        <p:cNvPr id="1" name=""/>
        <p:cNvGrpSpPr/>
        <p:nvPr/>
      </p:nvGrpSpPr>
      <p:grpSpPr>
        <a:xfrm>
          <a:off x="0" y="0"/>
          <a:ext cx="0" cy="0"/>
          <a:chOff x="0" y="0"/>
          <a:chExt cx="0" cy="0"/>
        </a:xfrm>
      </p:grpSpPr>
      <p:pic>
        <p:nvPicPr>
          <p:cNvPr id="4" name="Dark: Innovate everywhere">
            <a:extLst>
              <a:ext uri="{FF2B5EF4-FFF2-40B4-BE49-F238E27FC236}">
                <a16:creationId xmlns:a16="http://schemas.microsoft.com/office/drawing/2014/main" id="{4EAC99E1-B968-408B-9767-C938059B73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47" t="14647" r="41253" b="35235"/>
          <a:stretch/>
        </p:blipFill>
        <p:spPr bwMode="ltGray">
          <a:xfrm>
            <a:off x="0" y="-1"/>
            <a:ext cx="14630400" cy="8229601"/>
          </a:xfrm>
          <a:prstGeom prst="rect">
            <a:avLst/>
          </a:prstGeom>
        </p:spPr>
      </p:pic>
      <p:sp>
        <p:nvSpPr>
          <p:cNvPr id="2" name="Title 1"/>
          <p:cNvSpPr>
            <a:spLocks noGrp="1"/>
          </p:cNvSpPr>
          <p:nvPr>
            <p:ph type="title" hasCustomPrompt="1"/>
          </p:nvPr>
        </p:nvSpPr>
        <p:spPr>
          <a:xfrm>
            <a:off x="702259" y="3642969"/>
            <a:ext cx="47384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81728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creensh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6243525" y="1757281"/>
            <a:ext cx="8386876" cy="3486467"/>
          </a:xfrm>
          <a:prstGeom prst="roundRect">
            <a:avLst>
              <a:gd name="adj" fmla="val 0"/>
            </a:avLst>
          </a:prstGeom>
          <a:blipFill>
            <a:blip r:embed="rId2"/>
            <a:stretch>
              <a:fillRect/>
            </a:stretch>
          </a:blipFill>
          <a:ln w="381000">
            <a:solidFill>
              <a:schemeClr val="tx1"/>
            </a:solidFill>
          </a:ln>
          <a:effectLst>
            <a:outerShdw blurRad="254000" dist="292100" dir="2700000" sx="101000" sy="101000" algn="ctr" rotWithShape="0">
              <a:srgbClr val="000000">
                <a:alpha val="15000"/>
              </a:srgbClr>
            </a:outerShdw>
          </a:effectLst>
        </p:spPr>
        <p:txBody>
          <a:bodyPr tIns="2377440"/>
          <a:lstStyle>
            <a:lvl1pPr marL="0" indent="0">
              <a:defRPr lang="en-US" sz="1680" b="1" kern="1200" spc="0" baseline="0" dirty="0">
                <a:solidFill>
                  <a:srgbClr val="000000"/>
                </a:solidFill>
                <a:latin typeface="+mn-lt"/>
                <a:ea typeface="+mn-ea"/>
                <a:cs typeface="Segoe UI" panose="020B0502040204020203" pitchFamily="34" charset="0"/>
              </a:defRPr>
            </a:lvl1pPr>
          </a:lstStyle>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74320" marR="0" lvl="0" indent="-274320" algn="ctr"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651170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Mobile Screensho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0198-B250-44FD-9AC7-BA0E6E23B5C1}"/>
              </a:ext>
            </a:extLst>
          </p:cNvPr>
          <p:cNvSpPr>
            <a:spLocks noGrp="1"/>
          </p:cNvSpPr>
          <p:nvPr>
            <p:ph type="title"/>
          </p:nvPr>
        </p:nvSpPr>
        <p:spPr>
          <a:xfrm>
            <a:off x="705916" y="548640"/>
            <a:ext cx="4628084" cy="1329595"/>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6F25D0DC-756F-45C2-A98F-05B75941978C}"/>
              </a:ext>
            </a:extLst>
          </p:cNvPr>
          <p:cNvSpPr>
            <a:spLocks noGrp="1"/>
          </p:cNvSpPr>
          <p:nvPr>
            <p:ph type="body" sz="quarter" idx="11"/>
          </p:nvPr>
        </p:nvSpPr>
        <p:spPr>
          <a:xfrm>
            <a:off x="705916" y="2874646"/>
            <a:ext cx="4628084" cy="1034129"/>
          </a:xfrm>
        </p:spPr>
        <p:txBody>
          <a:bodyPr/>
          <a:lstStyle>
            <a:lvl1pPr marL="0" indent="0">
              <a:buNone/>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111676F-0A7B-49C1-8A96-1063E1813997}"/>
              </a:ext>
            </a:extLst>
          </p:cNvPr>
          <p:cNvSpPr>
            <a:spLocks noGrp="1"/>
          </p:cNvSpPr>
          <p:nvPr>
            <p:ph sz="quarter" idx="12" hasCustomPrompt="1"/>
          </p:nvPr>
        </p:nvSpPr>
        <p:spPr>
          <a:xfrm>
            <a:off x="9256674" y="2893198"/>
            <a:ext cx="3151160" cy="2443204"/>
          </a:xfrm>
          <a:prstGeom prst="roundRect">
            <a:avLst>
              <a:gd name="adj" fmla="val 8222"/>
            </a:avLst>
          </a:prstGeom>
          <a:blipFill>
            <a:blip r:embed="rId2"/>
            <a:stretch>
              <a:fillRect/>
            </a:stretch>
          </a:blipFill>
          <a:ln w="241300">
            <a:solidFill>
              <a:schemeClr val="tx1"/>
            </a:solidFill>
          </a:ln>
          <a:effectLst>
            <a:outerShdw blurRad="254000" dist="292100" dir="2700000" sx="101000" sy="101000" algn="ctr" rotWithShape="0">
              <a:srgbClr val="000000">
                <a:alpha val="15000"/>
              </a:srgbClr>
            </a:outerShdw>
          </a:effectLst>
        </p:spPr>
        <p:txBody>
          <a:bodyPr tIns="1463040" bIns="0" anchor="ctr" anchorCtr="0"/>
          <a:lstStyle>
            <a:lvl1pPr marL="0" indent="0" algn="ctr">
              <a:buNone/>
              <a:defRPr lang="en-US" sz="1320" b="1" kern="1200" spc="0" baseline="0" dirty="0">
                <a:solidFill>
                  <a:schemeClr val="bg1"/>
                </a:solidFill>
                <a:latin typeface="+mn-lt"/>
                <a:ea typeface="+mn-ea"/>
                <a:cs typeface="Segoe UI" panose="020B0502040204020203" pitchFamily="34" charset="0"/>
              </a:defRPr>
            </a:lvl1pPr>
          </a:lstStyle>
          <a:p>
            <a:pPr marL="342900" marR="0" lvl="0" indent="-342900" algn="ctr" defTabSz="1119290"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342900" marR="0" lvl="0" indent="-342900" algn="ctr" defTabSz="1119290"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7539082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tx1"/>
                </a:solidFill>
                <a:latin typeface="Segoe UI" panose="020B0502040204020203" pitchFamily="34" charset="0"/>
                <a:cs typeface="Segoe UI" panose="020B0502040204020203" pitchFamily="34" charset="0"/>
              </a:rPr>
              <a:t>Microsoft Viva </a:t>
            </a:r>
            <a:r>
              <a:rPr lang="en-US" sz="800" b="0" i="0" kern="1200">
                <a:solidFill>
                  <a:schemeClr val="tx1"/>
                </a:solidFill>
                <a:effectLst/>
                <a:latin typeface="Segoe UI" panose="020B0502040204020203" pitchFamily="34" charset="0"/>
                <a:ea typeface="+mn-ea"/>
                <a:cs typeface="Segoe UI" panose="020B0502040204020203" pitchFamily="34" charset="0"/>
              </a:rPr>
              <a:t>brand expression</a:t>
            </a:r>
            <a:endParaRPr lang="en-US" kern="100">
              <a:solidFill>
                <a:schemeClr val="tx1"/>
              </a:solidFill>
              <a:latin typeface="Segoe UI" panose="020B0502040204020203" pitchFamily="34" charset="0"/>
              <a:cs typeface="Segoe UI" panose="020B0502040204020203" pitchFamily="34" charset="0"/>
            </a:endParaRPr>
          </a:p>
        </p:txBody>
      </p:sp>
      <p:sp>
        <p:nvSpPr>
          <p:cNvPr id="7" name="object 33">
            <a:extLst>
              <a:ext uri="{FF2B5EF4-FFF2-40B4-BE49-F238E27FC236}">
                <a16:creationId xmlns:a16="http://schemas.microsoft.com/office/drawing/2014/main" id="{2803D615-190B-1843-806A-3EDEAED77A61}"/>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tx1"/>
                </a:solidFill>
                <a:latin typeface="Segoe UI" panose="020B0502040204020203" pitchFamily="34" charset="0"/>
                <a:cs typeface="Segoe UI" panose="020B0502040204020203" pitchFamily="34" charset="0"/>
              </a:rPr>
              <a:t>Microsoft </a:t>
            </a:r>
            <a:r>
              <a:rPr lang="en-US" sz="800" b="0" i="0" u="none" strike="noStrike" kern="1200">
                <a:solidFill>
                  <a:schemeClr val="tx1"/>
                </a:solidFill>
                <a:effectLst/>
                <a:latin typeface="Segoe UI" panose="020B0502040204020203" pitchFamily="34" charset="0"/>
                <a:ea typeface="+mn-ea"/>
                <a:cs typeface="Segoe UI" panose="020B0502040204020203" pitchFamily="34" charset="0"/>
              </a:rPr>
              <a:t>confidential</a:t>
            </a:r>
            <a:endParaRPr lang="en-US" kern="100">
              <a:solidFill>
                <a:schemeClr val="tx1"/>
              </a:solidFill>
              <a:latin typeface="Segoe UI" panose="020B0502040204020203" pitchFamily="34" charset="0"/>
              <a:cs typeface="Segoe UI" panose="020B0502040204020203" pitchFamily="34" charset="0"/>
            </a:endParaRP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1500" y="571501"/>
            <a:ext cx="3200400" cy="225453"/>
          </a:xfrm>
          <a:prstGeom prst="rect">
            <a:avLst/>
          </a:prstGeom>
        </p:spPr>
        <p:txBody>
          <a:bodyPr lIns="0" tIns="0" rIns="0" bIns="0"/>
          <a:lstStyle>
            <a:lvl1pPr>
              <a:defRPr sz="1600" baseline="0">
                <a:solidFill>
                  <a:srgbClr val="000000"/>
                </a:solidFill>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pos="360" userDrawn="1">
          <p15:clr>
            <a:srgbClr val="FBAE40"/>
          </p15:clr>
        </p15:guide>
        <p15:guide id="2" pos="2376" userDrawn="1">
          <p15:clr>
            <a:srgbClr val="FBAE40"/>
          </p15:clr>
        </p15:guide>
        <p15:guide id="3" pos="2520" userDrawn="1">
          <p15:clr>
            <a:srgbClr val="FBAE40"/>
          </p15:clr>
        </p15:guide>
        <p15:guide id="4" pos="3096" userDrawn="1">
          <p15:clr>
            <a:srgbClr val="FBAE40"/>
          </p15:clr>
        </p15:guide>
        <p15:guide id="5" pos="3240" userDrawn="1">
          <p15:clr>
            <a:srgbClr val="FBAE40"/>
          </p15:clr>
        </p15:guide>
        <p15:guide id="6" pos="4536" userDrawn="1">
          <p15:clr>
            <a:srgbClr val="FBAE40"/>
          </p15:clr>
        </p15:guide>
        <p15:guide id="7" pos="4680" userDrawn="1">
          <p15:clr>
            <a:srgbClr val="FBAE40"/>
          </p15:clr>
        </p15:guide>
        <p15:guide id="8" pos="5976" userDrawn="1">
          <p15:clr>
            <a:srgbClr val="FBAE40"/>
          </p15:clr>
        </p15:guide>
        <p15:guide id="9" pos="6120" userDrawn="1">
          <p15:clr>
            <a:srgbClr val="FBAE40"/>
          </p15:clr>
        </p15:guide>
        <p15:guide id="10" pos="6696" userDrawn="1">
          <p15:clr>
            <a:srgbClr val="FBAE40"/>
          </p15:clr>
        </p15:guide>
        <p15:guide id="11" pos="6840" userDrawn="1">
          <p15:clr>
            <a:srgbClr val="FBAE40"/>
          </p15:clr>
        </p15:guide>
        <p15:guide id="12" pos="8856" userDrawn="1">
          <p15:clr>
            <a:srgbClr val="FBAE40"/>
          </p15:clr>
        </p15:guide>
        <p15:guide id="13" pos="1656" userDrawn="1">
          <p15:clr>
            <a:srgbClr val="FBAE40"/>
          </p15:clr>
        </p15:guide>
        <p15:guide id="14" pos="1800" userDrawn="1">
          <p15:clr>
            <a:srgbClr val="FBAE40"/>
          </p15:clr>
        </p15:guide>
        <p15:guide id="15" pos="2232" userDrawn="1">
          <p15:clr>
            <a:srgbClr val="FBAE40"/>
          </p15:clr>
        </p15:guide>
        <p15:guide id="16" orient="horz" pos="360" userDrawn="1">
          <p15:clr>
            <a:srgbClr val="FBAE40"/>
          </p15:clr>
        </p15:guide>
        <p15:guide id="17" orient="horz" pos="1296" userDrawn="1">
          <p15:clr>
            <a:srgbClr val="FBAE40"/>
          </p15:clr>
        </p15:guide>
        <p15:guide id="18" orient="horz" pos="2592" userDrawn="1">
          <p15:clr>
            <a:srgbClr val="FBAE40"/>
          </p15:clr>
        </p15:guide>
        <p15:guide id="19" orient="horz" pos="2448" userDrawn="1">
          <p15:clr>
            <a:srgbClr val="FBAE40"/>
          </p15:clr>
        </p15:guide>
        <p15:guide id="20" orient="horz" pos="2736" userDrawn="1">
          <p15:clr>
            <a:srgbClr val="FBAE40"/>
          </p15:clr>
        </p15:guide>
        <p15:guide id="21" orient="horz" pos="3888" userDrawn="1">
          <p15:clr>
            <a:srgbClr val="FBAE40"/>
          </p15:clr>
        </p15:guide>
        <p15:guide id="22" orient="horz" pos="4320" userDrawn="1">
          <p15:clr>
            <a:srgbClr val="FBAE40"/>
          </p15:clr>
        </p15:guide>
        <p15:guide id="23" orient="horz" pos="4824" userDrawn="1">
          <p15:clr>
            <a:srgbClr val="FBAE40"/>
          </p15:clr>
        </p15:guide>
        <p15:guide id="24" orient="horz" pos="4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2">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244113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8950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7062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822584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hank you photo">
    <p:bg>
      <p:bgPr>
        <a:solidFill>
          <a:srgbClr val="EAE4D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2258" y="3642969"/>
            <a:ext cx="4738420"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89936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EAE4DC"/>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5" name="Picture 4" descr="Logo&#10;&#10;Description automatically generated with medium confidence">
            <a:extLst>
              <a:ext uri="{FF2B5EF4-FFF2-40B4-BE49-F238E27FC236}">
                <a16:creationId xmlns:a16="http://schemas.microsoft.com/office/drawing/2014/main" id="{4E695B53-CE74-45F5-B29D-B6E72D9A8E31}"/>
              </a:ext>
            </a:extLst>
          </p:cNvPr>
          <p:cNvPicPr>
            <a:picLocks noChangeAspect="1"/>
          </p:cNvPicPr>
          <p:nvPr userDrawn="1"/>
        </p:nvPicPr>
        <p:blipFill rotWithShape="1">
          <a:blip r:embed="rId2"/>
          <a:srcRect l="8275" t="32690" r="8091" b="32918"/>
          <a:stretch/>
        </p:blipFill>
        <p:spPr>
          <a:xfrm>
            <a:off x="698451" y="697231"/>
            <a:ext cx="3428836" cy="354077"/>
          </a:xfrm>
          <a:prstGeom prst="rect">
            <a:avLst/>
          </a:prstGeom>
        </p:spPr>
      </p:pic>
    </p:spTree>
    <p:extLst>
      <p:ext uri="{BB962C8B-B14F-4D97-AF65-F5344CB8AC3E}">
        <p14:creationId xmlns:p14="http://schemas.microsoft.com/office/powerpoint/2010/main" val="12683420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164052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47193" y="3572465"/>
            <a:ext cx="9681386" cy="2151725"/>
          </a:xfrm>
          <a:prstGeom prst="rect">
            <a:avLst/>
          </a:prstGeom>
          <a:noFill/>
        </p:spPr>
        <p:txBody>
          <a:bodyPr lIns="0" tIns="91440" rIns="146304" bIns="91440" anchor="b" anchorCtr="0"/>
          <a:lstStyle>
            <a:lvl1pPr>
              <a:defRPr sz="6353" spc="-176"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547195" y="528595"/>
            <a:ext cx="1097746" cy="235717"/>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995889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5_Title Slide 4">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pic>
        <p:nvPicPr>
          <p:cNvPr id="12" name="Picture 11" descr="A person standing next to a building&#10;&#10;Description generated with very high confidence">
            <a:extLst>
              <a:ext uri="{FF2B5EF4-FFF2-40B4-BE49-F238E27FC236}">
                <a16:creationId xmlns:a16="http://schemas.microsoft.com/office/drawing/2014/main" id="{42AEB605-56D2-4A41-A121-5D6BAFC78B86}"/>
              </a:ext>
            </a:extLst>
          </p:cNvPr>
          <p:cNvPicPr>
            <a:picLocks noChangeAspect="1"/>
          </p:cNvPicPr>
          <p:nvPr userDrawn="1"/>
        </p:nvPicPr>
        <p:blipFill>
          <a:blip r:embed="rId2"/>
          <a:stretch>
            <a:fillRect/>
          </a:stretch>
        </p:blipFill>
        <p:spPr>
          <a:xfrm>
            <a:off x="1" y="1"/>
            <a:ext cx="14923770" cy="8390963"/>
          </a:xfrm>
          <a:prstGeom prst="rect">
            <a:avLst/>
          </a:prstGeom>
        </p:spPr>
      </p:pic>
      <p:sp>
        <p:nvSpPr>
          <p:cNvPr id="15" name="Rectangle 14">
            <a:extLst>
              <a:ext uri="{FF2B5EF4-FFF2-40B4-BE49-F238E27FC236}">
                <a16:creationId xmlns:a16="http://schemas.microsoft.com/office/drawing/2014/main" id="{B29CFA76-D5A6-BB4A-AB91-5C92AE365E4F}"/>
              </a:ext>
            </a:extLst>
          </p:cNvPr>
          <p:cNvSpPr/>
          <p:nvPr userDrawn="1"/>
        </p:nvSpPr>
        <p:spPr bwMode="auto">
          <a:xfrm>
            <a:off x="1" y="-3656"/>
            <a:ext cx="14923770" cy="8394619"/>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pic>
        <p:nvPicPr>
          <p:cNvPr id="16" name="MS logo white - EMF" descr="Microsoft logo white text version">
            <a:extLst>
              <a:ext uri="{FF2B5EF4-FFF2-40B4-BE49-F238E27FC236}">
                <a16:creationId xmlns:a16="http://schemas.microsoft.com/office/drawing/2014/main" id="{3738198B-CC82-A84F-842F-27D3E5A0980F}"/>
              </a:ext>
            </a:extLst>
          </p:cNvPr>
          <p:cNvPicPr>
            <a:picLocks noChangeAspect="1"/>
          </p:cNvPicPr>
          <p:nvPr userDrawn="1"/>
        </p:nvPicPr>
        <p:blipFill>
          <a:blip r:embed="rId3"/>
          <a:stretch>
            <a:fillRect/>
          </a:stretch>
        </p:blipFill>
        <p:spPr bwMode="black">
          <a:xfrm>
            <a:off x="743070" y="650281"/>
            <a:ext cx="2191685" cy="469392"/>
          </a:xfrm>
          <a:prstGeom prst="rect">
            <a:avLst/>
          </a:prstGeom>
        </p:spPr>
      </p:pic>
    </p:spTree>
    <p:extLst>
      <p:ext uri="{BB962C8B-B14F-4D97-AF65-F5344CB8AC3E}">
        <p14:creationId xmlns:p14="http://schemas.microsoft.com/office/powerpoint/2010/main" val="2837998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6_Title Slide 4">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1"/>
            <a:ext cx="14630400" cy="82670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1"/>
            <a:ext cx="14630401" cy="8267065"/>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47193" y="3572465"/>
            <a:ext cx="9681386" cy="2151725"/>
          </a:xfrm>
          <a:prstGeom prst="rect">
            <a:avLst/>
          </a:prstGeom>
          <a:noFill/>
        </p:spPr>
        <p:txBody>
          <a:bodyPr lIns="0" tIns="91440" rIns="146304" bIns="91440" anchor="b" anchorCtr="0"/>
          <a:lstStyle>
            <a:lvl1pPr>
              <a:defRPr sz="6353" spc="-176"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555303" y="5683766"/>
            <a:ext cx="10031770" cy="859117"/>
          </a:xfrm>
          <a:prstGeom prst="rect">
            <a:avLst/>
          </a:prstGeom>
          <a:noFill/>
        </p:spPr>
        <p:txBody>
          <a:bodyPr lIns="0" tIns="109728" rIns="164592" bIns="109728">
            <a:noAutofit/>
          </a:bodyPr>
          <a:lstStyle>
            <a:lvl1pPr marL="0" indent="0">
              <a:spcBef>
                <a:spcPts val="0"/>
              </a:spcBef>
              <a:buNone/>
              <a:defRPr sz="2118"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5169829" cy="2826146"/>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849364" y="540157"/>
            <a:ext cx="795576" cy="220937"/>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547196" y="528595"/>
            <a:ext cx="259588" cy="235717"/>
          </a:xfrm>
          <a:prstGeom prst="rect">
            <a:avLst/>
          </a:prstGeom>
        </p:spPr>
      </p:pic>
    </p:spTree>
    <p:extLst>
      <p:ext uri="{BB962C8B-B14F-4D97-AF65-F5344CB8AC3E}">
        <p14:creationId xmlns:p14="http://schemas.microsoft.com/office/powerpoint/2010/main" val="24723272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4014" y="7604407"/>
            <a:ext cx="1477262" cy="543260"/>
          </a:xfrm>
          <a:prstGeom prst="rect">
            <a:avLst/>
          </a:prstGeom>
        </p:spPr>
      </p:pic>
      <p:cxnSp>
        <p:nvCxnSpPr>
          <p:cNvPr id="5" name="Straight Connector 4"/>
          <p:cNvCxnSpPr>
            <a:cxnSpLocks/>
          </p:cNvCxnSpPr>
          <p:nvPr userDrawn="1"/>
        </p:nvCxnSpPr>
        <p:spPr>
          <a:xfrm>
            <a:off x="338846" y="7515097"/>
            <a:ext cx="14168216"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631188"/>
      </p:ext>
    </p:extLst>
  </p:cSld>
  <p:clrMapOvr>
    <a:masterClrMapping/>
  </p:clrMapOvr>
  <p:transition>
    <p:fade/>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1">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82737957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44C58720-4630-EB41-9569-222B3DE80BF9}"/>
              </a:ext>
            </a:extLst>
          </p:cNvPr>
          <p:cNvSpPr txBox="1">
            <a:spLocks/>
          </p:cNvSpPr>
          <p:nvPr userDrawn="1"/>
        </p:nvSpPr>
        <p:spPr>
          <a:xfrm>
            <a:off x="7307582" y="1"/>
            <a:ext cx="7322819" cy="839343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p>
        </p:txBody>
      </p:sp>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20967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close up of a woman's hand, holding Surface" title="Microsoft brand photo">
            <a:extLst>
              <a:ext uri="{FF2B5EF4-FFF2-40B4-BE49-F238E27FC236}">
                <a16:creationId xmlns:a16="http://schemas.microsoft.com/office/drawing/2014/main" id="{6025004F-4C71-9049-82D3-7E3E9E038610}"/>
              </a:ext>
            </a:extLst>
          </p:cNvPr>
          <p:cNvPicPr>
            <a:picLocks noChangeAspect="1"/>
          </p:cNvPicPr>
          <p:nvPr userDrawn="1"/>
        </p:nvPicPr>
        <p:blipFill rotWithShape="1">
          <a:blip r:embed="rId3"/>
          <a:srcRect l="40212" t="8676" r="15917" b="17317"/>
          <a:stretch/>
        </p:blipFill>
        <p:spPr>
          <a:xfrm>
            <a:off x="7315200" y="0"/>
            <a:ext cx="7315200" cy="8229600"/>
          </a:xfrm>
          <a:prstGeom prst="rect">
            <a:avLst/>
          </a:prstGeom>
        </p:spPr>
      </p:pic>
      <p:sp>
        <p:nvSpPr>
          <p:cNvPr id="7" name="Rectangle 6">
            <a:extLst>
              <a:ext uri="{FF2B5EF4-FFF2-40B4-BE49-F238E27FC236}">
                <a16:creationId xmlns:a16="http://schemas.microsoft.com/office/drawing/2014/main" id="{F0433711-C437-5040-B2D3-29E08A4B36AA}"/>
              </a:ext>
            </a:extLst>
          </p:cNvPr>
          <p:cNvSpPr>
            <a:spLocks/>
          </p:cNvSpPr>
          <p:nvPr userDrawn="1"/>
        </p:nvSpPr>
        <p:spPr bwMode="auto">
          <a:xfrm rot="16200000">
            <a:off x="5915364" y="-485436"/>
            <a:ext cx="10110295" cy="731977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96834720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Woman on computer in server room" title="Microsoft brand photo">
            <a:extLst>
              <a:ext uri="{FF2B5EF4-FFF2-40B4-BE49-F238E27FC236}">
                <a16:creationId xmlns:a16="http://schemas.microsoft.com/office/drawing/2014/main" id="{68659FAC-9707-E24F-8047-0E29EFE1590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l="6353" r="43748"/>
          <a:stretch/>
        </p:blipFill>
        <p:spPr>
          <a:xfrm flipH="1">
            <a:off x="7330131" y="0"/>
            <a:ext cx="7300268" cy="8229600"/>
          </a:xfrm>
          <a:prstGeom prst="rect">
            <a:avLst/>
          </a:prstGeom>
        </p:spPr>
      </p:pic>
    </p:spTree>
    <p:extLst>
      <p:ext uri="{BB962C8B-B14F-4D97-AF65-F5344CB8AC3E}">
        <p14:creationId xmlns:p14="http://schemas.microsoft.com/office/powerpoint/2010/main" val="1828601456"/>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an looking at laptop" title="Microsoft brand photo">
            <a:extLst>
              <a:ext uri="{FF2B5EF4-FFF2-40B4-BE49-F238E27FC236}">
                <a16:creationId xmlns:a16="http://schemas.microsoft.com/office/drawing/2014/main" id="{0302EFF8-510A-6848-AEE6-9B82D1B16397}"/>
              </a:ext>
            </a:extLst>
          </p:cNvPr>
          <p:cNvPicPr>
            <a:picLocks noChangeAspect="1"/>
          </p:cNvPicPr>
          <p:nvPr userDrawn="1"/>
        </p:nvPicPr>
        <p:blipFill rotWithShape="1">
          <a:blip r:embed="rId3"/>
          <a:srcRect l="46569" t="5286" r="10303" b="86"/>
          <a:stretch/>
        </p:blipFill>
        <p:spPr>
          <a:xfrm>
            <a:off x="7330132" y="0"/>
            <a:ext cx="7300268" cy="8229600"/>
          </a:xfrm>
          <a:prstGeom prst="rect">
            <a:avLst/>
          </a:prstGeom>
        </p:spPr>
      </p:pic>
    </p:spTree>
    <p:extLst>
      <p:ext uri="{BB962C8B-B14F-4D97-AF65-F5344CB8AC3E}">
        <p14:creationId xmlns:p14="http://schemas.microsoft.com/office/powerpoint/2010/main" val="173781811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People in conference room" title="Microsoft brand photo">
            <a:extLst>
              <a:ext uri="{FF2B5EF4-FFF2-40B4-BE49-F238E27FC236}">
                <a16:creationId xmlns:a16="http://schemas.microsoft.com/office/drawing/2014/main" id="{8E3F1BEC-D33C-9948-B43C-6CB010BFD801}"/>
              </a:ext>
            </a:extLst>
          </p:cNvPr>
          <p:cNvPicPr>
            <a:picLocks noChangeAspect="1"/>
          </p:cNvPicPr>
          <p:nvPr userDrawn="1"/>
        </p:nvPicPr>
        <p:blipFill rotWithShape="1">
          <a:blip r:embed="rId3"/>
          <a:srcRect l="58606" t="31156" r="8195" b="12820"/>
          <a:stretch/>
        </p:blipFill>
        <p:spPr>
          <a:xfrm>
            <a:off x="7315200" y="0"/>
            <a:ext cx="7315201" cy="8229600"/>
          </a:xfrm>
          <a:prstGeom prst="rect">
            <a:avLst/>
          </a:prstGeom>
        </p:spPr>
      </p:pic>
    </p:spTree>
    <p:extLst>
      <p:ext uri="{BB962C8B-B14F-4D97-AF65-F5344CB8AC3E}">
        <p14:creationId xmlns:p14="http://schemas.microsoft.com/office/powerpoint/2010/main" val="883617481"/>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Man walking up steps with Surface pen and Surface " title="Microsoft brand photo">
            <a:extLst>
              <a:ext uri="{FF2B5EF4-FFF2-40B4-BE49-F238E27FC236}">
                <a16:creationId xmlns:a16="http://schemas.microsoft.com/office/drawing/2014/main" id="{6C6EF2B4-C995-6F40-80EC-02CA667685A6}"/>
              </a:ext>
            </a:extLst>
          </p:cNvPr>
          <p:cNvPicPr>
            <a:picLocks noChangeAspect="1"/>
          </p:cNvPicPr>
          <p:nvPr userDrawn="1"/>
        </p:nvPicPr>
        <p:blipFill rotWithShape="1">
          <a:blip r:embed="rId3"/>
          <a:srcRect l="43734" t="13403" r="6266" b="2204"/>
          <a:stretch/>
        </p:blipFill>
        <p:spPr>
          <a:xfrm>
            <a:off x="7315200" y="1"/>
            <a:ext cx="7315201" cy="8229601"/>
          </a:xfrm>
          <a:prstGeom prst="rect">
            <a:avLst/>
          </a:prstGeom>
        </p:spPr>
      </p:pic>
    </p:spTree>
    <p:extLst>
      <p:ext uri="{BB962C8B-B14F-4D97-AF65-F5344CB8AC3E}">
        <p14:creationId xmlns:p14="http://schemas.microsoft.com/office/powerpoint/2010/main" val="395801235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2 people looking at a Surface together" title="Microsoft brand photo">
            <a:extLst>
              <a:ext uri="{FF2B5EF4-FFF2-40B4-BE49-F238E27FC236}">
                <a16:creationId xmlns:a16="http://schemas.microsoft.com/office/drawing/2014/main" id="{A654AFA4-A203-B643-A709-354A129AE222}"/>
              </a:ext>
            </a:extLst>
          </p:cNvPr>
          <p:cNvPicPr>
            <a:picLocks noChangeAspect="1"/>
          </p:cNvPicPr>
          <p:nvPr userDrawn="1"/>
        </p:nvPicPr>
        <p:blipFill rotWithShape="1">
          <a:blip r:embed="rId3"/>
          <a:srcRect l="13424" t="9218" r="13357"/>
          <a:stretch/>
        </p:blipFill>
        <p:spPr>
          <a:xfrm>
            <a:off x="7315200" y="0"/>
            <a:ext cx="7315201" cy="8229600"/>
          </a:xfrm>
          <a:prstGeom prst="rect">
            <a:avLst/>
          </a:prstGeom>
        </p:spPr>
      </p:pic>
    </p:spTree>
    <p:extLst>
      <p:ext uri="{BB962C8B-B14F-4D97-AF65-F5344CB8AC3E}">
        <p14:creationId xmlns:p14="http://schemas.microsoft.com/office/powerpoint/2010/main" val="8597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E168100-DF77-6D49-BE13-B09BDC4EDD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371274244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D5C491-6FB7-DC4F-969D-341100CB57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222195377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85482-7C44-234E-AC14-9BF5BED702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5" name="Straight Connector 4">
            <a:extLst>
              <a:ext uri="{FF2B5EF4-FFF2-40B4-BE49-F238E27FC236}">
                <a16:creationId xmlns:a16="http://schemas.microsoft.com/office/drawing/2014/main" id="{877B728E-4706-8849-9120-C1677243E203}"/>
              </a:ext>
            </a:extLst>
          </p:cNvPr>
          <p:cNvCxnSpPr>
            <a:cxnSpLocks/>
          </p:cNvCxnSpPr>
          <p:nvPr userDrawn="1"/>
        </p:nvCxnSpPr>
        <p:spPr>
          <a:xfrm>
            <a:off x="526247"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E81C6D-565E-6A42-A638-34E2D38A6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15200" y="0"/>
            <a:ext cx="7315200" cy="8229600"/>
          </a:xfrm>
          <a:prstGeom prst="rect">
            <a:avLst/>
          </a:prstGeom>
        </p:spPr>
      </p:pic>
    </p:spTree>
    <p:extLst>
      <p:ext uri="{BB962C8B-B14F-4D97-AF65-F5344CB8AC3E}">
        <p14:creationId xmlns:p14="http://schemas.microsoft.com/office/powerpoint/2010/main" val="28889679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2">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5" y="1941790"/>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122761595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6" name="Picture 5" descr="Woman smiling" title="Microsoft brand photo">
            <a:extLst>
              <a:ext uri="{FF2B5EF4-FFF2-40B4-BE49-F238E27FC236}">
                <a16:creationId xmlns:a16="http://schemas.microsoft.com/office/drawing/2014/main" id="{F57B6832-EA30-FC42-9BA0-A810E979C131}"/>
              </a:ext>
            </a:extLst>
          </p:cNvPr>
          <p:cNvPicPr>
            <a:picLocks noChangeAspect="1"/>
          </p:cNvPicPr>
          <p:nvPr userDrawn="1"/>
        </p:nvPicPr>
        <p:blipFill rotWithShape="1">
          <a:blip r:embed="rId2"/>
          <a:srcRect l="63609" t="12736" r="6725" b="25180"/>
          <a:stretch/>
        </p:blipFill>
        <p:spPr>
          <a:xfrm>
            <a:off x="-1" y="0"/>
            <a:ext cx="7310629" cy="8229600"/>
          </a:xfrm>
          <a:prstGeom prst="rect">
            <a:avLst/>
          </a:prstGeom>
        </p:spPr>
      </p:pic>
      <p:cxnSp>
        <p:nvCxnSpPr>
          <p:cNvPr id="8" name="Straight Connector 7">
            <a:extLst>
              <a:ext uri="{FF2B5EF4-FFF2-40B4-BE49-F238E27FC236}">
                <a16:creationId xmlns:a16="http://schemas.microsoft.com/office/drawing/2014/main" id="{F75E879A-78D1-5949-AD84-8E85408E4FD3}"/>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6851F9A-52DE-044A-9FE4-5D1E87EF743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95426660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DFF6095-76C5-1D4F-940C-D0DA06882888}"/>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Man looking at his computer" title="Microsoft brand photo">
            <a:extLst>
              <a:ext uri="{FF2B5EF4-FFF2-40B4-BE49-F238E27FC236}">
                <a16:creationId xmlns:a16="http://schemas.microsoft.com/office/drawing/2014/main" id="{9B2874BB-0B37-8846-826B-138175D835CF}"/>
              </a:ext>
            </a:extLst>
          </p:cNvPr>
          <p:cNvPicPr>
            <a:picLocks noChangeAspect="1"/>
          </p:cNvPicPr>
          <p:nvPr userDrawn="1"/>
        </p:nvPicPr>
        <p:blipFill rotWithShape="1">
          <a:blip r:embed="rId2"/>
          <a:srcRect l="65420" t="21050" r="945" b="22155"/>
          <a:stretch/>
        </p:blipFill>
        <p:spPr>
          <a:xfrm>
            <a:off x="-1" y="0"/>
            <a:ext cx="7310629" cy="8229600"/>
          </a:xfrm>
          <a:prstGeom prst="rect">
            <a:avLst/>
          </a:prstGeom>
        </p:spPr>
      </p:pic>
      <p:sp>
        <p:nvSpPr>
          <p:cNvPr id="6" name="Rectangle 5">
            <a:extLst>
              <a:ext uri="{FF2B5EF4-FFF2-40B4-BE49-F238E27FC236}">
                <a16:creationId xmlns:a16="http://schemas.microsoft.com/office/drawing/2014/main" id="{849953B4-BE79-2D4D-A526-CED89F13113F}"/>
              </a:ext>
            </a:extLst>
          </p:cNvPr>
          <p:cNvSpPr>
            <a:spLocks/>
          </p:cNvSpPr>
          <p:nvPr userDrawn="1"/>
        </p:nvSpPr>
        <p:spPr bwMode="auto">
          <a:xfrm rot="16200000">
            <a:off x="-1404408" y="-479838"/>
            <a:ext cx="10110295" cy="731977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b="0" i="0" err="1">
              <a:gradFill>
                <a:gsLst>
                  <a:gs pos="0">
                    <a:srgbClr val="FFFFFF"/>
                  </a:gs>
                  <a:gs pos="100000">
                    <a:srgbClr val="FFFFFF"/>
                  </a:gs>
                </a:gsLst>
                <a:lin ang="5400000" scaled="0"/>
              </a:gradFill>
              <a:latin typeface="Segoe UI Semilight" panose="020B0402040204020203" pitchFamily="34" charset="0"/>
              <a:ea typeface="Segoe UI" pitchFamily="34" charset="0"/>
              <a:cs typeface="Segoe UI" pitchFamily="34" charset="0"/>
            </a:endParaRPr>
          </a:p>
        </p:txBody>
      </p:sp>
      <p:pic>
        <p:nvPicPr>
          <p:cNvPr id="7" name="Picture 6">
            <a:extLst>
              <a:ext uri="{FF2B5EF4-FFF2-40B4-BE49-F238E27FC236}">
                <a16:creationId xmlns:a16="http://schemas.microsoft.com/office/drawing/2014/main" id="{0E3AD38E-8B2F-7B4B-A84B-88DC3FAC3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73650782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3" name="Picture 2" descr="Woman holding Surface and smiling" title="Microsoft brand photo">
            <a:extLst>
              <a:ext uri="{FF2B5EF4-FFF2-40B4-BE49-F238E27FC236}">
                <a16:creationId xmlns:a16="http://schemas.microsoft.com/office/drawing/2014/main" id="{8CAF0B22-4A2D-674A-AFE6-95F04A5ACA7A}"/>
              </a:ext>
            </a:extLst>
          </p:cNvPr>
          <p:cNvPicPr>
            <a:picLocks noChangeAspect="1"/>
          </p:cNvPicPr>
          <p:nvPr userDrawn="1"/>
        </p:nvPicPr>
        <p:blipFill rotWithShape="1">
          <a:blip r:embed="rId2"/>
          <a:srcRect l="47943" r="6952" b="9754"/>
          <a:stretch/>
        </p:blipFill>
        <p:spPr>
          <a:xfrm>
            <a:off x="-1" y="0"/>
            <a:ext cx="7310629" cy="8229600"/>
          </a:xfrm>
          <a:prstGeom prst="rect">
            <a:avLst/>
          </a:prstGeom>
        </p:spPr>
      </p:pic>
      <p:cxnSp>
        <p:nvCxnSpPr>
          <p:cNvPr id="5" name="Straight Connector 4">
            <a:extLst>
              <a:ext uri="{FF2B5EF4-FFF2-40B4-BE49-F238E27FC236}">
                <a16:creationId xmlns:a16="http://schemas.microsoft.com/office/drawing/2014/main" id="{2E0ED70E-8537-624F-824B-EB19BCD41BA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77C387-5A29-894B-88D8-BD918AC91A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12908658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3" name="Picture 2" descr="Software developer on computer in conference room" title="Microsoft brand photo">
            <a:extLst>
              <a:ext uri="{FF2B5EF4-FFF2-40B4-BE49-F238E27FC236}">
                <a16:creationId xmlns:a16="http://schemas.microsoft.com/office/drawing/2014/main" id="{77C2EA10-359F-5142-8E26-B678EF59EA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679" t="8919" r="4821"/>
          <a:stretch/>
        </p:blipFill>
        <p:spPr>
          <a:xfrm>
            <a:off x="-1" y="0"/>
            <a:ext cx="7308666" cy="8229600"/>
          </a:xfrm>
          <a:prstGeom prst="rect">
            <a:avLst/>
          </a:prstGeom>
        </p:spPr>
      </p:pic>
      <p:cxnSp>
        <p:nvCxnSpPr>
          <p:cNvPr id="5" name="Straight Connector 4">
            <a:extLst>
              <a:ext uri="{FF2B5EF4-FFF2-40B4-BE49-F238E27FC236}">
                <a16:creationId xmlns:a16="http://schemas.microsoft.com/office/drawing/2014/main" id="{E59B46E7-D374-1241-A867-BF6D451BB084}"/>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37AC94F-E664-5248-B76D-32DE7B3DBC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35380210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69E2BB8-E832-7E4B-BBA9-D829DD96C42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6EB6F7E-DE42-5946-A0E0-856D26C6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34" y="0"/>
            <a:ext cx="7315200" cy="8229600"/>
          </a:xfrm>
          <a:prstGeom prst="rect">
            <a:avLst/>
          </a:prstGeom>
        </p:spPr>
      </p:pic>
      <p:pic>
        <p:nvPicPr>
          <p:cNvPr id="6" name="Picture 5">
            <a:extLst>
              <a:ext uri="{FF2B5EF4-FFF2-40B4-BE49-F238E27FC236}">
                <a16:creationId xmlns:a16="http://schemas.microsoft.com/office/drawing/2014/main" id="{1070FA98-966B-3048-8A29-C67309FEA39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1123663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6217E24-1255-1847-894B-8E80EFBCB666}"/>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AAA9DB85-B930-A445-B47A-003382CDAC51}"/>
              </a:ext>
            </a:extLst>
          </p:cNvPr>
          <p:cNvPicPr>
            <a:picLocks noChangeAspect="1"/>
          </p:cNvPicPr>
          <p:nvPr userDrawn="1"/>
        </p:nvPicPr>
        <p:blipFill rotWithShape="1">
          <a:blip r:embed="rId2"/>
          <a:srcRect l="19829" r="17863"/>
          <a:stretch/>
        </p:blipFill>
        <p:spPr>
          <a:xfrm>
            <a:off x="1" y="0"/>
            <a:ext cx="7308666" cy="8229600"/>
          </a:xfrm>
          <a:prstGeom prst="rect">
            <a:avLst/>
          </a:prstGeom>
        </p:spPr>
      </p:pic>
      <p:pic>
        <p:nvPicPr>
          <p:cNvPr id="6" name="Picture 5">
            <a:extLst>
              <a:ext uri="{FF2B5EF4-FFF2-40B4-BE49-F238E27FC236}">
                <a16:creationId xmlns:a16="http://schemas.microsoft.com/office/drawing/2014/main" id="{B7160CE3-550D-C546-ADCE-C4F0DD4686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29141709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BC3CCE7-EF67-3341-8D31-159948E86855}"/>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title="Photograph">
            <a:extLst>
              <a:ext uri="{FF2B5EF4-FFF2-40B4-BE49-F238E27FC236}">
                <a16:creationId xmlns:a16="http://schemas.microsoft.com/office/drawing/2014/main" id="{655DA26F-585E-934B-9873-6802C9C6B04D}"/>
              </a:ext>
            </a:extLst>
          </p:cNvPr>
          <p:cNvPicPr>
            <a:picLocks noChangeAspect="1"/>
          </p:cNvPicPr>
          <p:nvPr userDrawn="1"/>
        </p:nvPicPr>
        <p:blipFill rotWithShape="1">
          <a:blip r:embed="rId2"/>
          <a:srcRect l="40807" r="1"/>
          <a:stretch/>
        </p:blipFill>
        <p:spPr>
          <a:xfrm>
            <a:off x="1" y="0"/>
            <a:ext cx="7308666" cy="8229600"/>
          </a:xfrm>
          <a:prstGeom prst="rect">
            <a:avLst/>
          </a:prstGeom>
        </p:spPr>
      </p:pic>
      <p:pic>
        <p:nvPicPr>
          <p:cNvPr id="6" name="Picture 5">
            <a:extLst>
              <a:ext uri="{FF2B5EF4-FFF2-40B4-BE49-F238E27FC236}">
                <a16:creationId xmlns:a16="http://schemas.microsoft.com/office/drawing/2014/main" id="{6E62A37D-1905-1F49-8DDD-D3A97B5248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617057113"/>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ECE6E78-4052-F148-B718-2490682D4C57}"/>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DF286F-A5E1-C946-AB99-C76536670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44"/>
          <a:stretch/>
        </p:blipFill>
        <p:spPr>
          <a:xfrm>
            <a:off x="0" y="0"/>
            <a:ext cx="7308665" cy="8229600"/>
          </a:xfrm>
          <a:prstGeom prst="rect">
            <a:avLst/>
          </a:prstGeom>
        </p:spPr>
      </p:pic>
      <p:pic>
        <p:nvPicPr>
          <p:cNvPr id="6" name="Picture 5">
            <a:extLst>
              <a:ext uri="{FF2B5EF4-FFF2-40B4-BE49-F238E27FC236}">
                <a16:creationId xmlns:a16="http://schemas.microsoft.com/office/drawing/2014/main" id="{0F8F1058-0576-9448-8727-0E7DD01DA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964013112"/>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9590CE-2B79-584B-AC09-9699A1E5D40D}"/>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9EB158C-7D6F-154D-870E-85E663FDC2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94" r="6350"/>
          <a:stretch/>
        </p:blipFill>
        <p:spPr>
          <a:xfrm>
            <a:off x="0" y="0"/>
            <a:ext cx="7308665" cy="8229600"/>
          </a:xfrm>
          <a:prstGeom prst="rect">
            <a:avLst/>
          </a:prstGeom>
        </p:spPr>
      </p:pic>
      <p:pic>
        <p:nvPicPr>
          <p:cNvPr id="6" name="Picture 5">
            <a:extLst>
              <a:ext uri="{FF2B5EF4-FFF2-40B4-BE49-F238E27FC236}">
                <a16:creationId xmlns:a16="http://schemas.microsoft.com/office/drawing/2014/main" id="{FBC12385-4526-604D-AAF5-20E1A204CF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42257000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338846" y="7515097"/>
            <a:ext cx="14168216"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014" y="7605449"/>
            <a:ext cx="1477262" cy="541175"/>
          </a:xfrm>
          <a:prstGeom prst="rect">
            <a:avLst/>
          </a:prstGeom>
        </p:spPr>
      </p:pic>
      <p:cxnSp>
        <p:nvCxnSpPr>
          <p:cNvPr id="11" name="Straight Connector 10"/>
          <p:cNvCxnSpPr>
            <a:cxnSpLocks/>
          </p:cNvCxnSpPr>
          <p:nvPr userDrawn="1"/>
        </p:nvCxnSpPr>
        <p:spPr>
          <a:xfrm>
            <a:off x="338846" y="7515097"/>
            <a:ext cx="14168216"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6B3D63-4F2E-AF47-A5A8-F23CEB17C4A0}"/>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C9870E-7B1C-CB40-8460-1B9635B973A5}"/>
              </a:ext>
            </a:extLst>
          </p:cNvPr>
          <p:cNvPicPr>
            <a:picLocks/>
          </p:cNvPicPr>
          <p:nvPr userDrawn="1"/>
        </p:nvPicPr>
        <p:blipFill rotWithShape="1">
          <a:blip r:embed="rId3">
            <a:extLst>
              <a:ext uri="{28A0092B-C50C-407E-A947-70E740481C1C}">
                <a14:useLocalDpi xmlns:a14="http://schemas.microsoft.com/office/drawing/2010/main" val="0"/>
              </a:ext>
            </a:extLst>
          </a:blip>
          <a:srcRect l="38096" r="11948"/>
          <a:stretch/>
        </p:blipFill>
        <p:spPr>
          <a:xfrm>
            <a:off x="0" y="0"/>
            <a:ext cx="7308665" cy="8229600"/>
          </a:xfrm>
          <a:prstGeom prst="rect">
            <a:avLst/>
          </a:prstGeom>
        </p:spPr>
      </p:pic>
      <p:pic>
        <p:nvPicPr>
          <p:cNvPr id="8" name="Picture 7">
            <a:extLst>
              <a:ext uri="{FF2B5EF4-FFF2-40B4-BE49-F238E27FC236}">
                <a16:creationId xmlns:a16="http://schemas.microsoft.com/office/drawing/2014/main" id="{02F82FED-0F13-0245-B1C4-F1816C8C2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806973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a:t>
            </a:r>
            <a:r>
              <a:rPr lang="en-US" sz="800"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sz="800"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8"/>
            <a:ext cx="230585" cy="14630400"/>
          </a:xfrm>
          <a:prstGeom prst="rect">
            <a:avLst/>
          </a:prstGeom>
          <a:gradFill>
            <a:gsLst>
              <a:gs pos="0">
                <a:srgbClr val="E535E5"/>
              </a:gs>
              <a:gs pos="96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62981311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7FE3C-AC6E-6F43-B5EF-7D63D6AEC3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cxnSp>
        <p:nvCxnSpPr>
          <p:cNvPr id="4" name="Straight Connector 3">
            <a:extLst>
              <a:ext uri="{FF2B5EF4-FFF2-40B4-BE49-F238E27FC236}">
                <a16:creationId xmlns:a16="http://schemas.microsoft.com/office/drawing/2014/main" id="{B9FABA90-5251-7D40-8935-ABCFF12EDE1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3" descr="C:\Users\Sarah\Documents\_SSD_Business\Clients\BridgePartners\1517_BP_BCS_Ppts_Jessica\_BCS Photos\MSC17_ILSI_006.jpg">
            <a:extLst>
              <a:ext uri="{FF2B5EF4-FFF2-40B4-BE49-F238E27FC236}">
                <a16:creationId xmlns:a16="http://schemas.microsoft.com/office/drawing/2014/main" id="{B12F34B4-56BF-F142-8E47-A62B34D5292C}"/>
              </a:ext>
            </a:extLst>
          </p:cNvPr>
          <p:cNvPicPr>
            <a:picLocks noChangeAspect="1" noChangeArrowheads="1"/>
          </p:cNvPicPr>
          <p:nvPr userDrawn="1"/>
        </p:nvPicPr>
        <p:blipFill rotWithShape="1">
          <a:blip r:embed="rId3">
            <a:extLst>
              <a:ext uri="{28A0092B-C50C-407E-A947-70E740481C1C}">
                <a14:useLocalDpi xmlns:a14="http://schemas.microsoft.com/office/drawing/2010/main"/>
              </a:ext>
            </a:extLst>
          </a:blip>
          <a:srcRect l="50000"/>
          <a:stretch/>
        </p:blipFill>
        <p:spPr bwMode="auto">
          <a:xfrm>
            <a:off x="0" y="1"/>
            <a:ext cx="7315200" cy="82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570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1A16A7D-857D-E044-B806-6C9F00A5259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using a Surface Studio" title="Microsoft brand photo">
            <a:extLst>
              <a:ext uri="{FF2B5EF4-FFF2-40B4-BE49-F238E27FC236}">
                <a16:creationId xmlns:a16="http://schemas.microsoft.com/office/drawing/2014/main" id="{B444BAAE-1744-FB43-ADB0-CF8D9E92C294}"/>
              </a:ext>
            </a:extLst>
          </p:cNvPr>
          <p:cNvPicPr>
            <a:picLocks noChangeAspect="1"/>
          </p:cNvPicPr>
          <p:nvPr userDrawn="1"/>
        </p:nvPicPr>
        <p:blipFill rotWithShape="1">
          <a:blip r:embed="rId2"/>
          <a:srcRect l="52679" t="251" r="2252" b="529"/>
          <a:stretch/>
        </p:blipFill>
        <p:spPr>
          <a:xfrm>
            <a:off x="0" y="0"/>
            <a:ext cx="7315200" cy="8229600"/>
          </a:xfrm>
          <a:prstGeom prst="rect">
            <a:avLst/>
          </a:prstGeom>
        </p:spPr>
      </p:pic>
      <p:pic>
        <p:nvPicPr>
          <p:cNvPr id="5" name="Picture 4">
            <a:extLst>
              <a:ext uri="{FF2B5EF4-FFF2-40B4-BE49-F238E27FC236}">
                <a16:creationId xmlns:a16="http://schemas.microsoft.com/office/drawing/2014/main" id="{B5D3CCFF-8E63-9546-9708-F302EBA2FB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68567517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826978-0C66-534F-BC25-EAFEF2BD55E3}"/>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Woman on computer with pen" title="Microsoft brand photo">
            <a:extLst>
              <a:ext uri="{FF2B5EF4-FFF2-40B4-BE49-F238E27FC236}">
                <a16:creationId xmlns:a16="http://schemas.microsoft.com/office/drawing/2014/main" id="{2896F424-517F-8042-8F9F-7B63FDA8FB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137" r="8864"/>
          <a:stretch/>
        </p:blipFill>
        <p:spPr>
          <a:xfrm>
            <a:off x="0" y="0"/>
            <a:ext cx="7315200" cy="8229600"/>
          </a:xfrm>
          <a:prstGeom prst="rect">
            <a:avLst/>
          </a:prstGeom>
        </p:spPr>
      </p:pic>
      <p:pic>
        <p:nvPicPr>
          <p:cNvPr id="5" name="Picture 4">
            <a:extLst>
              <a:ext uri="{FF2B5EF4-FFF2-40B4-BE49-F238E27FC236}">
                <a16:creationId xmlns:a16="http://schemas.microsoft.com/office/drawing/2014/main" id="{0C9BD7EC-A649-6B4C-9C4B-E2F812F0D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64645408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E2CB82-CFA1-5049-B5BF-1D5051AA7F4C}"/>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2 people wearing HoloLens headsets" title="Microsoft brand photo">
            <a:extLst>
              <a:ext uri="{FF2B5EF4-FFF2-40B4-BE49-F238E27FC236}">
                <a16:creationId xmlns:a16="http://schemas.microsoft.com/office/drawing/2014/main" id="{4ED5176E-F0C5-B14F-B540-FFEF23E854D2}"/>
              </a:ext>
            </a:extLst>
          </p:cNvPr>
          <p:cNvPicPr>
            <a:picLocks noChangeAspect="1"/>
          </p:cNvPicPr>
          <p:nvPr userDrawn="1"/>
        </p:nvPicPr>
        <p:blipFill rotWithShape="1">
          <a:blip r:embed="rId2"/>
          <a:srcRect l="4852" r="6259"/>
          <a:stretch/>
        </p:blipFill>
        <p:spPr>
          <a:xfrm>
            <a:off x="0" y="0"/>
            <a:ext cx="7315200" cy="8229600"/>
          </a:xfrm>
          <a:prstGeom prst="rect">
            <a:avLst/>
          </a:prstGeom>
        </p:spPr>
      </p:pic>
      <p:pic>
        <p:nvPicPr>
          <p:cNvPr id="6" name="Picture 5">
            <a:extLst>
              <a:ext uri="{FF2B5EF4-FFF2-40B4-BE49-F238E27FC236}">
                <a16:creationId xmlns:a16="http://schemas.microsoft.com/office/drawing/2014/main" id="{B501CF88-9203-6A4D-A026-001D9B5CCC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563993109"/>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C3F9C5-F227-0E47-86D3-2E2D4459410D}"/>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3B14EC6-6CAD-104D-A3E7-7D4A97B385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5" name="Picture 4">
            <a:extLst>
              <a:ext uri="{FF2B5EF4-FFF2-40B4-BE49-F238E27FC236}">
                <a16:creationId xmlns:a16="http://schemas.microsoft.com/office/drawing/2014/main" id="{8C6AAF04-376E-1942-83F1-4A0CFB3A65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14306146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7EFAD0-7EB8-214A-8FF0-8D0ACEA8A7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5" name="Picture 4">
            <a:extLst>
              <a:ext uri="{FF2B5EF4-FFF2-40B4-BE49-F238E27FC236}">
                <a16:creationId xmlns:a16="http://schemas.microsoft.com/office/drawing/2014/main" id="{6A97EF99-0012-E94D-862D-9D7A3B5B41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2649178300"/>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56719F-6508-B447-8F89-DDCCE0CC905F}"/>
              </a:ext>
            </a:extLst>
          </p:cNvPr>
          <p:cNvCxnSpPr>
            <a:cxnSpLocks/>
          </p:cNvCxnSpPr>
          <p:nvPr userDrawn="1"/>
        </p:nvCxnSpPr>
        <p:spPr>
          <a:xfrm>
            <a:off x="7830251" y="895740"/>
            <a:ext cx="6292565"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58C9C5-678C-F144-88DB-CF6C28C49F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315200" cy="8229600"/>
          </a:xfrm>
          <a:prstGeom prst="rect">
            <a:avLst/>
          </a:prstGeom>
        </p:spPr>
      </p:pic>
      <p:pic>
        <p:nvPicPr>
          <p:cNvPr id="6" name="Picture 5">
            <a:extLst>
              <a:ext uri="{FF2B5EF4-FFF2-40B4-BE49-F238E27FC236}">
                <a16:creationId xmlns:a16="http://schemas.microsoft.com/office/drawing/2014/main" id="{9423345F-9516-E04B-BD9A-4DA1B7E7C8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830251" y="380305"/>
            <a:ext cx="1097280" cy="232806"/>
          </a:xfrm>
          <a:prstGeom prst="rect">
            <a:avLst/>
          </a:prstGeom>
        </p:spPr>
      </p:pic>
    </p:spTree>
    <p:extLst>
      <p:ext uri="{BB962C8B-B14F-4D97-AF65-F5344CB8AC3E}">
        <p14:creationId xmlns:p14="http://schemas.microsoft.com/office/powerpoint/2010/main" val="3167061533"/>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33_Custom Layou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F22E6-0BFC-7F4A-AFB9-5935943E0C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4" name="Straight Connector 3">
            <a:extLst>
              <a:ext uri="{FF2B5EF4-FFF2-40B4-BE49-F238E27FC236}">
                <a16:creationId xmlns:a16="http://schemas.microsoft.com/office/drawing/2014/main" id="{C9B3471C-3583-E243-8CF1-015437110401}"/>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0719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462557"/>
              </a:gs>
              <a:gs pos="100000">
                <a:srgbClr val="8661C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4275658292"/>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254252"/>
              </a:gs>
              <a:gs pos="100000">
                <a:srgbClr val="00A38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5646048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Hidden Title: For Agencies/Design No Copyright">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8"/>
            <a:ext cx="230585" cy="14630400"/>
          </a:xfrm>
          <a:prstGeom prst="rect">
            <a:avLst/>
          </a:prstGeom>
          <a:gradFill>
            <a:gsLst>
              <a:gs pos="1000">
                <a:srgbClr val="E535E5"/>
              </a:gs>
              <a:gs pos="98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185329882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2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gradFill>
            <a:gsLst>
              <a:gs pos="20000">
                <a:srgbClr val="2F345B"/>
              </a:gs>
              <a:gs pos="100000">
                <a:srgbClr val="0078D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12246664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WORKSHEE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DF6CB0-C62C-45DB-B284-D2D373F9C3BB}"/>
              </a:ext>
            </a:extLst>
          </p:cNvPr>
          <p:cNvSpPr/>
          <p:nvPr userDrawn="1"/>
        </p:nvSpPr>
        <p:spPr bwMode="auto">
          <a:xfrm>
            <a:off x="-114301" y="-97498"/>
            <a:ext cx="14847570" cy="54326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solidFill>
                <a:srgbClr val="FF8C00"/>
              </a:soli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7F40D8D6-F646-4377-870E-099E840F7C47}"/>
              </a:ext>
            </a:extLst>
          </p:cNvPr>
          <p:cNvGrpSpPr/>
          <p:nvPr userDrawn="1"/>
        </p:nvGrpSpPr>
        <p:grpSpPr>
          <a:xfrm>
            <a:off x="6051790" y="35803"/>
            <a:ext cx="2750390" cy="358240"/>
            <a:chOff x="4839860" y="29835"/>
            <a:chExt cx="2291992" cy="298533"/>
          </a:xfrm>
        </p:grpSpPr>
        <p:pic>
          <p:nvPicPr>
            <p:cNvPr id="7" name="Picture 6" descr="Pencil">
              <a:extLst>
                <a:ext uri="{FF2B5EF4-FFF2-40B4-BE49-F238E27FC236}">
                  <a16:creationId xmlns:a16="http://schemas.microsoft.com/office/drawing/2014/main" id="{3AFCB530-43DA-4C21-AC79-116D40739D2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9860" y="69748"/>
              <a:ext cx="225528" cy="225528"/>
            </a:xfrm>
            <a:prstGeom prst="rect">
              <a:avLst/>
            </a:prstGeom>
          </p:spPr>
        </p:pic>
        <p:sp>
          <p:nvSpPr>
            <p:cNvPr id="8" name="Rectangle 7">
              <a:extLst>
                <a:ext uri="{FF2B5EF4-FFF2-40B4-BE49-F238E27FC236}">
                  <a16:creationId xmlns:a16="http://schemas.microsoft.com/office/drawing/2014/main" id="{560AA1FB-C7D0-44A4-93F6-A2371A077E9F}"/>
                </a:ext>
              </a:extLst>
            </p:cNvPr>
            <p:cNvSpPr/>
            <p:nvPr userDrawn="1"/>
          </p:nvSpPr>
          <p:spPr>
            <a:xfrm>
              <a:off x="5101967" y="29835"/>
              <a:ext cx="2029885" cy="298533"/>
            </a:xfrm>
            <a:prstGeom prst="rect">
              <a:avLst/>
            </a:prstGeom>
          </p:spPr>
          <p:txBody>
            <a:bodyPr wrap="square">
              <a:spAutoFit/>
            </a:bodyPr>
            <a:lstStyle/>
            <a:p>
              <a:pPr marL="0" marR="0" lvl="1" indent="0" algn="l" defTabSz="1096922" rtl="0" eaLnBrk="1" fontAlgn="base" latinLnBrk="0" hangingPunct="1">
                <a:lnSpc>
                  <a:spcPct val="90000"/>
                </a:lnSpc>
                <a:spcBef>
                  <a:spcPct val="0"/>
                </a:spcBef>
                <a:spcAft>
                  <a:spcPts val="360"/>
                </a:spcAft>
                <a:buClr>
                  <a:srgbClr val="DC3C00"/>
                </a:buClr>
                <a:buSzTx/>
                <a:buFontTx/>
                <a:buNone/>
                <a:tabLst/>
                <a:defRPr/>
              </a:pPr>
              <a:r>
                <a:rPr kumimoji="0" lang="en-US" sz="192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rPr>
                <a:t>Fill this section out</a:t>
              </a:r>
              <a:endParaRPr kumimoji="0" lang="en-NZ" sz="1920" b="1" i="0" u="none" strike="noStrike" kern="1200" cap="none" spc="0" normalizeH="0" baseline="0" noProof="0">
                <a:ln>
                  <a:noFill/>
                </a:ln>
                <a:solidFill>
                  <a:schemeClr val="bg2"/>
                </a:solidFill>
                <a:effectLst/>
                <a:uLnTx/>
                <a:uFillTx/>
                <a:latin typeface="Segoe UI Semibold" panose="020B0702040204020203" pitchFamily="34" charset="0"/>
                <a:ea typeface="+mn-ea"/>
                <a:cs typeface="Segoe UI Semibold" panose="020B0702040204020203" pitchFamily="34" charset="0"/>
              </a:endParaRPr>
            </a:p>
          </p:txBody>
        </p:sp>
      </p:grpSp>
    </p:spTree>
    <p:extLst>
      <p:ext uri="{BB962C8B-B14F-4D97-AF65-F5344CB8AC3E}">
        <p14:creationId xmlns:p14="http://schemas.microsoft.com/office/powerpoint/2010/main" val="2721363689"/>
      </p:ext>
    </p:extLst>
  </p:cSld>
  <p:clrMapOvr>
    <a:masterClrMapping/>
  </p:clrMapOvr>
  <p:transition>
    <p:fade/>
  </p:transition>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3A5C2-0FC9-6147-B119-BB9506BCC4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6995AD80-C9D9-1B49-A57F-FA4246FA62BE}"/>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itting in a chair using a computer&#10;&#10;Description generated with very high confidence">
            <a:extLst>
              <a:ext uri="{FF2B5EF4-FFF2-40B4-BE49-F238E27FC236}">
                <a16:creationId xmlns:a16="http://schemas.microsoft.com/office/drawing/2014/main" id="{292E431C-244B-FD47-80A6-2EC6EBBD1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1759" r="8297" b="38272"/>
          <a:stretch/>
        </p:blipFill>
        <p:spPr>
          <a:xfrm>
            <a:off x="7315200" y="3150257"/>
            <a:ext cx="7315201" cy="5079343"/>
          </a:xfrm>
          <a:prstGeom prst="rect">
            <a:avLst/>
          </a:prstGeom>
        </p:spPr>
      </p:pic>
      <p:sp>
        <p:nvSpPr>
          <p:cNvPr id="7" name="Rectangle 6">
            <a:extLst>
              <a:ext uri="{FF2B5EF4-FFF2-40B4-BE49-F238E27FC236}">
                <a16:creationId xmlns:a16="http://schemas.microsoft.com/office/drawing/2014/main" id="{48115947-47E6-284F-ABF7-1CAC954379BE}"/>
              </a:ext>
            </a:extLst>
          </p:cNvPr>
          <p:cNvSpPr/>
          <p:nvPr userDrawn="1"/>
        </p:nvSpPr>
        <p:spPr>
          <a:xfrm>
            <a:off x="-16536" y="3150257"/>
            <a:ext cx="7331735" cy="520323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589695722"/>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308DB-B8D6-3044-961C-73D9EEEEC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1FEEC926-748F-6244-BFA7-679625A95265}"/>
              </a:ext>
            </a:extLst>
          </p:cNvPr>
          <p:cNvCxnSpPr>
            <a:cxnSpLocks/>
          </p:cNvCxnSpPr>
          <p:nvPr userDrawn="1"/>
        </p:nvCxnSpPr>
        <p:spPr>
          <a:xfrm>
            <a:off x="526247" y="895740"/>
            <a:ext cx="1368241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8357DA-F1EB-E945-9874-405EF84C77EF}"/>
              </a:ext>
            </a:extLst>
          </p:cNvPr>
          <p:cNvSpPr/>
          <p:nvPr userDrawn="1"/>
        </p:nvSpPr>
        <p:spPr>
          <a:xfrm>
            <a:off x="-16536" y="3150257"/>
            <a:ext cx="7331735" cy="520323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805348393"/>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B28EA-5A8A-9646-A76A-D84950F0A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1EA02719-2D5C-0146-9938-1C3AC9EDCB4E}"/>
              </a:ext>
            </a:extLst>
          </p:cNvPr>
          <p:cNvCxnSpPr>
            <a:cxnSpLocks/>
          </p:cNvCxnSpPr>
          <p:nvPr userDrawn="1"/>
        </p:nvCxnSpPr>
        <p:spPr>
          <a:xfrm>
            <a:off x="526248" y="895740"/>
            <a:ext cx="521002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7255A-464F-6C4E-9400-9593D2D3D943}"/>
              </a:ext>
            </a:extLst>
          </p:cNvPr>
          <p:cNvSpPr/>
          <p:nvPr userDrawn="1"/>
        </p:nvSpPr>
        <p:spPr>
          <a:xfrm>
            <a:off x="6301212" y="0"/>
            <a:ext cx="8329188"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1617250639"/>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bg>
      <p:bgPr>
        <a:solidFill>
          <a:schemeClr val="tx2"/>
        </a:solidFill>
        <a:effectLst/>
      </p:bgPr>
    </p:bg>
    <p:spTree>
      <p:nvGrpSpPr>
        <p:cNvPr id="1" name=""/>
        <p:cNvGrpSpPr/>
        <p:nvPr/>
      </p:nvGrpSpPr>
      <p:grpSpPr>
        <a:xfrm>
          <a:off x="0" y="0"/>
          <a:ext cx="0" cy="0"/>
          <a:chOff x="0" y="0"/>
          <a:chExt cx="0" cy="0"/>
        </a:xfrm>
      </p:grpSpPr>
      <p:pic>
        <p:nvPicPr>
          <p:cNvPr id="9" name="Picture 8" descr="A person sitting at a table using a computer&#10;&#10;Description generated with very high confidence">
            <a:extLst>
              <a:ext uri="{FF2B5EF4-FFF2-40B4-BE49-F238E27FC236}">
                <a16:creationId xmlns:a16="http://schemas.microsoft.com/office/drawing/2014/main" id="{CF5EA212-DBD5-0347-9AA0-513738F1C782}"/>
              </a:ext>
            </a:extLst>
          </p:cNvPr>
          <p:cNvPicPr>
            <a:picLocks noChangeAspect="1"/>
          </p:cNvPicPr>
          <p:nvPr userDrawn="1"/>
        </p:nvPicPr>
        <p:blipFill rotWithShape="1">
          <a:blip r:embed="rId2"/>
          <a:srcRect l="1966"/>
          <a:stretch/>
        </p:blipFill>
        <p:spPr>
          <a:xfrm>
            <a:off x="1" y="0"/>
            <a:ext cx="14630400" cy="8394619"/>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1" y="0"/>
            <a:ext cx="14630400" cy="82296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526247" y="895740"/>
            <a:ext cx="13682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530333" y="380305"/>
            <a:ext cx="1097280" cy="235004"/>
          </a:xfrm>
          <a:prstGeom prst="rect">
            <a:avLst/>
          </a:prstGeom>
        </p:spPr>
      </p:pic>
    </p:spTree>
    <p:extLst>
      <p:ext uri="{BB962C8B-B14F-4D97-AF65-F5344CB8AC3E}">
        <p14:creationId xmlns:p14="http://schemas.microsoft.com/office/powerpoint/2010/main" val="8768567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3_Closing logo slide">
    <p:bg>
      <p:bgPr>
        <a:solidFill>
          <a:schemeClr val="tx2"/>
        </a:solidFill>
        <a:effectLst/>
      </p:bgPr>
    </p:bg>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E86D3C08-C203-0845-B827-5B21CBD7FC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53"/>
          <a:stretch/>
        </p:blipFill>
        <p:spPr>
          <a:xfrm>
            <a:off x="0" y="1"/>
            <a:ext cx="14630400" cy="8393425"/>
          </a:xfrm>
          <a:prstGeom prst="rect">
            <a:avLst/>
          </a:prstGeom>
        </p:spPr>
      </p:pic>
      <p:sp>
        <p:nvSpPr>
          <p:cNvPr id="3" name="Rectangle 2">
            <a:extLst>
              <a:ext uri="{FF2B5EF4-FFF2-40B4-BE49-F238E27FC236}">
                <a16:creationId xmlns:a16="http://schemas.microsoft.com/office/drawing/2014/main" id="{A96C0FC7-1A9D-DB4D-A0A9-07ACEE31134B}"/>
              </a:ext>
            </a:extLst>
          </p:cNvPr>
          <p:cNvSpPr/>
          <p:nvPr userDrawn="1"/>
        </p:nvSpPr>
        <p:spPr bwMode="auto">
          <a:xfrm>
            <a:off x="0" y="0"/>
            <a:ext cx="14630400" cy="8229600"/>
          </a:xfrm>
          <a:prstGeom prst="rect">
            <a:avLst/>
          </a:prstGeom>
          <a:solidFill>
            <a:schemeClr val="bg2">
              <a:alpha val="8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err="1">
              <a:gradFill>
                <a:gsLst>
                  <a:gs pos="0">
                    <a:srgbClr val="FFFFFF"/>
                  </a:gs>
                  <a:gs pos="100000">
                    <a:srgbClr val="FFFFFF"/>
                  </a:gs>
                </a:gsLst>
                <a:lin ang="5400000" scaled="0"/>
              </a:gradFill>
              <a:ea typeface="Segoe UI" pitchFamily="34" charset="0"/>
              <a:cs typeface="Segoe UI" pitchFamily="34" charset="0"/>
            </a:endParaRPr>
          </a:p>
        </p:txBody>
      </p:sp>
      <p:cxnSp>
        <p:nvCxnSpPr>
          <p:cNvPr id="5" name="Straight Connector 4">
            <a:extLst>
              <a:ext uri="{FF2B5EF4-FFF2-40B4-BE49-F238E27FC236}">
                <a16:creationId xmlns:a16="http://schemas.microsoft.com/office/drawing/2014/main" id="{08B53479-7C58-8243-A54F-7B170A5B0705}"/>
              </a:ext>
            </a:extLst>
          </p:cNvPr>
          <p:cNvCxnSpPr>
            <a:cxnSpLocks/>
          </p:cNvCxnSpPr>
          <p:nvPr userDrawn="1"/>
        </p:nvCxnSpPr>
        <p:spPr>
          <a:xfrm>
            <a:off x="526247" y="895740"/>
            <a:ext cx="13682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MS logo white - EMF" descr="Microsoft logo white text version">
            <a:extLst>
              <a:ext uri="{FF2B5EF4-FFF2-40B4-BE49-F238E27FC236}">
                <a16:creationId xmlns:a16="http://schemas.microsoft.com/office/drawing/2014/main" id="{539104B7-A77E-D244-AE78-B3059C7F2AE3}"/>
              </a:ext>
            </a:extLst>
          </p:cNvPr>
          <p:cNvPicPr>
            <a:picLocks noChangeAspect="1"/>
          </p:cNvPicPr>
          <p:nvPr userDrawn="1"/>
        </p:nvPicPr>
        <p:blipFill>
          <a:blip r:embed="rId3"/>
          <a:stretch>
            <a:fillRect/>
          </a:stretch>
        </p:blipFill>
        <p:spPr bwMode="black">
          <a:xfrm>
            <a:off x="530333" y="380305"/>
            <a:ext cx="1097280" cy="235004"/>
          </a:xfrm>
          <a:prstGeom prst="rect">
            <a:avLst/>
          </a:prstGeom>
        </p:spPr>
      </p:pic>
    </p:spTree>
    <p:extLst>
      <p:ext uri="{BB962C8B-B14F-4D97-AF65-F5344CB8AC3E}">
        <p14:creationId xmlns:p14="http://schemas.microsoft.com/office/powerpoint/2010/main" val="4043409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C1A04-27D3-7544-847A-7206706814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5DD6E4B9-F56D-6347-8C7B-EC383DE04620}"/>
              </a:ext>
            </a:extLst>
          </p:cNvPr>
          <p:cNvCxnSpPr>
            <a:cxnSpLocks/>
          </p:cNvCxnSpPr>
          <p:nvPr userDrawn="1"/>
        </p:nvCxnSpPr>
        <p:spPr>
          <a:xfrm>
            <a:off x="526248" y="895740"/>
            <a:ext cx="5210029"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DFCE28-A863-BC41-B7CB-9BFD0D6FA65C}"/>
              </a:ext>
            </a:extLst>
          </p:cNvPr>
          <p:cNvSpPr/>
          <p:nvPr userDrawn="1"/>
        </p:nvSpPr>
        <p:spPr>
          <a:xfrm>
            <a:off x="6301212" y="0"/>
            <a:ext cx="8329188" cy="82296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219546043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58E8C-D7ED-E347-A13B-53BDAF47D7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B927DF4D-F5AB-4E4F-8FC8-B237470C80E7}"/>
              </a:ext>
            </a:extLst>
          </p:cNvPr>
          <p:cNvCxnSpPr>
            <a:cxnSpLocks/>
          </p:cNvCxnSpPr>
          <p:nvPr userDrawn="1"/>
        </p:nvCxnSpPr>
        <p:spPr>
          <a:xfrm>
            <a:off x="526247" y="895740"/>
            <a:ext cx="709873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C1E8542-63CF-2E46-AF19-656C494FA060}"/>
              </a:ext>
            </a:extLst>
          </p:cNvPr>
          <p:cNvSpPr/>
          <p:nvPr userDrawn="1"/>
        </p:nvSpPr>
        <p:spPr>
          <a:xfrm>
            <a:off x="8061650" y="0"/>
            <a:ext cx="6568750"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735457893"/>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873FE-8B4B-C54B-90D8-A92121D419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26BAF40A-8523-F441-940A-D0439DD7168A}"/>
              </a:ext>
            </a:extLst>
          </p:cNvPr>
          <p:cNvCxnSpPr>
            <a:cxnSpLocks/>
          </p:cNvCxnSpPr>
          <p:nvPr userDrawn="1"/>
        </p:nvCxnSpPr>
        <p:spPr>
          <a:xfrm>
            <a:off x="526247" y="895740"/>
            <a:ext cx="709873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30CE1E-4089-434E-AAF5-DA9D1BB44473}"/>
              </a:ext>
            </a:extLst>
          </p:cNvPr>
          <p:cNvSpPr/>
          <p:nvPr userDrawn="1"/>
        </p:nvSpPr>
        <p:spPr>
          <a:xfrm>
            <a:off x="8061650" y="0"/>
            <a:ext cx="6568750" cy="8229600"/>
          </a:xfrm>
          <a:prstGeom prst="rect">
            <a:avLst/>
          </a:prstGeom>
          <a:solidFill>
            <a:srgbClr val="02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2451124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idden Title: For Agencies/Design no title">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3" name="object 33">
            <a:extLst>
              <a:ext uri="{FF2B5EF4-FFF2-40B4-BE49-F238E27FC236}">
                <a16:creationId xmlns:a16="http://schemas.microsoft.com/office/drawing/2014/main" id="{BE9B0B5B-F028-5EA9-6BCA-909EA66E4EB7}"/>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bg1"/>
                </a:solidFill>
                <a:latin typeface="Segoe UI" panose="020B0502040204020203" pitchFamily="34" charset="0"/>
                <a:cs typeface="Segoe UI" panose="020B0502040204020203" pitchFamily="34" charset="0"/>
              </a:rPr>
              <a:t>Microsoft Viva brand expression</a:t>
            </a:r>
          </a:p>
        </p:txBody>
      </p:sp>
      <p:sp>
        <p:nvSpPr>
          <p:cNvPr id="4" name="Holder 4">
            <a:extLst>
              <a:ext uri="{FF2B5EF4-FFF2-40B4-BE49-F238E27FC236}">
                <a16:creationId xmlns:a16="http://schemas.microsoft.com/office/drawing/2014/main" id="{4C6DC69C-FDF5-D030-F914-CD8148F59EC0}"/>
              </a:ext>
            </a:extLst>
          </p:cNvPr>
          <p:cNvSpPr>
            <a:spLocks noGrp="1"/>
          </p:cNvSpPr>
          <p:nvPr>
            <p:ph type="sldNum" sz="quarter" idx="7"/>
          </p:nvPr>
        </p:nvSpPr>
        <p:spPr>
          <a:xfrm>
            <a:off x="578513" y="7791733"/>
            <a:ext cx="165100" cy="123111"/>
          </a:xfrm>
        </p:spPr>
        <p:txBody>
          <a:bodyPr lIns="0" tIns="0" rIns="0" bIns="0"/>
          <a:lstStyle>
            <a:lvl1pPr>
              <a:defRPr sz="800" b="0" i="0">
                <a:solidFill>
                  <a:schemeClr val="bg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
        <p:nvSpPr>
          <p:cNvPr id="5" name="Rectangle 4">
            <a:extLst>
              <a:ext uri="{FF2B5EF4-FFF2-40B4-BE49-F238E27FC236}">
                <a16:creationId xmlns:a16="http://schemas.microsoft.com/office/drawing/2014/main" id="{AA044325-04D9-A0F2-6216-2112DB3FAF22}"/>
              </a:ext>
            </a:extLst>
          </p:cNvPr>
          <p:cNvSpPr/>
          <p:nvPr userDrawn="1"/>
        </p:nvSpPr>
        <p:spPr>
          <a:xfrm rot="16200000">
            <a:off x="7199906" y="-7199908"/>
            <a:ext cx="230585" cy="14630400"/>
          </a:xfrm>
          <a:prstGeom prst="rect">
            <a:avLst/>
          </a:prstGeom>
          <a:gradFill>
            <a:gsLst>
              <a:gs pos="0">
                <a:srgbClr val="E535E5"/>
              </a:gs>
              <a:gs pos="97000">
                <a:srgbClr val="FFEF80"/>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Tree>
    <p:extLst>
      <p:ext uri="{BB962C8B-B14F-4D97-AF65-F5344CB8AC3E}">
        <p14:creationId xmlns:p14="http://schemas.microsoft.com/office/powerpoint/2010/main" val="26925541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C0C09-FCD4-0C49-BEF6-20148C2EE6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33" y="380305"/>
            <a:ext cx="1097280" cy="232806"/>
          </a:xfrm>
          <a:prstGeom prst="rect">
            <a:avLst/>
          </a:prstGeom>
        </p:spPr>
      </p:pic>
      <p:cxnSp>
        <p:nvCxnSpPr>
          <p:cNvPr id="3" name="Straight Connector 2">
            <a:extLst>
              <a:ext uri="{FF2B5EF4-FFF2-40B4-BE49-F238E27FC236}">
                <a16:creationId xmlns:a16="http://schemas.microsoft.com/office/drawing/2014/main" id="{C4840213-C0D4-5B41-80BC-45EF63C137BA}"/>
              </a:ext>
            </a:extLst>
          </p:cNvPr>
          <p:cNvCxnSpPr>
            <a:cxnSpLocks/>
          </p:cNvCxnSpPr>
          <p:nvPr userDrawn="1"/>
        </p:nvCxnSpPr>
        <p:spPr>
          <a:xfrm>
            <a:off x="526248" y="895740"/>
            <a:ext cx="762666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D7F229-98BB-5B40-AB5F-ACBEFA0ACA6E}"/>
              </a:ext>
            </a:extLst>
          </p:cNvPr>
          <p:cNvSpPr/>
          <p:nvPr userDrawn="1"/>
        </p:nvSpPr>
        <p:spPr>
          <a:xfrm>
            <a:off x="8569592" y="0"/>
            <a:ext cx="6060808" cy="82296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b="0" i="0">
              <a:latin typeface="Segoe UI Semilight" panose="020B0402040204020203" pitchFamily="34" charset="0"/>
            </a:endParaRPr>
          </a:p>
        </p:txBody>
      </p:sp>
    </p:spTree>
    <p:extLst>
      <p:ext uri="{BB962C8B-B14F-4D97-AF65-F5344CB8AC3E}">
        <p14:creationId xmlns:p14="http://schemas.microsoft.com/office/powerpoint/2010/main" val="392943978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32_Custom Layout">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55232"/>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323088" y="7319029"/>
            <a:ext cx="5378549" cy="561124"/>
          </a:xfrm>
          <a:prstGeom prst="rect">
            <a:avLst/>
          </a:prstGeom>
          <a:noFill/>
          <a:ln w="12700">
            <a:noFill/>
            <a:miter lim="800000"/>
            <a:headEnd type="none" w="sm" len="sm"/>
            <a:tailEnd type="none" w="sm" len="sm"/>
          </a:ln>
          <a:effectLst/>
        </p:spPr>
        <p:txBody>
          <a:bodyPr vert="horz" wrap="square" lIns="215142" tIns="215142" rIns="215142" bIns="215142" numCol="1" anchor="t" anchorCtr="0" compatLnSpc="1">
            <a:prstTxWarp prst="textNoShape">
              <a:avLst/>
            </a:prstTxWarp>
            <a:spAutoFit/>
          </a:bodyPr>
          <a:lstStyle/>
          <a:p>
            <a:pPr defTabSz="1096709" eaLnBrk="0" hangingPunct="0"/>
            <a:r>
              <a:rPr lang="en-US" sz="823">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537855" y="564080"/>
            <a:ext cx="1745108" cy="365794"/>
          </a:xfrm>
          <a:prstGeom prst="rect">
            <a:avLst/>
          </a:prstGeom>
        </p:spPr>
      </p:pic>
    </p:spTree>
    <p:extLst>
      <p:ext uri="{BB962C8B-B14F-4D97-AF65-F5344CB8AC3E}">
        <p14:creationId xmlns:p14="http://schemas.microsoft.com/office/powerpoint/2010/main" val="2604027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537033"/>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274B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03623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BLANK BLAN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8669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323163" y="349323"/>
            <a:ext cx="10219243" cy="1079598"/>
          </a:xfrm>
        </p:spPr>
        <p:txBody>
          <a:bodyPr/>
          <a:lstStyle/>
          <a:p>
            <a:r>
              <a:rPr lang="en-US"/>
              <a:t>Click to edit Master title style</a:t>
            </a:r>
          </a:p>
        </p:txBody>
      </p:sp>
      <p:sp>
        <p:nvSpPr>
          <p:cNvPr id="6" name="Text Placeholder 5"/>
          <p:cNvSpPr>
            <a:spLocks noGrp="1"/>
          </p:cNvSpPr>
          <p:nvPr>
            <p:ph type="body" sz="quarter" idx="10"/>
          </p:nvPr>
        </p:nvSpPr>
        <p:spPr>
          <a:xfrm>
            <a:off x="323087" y="1427012"/>
            <a:ext cx="10219243" cy="2103935"/>
          </a:xfrm>
        </p:spPr>
        <p:txBody>
          <a:bodyPr lIns="182880" tIns="146304" rIns="182880" bIns="146304"/>
          <a:lstStyle>
            <a:lvl1pPr marL="0" indent="0">
              <a:buNone/>
              <a:defRPr sz="3294">
                <a:gradFill>
                  <a:gsLst>
                    <a:gs pos="100000">
                      <a:schemeClr val="accent1"/>
                    </a:gs>
                    <a:gs pos="0">
                      <a:schemeClr val="accent1"/>
                    </a:gs>
                  </a:gsLst>
                  <a:lin ang="5400000" scaled="0"/>
                </a:gradFill>
              </a:defRPr>
            </a:lvl1pPr>
            <a:lvl2pPr marL="0" indent="0">
              <a:buFontTx/>
              <a:buNone/>
              <a:defRPr sz="2118">
                <a:latin typeface="+mj-lt"/>
              </a:defRPr>
            </a:lvl2pPr>
            <a:lvl3pPr marL="199820" indent="-199820">
              <a:buFont typeface="Arial" panose="020B0604020202020204" pitchFamily="34" charset="0"/>
              <a:buChar char="•"/>
              <a:defRPr sz="1882"/>
            </a:lvl3pPr>
            <a:lvl4pPr marL="408977" indent="-209156">
              <a:buFont typeface="Arial" panose="020B0604020202020204" pitchFamily="34" charset="0"/>
              <a:buChar char="•"/>
              <a:defRPr sz="1646"/>
            </a:lvl4pPr>
            <a:lvl5pPr marL="605060" indent="-199820">
              <a:buFont typeface="Arial" panose="020B0604020202020204" pitchFamily="34" charset="0"/>
              <a:buChar char="•"/>
              <a:defRPr sz="164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10865002" y="0"/>
            <a:ext cx="3764984" cy="82296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10865002" y="4652731"/>
            <a:ext cx="3764984" cy="35768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11080186" y="4867530"/>
            <a:ext cx="3227129" cy="1716463"/>
          </a:xfrm>
        </p:spPr>
        <p:txBody>
          <a:bodyPr lIns="182880" tIns="146304" rIns="182880" bIns="146304"/>
          <a:lstStyle>
            <a:lvl1pPr marL="0" indent="0">
              <a:buNone/>
              <a:defRPr sz="2118">
                <a:gradFill>
                  <a:gsLst>
                    <a:gs pos="0">
                      <a:srgbClr val="FFFFFF"/>
                    </a:gs>
                    <a:gs pos="100000">
                      <a:srgbClr val="FFFFFF"/>
                    </a:gs>
                  </a:gsLst>
                  <a:lin ang="5400000" scaled="0"/>
                </a:gradFill>
              </a:defRPr>
            </a:lvl1pPr>
            <a:lvl2pPr marL="205422" indent="-205422">
              <a:defRPr sz="1882">
                <a:gradFill>
                  <a:gsLst>
                    <a:gs pos="0">
                      <a:srgbClr val="FFFFFF"/>
                    </a:gs>
                    <a:gs pos="100000">
                      <a:srgbClr val="FFFFFF"/>
                    </a:gs>
                  </a:gsLst>
                  <a:lin ang="5400000" scaled="0"/>
                </a:gradFill>
              </a:defRPr>
            </a:lvl2pPr>
            <a:lvl3pPr marL="403374" indent="-197952">
              <a:defRPr sz="1646">
                <a:gradFill>
                  <a:gsLst>
                    <a:gs pos="0">
                      <a:srgbClr val="FFFFFF"/>
                    </a:gs>
                    <a:gs pos="100000">
                      <a:srgbClr val="FFFFFF"/>
                    </a:gs>
                  </a:gsLst>
                  <a:lin ang="5400000" scaled="0"/>
                </a:gradFill>
              </a:defRPr>
            </a:lvl3pPr>
            <a:lvl4pPr marL="608796" indent="-205422">
              <a:tabLst/>
              <a:defRPr sz="1411">
                <a:gradFill>
                  <a:gsLst>
                    <a:gs pos="0">
                      <a:srgbClr val="FFFFFF"/>
                    </a:gs>
                    <a:gs pos="100000">
                      <a:srgbClr val="FFFFFF"/>
                    </a:gs>
                  </a:gsLst>
                  <a:lin ang="5400000" scaled="0"/>
                </a:gradFill>
              </a:defRPr>
            </a:lvl4pPr>
            <a:lvl5pPr marL="806748" indent="-197952">
              <a:defRPr sz="1411">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77786"/>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3163" y="349323"/>
            <a:ext cx="10219243" cy="1079598"/>
          </a:xfrm>
        </p:spPr>
        <p:txBody>
          <a:bodyPr/>
          <a:lstStyle/>
          <a:p>
            <a:r>
              <a:rPr lang="en-US"/>
              <a:t>Click to edit Master title style</a:t>
            </a:r>
          </a:p>
        </p:txBody>
      </p:sp>
      <p:sp>
        <p:nvSpPr>
          <p:cNvPr id="3" name="Rectangle 2"/>
          <p:cNvSpPr/>
          <p:nvPr userDrawn="1"/>
        </p:nvSpPr>
        <p:spPr bwMode="auto">
          <a:xfrm>
            <a:off x="10865002" y="0"/>
            <a:ext cx="3764984" cy="82296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lvl="0"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10865002" y="4652731"/>
            <a:ext cx="3764984" cy="35768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5142" tIns="172114" rIns="215142" bIns="172114" numCol="1" spcCol="0" rtlCol="0" fromWordArt="0" anchor="t" anchorCtr="0" forceAA="0" compatLnSpc="1">
            <a:prstTxWarp prst="textNoShape">
              <a:avLst/>
            </a:prstTxWarp>
            <a:noAutofit/>
          </a:bodyPr>
          <a:lstStyle/>
          <a:p>
            <a:pPr lvl="0" algn="ctr" defTabSz="1096922" fontAlgn="base">
              <a:lnSpc>
                <a:spcPct val="90000"/>
              </a:lnSpc>
              <a:spcBef>
                <a:spcPct val="0"/>
              </a:spcBef>
              <a:spcAft>
                <a:spcPct val="0"/>
              </a:spcAft>
            </a:pPr>
            <a:endParaRPr lang="en-US" sz="2824"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11080186" y="4867530"/>
            <a:ext cx="3227129" cy="1716463"/>
          </a:xfrm>
        </p:spPr>
        <p:txBody>
          <a:bodyPr lIns="182880" tIns="146304" rIns="182880" bIns="146304"/>
          <a:lstStyle>
            <a:lvl1pPr marL="0" indent="0">
              <a:buNone/>
              <a:defRPr sz="2118">
                <a:gradFill>
                  <a:gsLst>
                    <a:gs pos="0">
                      <a:srgbClr val="FFFFFF"/>
                    </a:gs>
                    <a:gs pos="100000">
                      <a:srgbClr val="FFFFFF"/>
                    </a:gs>
                  </a:gsLst>
                  <a:lin ang="5400000" scaled="0"/>
                </a:gradFill>
              </a:defRPr>
            </a:lvl1pPr>
            <a:lvl2pPr marL="205422" indent="-205422">
              <a:defRPr sz="1882">
                <a:gradFill>
                  <a:gsLst>
                    <a:gs pos="0">
                      <a:srgbClr val="FFFFFF"/>
                    </a:gs>
                    <a:gs pos="100000">
                      <a:srgbClr val="FFFFFF"/>
                    </a:gs>
                  </a:gsLst>
                  <a:lin ang="5400000" scaled="0"/>
                </a:gradFill>
              </a:defRPr>
            </a:lvl2pPr>
            <a:lvl3pPr marL="403374" indent="-197952">
              <a:defRPr sz="1646">
                <a:gradFill>
                  <a:gsLst>
                    <a:gs pos="0">
                      <a:srgbClr val="FFFFFF"/>
                    </a:gs>
                    <a:gs pos="100000">
                      <a:srgbClr val="FFFFFF"/>
                    </a:gs>
                  </a:gsLst>
                  <a:lin ang="5400000" scaled="0"/>
                </a:gradFill>
              </a:defRPr>
            </a:lvl3pPr>
            <a:lvl4pPr marL="608796" indent="-205422">
              <a:tabLst/>
              <a:defRPr sz="1411">
                <a:gradFill>
                  <a:gsLst>
                    <a:gs pos="0">
                      <a:srgbClr val="FFFFFF"/>
                    </a:gs>
                    <a:gs pos="100000">
                      <a:srgbClr val="FFFFFF"/>
                    </a:gs>
                  </a:gsLst>
                  <a:lin ang="5400000" scaled="0"/>
                </a:gradFill>
              </a:defRPr>
            </a:lvl4pPr>
            <a:lvl5pPr marL="806748" indent="-197952">
              <a:defRPr sz="1411">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31453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4630400" cy="8229600"/>
          </a:xfrm>
          <a:prstGeom prst="rect">
            <a:avLst/>
          </a:prstGeom>
          <a:solidFill>
            <a:srgbClr val="22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160"/>
          </a:p>
        </p:txBody>
      </p:sp>
    </p:spTree>
    <p:extLst>
      <p:ext uri="{BB962C8B-B14F-4D97-AF65-F5344CB8AC3E}">
        <p14:creationId xmlns:p14="http://schemas.microsoft.com/office/powerpoint/2010/main" val="18853939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8074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hite BG">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8385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2234319-6984-4C63-A941-095A99AFD4E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735" r="34012" b="31197"/>
          <a:stretch/>
        </p:blipFill>
        <p:spPr>
          <a:xfrm>
            <a:off x="3180244" y="-1"/>
            <a:ext cx="11450156" cy="8229601"/>
          </a:xfrm>
          <a:prstGeom prst="rect">
            <a:avLst/>
          </a:prstGeom>
        </p:spPr>
      </p:pic>
      <p:grpSp>
        <p:nvGrpSpPr>
          <p:cNvPr id="21" name="Group 20">
            <a:extLst>
              <a:ext uri="{FF2B5EF4-FFF2-40B4-BE49-F238E27FC236}">
                <a16:creationId xmlns:a16="http://schemas.microsoft.com/office/drawing/2014/main" id="{3DE60D45-CBF6-40DE-972D-2F565806DB28}"/>
              </a:ext>
              <a:ext uri="{C183D7F6-B498-43B3-948B-1728B52AA6E4}">
                <adec:decorative xmlns:adec="http://schemas.microsoft.com/office/drawing/2017/decorative" val="1"/>
              </a:ext>
            </a:extLst>
          </p:cNvPr>
          <p:cNvGrpSpPr/>
          <p:nvPr userDrawn="1"/>
        </p:nvGrpSpPr>
        <p:grpSpPr>
          <a:xfrm>
            <a:off x="5317499" y="234876"/>
            <a:ext cx="3156230" cy="3156230"/>
            <a:chOff x="2275764" y="3933567"/>
            <a:chExt cx="3803604" cy="3803604"/>
          </a:xfrm>
        </p:grpSpPr>
        <p:pic>
          <p:nvPicPr>
            <p:cNvPr id="22" name="Picture 21">
              <a:extLst>
                <a:ext uri="{FF2B5EF4-FFF2-40B4-BE49-F238E27FC236}">
                  <a16:creationId xmlns:a16="http://schemas.microsoft.com/office/drawing/2014/main" id="{6DB06810-1416-4321-905C-F2FCEF9A49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75764" y="3933567"/>
              <a:ext cx="3803604" cy="380360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pic>
        <p:sp>
          <p:nvSpPr>
            <p:cNvPr id="23" name="Oval 22">
              <a:extLst>
                <a:ext uri="{FF2B5EF4-FFF2-40B4-BE49-F238E27FC236}">
                  <a16:creationId xmlns:a16="http://schemas.microsoft.com/office/drawing/2014/main" id="{FD7A5B7C-458C-4F7F-8B4F-48FE70C37D6B}"/>
                </a:ext>
              </a:extLst>
            </p:cNvPr>
            <p:cNvSpPr>
              <a:spLocks noChangeAspect="1"/>
            </p:cNvSpPr>
            <p:nvPr/>
          </p:nvSpPr>
          <p:spPr bwMode="auto">
            <a:xfrm>
              <a:off x="2320015" y="3987521"/>
              <a:ext cx="3695696" cy="3695696"/>
            </a:xfrm>
            <a:prstGeom prst="ellipse">
              <a:avLst/>
            </a:prstGeom>
            <a:noFill/>
            <a:ln w="177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a:extLst>
              <a:ext uri="{FF2B5EF4-FFF2-40B4-BE49-F238E27FC236}">
                <a16:creationId xmlns:a16="http://schemas.microsoft.com/office/drawing/2014/main" id="{E72236F0-F8FC-4980-835B-EB07ED11906E}"/>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6327" y="1455420"/>
            <a:ext cx="5015863" cy="5015863"/>
          </a:xfrm>
          <a:prstGeom prst="ellipse">
            <a:avLst/>
          </a:prstGeom>
          <a:effectLst>
            <a:outerShdw blurRad="482600" dist="127000" dir="2700000" sx="101000" sy="101000" algn="ctr" rotWithShape="0">
              <a:prstClr val="black">
                <a:alpha val="29000"/>
              </a:prstClr>
            </a:outerShdw>
          </a:effectLst>
        </p:spPr>
      </p:pic>
      <p:sp>
        <p:nvSpPr>
          <p:cNvPr id="9" name="Title 1"/>
          <p:cNvSpPr>
            <a:spLocks noGrp="1"/>
          </p:cNvSpPr>
          <p:nvPr>
            <p:ph type="title" hasCustomPrompt="1"/>
          </p:nvPr>
        </p:nvSpPr>
        <p:spPr>
          <a:xfrm>
            <a:off x="701040" y="2910936"/>
            <a:ext cx="6358128" cy="1329595"/>
          </a:xfrm>
          <a:noFill/>
        </p:spPr>
        <p:txBody>
          <a:bodyPr wrap="square" lIns="0" tIns="0" rIns="0" bIns="0" anchor="b" anchorCtr="0">
            <a:spAutoFit/>
          </a:bodyPr>
          <a:lstStyle>
            <a:lvl1pPr>
              <a:defRPr sz="4320" spc="-6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1"/>
            <a:ext cx="6358128" cy="295465"/>
          </a:xfrm>
          <a:noFill/>
        </p:spPr>
        <p:txBody>
          <a:bodyPr wrap="square" lIns="0" tIns="0" rIns="0" bIns="0">
            <a:spAutoFit/>
          </a:bodyPr>
          <a:lstStyle>
            <a:lvl1pPr marL="0" indent="0">
              <a:spcBef>
                <a:spcPts val="0"/>
              </a:spcBef>
              <a:buNone/>
              <a:defRPr sz="192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701040" y="702945"/>
            <a:ext cx="1639728" cy="351130"/>
          </a:xfrm>
          <a:prstGeom prst="rect">
            <a:avLst/>
          </a:prstGeom>
        </p:spPr>
      </p:pic>
      <p:grpSp>
        <p:nvGrpSpPr>
          <p:cNvPr id="6" name="Group 5">
            <a:extLst>
              <a:ext uri="{FF2B5EF4-FFF2-40B4-BE49-F238E27FC236}">
                <a16:creationId xmlns:a16="http://schemas.microsoft.com/office/drawing/2014/main" id="{CCB79F01-CB80-4423-BF46-0634DF9F7EB2}"/>
              </a:ext>
            </a:extLst>
          </p:cNvPr>
          <p:cNvGrpSpPr/>
          <p:nvPr userDrawn="1"/>
        </p:nvGrpSpPr>
        <p:grpSpPr>
          <a:xfrm>
            <a:off x="15128221" y="1216351"/>
            <a:ext cx="1351760" cy="5796898"/>
            <a:chOff x="12797351" y="1690390"/>
            <a:chExt cx="731520" cy="3137055"/>
          </a:xfrm>
        </p:grpSpPr>
        <p:grpSp>
          <p:nvGrpSpPr>
            <p:cNvPr id="7" name="Group 6">
              <a:extLst>
                <a:ext uri="{FF2B5EF4-FFF2-40B4-BE49-F238E27FC236}">
                  <a16:creationId xmlns:a16="http://schemas.microsoft.com/office/drawing/2014/main" id="{FAC03F9F-1BFB-4EF4-B2D9-D3FDB2D8554E}"/>
                </a:ext>
                <a:ext uri="{C183D7F6-B498-43B3-948B-1728B52AA6E4}">
                  <adec:decorative xmlns:adec="http://schemas.microsoft.com/office/drawing/2017/decorative" val="1"/>
                </a:ext>
              </a:extLst>
            </p:cNvPr>
            <p:cNvGrpSpPr/>
            <p:nvPr/>
          </p:nvGrpSpPr>
          <p:grpSpPr>
            <a:xfrm>
              <a:off x="12797351" y="4095925"/>
              <a:ext cx="731520" cy="731520"/>
              <a:chOff x="10080552" y="1965811"/>
              <a:chExt cx="749364" cy="723392"/>
            </a:xfrm>
          </p:grpSpPr>
          <p:sp>
            <p:nvSpPr>
              <p:cNvPr id="18" name="Oval 17">
                <a:extLst>
                  <a:ext uri="{FF2B5EF4-FFF2-40B4-BE49-F238E27FC236}">
                    <a16:creationId xmlns:a16="http://schemas.microsoft.com/office/drawing/2014/main" id="{33D7145B-7EDA-4DA0-BF67-44C056E6FC68}"/>
                  </a:ext>
                  <a:ext uri="{C183D7F6-B498-43B3-948B-1728B52AA6E4}">
                    <adec:decorative xmlns:adec="http://schemas.microsoft.com/office/drawing/2017/decorative" val="1"/>
                  </a:ext>
                </a:extLst>
              </p:cNvPr>
              <p:cNvSpPr/>
              <p:nvPr/>
            </p:nvSpPr>
            <p:spPr bwMode="auto">
              <a:xfrm>
                <a:off x="10080552"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97509AB2-53D3-493E-82BF-7801CA1F58ED}"/>
                  </a:ext>
                  <a:ext uri="{C183D7F6-B498-43B3-948B-1728B52AA6E4}">
                    <adec:decorative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5683" y="2104898"/>
                <a:ext cx="608858" cy="497332"/>
              </a:xfrm>
              <a:prstGeom prst="rect">
                <a:avLst/>
              </a:prstGeom>
            </p:spPr>
          </p:pic>
        </p:grpSp>
        <p:grpSp>
          <p:nvGrpSpPr>
            <p:cNvPr id="8" name="Group 7">
              <a:extLst>
                <a:ext uri="{FF2B5EF4-FFF2-40B4-BE49-F238E27FC236}">
                  <a16:creationId xmlns:a16="http://schemas.microsoft.com/office/drawing/2014/main" id="{17A5D3C9-2AFC-4EC4-987E-F1FE2CC260D3}"/>
                </a:ext>
                <a:ext uri="{C183D7F6-B498-43B3-948B-1728B52AA6E4}">
                  <adec:decorative xmlns:adec="http://schemas.microsoft.com/office/drawing/2017/decorative" val="1"/>
                </a:ext>
              </a:extLst>
            </p:cNvPr>
            <p:cNvGrpSpPr/>
            <p:nvPr/>
          </p:nvGrpSpPr>
          <p:grpSpPr>
            <a:xfrm>
              <a:off x="12797351" y="3294080"/>
              <a:ext cx="731520" cy="731520"/>
              <a:chOff x="7119136" y="1965811"/>
              <a:chExt cx="749364" cy="723392"/>
            </a:xfrm>
          </p:grpSpPr>
          <p:sp>
            <p:nvSpPr>
              <p:cNvPr id="16" name="Oval 15">
                <a:extLst>
                  <a:ext uri="{FF2B5EF4-FFF2-40B4-BE49-F238E27FC236}">
                    <a16:creationId xmlns:a16="http://schemas.microsoft.com/office/drawing/2014/main" id="{AD4CDB6F-9D9C-4123-8076-D8D443655154}"/>
                  </a:ext>
                  <a:ext uri="{C183D7F6-B498-43B3-948B-1728B52AA6E4}">
                    <adec:decorative xmlns:adec="http://schemas.microsoft.com/office/drawing/2017/decorative" val="1"/>
                  </a:ext>
                </a:extLst>
              </p:cNvPr>
              <p:cNvSpPr/>
              <p:nvPr/>
            </p:nvSpPr>
            <p:spPr bwMode="auto">
              <a:xfrm>
                <a:off x="7119136"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5FA085D1-8412-44BF-BAE3-D9E81581BE96}"/>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3387" y="2088271"/>
                <a:ext cx="608858" cy="497332"/>
              </a:xfrm>
              <a:prstGeom prst="rect">
                <a:avLst/>
              </a:prstGeom>
            </p:spPr>
          </p:pic>
        </p:grpSp>
        <p:grpSp>
          <p:nvGrpSpPr>
            <p:cNvPr id="10" name="Group 9">
              <a:extLst>
                <a:ext uri="{FF2B5EF4-FFF2-40B4-BE49-F238E27FC236}">
                  <a16:creationId xmlns:a16="http://schemas.microsoft.com/office/drawing/2014/main" id="{7CC43A12-2AA4-49E4-8C41-FBC5AA1B84D6}"/>
                </a:ext>
                <a:ext uri="{C183D7F6-B498-43B3-948B-1728B52AA6E4}">
                  <adec:decorative xmlns:adec="http://schemas.microsoft.com/office/drawing/2017/decorative" val="1"/>
                </a:ext>
              </a:extLst>
            </p:cNvPr>
            <p:cNvGrpSpPr/>
            <p:nvPr/>
          </p:nvGrpSpPr>
          <p:grpSpPr>
            <a:xfrm>
              <a:off x="12797351" y="2492235"/>
              <a:ext cx="731520" cy="731520"/>
              <a:chOff x="4186151" y="1971485"/>
              <a:chExt cx="731520" cy="731520"/>
            </a:xfrm>
          </p:grpSpPr>
          <p:sp>
            <p:nvSpPr>
              <p:cNvPr id="14" name="Oval 13">
                <a:extLst>
                  <a:ext uri="{FF2B5EF4-FFF2-40B4-BE49-F238E27FC236}">
                    <a16:creationId xmlns:a16="http://schemas.microsoft.com/office/drawing/2014/main" id="{D0E86D8D-B614-42EB-B320-7D8AF6A4A983}"/>
                  </a:ext>
                  <a:ext uri="{C183D7F6-B498-43B3-948B-1728B52AA6E4}">
                    <adec:decorative xmlns:adec="http://schemas.microsoft.com/office/drawing/2017/decorative" val="1"/>
                  </a:ext>
                </a:extLst>
              </p:cNvPr>
              <p:cNvSpPr/>
              <p:nvPr/>
            </p:nvSpPr>
            <p:spPr bwMode="auto">
              <a:xfrm>
                <a:off x="4186151"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E7CDC3C9-39CC-4A72-90AB-A637B14E4D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8701" y="2109032"/>
                <a:ext cx="466421" cy="456426"/>
              </a:xfrm>
              <a:prstGeom prst="rect">
                <a:avLst/>
              </a:prstGeom>
            </p:spPr>
          </p:pic>
        </p:grpSp>
        <p:grpSp>
          <p:nvGrpSpPr>
            <p:cNvPr id="11" name="Group 10">
              <a:extLst>
                <a:ext uri="{FF2B5EF4-FFF2-40B4-BE49-F238E27FC236}">
                  <a16:creationId xmlns:a16="http://schemas.microsoft.com/office/drawing/2014/main" id="{0D8EEFE9-97CE-4F86-A58B-C1C27641C024}"/>
                </a:ext>
                <a:ext uri="{C183D7F6-B498-43B3-948B-1728B52AA6E4}">
                  <adec:decorative xmlns:adec="http://schemas.microsoft.com/office/drawing/2017/decorative" val="1"/>
                </a:ext>
              </a:extLst>
            </p:cNvPr>
            <p:cNvGrpSpPr/>
            <p:nvPr/>
          </p:nvGrpSpPr>
          <p:grpSpPr>
            <a:xfrm>
              <a:off x="12797351" y="1690390"/>
              <a:ext cx="731520" cy="731520"/>
              <a:chOff x="1221330" y="1971485"/>
              <a:chExt cx="731520" cy="731520"/>
            </a:xfrm>
          </p:grpSpPr>
          <p:sp>
            <p:nvSpPr>
              <p:cNvPr id="12" name="Oval 11">
                <a:extLst>
                  <a:ext uri="{FF2B5EF4-FFF2-40B4-BE49-F238E27FC236}">
                    <a16:creationId xmlns:a16="http://schemas.microsoft.com/office/drawing/2014/main" id="{E8066B38-E0DA-43E6-ABBC-14BBD2DB3D65}"/>
                  </a:ext>
                  <a:ext uri="{C183D7F6-B498-43B3-948B-1728B52AA6E4}">
                    <adec:decorative xmlns:adec="http://schemas.microsoft.com/office/drawing/2017/decorative" val="1"/>
                  </a:ext>
                </a:extLst>
              </p:cNvPr>
              <p:cNvSpPr/>
              <p:nvPr/>
            </p:nvSpPr>
            <p:spPr bwMode="auto">
              <a:xfrm>
                <a:off x="1221330"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2341641E-69E2-4344-8F05-17D0C0C781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787" y="2109445"/>
                <a:ext cx="484607" cy="491812"/>
              </a:xfrm>
              <a:prstGeom prst="rect">
                <a:avLst/>
              </a:prstGeom>
            </p:spPr>
          </p:pic>
        </p:grpSp>
      </p:grpSp>
    </p:spTree>
    <p:extLst>
      <p:ext uri="{BB962C8B-B14F-4D97-AF65-F5344CB8AC3E}">
        <p14:creationId xmlns:p14="http://schemas.microsoft.com/office/powerpoint/2010/main" val="398633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4C53A5FD-C403-4051-925A-F4D56D2871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1877" r="60238" b="14390"/>
          <a:stretch/>
        </p:blipFill>
        <p:spPr bwMode="ltGray">
          <a:xfrm>
            <a:off x="5572766" y="-1"/>
            <a:ext cx="9057634" cy="8229601"/>
          </a:xfrm>
          <a:prstGeom prst="rect">
            <a:avLst/>
          </a:prstGeom>
        </p:spPr>
      </p:pic>
      <p:pic>
        <p:nvPicPr>
          <p:cNvPr id="11" name="Picture 10" descr="Man on laptop">
            <a:extLst>
              <a:ext uri="{FF2B5EF4-FFF2-40B4-BE49-F238E27FC236}">
                <a16:creationId xmlns:a16="http://schemas.microsoft.com/office/drawing/2014/main" id="{5A4B84B7-FFD3-4C71-B395-7C3B6A3FEBA3}"/>
              </a:ext>
            </a:extLst>
          </p:cNvPr>
          <p:cNvPicPr>
            <a:picLocks noChangeAspect="1"/>
          </p:cNvPicPr>
          <p:nvPr userDrawn="1"/>
        </p:nvPicPr>
        <p:blipFill rotWithShape="1">
          <a:blip r:embed="rId4"/>
          <a:srcRect t="-17" b="-1"/>
          <a:stretch/>
        </p:blipFill>
        <p:spPr bwMode="ltGray">
          <a:xfrm>
            <a:off x="7100695" y="702946"/>
            <a:ext cx="6830568" cy="6822566"/>
          </a:xfrm>
          <a:prstGeom prst="rect">
            <a:avLst/>
          </a:prstGeom>
          <a:effectLst>
            <a:innerShdw blurRad="444500">
              <a:prstClr val="black">
                <a:alpha val="10000"/>
              </a:prstClr>
            </a:innerShdw>
          </a:effectLst>
        </p:spPr>
      </p:pic>
      <p:sp>
        <p:nvSpPr>
          <p:cNvPr id="13" name="TextBox 12">
            <a:extLst>
              <a:ext uri="{FF2B5EF4-FFF2-40B4-BE49-F238E27FC236}">
                <a16:creationId xmlns:a16="http://schemas.microsoft.com/office/drawing/2014/main" id="{CAE5E9D0-EE57-4642-B5A6-8BFF47E66921}"/>
              </a:ext>
            </a:extLst>
          </p:cNvPr>
          <p:cNvSpPr txBox="1"/>
          <p:nvPr userDrawn="1"/>
        </p:nvSpPr>
        <p:spPr>
          <a:xfrm>
            <a:off x="701040" y="7229559"/>
            <a:ext cx="2734492" cy="369332"/>
          </a:xfrm>
          <a:prstGeom prst="rect">
            <a:avLst/>
          </a:prstGeom>
          <a:noFill/>
        </p:spPr>
        <p:txBody>
          <a:bodyPr wrap="square" lIns="0" tIns="0" rIns="0" bIns="0" rtlCol="0">
            <a:spAutoFit/>
          </a:bodyPr>
          <a:lstStyle/>
          <a:p>
            <a:pPr algn="l"/>
            <a:r>
              <a:rPr lang="en-US" sz="2400">
                <a:solidFill>
                  <a:schemeClr val="accent1"/>
                </a:solidFill>
                <a:latin typeface="+mj-lt"/>
              </a:rPr>
              <a:t>Microsoft Viva</a:t>
            </a:r>
          </a:p>
        </p:txBody>
      </p:sp>
      <p:pic>
        <p:nvPicPr>
          <p:cNvPr id="14" name="Graphic 13" descr="Microsoft 365 logo">
            <a:extLst>
              <a:ext uri="{FF2B5EF4-FFF2-40B4-BE49-F238E27FC236}">
                <a16:creationId xmlns:a16="http://schemas.microsoft.com/office/drawing/2014/main" id="{BDAD4DAA-0B3C-4CC7-9D2E-4C3D32AFCD9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22050"/>
          <a:stretch/>
        </p:blipFill>
        <p:spPr>
          <a:xfrm>
            <a:off x="701041" y="702945"/>
            <a:ext cx="1695450"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35465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865086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710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9829840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5517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25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3382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19346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436931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Off-White BG">
    <p:bg>
      <p:bgPr>
        <a:solidFill>
          <a:srgbClr val="F4F3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
        <p:nvSpPr>
          <p:cNvPr id="7" name="object 33">
            <a:extLst>
              <a:ext uri="{FF2B5EF4-FFF2-40B4-BE49-F238E27FC236}">
                <a16:creationId xmlns:a16="http://schemas.microsoft.com/office/drawing/2014/main" id="{8AEE505B-2052-A9FD-E8F5-5E2C644895E2}"/>
              </a:ext>
            </a:extLst>
          </p:cNvPr>
          <p:cNvSpPr txBox="1">
            <a:spLocks/>
          </p:cNvSpPr>
          <p:nvPr userDrawn="1"/>
        </p:nvSpPr>
        <p:spPr>
          <a:xfrm>
            <a:off x="1015999"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rgbClr val="191919"/>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A500C0A6-4D55-17F1-C78B-55FD482724A6}"/>
              </a:ext>
            </a:extLst>
          </p:cNvPr>
          <p:cNvSpPr txBox="1">
            <a:spLocks/>
          </p:cNvSpPr>
          <p:nvPr userDrawn="1"/>
        </p:nvSpPr>
        <p:spPr>
          <a:xfrm>
            <a:off x="5155511" y="7768233"/>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rgbClr val="191919"/>
                </a:solidFill>
                <a:latin typeface="Segoe UI" panose="020B0502040204020203" pitchFamily="34" charset="0"/>
                <a:cs typeface="Segoe UI" panose="020B0502040204020203" pitchFamily="34" charset="0"/>
              </a:rPr>
              <a:t>Microsoft </a:t>
            </a:r>
            <a:r>
              <a:rPr lang="en-US" sz="800" b="0" i="0" u="none" strike="noStrike" kern="1200">
                <a:solidFill>
                  <a:srgbClr val="3C3C41"/>
                </a:solidFill>
                <a:effectLst/>
                <a:latin typeface="Segoe UI" panose="020B0502040204020203" pitchFamily="34" charset="0"/>
                <a:ea typeface="+mn-ea"/>
                <a:cs typeface="Segoe UI" panose="020B0502040204020203" pitchFamily="34" charset="0"/>
              </a:rPr>
              <a:t>confidential</a:t>
            </a:r>
            <a:endParaRPr lang="en-US" sz="800" kern="100">
              <a:solidFill>
                <a:srgbClr val="191919"/>
              </a:solidFill>
              <a:latin typeface="Segoe UI" panose="020B0502040204020203" pitchFamily="34" charset="0"/>
              <a:cs typeface="Segoe UI" panose="020B0502040204020203" pitchFamily="34" charset="0"/>
            </a:endParaRPr>
          </a:p>
        </p:txBody>
      </p:sp>
      <p:sp>
        <p:nvSpPr>
          <p:cNvPr id="9" name="Holder 4">
            <a:extLst>
              <a:ext uri="{FF2B5EF4-FFF2-40B4-BE49-F238E27FC236}">
                <a16:creationId xmlns:a16="http://schemas.microsoft.com/office/drawing/2014/main" id="{F6B96836-4B2C-38B7-1EAD-D220BA200F22}"/>
              </a:ext>
            </a:extLst>
          </p:cNvPr>
          <p:cNvSpPr>
            <a:spLocks noGrp="1"/>
          </p:cNvSpPr>
          <p:nvPr>
            <p:ph type="sldNum" sz="quarter" idx="7"/>
          </p:nvPr>
        </p:nvSpPr>
        <p:spPr>
          <a:xfrm>
            <a:off x="578513" y="7791733"/>
            <a:ext cx="165100" cy="123111"/>
          </a:xfrm>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7037424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6337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3821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546195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57171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663812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9488771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51617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62587251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34909742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82534546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lor BG">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315F-79AF-5597-77D4-248693A0736D}"/>
              </a:ext>
            </a:extLst>
          </p:cNvPr>
          <p:cNvSpPr>
            <a:spLocks noGrp="1"/>
          </p:cNvSpPr>
          <p:nvPr>
            <p:ph type="title"/>
          </p:nvPr>
        </p:nvSpPr>
        <p:spPr>
          <a:xfrm>
            <a:off x="0" y="-593123"/>
            <a:ext cx="14630400" cy="59312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845032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6742193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67669465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313942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695831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81978267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292952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597175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759457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250864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288924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1_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697931424"/>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51741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8591110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321642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301536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597978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1036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94999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134017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780362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9912072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1">
    <p:bg>
      <p:bgPr>
        <a:gradFill flip="none" rotWithShape="1">
          <a:gsLst>
            <a:gs pos="20000">
              <a:srgbClr val="462557"/>
            </a:gs>
            <a:gs pos="100000">
              <a:srgbClr val="8661C5"/>
            </a:gs>
          </a:gsLst>
          <a:lin ang="2700000" scaled="1"/>
          <a:tileRect/>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2" name="TextBox 1">
            <a:extLst>
              <a:ext uri="{FF2B5EF4-FFF2-40B4-BE49-F238E27FC236}">
                <a16:creationId xmlns:a16="http://schemas.microsoft.com/office/drawing/2014/main" id="{AB6D6D07-EA1B-BABF-8206-AD1A25090413}"/>
              </a:ext>
            </a:extLst>
          </p:cNvPr>
          <p:cNvSpPr txBox="1"/>
          <p:nvPr userDrawn="1"/>
        </p:nvSpPr>
        <p:spPr>
          <a:xfrm>
            <a:off x="12175299" y="1828800"/>
            <a:ext cx="12824" cy="23083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marL="12700" algn="l" rtl="0">
              <a:spcBef>
                <a:spcPts val="100"/>
              </a:spcBef>
            </a:pPr>
            <a:endParaRPr lang="en-US" sz="1500" kern="1200" spc="-5">
              <a:solidFill>
                <a:schemeClr val="tx1"/>
              </a:solidFill>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62664113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Blank_D">
    <p:spTree>
      <p:nvGrpSpPr>
        <p:cNvPr id="1" name=""/>
        <p:cNvGrpSpPr/>
        <p:nvPr/>
      </p:nvGrpSpPr>
      <p:grpSpPr>
        <a:xfrm>
          <a:off x="0" y="0"/>
          <a:ext cx="0" cy="0"/>
          <a:chOff x="0" y="0"/>
          <a:chExt cx="0" cy="0"/>
        </a:xfrm>
      </p:grpSpPr>
      <p:sp>
        <p:nvSpPr>
          <p:cNvPr id="5" name="object 33">
            <a:extLst>
              <a:ext uri="{FF2B5EF4-FFF2-40B4-BE49-F238E27FC236}">
                <a16:creationId xmlns:a16="http://schemas.microsoft.com/office/drawing/2014/main" id="{7B156CB0-EA4D-DA4E-A335-5F757C36C5A4}"/>
              </a:ext>
            </a:extLst>
          </p:cNvPr>
          <p:cNvSpPr txBox="1">
            <a:spLocks/>
          </p:cNvSpPr>
          <p:nvPr userDrawn="1"/>
        </p:nvSpPr>
        <p:spPr>
          <a:xfrm>
            <a:off x="1015999" y="776823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sz="800" kern="100">
                <a:solidFill>
                  <a:schemeClr val="tx1"/>
                </a:solidFill>
                <a:latin typeface="Segoe UI" panose="020B0502040204020203" pitchFamily="34" charset="0"/>
                <a:cs typeface="Segoe UI" panose="020B0502040204020203" pitchFamily="34" charset="0"/>
              </a:rPr>
              <a:t>Microsoft Viva brand expression</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4"/>
            <a:ext cx="165100" cy="123111"/>
          </a:xfrm>
        </p:spPr>
        <p:txBody>
          <a:bodyPr lIns="0" tIns="0" rIns="0" bIns="0"/>
          <a:lstStyle>
            <a:lvl1pPr>
              <a:defRPr sz="800" b="0" i="0">
                <a:solidFill>
                  <a:srgbClr val="3C3C41"/>
                </a:solidFill>
                <a:latin typeface="Segoe UI Regular" charset="0"/>
                <a:cs typeface="Segoe UI Regular" charset="0"/>
              </a:defRPr>
            </a:lvl1pPr>
          </a:lstStyle>
          <a:p>
            <a:pPr marL="25398">
              <a:spcBef>
                <a:spcPts val="150"/>
              </a:spcBef>
            </a:pPr>
            <a:fld id="{81D60167-4931-47E6-BA6A-407CBD079E47}" type="slidenum">
              <a:rPr lang="uk-UA" smtClean="0"/>
              <a:pPr marL="25398">
                <a:spcBef>
                  <a:spcPts val="150"/>
                </a:spcBef>
              </a:pPr>
              <a:t>‹#›</a:t>
            </a:fld>
            <a:endParaRPr lang="uk-UA"/>
          </a:p>
        </p:txBody>
      </p:sp>
      <p:sp>
        <p:nvSpPr>
          <p:cNvPr id="8" name="Title 2">
            <a:extLst>
              <a:ext uri="{FF2B5EF4-FFF2-40B4-BE49-F238E27FC236}">
                <a16:creationId xmlns:a16="http://schemas.microsoft.com/office/drawing/2014/main" id="{1470E044-5C12-7473-21BD-BB43E3F10630}"/>
              </a:ext>
            </a:extLst>
          </p:cNvPr>
          <p:cNvSpPr>
            <a:spLocks noGrp="1"/>
          </p:cNvSpPr>
          <p:nvPr>
            <p:ph type="title"/>
          </p:nvPr>
        </p:nvSpPr>
        <p:spPr>
          <a:xfrm>
            <a:off x="571500" y="571501"/>
            <a:ext cx="3200400" cy="225454"/>
          </a:xfrm>
          <a:prstGeom prst="rect">
            <a:avLst/>
          </a:prstGeom>
        </p:spPr>
        <p:txBody>
          <a:bodyPr lIns="0" tIns="0" rIns="0" bIns="0"/>
          <a:lstStyle>
            <a:lvl1pPr>
              <a:defRPr sz="1600">
                <a:solidFill>
                  <a:srgbClr val="000000"/>
                </a:solidFill>
              </a:defRPr>
            </a:lvl1pPr>
          </a:lstStyle>
          <a:p>
            <a:r>
              <a:rPr lang="en-US"/>
              <a:t>Click to edit Master title style</a:t>
            </a:r>
          </a:p>
        </p:txBody>
      </p:sp>
    </p:spTree>
    <p:extLst>
      <p:ext uri="{BB962C8B-B14F-4D97-AF65-F5344CB8AC3E}">
        <p14:creationId xmlns:p14="http://schemas.microsoft.com/office/powerpoint/2010/main" val="365207658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23742517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13B87-FEDD-41FD-BCBF-587DB30678E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84E92CF-C7A8-42CF-8C1D-D63977A034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9" name="Graphic 8" descr="Viva graphic">
            <a:extLst>
              <a:ext uri="{FF2B5EF4-FFF2-40B4-BE49-F238E27FC236}">
                <a16:creationId xmlns:a16="http://schemas.microsoft.com/office/drawing/2014/main" id="{D3241E42-CC82-444D-ADEE-1AED757B7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5464"/>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051560" y="4772783"/>
            <a:ext cx="5003597" cy="406265"/>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911665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9507ED-ADF8-4545-918C-23CAFD9DAC35}"/>
              </a:ext>
              <a:ext uri="{C183D7F6-B498-43B3-948B-1728B52AA6E4}">
                <adec:decorative xmlns:adec="http://schemas.microsoft.com/office/drawing/2017/decorative" val="1"/>
              </a:ext>
            </a:extLst>
          </p:cNvPr>
          <p:cNvSpPr/>
          <p:nvPr userDrawn="1"/>
        </p:nvSpPr>
        <p:spPr bwMode="white">
          <a:xfrm>
            <a:off x="702260" y="702947"/>
            <a:ext cx="13229005" cy="68199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7B362D3-BFA6-4C9F-B622-0DAE5D40F8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8258861" y="1508760"/>
            <a:ext cx="6371539" cy="6720841"/>
          </a:xfrm>
          <a:prstGeom prst="rect">
            <a:avLst/>
          </a:prstGeom>
        </p:spPr>
      </p:pic>
      <p:pic>
        <p:nvPicPr>
          <p:cNvPr id="7" name="Graphic 6" descr="Viva graphic">
            <a:extLst>
              <a:ext uri="{FF2B5EF4-FFF2-40B4-BE49-F238E27FC236}">
                <a16:creationId xmlns:a16="http://schemas.microsoft.com/office/drawing/2014/main" id="{5FA18684-5001-447C-AB6B-CF5F4CD7CB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8258861" y="-1"/>
            <a:ext cx="6371539" cy="3638550"/>
          </a:xfrm>
          <a:prstGeom prst="rect">
            <a:avLst/>
          </a:prstGeom>
        </p:spPr>
      </p:pic>
      <p:sp>
        <p:nvSpPr>
          <p:cNvPr id="2" name="Title 1"/>
          <p:cNvSpPr>
            <a:spLocks noGrp="1"/>
          </p:cNvSpPr>
          <p:nvPr>
            <p:ph type="title" hasCustomPrompt="1"/>
          </p:nvPr>
        </p:nvSpPr>
        <p:spPr>
          <a:xfrm>
            <a:off x="1051560" y="3642969"/>
            <a:ext cx="5003597"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86922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0887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Blank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8288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8AD49639-0ECC-4B3F-8375-A2CCCAB26F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2663"/>
          <a:stretch/>
        </p:blipFill>
        <p:spPr bwMode="black">
          <a:xfrm>
            <a:off x="701040" y="702945"/>
            <a:ext cx="1682116" cy="351130"/>
          </a:xfrm>
          <a:prstGeom prst="rect">
            <a:avLst/>
          </a:prstGeom>
        </p:spPr>
      </p:pic>
    </p:spTree>
    <p:extLst>
      <p:ext uri="{BB962C8B-B14F-4D97-AF65-F5344CB8AC3E}">
        <p14:creationId xmlns:p14="http://schemas.microsoft.com/office/powerpoint/2010/main" val="3142237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687946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p:cSld name="1_Title Only">
    <p:bg>
      <p:bgPr>
        <a:solidFill>
          <a:srgbClr val="FEFAF5"/>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369704A-8C9D-7045-8A49-A2B1C04A59E2}"/>
              </a:ext>
            </a:extLst>
          </p:cNvPr>
          <p:cNvSpPr>
            <a:spLocks noGrp="1"/>
          </p:cNvSpPr>
          <p:nvPr>
            <p:ph type="title" hasCustomPrompt="1"/>
          </p:nvPr>
        </p:nvSpPr>
        <p:spPr>
          <a:xfrm>
            <a:off x="868695" y="914401"/>
            <a:ext cx="12800758" cy="534133"/>
          </a:xfrm>
          <a:prstGeom prst="rect">
            <a:avLst/>
          </a:prstGeom>
        </p:spPr>
        <p:txBody>
          <a:bodyPr vert="horz" lIns="91440" tIns="45720" rIns="91440" bIns="45720" rtlCol="0" anchor="b">
            <a:normAutofit/>
          </a:bodyPr>
          <a:lstStyle>
            <a:lvl1pPr>
              <a:defRPr>
                <a:solidFill>
                  <a:schemeClr val="accent2"/>
                </a:solidFill>
              </a:defRPr>
            </a:lvl1pPr>
          </a:lstStyle>
          <a:p>
            <a:r>
              <a:rPr lang="en-US"/>
              <a:t>Enter slide title here</a:t>
            </a:r>
          </a:p>
        </p:txBody>
      </p:sp>
      <p:sp>
        <p:nvSpPr>
          <p:cNvPr id="3" name="Folded Corner 2">
            <a:extLst>
              <a:ext uri="{FF2B5EF4-FFF2-40B4-BE49-F238E27FC236}">
                <a16:creationId xmlns:a16="http://schemas.microsoft.com/office/drawing/2014/main" id="{A2CCF22E-BD16-B14B-9AF4-B731E6FB9513}"/>
              </a:ext>
            </a:extLst>
          </p:cNvPr>
          <p:cNvSpPr/>
          <p:nvPr userDrawn="1"/>
        </p:nvSpPr>
        <p:spPr>
          <a:xfrm>
            <a:off x="0" y="-1325879"/>
            <a:ext cx="4938070" cy="988434"/>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64570" tIns="164570" rIns="164570" rtlCol="0" anchor="t"/>
          <a:lstStyle/>
          <a:p>
            <a:r>
              <a:rPr lang="en-US" sz="1440" b="1">
                <a:solidFill>
                  <a:schemeClr val="tx1"/>
                </a:solidFill>
                <a:latin typeface="Source Sans Pro" charset="0"/>
                <a:ea typeface="Source Sans Pro" charset="0"/>
                <a:cs typeface="Arial" panose="020B0604020202020204" pitchFamily="34" charset="0"/>
              </a:rPr>
              <a:t>Purpose of Layout</a:t>
            </a:r>
            <a:r>
              <a:rPr lang="en-US" sz="1440">
                <a:solidFill>
                  <a:schemeClr val="tx1"/>
                </a:solidFill>
                <a:latin typeface="Source Sans Pro" charset="0"/>
                <a:ea typeface="Source Sans Pro" charset="0"/>
                <a:cs typeface="Arial" panose="020B0604020202020204" pitchFamily="34" charset="0"/>
              </a:rPr>
              <a:t>: This a multi-purpose title only layout. </a:t>
            </a:r>
          </a:p>
          <a:p>
            <a:endParaRPr lang="en-US" sz="1440">
              <a:solidFill>
                <a:schemeClr val="tx1"/>
              </a:solidFill>
              <a:latin typeface="Source Sans Pro" charset="0"/>
              <a:ea typeface="Source Sans Pro" charset="0"/>
              <a:cs typeface="Arial" panose="020B0604020202020204" pitchFamily="34" charset="0"/>
            </a:endParaRPr>
          </a:p>
          <a:p>
            <a:r>
              <a:rPr lang="en-US" sz="1440" b="1">
                <a:solidFill>
                  <a:schemeClr val="tx1"/>
                </a:solidFill>
                <a:latin typeface="Source Sans Pro" charset="0"/>
                <a:ea typeface="Source Sans Pro" charset="0"/>
                <a:cs typeface="Arial" panose="020B0604020202020204" pitchFamily="34" charset="0"/>
              </a:rPr>
              <a:t>Tip: </a:t>
            </a:r>
            <a:r>
              <a:rPr lang="en-US" sz="1440" b="0">
                <a:solidFill>
                  <a:schemeClr val="tx1"/>
                </a:solidFill>
                <a:latin typeface="Source Sans Pro" charset="0"/>
                <a:ea typeface="Source Sans Pro" charset="0"/>
                <a:cs typeface="Arial" panose="020B0604020202020204" pitchFamily="34" charset="0"/>
              </a:rPr>
              <a:t>Make sure to keep your slide titles short and clear.</a:t>
            </a:r>
            <a:endParaRPr lang="en-US" sz="1440" b="1">
              <a:solidFill>
                <a:schemeClr val="tx1"/>
              </a:solidFill>
              <a:latin typeface="Source Sans Pro" panose="020B0503030403020204" pitchFamily="34" charset="77"/>
              <a:ea typeface="Source Sans Pro" charset="0"/>
              <a:cs typeface="Arial" panose="020B0604020202020204" pitchFamily="34" charset="0"/>
            </a:endParaRPr>
          </a:p>
        </p:txBody>
      </p:sp>
      <p:sp>
        <p:nvSpPr>
          <p:cNvPr id="5" name="Slide Number Placeholder 4">
            <a:extLst>
              <a:ext uri="{FF2B5EF4-FFF2-40B4-BE49-F238E27FC236}">
                <a16:creationId xmlns:a16="http://schemas.microsoft.com/office/drawing/2014/main" id="{6218D87F-3CDA-41FD-92D9-EE697C0946BE}"/>
              </a:ext>
            </a:extLst>
          </p:cNvPr>
          <p:cNvSpPr>
            <a:spLocks noGrp="1"/>
          </p:cNvSpPr>
          <p:nvPr>
            <p:ph type="sldNum" sz="quarter" idx="12"/>
          </p:nvPr>
        </p:nvSpPr>
        <p:spPr>
          <a:xfrm>
            <a:off x="10332720" y="7627621"/>
            <a:ext cx="3291840" cy="438150"/>
          </a:xfrm>
        </p:spPr>
        <p:txBody>
          <a:bodyPr/>
          <a:lstStyle>
            <a:lvl1pPr>
              <a:defRPr>
                <a:latin typeface="Segoe UI" panose="020B0502040204020203" pitchFamily="34" charset="0"/>
                <a:cs typeface="Segoe UI" panose="020B0502040204020203" pitchFamily="34" charset="0"/>
              </a:defRPr>
            </a:lvl1pPr>
          </a:lstStyle>
          <a:p>
            <a:fld id="{469B4A21-47D8-4498-BAA9-A623EB2692D1}" type="slidenum">
              <a:rPr lang="en-US" smtClean="0"/>
              <a:pPr/>
              <a:t>‹#›</a:t>
            </a:fld>
            <a:endParaRPr lang="en-US"/>
          </a:p>
        </p:txBody>
      </p:sp>
    </p:spTree>
    <p:extLst>
      <p:ext uri="{BB962C8B-B14F-4D97-AF65-F5344CB8AC3E}">
        <p14:creationId xmlns:p14="http://schemas.microsoft.com/office/powerpoint/2010/main" val="37095984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869FE-8853-6A27-0746-F11BC024A0C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CD857525-9692-B4AF-A529-E73656ACF13A}"/>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E1CE3530-260B-D16A-5A26-6B3E8091C5E7}"/>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59CAB30F-9299-DB13-1DA4-0D8271A0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0E2F2-F10B-5C3B-102E-3B021511F0A9}"/>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2773993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63F8-5751-9A4E-295F-38B59AEB14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4A65D-3249-A013-34A7-B75E373DE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A362B-7E68-50E0-26B3-C76E91F71EFD}"/>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B35E0ACC-4DC1-25EC-8C0D-426406201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F1E5-670B-9CB9-3EDE-EF3EDF7C4F7E}"/>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43165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13" name="Graphic 12" descr="Microsoft 365 logo">
            <a:extLst>
              <a:ext uri="{FF2B5EF4-FFF2-40B4-BE49-F238E27FC236}">
                <a16:creationId xmlns:a16="http://schemas.microsoft.com/office/drawing/2014/main" id="{823A1445-5C70-4C56-82D2-61DE593E4D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 y="702945"/>
            <a:ext cx="2175053"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4A391E9A-F62E-128C-D245-BFD84DE3DD4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9272" y="288658"/>
            <a:ext cx="7389389" cy="7389389"/>
          </a:xfrm>
          <a:prstGeom prst="rect">
            <a:avLst/>
          </a:prstGeom>
        </p:spPr>
      </p:pic>
    </p:spTree>
    <p:extLst>
      <p:ext uri="{BB962C8B-B14F-4D97-AF65-F5344CB8AC3E}">
        <p14:creationId xmlns:p14="http://schemas.microsoft.com/office/powerpoint/2010/main" val="8180576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73E75-950A-046F-40E0-C3335FCB384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82D0779-2DC9-F29D-F506-1FE4D14A40EF}"/>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CF11B-4E4E-712E-063A-9065B5CDF615}"/>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DC93FBA1-6461-CE3A-3C0A-5E764CB5A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FCFBA-E61E-06C6-1E31-A2B1C3A88F1C}"/>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41298651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4EDA-3581-0F4F-5505-43A0912D4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09274-81A8-9FCF-553D-9AFD5477AE3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6C5DF6-3F65-D5F6-8F0A-02B72E79BEC4}"/>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BF60A-1BDB-F1FB-D06B-62647B420ED4}"/>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6" name="Footer Placeholder 5">
            <a:extLst>
              <a:ext uri="{FF2B5EF4-FFF2-40B4-BE49-F238E27FC236}">
                <a16:creationId xmlns:a16="http://schemas.microsoft.com/office/drawing/2014/main" id="{19DE60BD-6548-0FE1-006C-60E0AEF1F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FF728-F0EC-3DEB-6512-B31CF4241442}"/>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9928942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4612F-A0F5-ABB3-8787-AFB04EA24DBB}"/>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9E59CF-98DF-EBEC-2EA2-349FE84C2495}"/>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4F97A0AE-4AC6-4CE7-EDC1-4BD3F731082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19982-459F-84CB-9540-6CE918CEB8D2}"/>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B9C74AFA-8034-9101-123D-99A542C782F5}"/>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930853-ECBC-CC61-9A13-13B7B4B85BB0}"/>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8" name="Footer Placeholder 7">
            <a:extLst>
              <a:ext uri="{FF2B5EF4-FFF2-40B4-BE49-F238E27FC236}">
                <a16:creationId xmlns:a16="http://schemas.microsoft.com/office/drawing/2014/main" id="{5F25F8B4-029A-9AA5-E9E6-490E79112B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B9AA4F-1ECC-11F4-7A6D-7FB3B46ADC87}"/>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4350102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92298-584D-F4C1-DF73-78FA038BEA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A48AF-B3A6-CF74-205D-BBC5AED18D1E}"/>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4" name="Footer Placeholder 3">
            <a:extLst>
              <a:ext uri="{FF2B5EF4-FFF2-40B4-BE49-F238E27FC236}">
                <a16:creationId xmlns:a16="http://schemas.microsoft.com/office/drawing/2014/main" id="{E2643A84-DFC2-D075-EE6A-4B637A188B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BC6C15-9BFD-84C2-3162-3557B9D89F7B}"/>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5896951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2B2C1-1238-11A0-5FA2-3F8C76D043B5}"/>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3" name="Footer Placeholder 2">
            <a:extLst>
              <a:ext uri="{FF2B5EF4-FFF2-40B4-BE49-F238E27FC236}">
                <a16:creationId xmlns:a16="http://schemas.microsoft.com/office/drawing/2014/main" id="{39C0DBD3-A9A3-6A4C-D26F-15C7CE9B38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F3565D-8514-3C18-43D7-3B00B8F1BC8A}"/>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24704501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51E2-A240-21C7-7CD5-DCA562A869F4}"/>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E860E938-110C-F829-D195-70A2F368C39D}"/>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D12DF-4B8D-5EAC-7AC3-D2C1565D424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91E4437-F068-398D-1483-03288F0EBB31}"/>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6" name="Footer Placeholder 5">
            <a:extLst>
              <a:ext uri="{FF2B5EF4-FFF2-40B4-BE49-F238E27FC236}">
                <a16:creationId xmlns:a16="http://schemas.microsoft.com/office/drawing/2014/main" id="{C7C7DCDF-17BC-BFB5-668E-7F3062E150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6D962-ECF1-6A0E-1E8F-823EA3F0959C}"/>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5399335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7861-38A6-5E26-8350-9DC6732898BB}"/>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1D0561DD-35FE-BB94-9A3D-36A609591C12}"/>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a:extLst>
              <a:ext uri="{FF2B5EF4-FFF2-40B4-BE49-F238E27FC236}">
                <a16:creationId xmlns:a16="http://schemas.microsoft.com/office/drawing/2014/main" id="{28471A25-FA89-5FE1-6830-4D47F736D97A}"/>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9A49BBF-5ADA-98E2-2727-4BAD9F15EBC7}"/>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6" name="Footer Placeholder 5">
            <a:extLst>
              <a:ext uri="{FF2B5EF4-FFF2-40B4-BE49-F238E27FC236}">
                <a16:creationId xmlns:a16="http://schemas.microsoft.com/office/drawing/2014/main" id="{8A87BA75-22CC-87CD-C7B5-AA0EEA870B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4B3CC-2021-A829-E966-690124D17A85}"/>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1547622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DAF9-96C2-15FB-1EAA-FDF8E223F7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2A5381-AA6B-396E-859F-1A7B5D534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2F66A-DFC2-E148-C946-ADA0667D74C5}"/>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8BECA5F8-7470-01AE-1A7F-D5E35B41A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8D302-5A8B-B0A8-D6AF-06B551ADFACE}"/>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36288643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09E569-2851-8490-36C4-A07191023D22}"/>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D770C5-9B12-724D-DDF1-770DB52327C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C1E63-658C-4589-A075-A6CA983D56B9}"/>
              </a:ext>
            </a:extLst>
          </p:cNvPr>
          <p:cNvSpPr>
            <a:spLocks noGrp="1"/>
          </p:cNvSpPr>
          <p:nvPr>
            <p:ph type="dt" sz="half" idx="10"/>
          </p:nvPr>
        </p:nvSpPr>
        <p:spPr/>
        <p:txBody>
          <a:body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DDF691C3-0E2D-B568-AE23-137B7853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BDED58-2685-6C6E-F3E6-54E52A106B88}"/>
              </a:ext>
            </a:extLst>
          </p:cNvPr>
          <p:cNvSpPr>
            <a:spLocks noGrp="1"/>
          </p:cNvSpPr>
          <p:nvPr>
            <p:ph type="sldNum" sz="quarter" idx="12"/>
          </p:nvPr>
        </p:nvSpPr>
        <p:spPr/>
        <p:txBody>
          <a:bodyPr/>
          <a:lstStyle/>
          <a:p>
            <a:fld id="{5857122F-C85C-43BA-988A-9B97F826EC1B}" type="slidenum">
              <a:rPr lang="en-US" smtClean="0"/>
              <a:t>‹#›</a:t>
            </a:fld>
            <a:endParaRPr lang="en-US"/>
          </a:p>
        </p:txBody>
      </p:sp>
    </p:spTree>
    <p:extLst>
      <p:ext uri="{BB962C8B-B14F-4D97-AF65-F5344CB8AC3E}">
        <p14:creationId xmlns:p14="http://schemas.microsoft.com/office/powerpoint/2010/main" val="17504228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7955280" y="822960"/>
            <a:ext cx="6583680" cy="658368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58877" y="1653371"/>
            <a:ext cx="4960942" cy="493776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701041" y="702946"/>
            <a:ext cx="1820594" cy="388393"/>
          </a:xfrm>
          <a:prstGeom prst="rect">
            <a:avLst/>
          </a:prstGeom>
        </p:spPr>
      </p:pic>
      <p:sp>
        <p:nvSpPr>
          <p:cNvPr id="6" name="TextBox 5">
            <a:extLst>
              <a:ext uri="{FF2B5EF4-FFF2-40B4-BE49-F238E27FC236}">
                <a16:creationId xmlns:a16="http://schemas.microsoft.com/office/drawing/2014/main" id="{03F619C2-B134-493A-AB9F-5DE39C929931}"/>
              </a:ext>
            </a:extLst>
          </p:cNvPr>
          <p:cNvSpPr txBox="1"/>
          <p:nvPr userDrawn="1"/>
        </p:nvSpPr>
        <p:spPr>
          <a:xfrm>
            <a:off x="14826865" y="-244733"/>
            <a:ext cx="625236"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8" name="Rectangle 7">
            <a:extLst>
              <a:ext uri="{FF2B5EF4-FFF2-40B4-BE49-F238E27FC236}">
                <a16:creationId xmlns:a16="http://schemas.microsoft.com/office/drawing/2014/main" id="{2AB76913-93D4-4A0E-B33F-61DE72642FF1}"/>
              </a:ext>
            </a:extLst>
          </p:cNvPr>
          <p:cNvSpPr/>
          <p:nvPr userDrawn="1"/>
        </p:nvSpPr>
        <p:spPr bwMode="auto">
          <a:xfrm>
            <a:off x="701041" y="4946468"/>
            <a:ext cx="1928948" cy="6966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EA7C13ED-8C47-40AD-AA5C-5515A4A56215}"/>
              </a:ext>
            </a:extLst>
          </p:cNvPr>
          <p:cNvSpPr>
            <a:spLocks noGrp="1"/>
          </p:cNvSpPr>
          <p:nvPr>
            <p:ph type="body" sz="quarter" idx="10" hasCustomPrompt="1"/>
          </p:nvPr>
        </p:nvSpPr>
        <p:spPr>
          <a:xfrm>
            <a:off x="685800" y="5316856"/>
            <a:ext cx="4916806" cy="369332"/>
          </a:xfrm>
        </p:spPr>
        <p:txBody>
          <a:bodyPr lIns="0"/>
          <a:lstStyle>
            <a:lvl1pPr>
              <a:defRPr>
                <a:solidFill>
                  <a:schemeClr val="bg1"/>
                </a:solidFill>
              </a:defRPr>
            </a:lvl1pPr>
            <a:lvl2pPr marL="0" indent="0">
              <a:buFontTx/>
              <a:buNone/>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session title</a:t>
            </a:r>
          </a:p>
        </p:txBody>
      </p:sp>
      <p:sp>
        <p:nvSpPr>
          <p:cNvPr id="10" name="Text Placeholder 13">
            <a:extLst>
              <a:ext uri="{FF2B5EF4-FFF2-40B4-BE49-F238E27FC236}">
                <a16:creationId xmlns:a16="http://schemas.microsoft.com/office/drawing/2014/main" id="{EC4EBC78-13A0-4006-BB5F-221035426931}"/>
              </a:ext>
            </a:extLst>
          </p:cNvPr>
          <p:cNvSpPr>
            <a:spLocks noGrp="1"/>
          </p:cNvSpPr>
          <p:nvPr>
            <p:ph type="body" sz="quarter" idx="11" hasCustomPrompt="1"/>
          </p:nvPr>
        </p:nvSpPr>
        <p:spPr>
          <a:xfrm>
            <a:off x="689317" y="5805709"/>
            <a:ext cx="4916806" cy="369332"/>
          </a:xfrm>
        </p:spPr>
        <p:txBody>
          <a:bodyPr lIns="0"/>
          <a:lstStyle>
            <a:lvl1pPr>
              <a:defRPr>
                <a:solidFill>
                  <a:schemeClr val="bg1"/>
                </a:solidFill>
              </a:defRPr>
            </a:lvl1pPr>
            <a:lvl2pPr marL="0" indent="0">
              <a:buFontTx/>
              <a:buNone/>
              <a:defRPr sz="2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Click to add name and title</a:t>
            </a:r>
          </a:p>
        </p:txBody>
      </p:sp>
    </p:spTree>
    <p:extLst>
      <p:ext uri="{BB962C8B-B14F-4D97-AF65-F5344CB8AC3E}">
        <p14:creationId xmlns:p14="http://schemas.microsoft.com/office/powerpoint/2010/main" val="3010534296"/>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2904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4751070"/>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225428" y="2771775"/>
            <a:ext cx="8705838" cy="4751071"/>
          </a:xfrm>
        </p:spPr>
        <p:txBody>
          <a:bodyPr anchor="t"/>
          <a:lstStyle>
            <a:lvl1pPr marL="0" indent="0">
              <a:spcAft>
                <a:spcPts val="96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702259" y="2423160"/>
            <a:ext cx="3818534"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4826865" y="-244733"/>
            <a:ext cx="625236" cy="184666"/>
          </a:xfrm>
          <a:prstGeom prst="rect">
            <a:avLst/>
          </a:prstGeom>
          <a:noFill/>
        </p:spPr>
        <p:txBody>
          <a:bodyPr wrap="none" lIns="0" tIns="0" rIns="0" bIns="0" rtlCol="0">
            <a:spAutoFit/>
          </a:bodyPr>
          <a:lstStyle/>
          <a:p>
            <a:pPr algn="l"/>
            <a:r>
              <a:rPr lang="en-US" sz="12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5225428" y="2423160"/>
            <a:ext cx="8705838"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31361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Title 1"/>
          <p:cNvSpPr>
            <a:spLocks noGrp="1"/>
          </p:cNvSpPr>
          <p:nvPr>
            <p:ph type="title" hasCustomPrompt="1"/>
          </p:nvPr>
        </p:nvSpPr>
        <p:spPr>
          <a:xfrm>
            <a:off x="702259" y="3639867"/>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2259" y="4772783"/>
            <a:ext cx="10972800" cy="365613"/>
          </a:xfrm>
          <a:noFill/>
        </p:spPr>
        <p:txBody>
          <a:bodyPr lIns="0" tIns="0" rIns="0" bIns="0">
            <a:spAutoFit/>
          </a:bodyPr>
          <a:lstStyle>
            <a:lvl1pPr marL="0" indent="0">
              <a:spcBef>
                <a:spcPts val="0"/>
              </a:spcBef>
              <a:spcAft>
                <a:spcPts val="0"/>
              </a:spcAft>
              <a:buFont typeface="Arial" panose="020B0604020202020204" pitchFamily="34" charset="0"/>
              <a:buNone/>
              <a:defRPr sz="264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881211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2" name="Title 1"/>
          <p:cNvSpPr>
            <a:spLocks noGrp="1"/>
          </p:cNvSpPr>
          <p:nvPr>
            <p:ph type="title" hasCustomPrompt="1"/>
          </p:nvPr>
        </p:nvSpPr>
        <p:spPr>
          <a:xfrm>
            <a:off x="702259" y="3642969"/>
            <a:ext cx="10972800" cy="598318"/>
          </a:xfrm>
          <a:noFill/>
        </p:spPr>
        <p:txBody>
          <a:bodyPr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50074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30440" y="0"/>
            <a:ext cx="7299960" cy="8229600"/>
          </a:xfrm>
          <a:prstGeom prst="rect">
            <a:avLst/>
          </a:prstGeom>
        </p:spPr>
      </p:pic>
      <p:sp>
        <p:nvSpPr>
          <p:cNvPr id="2" name="Title 1"/>
          <p:cNvSpPr>
            <a:spLocks noGrp="1"/>
          </p:cNvSpPr>
          <p:nvPr>
            <p:ph type="title" hasCustomPrompt="1"/>
          </p:nvPr>
        </p:nvSpPr>
        <p:spPr>
          <a:xfrm>
            <a:off x="702259" y="3642969"/>
            <a:ext cx="5348021"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7955280" y="822960"/>
            <a:ext cx="6583680" cy="658368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58877" y="1653371"/>
            <a:ext cx="4960942" cy="4937760"/>
          </a:xfrm>
          <a:prstGeom prst="rect">
            <a:avLst/>
          </a:prstGeom>
        </p:spPr>
      </p:pic>
    </p:spTree>
    <p:extLst>
      <p:ext uri="{BB962C8B-B14F-4D97-AF65-F5344CB8AC3E}">
        <p14:creationId xmlns:p14="http://schemas.microsoft.com/office/powerpoint/2010/main" val="3748484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705916" y="548640"/>
            <a:ext cx="5912054" cy="6647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701039" y="2430780"/>
            <a:ext cx="5916930" cy="50920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9052563" y="1012325"/>
            <a:ext cx="2860345" cy="6199632"/>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44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881993962"/>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529669"/>
            <a:ext cx="10972800" cy="731278"/>
          </a:xfrm>
          <a:noFill/>
        </p:spPr>
        <p:txBody>
          <a:bodyPr lIns="0" tIns="0" rIns="0" bIns="0" anchor="b" anchorCtr="0">
            <a:spAutoFit/>
          </a:bodyPr>
          <a:lstStyle>
            <a:lvl1pPr algn="l" defTabSz="1119290" rtl="0" eaLnBrk="1" latinLnBrk="0" hangingPunct="1">
              <a:lnSpc>
                <a:spcPct val="90000"/>
              </a:lnSpc>
              <a:spcBef>
                <a:spcPct val="0"/>
              </a:spcBef>
              <a:buNone/>
              <a:defRPr lang="en-US" sz="5280" b="0" kern="1200" cap="none" spc="-6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72404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Title Only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62C14-0784-0D20-BB5D-3A3DFDE963B2}"/>
              </a:ext>
            </a:extLst>
          </p:cNvPr>
          <p:cNvSpPr/>
          <p:nvPr userDrawn="1"/>
        </p:nvSpPr>
        <p:spPr bwMode="auto">
          <a:xfrm>
            <a:off x="-1" y="1"/>
            <a:ext cx="8619870" cy="82295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63C04C1C-6A99-34BF-2584-4A3CFEEE220B}"/>
              </a:ext>
            </a:extLst>
          </p:cNvPr>
          <p:cNvSpPr/>
          <p:nvPr userDrawn="1"/>
        </p:nvSpPr>
        <p:spPr bwMode="auto">
          <a:xfrm rot="16200000">
            <a:off x="8477351" y="142518"/>
            <a:ext cx="6295567" cy="6010531"/>
          </a:xfrm>
          <a:prstGeom prst="rect">
            <a:avLst/>
          </a:prstGeom>
          <a:gradFill>
            <a:gsLst>
              <a:gs pos="50000">
                <a:schemeClr val="bg1">
                  <a:alpha val="0"/>
                </a:schemeClr>
              </a:gs>
              <a:gs pos="100000">
                <a:schemeClr val="bg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03908219"/>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ACC11C1F-F740-9848-4FE3-F78F1AE207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721252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4" name="Graphic 3">
            <a:extLst>
              <a:ext uri="{FF2B5EF4-FFF2-40B4-BE49-F238E27FC236}">
                <a16:creationId xmlns:a16="http://schemas.microsoft.com/office/drawing/2014/main" id="{8A9D2D88-F1B5-E45D-04F9-F7AAEB6D72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513413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40DD1FD-B6C5-5351-326A-468D149F1C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265519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CC1C7AF-72E9-6611-2426-3D06B05309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4918885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67EA2A1C-45F0-58F4-5AC6-9097EA4973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5990315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891059FB-2C4E-BFBD-9CD7-5F2B7FD594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01937397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8364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purple 2">
    <p:bg>
      <p:bgPr>
        <a:gradFill>
          <a:gsLst>
            <a:gs pos="20000">
              <a:srgbClr val="462557"/>
            </a:gs>
            <a:gs pos="100000">
              <a:srgbClr val="8661C5"/>
            </a:gs>
          </a:gsLst>
          <a:lin ang="2700000" scaled="1"/>
        </a:gradFill>
        <a:effectLst/>
      </p:bgPr>
    </p:bg>
    <p:spTree>
      <p:nvGrpSpPr>
        <p:cNvPr id="1" name=""/>
        <p:cNvGrpSpPr/>
        <p:nvPr/>
      </p:nvGrpSpPr>
      <p:grpSpPr>
        <a:xfrm>
          <a:off x="0" y="0"/>
          <a:ext cx="0" cy="0"/>
          <a:chOff x="0" y="0"/>
          <a:chExt cx="0" cy="0"/>
        </a:xfrm>
      </p:grpSpPr>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35543927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9318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4" name="Graphic 3">
            <a:extLst>
              <a:ext uri="{FF2B5EF4-FFF2-40B4-BE49-F238E27FC236}">
                <a16:creationId xmlns:a16="http://schemas.microsoft.com/office/drawing/2014/main" id="{A145B536-A4B8-DA01-422B-717CF97C2B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2450033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B498FC9F-8596-4B47-A154-BFFBDE8EAE81}"/>
              </a:ext>
            </a:extLst>
          </p:cNvPr>
          <p:cNvSpPr>
            <a:spLocks noGrp="1"/>
          </p:cNvSpPr>
          <p:nvPr>
            <p:ph type="body" sz="quarter" idx="10"/>
          </p:nvPr>
        </p:nvSpPr>
        <p:spPr>
          <a:xfrm>
            <a:off x="705916" y="1284688"/>
            <a:ext cx="13224511" cy="369332"/>
          </a:xfrm>
        </p:spPr>
        <p:txBody>
          <a:bodyPr/>
          <a:lstStyle>
            <a:lvl1pPr marL="0" indent="0">
              <a:buNone/>
              <a:defRPr sz="2400"/>
            </a:lvl1pPr>
            <a:lvl2pPr marL="274320" indent="0">
              <a:buNone/>
              <a:defRPr/>
            </a:lvl2pPr>
          </a:lstStyle>
          <a:p>
            <a:pPr lvl="0"/>
            <a:r>
              <a:rPr lang="en-US"/>
              <a:t>Click to edit Master text styles</a:t>
            </a:r>
          </a:p>
        </p:txBody>
      </p:sp>
      <p:pic>
        <p:nvPicPr>
          <p:cNvPr id="5" name="Graphic 4">
            <a:extLst>
              <a:ext uri="{FF2B5EF4-FFF2-40B4-BE49-F238E27FC236}">
                <a16:creationId xmlns:a16="http://schemas.microsoft.com/office/drawing/2014/main" id="{B947B3BD-6CE5-5015-7D6B-2B6D70443C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466421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pic>
        <p:nvPicPr>
          <p:cNvPr id="4" name="Graphic 3">
            <a:extLst>
              <a:ext uri="{FF2B5EF4-FFF2-40B4-BE49-F238E27FC236}">
                <a16:creationId xmlns:a16="http://schemas.microsoft.com/office/drawing/2014/main" id="{129BF9E8-B23B-0134-AFCE-5E9B137DAA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2276992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6" y="2932940"/>
            <a:ext cx="6609284" cy="1994392"/>
          </a:xfrm>
        </p:spPr>
        <p:txBody>
          <a:bodyPr wrap="square" anchor="b">
            <a:spAutoFit/>
          </a:bodyPr>
          <a:lstStyle>
            <a:lvl1pPr>
              <a:defRPr sz="6480">
                <a:solidFill>
                  <a:schemeClr val="accent5"/>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018F98F-33D0-4F94-BD28-0A7A7D78C3CF}"/>
              </a:ext>
            </a:extLst>
          </p:cNvPr>
          <p:cNvSpPr>
            <a:spLocks noGrp="1"/>
          </p:cNvSpPr>
          <p:nvPr>
            <p:ph type="pic" sz="quarter" idx="10"/>
          </p:nvPr>
        </p:nvSpPr>
        <p:spPr>
          <a:xfrm>
            <a:off x="9754819" y="2029968"/>
            <a:ext cx="4169664" cy="517065"/>
          </a:xfrm>
        </p:spPr>
        <p:txBody>
          <a:bodyPr/>
          <a:lstStyle/>
          <a:p>
            <a:endParaRPr lang="en-US"/>
          </a:p>
        </p:txBody>
      </p:sp>
      <p:sp>
        <p:nvSpPr>
          <p:cNvPr id="6" name="Text Placeholder 5">
            <a:extLst>
              <a:ext uri="{FF2B5EF4-FFF2-40B4-BE49-F238E27FC236}">
                <a16:creationId xmlns:a16="http://schemas.microsoft.com/office/drawing/2014/main" id="{7F5D6509-221B-4898-B8A0-7AEDF1B60616}"/>
              </a:ext>
            </a:extLst>
          </p:cNvPr>
          <p:cNvSpPr>
            <a:spLocks noGrp="1"/>
          </p:cNvSpPr>
          <p:nvPr>
            <p:ph type="body" sz="quarter" idx="11"/>
          </p:nvPr>
        </p:nvSpPr>
        <p:spPr>
          <a:xfrm>
            <a:off x="705918" y="5290186"/>
            <a:ext cx="6609284" cy="332399"/>
          </a:xfrm>
        </p:spPr>
        <p:txBody>
          <a:bodyPr/>
          <a:lstStyle>
            <a:lvl1pPr marL="409576" indent="-409576">
              <a:buFont typeface="Wingdings" panose="05000000000000000000" pitchFamily="2" charset="2"/>
              <a:buChar char="q"/>
              <a:defRPr sz="2160">
                <a:solidFill>
                  <a:schemeClr val="tx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99278D33-78BA-3D6D-4A01-96CD35656E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2547952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58998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705916" y="2419444"/>
            <a:ext cx="4990034" cy="1329595"/>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701041" y="4242649"/>
            <a:ext cx="4994910" cy="406265"/>
          </a:xfrm>
        </p:spPr>
        <p:txBody>
          <a:bodyPr/>
          <a:lstStyle>
            <a:lvl1pPr marL="0" indent="0">
              <a:buNone/>
              <a:defRPr sz="2640">
                <a:latin typeface="+mn-lt"/>
              </a:defRPr>
            </a:lvl1pPr>
            <a:lvl2pPr marL="274320" indent="0">
              <a:buNone/>
              <a:defRPr/>
            </a:lvl2pPr>
            <a:lvl3pPr marL="548640" indent="0">
              <a:buNone/>
              <a:defRPr/>
            </a:lvl3pPr>
            <a:lvl4pPr marL="794386" indent="0">
              <a:buNone/>
              <a:defRPr/>
            </a:lvl4pPr>
            <a:lvl5pPr marL="1026796"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72736550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705916" y="3448098"/>
            <a:ext cx="4991940" cy="1329595"/>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2974340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705916" y="3575686"/>
            <a:ext cx="4995750" cy="1034129"/>
          </a:xfrm>
        </p:spPr>
        <p:txBody>
          <a:bodyPr anchor="t"/>
          <a:lstStyle>
            <a:lvl1pPr>
              <a:defRPr sz="336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6400800" y="0"/>
            <a:ext cx="8229600" cy="8229600"/>
          </a:xfrm>
          <a:blipFill>
            <a:blip r:embed="rId2"/>
            <a:stretch>
              <a:fillRect/>
            </a:stretch>
          </a:blipFill>
        </p:spPr>
        <p:txBody>
          <a:bodyPr lIns="0" tIns="2377440" rIns="0" anchor="t" anchorCtr="0">
            <a:noAutofit/>
          </a:bodyPr>
          <a:lstStyle>
            <a:lvl1pPr marL="0" indent="0" algn="ctr">
              <a:lnSpc>
                <a:spcPct val="100000"/>
              </a:lnSpc>
              <a:buNone/>
              <a:defRPr sz="168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0174287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4389120"/>
            <a:ext cx="14630400" cy="384048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432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5332097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1">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685047710"/>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6803136" cy="82296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6795060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4630400" cy="8229600"/>
          </a:xfrm>
          <a:blipFill>
            <a:blip r:embed="rId2"/>
            <a:stretch>
              <a:fillRect/>
            </a:stretch>
          </a:blipFill>
        </p:spPr>
        <p:txBody>
          <a:bodyPr wrap="none" bIns="1554480" anchor="ctr">
            <a:noAutofit/>
          </a:bodyPr>
          <a:lstStyle>
            <a:lvl1pPr marL="0" indent="0" algn="ctr">
              <a:buNone/>
              <a:defRPr sz="168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7827264" y="0"/>
            <a:ext cx="6803136" cy="82296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432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23613387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705916" y="6523353"/>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4630400" cy="5486400"/>
          </a:xfrm>
          <a:blipFill>
            <a:blip r:embed="rId2"/>
            <a:stretch>
              <a:fillRect/>
            </a:stretch>
          </a:blipFill>
        </p:spPr>
        <p:txBody>
          <a:bodyPr vert="horz" wrap="square" lIns="0" tIns="128016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16155377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705916" y="1039545"/>
            <a:ext cx="13222224" cy="6647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857" y="2743200"/>
            <a:ext cx="14630400" cy="5486400"/>
          </a:xfrm>
          <a:blipFill>
            <a:blip r:embed="rId2"/>
            <a:stretch>
              <a:fillRect/>
            </a:stretch>
          </a:blipFill>
        </p:spPr>
        <p:txBody>
          <a:bodyPr vert="horz" wrap="square" lIns="0" tIns="1371600" rIns="0" bIns="0" rtlCol="0" anchor="t" anchorCtr="0">
            <a:noAutofit/>
          </a:bodyPr>
          <a:lstStyle>
            <a:lvl1pPr marL="0" indent="0" algn="ctr">
              <a:buNone/>
              <a:defRPr lang="en-US" sz="168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0852932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701039"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6441034" cy="4169664"/>
          </a:xfrm>
          <a:blipFill>
            <a:blip r:embed="rId2"/>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0232" y="6827520"/>
            <a:ext cx="644103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87106" y="2430780"/>
            <a:ext cx="6441034" cy="4169664"/>
          </a:xfrm>
          <a:blipFill>
            <a:blip r:embed="rId3"/>
            <a:stretch>
              <a:fillRect/>
            </a:stretch>
          </a:blipFill>
        </p:spPr>
        <p:txBody>
          <a:bodyPr vert="horz" wrap="square" lIns="0" tIns="0" rIns="0" bIns="1005840" rtlCol="0" anchor="ctr" anchorCtr="0">
            <a:noAutofit/>
          </a:bodyPr>
          <a:lstStyle>
            <a:lvl1pPr marL="0" indent="0" algn="ctr">
              <a:buNone/>
              <a:defRPr lang="en-US" sz="1200" b="1" dirty="0">
                <a:solidFill>
                  <a:srgbClr val="000000"/>
                </a:solidFill>
              </a:defRPr>
            </a:lvl1pPr>
          </a:lstStyle>
          <a:p>
            <a:pPr marL="274320" lvl="0" indent="-27432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355664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6"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4169664" cy="4169664"/>
          </a:xfrm>
          <a:blipFill>
            <a:blip r:embed="rId2"/>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5230369"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5230368" y="2430780"/>
            <a:ext cx="4169664" cy="4169664"/>
          </a:xfrm>
          <a:blipFill>
            <a:blip r:embed="rId3"/>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9761222" y="6827520"/>
            <a:ext cx="4170044" cy="332399"/>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9758476" y="2430780"/>
            <a:ext cx="4169664" cy="4169664"/>
          </a:xfrm>
          <a:blipFill>
            <a:blip r:embed="rId4"/>
            <a:stretch>
              <a:fillRect/>
            </a:stretch>
          </a:blipFill>
        </p:spPr>
        <p:txBody>
          <a:bodyPr lIns="0" tIns="0" rIns="0" bIns="100584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7426356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69913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699134" y="2430780"/>
            <a:ext cx="3039466" cy="3039466"/>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096689"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096689" y="2430780"/>
            <a:ext cx="3039466" cy="3039466"/>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7494245"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7494245" y="2430780"/>
            <a:ext cx="3039466" cy="3039466"/>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10891800" y="5704726"/>
            <a:ext cx="3039466" cy="664797"/>
          </a:xfrm>
        </p:spPr>
        <p:txBody>
          <a:bodyPr/>
          <a:lstStyle>
            <a:lvl1pPr marL="0" indent="0" algn="l">
              <a:spcBef>
                <a:spcPts val="0"/>
              </a:spcBef>
              <a:buNone/>
              <a:defRPr sz="216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10888674" y="2430780"/>
            <a:ext cx="3039466" cy="3039466"/>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2" name="Graphic 1">
            <a:extLst>
              <a:ext uri="{FF2B5EF4-FFF2-40B4-BE49-F238E27FC236}">
                <a16:creationId xmlns:a16="http://schemas.microsoft.com/office/drawing/2014/main" id="{9D1BAB5A-4588-7D52-87C5-458600E0090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059566" y="7660197"/>
            <a:ext cx="430894" cy="433399"/>
          </a:xfrm>
          <a:prstGeom prst="rect">
            <a:avLst/>
          </a:prstGeom>
        </p:spPr>
      </p:pic>
    </p:spTree>
    <p:extLst>
      <p:ext uri="{BB962C8B-B14F-4D97-AF65-F5344CB8AC3E}">
        <p14:creationId xmlns:p14="http://schemas.microsoft.com/office/powerpoint/2010/main" val="42607528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332399"/>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95892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6"/>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38489658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79420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green 2">
    <p:bg>
      <p:bgPr>
        <a:gradFill>
          <a:gsLst>
            <a:gs pos="20000">
              <a:srgbClr val="254252"/>
            </a:gs>
            <a:gs pos="100000">
              <a:srgbClr val="00A389"/>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2921682092"/>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1039887"/>
            <a:ext cx="13222224" cy="664797"/>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504409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43696"/>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1410705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664797"/>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6437925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1036550"/>
            <a:ext cx="13222224" cy="6647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99719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704937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702259" y="2225040"/>
            <a:ext cx="13229006" cy="19812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702260" y="2225040"/>
            <a:ext cx="3824021" cy="19812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4" name="Graphic 3">
            <a:extLst>
              <a:ext uri="{FF2B5EF4-FFF2-40B4-BE49-F238E27FC236}">
                <a16:creationId xmlns:a16="http://schemas.microsoft.com/office/drawing/2014/main" id="{A835E617-4A68-6FE9-3FC6-64A44DB12B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41838565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2260" y="2771775"/>
            <a:ext cx="3818432" cy="6647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5227320" y="2771775"/>
            <a:ext cx="8703946" cy="517065"/>
          </a:xfrm>
        </p:spPr>
        <p:txBody>
          <a:bodyPr anchor="t"/>
          <a:lstStyle>
            <a:lvl1pPr marL="278130" indent="-278130">
              <a:spcAft>
                <a:spcPts val="72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
        <p:nvSpPr>
          <p:cNvPr id="9" name="Rectangle: Rounded Corners 8">
            <a:extLst>
              <a:ext uri="{FF2B5EF4-FFF2-40B4-BE49-F238E27FC236}">
                <a16:creationId xmlns:a16="http://schemas.microsoft.com/office/drawing/2014/main" id="{DD16012E-7552-4D66-BEC4-77F25DAACD42}"/>
              </a:ext>
            </a:extLst>
          </p:cNvPr>
          <p:cNvSpPr/>
          <p:nvPr userDrawn="1"/>
        </p:nvSpPr>
        <p:spPr bwMode="auto">
          <a:xfrm>
            <a:off x="702259" y="2225040"/>
            <a:ext cx="13229006" cy="19812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7AA65FD8-BFAD-4F0B-8CCD-65FDE1E1B8B3}"/>
              </a:ext>
            </a:extLst>
          </p:cNvPr>
          <p:cNvSpPr/>
          <p:nvPr userDrawn="1"/>
        </p:nvSpPr>
        <p:spPr bwMode="auto">
          <a:xfrm>
            <a:off x="702260" y="2225040"/>
            <a:ext cx="3824021" cy="19812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415379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705916" y="3780497"/>
            <a:ext cx="3818432" cy="6647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5930266" y="3854363"/>
            <a:ext cx="8001000" cy="517065"/>
          </a:xfrm>
        </p:spPr>
        <p:txBody>
          <a:bodyPr anchor="ctr"/>
          <a:lstStyle>
            <a:lvl1pPr marL="278130" indent="-278130">
              <a:spcAft>
                <a:spcPts val="72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5227320" y="3093720"/>
            <a:ext cx="0" cy="204216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27942227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4630400"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4546030" cy="553870"/>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23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9726" y="852297"/>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944285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724026"/>
            <a:ext cx="14630400" cy="650557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72402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705916" y="2519172"/>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864" indent="0">
              <a:buNone/>
              <a:tabLst>
                <a:tab pos="413386" algn="l"/>
              </a:tabLst>
              <a:defRPr sz="2880">
                <a:solidFill>
                  <a:schemeClr val="tx1"/>
                </a:solidFill>
                <a:latin typeface="Consolas" panose="020B0609020204030204" pitchFamily="49" charset="0"/>
                <a:cs typeface="Consolas" panose="020B0609020204030204" pitchFamily="49" charset="0"/>
              </a:defRPr>
            </a:lvl2pPr>
            <a:lvl3pPr marL="701528" indent="0">
              <a:buNone/>
              <a:tabLst>
                <a:tab pos="683896" algn="l"/>
              </a:tabLst>
              <a:defRPr sz="2880">
                <a:solidFill>
                  <a:schemeClr val="tx1"/>
                </a:solidFill>
                <a:latin typeface="Consolas" panose="020B0609020204030204" pitchFamily="49" charset="0"/>
                <a:cs typeface="Consolas" panose="020B0609020204030204" pitchFamily="49" charset="0"/>
              </a:defRPr>
            </a:lvl3pPr>
            <a:lvl4pPr marL="977476" indent="0">
              <a:buNone/>
              <a:tabLst>
                <a:tab pos="960120" algn="l"/>
              </a:tabLst>
              <a:defRPr sz="2880">
                <a:solidFill>
                  <a:schemeClr val="tx1"/>
                </a:solidFill>
                <a:latin typeface="Consolas" panose="020B0609020204030204" pitchFamily="49" charset="0"/>
                <a:cs typeface="Consolas" panose="020B0609020204030204" pitchFamily="49" charset="0"/>
              </a:defRPr>
            </a:lvl4pPr>
            <a:lvl5pPr marL="1261196" indent="0">
              <a:buNone/>
              <a:tabLst>
                <a:tab pos="1234440" algn="l"/>
              </a:tabLst>
              <a:defRPr sz="288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682870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3668" y="1476817"/>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3392566"/>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3392565"/>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4189463"/>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028860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1">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425161070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4630400" cy="483703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705916" y="5069496"/>
            <a:ext cx="13222224" cy="590932"/>
          </a:xfrm>
        </p:spPr>
        <p:txBody>
          <a:bodyPr/>
          <a:lstStyle>
            <a:lvl1pPr>
              <a:defRPr sz="384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4546030" cy="507703"/>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3667" y="792610"/>
            <a:ext cx="13222224" cy="443198"/>
          </a:xfrm>
        </p:spPr>
        <p:txBody>
          <a:bodyPr/>
          <a:lstStyle>
            <a:lvl1pPr marL="0" indent="0">
              <a:buNone/>
              <a:tabLst/>
              <a:defRPr sz="2880">
                <a:solidFill>
                  <a:srgbClr val="000000"/>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709382" y="5995806"/>
            <a:ext cx="13222224" cy="443198"/>
          </a:xfrm>
        </p:spPr>
        <p:txBody>
          <a:bodyPr wrap="square">
            <a:spAutoFit/>
          </a:bodyPr>
          <a:lstStyle>
            <a:lvl1pPr marL="0" indent="0">
              <a:spcBef>
                <a:spcPts val="720"/>
              </a:spcBef>
              <a:spcAft>
                <a:spcPts val="0"/>
              </a:spcAft>
              <a:buNone/>
              <a:defRPr sz="2880">
                <a:solidFill>
                  <a:schemeClr val="tx1"/>
                </a:solidFill>
                <a:latin typeface="+mn-lt"/>
                <a:cs typeface="Segoe UI" panose="020B0502040204020203" pitchFamily="34" charset="0"/>
              </a:defRPr>
            </a:lvl1pPr>
            <a:lvl2pPr marL="274237" indent="0">
              <a:buNone/>
              <a:defRPr sz="288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2913261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705916" y="548640"/>
            <a:ext cx="4849064" cy="590932"/>
          </a:xfrm>
        </p:spPr>
        <p:txBody>
          <a:bodyPr/>
          <a:lstStyle>
            <a:lvl1pPr>
              <a:defRPr sz="384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06759" y="1605767"/>
            <a:ext cx="4848222"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247181"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254115"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960871" y="851025"/>
            <a:ext cx="6962353" cy="443198"/>
          </a:xfrm>
        </p:spPr>
        <p:txBody>
          <a:bodyPr/>
          <a:lstStyle>
            <a:lvl1pPr marL="0" indent="0">
              <a:buNone/>
              <a:tabLst/>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495657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8383219" cy="82296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9090659" y="548640"/>
            <a:ext cx="4837480" cy="590932"/>
          </a:xfrm>
        </p:spPr>
        <p:txBody>
          <a:bodyPr/>
          <a:lstStyle>
            <a:lvl1pPr>
              <a:defRPr sz="384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4546030" cy="553870"/>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23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701039" y="847213"/>
            <a:ext cx="6983730" cy="443198"/>
          </a:xfrm>
        </p:spPr>
        <p:txBody>
          <a:bodyPr/>
          <a:lstStyle>
            <a:lvl1pPr marL="0" indent="0">
              <a:buNone/>
              <a:defRPr sz="2880">
                <a:solidFill>
                  <a:srgbClr val="2F2F2F"/>
                </a:solidFill>
                <a:latin typeface="Consolas" panose="020B0609020204030204" pitchFamily="49" charset="0"/>
                <a:cs typeface="Consolas" panose="020B0609020204030204" pitchFamily="49" charset="0"/>
              </a:defRPr>
            </a:lvl1pPr>
            <a:lvl2pPr marL="415739" indent="0">
              <a:buNone/>
              <a:defRPr sz="287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70131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977183"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260818" indent="0">
              <a:buNone/>
              <a:defRPr sz="215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9090660" y="1604010"/>
            <a:ext cx="4840606" cy="443198"/>
          </a:xfrm>
        </p:spPr>
        <p:txBody>
          <a:bodyPr wrap="square">
            <a:spAutoFit/>
          </a:bodyPr>
          <a:lstStyle>
            <a:lvl1pPr marL="0" indent="0">
              <a:lnSpc>
                <a:spcPct val="100000"/>
              </a:lnSpc>
              <a:spcBef>
                <a:spcPts val="720"/>
              </a:spcBef>
              <a:spcAft>
                <a:spcPts val="0"/>
              </a:spcAft>
              <a:buNone/>
              <a:defRPr sz="288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72"/>
              </a:spcBef>
              <a:spcAft>
                <a:spcPts val="72"/>
              </a:spcAft>
              <a:buNone/>
              <a:defRPr sz="2880" b="0" i="0">
                <a:solidFill>
                  <a:srgbClr val="2F2F2F"/>
                </a:solidFill>
                <a:latin typeface="Segoe UI" panose="020B0502040204020203" pitchFamily="34" charset="0"/>
                <a:cs typeface="Segoe UI" panose="020B0502040204020203" pitchFamily="34" charset="0"/>
              </a:defRPr>
            </a:lvl2pPr>
            <a:lvl3pPr marL="548476" indent="0">
              <a:buNone/>
              <a:defRPr/>
            </a:lvl3pPr>
            <a:lvl4pPr marL="822713" indent="0">
              <a:buNone/>
              <a:defRPr/>
            </a:lvl4pPr>
            <a:lvl5pPr marL="1096951" indent="0">
              <a:buNone/>
              <a:defRPr/>
            </a:lvl5pPr>
          </a:lstStyle>
          <a:p>
            <a:pPr lvl="0"/>
            <a:r>
              <a:rPr lang="en-US"/>
              <a:t>Click to edit text</a:t>
            </a:r>
          </a:p>
        </p:txBody>
      </p:sp>
    </p:spTree>
    <p:extLst>
      <p:ext uri="{BB962C8B-B14F-4D97-AF65-F5344CB8AC3E}">
        <p14:creationId xmlns:p14="http://schemas.microsoft.com/office/powerpoint/2010/main" val="19671051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5464"/>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1040" y="4772783"/>
            <a:ext cx="5354117"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tx1"/>
                </a:solidFill>
                <a:latin typeface="+mn-lt"/>
              </a:defRPr>
            </a:lvl1pPr>
          </a:lstStyle>
          <a:p>
            <a:pPr lvl="0"/>
            <a:r>
              <a:rPr lang="en-US"/>
              <a:t>Speaker name</a:t>
            </a:r>
          </a:p>
        </p:txBody>
      </p:sp>
      <p:pic>
        <p:nvPicPr>
          <p:cNvPr id="7" name="Graphic 6" descr="Viva graphic">
            <a:extLst>
              <a:ext uri="{FF2B5EF4-FFF2-40B4-BE49-F238E27FC236}">
                <a16:creationId xmlns:a16="http://schemas.microsoft.com/office/drawing/2014/main" id="{B24BCE5D-07BB-4F3C-8C9E-50101BE538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ltGray">
          <a:xfrm>
            <a:off x="6112033" y="1070035"/>
            <a:ext cx="7677494" cy="6342278"/>
          </a:xfrm>
          <a:prstGeom prst="rect">
            <a:avLst/>
          </a:prstGeom>
        </p:spPr>
      </p:pic>
    </p:spTree>
    <p:extLst>
      <p:ext uri="{BB962C8B-B14F-4D97-AF65-F5344CB8AC3E}">
        <p14:creationId xmlns:p14="http://schemas.microsoft.com/office/powerpoint/2010/main" val="336518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2969"/>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Graphic 4" descr="Viva graphic">
            <a:extLst>
              <a:ext uri="{FF2B5EF4-FFF2-40B4-BE49-F238E27FC236}">
                <a16:creationId xmlns:a16="http://schemas.microsoft.com/office/drawing/2014/main" id="{BB66F2E8-D60A-45BE-A719-0E0CF89167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ltGray">
          <a:xfrm>
            <a:off x="6112033" y="1070035"/>
            <a:ext cx="7677494" cy="6342278"/>
          </a:xfrm>
          <a:prstGeom prst="rect">
            <a:avLst/>
          </a:prstGeom>
        </p:spPr>
      </p:pic>
    </p:spTree>
    <p:extLst>
      <p:ext uri="{BB962C8B-B14F-4D97-AF65-F5344CB8AC3E}">
        <p14:creationId xmlns:p14="http://schemas.microsoft.com/office/powerpoint/2010/main" val="53499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Demo slide ">
    <p:bg>
      <p:bgPr>
        <a:solidFill>
          <a:srgbClr val="09559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5464"/>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01040" y="4772783"/>
            <a:ext cx="5354117" cy="406265"/>
          </a:xfrm>
          <a:noFill/>
        </p:spPr>
        <p:txBody>
          <a:bodyPr wrap="square" lIns="0" tIns="0" rIns="0" bIns="0">
            <a:spAutoFit/>
          </a:bodyPr>
          <a:lstStyle>
            <a:lvl1pPr marL="0" indent="0">
              <a:spcBef>
                <a:spcPts val="0"/>
              </a:spcBef>
              <a:spcAft>
                <a:spcPts val="0"/>
              </a:spcAft>
              <a:buFont typeface="Arial" panose="020B0604020202020204" pitchFamily="34" charset="0"/>
              <a:buNone/>
              <a:defRPr sz="264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4271250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Section Title ">
    <p:bg>
      <p:bgPr>
        <a:solidFill>
          <a:srgbClr val="09559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1040" y="3642969"/>
            <a:ext cx="5354117" cy="598318"/>
          </a:xfrm>
          <a:noFill/>
        </p:spPr>
        <p:txBody>
          <a:bodyPr wrap="square" lIns="0" tIns="0" rIns="0" bIns="0" anchor="b" anchorCtr="0">
            <a:spAutoFit/>
          </a:bodyPr>
          <a:lstStyle>
            <a:lvl1pPr algn="l" defTabSz="1119290" rtl="0" eaLnBrk="1" latinLnBrk="0" hangingPunct="1">
              <a:lnSpc>
                <a:spcPct val="90000"/>
              </a:lnSpc>
              <a:spcBef>
                <a:spcPct val="0"/>
              </a:spcBef>
              <a:buNone/>
              <a:defRPr lang="en-US" sz="4320" b="0" kern="1200" cap="none" spc="-6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99617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983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201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0F4AEFA2-A26C-4CB7-84A0-4D9660932D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1040" y="702945"/>
            <a:ext cx="2175053" cy="351130"/>
          </a:xfrm>
          <a:prstGeom prst="rect">
            <a:avLst/>
          </a:prstGeom>
        </p:spPr>
      </p:pic>
    </p:spTree>
    <p:extLst>
      <p:ext uri="{BB962C8B-B14F-4D97-AF65-F5344CB8AC3E}">
        <p14:creationId xmlns:p14="http://schemas.microsoft.com/office/powerpoint/2010/main" val="23983894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adient blue 2">
    <p:bg>
      <p:bgPr>
        <a:gradFill>
          <a:gsLst>
            <a:gs pos="20000">
              <a:srgbClr val="2F345B"/>
            </a:gs>
            <a:gs pos="100000">
              <a:srgbClr val="0078D4"/>
            </a:gs>
          </a:gsLst>
          <a:lin ang="2700000" scaled="1"/>
        </a:gra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578513" y="1941789"/>
            <a:ext cx="8786989" cy="884766"/>
          </a:xfrm>
          <a:prstGeom prst="rect">
            <a:avLst/>
          </a:prstGeom>
        </p:spPr>
        <p:txBody>
          <a:bodyPr lIns="0" tIns="0" rIns="0" bIns="0"/>
          <a:lstStyle>
            <a:lvl1pPr>
              <a:defRPr sz="4800" baseline="0">
                <a:solidFill>
                  <a:schemeClr val="bg1"/>
                </a:solidFill>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extLst>
      <p:ext uri="{BB962C8B-B14F-4D97-AF65-F5344CB8AC3E}">
        <p14:creationId xmlns:p14="http://schemas.microsoft.com/office/powerpoint/2010/main" val="2901398516"/>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701040" y="1724026"/>
            <a:ext cx="13222606" cy="2659189"/>
          </a:xfrm>
        </p:spPr>
        <p:txBody>
          <a:bodyPr>
            <a:spAutoFit/>
          </a:bodyPr>
          <a:lstStyle>
            <a:lvl1pPr>
              <a:defRPr sz="4320">
                <a:latin typeface="+mn-lt"/>
              </a:defRPr>
            </a:lvl1pPr>
            <a:lvl2pPr>
              <a:defRPr sz="3360">
                <a:latin typeface="+mn-lt"/>
              </a:defRPr>
            </a:lvl2pPr>
            <a:lvl3pPr>
              <a:defRPr sz="2880">
                <a:latin typeface="+mn-lt"/>
              </a:defRPr>
            </a:lvl3pPr>
            <a:lvl4pPr>
              <a:defRPr sz="2400">
                <a:latin typeface="+mn-lt"/>
              </a:defRPr>
            </a:lvl4pPr>
            <a:lvl5pPr>
              <a:defRPr sz="216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7522846"/>
            <a:ext cx="14630401" cy="706756"/>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4440" spc="-6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618039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Section Title">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DA2D-8E39-434A-8382-6F96F99089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6358" y="2925943"/>
            <a:ext cx="3528649" cy="3528649"/>
          </a:xfrm>
          <a:prstGeom prst="rect">
            <a:avLst/>
          </a:prstGeom>
        </p:spPr>
      </p:pic>
      <p:pic>
        <p:nvPicPr>
          <p:cNvPr id="4" name="Picture 3">
            <a:extLst>
              <a:ext uri="{FF2B5EF4-FFF2-40B4-BE49-F238E27FC236}">
                <a16:creationId xmlns:a16="http://schemas.microsoft.com/office/drawing/2014/main" id="{3960F31C-29F4-4066-88FC-AB6A4EF40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442" y="2925943"/>
            <a:ext cx="3528649" cy="3528649"/>
          </a:xfrm>
          <a:prstGeom prst="rect">
            <a:avLst/>
          </a:prstGeom>
        </p:spPr>
      </p:pic>
      <p:pic>
        <p:nvPicPr>
          <p:cNvPr id="5" name="Picture 4">
            <a:extLst>
              <a:ext uri="{FF2B5EF4-FFF2-40B4-BE49-F238E27FC236}">
                <a16:creationId xmlns:a16="http://schemas.microsoft.com/office/drawing/2014/main" id="{E67FDC27-43ED-40AB-A6EE-AAF3498F46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5401" y="2925943"/>
            <a:ext cx="3528649" cy="3528649"/>
          </a:xfrm>
          <a:prstGeom prst="rect">
            <a:avLst/>
          </a:prstGeom>
        </p:spPr>
      </p:pic>
      <p:pic>
        <p:nvPicPr>
          <p:cNvPr id="6" name="Picture 5">
            <a:extLst>
              <a:ext uri="{FF2B5EF4-FFF2-40B4-BE49-F238E27FC236}">
                <a16:creationId xmlns:a16="http://schemas.microsoft.com/office/drawing/2014/main" id="{D9A5CE8D-F751-4417-9BF0-2EA648432B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7318" y="2925943"/>
            <a:ext cx="3528649" cy="3528649"/>
          </a:xfrm>
          <a:prstGeom prst="rect">
            <a:avLst/>
          </a:prstGeom>
        </p:spPr>
      </p:pic>
      <p:sp>
        <p:nvSpPr>
          <p:cNvPr id="7" name="Title 1">
            <a:extLst>
              <a:ext uri="{FF2B5EF4-FFF2-40B4-BE49-F238E27FC236}">
                <a16:creationId xmlns:a16="http://schemas.microsoft.com/office/drawing/2014/main" id="{A39DF9E6-5EB9-4183-B9DD-4FD10CA2AC42}"/>
              </a:ext>
            </a:extLst>
          </p:cNvPr>
          <p:cNvSpPr txBox="1">
            <a:spLocks/>
          </p:cNvSpPr>
          <p:nvPr userDrawn="1"/>
        </p:nvSpPr>
        <p:spPr>
          <a:xfrm>
            <a:off x="705916" y="610986"/>
            <a:ext cx="13222224" cy="1788400"/>
          </a:xfrm>
          <a:prstGeom prst="rect">
            <a:avLst/>
          </a:prstGeom>
        </p:spPr>
        <p:txBody>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r>
              <a:rPr lang="en-US" sz="5280">
                <a:solidFill>
                  <a:schemeClr val="tx1"/>
                </a:solidFill>
              </a:rPr>
              <a:t>Microsoft Confidential</a:t>
            </a:r>
          </a:p>
          <a:p>
            <a:r>
              <a:rPr lang="en-US" sz="5280" i="1">
                <a:solidFill>
                  <a:schemeClr val="tx1"/>
                </a:solidFill>
                <a:latin typeface="+mn-lt"/>
              </a:rPr>
              <a:t>All content is NDA unless otherwise stated</a:t>
            </a:r>
          </a:p>
        </p:txBody>
      </p:sp>
    </p:spTree>
    <p:extLst>
      <p:ext uri="{BB962C8B-B14F-4D97-AF65-F5344CB8AC3E}">
        <p14:creationId xmlns:p14="http://schemas.microsoft.com/office/powerpoint/2010/main" val="2475477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4630400" cy="1727632"/>
          </a:xfrm>
          <a:prstGeom prst="rect">
            <a:avLst/>
          </a:prstGeom>
          <a:gradFill>
            <a:gsLst>
              <a:gs pos="24000">
                <a:srgbClr val="F4F3F5"/>
              </a:gs>
              <a:gs pos="99000">
                <a:srgbClr val="8CC7E7"/>
              </a:gs>
            </a:gsLst>
            <a:lin ang="135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705916" y="604039"/>
            <a:ext cx="13222224" cy="553998"/>
          </a:xfrm>
        </p:spPr>
        <p:txBody>
          <a:bodyPr anchor="ctr"/>
          <a:lstStyle>
            <a:lvl1pPr>
              <a:defRPr sz="3600">
                <a:solidFill>
                  <a:srgbClr val="000000"/>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2213610"/>
            <a:ext cx="13222606" cy="193527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938871091"/>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43518" y="3529669"/>
            <a:ext cx="11227729" cy="731278"/>
          </a:xfrm>
          <a:noFill/>
        </p:spPr>
        <p:txBody>
          <a:bodyPr wrap="square" lIns="0" tIns="0" rIns="0" bIns="0" anchor="b" anchorCtr="0">
            <a:spAutoFit/>
          </a:bodyPr>
          <a:lstStyle>
            <a:lvl1pPr marL="186538" indent="-186538" algn="l" defTabSz="1119290" rtl="0" eaLnBrk="1" latinLnBrk="0" hangingPunct="1">
              <a:lnSpc>
                <a:spcPct val="9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698450" y="4754881"/>
            <a:ext cx="10972800" cy="369332"/>
          </a:xfr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701040" y="5113794"/>
            <a:ext cx="10972800" cy="295465"/>
          </a:xfrm>
          <a:noFill/>
        </p:spPr>
        <p:txBody>
          <a:bodyPr wrap="square" lIns="0" tIns="0" rIns="0" bIns="0">
            <a:spAutoFit/>
          </a:bodyPr>
          <a:lstStyle>
            <a:lvl1pPr marL="0" indent="0">
              <a:spcBef>
                <a:spcPts val="0"/>
              </a:spcBef>
              <a:spcAft>
                <a:spcPts val="0"/>
              </a:spcAft>
              <a:buFont typeface="Arial" panose="020B0604020202020204" pitchFamily="34" charset="0"/>
              <a:buNone/>
              <a:defRPr sz="192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74271966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4630400" cy="1727632"/>
          </a:xfrm>
          <a:prstGeom prst="rect">
            <a:avLst/>
          </a:prstGeom>
          <a:solidFill>
            <a:srgbClr val="09559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bg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2213609"/>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2213609"/>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pic>
        <p:nvPicPr>
          <p:cNvPr id="3" name="Graphic 2">
            <a:extLst>
              <a:ext uri="{FF2B5EF4-FFF2-40B4-BE49-F238E27FC236}">
                <a16:creationId xmlns:a16="http://schemas.microsoft.com/office/drawing/2014/main" id="{1FAC917C-B4A8-43D7-707F-12BF4B0ED0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02857" y="7727836"/>
            <a:ext cx="365760" cy="365760"/>
          </a:xfrm>
          <a:prstGeom prst="rect">
            <a:avLst/>
          </a:prstGeom>
        </p:spPr>
      </p:pic>
    </p:spTree>
    <p:extLst>
      <p:ext uri="{BB962C8B-B14F-4D97-AF65-F5344CB8AC3E}">
        <p14:creationId xmlns:p14="http://schemas.microsoft.com/office/powerpoint/2010/main" val="13284027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698451" y="703285"/>
            <a:ext cx="2262835" cy="35113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3448417"/>
            <a:ext cx="5001464" cy="812530"/>
          </a:xfrm>
        </p:spPr>
        <p:txBody>
          <a:bodyPr wrap="square" anchor="b" anchorCtr="0">
            <a:spAutoFit/>
          </a:bodyPr>
          <a:lstStyle>
            <a:lvl1pPr marL="0" algn="l" defTabSz="1119290" rtl="0" eaLnBrk="1" latinLnBrk="0" hangingPunct="1">
              <a:lnSpc>
                <a:spcPct val="100000"/>
              </a:lnSpc>
              <a:spcBef>
                <a:spcPct val="0"/>
              </a:spcBef>
              <a:buNone/>
              <a:defRPr lang="en-US" sz="5280" b="0" kern="1200" cap="none" spc="-6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698451" y="4754881"/>
            <a:ext cx="4997500" cy="369332"/>
          </a:xfrm>
          <a:noFill/>
        </p:spPr>
        <p:txBody>
          <a:bodyPr wrap="square" lIns="0" tIns="0" rIns="0" bIns="0">
            <a:spAutoFit/>
          </a:bodyPr>
          <a:lstStyle>
            <a:lvl1pPr marL="0" indent="0">
              <a:spcBef>
                <a:spcPts val="0"/>
              </a:spcBef>
              <a:buNone/>
              <a:defRPr sz="24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701041" y="5113794"/>
            <a:ext cx="4994910" cy="295465"/>
          </a:xfrm>
        </p:spPr>
        <p:txBody>
          <a:bodyPr/>
          <a:lstStyle>
            <a:lvl1pPr marL="0" indent="0">
              <a:buNone/>
              <a:defRPr sz="1920"/>
            </a:lvl1pPr>
            <a:lvl2pPr marL="274320" indent="0">
              <a:buNone/>
              <a:defRPr/>
            </a:lvl2pPr>
            <a:lvl3pPr marL="548640" indent="0">
              <a:buNone/>
              <a:defRPr/>
            </a:lvl3pPr>
            <a:lvl4pPr marL="794386" indent="0">
              <a:buNone/>
              <a:defRPr/>
            </a:lvl4pPr>
            <a:lvl5pPr marL="1026796"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6391276" y="0"/>
            <a:ext cx="8239124" cy="517065"/>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701040" y="7393580"/>
            <a:ext cx="5378549" cy="129266"/>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1118748" eaLnBrk="0" hangingPunct="0"/>
            <a:r>
              <a:rPr lang="en-US" sz="84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097364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2234319-6984-4C63-A941-095A99AFD4E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735" r="34012" b="31197"/>
          <a:stretch/>
        </p:blipFill>
        <p:spPr>
          <a:xfrm>
            <a:off x="3180244" y="-1"/>
            <a:ext cx="11450156" cy="8229601"/>
          </a:xfrm>
          <a:prstGeom prst="rect">
            <a:avLst/>
          </a:prstGeom>
        </p:spPr>
      </p:pic>
      <p:grpSp>
        <p:nvGrpSpPr>
          <p:cNvPr id="21" name="Group 20">
            <a:extLst>
              <a:ext uri="{FF2B5EF4-FFF2-40B4-BE49-F238E27FC236}">
                <a16:creationId xmlns:a16="http://schemas.microsoft.com/office/drawing/2014/main" id="{3DE60D45-CBF6-40DE-972D-2F565806DB28}"/>
              </a:ext>
              <a:ext uri="{C183D7F6-B498-43B3-948B-1728B52AA6E4}">
                <adec:decorative xmlns:adec="http://schemas.microsoft.com/office/drawing/2017/decorative" val="1"/>
              </a:ext>
            </a:extLst>
          </p:cNvPr>
          <p:cNvGrpSpPr/>
          <p:nvPr userDrawn="1"/>
        </p:nvGrpSpPr>
        <p:grpSpPr>
          <a:xfrm>
            <a:off x="5317499" y="234876"/>
            <a:ext cx="3156230" cy="3156230"/>
            <a:chOff x="2275764" y="3933567"/>
            <a:chExt cx="3803604" cy="3803604"/>
          </a:xfrm>
        </p:grpSpPr>
        <p:pic>
          <p:nvPicPr>
            <p:cNvPr id="22" name="Picture 21">
              <a:extLst>
                <a:ext uri="{FF2B5EF4-FFF2-40B4-BE49-F238E27FC236}">
                  <a16:creationId xmlns:a16="http://schemas.microsoft.com/office/drawing/2014/main" id="{6DB06810-1416-4321-905C-F2FCEF9A49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75764" y="3933567"/>
              <a:ext cx="3803604" cy="380360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pic>
        <p:sp>
          <p:nvSpPr>
            <p:cNvPr id="23" name="Oval 22">
              <a:extLst>
                <a:ext uri="{FF2B5EF4-FFF2-40B4-BE49-F238E27FC236}">
                  <a16:creationId xmlns:a16="http://schemas.microsoft.com/office/drawing/2014/main" id="{FD7A5B7C-458C-4F7F-8B4F-48FE70C37D6B}"/>
                </a:ext>
              </a:extLst>
            </p:cNvPr>
            <p:cNvSpPr>
              <a:spLocks noChangeAspect="1"/>
            </p:cNvSpPr>
            <p:nvPr/>
          </p:nvSpPr>
          <p:spPr bwMode="auto">
            <a:xfrm>
              <a:off x="2320015" y="3987521"/>
              <a:ext cx="3695696" cy="3695696"/>
            </a:xfrm>
            <a:prstGeom prst="ellipse">
              <a:avLst/>
            </a:prstGeom>
            <a:noFill/>
            <a:ln w="177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a:extLst>
              <a:ext uri="{FF2B5EF4-FFF2-40B4-BE49-F238E27FC236}">
                <a16:creationId xmlns:a16="http://schemas.microsoft.com/office/drawing/2014/main" id="{E72236F0-F8FC-4980-835B-EB07ED11906E}"/>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76327" y="1455420"/>
            <a:ext cx="5015863" cy="5015863"/>
          </a:xfrm>
          <a:prstGeom prst="ellipse">
            <a:avLst/>
          </a:prstGeom>
          <a:effectLst>
            <a:outerShdw blurRad="482600" dist="127000" dir="2700000" sx="101000" sy="101000" algn="ctr" rotWithShape="0">
              <a:prstClr val="black">
                <a:alpha val="29000"/>
              </a:prstClr>
            </a:outerShdw>
          </a:effectLst>
        </p:spPr>
      </p:pic>
      <p:sp>
        <p:nvSpPr>
          <p:cNvPr id="9" name="Title 1"/>
          <p:cNvSpPr>
            <a:spLocks noGrp="1"/>
          </p:cNvSpPr>
          <p:nvPr>
            <p:ph type="title" hasCustomPrompt="1"/>
          </p:nvPr>
        </p:nvSpPr>
        <p:spPr>
          <a:xfrm>
            <a:off x="701040" y="2910936"/>
            <a:ext cx="6358128" cy="1329595"/>
          </a:xfrm>
          <a:noFill/>
        </p:spPr>
        <p:txBody>
          <a:bodyPr wrap="square" lIns="0" tIns="0" rIns="0" bIns="0" anchor="b" anchorCtr="0">
            <a:spAutoFit/>
          </a:bodyPr>
          <a:lstStyle>
            <a:lvl1pPr>
              <a:defRPr sz="4320" spc="-6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0" y="4754881"/>
            <a:ext cx="6358128" cy="295465"/>
          </a:xfrm>
          <a:noFill/>
        </p:spPr>
        <p:txBody>
          <a:bodyPr wrap="square" lIns="0" tIns="0" rIns="0" bIns="0">
            <a:spAutoFit/>
          </a:bodyPr>
          <a:lstStyle>
            <a:lvl1pPr marL="0" indent="0">
              <a:spcBef>
                <a:spcPts val="0"/>
              </a:spcBef>
              <a:buNone/>
              <a:defRPr sz="192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black">
          <a:xfrm>
            <a:off x="701040" y="702945"/>
            <a:ext cx="1639728" cy="351130"/>
          </a:xfrm>
          <a:prstGeom prst="rect">
            <a:avLst/>
          </a:prstGeom>
        </p:spPr>
      </p:pic>
      <p:grpSp>
        <p:nvGrpSpPr>
          <p:cNvPr id="6" name="Group 5">
            <a:extLst>
              <a:ext uri="{FF2B5EF4-FFF2-40B4-BE49-F238E27FC236}">
                <a16:creationId xmlns:a16="http://schemas.microsoft.com/office/drawing/2014/main" id="{CCB79F01-CB80-4423-BF46-0634DF9F7EB2}"/>
              </a:ext>
            </a:extLst>
          </p:cNvPr>
          <p:cNvGrpSpPr/>
          <p:nvPr userDrawn="1"/>
        </p:nvGrpSpPr>
        <p:grpSpPr>
          <a:xfrm>
            <a:off x="15128221" y="1216351"/>
            <a:ext cx="1351760" cy="5796898"/>
            <a:chOff x="12797351" y="1690390"/>
            <a:chExt cx="731520" cy="3137055"/>
          </a:xfrm>
        </p:grpSpPr>
        <p:grpSp>
          <p:nvGrpSpPr>
            <p:cNvPr id="7" name="Group 6">
              <a:extLst>
                <a:ext uri="{FF2B5EF4-FFF2-40B4-BE49-F238E27FC236}">
                  <a16:creationId xmlns:a16="http://schemas.microsoft.com/office/drawing/2014/main" id="{FAC03F9F-1BFB-4EF4-B2D9-D3FDB2D8554E}"/>
                </a:ext>
                <a:ext uri="{C183D7F6-B498-43B3-948B-1728B52AA6E4}">
                  <adec:decorative xmlns:adec="http://schemas.microsoft.com/office/drawing/2017/decorative" val="1"/>
                </a:ext>
              </a:extLst>
            </p:cNvPr>
            <p:cNvGrpSpPr/>
            <p:nvPr/>
          </p:nvGrpSpPr>
          <p:grpSpPr>
            <a:xfrm>
              <a:off x="12797351" y="4095925"/>
              <a:ext cx="731520" cy="731520"/>
              <a:chOff x="10080552" y="1965811"/>
              <a:chExt cx="749364" cy="723392"/>
            </a:xfrm>
          </p:grpSpPr>
          <p:sp>
            <p:nvSpPr>
              <p:cNvPr id="18" name="Oval 17">
                <a:extLst>
                  <a:ext uri="{FF2B5EF4-FFF2-40B4-BE49-F238E27FC236}">
                    <a16:creationId xmlns:a16="http://schemas.microsoft.com/office/drawing/2014/main" id="{33D7145B-7EDA-4DA0-BF67-44C056E6FC68}"/>
                  </a:ext>
                  <a:ext uri="{C183D7F6-B498-43B3-948B-1728B52AA6E4}">
                    <adec:decorative xmlns:adec="http://schemas.microsoft.com/office/drawing/2017/decorative" val="1"/>
                  </a:ext>
                </a:extLst>
              </p:cNvPr>
              <p:cNvSpPr/>
              <p:nvPr/>
            </p:nvSpPr>
            <p:spPr bwMode="auto">
              <a:xfrm>
                <a:off x="10080552"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97509AB2-53D3-493E-82BF-7801CA1F58ED}"/>
                  </a:ext>
                  <a:ext uri="{C183D7F6-B498-43B3-948B-1728B52AA6E4}">
                    <adec:decorative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5683" y="2104898"/>
                <a:ext cx="608858" cy="497332"/>
              </a:xfrm>
              <a:prstGeom prst="rect">
                <a:avLst/>
              </a:prstGeom>
            </p:spPr>
          </p:pic>
        </p:grpSp>
        <p:grpSp>
          <p:nvGrpSpPr>
            <p:cNvPr id="8" name="Group 7">
              <a:extLst>
                <a:ext uri="{FF2B5EF4-FFF2-40B4-BE49-F238E27FC236}">
                  <a16:creationId xmlns:a16="http://schemas.microsoft.com/office/drawing/2014/main" id="{17A5D3C9-2AFC-4EC4-987E-F1FE2CC260D3}"/>
                </a:ext>
                <a:ext uri="{C183D7F6-B498-43B3-948B-1728B52AA6E4}">
                  <adec:decorative xmlns:adec="http://schemas.microsoft.com/office/drawing/2017/decorative" val="1"/>
                </a:ext>
              </a:extLst>
            </p:cNvPr>
            <p:cNvGrpSpPr/>
            <p:nvPr/>
          </p:nvGrpSpPr>
          <p:grpSpPr>
            <a:xfrm>
              <a:off x="12797351" y="3294080"/>
              <a:ext cx="731520" cy="731520"/>
              <a:chOff x="7119136" y="1965811"/>
              <a:chExt cx="749364" cy="723392"/>
            </a:xfrm>
          </p:grpSpPr>
          <p:sp>
            <p:nvSpPr>
              <p:cNvPr id="16" name="Oval 15">
                <a:extLst>
                  <a:ext uri="{FF2B5EF4-FFF2-40B4-BE49-F238E27FC236}">
                    <a16:creationId xmlns:a16="http://schemas.microsoft.com/office/drawing/2014/main" id="{AD4CDB6F-9D9C-4123-8076-D8D443655154}"/>
                  </a:ext>
                  <a:ext uri="{C183D7F6-B498-43B3-948B-1728B52AA6E4}">
                    <adec:decorative xmlns:adec="http://schemas.microsoft.com/office/drawing/2017/decorative" val="1"/>
                  </a:ext>
                </a:extLst>
              </p:cNvPr>
              <p:cNvSpPr/>
              <p:nvPr/>
            </p:nvSpPr>
            <p:spPr bwMode="auto">
              <a:xfrm>
                <a:off x="7119136"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5FA085D1-8412-44BF-BAE3-D9E81581BE96}"/>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3387" y="2088271"/>
                <a:ext cx="608858" cy="497332"/>
              </a:xfrm>
              <a:prstGeom prst="rect">
                <a:avLst/>
              </a:prstGeom>
            </p:spPr>
          </p:pic>
        </p:grpSp>
        <p:grpSp>
          <p:nvGrpSpPr>
            <p:cNvPr id="10" name="Group 9">
              <a:extLst>
                <a:ext uri="{FF2B5EF4-FFF2-40B4-BE49-F238E27FC236}">
                  <a16:creationId xmlns:a16="http://schemas.microsoft.com/office/drawing/2014/main" id="{7CC43A12-2AA4-49E4-8C41-FBC5AA1B84D6}"/>
                </a:ext>
                <a:ext uri="{C183D7F6-B498-43B3-948B-1728B52AA6E4}">
                  <adec:decorative xmlns:adec="http://schemas.microsoft.com/office/drawing/2017/decorative" val="1"/>
                </a:ext>
              </a:extLst>
            </p:cNvPr>
            <p:cNvGrpSpPr/>
            <p:nvPr/>
          </p:nvGrpSpPr>
          <p:grpSpPr>
            <a:xfrm>
              <a:off x="12797351" y="2492235"/>
              <a:ext cx="731520" cy="731520"/>
              <a:chOff x="4186151" y="1971485"/>
              <a:chExt cx="731520" cy="731520"/>
            </a:xfrm>
          </p:grpSpPr>
          <p:sp>
            <p:nvSpPr>
              <p:cNvPr id="14" name="Oval 13">
                <a:extLst>
                  <a:ext uri="{FF2B5EF4-FFF2-40B4-BE49-F238E27FC236}">
                    <a16:creationId xmlns:a16="http://schemas.microsoft.com/office/drawing/2014/main" id="{D0E86D8D-B614-42EB-B320-7D8AF6A4A983}"/>
                  </a:ext>
                  <a:ext uri="{C183D7F6-B498-43B3-948B-1728B52AA6E4}">
                    <adec:decorative xmlns:adec="http://schemas.microsoft.com/office/drawing/2017/decorative" val="1"/>
                  </a:ext>
                </a:extLst>
              </p:cNvPr>
              <p:cNvSpPr/>
              <p:nvPr/>
            </p:nvSpPr>
            <p:spPr bwMode="auto">
              <a:xfrm>
                <a:off x="4186151"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E7CDC3C9-39CC-4A72-90AB-A637B14E4D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8701" y="2109032"/>
                <a:ext cx="466421" cy="456426"/>
              </a:xfrm>
              <a:prstGeom prst="rect">
                <a:avLst/>
              </a:prstGeom>
            </p:spPr>
          </p:pic>
        </p:grpSp>
        <p:grpSp>
          <p:nvGrpSpPr>
            <p:cNvPr id="11" name="Group 10">
              <a:extLst>
                <a:ext uri="{FF2B5EF4-FFF2-40B4-BE49-F238E27FC236}">
                  <a16:creationId xmlns:a16="http://schemas.microsoft.com/office/drawing/2014/main" id="{0D8EEFE9-97CE-4F86-A58B-C1C27641C024}"/>
                </a:ext>
                <a:ext uri="{C183D7F6-B498-43B3-948B-1728B52AA6E4}">
                  <adec:decorative xmlns:adec="http://schemas.microsoft.com/office/drawing/2017/decorative" val="1"/>
                </a:ext>
              </a:extLst>
            </p:cNvPr>
            <p:cNvGrpSpPr/>
            <p:nvPr/>
          </p:nvGrpSpPr>
          <p:grpSpPr>
            <a:xfrm>
              <a:off x="12797351" y="1690390"/>
              <a:ext cx="731520" cy="731520"/>
              <a:chOff x="1221330" y="1971485"/>
              <a:chExt cx="731520" cy="731520"/>
            </a:xfrm>
          </p:grpSpPr>
          <p:sp>
            <p:nvSpPr>
              <p:cNvPr id="12" name="Oval 11">
                <a:extLst>
                  <a:ext uri="{FF2B5EF4-FFF2-40B4-BE49-F238E27FC236}">
                    <a16:creationId xmlns:a16="http://schemas.microsoft.com/office/drawing/2014/main" id="{E8066B38-E0DA-43E6-ABBC-14BBD2DB3D65}"/>
                  </a:ext>
                  <a:ext uri="{C183D7F6-B498-43B3-948B-1728B52AA6E4}">
                    <adec:decorative xmlns:adec="http://schemas.microsoft.com/office/drawing/2017/decorative" val="1"/>
                  </a:ext>
                </a:extLst>
              </p:cNvPr>
              <p:cNvSpPr/>
              <p:nvPr/>
            </p:nvSpPr>
            <p:spPr bwMode="auto">
              <a:xfrm>
                <a:off x="1221330"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1118322" rtl="0" eaLnBrk="1" fontAlgn="base" latinLnBrk="0" hangingPunct="1">
                  <a:lnSpc>
                    <a:spcPct val="90000"/>
                  </a:lnSpc>
                  <a:spcBef>
                    <a:spcPct val="0"/>
                  </a:spcBef>
                  <a:spcAft>
                    <a:spcPct val="0"/>
                  </a:spcAft>
                  <a:buClrTx/>
                  <a:buSzTx/>
                  <a:buFontTx/>
                  <a:buNone/>
                  <a:tabLst/>
                  <a:defRPr/>
                </a:pPr>
                <a:endParaRPr kumimoji="0" lang="en-US" sz="1920" b="0" i="0" u="none" strike="noStrike" kern="1200" cap="none" spc="-176"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2341641E-69E2-4344-8F05-17D0C0C781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787" y="2109445"/>
                <a:ext cx="484607" cy="491812"/>
              </a:xfrm>
              <a:prstGeom prst="rect">
                <a:avLst/>
              </a:prstGeom>
            </p:spPr>
          </p:pic>
        </p:grpSp>
      </p:grpSp>
    </p:spTree>
    <p:extLst>
      <p:ext uri="{BB962C8B-B14F-4D97-AF65-F5344CB8AC3E}">
        <p14:creationId xmlns:p14="http://schemas.microsoft.com/office/powerpoint/2010/main" val="12100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4C53A5FD-C403-4051-925A-F4D56D2871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1877" r="60238" b="14390"/>
          <a:stretch/>
        </p:blipFill>
        <p:spPr bwMode="ltGray">
          <a:xfrm>
            <a:off x="5572766" y="-1"/>
            <a:ext cx="9057634" cy="8229601"/>
          </a:xfrm>
          <a:prstGeom prst="rect">
            <a:avLst/>
          </a:prstGeom>
        </p:spPr>
      </p:pic>
      <p:pic>
        <p:nvPicPr>
          <p:cNvPr id="11" name="Picture 10" descr="Man on laptop">
            <a:extLst>
              <a:ext uri="{FF2B5EF4-FFF2-40B4-BE49-F238E27FC236}">
                <a16:creationId xmlns:a16="http://schemas.microsoft.com/office/drawing/2014/main" id="{5A4B84B7-FFD3-4C71-B395-7C3B6A3FEBA3}"/>
              </a:ext>
            </a:extLst>
          </p:cNvPr>
          <p:cNvPicPr>
            <a:picLocks noChangeAspect="1"/>
          </p:cNvPicPr>
          <p:nvPr userDrawn="1"/>
        </p:nvPicPr>
        <p:blipFill rotWithShape="1">
          <a:blip r:embed="rId4"/>
          <a:srcRect t="-17" b="-1"/>
          <a:stretch/>
        </p:blipFill>
        <p:spPr bwMode="ltGray">
          <a:xfrm>
            <a:off x="7100695" y="702946"/>
            <a:ext cx="6830568" cy="6822566"/>
          </a:xfrm>
          <a:prstGeom prst="rect">
            <a:avLst/>
          </a:prstGeom>
          <a:effectLst>
            <a:innerShdw blurRad="444500">
              <a:prstClr val="black">
                <a:alpha val="10000"/>
              </a:prstClr>
            </a:innerShdw>
          </a:effectLst>
        </p:spPr>
      </p:pic>
      <p:sp>
        <p:nvSpPr>
          <p:cNvPr id="13" name="TextBox 12">
            <a:extLst>
              <a:ext uri="{FF2B5EF4-FFF2-40B4-BE49-F238E27FC236}">
                <a16:creationId xmlns:a16="http://schemas.microsoft.com/office/drawing/2014/main" id="{CAE5E9D0-EE57-4642-B5A6-8BFF47E66921}"/>
              </a:ext>
            </a:extLst>
          </p:cNvPr>
          <p:cNvSpPr txBox="1"/>
          <p:nvPr userDrawn="1"/>
        </p:nvSpPr>
        <p:spPr>
          <a:xfrm>
            <a:off x="701040" y="7229559"/>
            <a:ext cx="2734492" cy="369332"/>
          </a:xfrm>
          <a:prstGeom prst="rect">
            <a:avLst/>
          </a:prstGeom>
          <a:noFill/>
        </p:spPr>
        <p:txBody>
          <a:bodyPr wrap="square" lIns="0" tIns="0" rIns="0" bIns="0" rtlCol="0">
            <a:spAutoFit/>
          </a:bodyPr>
          <a:lstStyle/>
          <a:p>
            <a:pPr algn="l"/>
            <a:r>
              <a:rPr lang="en-US" sz="2400">
                <a:solidFill>
                  <a:schemeClr val="accent1"/>
                </a:solidFill>
                <a:latin typeface="+mj-lt"/>
              </a:rPr>
              <a:t>Microsoft Viva</a:t>
            </a:r>
          </a:p>
        </p:txBody>
      </p:sp>
      <p:pic>
        <p:nvPicPr>
          <p:cNvPr id="14" name="Graphic 13" descr="Microsoft 365 logo">
            <a:extLst>
              <a:ext uri="{FF2B5EF4-FFF2-40B4-BE49-F238E27FC236}">
                <a16:creationId xmlns:a16="http://schemas.microsoft.com/office/drawing/2014/main" id="{BDAD4DAA-0B3C-4CC7-9D2E-4C3D32AFCD9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22050"/>
          <a:stretch/>
        </p:blipFill>
        <p:spPr>
          <a:xfrm>
            <a:off x="701041" y="702945"/>
            <a:ext cx="1695450" cy="351130"/>
          </a:xfrm>
          <a:prstGeom prst="rect">
            <a:avLst/>
          </a:prstGeom>
        </p:spPr>
      </p:pic>
      <p:sp>
        <p:nvSpPr>
          <p:cNvPr id="9" name="Title 1"/>
          <p:cNvSpPr>
            <a:spLocks noGrp="1"/>
          </p:cNvSpPr>
          <p:nvPr>
            <p:ph type="title" hasCustomPrompt="1"/>
          </p:nvPr>
        </p:nvSpPr>
        <p:spPr>
          <a:xfrm>
            <a:off x="701041" y="2910936"/>
            <a:ext cx="5003597" cy="1329595"/>
          </a:xfrm>
          <a:noFill/>
        </p:spPr>
        <p:txBody>
          <a:bodyPr wrap="square" lIns="0" tIns="0" rIns="0" bIns="0" anchor="b" anchorCtr="0">
            <a:spAutoFit/>
          </a:bodyPr>
          <a:lstStyle>
            <a:lvl1pPr>
              <a:defRPr sz="4320" spc="-6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701041" y="4754880"/>
            <a:ext cx="5003597"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86217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701040" y="1722120"/>
            <a:ext cx="13222606" cy="1935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1085372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703668" y="1721244"/>
            <a:ext cx="13222224" cy="1935273"/>
          </a:xfrm>
        </p:spPr>
        <p:txBody>
          <a:bodyPr wrap="square">
            <a:spAutoFit/>
          </a:bodyPr>
          <a:lstStyle>
            <a:lvl1pPr marL="0" indent="0">
              <a:buNone/>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5250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idden Title: For Agencies/Design">
    <p:bg>
      <p:bgPr>
        <a:solidFill>
          <a:srgbClr val="091F2C"/>
        </a:solidFill>
        <a:effectLst/>
      </p:bgPr>
    </p:bg>
    <p:spTree>
      <p:nvGrpSpPr>
        <p:cNvPr id="1" name=""/>
        <p:cNvGrpSpPr/>
        <p:nvPr/>
      </p:nvGrpSpPr>
      <p:grpSpPr>
        <a:xfrm>
          <a:off x="0" y="0"/>
          <a:ext cx="0" cy="0"/>
          <a:chOff x="0" y="0"/>
          <a:chExt cx="0" cy="0"/>
        </a:xfrm>
      </p:grpSpPr>
      <p:sp>
        <p:nvSpPr>
          <p:cNvPr id="7" name="object 33">
            <a:extLst>
              <a:ext uri="{FF2B5EF4-FFF2-40B4-BE49-F238E27FC236}">
                <a16:creationId xmlns:a16="http://schemas.microsoft.com/office/drawing/2014/main" id="{584E6232-6B5D-A342-8DF3-2A8E6DD41C4B}"/>
              </a:ext>
            </a:extLst>
          </p:cNvPr>
          <p:cNvSpPr txBox="1">
            <a:spLocks/>
          </p:cNvSpPr>
          <p:nvPr userDrawn="1"/>
        </p:nvSpPr>
        <p:spPr>
          <a:xfrm>
            <a:off x="1015999"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Viva brand expression</a:t>
            </a:r>
          </a:p>
        </p:txBody>
      </p:sp>
      <p:sp>
        <p:nvSpPr>
          <p:cNvPr id="8" name="object 33">
            <a:extLst>
              <a:ext uri="{FF2B5EF4-FFF2-40B4-BE49-F238E27FC236}">
                <a16:creationId xmlns:a16="http://schemas.microsoft.com/office/drawing/2014/main" id="{E60C0EE4-8DBD-B14E-B32F-F14CA5E3F60E}"/>
              </a:ext>
            </a:extLst>
          </p:cNvPr>
          <p:cNvSpPr txBox="1">
            <a:spLocks/>
          </p:cNvSpPr>
          <p:nvPr userDrawn="1"/>
        </p:nvSpPr>
        <p:spPr>
          <a:xfrm>
            <a:off x="5155510" y="7768232"/>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50"/>
              </a:spcBef>
            </a:pPr>
            <a:r>
              <a:rPr lang="en-US" kern="100">
                <a:solidFill>
                  <a:schemeClr val="bg1"/>
                </a:solidFill>
                <a:latin typeface="Segoe UI" panose="020B0502040204020203" pitchFamily="34" charset="0"/>
                <a:cs typeface="Segoe UI" panose="020B0502040204020203" pitchFamily="34" charset="0"/>
              </a:rPr>
              <a:t>Microsoft </a:t>
            </a:r>
            <a:r>
              <a:rPr lang="en-US" sz="800" b="0" i="0" u="none" strike="noStrike" kern="1200">
                <a:solidFill>
                  <a:schemeClr val="bg1"/>
                </a:solidFill>
                <a:effectLst/>
                <a:latin typeface="Segoe UI" panose="020B0502040204020203" pitchFamily="34" charset="0"/>
                <a:ea typeface="+mn-ea"/>
                <a:cs typeface="Segoe UI" panose="020B0502040204020203" pitchFamily="34" charset="0"/>
              </a:rPr>
              <a:t>confidential</a:t>
            </a:r>
            <a:endParaRPr lang="en-US" kern="100">
              <a:solidFill>
                <a:schemeClr val="bg1"/>
              </a:solidFill>
              <a:latin typeface="Segoe UI" panose="020B0502040204020203" pitchFamily="34" charset="0"/>
              <a:cs typeface="Segoe UI" panose="020B0502040204020203" pitchFamily="34" charset="0"/>
            </a:endParaRPr>
          </a:p>
        </p:txBody>
      </p:sp>
      <p:sp>
        <p:nvSpPr>
          <p:cNvPr id="10" name="Holder 4">
            <a:extLst>
              <a:ext uri="{FF2B5EF4-FFF2-40B4-BE49-F238E27FC236}">
                <a16:creationId xmlns:a16="http://schemas.microsoft.com/office/drawing/2014/main" id="{2A76C857-31A7-CA4C-B8BC-AE8475F877CF}"/>
              </a:ext>
            </a:extLst>
          </p:cNvPr>
          <p:cNvSpPr>
            <a:spLocks noGrp="1"/>
          </p:cNvSpPr>
          <p:nvPr>
            <p:ph type="sldNum" sz="quarter" idx="7"/>
          </p:nvPr>
        </p:nvSpPr>
        <p:spPr>
          <a:xfrm>
            <a:off x="578513" y="7791732"/>
            <a:ext cx="165100" cy="123111"/>
          </a:xfrm>
        </p:spPr>
        <p:txBody>
          <a:bodyPr lIns="0" tIns="0" rIns="0" bIns="0"/>
          <a:lstStyle>
            <a:lvl1pPr>
              <a:defRPr sz="800" b="0" i="0">
                <a:solidFill>
                  <a:schemeClr val="bg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
        <p:nvSpPr>
          <p:cNvPr id="2" name="Rectangle 1">
            <a:extLst>
              <a:ext uri="{FF2B5EF4-FFF2-40B4-BE49-F238E27FC236}">
                <a16:creationId xmlns:a16="http://schemas.microsoft.com/office/drawing/2014/main" id="{28CCBEBD-0540-4343-9169-21F51A430BC9}"/>
              </a:ext>
            </a:extLst>
          </p:cNvPr>
          <p:cNvSpPr/>
          <p:nvPr userDrawn="1"/>
        </p:nvSpPr>
        <p:spPr>
          <a:xfrm rot="16200000">
            <a:off x="7199906" y="-7199907"/>
            <a:ext cx="230585" cy="14630400"/>
          </a:xfrm>
          <a:prstGeom prst="rect">
            <a:avLst/>
          </a:prstGeom>
          <a:gradFill>
            <a:gsLst>
              <a:gs pos="0">
                <a:srgbClr val="E535E5"/>
              </a:gs>
              <a:gs pos="96000">
                <a:srgbClr val="FFEF86"/>
              </a:gs>
            </a:gsLst>
            <a:lin ang="19800000" scaled="0"/>
          </a:gradFill>
        </p:spPr>
        <p:txBody>
          <a:bodyPr vert="vert" wrap="square" lIns="0" tIns="576072" rIns="0" bIns="0" anchor="ctr" anchorCtr="0">
            <a:noAutofit/>
          </a:bodyPr>
          <a:lstStyle/>
          <a:p>
            <a:r>
              <a:rPr lang="en-US" sz="700" b="1" cap="all" spc="50">
                <a:solidFill>
                  <a:srgbClr val="000000"/>
                </a:solidFill>
                <a:latin typeface="Segoe UI" panose="020B0502040204020203" pitchFamily="34" charset="0"/>
                <a:cs typeface="Segoe UI" panose="020B0502040204020203" pitchFamily="34" charset="0"/>
              </a:rPr>
              <a:t>For agencies and design teams</a:t>
            </a:r>
          </a:p>
        </p:txBody>
      </p:sp>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571500" y="571501"/>
            <a:ext cx="3200400" cy="225453"/>
          </a:xfrm>
          <a:prstGeom prst="rect">
            <a:avLst/>
          </a:prstGeom>
        </p:spPr>
        <p:txBody>
          <a:bodyPr lIns="0" tIns="0" rIns="0" bIns="0"/>
          <a:lstStyle>
            <a:lvl1pPr>
              <a:defRPr sz="1600">
                <a:solidFill>
                  <a:schemeClr val="bg1"/>
                </a:solidFill>
              </a:defRPr>
            </a:lvl1pPr>
          </a:lstStyle>
          <a:p>
            <a:r>
              <a:rPr lang="en-US"/>
              <a:t>Click to edit Master title style</a:t>
            </a:r>
          </a:p>
        </p:txBody>
      </p:sp>
    </p:spTree>
    <p:extLst>
      <p:ext uri="{BB962C8B-B14F-4D97-AF65-F5344CB8AC3E}">
        <p14:creationId xmlns:p14="http://schemas.microsoft.com/office/powerpoint/2010/main" val="341351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701040" y="1722120"/>
            <a:ext cx="6254116"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7667626" y="1722120"/>
            <a:ext cx="6263640" cy="19352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4826866" y="-244733"/>
            <a:ext cx="681661" cy="184666"/>
          </a:xfrm>
          <a:prstGeom prst="rect">
            <a:avLst/>
          </a:prstGeom>
          <a:noFill/>
        </p:spPr>
        <p:txBody>
          <a:bodyPr wrap="none" lIns="0" tIns="0" rIns="0" bIns="0" rtlCol="0">
            <a:spAutoFit/>
          </a:bodyPr>
          <a:lstStyle/>
          <a:p>
            <a:pPr algn="l"/>
            <a:r>
              <a:rPr lang="en-US" sz="1200">
                <a:solidFill>
                  <a:srgbClr val="A3A3A3"/>
                </a:solidFill>
              </a:rPr>
              <a:t>ELT layout</a:t>
            </a:r>
          </a:p>
        </p:txBody>
      </p:sp>
    </p:spTree>
    <p:extLst>
      <p:ext uri="{BB962C8B-B14F-4D97-AF65-F5344CB8AC3E}">
        <p14:creationId xmlns:p14="http://schemas.microsoft.com/office/powerpoint/2010/main" val="42514515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lstStyle/>
          <a:p>
            <a:r>
              <a:rPr lang="en-US"/>
              <a:t>Click to edit Master title style</a:t>
            </a:r>
          </a:p>
        </p:txBody>
      </p:sp>
      <p:sp>
        <p:nvSpPr>
          <p:cNvPr id="4" name="Text Placeholder 3"/>
          <p:cNvSpPr>
            <a:spLocks noGrp="1"/>
          </p:cNvSpPr>
          <p:nvPr>
            <p:ph type="body" sz="quarter" idx="10"/>
          </p:nvPr>
        </p:nvSpPr>
        <p:spPr>
          <a:xfrm>
            <a:off x="701040"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7676605" y="1722120"/>
            <a:ext cx="6254496" cy="1979618"/>
          </a:xfrm>
        </p:spPr>
        <p:txBody>
          <a:bodyPr wrap="square">
            <a:spAutoFit/>
          </a:bodyPr>
          <a:lstStyle>
            <a:lvl1pPr marL="0" indent="0">
              <a:spcBef>
                <a:spcPts val="1469"/>
              </a:spcBef>
              <a:buClr>
                <a:schemeClr val="tx1"/>
              </a:buClr>
              <a:buFont typeface="Wingdings" panose="05000000000000000000" pitchFamily="2" charset="2"/>
              <a:buNone/>
              <a:defRPr sz="3360" b="0">
                <a:latin typeface="Segoe UI" panose="020B0502040204020203" pitchFamily="34" charset="0"/>
                <a:cs typeface="Segoe UI" panose="020B0502040204020203" pitchFamily="34" charset="0"/>
              </a:defRPr>
            </a:lvl1pPr>
            <a:lvl2pPr marL="306706" indent="0">
              <a:buFont typeface="Wingdings" panose="05000000000000000000" pitchFamily="2" charset="2"/>
              <a:buNone/>
              <a:defRPr sz="2400" b="0"/>
            </a:lvl2pPr>
            <a:lvl3pPr marL="541020" indent="0">
              <a:buFont typeface="Wingdings" panose="05000000000000000000" pitchFamily="2" charset="2"/>
              <a:buNone/>
              <a:tabLst/>
              <a:defRPr sz="1920" b="0"/>
            </a:lvl3pPr>
            <a:lvl4pPr marL="782954" indent="0">
              <a:buFont typeface="Wingdings" panose="05000000000000000000" pitchFamily="2" charset="2"/>
              <a:buNone/>
              <a:defRPr sz="1680" b="0"/>
            </a:lvl4pPr>
            <a:lvl5pPr marL="1024890" indent="0">
              <a:buFont typeface="Wingdings" panose="05000000000000000000" pitchFamily="2" charset="2"/>
              <a:buNone/>
              <a:tabLst/>
              <a:defRPr sz="168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0278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70104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00100" indent="-18288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7677150" y="2501266"/>
            <a:ext cx="6263640" cy="1935299"/>
          </a:xfrm>
        </p:spPr>
        <p:txBody>
          <a:bodyPr>
            <a:spAutoFit/>
          </a:bodyPr>
          <a:lstStyle>
            <a:lvl1pPr marL="205740" indent="-205740">
              <a:defRPr lang="en-US" sz="2880" dirty="0"/>
            </a:lvl1pPr>
            <a:lvl2pPr marL="411480" indent="-205740">
              <a:defRPr lang="en-US" dirty="0"/>
            </a:lvl2pPr>
            <a:lvl3pPr marL="617220" indent="-205740">
              <a:defRPr lang="en-US" dirty="0"/>
            </a:lvl3pPr>
            <a:lvl4pPr marL="822960" indent="-163830">
              <a:defRPr lang="en-US" dirty="0"/>
            </a:lvl4pPr>
            <a:lvl5pPr marL="952500" indent="-1447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585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705916" y="548640"/>
            <a:ext cx="13222224" cy="6647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70104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706756"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7677150" y="1724026"/>
            <a:ext cx="6263640" cy="517064"/>
          </a:xfrm>
        </p:spPr>
        <p:txBody>
          <a:bodyPr anchor="t"/>
          <a:lstStyle>
            <a:lvl1pPr marL="0" indent="0">
              <a:spcBef>
                <a:spcPts val="0"/>
              </a:spcBef>
              <a:buNone/>
              <a:defRPr sz="336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7673342" y="2497455"/>
            <a:ext cx="6257924" cy="1861407"/>
          </a:xfrm>
        </p:spPr>
        <p:txBody>
          <a:bodyPr/>
          <a:lstStyle>
            <a:lvl1pPr>
              <a:defRPr sz="288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176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70226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702260" y="2868930"/>
            <a:ext cx="3917290" cy="2112578"/>
          </a:xfrm>
        </p:spPr>
        <p:txBody>
          <a:bodyPr wrap="square">
            <a:spAutoFit/>
          </a:bodyPr>
          <a:lstStyle>
            <a:lvl1pPr marL="211456" indent="-211456">
              <a:defRPr lang="en-US" sz="2400" dirty="0"/>
            </a:lvl1pPr>
            <a:lvl2pPr marL="386716" indent="-180976">
              <a:defRPr lang="en-US" sz="2160" dirty="0"/>
            </a:lvl2pPr>
            <a:lvl3pPr marL="560070" indent="-165736">
              <a:defRPr lang="en-US" dirty="0"/>
            </a:lvl3pPr>
            <a:lvl4pPr marL="714376" indent="-154306">
              <a:defRPr lang="en-US" dirty="0"/>
            </a:lvl4pPr>
            <a:lvl5pPr marL="878206" indent="-14668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5356555"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5356555" y="2860962"/>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10010850" y="1725930"/>
            <a:ext cx="3917290" cy="812530"/>
          </a:xfrm>
        </p:spPr>
        <p:txBody>
          <a:bodyPr anchor="t"/>
          <a:lstStyle>
            <a:lvl1pPr marL="0" indent="0">
              <a:spcBef>
                <a:spcPts val="0"/>
              </a:spcBef>
              <a:buNone/>
              <a:defRPr sz="264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10010850" y="2868930"/>
            <a:ext cx="3917290" cy="2112578"/>
          </a:xfrm>
        </p:spPr>
        <p:txBody>
          <a:bodyPr wrap="square">
            <a:spAutoFit/>
          </a:bodyPr>
          <a:lstStyle>
            <a:lvl1pPr marL="211456" indent="-211456">
              <a:defRPr lang="en-US" sz="2400" dirty="0"/>
            </a:lvl1pPr>
            <a:lvl2pPr marL="478156" indent="-203836">
              <a:defRPr lang="en-US" sz="2160" dirty="0"/>
            </a:lvl2pPr>
            <a:lvl3pPr marL="666750" indent="-188596">
              <a:defRPr lang="en-US" dirty="0"/>
            </a:lvl3pPr>
            <a:lvl4pPr marL="822960" indent="-163830">
              <a:defRPr lang="en-US" dirty="0"/>
            </a:lvl4pPr>
            <a:lvl5pPr marL="960120" indent="-1333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63089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70104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09575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09575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7493050" y="1725930"/>
            <a:ext cx="3038476"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7493050" y="2739739"/>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10887760" y="1725930"/>
            <a:ext cx="3040380"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10887760" y="2731771"/>
            <a:ext cx="3038476" cy="2038712"/>
          </a:xfrm>
        </p:spPr>
        <p:txBody>
          <a:bodyPr wrap="square">
            <a:spAutoFit/>
          </a:bodyPr>
          <a:lstStyle>
            <a:lvl1pPr marL="169546" indent="-169546">
              <a:defRPr lang="en-US" sz="2160" dirty="0"/>
            </a:lvl1pPr>
            <a:lvl2pPr marL="342900" indent="-150496">
              <a:defRPr lang="en-US" sz="1920" dirty="0"/>
            </a:lvl2pPr>
            <a:lvl3pPr marL="525780" indent="-160020">
              <a:defRPr lang="en-US" dirty="0"/>
            </a:lvl3pPr>
            <a:lvl4pPr marL="680086" indent="-137160">
              <a:defRPr lang="en-US" dirty="0"/>
            </a:lvl4pPr>
            <a:lvl5pPr marL="822960" indent="-13144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4934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705916" y="548640"/>
            <a:ext cx="13222224" cy="6647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701040"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701040"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3418808"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8808"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6136577"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136577" y="2739739"/>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8854345"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8854345"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11572114" y="1725930"/>
            <a:ext cx="2359152" cy="590932"/>
          </a:xfrm>
        </p:spPr>
        <p:txBody>
          <a:bodyPr anchor="t"/>
          <a:lstStyle>
            <a:lvl1pPr marL="0" indent="0">
              <a:spcBef>
                <a:spcPts val="0"/>
              </a:spcBef>
              <a:buNone/>
              <a:defRPr sz="192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11572114" y="2731771"/>
            <a:ext cx="2359152" cy="1743246"/>
          </a:xfrm>
        </p:spPr>
        <p:txBody>
          <a:bodyPr wrap="square">
            <a:spAutoFit/>
          </a:bodyPr>
          <a:lstStyle>
            <a:lvl1pPr marL="169546" indent="-169546">
              <a:defRPr lang="en-US" sz="1800" dirty="0"/>
            </a:lvl1pPr>
            <a:lvl2pPr marL="342900" indent="-150496">
              <a:defRPr lang="en-US" sz="1680" dirty="0"/>
            </a:lvl2pPr>
            <a:lvl3pPr marL="525780" indent="-160020">
              <a:defRPr lang="en-US" sz="1680" dirty="0"/>
            </a:lvl3pPr>
            <a:lvl4pPr marL="680086" indent="-137160">
              <a:defRPr lang="en-US" sz="1440" dirty="0"/>
            </a:lvl4pPr>
            <a:lvl5pPr marL="822960" indent="-131446">
              <a:defRPr lang="en-US" sz="144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417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8885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705917" y="3450003"/>
            <a:ext cx="4953230" cy="1329595"/>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67835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701041" y="548640"/>
            <a:ext cx="6610103" cy="446892"/>
          </a:xfrm>
        </p:spPr>
        <p:txBody>
          <a:bodyPr tIns="64008"/>
          <a:lstStyle>
            <a:lvl1pPr>
              <a:defRPr sz="24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6690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 Type="http://schemas.openxmlformats.org/officeDocument/2006/relationships/slideLayout" Target="../slideLayouts/slideLayout35.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theme" Target="../theme/theme3.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image" Target="../media/image2.emf"/><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image" Target="../media/image2.emf"/><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theme" Target="../theme/theme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59.xml"/><Relationship Id="rId21" Type="http://schemas.openxmlformats.org/officeDocument/2006/relationships/slideLayout" Target="../slideLayouts/slideLayout154.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63" Type="http://schemas.openxmlformats.org/officeDocument/2006/relationships/slideLayout" Target="../slideLayouts/slideLayout196.xml"/><Relationship Id="rId68" Type="http://schemas.openxmlformats.org/officeDocument/2006/relationships/slideLayout" Target="../slideLayouts/slideLayout201.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3" Type="http://schemas.openxmlformats.org/officeDocument/2006/relationships/slideLayout" Target="../slideLayouts/slideLayout186.xml"/><Relationship Id="rId58" Type="http://schemas.openxmlformats.org/officeDocument/2006/relationships/slideLayout" Target="../slideLayouts/slideLayout191.xml"/><Relationship Id="rId66" Type="http://schemas.openxmlformats.org/officeDocument/2006/relationships/slideLayout" Target="../slideLayouts/slideLayout199.xml"/><Relationship Id="rId74" Type="http://schemas.openxmlformats.org/officeDocument/2006/relationships/image" Target="../media/image2.emf"/><Relationship Id="rId5" Type="http://schemas.openxmlformats.org/officeDocument/2006/relationships/slideLayout" Target="../slideLayouts/slideLayout138.xml"/><Relationship Id="rId61" Type="http://schemas.openxmlformats.org/officeDocument/2006/relationships/slideLayout" Target="../slideLayouts/slideLayout194.xml"/><Relationship Id="rId19" Type="http://schemas.openxmlformats.org/officeDocument/2006/relationships/slideLayout" Target="../slideLayouts/slideLayout15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56" Type="http://schemas.openxmlformats.org/officeDocument/2006/relationships/slideLayout" Target="../slideLayouts/slideLayout189.xml"/><Relationship Id="rId64" Type="http://schemas.openxmlformats.org/officeDocument/2006/relationships/slideLayout" Target="../slideLayouts/slideLayout197.xml"/><Relationship Id="rId69" Type="http://schemas.openxmlformats.org/officeDocument/2006/relationships/slideLayout" Target="../slideLayouts/slideLayout202.xml"/><Relationship Id="rId8" Type="http://schemas.openxmlformats.org/officeDocument/2006/relationships/slideLayout" Target="../slideLayouts/slideLayout141.xml"/><Relationship Id="rId51" Type="http://schemas.openxmlformats.org/officeDocument/2006/relationships/slideLayout" Target="../slideLayouts/slideLayout184.xml"/><Relationship Id="rId72" Type="http://schemas.openxmlformats.org/officeDocument/2006/relationships/slideLayout" Target="../slideLayouts/slideLayout205.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59" Type="http://schemas.openxmlformats.org/officeDocument/2006/relationships/slideLayout" Target="../slideLayouts/slideLayout192.xml"/><Relationship Id="rId67" Type="http://schemas.openxmlformats.org/officeDocument/2006/relationships/slideLayout" Target="../slideLayouts/slideLayout200.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54" Type="http://schemas.openxmlformats.org/officeDocument/2006/relationships/slideLayout" Target="../slideLayouts/slideLayout187.xml"/><Relationship Id="rId62" Type="http://schemas.openxmlformats.org/officeDocument/2006/relationships/slideLayout" Target="../slideLayouts/slideLayout195.xml"/><Relationship Id="rId70" Type="http://schemas.openxmlformats.org/officeDocument/2006/relationships/slideLayout" Target="../slideLayouts/slideLayout20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57" Type="http://schemas.openxmlformats.org/officeDocument/2006/relationships/slideLayout" Target="../slideLayouts/slideLayout190.xml"/><Relationship Id="rId10" Type="http://schemas.openxmlformats.org/officeDocument/2006/relationships/slideLayout" Target="../slideLayouts/slideLayout143.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52" Type="http://schemas.openxmlformats.org/officeDocument/2006/relationships/slideLayout" Target="../slideLayouts/slideLayout185.xml"/><Relationship Id="rId60" Type="http://schemas.openxmlformats.org/officeDocument/2006/relationships/slideLayout" Target="../slideLayouts/slideLayout193.xml"/><Relationship Id="rId65" Type="http://schemas.openxmlformats.org/officeDocument/2006/relationships/slideLayout" Target="../slideLayouts/slideLayout198.xml"/><Relationship Id="rId73" Type="http://schemas.openxmlformats.org/officeDocument/2006/relationships/theme" Target="../theme/theme5.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9" Type="http://schemas.openxmlformats.org/officeDocument/2006/relationships/slideLayout" Target="../slideLayouts/slideLayout172.xml"/><Relationship Id="rId34" Type="http://schemas.openxmlformats.org/officeDocument/2006/relationships/slideLayout" Target="../slideLayouts/slideLayout167.xml"/><Relationship Id="rId50" Type="http://schemas.openxmlformats.org/officeDocument/2006/relationships/slideLayout" Target="../slideLayouts/slideLayout183.xml"/><Relationship Id="rId55" Type="http://schemas.openxmlformats.org/officeDocument/2006/relationships/slideLayout" Target="../slideLayouts/slideLayout188.xml"/><Relationship Id="rId7" Type="http://schemas.openxmlformats.org/officeDocument/2006/relationships/slideLayout" Target="../slideLayouts/slideLayout140.xml"/><Relationship Id="rId71" Type="http://schemas.openxmlformats.org/officeDocument/2006/relationships/slideLayout" Target="../slideLayouts/slideLayout20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slideLayout" Target="../slideLayouts/slideLayout247.xml"/><Relationship Id="rId47" Type="http://schemas.openxmlformats.org/officeDocument/2006/relationships/slideLayout" Target="../slideLayouts/slideLayout252.xml"/><Relationship Id="rId50" Type="http://schemas.openxmlformats.org/officeDocument/2006/relationships/slideLayout" Target="../slideLayouts/slideLayout255.xml"/><Relationship Id="rId55"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9" Type="http://schemas.openxmlformats.org/officeDocument/2006/relationships/slideLayout" Target="../slideLayouts/slideLayout234.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45" Type="http://schemas.openxmlformats.org/officeDocument/2006/relationships/slideLayout" Target="../slideLayouts/slideLayout250.xml"/><Relationship Id="rId53" Type="http://schemas.openxmlformats.org/officeDocument/2006/relationships/slideLayout" Target="../slideLayouts/slideLayout258.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4" Type="http://schemas.openxmlformats.org/officeDocument/2006/relationships/slideLayout" Target="../slideLayouts/slideLayout249.xml"/><Relationship Id="rId52" Type="http://schemas.openxmlformats.org/officeDocument/2006/relationships/slideLayout" Target="../slideLayouts/slideLayout257.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43" Type="http://schemas.openxmlformats.org/officeDocument/2006/relationships/slideLayout" Target="../slideLayouts/slideLayout248.xml"/><Relationship Id="rId48" Type="http://schemas.openxmlformats.org/officeDocument/2006/relationships/slideLayout" Target="../slideLayouts/slideLayout253.xml"/><Relationship Id="rId56" Type="http://schemas.openxmlformats.org/officeDocument/2006/relationships/image" Target="../media/image80.emf"/><Relationship Id="rId8" Type="http://schemas.openxmlformats.org/officeDocument/2006/relationships/slideLayout" Target="../slideLayouts/slideLayout213.xml"/><Relationship Id="rId51" Type="http://schemas.openxmlformats.org/officeDocument/2006/relationships/slideLayout" Target="../slideLayouts/slideLayout256.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 Id="rId46" Type="http://schemas.openxmlformats.org/officeDocument/2006/relationships/slideLayout" Target="../slideLayouts/slideLayout251.xml"/><Relationship Id="rId20" Type="http://schemas.openxmlformats.org/officeDocument/2006/relationships/slideLayout" Target="../slideLayouts/slideLayout225.xml"/><Relationship Id="rId41" Type="http://schemas.openxmlformats.org/officeDocument/2006/relationships/slideLayout" Target="../slideLayouts/slideLayout246.xml"/><Relationship Id="rId54" Type="http://schemas.openxmlformats.org/officeDocument/2006/relationships/slideLayout" Target="../slideLayouts/slideLayout259.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49" Type="http://schemas.openxmlformats.org/officeDocument/2006/relationships/slideLayout" Target="../slideLayouts/slideLayout25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9" Type="http://schemas.openxmlformats.org/officeDocument/2006/relationships/slideLayout" Target="../slideLayouts/slideLayout298.xml"/><Relationship Id="rId21" Type="http://schemas.openxmlformats.org/officeDocument/2006/relationships/slideLayout" Target="../slideLayouts/slideLayout280.xml"/><Relationship Id="rId34" Type="http://schemas.openxmlformats.org/officeDocument/2006/relationships/slideLayout" Target="../slideLayouts/slideLayout293.xml"/><Relationship Id="rId42" Type="http://schemas.openxmlformats.org/officeDocument/2006/relationships/slideLayout" Target="../slideLayouts/slideLayout301.xml"/><Relationship Id="rId47" Type="http://schemas.openxmlformats.org/officeDocument/2006/relationships/slideLayout" Target="../slideLayouts/slideLayout306.xml"/><Relationship Id="rId50" Type="http://schemas.openxmlformats.org/officeDocument/2006/relationships/image" Target="../media/image2.emf"/><Relationship Id="rId7" Type="http://schemas.openxmlformats.org/officeDocument/2006/relationships/slideLayout" Target="../slideLayouts/slideLayout26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9" Type="http://schemas.openxmlformats.org/officeDocument/2006/relationships/slideLayout" Target="../slideLayouts/slideLayout288.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slideLayout" Target="../slideLayouts/slideLayout291.xml"/><Relationship Id="rId37" Type="http://schemas.openxmlformats.org/officeDocument/2006/relationships/slideLayout" Target="../slideLayouts/slideLayout296.xml"/><Relationship Id="rId40" Type="http://schemas.openxmlformats.org/officeDocument/2006/relationships/slideLayout" Target="../slideLayouts/slideLayout299.xml"/><Relationship Id="rId45" Type="http://schemas.openxmlformats.org/officeDocument/2006/relationships/slideLayout" Target="../slideLayouts/slideLayout304.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36" Type="http://schemas.openxmlformats.org/officeDocument/2006/relationships/slideLayout" Target="../slideLayouts/slideLayout295.xml"/><Relationship Id="rId49" Type="http://schemas.openxmlformats.org/officeDocument/2006/relationships/theme" Target="../theme/theme7.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4" Type="http://schemas.openxmlformats.org/officeDocument/2006/relationships/slideLayout" Target="../slideLayouts/slideLayout303.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 Id="rId35" Type="http://schemas.openxmlformats.org/officeDocument/2006/relationships/slideLayout" Target="../slideLayouts/slideLayout294.xml"/><Relationship Id="rId43" Type="http://schemas.openxmlformats.org/officeDocument/2006/relationships/slideLayout" Target="../slideLayouts/slideLayout302.xml"/><Relationship Id="rId48" Type="http://schemas.openxmlformats.org/officeDocument/2006/relationships/slideLayout" Target="../slideLayouts/slideLayout307.xml"/><Relationship Id="rId8" Type="http://schemas.openxmlformats.org/officeDocument/2006/relationships/slideLayout" Target="../slideLayouts/slideLayout267.xml"/><Relationship Id="rId3" Type="http://schemas.openxmlformats.org/officeDocument/2006/relationships/slideLayout" Target="../slideLayouts/slideLayout262.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33" Type="http://schemas.openxmlformats.org/officeDocument/2006/relationships/slideLayout" Target="../slideLayouts/slideLayout292.xml"/><Relationship Id="rId38" Type="http://schemas.openxmlformats.org/officeDocument/2006/relationships/slideLayout" Target="../slideLayouts/slideLayout297.xml"/><Relationship Id="rId46" Type="http://schemas.openxmlformats.org/officeDocument/2006/relationships/slideLayout" Target="../slideLayouts/slideLayout305.xml"/><Relationship Id="rId20" Type="http://schemas.openxmlformats.org/officeDocument/2006/relationships/slideLayout" Target="../slideLayouts/slideLayout279.xml"/><Relationship Id="rId41" Type="http://schemas.openxmlformats.org/officeDocument/2006/relationships/slideLayout" Target="../slideLayouts/slideLayout300.xml"/><Relationship Id="rId1" Type="http://schemas.openxmlformats.org/officeDocument/2006/relationships/slideLayout" Target="../slideLayouts/slideLayout260.xml"/><Relationship Id="rId6" Type="http://schemas.openxmlformats.org/officeDocument/2006/relationships/slideLayout" Target="../slideLayouts/slideLayout2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18" Type="http://schemas.openxmlformats.org/officeDocument/2006/relationships/slideLayout" Target="../slideLayouts/slideLayout32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17" Type="http://schemas.openxmlformats.org/officeDocument/2006/relationships/slideLayout" Target="../slideLayouts/slideLayout324.xml"/><Relationship Id="rId2" Type="http://schemas.openxmlformats.org/officeDocument/2006/relationships/slideLayout" Target="../slideLayouts/slideLayout309.xml"/><Relationship Id="rId16" Type="http://schemas.openxmlformats.org/officeDocument/2006/relationships/slideLayout" Target="../slideLayouts/slideLayout323.xml"/><Relationship Id="rId20" Type="http://schemas.openxmlformats.org/officeDocument/2006/relationships/theme" Target="../theme/theme8.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slideLayout" Target="../slideLayouts/slideLayout322.xml"/><Relationship Id="rId10" Type="http://schemas.openxmlformats.org/officeDocument/2006/relationships/slideLayout" Target="../slideLayouts/slideLayout317.xml"/><Relationship Id="rId19" Type="http://schemas.openxmlformats.org/officeDocument/2006/relationships/slideLayout" Target="../slideLayouts/slideLayout326.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ge number"/>
          <p:cNvSpPr>
            <a:spLocks noGrp="1"/>
          </p:cNvSpPr>
          <p:nvPr>
            <p:ph type="sldNum" sz="quarter" idx="7"/>
          </p:nvPr>
        </p:nvSpPr>
        <p:spPr>
          <a:xfrm>
            <a:off x="578513" y="7768232"/>
            <a:ext cx="165100" cy="123111"/>
          </a:xfrm>
          <a:prstGeom prst="rect">
            <a:avLst/>
          </a:prstGeom>
        </p:spPr>
        <p:txBody>
          <a:bodyPr wrap="square" lIns="0" tIns="0" rIns="0" bIns="0">
            <a:spAutoFit/>
          </a:bodyPr>
          <a:lstStyle>
            <a:lvl1pPr>
              <a:defRPr sz="800" b="0" i="0">
                <a:solidFill>
                  <a:srgbClr val="3C3C41"/>
                </a:solidFill>
                <a:latin typeface="Segoe UI Regular" charset="0"/>
                <a:cs typeface="Segoe UI Regular" charset="0"/>
              </a:defRPr>
            </a:lvl1pPr>
          </a:lstStyle>
          <a:p>
            <a:pPr marL="25400">
              <a:spcBef>
                <a:spcPts val="150"/>
              </a:spcBef>
            </a:pPr>
            <a:fld id="{81D60167-4931-47E6-BA6A-407CBD079E47}" type="slidenum">
              <a:rPr lang="uk-UA" smtClean="0"/>
              <a:pPr marL="25400">
                <a:spcBef>
                  <a:spcPts val="150"/>
                </a:spcBef>
              </a:pPr>
              <a:t>‹#›</a:t>
            </a:fld>
            <a:endParaRPr lang="uk-UA"/>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 id="2147483688" r:id="rId3"/>
    <p:sldLayoutId id="2147483692" r:id="rId4"/>
    <p:sldLayoutId id="2147483689" r:id="rId5"/>
    <p:sldLayoutId id="2147483691" r:id="rId6"/>
    <p:sldLayoutId id="2147483693" r:id="rId7"/>
    <p:sldLayoutId id="2147483690" r:id="rId8"/>
    <p:sldLayoutId id="2147483668" r:id="rId9"/>
    <p:sldLayoutId id="2147483686" r:id="rId10"/>
    <p:sldLayoutId id="2147483684" r:id="rId11"/>
    <p:sldLayoutId id="2147483685" r:id="rId12"/>
    <p:sldLayoutId id="2147483948" r:id="rId13"/>
    <p:sldLayoutId id="2147483666" r:id="rId14"/>
  </p:sldLayoutIdLst>
  <p:hf hdr="0" ftr="0" dt="0"/>
  <p:txStyles>
    <p:titleStyle>
      <a:lvl1pPr>
        <a:defRPr b="1" i="0">
          <a:latin typeface="Segoe UI Semibold" charset="0"/>
          <a:ea typeface="+mj-ea"/>
          <a:cs typeface="Segoe UI Semibold" charset="0"/>
        </a:defRPr>
      </a:lvl1pPr>
    </p:titleStyle>
    <p:bodyStyle>
      <a:lvl1pPr marL="0">
        <a:defRPr b="1" i="0">
          <a:latin typeface="Segoe UI Semibold" charset="0"/>
          <a:ea typeface="+mn-ea"/>
          <a:cs typeface="Segoe UI Semibold"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ge number"/>
          <p:cNvSpPr>
            <a:spLocks noGrp="1"/>
          </p:cNvSpPr>
          <p:nvPr>
            <p:ph type="sldNum" sz="quarter" idx="7"/>
          </p:nvPr>
        </p:nvSpPr>
        <p:spPr>
          <a:xfrm>
            <a:off x="578513" y="7768233"/>
            <a:ext cx="165100" cy="123111"/>
          </a:xfrm>
          <a:prstGeom prst="rect">
            <a:avLst/>
          </a:prstGeom>
        </p:spPr>
        <p:txBody>
          <a:bodyPr wrap="square" lIns="0" tIns="0" rIns="0" bIns="0">
            <a:spAutoFit/>
          </a:bodyPr>
          <a:lstStyle>
            <a:lvl1pPr>
              <a:defRPr sz="800" b="0" i="0">
                <a:solidFill>
                  <a:srgbClr val="3C3C41"/>
                </a:solidFill>
                <a:latin typeface="Segoe UI Regular" charset="0"/>
                <a:cs typeface="Segoe UI Regular" charset="0"/>
              </a:defRPr>
            </a:lvl1pPr>
          </a:lstStyle>
          <a:p>
            <a:pPr marL="25399">
              <a:spcBef>
                <a:spcPts val="150"/>
              </a:spcBef>
            </a:pPr>
            <a:fld id="{81D60167-4931-47E6-BA6A-407CBD079E47}" type="slidenum">
              <a:rPr lang="uk-UA" smtClean="0"/>
              <a:pPr marL="25399">
                <a:spcBef>
                  <a:spcPts val="150"/>
                </a:spcBef>
              </a:pPr>
              <a:t>‹#›</a:t>
            </a:fld>
            <a:endParaRPr lang="uk-UA"/>
          </a:p>
        </p:txBody>
      </p:sp>
    </p:spTree>
    <p:extLst>
      <p:ext uri="{BB962C8B-B14F-4D97-AF65-F5344CB8AC3E}">
        <p14:creationId xmlns:p14="http://schemas.microsoft.com/office/powerpoint/2010/main" val="2993048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defRPr b="1" i="0">
          <a:latin typeface="Segoe UI Semibold" charset="0"/>
          <a:ea typeface="+mj-ea"/>
          <a:cs typeface="Segoe UI Semibold" charset="0"/>
        </a:defRPr>
      </a:lvl1pPr>
    </p:titleStyle>
    <p:bodyStyle>
      <a:lvl1pPr marL="0">
        <a:defRPr b="1" i="0">
          <a:latin typeface="Segoe UI Semibold" charset="0"/>
          <a:ea typeface="+mn-ea"/>
          <a:cs typeface="Segoe UI Semibold" charset="0"/>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bodyStyle>
    <p:otherStyle>
      <a:lvl1pPr marL="0">
        <a:defRPr>
          <a:latin typeface="+mn-lt"/>
          <a:ea typeface="+mn-ea"/>
          <a:cs typeface="+mn-cs"/>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7"/>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398428125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366740220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15730207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rot="5400000">
            <a:off x="11015158" y="3614496"/>
            <a:ext cx="8230348" cy="999862"/>
          </a:xfrm>
          <a:prstGeom prst="rect">
            <a:avLst/>
          </a:prstGeom>
        </p:spPr>
      </p:pic>
    </p:spTree>
    <p:extLst>
      <p:ext uri="{BB962C8B-B14F-4D97-AF65-F5344CB8AC3E}">
        <p14:creationId xmlns:p14="http://schemas.microsoft.com/office/powerpoint/2010/main" val="149837146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45" r:id="rId34"/>
    <p:sldLayoutId id="2147483946" r:id="rId35"/>
    <p:sldLayoutId id="2147483927" r:id="rId36"/>
    <p:sldLayoutId id="2147483928" r:id="rId37"/>
    <p:sldLayoutId id="2147483929" r:id="rId38"/>
    <p:sldLayoutId id="2147483930" r:id="rId39"/>
    <p:sldLayoutId id="2147483931" r:id="rId40"/>
    <p:sldLayoutId id="2147483932" r:id="rId41"/>
    <p:sldLayoutId id="2147483933" r:id="rId42"/>
    <p:sldLayoutId id="2147483934" r:id="rId43"/>
    <p:sldLayoutId id="2147483935" r:id="rId44"/>
    <p:sldLayoutId id="2147483936" r:id="rId45"/>
    <p:sldLayoutId id="2147483937" r:id="rId46"/>
    <p:sldLayoutId id="2147483938" r:id="rId47"/>
    <p:sldLayoutId id="2147483939" r:id="rId48"/>
    <p:sldLayoutId id="2147483940" r:id="rId49"/>
    <p:sldLayoutId id="2147483941" r:id="rId50"/>
    <p:sldLayoutId id="2147483942" r:id="rId51"/>
    <p:sldLayoutId id="2147483943" r:id="rId52"/>
    <p:sldLayoutId id="2147483944" r:id="rId53"/>
    <p:sldLayoutId id="2147483947" r:id="rId54"/>
  </p:sldLayoutIdLst>
  <p:transition>
    <p:fade/>
  </p:transition>
  <p:hf hdr="0" ftr="0" dt="0"/>
  <p:txStyles>
    <p:titleStyle>
      <a:lvl1pPr algn="l" defTabSz="1097240" rtl="0" eaLnBrk="1" latinLnBrk="0" hangingPunct="1">
        <a:lnSpc>
          <a:spcPct val="90000"/>
        </a:lnSpc>
        <a:spcBef>
          <a:spcPct val="0"/>
        </a:spcBef>
        <a:buNone/>
        <a:defRPr lang="en-US" sz="43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68916"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840" kern="1200" spc="0" baseline="0">
          <a:gradFill>
            <a:gsLst>
              <a:gs pos="1250">
                <a:schemeClr val="tx1"/>
              </a:gs>
              <a:gs pos="100000">
                <a:schemeClr val="tx1"/>
              </a:gs>
            </a:gsLst>
            <a:lin ang="5400000" scaled="0"/>
          </a:gradFill>
          <a:latin typeface="+mj-lt"/>
          <a:ea typeface="+mn-ea"/>
          <a:cs typeface="+mn-cs"/>
        </a:defRPr>
      </a:lvl1pPr>
      <a:lvl2pPr marL="537832"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80" kern="1200" spc="0" baseline="0">
          <a:gradFill>
            <a:gsLst>
              <a:gs pos="1250">
                <a:schemeClr val="tx1"/>
              </a:gs>
              <a:gs pos="100000">
                <a:schemeClr val="tx1"/>
              </a:gs>
            </a:gsLst>
            <a:lin ang="5400000" scaled="0"/>
          </a:gradFill>
          <a:latin typeface="+mn-lt"/>
          <a:ea typeface="+mn-ea"/>
          <a:cs typeface="+mn-cs"/>
        </a:defRPr>
      </a:lvl2pPr>
      <a:lvl3pPr marL="806748"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75663"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344580" marR="0" indent="-268916" algn="l" defTabSz="109724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3017411"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56603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114652"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663273" indent="-274310" algn="l" defTabSz="1097240" rtl="0" eaLnBrk="1" latinLnBrk="0" hangingPunct="1">
        <a:spcBef>
          <a:spcPct val="20000"/>
        </a:spcBef>
        <a:buFont typeface="Arial" pitchFamily="34" charset="0"/>
        <a:buChar char="•"/>
        <a:defRPr sz="2353" kern="1200">
          <a:solidFill>
            <a:schemeClr val="tx1"/>
          </a:solidFill>
          <a:latin typeface="+mn-lt"/>
          <a:ea typeface="+mn-ea"/>
          <a:cs typeface="+mn-cs"/>
        </a:defRPr>
      </a:lvl9pPr>
    </p:bodyStyle>
    <p:otherStyle>
      <a:defPPr>
        <a:defRPr lang="en-US"/>
      </a:defPPr>
      <a:lvl1pPr marL="0" algn="l" defTabSz="1097240" rtl="0" eaLnBrk="1" latinLnBrk="0" hangingPunct="1">
        <a:defRPr sz="2118" kern="1200">
          <a:solidFill>
            <a:schemeClr val="tx1"/>
          </a:solidFill>
          <a:latin typeface="+mn-lt"/>
          <a:ea typeface="+mn-ea"/>
          <a:cs typeface="+mn-cs"/>
        </a:defRPr>
      </a:lvl1pPr>
      <a:lvl2pPr marL="548620" algn="l" defTabSz="1097240" rtl="0" eaLnBrk="1" latinLnBrk="0" hangingPunct="1">
        <a:defRPr sz="2118" kern="1200">
          <a:solidFill>
            <a:schemeClr val="tx1"/>
          </a:solidFill>
          <a:latin typeface="+mn-lt"/>
          <a:ea typeface="+mn-ea"/>
          <a:cs typeface="+mn-cs"/>
        </a:defRPr>
      </a:lvl2pPr>
      <a:lvl3pPr marL="1097240" algn="l" defTabSz="1097240" rtl="0" eaLnBrk="1" latinLnBrk="0" hangingPunct="1">
        <a:defRPr sz="2118" kern="1200">
          <a:solidFill>
            <a:schemeClr val="tx1"/>
          </a:solidFill>
          <a:latin typeface="+mn-lt"/>
          <a:ea typeface="+mn-ea"/>
          <a:cs typeface="+mn-cs"/>
        </a:defRPr>
      </a:lvl3pPr>
      <a:lvl4pPr marL="1645860" algn="l" defTabSz="1097240" rtl="0" eaLnBrk="1" latinLnBrk="0" hangingPunct="1">
        <a:defRPr sz="2118" kern="1200">
          <a:solidFill>
            <a:schemeClr val="tx1"/>
          </a:solidFill>
          <a:latin typeface="+mn-lt"/>
          <a:ea typeface="+mn-ea"/>
          <a:cs typeface="+mn-cs"/>
        </a:defRPr>
      </a:lvl4pPr>
      <a:lvl5pPr marL="2194481" algn="l" defTabSz="1097240" rtl="0" eaLnBrk="1" latinLnBrk="0" hangingPunct="1">
        <a:defRPr sz="2118" kern="1200">
          <a:solidFill>
            <a:schemeClr val="tx1"/>
          </a:solidFill>
          <a:latin typeface="+mn-lt"/>
          <a:ea typeface="+mn-ea"/>
          <a:cs typeface="+mn-cs"/>
        </a:defRPr>
      </a:lvl5pPr>
      <a:lvl6pPr marL="2743102" algn="l" defTabSz="1097240" rtl="0" eaLnBrk="1" latinLnBrk="0" hangingPunct="1">
        <a:defRPr sz="2118" kern="1200">
          <a:solidFill>
            <a:schemeClr val="tx1"/>
          </a:solidFill>
          <a:latin typeface="+mn-lt"/>
          <a:ea typeface="+mn-ea"/>
          <a:cs typeface="+mn-cs"/>
        </a:defRPr>
      </a:lvl6pPr>
      <a:lvl7pPr marL="3291721" algn="l" defTabSz="1097240" rtl="0" eaLnBrk="1" latinLnBrk="0" hangingPunct="1">
        <a:defRPr sz="2118" kern="1200">
          <a:solidFill>
            <a:schemeClr val="tx1"/>
          </a:solidFill>
          <a:latin typeface="+mn-lt"/>
          <a:ea typeface="+mn-ea"/>
          <a:cs typeface="+mn-cs"/>
        </a:defRPr>
      </a:lvl7pPr>
      <a:lvl8pPr marL="3840341" algn="l" defTabSz="1097240" rtl="0" eaLnBrk="1" latinLnBrk="0" hangingPunct="1">
        <a:defRPr sz="2118" kern="1200">
          <a:solidFill>
            <a:schemeClr val="tx1"/>
          </a:solidFill>
          <a:latin typeface="+mn-lt"/>
          <a:ea typeface="+mn-ea"/>
          <a:cs typeface="+mn-cs"/>
        </a:defRPr>
      </a:lvl8pPr>
      <a:lvl9pPr marL="4388963" algn="l" defTabSz="1097240" rtl="0" eaLnBrk="1" latinLnBrk="0" hangingPunct="1">
        <a:defRPr sz="2118"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05916" y="548640"/>
            <a:ext cx="13222224" cy="6647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701040" y="1722604"/>
            <a:ext cx="13222224" cy="193529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4630400" cy="82296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702259" cy="702259"/>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351130" cy="351130"/>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lnSpc>
                <a:spcPct val="90000"/>
              </a:lnSpc>
              <a:spcBef>
                <a:spcPct val="0"/>
              </a:spcBef>
              <a:spcAft>
                <a:spcPct val="0"/>
              </a:spcAft>
            </a:pPr>
            <a:endParaRPr lang="en-US" sz="288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11411712" y="3412528"/>
            <a:ext cx="8229600" cy="1404546"/>
          </a:xfrm>
          <a:prstGeom prst="rect">
            <a:avLst/>
          </a:prstGeom>
        </p:spPr>
      </p:pic>
    </p:spTree>
    <p:extLst>
      <p:ext uri="{BB962C8B-B14F-4D97-AF65-F5344CB8AC3E}">
        <p14:creationId xmlns:p14="http://schemas.microsoft.com/office/powerpoint/2010/main" val="4181844404"/>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3981" r:id="rId32"/>
    <p:sldLayoutId id="2147483982" r:id="rId33"/>
    <p:sldLayoutId id="2147483983" r:id="rId34"/>
    <p:sldLayoutId id="2147483984" r:id="rId35"/>
    <p:sldLayoutId id="2147483985" r:id="rId36"/>
    <p:sldLayoutId id="2147483986" r:id="rId37"/>
    <p:sldLayoutId id="2147483987" r:id="rId38"/>
    <p:sldLayoutId id="2147483988" r:id="rId39"/>
    <p:sldLayoutId id="2147483989" r:id="rId40"/>
    <p:sldLayoutId id="2147483990" r:id="rId41"/>
    <p:sldLayoutId id="2147483991" r:id="rId42"/>
    <p:sldLayoutId id="2147483992" r:id="rId43"/>
    <p:sldLayoutId id="2147483993" r:id="rId44"/>
    <p:sldLayoutId id="2147483994" r:id="rId45"/>
    <p:sldLayoutId id="2147483995" r:id="rId46"/>
    <p:sldLayoutId id="2147483996" r:id="rId47"/>
    <p:sldLayoutId id="2147483997" r:id="rId48"/>
  </p:sldLayoutIdLst>
  <p:transition>
    <p:fade/>
  </p:transition>
  <p:hf sldNum="0" hdr="0" ftr="0" dt="0"/>
  <p:txStyles>
    <p:titleStyle>
      <a:lvl1pPr algn="l" defTabSz="1119290" rtl="0" eaLnBrk="1" latinLnBrk="0" hangingPunct="1">
        <a:lnSpc>
          <a:spcPct val="100000"/>
        </a:lnSpc>
        <a:spcBef>
          <a:spcPct val="0"/>
        </a:spcBef>
        <a:buNone/>
        <a:defRPr lang="en-US" sz="4320" b="0" kern="1200" cap="none" spc="-60" baseline="0" dirty="0" smtClean="0">
          <a:ln w="3175">
            <a:noFill/>
          </a:ln>
          <a:solidFill>
            <a:schemeClr val="tx1"/>
          </a:solidFill>
          <a:effectLst/>
          <a:latin typeface="+mj-lt"/>
          <a:ea typeface="+mn-ea"/>
          <a:cs typeface="Segoe UI" pitchFamily="34" charset="0"/>
        </a:defRPr>
      </a:lvl1pPr>
    </p:titleStyle>
    <p:bodyStyle>
      <a:lvl1pPr marL="27432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3360" kern="1200" spc="0" baseline="0">
          <a:solidFill>
            <a:schemeClr val="tx1"/>
          </a:solidFill>
          <a:latin typeface="+mn-lt"/>
          <a:ea typeface="+mn-ea"/>
          <a:cs typeface="Segoe UI" panose="020B0502040204020203" pitchFamily="34" charset="0"/>
        </a:defRPr>
      </a:lvl1pPr>
      <a:lvl2pPr marL="548640" marR="0" indent="-27432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mn-cs"/>
        </a:defRPr>
      </a:lvl2pPr>
      <a:lvl3pPr marL="788670" marR="0" indent="-2400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20" kern="1200" spc="0" baseline="0">
          <a:solidFill>
            <a:schemeClr val="tx1"/>
          </a:solidFill>
          <a:latin typeface="+mn-lt"/>
          <a:ea typeface="+mn-ea"/>
          <a:cs typeface="+mn-cs"/>
        </a:defRPr>
      </a:lvl3pPr>
      <a:lvl4pPr marL="1011556" marR="0" indent="-21717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4pPr>
      <a:lvl5pPr marL="1228726" marR="0" indent="-201930" algn="l" defTabSz="111929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9290" rtl="0" eaLnBrk="1" latinLnBrk="0" hangingPunct="1">
        <a:defRPr sz="2160" kern="1200">
          <a:solidFill>
            <a:schemeClr val="tx1"/>
          </a:solidFill>
          <a:latin typeface="+mn-lt"/>
          <a:ea typeface="+mn-ea"/>
          <a:cs typeface="+mn-cs"/>
        </a:defRPr>
      </a:lvl1pPr>
      <a:lvl2pPr marL="559645" algn="l" defTabSz="1119290" rtl="0" eaLnBrk="1" latinLnBrk="0" hangingPunct="1">
        <a:defRPr sz="2160" kern="1200">
          <a:solidFill>
            <a:schemeClr val="tx1"/>
          </a:solidFill>
          <a:latin typeface="+mn-lt"/>
          <a:ea typeface="+mn-ea"/>
          <a:cs typeface="+mn-cs"/>
        </a:defRPr>
      </a:lvl2pPr>
      <a:lvl3pPr marL="1119290" algn="l" defTabSz="1119290" rtl="0" eaLnBrk="1" latinLnBrk="0" hangingPunct="1">
        <a:defRPr sz="2160" kern="1200">
          <a:solidFill>
            <a:schemeClr val="tx1"/>
          </a:solidFill>
          <a:latin typeface="+mn-lt"/>
          <a:ea typeface="+mn-ea"/>
          <a:cs typeface="+mn-cs"/>
        </a:defRPr>
      </a:lvl3pPr>
      <a:lvl4pPr marL="1678936" algn="l" defTabSz="1119290" rtl="0" eaLnBrk="1" latinLnBrk="0" hangingPunct="1">
        <a:defRPr sz="2160" kern="1200">
          <a:solidFill>
            <a:schemeClr val="tx1"/>
          </a:solidFill>
          <a:latin typeface="+mn-lt"/>
          <a:ea typeface="+mn-ea"/>
          <a:cs typeface="+mn-cs"/>
        </a:defRPr>
      </a:lvl4pPr>
      <a:lvl5pPr marL="2238581" algn="l" defTabSz="1119290" rtl="0" eaLnBrk="1" latinLnBrk="0" hangingPunct="1">
        <a:defRPr sz="2160" kern="1200">
          <a:solidFill>
            <a:schemeClr val="tx1"/>
          </a:solidFill>
          <a:latin typeface="+mn-lt"/>
          <a:ea typeface="+mn-ea"/>
          <a:cs typeface="+mn-cs"/>
        </a:defRPr>
      </a:lvl5pPr>
      <a:lvl6pPr marL="2798227" algn="l" defTabSz="1119290" rtl="0" eaLnBrk="1" latinLnBrk="0" hangingPunct="1">
        <a:defRPr sz="2160" kern="1200">
          <a:solidFill>
            <a:schemeClr val="tx1"/>
          </a:solidFill>
          <a:latin typeface="+mn-lt"/>
          <a:ea typeface="+mn-ea"/>
          <a:cs typeface="+mn-cs"/>
        </a:defRPr>
      </a:lvl6pPr>
      <a:lvl7pPr marL="3357871" algn="l" defTabSz="1119290" rtl="0" eaLnBrk="1" latinLnBrk="0" hangingPunct="1">
        <a:defRPr sz="2160" kern="1200">
          <a:solidFill>
            <a:schemeClr val="tx1"/>
          </a:solidFill>
          <a:latin typeface="+mn-lt"/>
          <a:ea typeface="+mn-ea"/>
          <a:cs typeface="+mn-cs"/>
        </a:defRPr>
      </a:lvl7pPr>
      <a:lvl8pPr marL="3917516" algn="l" defTabSz="1119290" rtl="0" eaLnBrk="1" latinLnBrk="0" hangingPunct="1">
        <a:defRPr sz="2160" kern="1200">
          <a:solidFill>
            <a:schemeClr val="tx1"/>
          </a:solidFill>
          <a:latin typeface="+mn-lt"/>
          <a:ea typeface="+mn-ea"/>
          <a:cs typeface="+mn-cs"/>
        </a:defRPr>
      </a:lvl8pPr>
      <a:lvl9pPr marL="4477163" algn="l" defTabSz="111929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A91B5-4B53-6C86-DF78-813FB0C2FADA}"/>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02439A-B836-C740-9B7C-9CEDCCDADEF9}"/>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76F58-3CA4-C020-3CE5-14FA315D4182}"/>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5B6839C-7DC2-4840-AB8A-873CF8AE3B49}" type="datetimeFigureOut">
              <a:rPr lang="en-US" smtClean="0"/>
              <a:t>10/26/2023</a:t>
            </a:fld>
            <a:endParaRPr lang="en-US"/>
          </a:p>
        </p:txBody>
      </p:sp>
      <p:sp>
        <p:nvSpPr>
          <p:cNvPr id="5" name="Footer Placeholder 4">
            <a:extLst>
              <a:ext uri="{FF2B5EF4-FFF2-40B4-BE49-F238E27FC236}">
                <a16:creationId xmlns:a16="http://schemas.microsoft.com/office/drawing/2014/main" id="{47207FDA-3B4B-9032-5D80-FF3162ECCB8D}"/>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5F1234-8D97-77A6-66F0-B0C6FBCBBFA7}"/>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857122F-C85C-43BA-988A-9B97F826EC1B}" type="slidenum">
              <a:rPr lang="en-US" smtClean="0"/>
              <a:t>‹#›</a:t>
            </a:fld>
            <a:endParaRPr lang="en-US"/>
          </a:p>
        </p:txBody>
      </p:sp>
    </p:spTree>
    <p:extLst>
      <p:ext uri="{BB962C8B-B14F-4D97-AF65-F5344CB8AC3E}">
        <p14:creationId xmlns:p14="http://schemas.microsoft.com/office/powerpoint/2010/main" val="500318706"/>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 id="2147484012" r:id="rId14"/>
    <p:sldLayoutId id="2147484013" r:id="rId15"/>
    <p:sldLayoutId id="2147484014" r:id="rId16"/>
    <p:sldLayoutId id="2147484016" r:id="rId17"/>
    <p:sldLayoutId id="2147484017" r:id="rId18"/>
    <p:sldLayoutId id="2147484018" r:id="rId19"/>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xml"/><Relationship Id="rId1" Type="http://schemas.openxmlformats.org/officeDocument/2006/relationships/slideLayout" Target="../slideLayouts/slideLayout97.xml"/><Relationship Id="rId4" Type="http://schemas.openxmlformats.org/officeDocument/2006/relationships/hyperlink" Target="https://adoption.microsoft.com/en-us/viva/amplify/"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3.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E4E1E6_D834C599.xml"/><Relationship Id="rId2" Type="http://schemas.openxmlformats.org/officeDocument/2006/relationships/notesSlide" Target="../notesSlides/notesSlide11.xml"/><Relationship Id="rId1" Type="http://schemas.openxmlformats.org/officeDocument/2006/relationships/slideLayout" Target="../slideLayouts/slideLayout9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7.xml"/></Relationships>
</file>

<file path=ppt/slides/_rels/slide1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25.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22.xml"/><Relationship Id="rId5" Type="http://schemas.openxmlformats.org/officeDocument/2006/relationships/slide" Target="slide15.xml"/><Relationship Id="rId10" Type="http://schemas.openxmlformats.org/officeDocument/2006/relationships/slide" Target="slide42.xml"/><Relationship Id="rId4" Type="http://schemas.openxmlformats.org/officeDocument/2006/relationships/slide" Target="slide9.xml"/><Relationship Id="rId9" Type="http://schemas.openxmlformats.org/officeDocument/2006/relationships/slide" Target="slide33.xml"/></Relationships>
</file>

<file path=ppt/slides/_rels/slide20.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18/10/relationships/comments" Target="../comments/modernComment_7FFFED61_5C1CDF8D.xml"/><Relationship Id="rId7" Type="http://schemas.openxmlformats.org/officeDocument/2006/relationships/image" Target="../media/image146.sv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45.png"/><Relationship Id="rId5" Type="http://schemas.openxmlformats.org/officeDocument/2006/relationships/hyperlink" Target="https://learn.microsoft.com/en-us/viva/amplify/overview-viva-amplify" TargetMode="External"/><Relationship Id="rId4" Type="http://schemas.openxmlformats.org/officeDocument/2006/relationships/hyperlink" Target="https://learn.microsoft.com/en-us/viva/amplify/set-up-viva-amplify" TargetMode="External"/><Relationship Id="rId9" Type="http://schemas.openxmlformats.org/officeDocument/2006/relationships/image" Target="../media/image148.pn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3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2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326.xml"/><Relationship Id="rId4" Type="http://schemas.openxmlformats.org/officeDocument/2006/relationships/hyperlink" Target="https://learn.microsoft.com/en-US/sharepoint/manage-site-creation?WT.mc_id=365AdminCSH_sp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46.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45.png"/><Relationship Id="rId5" Type="http://schemas.openxmlformats.org/officeDocument/2006/relationships/hyperlink" Target="https://aka.ms/EmployeeExperienceDashboard" TargetMode="External"/><Relationship Id="rId4"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adoption.microsoft.com/en-us/viva/amplify/new-technology-change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adoption.microsoft.com/en-us/viva/amplif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28.xml.rels><?xml version="1.0" encoding="UTF-8" standalone="yes"?>
<Relationships xmlns="http://schemas.openxmlformats.org/package/2006/relationships"><Relationship Id="rId3" Type="http://schemas.openxmlformats.org/officeDocument/2006/relationships/hyperlink" Target="https://support.microsoft.com/en-us/topic/create-a-publication-in-microsoft-viva-amplify-e6500063-d189-4d2d-9c00-6bdca7ffb106" TargetMode="External"/><Relationship Id="rId2" Type="http://schemas.openxmlformats.org/officeDocument/2006/relationships/notesSlide" Target="../notesSlides/notesSlide23.xml"/><Relationship Id="rId1" Type="http://schemas.openxmlformats.org/officeDocument/2006/relationships/slideLayout" Target="../slideLayouts/slideLayout271.xml"/><Relationship Id="rId4" Type="http://schemas.openxmlformats.org/officeDocument/2006/relationships/hyperlink" Target="https://learn.microsoft.com/en-us/viva/amplify/overview-viva-amplif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5.xml"/><Relationship Id="rId1" Type="http://schemas.openxmlformats.org/officeDocument/2006/relationships/slideLayout" Target="../slideLayouts/slideLayout97.xml"/><Relationship Id="rId4" Type="http://schemas.openxmlformats.org/officeDocument/2006/relationships/hyperlink" Target="https://support.microsoft.com/en-us/topic/use-reporting-signals-in-microsoft-viva-amplify-to-understand-campaign-performance-776ac7ec-71ef-48af-a67f-a6875f15d4e6"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hyperlink" Target="https://adoption.microsoft.com/en-us/viva/amplify/"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31.xml"/><Relationship Id="rId1" Type="http://schemas.openxmlformats.org/officeDocument/2006/relationships/slideLayout" Target="../slideLayouts/slideLayout82.xml"/><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microsoft.com/en-us/microsoft-viva/amplify" TargetMode="External"/><Relationship Id="rId2" Type="http://schemas.openxmlformats.org/officeDocument/2006/relationships/hyperlink" Target="https://www.microsoft.com/fasttrack/microsoft-viva" TargetMode="External"/><Relationship Id="rId1" Type="http://schemas.openxmlformats.org/officeDocument/2006/relationships/slideLayout" Target="../slideLayouts/slideLayout32.xml"/><Relationship Id="rId5" Type="http://schemas.openxmlformats.org/officeDocument/2006/relationships/image" Target="../media/image164.png"/><Relationship Id="rId4" Type="http://schemas.openxmlformats.org/officeDocument/2006/relationships/hyperlink" Target="https://support.microsoft.com/en-us/topic/introduction-to-viva-amplify-cedd11d3-ea8a-4d55-9b5b-61459353be1a" TargetMode="External"/></Relationships>
</file>

<file path=ppt/slides/_rels/slide5.xml.rels><?xml version="1.0" encoding="UTF-8" standalone="yes"?>
<Relationships xmlns="http://schemas.openxmlformats.org/package/2006/relationships"><Relationship Id="rId2" Type="http://schemas.microsoft.com/office/2018/10/relationships/comments" Target="../comments/modernComment_7FFFCC8A_E4CEE86D.xml"/><Relationship Id="rId1" Type="http://schemas.openxmlformats.org/officeDocument/2006/relationships/slideLayout" Target="../slideLayouts/slideLayout155.xml"/></Relationships>
</file>

<file path=ppt/slides/_rels/slide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6.xml"/><Relationship Id="rId1" Type="http://schemas.openxmlformats.org/officeDocument/2006/relationships/slideLayout" Target="../slideLayouts/slideLayout313.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slides/_rels/slide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E0808420-79A2-EC43-BA90-37C886E924C0}"/>
              </a:ext>
            </a:extLst>
          </p:cNvPr>
          <p:cNvSpPr txBox="1">
            <a:spLocks noGrp="1"/>
          </p:cNvSpPr>
          <p:nvPr>
            <p:ph type="title"/>
          </p:nvPr>
        </p:nvSpPr>
        <p:spPr>
          <a:xfrm>
            <a:off x="521361" y="1941788"/>
            <a:ext cx="8786989" cy="1944411"/>
          </a:xfrm>
          <a:prstGeom prst="rect">
            <a:avLst/>
          </a:prstGeom>
          <a:noFill/>
          <a:ln>
            <a:noFill/>
            <a:prstDash/>
          </a:ln>
          <a:effectLst/>
        </p:spPr>
        <p:txBody>
          <a:bodyPr rot="0" spcFirstLastPara="0" vertOverflow="overflow" horzOverflow="overflow" vert="horz" wrap="square" lIns="0" tIns="195580" rIns="0" bIns="0" numCol="1" spcCol="0" rtlCol="0" fromWordArt="0" anchor="t" anchorCtr="0" forceAA="0" compatLnSpc="1">
            <a:prstTxWarp prst="textNoShape">
              <a:avLst/>
            </a:prstTxWarp>
            <a:noAutofit/>
          </a:bodyPr>
          <a:lstStyle/>
          <a:p>
            <a:pPr marR="5080" algn="l" rtl="0">
              <a:lnSpc>
                <a:spcPts val="7200"/>
              </a:lnSpc>
              <a:defRPr/>
            </a:pPr>
            <a:r>
              <a:rPr lang="en-US" sz="6700" b="0" kern="1200" spc="-20">
                <a:solidFill>
                  <a:schemeClr val="bg1"/>
                </a:solidFill>
                <a:latin typeface="Segoe UI Semilight" panose="020B0402040204020203" pitchFamily="34" charset="0"/>
                <a:ea typeface="+mn-ea"/>
                <a:cs typeface="Segoe UI Semilight" panose="020B0402040204020203" pitchFamily="34" charset="0"/>
              </a:rPr>
              <a:t>Viva Amplify adoption guide</a:t>
            </a:r>
            <a:endParaRPr kumimoji="0" lang="en-US" sz="6700" b="0" u="none" strike="noStrike" kern="1200" cap="none" spc="-20" normalizeH="0" noProof="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pic>
        <p:nvPicPr>
          <p:cNvPr id="6" name="Logo" descr="Microsoft logo">
            <a:extLst>
              <a:ext uri="{FF2B5EF4-FFF2-40B4-BE49-F238E27FC236}">
                <a16:creationId xmlns:a16="http://schemas.microsoft.com/office/drawing/2014/main" id="{9185D309-4D9A-6FF4-62D7-CDC92F2377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1" y="325391"/>
            <a:ext cx="1934633" cy="8669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264AFD1-D908-D874-4849-019D84E447E9}"/>
              </a:ext>
            </a:extLst>
          </p:cNvPr>
          <p:cNvSpPr txBox="1">
            <a:spLocks noGrp="1"/>
          </p:cNvSpPr>
          <p:nvPr>
            <p:ph type="title" idx="4294967295"/>
          </p:nvPr>
        </p:nvSpPr>
        <p:spPr>
          <a:xfrm>
            <a:off x="705916" y="548640"/>
            <a:ext cx="13222224"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Segoe UI Semibold" charset="0"/>
                <a:ea typeface="+mj-ea"/>
                <a:cs typeface="Segoe UI Semibold" charset="0"/>
              </a:rPr>
              <a:t>Assemble your team</a:t>
            </a:r>
          </a:p>
        </p:txBody>
      </p:sp>
      <p:sp>
        <p:nvSpPr>
          <p:cNvPr id="9" name="Rectangle 8">
            <a:extLst>
              <a:ext uri="{FF2B5EF4-FFF2-40B4-BE49-F238E27FC236}">
                <a16:creationId xmlns:a16="http://schemas.microsoft.com/office/drawing/2014/main" id="{673B1302-A8AC-DB91-CC1B-C5303CA81DF3}"/>
              </a:ext>
            </a:extLst>
          </p:cNvPr>
          <p:cNvSpPr/>
          <p:nvPr/>
        </p:nvSpPr>
        <p:spPr bwMode="auto">
          <a:xfrm>
            <a:off x="-1" y="1348243"/>
            <a:ext cx="10224656" cy="144308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713232" tIns="54864" rIns="109728" bIns="54864" numCol="1" spcCol="0" rtlCol="0" fromWordArt="0" anchor="ctr" anchorCtr="0" forceAA="0" compatLnSpc="1">
            <a:prstTxWarp prst="textNoShape">
              <a:avLst/>
            </a:prstTxWarp>
            <a:noAutofit/>
          </a:bodyPr>
          <a:lstStyle/>
          <a:p>
            <a:pPr>
              <a:spcAft>
                <a:spcPts val="588"/>
              </a:spcAft>
              <a:defRPr/>
            </a:pPr>
            <a:r>
              <a:rPr lang="en-US">
                <a:solidFill>
                  <a:schemeClr val="tx1"/>
                </a:solidFill>
                <a:latin typeface="Segoe UI" panose="020B0502040204020203" pitchFamily="34" charset="0"/>
                <a:cs typeface="Segoe UI" panose="020B0502040204020203" pitchFamily="34" charset="0"/>
              </a:rPr>
              <a:t>Adopting new technology requires buy-in and support from across the business. Below are key groups and team members who can help bridge technology and business outcomes that matter to your organization. Note that for successful rollout, IT, and HR departments will have to partner to align technical and employee experience scenarios and goals.</a:t>
            </a:r>
          </a:p>
        </p:txBody>
      </p:sp>
      <p:graphicFrame>
        <p:nvGraphicFramePr>
          <p:cNvPr id="13" name="Table 12">
            <a:extLst>
              <a:ext uri="{FF2B5EF4-FFF2-40B4-BE49-F238E27FC236}">
                <a16:creationId xmlns:a16="http://schemas.microsoft.com/office/drawing/2014/main" id="{116B1CE8-302D-79B8-2BB9-06B5C44A522B}"/>
              </a:ext>
            </a:extLst>
          </p:cNvPr>
          <p:cNvGraphicFramePr>
            <a:graphicFrameLocks noGrp="1"/>
          </p:cNvGraphicFramePr>
          <p:nvPr>
            <p:extLst>
              <p:ext uri="{D42A27DB-BD31-4B8C-83A1-F6EECF244321}">
                <p14:modId xmlns:p14="http://schemas.microsoft.com/office/powerpoint/2010/main" val="3495001866"/>
              </p:ext>
            </p:extLst>
          </p:nvPr>
        </p:nvGraphicFramePr>
        <p:xfrm>
          <a:off x="705916" y="3003890"/>
          <a:ext cx="9020804" cy="4868768"/>
        </p:xfrm>
        <a:graphic>
          <a:graphicData uri="http://schemas.openxmlformats.org/drawingml/2006/table">
            <a:tbl>
              <a:tblPr firstRow="1">
                <a:tableStyleId>{0505E3EF-67EA-436B-97B2-0124C06EBD24}</a:tableStyleId>
              </a:tblPr>
              <a:tblGrid>
                <a:gridCol w="362164">
                  <a:extLst>
                    <a:ext uri="{9D8B030D-6E8A-4147-A177-3AD203B41FA5}">
                      <a16:colId xmlns:a16="http://schemas.microsoft.com/office/drawing/2014/main" val="100001331"/>
                    </a:ext>
                  </a:extLst>
                </a:gridCol>
                <a:gridCol w="1687152">
                  <a:extLst>
                    <a:ext uri="{9D8B030D-6E8A-4147-A177-3AD203B41FA5}">
                      <a16:colId xmlns:a16="http://schemas.microsoft.com/office/drawing/2014/main" val="690375846"/>
                    </a:ext>
                  </a:extLst>
                </a:gridCol>
                <a:gridCol w="6971488">
                  <a:extLst>
                    <a:ext uri="{9D8B030D-6E8A-4147-A177-3AD203B41FA5}">
                      <a16:colId xmlns:a16="http://schemas.microsoft.com/office/drawing/2014/main" val="370522775"/>
                    </a:ext>
                  </a:extLst>
                </a:gridCol>
              </a:tblGrid>
              <a:tr h="303012">
                <a:tc rowSpan="10">
                  <a:txBody>
                    <a:bodyPr/>
                    <a:lstStyle/>
                    <a:p>
                      <a:pPr algn="ctr">
                        <a:lnSpc>
                          <a:spcPct val="100000"/>
                        </a:lnSpc>
                      </a:pPr>
                      <a:r>
                        <a:rPr lang="en-US" sz="1200" kern="1200">
                          <a:ln w="3175">
                            <a:noFill/>
                          </a:ln>
                          <a:solidFill>
                            <a:schemeClr val="bg2"/>
                          </a:solidFill>
                          <a:latin typeface="Segoe UI Semibold" panose="020B0702040204020203" pitchFamily="34" charset="0"/>
                          <a:cs typeface="Segoe UI Semibold" panose="020B0702040204020203" pitchFamily="34" charset="0"/>
                        </a:rPr>
                        <a:t>Key roles</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89642" marR="89642" marT="17928" marB="17928" vert="vert270"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algn="ctr">
                        <a:lnSpc>
                          <a:spcPct val="100000"/>
                        </a:lnSpc>
                      </a:pPr>
                      <a:r>
                        <a:rPr lang="en-US" sz="1200" kern="1200">
                          <a:ln w="3175">
                            <a:noFill/>
                          </a:ln>
                          <a:solidFill>
                            <a:schemeClr val="bg2"/>
                          </a:solidFill>
                          <a:latin typeface="Segoe UI Semibold" panose="020B0702040204020203" pitchFamily="34" charset="0"/>
                          <a:cs typeface="Segoe UI Semibold" panose="020B0702040204020203" pitchFamily="34" charset="0"/>
                        </a:rPr>
                        <a:t>Role</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ln w="3175">
                            <a:noFill/>
                          </a:ln>
                          <a:solidFill>
                            <a:schemeClr val="bg2"/>
                          </a:solidFill>
                          <a:latin typeface="Segoe UI Semibold" panose="020B0702040204020203" pitchFamily="34" charset="0"/>
                          <a:cs typeface="Segoe UI Semibold" panose="020B0702040204020203" pitchFamily="34" charset="0"/>
                        </a:rPr>
                        <a:t>Responsibilities</a:t>
                      </a:r>
                      <a:endParaRPr lang="en-US" sz="1200" b="1" i="0" kern="1200">
                        <a:ln w="3175">
                          <a:noFill/>
                        </a:ln>
                        <a:solidFill>
                          <a:schemeClr val="bg2"/>
                        </a:solidFill>
                        <a:latin typeface="Segoe UI Semibold" panose="020B0702040204020203" pitchFamily="34" charset="0"/>
                        <a:ea typeface="+mn-ea"/>
                        <a:cs typeface="Segoe UI Semibold" panose="020B0702040204020203" pitchFamily="34" charset="0"/>
                      </a:endParaRPr>
                    </a:p>
                  </a:txBody>
                  <a:tcPr marL="143428"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225B62"/>
                    </a:solidFill>
                  </a:tcPr>
                </a:tc>
                <a:extLst>
                  <a:ext uri="{0D108BD9-81ED-4DB2-BD59-A6C34878D82A}">
                    <a16:rowId xmlns:a16="http://schemas.microsoft.com/office/drawing/2014/main" val="2642787202"/>
                  </a:ext>
                </a:extLst>
              </a:tr>
              <a:tr h="735657">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Executive Sponsor</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a:solidFill>
                            <a:schemeClr val="tx1"/>
                          </a:solidFill>
                          <a:latin typeface="Segoe UI" panose="020B0502040204020203" pitchFamily="34" charset="0"/>
                          <a:cs typeface="Segoe UI" panose="020B0502040204020203" pitchFamily="34" charset="0"/>
                        </a:rPr>
                        <a:t>Communicate high-level vision and values of Viva Amplify. </a:t>
                      </a:r>
                      <a:r>
                        <a:rPr lang="en-US" sz="1200" b="0" i="0" kern="1200">
                          <a:solidFill>
                            <a:srgbClr val="000000"/>
                          </a:solidFill>
                          <a:latin typeface="Segoe UI" panose="020B0502040204020203" pitchFamily="34" charset="0"/>
                          <a:ea typeface="Segoe UI" pitchFamily="34" charset="0"/>
                          <a:cs typeface="Segoe UI" panose="020B0502040204020203" pitchFamily="34" charset="0"/>
                        </a:rPr>
                        <a:t>Help identify and prioritize top HR needs. Connect regularly with HR and IT leaders across the organization. Actively participate in and use Viva Amplify capabilities to help drive and reinforce adoption.</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10001"/>
                  </a:ext>
                </a:extLst>
              </a:tr>
              <a:tr h="457410">
                <a:tc vMerge="1">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kern="1200">
                          <a:solidFill>
                            <a:srgbClr val="000000"/>
                          </a:solidFill>
                          <a:latin typeface="Segoe UI" panose="020B0502040204020203" pitchFamily="34" charset="0"/>
                          <a:cs typeface="Segoe UI" panose="020B0502040204020203" pitchFamily="34" charset="0"/>
                        </a:rPr>
                        <a:t>Success Owner</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Ensure the business goals are realized from adoption of Viva Amplify.</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5741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Program Manager</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Oversee Viva Amplify deployment process and logistics.</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225390172"/>
                  </a:ext>
                </a:extLst>
              </a:tr>
              <a:tr h="457410">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Champions</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Help evangelize Viva Amplify and manage objection handling.</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5685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Training lead</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Help train the early adopters and oversee training content. Could also be a Champion.</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10005"/>
                  </a:ext>
                </a:extLst>
              </a:tr>
              <a:tr h="484214">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Department Leads (Stakeholders)</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Identify how department will use Viva Amplify and encourage engagement.</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25268913"/>
                  </a:ext>
                </a:extLst>
              </a:tr>
              <a:tr h="603099">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IT Specialists</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Oversee all technical aspects of the setup, deployment, and rollout. Partner with HR to develop plan for fitting Viva Amplify into company technology stack. IT specialists must have necessary admin permissions to set up and configure the product. </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2004875698"/>
                  </a:ext>
                </a:extLst>
              </a:tr>
              <a:tr h="45685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Communication Lead</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Oversee company-wide communications about Viva Amplify. </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4585477"/>
                  </a:ext>
                </a:extLst>
              </a:tr>
              <a:tr h="456852">
                <a:tc vMerge="1">
                  <a:txBody>
                    <a:bodyPr/>
                    <a:lstStyle/>
                    <a:p>
                      <a:pPr marL="0" algn="l" defTabSz="932559" rtl="0" eaLnBrk="1" latinLnBrk="0" hangingPunct="1">
                        <a:lnSpc>
                          <a:spcPct val="100000"/>
                        </a:lnSpc>
                      </a:pPr>
                      <a:endParaRPr lang="en-US" sz="1200" b="1" i="0" kern="1200">
                        <a:solidFill>
                          <a:srgbClr val="0278D4"/>
                        </a:solidFill>
                        <a:latin typeface="Segoe UI Semibold" panose="020B0402040204020203" pitchFamily="34" charset="0"/>
                        <a:ea typeface="+mn-ea"/>
                        <a:cs typeface="Segoe UI Semibold" panose="020B0402040204020203" pitchFamily="34" charset="0"/>
                      </a:endParaRPr>
                    </a:p>
                  </a:txBody>
                  <a:tcPr marL="89642" marR="89642" marT="17928" marB="1792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algn="l" defTabSz="932559" rtl="0" eaLnBrk="1" latinLnBrk="0" hangingPunct="1">
                        <a:lnSpc>
                          <a:spcPct val="100000"/>
                        </a:lnSpc>
                      </a:pPr>
                      <a:r>
                        <a:rPr lang="en-US" sz="1200" kern="1200">
                          <a:solidFill>
                            <a:srgbClr val="000000"/>
                          </a:solidFill>
                          <a:latin typeface="Segoe UI" panose="020B0502040204020203" pitchFamily="34" charset="0"/>
                          <a:cs typeface="Segoe UI" panose="020B0502040204020203" pitchFamily="34" charset="0"/>
                        </a:rPr>
                        <a:t>HR Manager</a:t>
                      </a:r>
                      <a:endParaRPr lang="en-US" sz="1200" b="1" i="0" kern="1200">
                        <a:solidFill>
                          <a:srgbClr val="000000"/>
                        </a:solidFill>
                        <a:latin typeface="Segoe UI" panose="020B0502040204020203" pitchFamily="34" charset="0"/>
                        <a:ea typeface="+mn-ea"/>
                        <a:cs typeface="Segoe UI" panose="020B0502040204020203" pitchFamily="34" charset="0"/>
                      </a:endParaRPr>
                    </a:p>
                  </a:txBody>
                  <a:tcPr marL="89642" marR="89642"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tc>
                  <a:txBody>
                    <a:bodyPr/>
                    <a:lstStyle/>
                    <a:p>
                      <a:pPr marL="0" algn="l" defTabSz="932559" rtl="0" eaLnBrk="1" latinLnBrk="0" hangingPunct="1">
                        <a:lnSpc>
                          <a:spcPct val="100000"/>
                        </a:lnSpc>
                      </a:pPr>
                      <a:r>
                        <a:rPr lang="en-US" sz="1200" b="0" i="0" kern="1200">
                          <a:solidFill>
                            <a:srgbClr val="000000"/>
                          </a:solidFill>
                          <a:latin typeface="Segoe UI" panose="020B0502040204020203" pitchFamily="34" charset="0"/>
                          <a:ea typeface="Segoe UI" pitchFamily="34" charset="0"/>
                          <a:cs typeface="Segoe UI" panose="020B0502040204020203" pitchFamily="34" charset="0"/>
                        </a:rPr>
                        <a:t>Help develop plan for how Viva Amplify will fit into the rest of the employee ecosystem, inform company rollout, and drive adoption.</a:t>
                      </a:r>
                    </a:p>
                  </a:txBody>
                  <a:tcPr marL="91403" marR="0" marT="17928" marB="17928" anchor="ctr">
                    <a:lnL w="12700" cap="flat" cmpd="sng" algn="ctr">
                      <a:solidFill>
                        <a:srgbClr val="244654"/>
                      </a:solidFill>
                      <a:prstDash val="solid"/>
                      <a:round/>
                      <a:headEnd type="none" w="med" len="med"/>
                      <a:tailEnd type="none" w="med" len="med"/>
                    </a:lnL>
                    <a:lnR w="12700" cap="flat" cmpd="sng" algn="ctr">
                      <a:solidFill>
                        <a:srgbClr val="244654"/>
                      </a:solidFill>
                      <a:prstDash val="solid"/>
                      <a:round/>
                      <a:headEnd type="none" w="med" len="med"/>
                      <a:tailEnd type="none" w="med" len="med"/>
                    </a:lnR>
                    <a:lnT w="12700" cap="flat" cmpd="sng" algn="ctr">
                      <a:solidFill>
                        <a:srgbClr val="244654"/>
                      </a:solidFill>
                      <a:prstDash val="solid"/>
                      <a:round/>
                      <a:headEnd type="none" w="med" len="med"/>
                      <a:tailEnd type="none" w="med" len="med"/>
                    </a:lnT>
                    <a:lnB w="12700" cap="flat" cmpd="sng" algn="ctr">
                      <a:solidFill>
                        <a:srgbClr val="244654"/>
                      </a:solidFill>
                      <a:prstDash val="solid"/>
                      <a:round/>
                      <a:headEnd type="none" w="med" len="med"/>
                      <a:tailEnd type="none" w="med" len="med"/>
                    </a:lnB>
                    <a:lnTlToBr w="12700" cmpd="sng">
                      <a:noFill/>
                      <a:prstDash val="solid"/>
                    </a:lnTlToBr>
                    <a:lnBlToTr w="12700" cmpd="sng">
                      <a:noFill/>
                      <a:prstDash val="solid"/>
                    </a:lnBlToTr>
                    <a:solidFill>
                      <a:srgbClr val="E3F1EF"/>
                    </a:solidFill>
                  </a:tcPr>
                </a:tc>
                <a:extLst>
                  <a:ext uri="{0D108BD9-81ED-4DB2-BD59-A6C34878D82A}">
                    <a16:rowId xmlns:a16="http://schemas.microsoft.com/office/drawing/2014/main" val="3891193153"/>
                  </a:ext>
                </a:extLst>
              </a:tr>
            </a:tbl>
          </a:graphicData>
        </a:graphic>
      </p:graphicFrame>
      <p:pic>
        <p:nvPicPr>
          <p:cNvPr id="3" name="Picture Placeholder 5" descr="People working on computers">
            <a:extLst>
              <a:ext uri="{FF2B5EF4-FFF2-40B4-BE49-F238E27FC236}">
                <a16:creationId xmlns:a16="http://schemas.microsoft.com/office/drawing/2014/main" id="{4C7E2D7F-9314-A108-B217-8558F7DF21A6}"/>
              </a:ext>
            </a:extLst>
          </p:cNvPr>
          <p:cNvPicPr>
            <a:picLocks/>
          </p:cNvPicPr>
          <p:nvPr/>
        </p:nvPicPr>
        <p:blipFill rotWithShape="1">
          <a:blip r:embed="rId2" cstate="screen">
            <a:extLst>
              <a:ext uri="{28A0092B-C50C-407E-A947-70E740481C1C}">
                <a14:useLocalDpi xmlns:a14="http://schemas.microsoft.com/office/drawing/2010/main"/>
              </a:ext>
            </a:extLst>
          </a:blip>
          <a:srcRect/>
          <a:stretch/>
        </p:blipFill>
        <p:spPr>
          <a:xfrm>
            <a:off x="10224655" y="1"/>
            <a:ext cx="4405745" cy="8229600"/>
          </a:xfrm>
          <a:prstGeom prst="rect">
            <a:avLst/>
          </a:prstGeom>
        </p:spPr>
      </p:pic>
    </p:spTree>
    <p:extLst>
      <p:ext uri="{BB962C8B-B14F-4D97-AF65-F5344CB8AC3E}">
        <p14:creationId xmlns:p14="http://schemas.microsoft.com/office/powerpoint/2010/main" val="410496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428C6BF-7ECA-220A-1E50-DF80EF3DE049}"/>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0" y="3217261"/>
            <a:ext cx="14630400" cy="5012339"/>
          </a:xfrm>
          <a:prstGeom prst="rect">
            <a:avLst/>
          </a:prstGeom>
        </p:spPr>
      </p:pic>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a:t>Identify target scenarios</a:t>
            </a:r>
          </a:p>
        </p:txBody>
      </p:sp>
      <p:sp>
        <p:nvSpPr>
          <p:cNvPr id="5" name="TextBox 4">
            <a:extLst>
              <a:ext uri="{FF2B5EF4-FFF2-40B4-BE49-F238E27FC236}">
                <a16:creationId xmlns:a16="http://schemas.microsoft.com/office/drawing/2014/main" id="{29F05858-0FE8-B0A2-6578-08A9F984EC81}"/>
              </a:ext>
            </a:extLst>
          </p:cNvPr>
          <p:cNvSpPr txBox="1"/>
          <p:nvPr/>
        </p:nvSpPr>
        <p:spPr>
          <a:xfrm>
            <a:off x="700988" y="1467452"/>
            <a:ext cx="12578283" cy="1384995"/>
          </a:xfrm>
          <a:prstGeom prst="rect">
            <a:avLst/>
          </a:prstGeom>
          <a:noFill/>
        </p:spPr>
        <p:txBody>
          <a:bodyPr wrap="square">
            <a:spAutoFit/>
          </a:bodyPr>
          <a:lstStyle/>
          <a:p>
            <a:r>
              <a:rPr lang="en-US" sz="2800">
                <a:solidFill>
                  <a:schemeClr val="tx1"/>
                </a:solidFill>
              </a:rPr>
              <a:t>Target scenarios describe how your employees will use Microsoft Viva Amplif</a:t>
            </a:r>
            <a:r>
              <a:rPr lang="en-US" sz="2800"/>
              <a:t>y </a:t>
            </a:r>
            <a:r>
              <a:rPr lang="en-US" sz="2800">
                <a:solidFill>
                  <a:schemeClr val="tx1"/>
                </a:solidFill>
              </a:rPr>
              <a:t>to address business challenges and achieve organizational, cultural, tangible, or individual adoption outcomes.</a:t>
            </a:r>
          </a:p>
        </p:txBody>
      </p:sp>
      <p:graphicFrame>
        <p:nvGraphicFramePr>
          <p:cNvPr id="15" name="Table 15">
            <a:extLst>
              <a:ext uri="{FF2B5EF4-FFF2-40B4-BE49-F238E27FC236}">
                <a16:creationId xmlns:a16="http://schemas.microsoft.com/office/drawing/2014/main" id="{976B041C-D407-22E4-3856-B99DDCBCA163}"/>
              </a:ext>
            </a:extLst>
          </p:cNvPr>
          <p:cNvGraphicFramePr>
            <a:graphicFrameLocks noGrp="1"/>
          </p:cNvGraphicFramePr>
          <p:nvPr>
            <p:extLst>
              <p:ext uri="{D42A27DB-BD31-4B8C-83A1-F6EECF244321}">
                <p14:modId xmlns:p14="http://schemas.microsoft.com/office/powerpoint/2010/main" val="266390638"/>
              </p:ext>
            </p:extLst>
          </p:nvPr>
        </p:nvGraphicFramePr>
        <p:xfrm>
          <a:off x="745128" y="3217261"/>
          <a:ext cx="10503825" cy="5036444"/>
        </p:xfrm>
        <a:graphic>
          <a:graphicData uri="http://schemas.openxmlformats.org/drawingml/2006/table">
            <a:tbl>
              <a:tblPr firstRow="1" bandRow="1">
                <a:tableStyleId>{2D5ABB26-0587-4C30-8999-92F81FD0307C}</a:tableStyleId>
              </a:tblPr>
              <a:tblGrid>
                <a:gridCol w="3939252">
                  <a:extLst>
                    <a:ext uri="{9D8B030D-6E8A-4147-A177-3AD203B41FA5}">
                      <a16:colId xmlns:a16="http://schemas.microsoft.com/office/drawing/2014/main" val="1064533273"/>
                    </a:ext>
                  </a:extLst>
                </a:gridCol>
                <a:gridCol w="6564573">
                  <a:extLst>
                    <a:ext uri="{9D8B030D-6E8A-4147-A177-3AD203B41FA5}">
                      <a16:colId xmlns:a16="http://schemas.microsoft.com/office/drawing/2014/main" val="3073491896"/>
                    </a:ext>
                  </a:extLst>
                </a:gridCol>
              </a:tblGrid>
              <a:tr h="827081">
                <a:tc>
                  <a:txBody>
                    <a:bodyPr/>
                    <a:lstStyle/>
                    <a:p>
                      <a:r>
                        <a:rPr lang="en-US" sz="2400">
                          <a:solidFill>
                            <a:srgbClr val="225B62"/>
                          </a:solidFill>
                          <a:latin typeface="+mj-lt"/>
                        </a:rPr>
                        <a:t>Scenario identified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a:solidFill>
                            <a:srgbClr val="225B62"/>
                          </a:solidFill>
                          <a:latin typeface="+mj-lt"/>
                        </a:rPr>
                        <a:t>How it applies to the organization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7520401"/>
                  </a:ext>
                </a:extLst>
              </a:tr>
              <a:tr h="901039">
                <a:tc>
                  <a:txBody>
                    <a:bodyPr/>
                    <a:lstStyle/>
                    <a:p>
                      <a:r>
                        <a:rPr lang="en-US" sz="1800"/>
                        <a:t>Benefits Campaign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Employees have an opportunity to review benefits offered from the organization from health to wealth management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7813434"/>
                  </a:ext>
                </a:extLst>
              </a:tr>
              <a:tr h="827081">
                <a:tc>
                  <a:txBody>
                    <a:bodyPr/>
                    <a:lstStyle/>
                    <a:p>
                      <a:r>
                        <a:rPr lang="en-US" sz="1800"/>
                        <a:t>New Employee Onboarding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Allow employees who are new to the organization get to resources and training on their first day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56917"/>
                  </a:ext>
                </a:extLst>
              </a:tr>
              <a:tr h="827081">
                <a:tc>
                  <a:txBody>
                    <a:bodyPr/>
                    <a:lstStyle/>
                    <a:p>
                      <a:r>
                        <a:rPr lang="en-US" sz="1800"/>
                        <a:t>Change Management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Ongoing changes to the organization that happen on a regular cadence or infrequent depending on needs of the business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9658870"/>
                  </a:ext>
                </a:extLst>
              </a:tr>
              <a:tr h="827081">
                <a:tc>
                  <a:txBody>
                    <a:bodyPr/>
                    <a:lstStyle/>
                    <a:p>
                      <a:r>
                        <a:rPr lang="en-US" sz="1800"/>
                        <a:t>Project Updates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Project managers communicate with stakeholders on updates for projects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25905551"/>
                  </a:ext>
                </a:extLst>
              </a:tr>
              <a:tr h="827081">
                <a:tc>
                  <a:txBody>
                    <a:bodyPr/>
                    <a:lstStyle/>
                    <a:p>
                      <a:r>
                        <a:rPr lang="en-US" sz="1800"/>
                        <a:t>News &amp; announcements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a:t>Sharing company news, updates, and policy changes.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053278"/>
                  </a:ext>
                </a:extLst>
              </a:tr>
            </a:tbl>
          </a:graphicData>
        </a:graphic>
      </p:graphicFrame>
      <p:sp>
        <p:nvSpPr>
          <p:cNvPr id="4" name="TextBox 3">
            <a:extLst>
              <a:ext uri="{FF2B5EF4-FFF2-40B4-BE49-F238E27FC236}">
                <a16:creationId xmlns:a16="http://schemas.microsoft.com/office/drawing/2014/main" id="{2CAFA0A7-11F5-BB88-B3B3-C2F3DA2C1920}"/>
              </a:ext>
            </a:extLst>
          </p:cNvPr>
          <p:cNvSpPr txBox="1"/>
          <p:nvPr/>
        </p:nvSpPr>
        <p:spPr>
          <a:xfrm>
            <a:off x="10805224" y="7219295"/>
            <a:ext cx="4268906" cy="923330"/>
          </a:xfrm>
          <a:prstGeom prst="rect">
            <a:avLst/>
          </a:prstGeom>
          <a:noFill/>
        </p:spPr>
        <p:txBody>
          <a:bodyPr wrap="square" lIns="0" tIns="0" rIns="0" bIns="0" rtlCol="0">
            <a:spAutoFit/>
          </a:bodyPr>
          <a:lstStyle/>
          <a:p>
            <a:pPr algn="l"/>
            <a:r>
              <a:rPr lang="en-US" sz="2000"/>
              <a:t>For campaign ideas, check out: </a:t>
            </a:r>
            <a:r>
              <a:rPr lang="en-US" sz="2000">
                <a:hlinkClick r:id="rId4"/>
              </a:rPr>
              <a:t>Microsoft Viva Amplify – Microsoft Adoption</a:t>
            </a:r>
            <a:endParaRPr lang="en-US" sz="2000"/>
          </a:p>
        </p:txBody>
      </p:sp>
    </p:spTree>
    <p:extLst>
      <p:ext uri="{BB962C8B-B14F-4D97-AF65-F5344CB8AC3E}">
        <p14:creationId xmlns:p14="http://schemas.microsoft.com/office/powerpoint/2010/main" val="82666574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158E75-7893-6285-BE44-299F681B3A35}"/>
              </a:ext>
            </a:extLst>
          </p:cNvPr>
          <p:cNvSpPr>
            <a:spLocks noGrp="1"/>
          </p:cNvSpPr>
          <p:nvPr>
            <p:ph type="title"/>
          </p:nvPr>
        </p:nvSpPr>
        <p:spPr>
          <a:xfrm>
            <a:off x="282130" y="292611"/>
            <a:ext cx="14250733" cy="883991"/>
          </a:xfrm>
        </p:spPr>
        <p:txBody>
          <a:bodyPr>
            <a:normAutofit/>
          </a:bodyPr>
          <a:lstStyle/>
          <a:p>
            <a:r>
              <a:rPr lang="en-US">
                <a:solidFill>
                  <a:srgbClr val="8661C5">
                    <a:lumMod val="75000"/>
                  </a:srgbClr>
                </a:solidFill>
                <a:latin typeface="Segoe UI Semibold"/>
              </a:rPr>
              <a:t>‘Campaign of the year’ cover story Template</a:t>
            </a:r>
            <a:endParaRPr lang="en-US"/>
          </a:p>
        </p:txBody>
      </p:sp>
      <p:graphicFrame>
        <p:nvGraphicFramePr>
          <p:cNvPr id="5" name="Table 7">
            <a:extLst>
              <a:ext uri="{FF2B5EF4-FFF2-40B4-BE49-F238E27FC236}">
                <a16:creationId xmlns:a16="http://schemas.microsoft.com/office/drawing/2014/main" id="{F7C55C8B-C3FD-7510-89A6-797CEE0F8F5C}"/>
              </a:ext>
            </a:extLst>
          </p:cNvPr>
          <p:cNvGraphicFramePr>
            <a:graphicFrameLocks noGrp="1"/>
          </p:cNvGraphicFramePr>
          <p:nvPr/>
        </p:nvGraphicFramePr>
        <p:xfrm>
          <a:off x="526998" y="1176601"/>
          <a:ext cx="13787437" cy="7019966"/>
        </p:xfrm>
        <a:graphic>
          <a:graphicData uri="http://schemas.openxmlformats.org/drawingml/2006/table">
            <a:tbl>
              <a:tblPr firstRow="1" bandRow="1">
                <a:tableStyleId>{5940675A-B579-460E-94D1-54222C63F5DA}</a:tableStyleId>
              </a:tblPr>
              <a:tblGrid>
                <a:gridCol w="2550353">
                  <a:extLst>
                    <a:ext uri="{9D8B030D-6E8A-4147-A177-3AD203B41FA5}">
                      <a16:colId xmlns:a16="http://schemas.microsoft.com/office/drawing/2014/main" val="1487883905"/>
                    </a:ext>
                  </a:extLst>
                </a:gridCol>
                <a:gridCol w="3080636">
                  <a:extLst>
                    <a:ext uri="{9D8B030D-6E8A-4147-A177-3AD203B41FA5}">
                      <a16:colId xmlns:a16="http://schemas.microsoft.com/office/drawing/2014/main" val="3236380566"/>
                    </a:ext>
                  </a:extLst>
                </a:gridCol>
                <a:gridCol w="8156448">
                  <a:extLst>
                    <a:ext uri="{9D8B030D-6E8A-4147-A177-3AD203B41FA5}">
                      <a16:colId xmlns:a16="http://schemas.microsoft.com/office/drawing/2014/main" val="4036644534"/>
                    </a:ext>
                  </a:extLst>
                </a:gridCol>
              </a:tblGrid>
              <a:tr h="774886">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Cover </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panose="020B0502040204020203" pitchFamily="34" charset="0"/>
                          <a:cs typeface="Segoe UI" panose="020B0502040204020203" pitchFamily="34" charset="0"/>
                        </a:rPr>
                        <a:t>Tells the big story</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br>
                        <a:rPr lang="en-US" sz="1300"/>
                      </a:br>
                      <a:r>
                        <a:rPr lang="en-US" sz="1300"/>
                        <a:t>In Viva Amplify this relates to the overall Campaign brief.  What Goals or Objectives do you have for your campaign to accomplish.  This might be to make people aware or take action over time. </a:t>
                      </a:r>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174432063"/>
                  </a:ext>
                </a:extLst>
              </a:tr>
              <a:tr h="774886">
                <a:tc>
                  <a:txBody>
                    <a:bodyPr/>
                    <a:lstStyle/>
                    <a:p>
                      <a:pPr lvl="0" algn="ctr">
                        <a:buNone/>
                      </a:pPr>
                      <a:r>
                        <a:rPr lang="en-US" sz="1700" b="0">
                          <a:latin typeface="Segoe UI Semibold"/>
                          <a:ea typeface="Segoe UI Black"/>
                          <a:cs typeface="Segoe UI Semibold"/>
                        </a:rPr>
                        <a:t>Audience</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lgn="ctr">
                        <a:buNone/>
                      </a:pPr>
                      <a:r>
                        <a:rPr lang="en-US" sz="1300">
                          <a:latin typeface="Segoe UI"/>
                          <a:cs typeface="Segoe UI"/>
                        </a:rPr>
                        <a:t>Who is this message for?</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buNone/>
                      </a:pPr>
                      <a:r>
                        <a:rPr lang="en-US" sz="1300"/>
                        <a:t>Thinking about the audience helps to set a target of people in which to share the message. This might be broken down into sectors of the business, by role, by location or other unique identifier.  It could also be for everyone across the company as many campaigns are.  </a:t>
                      </a:r>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62424838"/>
                  </a:ext>
                </a:extLst>
              </a:tr>
              <a:tr h="1316736">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Headlines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a:cs typeface="Segoe UI"/>
                        </a:rPr>
                        <a:t>Conveys the cover story to the right audience</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300"/>
                        <a:t>Headlines are those key messages that are outlined in the Campaign brief.  These would typically be titles of the publication. For instance, in doing a benefits campaign, you might have several headlines or titles for your publications... “Announcing Benefits Weeks”, “Review your Benefits Now”, “One week left for benefits” are all starting points for titles that capture attention from your audience.</a:t>
                      </a:r>
                      <a:br>
                        <a:rPr lang="en-US" sz="1300"/>
                      </a:br>
                      <a:br>
                        <a:rPr lang="en-US" sz="1300"/>
                      </a:br>
                      <a:endParaRPr lang="en-US" sz="1300"/>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509750179"/>
                  </a:ext>
                </a:extLst>
              </a:tr>
              <a:tr h="774886">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Sidebars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panose="020B0502040204020203" pitchFamily="34" charset="0"/>
                          <a:cs typeface="Segoe UI" panose="020B0502040204020203" pitchFamily="34" charset="0"/>
                        </a:rPr>
                        <a:t>Reveal interesting facts that this audience would want to know</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300"/>
                        <a:t>Facts and figures can be important information for your audience.  Include those in this area. </a:t>
                      </a:r>
                      <a:br>
                        <a:rPr lang="en-US" sz="1300"/>
                      </a:br>
                      <a:br>
                        <a:rPr lang="en-US" sz="1300"/>
                      </a:br>
                      <a:endParaRPr lang="en-US" sz="1300"/>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927645270"/>
                  </a:ext>
                </a:extLst>
              </a:tr>
              <a:tr h="914400">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Quotes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panose="020B0502040204020203" pitchFamily="34" charset="0"/>
                          <a:cs typeface="Segoe UI" panose="020B0502040204020203" pitchFamily="34" charset="0"/>
                        </a:rPr>
                        <a:t>Can be from anyone, related to the story (leaders, customers, partners)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300"/>
                        <a:t>What do you hope your audience says or is saying about your campaign. You can also include quotes from previous campaigns or highlight key quotes from leaders.  </a:t>
                      </a:r>
                      <a:br>
                        <a:rPr lang="en-US" sz="1300"/>
                      </a:br>
                      <a:br>
                        <a:rPr lang="en-US" sz="1300"/>
                      </a:br>
                      <a:endParaRPr lang="en-US" sz="1300"/>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779782969"/>
                  </a:ext>
                </a:extLst>
              </a:tr>
              <a:tr h="914400">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Brainstorm</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panose="020B0502040204020203" pitchFamily="34" charset="0"/>
                          <a:cs typeface="Segoe UI" panose="020B0502040204020203" pitchFamily="34" charset="0"/>
                        </a:rPr>
                        <a:t>Initial ideas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300"/>
                        <a:t>Have an idea, but not sure where to put it.  Might be a subject area you need a little more brainstorming on.  Use this as a parking lot area to include those ideas that aren’t fully aligned yet.  </a:t>
                      </a:r>
                    </a:p>
                    <a:p>
                      <a:br>
                        <a:rPr lang="en-US" sz="1300"/>
                      </a:br>
                      <a:endParaRPr lang="en-US" sz="1300"/>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337067701"/>
                  </a:ext>
                </a:extLst>
              </a:tr>
              <a:tr h="774886">
                <a:tc>
                  <a:txBody>
                    <a:bodyPr/>
                    <a:lstStyle/>
                    <a:p>
                      <a:pPr algn="ctr"/>
                      <a:r>
                        <a:rPr lang="en-US" sz="1700" b="0">
                          <a:latin typeface="Segoe UI Semibold" panose="020B0702040204020203" pitchFamily="34" charset="0"/>
                          <a:ea typeface="Segoe UI Black" panose="020B0A02040204020203" pitchFamily="34" charset="0"/>
                          <a:cs typeface="Segoe UI Semibold" panose="020B0702040204020203" pitchFamily="34" charset="0"/>
                        </a:rPr>
                        <a:t>Images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algn="ctr"/>
                      <a:r>
                        <a:rPr lang="en-US" sz="1300">
                          <a:latin typeface="Segoe UI" panose="020B0502040204020203" pitchFamily="34" charset="0"/>
                          <a:cs typeface="Segoe UI" panose="020B0502040204020203" pitchFamily="34" charset="0"/>
                        </a:rPr>
                        <a:t>Supporting content </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r>
                        <a:rPr lang="en-US" sz="1300"/>
                        <a:t>Pictures tell the story of 1000 words.  What images will you include?  </a:t>
                      </a:r>
                      <a:br>
                        <a:rPr lang="en-US" sz="1300"/>
                      </a:br>
                      <a:br>
                        <a:rPr lang="en-US" sz="1300"/>
                      </a:br>
                      <a:endParaRPr lang="en-US" sz="1300"/>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1580058137"/>
                  </a:ext>
                </a:extLst>
              </a:tr>
              <a:tr h="774886">
                <a:tc>
                  <a:txBody>
                    <a:bodyPr/>
                    <a:lstStyle/>
                    <a:p>
                      <a:pPr lvl="0" algn="ctr">
                        <a:buNone/>
                      </a:pPr>
                      <a:r>
                        <a:rPr lang="en-US" sz="1700" b="0">
                          <a:latin typeface="Segoe UI Semibold"/>
                          <a:ea typeface="Segoe UI Black"/>
                          <a:cs typeface="Segoe UI Semibold"/>
                        </a:rPr>
                        <a:t>Goals</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lgn="ctr">
                        <a:buNone/>
                      </a:pPr>
                      <a:r>
                        <a:rPr lang="en-US" sz="1300">
                          <a:latin typeface="Segoe UI"/>
                          <a:cs typeface="Segoe UI"/>
                        </a:rPr>
                        <a:t>Objectives, impact, or call to action</a:t>
                      </a:r>
                    </a:p>
                  </a:txBody>
                  <a:tcPr marL="109728" marR="109728" marT="54864" marB="54864" anchor="ctr">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tc>
                  <a:txBody>
                    <a:bodyPr/>
                    <a:lstStyle/>
                    <a:p>
                      <a:pPr lvl="0">
                        <a:buNone/>
                      </a:pPr>
                      <a:r>
                        <a:rPr lang="en-US" sz="1300"/>
                        <a:t>Did we meet our objectives?  Did people take action? Did your campaign create the right impact?  Write them here to be able to think about how to frame those messages.  </a:t>
                      </a:r>
                    </a:p>
                  </a:txBody>
                  <a:tcPr marL="109728" marR="109728" marT="54864" marB="54864">
                    <a:lnL w="12700">
                      <a:solidFill>
                        <a:schemeClr val="tx1"/>
                      </a:solidFill>
                    </a:lnL>
                    <a:lnR w="12700">
                      <a:solidFill>
                        <a:schemeClr val="tx1"/>
                      </a:solidFill>
                    </a:lnR>
                    <a:lnT w="12700">
                      <a:solidFill>
                        <a:schemeClr val="tx1"/>
                      </a:solidFill>
                    </a:lnT>
                    <a:lnB w="12700">
                      <a:solidFill>
                        <a:schemeClr val="tx1"/>
                      </a:solidFill>
                    </a:lnB>
                    <a:lnTlToBr w="0">
                      <a:noFill/>
                    </a:lnTlToBr>
                    <a:lnBlToTr w="0">
                      <a:noFill/>
                    </a:lnBlToTr>
                  </a:tcPr>
                </a:tc>
                <a:extLst>
                  <a:ext uri="{0D108BD9-81ED-4DB2-BD59-A6C34878D82A}">
                    <a16:rowId xmlns:a16="http://schemas.microsoft.com/office/drawing/2014/main" val="2819573229"/>
                  </a:ext>
                </a:extLst>
              </a:tr>
            </a:tbl>
          </a:graphicData>
        </a:graphic>
      </p:graphicFrame>
    </p:spTree>
    <p:extLst>
      <p:ext uri="{BB962C8B-B14F-4D97-AF65-F5344CB8AC3E}">
        <p14:creationId xmlns:p14="http://schemas.microsoft.com/office/powerpoint/2010/main" val="3577728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descr="A person sitting at a table with a computer and other people in the background">
            <a:extLst>
              <a:ext uri="{FF2B5EF4-FFF2-40B4-BE49-F238E27FC236}">
                <a16:creationId xmlns:a16="http://schemas.microsoft.com/office/drawing/2014/main" id="{2650E915-9077-4836-82FC-B9FC0570DBB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163957" y="0"/>
            <a:ext cx="3582755" cy="1754873"/>
          </a:xfrm>
          <a:custGeom>
            <a:avLst/>
            <a:gdLst>
              <a:gd name="connsiteX0" fmla="*/ 0 w 2985629"/>
              <a:gd name="connsiteY0" fmla="*/ 0 h 1462394"/>
              <a:gd name="connsiteX1" fmla="*/ 2985629 w 2985629"/>
              <a:gd name="connsiteY1" fmla="*/ 0 h 1462394"/>
              <a:gd name="connsiteX2" fmla="*/ 2983486 w 2985629"/>
              <a:gd name="connsiteY2" fmla="*/ 9275 h 1462394"/>
              <a:gd name="connsiteX3" fmla="*/ 2963568 w 2985629"/>
              <a:gd name="connsiteY3" fmla="*/ 37111 h 1462394"/>
              <a:gd name="connsiteX4" fmla="*/ 1459971 w 2985629"/>
              <a:gd name="connsiteY4" fmla="*/ 1439238 h 1462394"/>
              <a:gd name="connsiteX5" fmla="*/ 1338143 w 2985629"/>
              <a:gd name="connsiteY5" fmla="*/ 1434983 h 14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629" h="1462394">
                <a:moveTo>
                  <a:pt x="0" y="0"/>
                </a:moveTo>
                <a:lnTo>
                  <a:pt x="2985629" y="0"/>
                </a:lnTo>
                <a:lnTo>
                  <a:pt x="2983486" y="9275"/>
                </a:lnTo>
                <a:cubicBezTo>
                  <a:pt x="2978919" y="19498"/>
                  <a:pt x="2972272" y="28994"/>
                  <a:pt x="2963568" y="37111"/>
                </a:cubicBezTo>
                <a:lnTo>
                  <a:pt x="1459971" y="1439238"/>
                </a:lnTo>
                <a:cubicBezTo>
                  <a:pt x="1425154" y="1471705"/>
                  <a:pt x="1370610" y="1469800"/>
                  <a:pt x="1338143" y="1434983"/>
                </a:cubicBezTo>
                <a:close/>
              </a:path>
            </a:pathLst>
          </a:custGeom>
        </p:spPr>
      </p:pic>
      <p:pic>
        <p:nvPicPr>
          <p:cNvPr id="158" name="Picture 157" descr="A person sitting at a table with a computer and other people in the background">
            <a:extLst>
              <a:ext uri="{FF2B5EF4-FFF2-40B4-BE49-F238E27FC236}">
                <a16:creationId xmlns:a16="http://schemas.microsoft.com/office/drawing/2014/main" id="{1A8A51F9-55B1-4E45-B395-66C026ABE02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524860" y="0"/>
            <a:ext cx="6105541" cy="8229600"/>
          </a:xfrm>
          <a:custGeom>
            <a:avLst/>
            <a:gdLst>
              <a:gd name="connsiteX0" fmla="*/ 3772823 w 5087951"/>
              <a:gd name="connsiteY0" fmla="*/ 0 h 6858000"/>
              <a:gd name="connsiteX1" fmla="*/ 5087951 w 5087951"/>
              <a:gd name="connsiteY1" fmla="*/ 0 h 6858000"/>
              <a:gd name="connsiteX2" fmla="*/ 5087951 w 5087951"/>
              <a:gd name="connsiteY2" fmla="*/ 6858000 h 6858000"/>
              <a:gd name="connsiteX3" fmla="*/ 2909038 w 5087951"/>
              <a:gd name="connsiteY3" fmla="*/ 6858000 h 6858000"/>
              <a:gd name="connsiteX4" fmla="*/ 71392 w 5087951"/>
              <a:gd name="connsiteY4" fmla="*/ 3814997 h 6858000"/>
              <a:gd name="connsiteX5" fmla="*/ 84508 w 5087951"/>
              <a:gd name="connsiteY5" fmla="*/ 34394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7951" h="6858000">
                <a:moveTo>
                  <a:pt x="3772823" y="0"/>
                </a:moveTo>
                <a:lnTo>
                  <a:pt x="5087951" y="0"/>
                </a:lnTo>
                <a:lnTo>
                  <a:pt x="5087951" y="6858000"/>
                </a:lnTo>
                <a:lnTo>
                  <a:pt x="2909038" y="6858000"/>
                </a:lnTo>
                <a:lnTo>
                  <a:pt x="71392" y="3814997"/>
                </a:lnTo>
                <a:cubicBezTo>
                  <a:pt x="-28702" y="3707660"/>
                  <a:pt x="-22830" y="3539503"/>
                  <a:pt x="84508" y="3439410"/>
                </a:cubicBezTo>
                <a:close/>
              </a:path>
            </a:pathLst>
          </a:custGeom>
        </p:spPr>
      </p:pic>
      <p:sp>
        <p:nvSpPr>
          <p:cNvPr id="101" name="Rectangle 100">
            <a:extLst>
              <a:ext uri="{FF2B5EF4-FFF2-40B4-BE49-F238E27FC236}">
                <a16:creationId xmlns:a16="http://schemas.microsoft.com/office/drawing/2014/main" id="{E645F860-BA2F-4864-990B-54223D196D48}"/>
              </a:ext>
              <a:ext uri="{C183D7F6-B498-43B3-948B-1728B52AA6E4}">
                <adec:decorative xmlns:adec="http://schemas.microsoft.com/office/drawing/2017/decorative" val="1"/>
              </a:ext>
            </a:extLst>
          </p:cNvPr>
          <p:cNvSpPr/>
          <p:nvPr/>
        </p:nvSpPr>
        <p:spPr bwMode="auto">
          <a:xfrm>
            <a:off x="1" y="1797630"/>
            <a:ext cx="960119" cy="546096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705916" y="548640"/>
            <a:ext cx="13222224" cy="553998"/>
          </a:xfrm>
        </p:spPr>
        <p:txBody>
          <a:bodyPr/>
          <a:lstStyle/>
          <a:p>
            <a:r>
              <a:rPr lang="en-US" sz="3600"/>
              <a:t>Define success criteria</a:t>
            </a:r>
          </a:p>
        </p:txBody>
      </p:sp>
      <p:sp>
        <p:nvSpPr>
          <p:cNvPr id="80" name="Arrow: Bent 79">
            <a:extLst>
              <a:ext uri="{FF2B5EF4-FFF2-40B4-BE49-F238E27FC236}">
                <a16:creationId xmlns:a16="http://schemas.microsoft.com/office/drawing/2014/main" id="{733240CC-3269-41C5-A2F3-8928F1DBD81E}"/>
              </a:ext>
              <a:ext uri="{C183D7F6-B498-43B3-948B-1728B52AA6E4}">
                <adec:decorative xmlns:adec="http://schemas.microsoft.com/office/drawing/2017/decorative" val="1"/>
              </a:ext>
            </a:extLst>
          </p:cNvPr>
          <p:cNvSpPr/>
          <p:nvPr/>
        </p:nvSpPr>
        <p:spPr bwMode="auto">
          <a:xfrm rot="10800000" flipH="1">
            <a:off x="960120" y="5989319"/>
            <a:ext cx="8133787" cy="15341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79" name="Arrow: Bent 78">
            <a:extLst>
              <a:ext uri="{FF2B5EF4-FFF2-40B4-BE49-F238E27FC236}">
                <a16:creationId xmlns:a16="http://schemas.microsoft.com/office/drawing/2014/main" id="{17D27186-BC38-4ECA-BEF6-CFFBE7B3CCAC}"/>
              </a:ext>
              <a:ext uri="{C183D7F6-B498-43B3-948B-1728B52AA6E4}">
                <adec:decorative xmlns:adec="http://schemas.microsoft.com/office/drawing/2017/decorative" val="1"/>
              </a:ext>
            </a:extLst>
          </p:cNvPr>
          <p:cNvSpPr/>
          <p:nvPr/>
        </p:nvSpPr>
        <p:spPr bwMode="auto">
          <a:xfrm rot="5400000">
            <a:off x="-1953986" y="3486694"/>
            <a:ext cx="4868092" cy="96011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109" name="Straight Connector 108">
            <a:extLst>
              <a:ext uri="{FF2B5EF4-FFF2-40B4-BE49-F238E27FC236}">
                <a16:creationId xmlns:a16="http://schemas.microsoft.com/office/drawing/2014/main" id="{5E7667EA-81CD-4ED8-B3EC-4F16503E3129}"/>
              </a:ext>
              <a:ext uri="{C183D7F6-B498-43B3-948B-1728B52AA6E4}">
                <adec:decorative xmlns:adec="http://schemas.microsoft.com/office/drawing/2017/decorative" val="1"/>
              </a:ext>
            </a:extLst>
          </p:cNvPr>
          <p:cNvCxnSpPr>
            <a:cxnSpLocks/>
          </p:cNvCxnSpPr>
          <p:nvPr/>
        </p:nvCxnSpPr>
        <p:spPr>
          <a:xfrm>
            <a:off x="1623316" y="3853134"/>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E2CC25C-50A9-46BF-AD51-EC8835509681}"/>
              </a:ext>
              <a:ext uri="{C183D7F6-B498-43B3-948B-1728B52AA6E4}">
                <adec:decorative xmlns:adec="http://schemas.microsoft.com/office/drawing/2017/decorative" val="1"/>
              </a:ext>
            </a:extLst>
          </p:cNvPr>
          <p:cNvCxnSpPr>
            <a:cxnSpLocks/>
          </p:cNvCxnSpPr>
          <p:nvPr/>
        </p:nvCxnSpPr>
        <p:spPr>
          <a:xfrm>
            <a:off x="1623316" y="5155495"/>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5B2084A-B32F-46D0-B51B-ECFC20301947}"/>
              </a:ext>
              <a:ext uri="{C183D7F6-B498-43B3-948B-1728B52AA6E4}">
                <adec:decorative xmlns:adec="http://schemas.microsoft.com/office/drawing/2017/decorative" val="1"/>
              </a:ext>
            </a:extLst>
          </p:cNvPr>
          <p:cNvCxnSpPr>
            <a:cxnSpLocks/>
          </p:cNvCxnSpPr>
          <p:nvPr/>
        </p:nvCxnSpPr>
        <p:spPr>
          <a:xfrm>
            <a:off x="1623316" y="6183630"/>
            <a:ext cx="6677024"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31B606-545E-4753-AC22-36E3DC5C6641}"/>
              </a:ext>
            </a:extLst>
          </p:cNvPr>
          <p:cNvSpPr>
            <a:spLocks/>
          </p:cNvSpPr>
          <p:nvPr/>
        </p:nvSpPr>
        <p:spPr>
          <a:xfrm>
            <a:off x="1623316" y="2007056"/>
            <a:ext cx="7296626" cy="1745093"/>
          </a:xfrm>
          <a:prstGeom prst="rect">
            <a:avLst/>
          </a:prstGeom>
        </p:spPr>
        <p:txBody>
          <a:bodyPr wrap="square" lIns="0" tIns="0" rIns="0" bIns="0">
            <a:spAutoFit/>
          </a:bodyPr>
          <a:lstStyle/>
          <a:p>
            <a:pPr marL="0" lvl="1" defTabSz="1075417">
              <a:spcAft>
                <a:spcPts val="360"/>
              </a:spcAft>
              <a:buSzPct val="90000"/>
            </a:pPr>
            <a:r>
              <a:rPr lang="en-US" sz="2160">
                <a:cs typeface="Segoe UI" panose="020B0502040204020203" pitchFamily="34" charset="0"/>
              </a:rPr>
              <a:t>Define goals</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What are you trying to accomplish?</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What does success look like? </a:t>
            </a:r>
          </a:p>
          <a:p>
            <a:pPr marL="468630" lvl="2" indent="-342900" defTabSz="1075417">
              <a:spcAft>
                <a:spcPts val="720"/>
              </a:spcAft>
              <a:buSzPct val="90000"/>
              <a:buFont typeface="Verdana" panose="020B0604030504040204" pitchFamily="34" charset="0"/>
              <a:buChar char="-"/>
            </a:pPr>
            <a:r>
              <a:rPr lang="en-US" sz="1920">
                <a:cs typeface="Segoe UI" panose="020B0502040204020203" pitchFamily="34" charset="0"/>
              </a:rPr>
              <a:t>i.e., increase engagement with learning, accelerate onboarding, train sales and service teams, enable upskilling across roles</a:t>
            </a:r>
          </a:p>
        </p:txBody>
      </p:sp>
      <p:grpSp>
        <p:nvGrpSpPr>
          <p:cNvPr id="117" name="Group 116">
            <a:extLst>
              <a:ext uri="{FF2B5EF4-FFF2-40B4-BE49-F238E27FC236}">
                <a16:creationId xmlns:a16="http://schemas.microsoft.com/office/drawing/2014/main" id="{EAC3C9B5-6C91-43EC-B591-2605A8D07EFA}"/>
              </a:ext>
              <a:ext uri="{C183D7F6-B498-43B3-948B-1728B52AA6E4}">
                <adec:decorative xmlns:adec="http://schemas.microsoft.com/office/drawing/2017/decorative" val="1"/>
              </a:ext>
            </a:extLst>
          </p:cNvPr>
          <p:cNvGrpSpPr/>
          <p:nvPr/>
        </p:nvGrpSpPr>
        <p:grpSpPr>
          <a:xfrm>
            <a:off x="732593" y="1990039"/>
            <a:ext cx="453394" cy="453391"/>
            <a:chOff x="610494" y="1658366"/>
            <a:chExt cx="377828" cy="377826"/>
          </a:xfrm>
        </p:grpSpPr>
        <p:sp>
          <p:nvSpPr>
            <p:cNvPr id="86" name="Oval 85">
              <a:extLst>
                <a:ext uri="{FF2B5EF4-FFF2-40B4-BE49-F238E27FC236}">
                  <a16:creationId xmlns:a16="http://schemas.microsoft.com/office/drawing/2014/main" id="{A9AE5B28-F3E7-46EA-85C7-F171B829D3A9}"/>
                </a:ext>
              </a:extLst>
            </p:cNvPr>
            <p:cNvSpPr/>
            <p:nvPr/>
          </p:nvSpPr>
          <p:spPr bwMode="auto">
            <a:xfrm>
              <a:off x="610494" y="1658366"/>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112" name="Graphic 1021">
              <a:extLst>
                <a:ext uri="{FF2B5EF4-FFF2-40B4-BE49-F238E27FC236}">
                  <a16:creationId xmlns:a16="http://schemas.microsoft.com/office/drawing/2014/main" id="{91B5FA39-59ED-456B-8570-0BB524C72DB7}"/>
                </a:ext>
              </a:extLst>
            </p:cNvPr>
            <p:cNvGrpSpPr/>
            <p:nvPr/>
          </p:nvGrpSpPr>
          <p:grpSpPr>
            <a:xfrm>
              <a:off x="680904" y="1727518"/>
              <a:ext cx="236584" cy="239507"/>
              <a:chOff x="5770561" y="3044824"/>
              <a:chExt cx="893826" cy="904875"/>
            </a:xfrm>
          </p:grpSpPr>
          <p:sp>
            <p:nvSpPr>
              <p:cNvPr id="113" name="Freeform: Shape 112">
                <a:extLst>
                  <a:ext uri="{FF2B5EF4-FFF2-40B4-BE49-F238E27FC236}">
                    <a16:creationId xmlns:a16="http://schemas.microsoft.com/office/drawing/2014/main" id="{A848C319-F4FF-4BCD-85D7-18CE586CE455}"/>
                  </a:ext>
                </a:extLst>
              </p:cNvPr>
              <p:cNvSpPr/>
              <p:nvPr/>
            </p:nvSpPr>
            <p:spPr>
              <a:xfrm>
                <a:off x="5838188" y="3044824"/>
                <a:ext cx="182117" cy="182118"/>
              </a:xfrm>
              <a:custGeom>
                <a:avLst/>
                <a:gdLst>
                  <a:gd name="connsiteX0" fmla="*/ 91059 w 182117"/>
                  <a:gd name="connsiteY0" fmla="*/ 182118 h 182118"/>
                  <a:gd name="connsiteX1" fmla="*/ 182118 w 182117"/>
                  <a:gd name="connsiteY1" fmla="*/ 91059 h 182118"/>
                  <a:gd name="connsiteX2" fmla="*/ 91154 w 182117"/>
                  <a:gd name="connsiteY2" fmla="*/ 0 h 182118"/>
                  <a:gd name="connsiteX3" fmla="*/ 91059 w 182117"/>
                  <a:gd name="connsiteY3" fmla="*/ 0 h 182118"/>
                  <a:gd name="connsiteX4" fmla="*/ 0 w 182117"/>
                  <a:gd name="connsiteY4" fmla="*/ 91059 h 182118"/>
                  <a:gd name="connsiteX5" fmla="*/ 91059 w 182117"/>
                  <a:gd name="connsiteY5" fmla="*/ 182118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17" h="182118">
                    <a:moveTo>
                      <a:pt x="91059" y="182118"/>
                    </a:moveTo>
                    <a:cubicBezTo>
                      <a:pt x="141351" y="182118"/>
                      <a:pt x="182118" y="141351"/>
                      <a:pt x="182118" y="91059"/>
                    </a:cubicBezTo>
                    <a:cubicBezTo>
                      <a:pt x="182118" y="40767"/>
                      <a:pt x="141446" y="95"/>
                      <a:pt x="91154" y="0"/>
                    </a:cubicBezTo>
                    <a:cubicBezTo>
                      <a:pt x="91154" y="0"/>
                      <a:pt x="91059" y="0"/>
                      <a:pt x="91059" y="0"/>
                    </a:cubicBezTo>
                    <a:cubicBezTo>
                      <a:pt x="40767" y="0"/>
                      <a:pt x="0" y="40767"/>
                      <a:pt x="0" y="91059"/>
                    </a:cubicBezTo>
                    <a:cubicBezTo>
                      <a:pt x="0" y="141351"/>
                      <a:pt x="40767" y="182118"/>
                      <a:pt x="91059" y="182118"/>
                    </a:cubicBez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4" name="Freeform: Shape 113">
                <a:extLst>
                  <a:ext uri="{FF2B5EF4-FFF2-40B4-BE49-F238E27FC236}">
                    <a16:creationId xmlns:a16="http://schemas.microsoft.com/office/drawing/2014/main" id="{19E41AE1-7A76-4A4D-93F7-5706FF5CE037}"/>
                  </a:ext>
                </a:extLst>
              </p:cNvPr>
              <p:cNvSpPr/>
              <p:nvPr/>
            </p:nvSpPr>
            <p:spPr>
              <a:xfrm>
                <a:off x="5770561" y="3260660"/>
                <a:ext cx="521375" cy="689038"/>
              </a:xfrm>
              <a:custGeom>
                <a:avLst/>
                <a:gdLst>
                  <a:gd name="connsiteX0" fmla="*/ 516255 w 521375"/>
                  <a:gd name="connsiteY0" fmla="*/ 64198 h 689038"/>
                  <a:gd name="connsiteX1" fmla="*/ 501206 w 521375"/>
                  <a:gd name="connsiteY1" fmla="*/ 117348 h 689038"/>
                  <a:gd name="connsiteX2" fmla="*/ 353663 w 521375"/>
                  <a:gd name="connsiteY2" fmla="*/ 197834 h 689038"/>
                  <a:gd name="connsiteX3" fmla="*/ 304038 w 521375"/>
                  <a:gd name="connsiteY3" fmla="*/ 185738 h 689038"/>
                  <a:gd name="connsiteX4" fmla="*/ 260985 w 521375"/>
                  <a:gd name="connsiteY4" fmla="*/ 129540 h 689038"/>
                  <a:gd name="connsiteX5" fmla="*/ 260985 w 521375"/>
                  <a:gd name="connsiteY5" fmla="*/ 645986 h 689038"/>
                  <a:gd name="connsiteX6" fmla="*/ 217932 w 521375"/>
                  <a:gd name="connsiteY6" fmla="*/ 689039 h 689038"/>
                  <a:gd name="connsiteX7" fmla="*/ 217932 w 521375"/>
                  <a:gd name="connsiteY7" fmla="*/ 689039 h 689038"/>
                  <a:gd name="connsiteX8" fmla="*/ 174879 w 521375"/>
                  <a:gd name="connsiteY8" fmla="*/ 645986 h 689038"/>
                  <a:gd name="connsiteX9" fmla="*/ 174879 w 521375"/>
                  <a:gd name="connsiteY9" fmla="*/ 416719 h 689038"/>
                  <a:gd name="connsiteX10" fmla="*/ 174689 w 521375"/>
                  <a:gd name="connsiteY10" fmla="*/ 414052 h 689038"/>
                  <a:gd name="connsiteX11" fmla="*/ 156401 w 521375"/>
                  <a:gd name="connsiteY11" fmla="*/ 401098 h 689038"/>
                  <a:gd name="connsiteX12" fmla="*/ 143256 w 521375"/>
                  <a:gd name="connsiteY12" fmla="*/ 417576 h 689038"/>
                  <a:gd name="connsiteX13" fmla="*/ 143256 w 521375"/>
                  <a:gd name="connsiteY13" fmla="*/ 645986 h 689038"/>
                  <a:gd name="connsiteX14" fmla="*/ 100203 w 521375"/>
                  <a:gd name="connsiteY14" fmla="*/ 689039 h 689038"/>
                  <a:gd name="connsiteX15" fmla="*/ 99822 w 521375"/>
                  <a:gd name="connsiteY15" fmla="*/ 689039 h 689038"/>
                  <a:gd name="connsiteX16" fmla="*/ 56769 w 521375"/>
                  <a:gd name="connsiteY16" fmla="*/ 645986 h 689038"/>
                  <a:gd name="connsiteX17" fmla="*/ 56769 w 521375"/>
                  <a:gd name="connsiteY17" fmla="*/ 314897 h 689038"/>
                  <a:gd name="connsiteX18" fmla="*/ 0 w 521375"/>
                  <a:gd name="connsiteY18" fmla="*/ 246126 h 689038"/>
                  <a:gd name="connsiteX19" fmla="*/ 0 w 521375"/>
                  <a:gd name="connsiteY19" fmla="*/ 70104 h 689038"/>
                  <a:gd name="connsiteX20" fmla="*/ 70104 w 521375"/>
                  <a:gd name="connsiteY20" fmla="*/ 0 h 689038"/>
                  <a:gd name="connsiteX21" fmla="*/ 247269 w 521375"/>
                  <a:gd name="connsiteY21" fmla="*/ 0 h 689038"/>
                  <a:gd name="connsiteX22" fmla="*/ 278416 w 521375"/>
                  <a:gd name="connsiteY22" fmla="*/ 16669 h 689038"/>
                  <a:gd name="connsiteX23" fmla="*/ 348806 w 521375"/>
                  <a:gd name="connsiteY23" fmla="*/ 110014 h 689038"/>
                  <a:gd name="connsiteX24" fmla="*/ 464725 w 521375"/>
                  <a:gd name="connsiteY24" fmla="*/ 49149 h 689038"/>
                  <a:gd name="connsiteX25" fmla="*/ 516255 w 521375"/>
                  <a:gd name="connsiteY25" fmla="*/ 64198 h 689038"/>
                  <a:gd name="connsiteX26" fmla="*/ 516255 w 521375"/>
                  <a:gd name="connsiteY26" fmla="*/ 64198 h 6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1375" h="689038">
                    <a:moveTo>
                      <a:pt x="516255" y="64198"/>
                    </a:moveTo>
                    <a:cubicBezTo>
                      <a:pt x="527018" y="83058"/>
                      <a:pt x="520256" y="106966"/>
                      <a:pt x="501206" y="117348"/>
                    </a:cubicBezTo>
                    <a:lnTo>
                      <a:pt x="353663" y="197834"/>
                    </a:lnTo>
                    <a:cubicBezTo>
                      <a:pt x="336328" y="206026"/>
                      <a:pt x="315659" y="200977"/>
                      <a:pt x="304038" y="185738"/>
                    </a:cubicBezTo>
                    <a:lnTo>
                      <a:pt x="260985" y="129540"/>
                    </a:lnTo>
                    <a:lnTo>
                      <a:pt x="260985" y="645986"/>
                    </a:lnTo>
                    <a:cubicBezTo>
                      <a:pt x="260985" y="669798"/>
                      <a:pt x="241649" y="689039"/>
                      <a:pt x="217932" y="689039"/>
                    </a:cubicBezTo>
                    <a:lnTo>
                      <a:pt x="217932" y="689039"/>
                    </a:lnTo>
                    <a:cubicBezTo>
                      <a:pt x="194119" y="689039"/>
                      <a:pt x="174879" y="669703"/>
                      <a:pt x="174879" y="645986"/>
                    </a:cubicBezTo>
                    <a:lnTo>
                      <a:pt x="174879" y="416719"/>
                    </a:lnTo>
                    <a:cubicBezTo>
                      <a:pt x="174879" y="415766"/>
                      <a:pt x="174784" y="414909"/>
                      <a:pt x="174689" y="414052"/>
                    </a:cubicBezTo>
                    <a:cubicBezTo>
                      <a:pt x="173260" y="405479"/>
                      <a:pt x="165068" y="399669"/>
                      <a:pt x="156401" y="401098"/>
                    </a:cubicBezTo>
                    <a:cubicBezTo>
                      <a:pt x="148590" y="402622"/>
                      <a:pt x="143066" y="409575"/>
                      <a:pt x="143256" y="417576"/>
                    </a:cubicBezTo>
                    <a:lnTo>
                      <a:pt x="143256" y="645986"/>
                    </a:lnTo>
                    <a:cubicBezTo>
                      <a:pt x="143256" y="669798"/>
                      <a:pt x="123920" y="689039"/>
                      <a:pt x="100203" y="689039"/>
                    </a:cubicBezTo>
                    <a:lnTo>
                      <a:pt x="99822" y="689039"/>
                    </a:lnTo>
                    <a:cubicBezTo>
                      <a:pt x="76009" y="689039"/>
                      <a:pt x="56769" y="669703"/>
                      <a:pt x="56769" y="645986"/>
                    </a:cubicBezTo>
                    <a:lnTo>
                      <a:pt x="56769" y="314897"/>
                    </a:lnTo>
                    <a:cubicBezTo>
                      <a:pt x="23717" y="308420"/>
                      <a:pt x="0" y="279654"/>
                      <a:pt x="0" y="246126"/>
                    </a:cubicBezTo>
                    <a:lnTo>
                      <a:pt x="0" y="70104"/>
                    </a:lnTo>
                    <a:cubicBezTo>
                      <a:pt x="0" y="31432"/>
                      <a:pt x="31433" y="0"/>
                      <a:pt x="70104" y="0"/>
                    </a:cubicBezTo>
                    <a:lnTo>
                      <a:pt x="247269" y="0"/>
                    </a:lnTo>
                    <a:cubicBezTo>
                      <a:pt x="259652" y="381"/>
                      <a:pt x="271177" y="6572"/>
                      <a:pt x="278416" y="16669"/>
                    </a:cubicBezTo>
                    <a:lnTo>
                      <a:pt x="348806" y="110014"/>
                    </a:lnTo>
                    <a:lnTo>
                      <a:pt x="464725" y="49149"/>
                    </a:lnTo>
                    <a:cubicBezTo>
                      <a:pt x="483203" y="39529"/>
                      <a:pt x="505968" y="46101"/>
                      <a:pt x="516255" y="64198"/>
                    </a:cubicBezTo>
                    <a:lnTo>
                      <a:pt x="516255" y="64198"/>
                    </a:ln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5" name="Freeform: Shape 114">
                <a:extLst>
                  <a:ext uri="{FF2B5EF4-FFF2-40B4-BE49-F238E27FC236}">
                    <a16:creationId xmlns:a16="http://schemas.microsoft.com/office/drawing/2014/main" id="{32D3F8DF-9C3D-4AD1-A4FA-05D1C8786120}"/>
                  </a:ext>
                </a:extLst>
              </p:cNvPr>
              <p:cNvSpPr/>
              <p:nvPr/>
            </p:nvSpPr>
            <p:spPr>
              <a:xfrm>
                <a:off x="6341585" y="3068007"/>
                <a:ext cx="322802" cy="653091"/>
              </a:xfrm>
              <a:custGeom>
                <a:avLst/>
                <a:gdLst>
                  <a:gd name="connsiteX0" fmla="*/ 2953 w 322802"/>
                  <a:gd name="connsiteY0" fmla="*/ 281617 h 653091"/>
                  <a:gd name="connsiteX1" fmla="*/ 160306 w 322802"/>
                  <a:gd name="connsiteY1" fmla="*/ 293237 h 653091"/>
                  <a:gd name="connsiteX2" fmla="*/ 309086 w 322802"/>
                  <a:gd name="connsiteY2" fmla="*/ 311811 h 653091"/>
                  <a:gd name="connsiteX3" fmla="*/ 322802 w 322802"/>
                  <a:gd name="connsiteY3" fmla="*/ 290666 h 653091"/>
                  <a:gd name="connsiteX4" fmla="*/ 322802 w 322802"/>
                  <a:gd name="connsiteY4" fmla="*/ 73686 h 653091"/>
                  <a:gd name="connsiteX5" fmla="*/ 302705 w 322802"/>
                  <a:gd name="connsiteY5" fmla="*/ 53969 h 653091"/>
                  <a:gd name="connsiteX6" fmla="*/ 296513 w 322802"/>
                  <a:gd name="connsiteY6" fmla="*/ 55017 h 653091"/>
                  <a:gd name="connsiteX7" fmla="*/ 162401 w 322802"/>
                  <a:gd name="connsiteY7" fmla="*/ 30919 h 653091"/>
                  <a:gd name="connsiteX8" fmla="*/ 13716 w 322802"/>
                  <a:gd name="connsiteY8" fmla="*/ 12345 h 653091"/>
                  <a:gd name="connsiteX9" fmla="*/ 0 w 322802"/>
                  <a:gd name="connsiteY9" fmla="*/ 33491 h 653091"/>
                  <a:gd name="connsiteX10" fmla="*/ 0 w 322802"/>
                  <a:gd name="connsiteY10" fmla="*/ 653092 h 6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02" h="653091">
                    <a:moveTo>
                      <a:pt x="2953" y="281617"/>
                    </a:moveTo>
                    <a:cubicBezTo>
                      <a:pt x="48768" y="267139"/>
                      <a:pt x="122206" y="263900"/>
                      <a:pt x="160306" y="293237"/>
                    </a:cubicBezTo>
                    <a:cubicBezTo>
                      <a:pt x="202692" y="326289"/>
                      <a:pt x="259842" y="333433"/>
                      <a:pt x="309086" y="311811"/>
                    </a:cubicBezTo>
                    <a:cubicBezTo>
                      <a:pt x="317468" y="308096"/>
                      <a:pt x="322802" y="299810"/>
                      <a:pt x="322802" y="290666"/>
                    </a:cubicBezTo>
                    <a:lnTo>
                      <a:pt x="322802" y="73686"/>
                    </a:lnTo>
                    <a:cubicBezTo>
                      <a:pt x="322707" y="62732"/>
                      <a:pt x="313658" y="53874"/>
                      <a:pt x="302705" y="53969"/>
                    </a:cubicBezTo>
                    <a:cubicBezTo>
                      <a:pt x="300609" y="53969"/>
                      <a:pt x="298514" y="54350"/>
                      <a:pt x="296513" y="55017"/>
                    </a:cubicBezTo>
                    <a:cubicBezTo>
                      <a:pt x="250603" y="69495"/>
                      <a:pt x="200406" y="60446"/>
                      <a:pt x="162401" y="30919"/>
                    </a:cubicBezTo>
                    <a:cubicBezTo>
                      <a:pt x="120015" y="-2133"/>
                      <a:pt x="62960" y="-9277"/>
                      <a:pt x="13716" y="12345"/>
                    </a:cubicBezTo>
                    <a:cubicBezTo>
                      <a:pt x="5334" y="16060"/>
                      <a:pt x="0" y="24347"/>
                      <a:pt x="0" y="33491"/>
                    </a:cubicBezTo>
                    <a:lnTo>
                      <a:pt x="0" y="653092"/>
                    </a:lnTo>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sp>
            <p:nvSpPr>
              <p:cNvPr id="116" name="Freeform: Shape 115">
                <a:extLst>
                  <a:ext uri="{FF2B5EF4-FFF2-40B4-BE49-F238E27FC236}">
                    <a16:creationId xmlns:a16="http://schemas.microsoft.com/office/drawing/2014/main" id="{7114C5B6-2E0A-4B87-96F3-0F364805CCB2}"/>
                  </a:ext>
                </a:extLst>
              </p:cNvPr>
              <p:cNvSpPr/>
              <p:nvPr/>
            </p:nvSpPr>
            <p:spPr>
              <a:xfrm>
                <a:off x="6227189" y="3721099"/>
                <a:ext cx="228600" cy="228600"/>
              </a:xfrm>
              <a:custGeom>
                <a:avLst/>
                <a:gdLst>
                  <a:gd name="connsiteX0" fmla="*/ 228600 w 228600"/>
                  <a:gd name="connsiteY0" fmla="*/ 228600 h 228600"/>
                  <a:gd name="connsiteX1" fmla="*/ 0 w 228600"/>
                  <a:gd name="connsiteY1" fmla="*/ 228600 h 228600"/>
                  <a:gd name="connsiteX2" fmla="*/ 38100 w 228600"/>
                  <a:gd name="connsiteY2" fmla="*/ 0 h 228600"/>
                  <a:gd name="connsiteX3" fmla="*/ 190500 w 228600"/>
                  <a:gd name="connsiteY3" fmla="*/ 0 h 228600"/>
                </a:gdLst>
                <a:ahLst/>
                <a:cxnLst>
                  <a:cxn ang="0">
                    <a:pos x="connsiteX0" y="connsiteY0"/>
                  </a:cxn>
                  <a:cxn ang="0">
                    <a:pos x="connsiteX1" y="connsiteY1"/>
                  </a:cxn>
                  <a:cxn ang="0">
                    <a:pos x="connsiteX2" y="connsiteY2"/>
                  </a:cxn>
                  <a:cxn ang="0">
                    <a:pos x="connsiteX3" y="connsiteY3"/>
                  </a:cxn>
                </a:cxnLst>
                <a:rect l="l" t="t" r="r" b="b"/>
                <a:pathLst>
                  <a:path w="228600" h="228600">
                    <a:moveTo>
                      <a:pt x="228600" y="228600"/>
                    </a:moveTo>
                    <a:lnTo>
                      <a:pt x="0" y="228600"/>
                    </a:lnTo>
                    <a:lnTo>
                      <a:pt x="38100" y="0"/>
                    </a:lnTo>
                    <a:lnTo>
                      <a:pt x="190500" y="0"/>
                    </a:lnTo>
                    <a:close/>
                  </a:path>
                </a:pathLst>
              </a:custGeom>
              <a:noFill/>
              <a:ln w="12700" cap="flat">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endParaRPr lang="en-US" sz="2160"/>
              </a:p>
            </p:txBody>
          </p:sp>
        </p:grpSp>
      </p:grpSp>
      <p:sp>
        <p:nvSpPr>
          <p:cNvPr id="82" name="Rectangle 81">
            <a:extLst>
              <a:ext uri="{FF2B5EF4-FFF2-40B4-BE49-F238E27FC236}">
                <a16:creationId xmlns:a16="http://schemas.microsoft.com/office/drawing/2014/main" id="{CD38DF37-963C-486E-A1E0-79A51CC94312}"/>
              </a:ext>
            </a:extLst>
          </p:cNvPr>
          <p:cNvSpPr>
            <a:spLocks/>
          </p:cNvSpPr>
          <p:nvPr/>
        </p:nvSpPr>
        <p:spPr>
          <a:xfrm>
            <a:off x="1623315" y="3980311"/>
            <a:ext cx="6583426" cy="1025922"/>
          </a:xfrm>
          <a:prstGeom prst="rect">
            <a:avLst/>
          </a:prstGeom>
        </p:spPr>
        <p:txBody>
          <a:bodyPr wrap="square" lIns="0" tIns="0" rIns="0" bIns="0" anchor="t">
            <a:spAutoFit/>
          </a:bodyPr>
          <a:lstStyle/>
          <a:p>
            <a:pPr marL="0" lvl="1" defTabSz="1075417">
              <a:spcBef>
                <a:spcPts val="720"/>
              </a:spcBef>
              <a:spcAft>
                <a:spcPts val="360"/>
              </a:spcAft>
              <a:buSzPct val="90000"/>
            </a:pPr>
            <a:r>
              <a:rPr lang="en-US" sz="2150">
                <a:cs typeface="Segoe UI"/>
              </a:rPr>
              <a:t>Identify key performance indicator (OKRs)</a:t>
            </a:r>
            <a:r>
              <a:rPr lang="en-US" sz="1900">
                <a:cs typeface="Segoe UI"/>
              </a:rPr>
              <a:t> </a:t>
            </a:r>
            <a:endParaRPr lang="en-US" sz="1900">
              <a:cs typeface="Segoe UI" panose="020B0502040204020203" pitchFamily="34" charset="0"/>
            </a:endParaRPr>
          </a:p>
          <a:p>
            <a:pPr marL="0" lvl="1" defTabSz="1075417">
              <a:spcBef>
                <a:spcPts val="360"/>
              </a:spcBef>
              <a:spcAft>
                <a:spcPts val="720"/>
              </a:spcAft>
              <a:buSzPct val="90000"/>
            </a:pPr>
            <a:r>
              <a:rPr lang="en-US" sz="1900">
                <a:cs typeface="Segoe UI"/>
              </a:rPr>
              <a:t>These should improve based on adoption and will show leadership the impact of Microsoft Viva Amplify</a:t>
            </a:r>
            <a:endParaRPr lang="en-US" sz="1900">
              <a:cs typeface="Segoe UI" panose="020B0502040204020203" pitchFamily="34" charset="0"/>
            </a:endParaRPr>
          </a:p>
        </p:txBody>
      </p:sp>
      <p:grpSp>
        <p:nvGrpSpPr>
          <p:cNvPr id="119" name="Group 118">
            <a:extLst>
              <a:ext uri="{FF2B5EF4-FFF2-40B4-BE49-F238E27FC236}">
                <a16:creationId xmlns:a16="http://schemas.microsoft.com/office/drawing/2014/main" id="{FD174DCC-2172-4D0E-8BFB-B17487D91224}"/>
              </a:ext>
              <a:ext uri="{C183D7F6-B498-43B3-948B-1728B52AA6E4}">
                <adec:decorative xmlns:adec="http://schemas.microsoft.com/office/drawing/2017/decorative" val="1"/>
              </a:ext>
            </a:extLst>
          </p:cNvPr>
          <p:cNvGrpSpPr/>
          <p:nvPr/>
        </p:nvGrpSpPr>
        <p:grpSpPr>
          <a:xfrm>
            <a:off x="732593" y="4196813"/>
            <a:ext cx="453394" cy="453391"/>
            <a:chOff x="610494" y="3687141"/>
            <a:chExt cx="377828" cy="377826"/>
          </a:xfrm>
        </p:grpSpPr>
        <p:sp>
          <p:nvSpPr>
            <p:cNvPr id="89" name="Oval 88">
              <a:extLst>
                <a:ext uri="{FF2B5EF4-FFF2-40B4-BE49-F238E27FC236}">
                  <a16:creationId xmlns:a16="http://schemas.microsoft.com/office/drawing/2014/main" id="{A8281754-3BBE-4D6A-AC00-8823881D22F0}"/>
                </a:ext>
              </a:extLst>
            </p:cNvPr>
            <p:cNvSpPr/>
            <p:nvPr/>
          </p:nvSpPr>
          <p:spPr bwMode="auto">
            <a:xfrm>
              <a:off x="610494" y="3687141"/>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18" name="information" title="Icon of a circle with the letter i inside">
              <a:extLst>
                <a:ext uri="{FF2B5EF4-FFF2-40B4-BE49-F238E27FC236}">
                  <a16:creationId xmlns:a16="http://schemas.microsoft.com/office/drawing/2014/main" id="{FD7266C1-761D-4852-8D02-8EC5555F865D}"/>
                </a:ext>
              </a:extLst>
            </p:cNvPr>
            <p:cNvSpPr>
              <a:spLocks noChangeAspect="1" noEditPoints="1"/>
            </p:cNvSpPr>
            <p:nvPr/>
          </p:nvSpPr>
          <p:spPr bwMode="auto">
            <a:xfrm>
              <a:off x="685399" y="3761348"/>
              <a:ext cx="228018" cy="229412"/>
            </a:xfrm>
            <a:custGeom>
              <a:avLst/>
              <a:gdLst>
                <a:gd name="T0" fmla="*/ 0 w 333"/>
                <a:gd name="T1" fmla="*/ 170 h 340"/>
                <a:gd name="T2" fmla="*/ 167 w 333"/>
                <a:gd name="T3" fmla="*/ 0 h 340"/>
                <a:gd name="T4" fmla="*/ 333 w 333"/>
                <a:gd name="T5" fmla="*/ 170 h 340"/>
                <a:gd name="T6" fmla="*/ 167 w 333"/>
                <a:gd name="T7" fmla="*/ 340 h 340"/>
                <a:gd name="T8" fmla="*/ 0 w 333"/>
                <a:gd name="T9" fmla="*/ 170 h 340"/>
                <a:gd name="T10" fmla="*/ 163 w 333"/>
                <a:gd name="T11" fmla="*/ 252 h 340"/>
                <a:gd name="T12" fmla="*/ 163 w 333"/>
                <a:gd name="T13" fmla="*/ 150 h 340"/>
                <a:gd name="T14" fmla="*/ 163 w 333"/>
                <a:gd name="T15" fmla="*/ 121 h 340"/>
                <a:gd name="T16" fmla="*/ 163 w 333"/>
                <a:gd name="T17" fmla="*/ 8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40">
                  <a:moveTo>
                    <a:pt x="0" y="170"/>
                  </a:moveTo>
                  <a:cubicBezTo>
                    <a:pt x="0" y="76"/>
                    <a:pt x="75" y="0"/>
                    <a:pt x="167" y="0"/>
                  </a:cubicBezTo>
                  <a:cubicBezTo>
                    <a:pt x="259" y="0"/>
                    <a:pt x="333" y="76"/>
                    <a:pt x="333" y="170"/>
                  </a:cubicBezTo>
                  <a:cubicBezTo>
                    <a:pt x="333" y="264"/>
                    <a:pt x="259" y="340"/>
                    <a:pt x="167" y="340"/>
                  </a:cubicBezTo>
                  <a:cubicBezTo>
                    <a:pt x="75" y="340"/>
                    <a:pt x="0" y="264"/>
                    <a:pt x="0" y="170"/>
                  </a:cubicBezTo>
                  <a:close/>
                  <a:moveTo>
                    <a:pt x="163" y="252"/>
                  </a:moveTo>
                  <a:cubicBezTo>
                    <a:pt x="163" y="150"/>
                    <a:pt x="163" y="150"/>
                    <a:pt x="163" y="150"/>
                  </a:cubicBezTo>
                  <a:moveTo>
                    <a:pt x="163" y="121"/>
                  </a:moveTo>
                  <a:cubicBezTo>
                    <a:pt x="163" y="88"/>
                    <a:pt x="163" y="88"/>
                    <a:pt x="163" y="88"/>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sp>
        <p:nvSpPr>
          <p:cNvPr id="83" name="Rectangle 82">
            <a:extLst>
              <a:ext uri="{FF2B5EF4-FFF2-40B4-BE49-F238E27FC236}">
                <a16:creationId xmlns:a16="http://schemas.microsoft.com/office/drawing/2014/main" id="{01BC7739-F0E5-4CB8-A08E-DBA8834AF1C3}"/>
              </a:ext>
            </a:extLst>
          </p:cNvPr>
          <p:cNvSpPr>
            <a:spLocks/>
          </p:cNvSpPr>
          <p:nvPr/>
        </p:nvSpPr>
        <p:spPr>
          <a:xfrm>
            <a:off x="1623315" y="5523248"/>
            <a:ext cx="6583426" cy="332399"/>
          </a:xfrm>
          <a:prstGeom prst="rect">
            <a:avLst/>
          </a:prstGeom>
        </p:spPr>
        <p:txBody>
          <a:bodyPr wrap="square" lIns="0" tIns="0" rIns="0" bIns="0">
            <a:spAutoFit/>
          </a:bodyPr>
          <a:lstStyle/>
          <a:p>
            <a:pPr marL="0" lvl="1" defTabSz="1075417">
              <a:spcBef>
                <a:spcPts val="720"/>
              </a:spcBef>
              <a:spcAft>
                <a:spcPts val="720"/>
              </a:spcAft>
              <a:buSzPct val="90000"/>
            </a:pPr>
            <a:r>
              <a:rPr lang="en-US" sz="2160">
                <a:cs typeface="Segoe UI" panose="020B0502040204020203" pitchFamily="34" charset="0"/>
              </a:rPr>
              <a:t>Establish OKR benchmarks</a:t>
            </a:r>
          </a:p>
        </p:txBody>
      </p:sp>
      <p:grpSp>
        <p:nvGrpSpPr>
          <p:cNvPr id="121" name="Group 120">
            <a:extLst>
              <a:ext uri="{FF2B5EF4-FFF2-40B4-BE49-F238E27FC236}">
                <a16:creationId xmlns:a16="http://schemas.microsoft.com/office/drawing/2014/main" id="{8B50C3A6-8B6F-40ED-B907-41441934E3A4}"/>
              </a:ext>
              <a:ext uri="{C183D7F6-B498-43B3-948B-1728B52AA6E4}">
                <adec:decorative xmlns:adec="http://schemas.microsoft.com/office/drawing/2017/decorative" val="1"/>
              </a:ext>
            </a:extLst>
          </p:cNvPr>
          <p:cNvGrpSpPr/>
          <p:nvPr/>
        </p:nvGrpSpPr>
        <p:grpSpPr>
          <a:xfrm>
            <a:off x="732593" y="5444284"/>
            <a:ext cx="453394" cy="453391"/>
            <a:chOff x="610494" y="4631803"/>
            <a:chExt cx="377828" cy="377826"/>
          </a:xfrm>
        </p:grpSpPr>
        <p:sp>
          <p:nvSpPr>
            <p:cNvPr id="92" name="Oval 91">
              <a:extLst>
                <a:ext uri="{FF2B5EF4-FFF2-40B4-BE49-F238E27FC236}">
                  <a16:creationId xmlns:a16="http://schemas.microsoft.com/office/drawing/2014/main" id="{E266C6CD-9132-4764-8586-457B26A284C0}"/>
                </a:ext>
              </a:extLst>
            </p:cNvPr>
            <p:cNvSpPr/>
            <p:nvPr/>
          </p:nvSpPr>
          <p:spPr bwMode="auto">
            <a:xfrm>
              <a:off x="610494" y="4631803"/>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a:solidFill>
                  <a:srgbClr val="FFFFFF"/>
                </a:solidFill>
                <a:ea typeface="Segoe UI" pitchFamily="34" charset="0"/>
                <a:cs typeface="Segoe UI" pitchFamily="34" charset="0"/>
              </a:endParaRPr>
            </a:p>
          </p:txBody>
        </p:sp>
        <p:sp>
          <p:nvSpPr>
            <p:cNvPr id="120" name="target_2" title="Icon of a target with an arrow hitting the bullseye">
              <a:extLst>
                <a:ext uri="{FF2B5EF4-FFF2-40B4-BE49-F238E27FC236}">
                  <a16:creationId xmlns:a16="http://schemas.microsoft.com/office/drawing/2014/main" id="{381080AE-8624-4863-B3D2-A9A59ACE750C}"/>
                </a:ext>
              </a:extLst>
            </p:cNvPr>
            <p:cNvSpPr>
              <a:spLocks noChangeAspect="1" noEditPoints="1"/>
            </p:cNvSpPr>
            <p:nvPr/>
          </p:nvSpPr>
          <p:spPr bwMode="auto">
            <a:xfrm>
              <a:off x="688362" y="4710113"/>
              <a:ext cx="222092" cy="22120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sp>
        <p:nvSpPr>
          <p:cNvPr id="84" name="Rectangle 83">
            <a:extLst>
              <a:ext uri="{FF2B5EF4-FFF2-40B4-BE49-F238E27FC236}">
                <a16:creationId xmlns:a16="http://schemas.microsoft.com/office/drawing/2014/main" id="{DE8AB6AD-4FF5-4945-8AE2-7CB9D9FDEAA6}"/>
              </a:ext>
            </a:extLst>
          </p:cNvPr>
          <p:cNvSpPr>
            <a:spLocks/>
          </p:cNvSpPr>
          <p:nvPr/>
        </p:nvSpPr>
        <p:spPr>
          <a:xfrm>
            <a:off x="1623315" y="6475254"/>
            <a:ext cx="6583426" cy="664797"/>
          </a:xfrm>
          <a:prstGeom prst="rect">
            <a:avLst/>
          </a:prstGeom>
        </p:spPr>
        <p:txBody>
          <a:bodyPr wrap="square" lIns="0" tIns="0" rIns="0" bIns="0">
            <a:spAutoFit/>
          </a:bodyPr>
          <a:lstStyle/>
          <a:p>
            <a:pPr marL="0" lvl="1" defTabSz="1075417">
              <a:spcBef>
                <a:spcPts val="720"/>
              </a:spcBef>
              <a:spcAft>
                <a:spcPts val="720"/>
              </a:spcAft>
              <a:buSzPct val="90000"/>
            </a:pPr>
            <a:r>
              <a:rPr lang="en-US" sz="2160">
                <a:cs typeface="Segoe UI" panose="020B0502040204020203" pitchFamily="34" charset="0"/>
              </a:rPr>
              <a:t>Determine ways to gather and measure user satisfaction and progress against benchmarks</a:t>
            </a:r>
          </a:p>
        </p:txBody>
      </p:sp>
      <p:grpSp>
        <p:nvGrpSpPr>
          <p:cNvPr id="132" name="Group 131">
            <a:extLst>
              <a:ext uri="{FF2B5EF4-FFF2-40B4-BE49-F238E27FC236}">
                <a16:creationId xmlns:a16="http://schemas.microsoft.com/office/drawing/2014/main" id="{4FAAC31A-C7F5-4077-9CEA-F2089872E162}"/>
              </a:ext>
              <a:ext uri="{C183D7F6-B498-43B3-948B-1728B52AA6E4}">
                <adec:decorative xmlns:adec="http://schemas.microsoft.com/office/drawing/2017/decorative" val="1"/>
              </a:ext>
            </a:extLst>
          </p:cNvPr>
          <p:cNvGrpSpPr/>
          <p:nvPr/>
        </p:nvGrpSpPr>
        <p:grpSpPr>
          <a:xfrm>
            <a:off x="732593" y="6544024"/>
            <a:ext cx="453394" cy="453391"/>
            <a:chOff x="610494" y="5453353"/>
            <a:chExt cx="377828" cy="377826"/>
          </a:xfrm>
        </p:grpSpPr>
        <p:sp>
          <p:nvSpPr>
            <p:cNvPr id="95" name="Oval 94">
              <a:extLst>
                <a:ext uri="{FF2B5EF4-FFF2-40B4-BE49-F238E27FC236}">
                  <a16:creationId xmlns:a16="http://schemas.microsoft.com/office/drawing/2014/main" id="{5B2E0DEE-0CF7-4004-92F3-B5D05023D2D9}"/>
                </a:ext>
              </a:extLst>
            </p:cNvPr>
            <p:cNvSpPr/>
            <p:nvPr/>
          </p:nvSpPr>
          <p:spPr bwMode="auto">
            <a:xfrm>
              <a:off x="610494" y="5453353"/>
              <a:ext cx="377828" cy="377826"/>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127" name="Graphic 292">
              <a:extLst>
                <a:ext uri="{FF2B5EF4-FFF2-40B4-BE49-F238E27FC236}">
                  <a16:creationId xmlns:a16="http://schemas.microsoft.com/office/drawing/2014/main" id="{82F1212A-8892-42BD-BC94-25BB50397828}"/>
                </a:ext>
              </a:extLst>
            </p:cNvPr>
            <p:cNvGrpSpPr/>
            <p:nvPr/>
          </p:nvGrpSpPr>
          <p:grpSpPr>
            <a:xfrm>
              <a:off x="641025" y="5579170"/>
              <a:ext cx="318205" cy="128186"/>
              <a:chOff x="5848095" y="3349814"/>
              <a:chExt cx="743616" cy="299561"/>
            </a:xfrm>
          </p:grpSpPr>
          <p:sp>
            <p:nvSpPr>
              <p:cNvPr id="128" name="Freeform: Shape 127">
                <a:extLst>
                  <a:ext uri="{FF2B5EF4-FFF2-40B4-BE49-F238E27FC236}">
                    <a16:creationId xmlns:a16="http://schemas.microsoft.com/office/drawing/2014/main" id="{7390AAA4-AF3B-441E-85AB-535CA1DFBA17}"/>
                  </a:ext>
                </a:extLst>
              </p:cNvPr>
              <p:cNvSpPr/>
              <p:nvPr/>
            </p:nvSpPr>
            <p:spPr>
              <a:xfrm>
                <a:off x="6058788" y="3349814"/>
                <a:ext cx="324611" cy="287464"/>
              </a:xfrm>
              <a:custGeom>
                <a:avLst/>
                <a:gdLst>
                  <a:gd name="connsiteX0" fmla="*/ 102584 w 324611"/>
                  <a:gd name="connsiteY0" fmla="*/ 138208 h 287464"/>
                  <a:gd name="connsiteX1" fmla="*/ 161735 w 324611"/>
                  <a:gd name="connsiteY1" fmla="*/ 75819 h 287464"/>
                  <a:gd name="connsiteX2" fmla="*/ 220885 w 324611"/>
                  <a:gd name="connsiteY2" fmla="*/ 138208 h 287464"/>
                  <a:gd name="connsiteX3" fmla="*/ 161735 w 324611"/>
                  <a:gd name="connsiteY3" fmla="*/ 200597 h 287464"/>
                  <a:gd name="connsiteX4" fmla="*/ 102584 w 324611"/>
                  <a:gd name="connsiteY4" fmla="*/ 138208 h 287464"/>
                  <a:gd name="connsiteX5" fmla="*/ 102584 w 324611"/>
                  <a:gd name="connsiteY5" fmla="*/ 138208 h 287464"/>
                  <a:gd name="connsiteX6" fmla="*/ 102584 w 324611"/>
                  <a:gd name="connsiteY6" fmla="*/ 138208 h 287464"/>
                  <a:gd name="connsiteX7" fmla="*/ 102584 w 324611"/>
                  <a:gd name="connsiteY7" fmla="*/ 138208 h 287464"/>
                  <a:gd name="connsiteX8" fmla="*/ 246221 w 324611"/>
                  <a:gd name="connsiteY8" fmla="*/ 287465 h 287464"/>
                  <a:gd name="connsiteX9" fmla="*/ 161735 w 324611"/>
                  <a:gd name="connsiteY9" fmla="*/ 201835 h 287464"/>
                  <a:gd name="connsiteX10" fmla="*/ 78486 w 324611"/>
                  <a:gd name="connsiteY10" fmla="*/ 287465 h 287464"/>
                  <a:gd name="connsiteX11" fmla="*/ 51911 w 324611"/>
                  <a:gd name="connsiteY11" fmla="*/ 78296 h 287464"/>
                  <a:gd name="connsiteX12" fmla="*/ 89344 w 324611"/>
                  <a:gd name="connsiteY12" fmla="*/ 39148 h 287464"/>
                  <a:gd name="connsiteX13" fmla="*/ 51911 w 324611"/>
                  <a:gd name="connsiteY13" fmla="*/ 0 h 287464"/>
                  <a:gd name="connsiteX14" fmla="*/ 14478 w 324611"/>
                  <a:gd name="connsiteY14" fmla="*/ 39148 h 287464"/>
                  <a:gd name="connsiteX15" fmla="*/ 51911 w 324611"/>
                  <a:gd name="connsiteY15" fmla="*/ 78296 h 287464"/>
                  <a:gd name="connsiteX16" fmla="*/ 51911 w 324611"/>
                  <a:gd name="connsiteY16" fmla="*/ 78296 h 287464"/>
                  <a:gd name="connsiteX17" fmla="*/ 51911 w 324611"/>
                  <a:gd name="connsiteY17" fmla="*/ 78296 h 287464"/>
                  <a:gd name="connsiteX18" fmla="*/ 51911 w 324611"/>
                  <a:gd name="connsiteY18" fmla="*/ 78296 h 287464"/>
                  <a:gd name="connsiteX19" fmla="*/ 102584 w 324611"/>
                  <a:gd name="connsiteY19" fmla="*/ 123539 h 287464"/>
                  <a:gd name="connsiteX20" fmla="*/ 51911 w 324611"/>
                  <a:gd name="connsiteY20" fmla="*/ 80677 h 287464"/>
                  <a:gd name="connsiteX21" fmla="*/ 0 w 324611"/>
                  <a:gd name="connsiteY21" fmla="*/ 133255 h 287464"/>
                  <a:gd name="connsiteX22" fmla="*/ 272796 w 324611"/>
                  <a:gd name="connsiteY22" fmla="*/ 78296 h 287464"/>
                  <a:gd name="connsiteX23" fmla="*/ 310229 w 324611"/>
                  <a:gd name="connsiteY23" fmla="*/ 39148 h 287464"/>
                  <a:gd name="connsiteX24" fmla="*/ 272796 w 324611"/>
                  <a:gd name="connsiteY24" fmla="*/ 0 h 287464"/>
                  <a:gd name="connsiteX25" fmla="*/ 235363 w 324611"/>
                  <a:gd name="connsiteY25" fmla="*/ 39148 h 287464"/>
                  <a:gd name="connsiteX26" fmla="*/ 272796 w 324611"/>
                  <a:gd name="connsiteY26" fmla="*/ 78296 h 287464"/>
                  <a:gd name="connsiteX27" fmla="*/ 272796 w 324611"/>
                  <a:gd name="connsiteY27" fmla="*/ 78296 h 287464"/>
                  <a:gd name="connsiteX28" fmla="*/ 272796 w 324611"/>
                  <a:gd name="connsiteY28" fmla="*/ 78296 h 287464"/>
                  <a:gd name="connsiteX29" fmla="*/ 272796 w 324611"/>
                  <a:gd name="connsiteY29" fmla="*/ 78296 h 287464"/>
                  <a:gd name="connsiteX30" fmla="*/ 324612 w 324611"/>
                  <a:gd name="connsiteY30" fmla="*/ 133350 h 287464"/>
                  <a:gd name="connsiteX31" fmla="*/ 272701 w 324611"/>
                  <a:gd name="connsiteY31" fmla="*/ 80772 h 287464"/>
                  <a:gd name="connsiteX32" fmla="*/ 220789 w 324611"/>
                  <a:gd name="connsiteY32" fmla="*/ 123635 h 28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4611" h="287464">
                    <a:moveTo>
                      <a:pt x="102584" y="138208"/>
                    </a:moveTo>
                    <a:cubicBezTo>
                      <a:pt x="102584" y="103918"/>
                      <a:pt x="129159" y="75819"/>
                      <a:pt x="161735" y="75819"/>
                    </a:cubicBezTo>
                    <a:cubicBezTo>
                      <a:pt x="195548" y="75819"/>
                      <a:pt x="220885" y="103918"/>
                      <a:pt x="220885" y="138208"/>
                    </a:cubicBezTo>
                    <a:cubicBezTo>
                      <a:pt x="220885" y="172498"/>
                      <a:pt x="194310" y="200597"/>
                      <a:pt x="161735" y="200597"/>
                    </a:cubicBezTo>
                    <a:cubicBezTo>
                      <a:pt x="129159" y="200597"/>
                      <a:pt x="102584" y="172498"/>
                      <a:pt x="102584" y="138208"/>
                    </a:cubicBezTo>
                    <a:lnTo>
                      <a:pt x="102584" y="138208"/>
                    </a:lnTo>
                    <a:lnTo>
                      <a:pt x="102584" y="138208"/>
                    </a:lnTo>
                    <a:lnTo>
                      <a:pt x="102584" y="138208"/>
                    </a:lnTo>
                    <a:close/>
                    <a:moveTo>
                      <a:pt x="246221" y="287465"/>
                    </a:moveTo>
                    <a:cubicBezTo>
                      <a:pt x="246221" y="239744"/>
                      <a:pt x="208788" y="201835"/>
                      <a:pt x="161735" y="201835"/>
                    </a:cubicBezTo>
                    <a:cubicBezTo>
                      <a:pt x="115919" y="201835"/>
                      <a:pt x="78486" y="240983"/>
                      <a:pt x="78486" y="287465"/>
                    </a:cubicBezTo>
                    <a:moveTo>
                      <a:pt x="51911" y="78296"/>
                    </a:moveTo>
                    <a:cubicBezTo>
                      <a:pt x="72390" y="78296"/>
                      <a:pt x="89344" y="61151"/>
                      <a:pt x="89344" y="39148"/>
                    </a:cubicBezTo>
                    <a:cubicBezTo>
                      <a:pt x="89344" y="18383"/>
                      <a:pt x="72485" y="0"/>
                      <a:pt x="51911" y="0"/>
                    </a:cubicBezTo>
                    <a:cubicBezTo>
                      <a:pt x="31432" y="0"/>
                      <a:pt x="14478" y="17145"/>
                      <a:pt x="14478" y="39148"/>
                    </a:cubicBezTo>
                    <a:cubicBezTo>
                      <a:pt x="14573" y="61151"/>
                      <a:pt x="31432" y="78296"/>
                      <a:pt x="51911" y="78296"/>
                    </a:cubicBezTo>
                    <a:lnTo>
                      <a:pt x="51911" y="78296"/>
                    </a:lnTo>
                    <a:lnTo>
                      <a:pt x="51911" y="78296"/>
                    </a:lnTo>
                    <a:lnTo>
                      <a:pt x="51911" y="78296"/>
                    </a:lnTo>
                    <a:close/>
                    <a:moveTo>
                      <a:pt x="102584" y="123539"/>
                    </a:moveTo>
                    <a:cubicBezTo>
                      <a:pt x="97727" y="99060"/>
                      <a:pt x="77248" y="80677"/>
                      <a:pt x="51911" y="80677"/>
                    </a:cubicBezTo>
                    <a:cubicBezTo>
                      <a:pt x="22955" y="80677"/>
                      <a:pt x="0" y="105156"/>
                      <a:pt x="0" y="133255"/>
                    </a:cubicBezTo>
                    <a:moveTo>
                      <a:pt x="272796" y="78296"/>
                    </a:moveTo>
                    <a:cubicBezTo>
                      <a:pt x="293275" y="78296"/>
                      <a:pt x="310229" y="61151"/>
                      <a:pt x="310229" y="39148"/>
                    </a:cubicBezTo>
                    <a:cubicBezTo>
                      <a:pt x="310229" y="18383"/>
                      <a:pt x="293370" y="0"/>
                      <a:pt x="272796" y="0"/>
                    </a:cubicBezTo>
                    <a:cubicBezTo>
                      <a:pt x="252222" y="0"/>
                      <a:pt x="235363" y="17145"/>
                      <a:pt x="235363" y="39148"/>
                    </a:cubicBezTo>
                    <a:cubicBezTo>
                      <a:pt x="235363" y="61151"/>
                      <a:pt x="252222" y="78296"/>
                      <a:pt x="272796" y="78296"/>
                    </a:cubicBezTo>
                    <a:lnTo>
                      <a:pt x="272796" y="78296"/>
                    </a:lnTo>
                    <a:lnTo>
                      <a:pt x="272796" y="78296"/>
                    </a:lnTo>
                    <a:lnTo>
                      <a:pt x="272796" y="78296"/>
                    </a:lnTo>
                    <a:close/>
                    <a:moveTo>
                      <a:pt x="324612" y="133350"/>
                    </a:moveTo>
                    <a:cubicBezTo>
                      <a:pt x="324612" y="104013"/>
                      <a:pt x="301657" y="80772"/>
                      <a:pt x="272701" y="80772"/>
                    </a:cubicBezTo>
                    <a:cubicBezTo>
                      <a:pt x="247364" y="80772"/>
                      <a:pt x="225647" y="99155"/>
                      <a:pt x="220789" y="123635"/>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29" name="Freeform: Shape 128">
                <a:extLst>
                  <a:ext uri="{FF2B5EF4-FFF2-40B4-BE49-F238E27FC236}">
                    <a16:creationId xmlns:a16="http://schemas.microsoft.com/office/drawing/2014/main" id="{491C1624-524F-4ED3-8272-5D4AF6CD8160}"/>
                  </a:ext>
                </a:extLst>
              </p:cNvPr>
              <p:cNvSpPr/>
              <p:nvPr/>
            </p:nvSpPr>
            <p:spPr>
              <a:xfrm>
                <a:off x="5967539" y="3482688"/>
                <a:ext cx="503681" cy="166687"/>
              </a:xfrm>
              <a:custGeom>
                <a:avLst/>
                <a:gdLst>
                  <a:gd name="connsiteX0" fmla="*/ 417671 w 503681"/>
                  <a:gd name="connsiteY0" fmla="*/ 0 h 166687"/>
                  <a:gd name="connsiteX1" fmla="*/ 503682 w 503681"/>
                  <a:gd name="connsiteY1" fmla="*/ 71628 h 166687"/>
                  <a:gd name="connsiteX2" fmla="*/ 251841 w 503681"/>
                  <a:gd name="connsiteY2" fmla="*/ 166687 h 166687"/>
                  <a:gd name="connsiteX3" fmla="*/ 0 w 503681"/>
                  <a:gd name="connsiteY3" fmla="*/ 71628 h 166687"/>
                  <a:gd name="connsiteX4" fmla="*/ 87154 w 503681"/>
                  <a:gd name="connsiteY4" fmla="*/ 0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81" h="166687">
                    <a:moveTo>
                      <a:pt x="417671" y="0"/>
                    </a:moveTo>
                    <a:cubicBezTo>
                      <a:pt x="470916" y="17240"/>
                      <a:pt x="503682" y="43244"/>
                      <a:pt x="503682" y="71628"/>
                    </a:cubicBezTo>
                    <a:cubicBezTo>
                      <a:pt x="503682" y="123444"/>
                      <a:pt x="391097" y="166687"/>
                      <a:pt x="251841" y="166687"/>
                    </a:cubicBezTo>
                    <a:cubicBezTo>
                      <a:pt x="112586" y="166687"/>
                      <a:pt x="0" y="124682"/>
                      <a:pt x="0" y="71628"/>
                    </a:cubicBezTo>
                    <a:cubicBezTo>
                      <a:pt x="0" y="43244"/>
                      <a:pt x="33909" y="17336"/>
                      <a:pt x="87154"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30" name="Freeform: Shape 129">
                <a:extLst>
                  <a:ext uri="{FF2B5EF4-FFF2-40B4-BE49-F238E27FC236}">
                    <a16:creationId xmlns:a16="http://schemas.microsoft.com/office/drawing/2014/main" id="{C28E07E1-22F1-44B0-989A-0A718634FB43}"/>
                  </a:ext>
                </a:extLst>
              </p:cNvPr>
              <p:cNvSpPr/>
              <p:nvPr/>
            </p:nvSpPr>
            <p:spPr>
              <a:xfrm>
                <a:off x="5848095" y="3515454"/>
                <a:ext cx="103727" cy="35337"/>
              </a:xfrm>
              <a:custGeom>
                <a:avLst/>
                <a:gdLst>
                  <a:gd name="connsiteX0" fmla="*/ 30956 w 103727"/>
                  <a:gd name="connsiteY0" fmla="*/ 0 h 35337"/>
                  <a:gd name="connsiteX1" fmla="*/ 0 w 103727"/>
                  <a:gd name="connsiteY1" fmla="*/ 35338 h 35337"/>
                  <a:gd name="connsiteX2" fmla="*/ 103727 w 103727"/>
                  <a:gd name="connsiteY2" fmla="*/ 35338 h 35337"/>
                </a:gdLst>
                <a:ahLst/>
                <a:cxnLst>
                  <a:cxn ang="0">
                    <a:pos x="connsiteX0" y="connsiteY0"/>
                  </a:cxn>
                  <a:cxn ang="0">
                    <a:pos x="connsiteX1" y="connsiteY1"/>
                  </a:cxn>
                  <a:cxn ang="0">
                    <a:pos x="connsiteX2" y="connsiteY2"/>
                  </a:cxn>
                </a:cxnLst>
                <a:rect l="l" t="t" r="r" b="b"/>
                <a:pathLst>
                  <a:path w="103727" h="35337">
                    <a:moveTo>
                      <a:pt x="30956" y="0"/>
                    </a:moveTo>
                    <a:lnTo>
                      <a:pt x="0" y="35338"/>
                    </a:lnTo>
                    <a:lnTo>
                      <a:pt x="103727" y="35338"/>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sp>
            <p:nvSpPr>
              <p:cNvPr id="131" name="Freeform: Shape 130">
                <a:extLst>
                  <a:ext uri="{FF2B5EF4-FFF2-40B4-BE49-F238E27FC236}">
                    <a16:creationId xmlns:a16="http://schemas.microsoft.com/office/drawing/2014/main" id="{6A5D43D3-DFF9-4D1F-AA06-F186AB424C13}"/>
                  </a:ext>
                </a:extLst>
              </p:cNvPr>
              <p:cNvSpPr/>
              <p:nvPr/>
            </p:nvSpPr>
            <p:spPr>
              <a:xfrm>
                <a:off x="6487984" y="3550887"/>
                <a:ext cx="103727" cy="32575"/>
              </a:xfrm>
              <a:custGeom>
                <a:avLst/>
                <a:gdLst>
                  <a:gd name="connsiteX0" fmla="*/ 72771 w 103727"/>
                  <a:gd name="connsiteY0" fmla="*/ 32576 h 32575"/>
                  <a:gd name="connsiteX1" fmla="*/ 103727 w 103727"/>
                  <a:gd name="connsiteY1" fmla="*/ 0 h 32575"/>
                  <a:gd name="connsiteX2" fmla="*/ 0 w 103727"/>
                  <a:gd name="connsiteY2" fmla="*/ 0 h 32575"/>
                </a:gdLst>
                <a:ahLst/>
                <a:cxnLst>
                  <a:cxn ang="0">
                    <a:pos x="connsiteX0" y="connsiteY0"/>
                  </a:cxn>
                  <a:cxn ang="0">
                    <a:pos x="connsiteX1" y="connsiteY1"/>
                  </a:cxn>
                  <a:cxn ang="0">
                    <a:pos x="connsiteX2" y="connsiteY2"/>
                  </a:cxn>
                </a:cxnLst>
                <a:rect l="l" t="t" r="r" b="b"/>
                <a:pathLst>
                  <a:path w="103727" h="32575">
                    <a:moveTo>
                      <a:pt x="72771" y="32576"/>
                    </a:moveTo>
                    <a:lnTo>
                      <a:pt x="103727" y="0"/>
                    </a:lnTo>
                    <a:lnTo>
                      <a:pt x="0"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gradFill>
                    <a:gsLst>
                      <a:gs pos="0">
                        <a:srgbClr val="505050"/>
                      </a:gs>
                      <a:gs pos="100000">
                        <a:srgbClr val="505050"/>
                      </a:gs>
                    </a:gsLst>
                    <a:lin ang="5400000" scaled="1"/>
                  </a:gradFill>
                </a:endParaRPr>
              </a:p>
            </p:txBody>
          </p:sp>
        </p:grpSp>
      </p:grpSp>
      <p:pic>
        <p:nvPicPr>
          <p:cNvPr id="161" name="Picture 160" descr="A person sitting at a table with a computer and other people in the background">
            <a:extLst>
              <a:ext uri="{FF2B5EF4-FFF2-40B4-BE49-F238E27FC236}">
                <a16:creationId xmlns:a16="http://schemas.microsoft.com/office/drawing/2014/main" id="{EC36F3B2-9718-4275-86B9-AB879A0FF1A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59179" y="6454465"/>
            <a:ext cx="3606334" cy="1775137"/>
          </a:xfrm>
          <a:custGeom>
            <a:avLst/>
            <a:gdLst>
              <a:gd name="connsiteX0" fmla="*/ 1591355 w 3005278"/>
              <a:gd name="connsiteY0" fmla="*/ 53 h 1479281"/>
              <a:gd name="connsiteX1" fmla="*/ 1651388 w 3005278"/>
              <a:gd name="connsiteY1" fmla="*/ 27412 h 1479281"/>
              <a:gd name="connsiteX2" fmla="*/ 3005278 w 3005278"/>
              <a:gd name="connsiteY2" fmla="*/ 1479281 h 1479281"/>
              <a:gd name="connsiteX3" fmla="*/ 0 w 3005278"/>
              <a:gd name="connsiteY3" fmla="*/ 1479281 h 1479281"/>
              <a:gd name="connsiteX4" fmla="*/ 6045 w 3005278"/>
              <a:gd name="connsiteY4" fmla="*/ 1453120 h 1479281"/>
              <a:gd name="connsiteX5" fmla="*/ 25963 w 3005278"/>
              <a:gd name="connsiteY5" fmla="*/ 1425284 h 1479281"/>
              <a:gd name="connsiteX6" fmla="*/ 1529560 w 3005278"/>
              <a:gd name="connsiteY6" fmla="*/ 23157 h 1479281"/>
              <a:gd name="connsiteX7" fmla="*/ 1591355 w 3005278"/>
              <a:gd name="connsiteY7" fmla="*/ 53 h 1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5278" h="1479281">
                <a:moveTo>
                  <a:pt x="1591355" y="53"/>
                </a:moveTo>
                <a:cubicBezTo>
                  <a:pt x="1613402" y="823"/>
                  <a:pt x="1635155" y="10004"/>
                  <a:pt x="1651388" y="27412"/>
                </a:cubicBezTo>
                <a:lnTo>
                  <a:pt x="3005278" y="1479281"/>
                </a:lnTo>
                <a:lnTo>
                  <a:pt x="0" y="1479281"/>
                </a:lnTo>
                <a:lnTo>
                  <a:pt x="6045" y="1453120"/>
                </a:lnTo>
                <a:cubicBezTo>
                  <a:pt x="10612" y="1442897"/>
                  <a:pt x="17259" y="1433401"/>
                  <a:pt x="25963" y="1425284"/>
                </a:cubicBezTo>
                <a:lnTo>
                  <a:pt x="1529560" y="23157"/>
                </a:lnTo>
                <a:cubicBezTo>
                  <a:pt x="1546969" y="6924"/>
                  <a:pt x="1569309" y="-717"/>
                  <a:pt x="1591355" y="53"/>
                </a:cubicBezTo>
                <a:close/>
              </a:path>
            </a:pathLst>
          </a:custGeom>
        </p:spPr>
      </p:pic>
    </p:spTree>
    <p:extLst>
      <p:ext uri="{BB962C8B-B14F-4D97-AF65-F5344CB8AC3E}">
        <p14:creationId xmlns:p14="http://schemas.microsoft.com/office/powerpoint/2010/main" val="3627337113"/>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E9F2B6ED-2E06-6C6C-EF11-92E54FA4F821}"/>
              </a:ext>
            </a:extLst>
          </p:cNvPr>
          <p:cNvSpPr>
            <a:spLocks noGrp="1"/>
          </p:cNvSpPr>
          <p:nvPr>
            <p:ph type="title"/>
          </p:nvPr>
        </p:nvSpPr>
        <p:spPr>
          <a:xfrm>
            <a:off x="705916" y="548640"/>
            <a:ext cx="13222224" cy="553998"/>
          </a:xfrm>
        </p:spPr>
        <p:txBody>
          <a:bodyPr/>
          <a:lstStyle/>
          <a:p>
            <a:r>
              <a:rPr lang="en-US" sz="3600"/>
              <a:t>OKR examples</a:t>
            </a:r>
          </a:p>
        </p:txBody>
      </p:sp>
      <p:sp>
        <p:nvSpPr>
          <p:cNvPr id="25" name="Rectangle 24">
            <a:extLst>
              <a:ext uri="{FF2B5EF4-FFF2-40B4-BE49-F238E27FC236}">
                <a16:creationId xmlns:a16="http://schemas.microsoft.com/office/drawing/2014/main" id="{A95CE543-F10E-375C-95A2-03A88821D15F}"/>
              </a:ext>
            </a:extLst>
          </p:cNvPr>
          <p:cNvSpPr/>
          <p:nvPr/>
        </p:nvSpPr>
        <p:spPr>
          <a:xfrm>
            <a:off x="705916" y="1395958"/>
            <a:ext cx="12535071" cy="1384995"/>
          </a:xfrm>
          <a:prstGeom prst="rect">
            <a:avLst/>
          </a:prstGeom>
        </p:spPr>
        <p:txBody>
          <a:bodyPr wrap="square" lIns="91440" tIns="45720" rIns="91440" bIns="45720" anchor="t">
            <a:spAutoFit/>
          </a:bodyPr>
          <a:lstStyle/>
          <a:p>
            <a:r>
              <a:rPr lang="en-US" sz="2800"/>
              <a:t>Choose criteria to demonstrate the impact of Microsoft Viva Amplify against each success measure. Below are </a:t>
            </a:r>
            <a:r>
              <a:rPr lang="en-US" sz="2800" u="sng"/>
              <a:t>examples</a:t>
            </a:r>
            <a:r>
              <a:rPr lang="en-US" sz="2800"/>
              <a:t> of success measures, methods for measuring, and desired goals.</a:t>
            </a:r>
          </a:p>
        </p:txBody>
      </p:sp>
      <p:graphicFrame>
        <p:nvGraphicFramePr>
          <p:cNvPr id="24" name="Table 23">
            <a:extLst>
              <a:ext uri="{FF2B5EF4-FFF2-40B4-BE49-F238E27FC236}">
                <a16:creationId xmlns:a16="http://schemas.microsoft.com/office/drawing/2014/main" id="{8D71B55C-AE13-88D2-847B-3F33792E07E7}"/>
              </a:ext>
            </a:extLst>
          </p:cNvPr>
          <p:cNvGraphicFramePr>
            <a:graphicFrameLocks noGrp="1"/>
          </p:cNvGraphicFramePr>
          <p:nvPr>
            <p:extLst>
              <p:ext uri="{D42A27DB-BD31-4B8C-83A1-F6EECF244321}">
                <p14:modId xmlns:p14="http://schemas.microsoft.com/office/powerpoint/2010/main" val="2924281599"/>
              </p:ext>
            </p:extLst>
          </p:nvPr>
        </p:nvGraphicFramePr>
        <p:xfrm>
          <a:off x="705915" y="2963473"/>
          <a:ext cx="12535071" cy="3832379"/>
        </p:xfrm>
        <a:graphic>
          <a:graphicData uri="http://schemas.openxmlformats.org/drawingml/2006/table">
            <a:tbl>
              <a:tblPr firstRow="1">
                <a:solidFill>
                  <a:schemeClr val="accent1">
                    <a:lumMod val="90000"/>
                  </a:schemeClr>
                </a:solidFill>
                <a:tableStyleId>{5C22544A-7EE6-4342-B048-85BDC9FD1C3A}</a:tableStyleId>
              </a:tblPr>
              <a:tblGrid>
                <a:gridCol w="4291914">
                  <a:extLst>
                    <a:ext uri="{9D8B030D-6E8A-4147-A177-3AD203B41FA5}">
                      <a16:colId xmlns:a16="http://schemas.microsoft.com/office/drawing/2014/main" val="648430695"/>
                    </a:ext>
                  </a:extLst>
                </a:gridCol>
                <a:gridCol w="4073599">
                  <a:extLst>
                    <a:ext uri="{9D8B030D-6E8A-4147-A177-3AD203B41FA5}">
                      <a16:colId xmlns:a16="http://schemas.microsoft.com/office/drawing/2014/main" val="1730384453"/>
                    </a:ext>
                  </a:extLst>
                </a:gridCol>
                <a:gridCol w="4169558">
                  <a:extLst>
                    <a:ext uri="{9D8B030D-6E8A-4147-A177-3AD203B41FA5}">
                      <a16:colId xmlns:a16="http://schemas.microsoft.com/office/drawing/2014/main" val="3257594209"/>
                    </a:ext>
                  </a:extLst>
                </a:gridCol>
              </a:tblGrid>
              <a:tr h="398408">
                <a:tc>
                  <a:txBody>
                    <a:bodyPr/>
                    <a:lstStyle/>
                    <a:p>
                      <a:pPr marL="231140" marR="212725" algn="ctr">
                        <a:lnSpc>
                          <a:spcPct val="100000"/>
                        </a:lnSpc>
                        <a:spcBef>
                          <a:spcPts val="0"/>
                        </a:spcBef>
                        <a:spcAft>
                          <a:spcPts val="0"/>
                        </a:spcAft>
                      </a:pPr>
                      <a:r>
                        <a:rPr lang="en-NZ" sz="1400" b="0" kern="0">
                          <a:solidFill>
                            <a:schemeClr val="bg1"/>
                          </a:solidFill>
                          <a:latin typeface="+mj-lt"/>
                          <a:ea typeface="+mn-ea"/>
                          <a:cs typeface="Segoe UI" panose="020B0502040204020203" pitchFamily="34" charset="0"/>
                        </a:rPr>
                        <a:t>Success measure</a:t>
                      </a:r>
                    </a:p>
                  </a:txBody>
                  <a:tcPr marL="45720" marR="4572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420370" marR="438150" algn="ctr">
                        <a:lnSpc>
                          <a:spcPct val="100000"/>
                        </a:lnSpc>
                        <a:spcBef>
                          <a:spcPts val="0"/>
                        </a:spcBef>
                        <a:spcAft>
                          <a:spcPts val="0"/>
                        </a:spcAft>
                      </a:pPr>
                      <a:r>
                        <a:rPr lang="en-NZ" sz="1400" b="0" kern="0">
                          <a:solidFill>
                            <a:schemeClr val="bg1"/>
                          </a:solidFill>
                          <a:latin typeface="+mj-lt"/>
                          <a:ea typeface="+mn-ea"/>
                          <a:cs typeface="Segoe UI" panose="020B0502040204020203" pitchFamily="34" charset="0"/>
                        </a:rPr>
                        <a:t>Method</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tc>
                  <a:txBody>
                    <a:bodyPr/>
                    <a:lstStyle/>
                    <a:p>
                      <a:pPr marL="420370" marR="438150" algn="ctr">
                        <a:lnSpc>
                          <a:spcPct val="100000"/>
                        </a:lnSpc>
                        <a:spcBef>
                          <a:spcPts val="0"/>
                        </a:spcBef>
                        <a:spcAft>
                          <a:spcPts val="0"/>
                        </a:spcAft>
                      </a:pPr>
                      <a:r>
                        <a:rPr lang="en-NZ" sz="1400" b="0" kern="0">
                          <a:solidFill>
                            <a:schemeClr val="bg1"/>
                          </a:solidFill>
                          <a:latin typeface="+mj-lt"/>
                          <a:ea typeface="+mn-ea"/>
                          <a:cs typeface="Segoe UI" panose="020B0502040204020203" pitchFamily="34" charset="0"/>
                        </a:rPr>
                        <a:t>Goal</a:t>
                      </a:r>
                    </a:p>
                  </a:txBody>
                  <a:tcPr marL="45720" marR="4572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B62"/>
                    </a:solidFill>
                  </a:tcPr>
                </a:tc>
                <a:extLst>
                  <a:ext uri="{0D108BD9-81ED-4DB2-BD59-A6C34878D82A}">
                    <a16:rowId xmlns:a16="http://schemas.microsoft.com/office/drawing/2014/main" val="2724948253"/>
                  </a:ext>
                </a:extLst>
              </a:tr>
              <a:tr h="939677">
                <a:tc>
                  <a:txBody>
                    <a:bodyPr/>
                    <a:lstStyle/>
                    <a:p>
                      <a:pPr marL="0" marR="212725" algn="l" defTabSz="914228" rtl="0" eaLnBrk="1" latinLnBrk="0" hangingPunct="1">
                        <a:lnSpc>
                          <a:spcPct val="100000"/>
                        </a:lnSpc>
                        <a:spcBef>
                          <a:spcPts val="0"/>
                        </a:spcBef>
                        <a:spcAft>
                          <a:spcPts val="500"/>
                        </a:spcAft>
                      </a:pPr>
                      <a:r>
                        <a:rPr lang="en-US" sz="1400" b="1" i="0" kern="0">
                          <a:solidFill>
                            <a:srgbClr val="000000"/>
                          </a:solidFill>
                          <a:latin typeface="+mn-lt"/>
                          <a:cs typeface="Segoe UI Semilight" panose="020B0402040204020203" pitchFamily="34" charset="0"/>
                        </a:rPr>
                        <a:t>Reduced operating costs (example)</a:t>
                      </a:r>
                    </a:p>
                    <a:p>
                      <a:pPr marL="0" marR="212725" algn="l" defTabSz="914228" rtl="0" eaLnBrk="1" latinLnBrk="0" hangingPunct="1">
                        <a:lnSpc>
                          <a:spcPct val="100000"/>
                        </a:lnSpc>
                        <a:spcBef>
                          <a:spcPts val="0"/>
                        </a:spcBef>
                        <a:spcAft>
                          <a:spcPts val="500"/>
                        </a:spcAft>
                      </a:pPr>
                      <a:r>
                        <a:rPr lang="en-US" sz="1400" b="0" i="0" kern="0">
                          <a:solidFill>
                            <a:srgbClr val="000000"/>
                          </a:solidFill>
                          <a:latin typeface="+mn-lt"/>
                          <a:cs typeface="Segoe UI Semilight" panose="020B0402040204020203" pitchFamily="34" charset="0"/>
                        </a:rPr>
                        <a:t>Increased adoption correlates to reduced third-party conferencing usage, travel time and resource allocation</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r>
                        <a:rPr lang="en-US" sz="1400" b="1" i="0" kern="0">
                          <a:solidFill>
                            <a:srgbClr val="000000"/>
                          </a:solidFill>
                          <a:latin typeface="+mn-lt"/>
                          <a:cs typeface="Segoe UI Semilight" panose="020B0402040204020203" pitchFamily="34" charset="0"/>
                        </a:rPr>
                        <a:t>Quantitative</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400" b="0" i="0" kern="0">
                          <a:solidFill>
                            <a:srgbClr val="000000"/>
                          </a:solidFill>
                          <a:latin typeface="+mn-lt"/>
                          <a:cs typeface="Segoe UI Semilight" panose="020B0402040204020203" pitchFamily="34" charset="0"/>
                        </a:rPr>
                        <a:t>Microsoft 365 reporting</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400" b="0" i="0" kern="0">
                          <a:solidFill>
                            <a:srgbClr val="000000"/>
                          </a:solidFill>
                          <a:latin typeface="+mn-lt"/>
                          <a:cs typeface="Segoe UI Semilight" panose="020B0402040204020203" pitchFamily="34" charset="0"/>
                        </a:rPr>
                        <a:t>Finance/accounting reports </a:t>
                      </a:r>
                    </a:p>
                    <a:p>
                      <a:pPr marL="171450" marR="158750" indent="-171450" algn="l" defTabSz="914228" rtl="0" eaLnBrk="1" latinLnBrk="0" hangingPunct="1">
                        <a:lnSpc>
                          <a:spcPct val="100000"/>
                        </a:lnSpc>
                        <a:spcBef>
                          <a:spcPts val="0"/>
                        </a:spcBef>
                        <a:spcAft>
                          <a:spcPts val="500"/>
                        </a:spcAft>
                        <a:buFont typeface="Arial" panose="020B0604020202020204" pitchFamily="34" charset="0"/>
                        <a:buChar char="•"/>
                      </a:pPr>
                      <a:r>
                        <a:rPr lang="en-US" sz="1400" b="0" i="0" kern="0">
                          <a:solidFill>
                            <a:srgbClr val="000000"/>
                          </a:solidFill>
                          <a:latin typeface="+mn-lt"/>
                          <a:cs typeface="Segoe UI Semilight" panose="020B0402040204020203" pitchFamily="34" charset="0"/>
                        </a:rPr>
                        <a:t>Travel and phone expense reports</a:t>
                      </a:r>
                      <a:endParaRPr lang="en-NZ" sz="1400" b="0" i="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r>
                        <a:rPr lang="en-US" sz="1400" b="0" i="0" kern="0">
                          <a:solidFill>
                            <a:srgbClr val="000000"/>
                          </a:solidFill>
                          <a:latin typeface="+mn-lt"/>
                          <a:cs typeface="Segoe UI Semilight" panose="020B0402040204020203" pitchFamily="34" charset="0"/>
                        </a:rPr>
                        <a:t>Comparison of pre and post Microsoft 365 reports will show cost savings. Post rollout usage of third-party phone conferencing should show decreasing usage of 10% per month.</a:t>
                      </a:r>
                      <a:endParaRPr lang="en-NZ" sz="1400" b="0" i="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630654797"/>
                  </a:ext>
                </a:extLst>
              </a:tr>
              <a:tr h="1146066">
                <a:tc>
                  <a:txBody>
                    <a:bodyPr/>
                    <a:lstStyle/>
                    <a:p>
                      <a:pPr marL="0" marR="212725" algn="l" defTabSz="914228" rtl="0" eaLnBrk="1" latinLnBrk="0" hangingPunct="1">
                        <a:lnSpc>
                          <a:spcPct val="100000"/>
                        </a:lnSpc>
                        <a:spcBef>
                          <a:spcPts val="0"/>
                        </a:spcBef>
                        <a:spcAft>
                          <a:spcPts val="500"/>
                        </a:spcAft>
                      </a:pPr>
                      <a:r>
                        <a:rPr lang="en-NZ" sz="1400" b="0" kern="0">
                          <a:solidFill>
                            <a:srgbClr val="000000"/>
                          </a:solidFill>
                          <a:latin typeface="+mn-lt"/>
                          <a:ea typeface="+mn-ea"/>
                          <a:cs typeface="Segoe UI Semilight" panose="020B0402040204020203" pitchFamily="34" charset="0"/>
                        </a:rPr>
                        <a:t>OKR example 2</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US" sz="1400" b="0" i="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438150" algn="l" defTabSz="914228" rtl="0" eaLnBrk="1" latinLnBrk="0" hangingPunct="1">
                        <a:lnSpc>
                          <a:spcPct val="100000"/>
                        </a:lnSpc>
                        <a:spcBef>
                          <a:spcPts val="0"/>
                        </a:spcBef>
                        <a:spcAft>
                          <a:spcPts val="0"/>
                        </a:spcAft>
                      </a:pPr>
                      <a:endParaRPr lang="en-NZ" sz="1400" b="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828767889"/>
                  </a:ext>
                </a:extLst>
              </a:tr>
              <a:tr h="1061085">
                <a:tc>
                  <a:txBody>
                    <a:bodyPr/>
                    <a:lstStyle/>
                    <a:p>
                      <a:pPr marL="0" marR="212725" algn="l" defTabSz="914228" rtl="0" eaLnBrk="1" latinLnBrk="0" hangingPunct="1">
                        <a:lnSpc>
                          <a:spcPct val="100000"/>
                        </a:lnSpc>
                        <a:spcBef>
                          <a:spcPts val="0"/>
                        </a:spcBef>
                        <a:spcAft>
                          <a:spcPts val="500"/>
                        </a:spcAft>
                      </a:pPr>
                      <a:r>
                        <a:rPr lang="en-US" sz="1400" b="0" kern="0">
                          <a:solidFill>
                            <a:srgbClr val="000000"/>
                          </a:solidFill>
                          <a:latin typeface="+mn-lt"/>
                          <a:ea typeface="+mn-ea"/>
                          <a:cs typeface="Segoe UI Semilight" panose="020B0402040204020203" pitchFamily="34" charset="0"/>
                        </a:rPr>
                        <a:t>OKR example 3</a:t>
                      </a:r>
                    </a:p>
                  </a:txBody>
                  <a:tcPr marT="91440" marB="9144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marR="158750" indent="-933450" algn="l" defTabSz="914228" rtl="0" eaLnBrk="1" latinLnBrk="0" hangingPunct="1">
                        <a:lnSpc>
                          <a:spcPct val="100000"/>
                        </a:lnSpc>
                        <a:spcBef>
                          <a:spcPts val="0"/>
                        </a:spcBef>
                        <a:spcAft>
                          <a:spcPts val="500"/>
                        </a:spcAft>
                      </a:pPr>
                      <a:endParaRPr lang="en-NZ" sz="1400" b="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tc>
                  <a:txBody>
                    <a:bodyPr/>
                    <a:lstStyle/>
                    <a:p>
                      <a:pPr marL="0" algn="l">
                        <a:lnSpc>
                          <a:spcPct val="100000"/>
                        </a:lnSpc>
                        <a:spcBef>
                          <a:spcPts val="0"/>
                        </a:spcBef>
                        <a:spcAft>
                          <a:spcPts val="0"/>
                        </a:spcAft>
                      </a:pPr>
                      <a:endParaRPr lang="en-NZ" sz="1400" b="0" kern="0">
                        <a:solidFill>
                          <a:srgbClr val="000000"/>
                        </a:solidFill>
                        <a:latin typeface="+mn-lt"/>
                        <a:ea typeface="+mn-ea"/>
                        <a:cs typeface="Segoe UI Semilight" panose="020B0402040204020203" pitchFamily="34" charset="0"/>
                      </a:endParaRPr>
                    </a:p>
                  </a:txBody>
                  <a:tcPr marT="91440" marB="9144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3F3F4"/>
                    </a:solidFill>
                  </a:tcPr>
                </a:tc>
                <a:extLst>
                  <a:ext uri="{0D108BD9-81ED-4DB2-BD59-A6C34878D82A}">
                    <a16:rowId xmlns:a16="http://schemas.microsoft.com/office/drawing/2014/main" val="2479205915"/>
                  </a:ext>
                </a:extLst>
              </a:tr>
            </a:tbl>
          </a:graphicData>
        </a:graphic>
      </p:graphicFrame>
    </p:spTree>
    <p:extLst>
      <p:ext uri="{BB962C8B-B14F-4D97-AF65-F5344CB8AC3E}">
        <p14:creationId xmlns:p14="http://schemas.microsoft.com/office/powerpoint/2010/main" val="18124942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Assess</a:t>
            </a:r>
          </a:p>
        </p:txBody>
      </p:sp>
    </p:spTree>
    <p:extLst>
      <p:ext uri="{BB962C8B-B14F-4D97-AF65-F5344CB8AC3E}">
        <p14:creationId xmlns:p14="http://schemas.microsoft.com/office/powerpoint/2010/main" val="258510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33BC7-1E1F-46A6-8245-503C7601A14F}"/>
              </a:ext>
            </a:extLst>
          </p:cNvPr>
          <p:cNvSpPr>
            <a:spLocks noGrp="1"/>
          </p:cNvSpPr>
          <p:nvPr>
            <p:ph type="title"/>
          </p:nvPr>
        </p:nvSpPr>
        <p:spPr>
          <a:xfrm>
            <a:off x="705916" y="548640"/>
            <a:ext cx="13222224" cy="664798"/>
          </a:xfrm>
        </p:spPr>
        <p:txBody>
          <a:bodyPr/>
          <a:lstStyle/>
          <a:p>
            <a:r>
              <a:rPr lang="en-US" sz="3600"/>
              <a:t>Assess organizational readiness</a:t>
            </a:r>
          </a:p>
        </p:txBody>
      </p:sp>
      <p:sp>
        <p:nvSpPr>
          <p:cNvPr id="70" name="Rectangle 69">
            <a:extLst>
              <a:ext uri="{FF2B5EF4-FFF2-40B4-BE49-F238E27FC236}">
                <a16:creationId xmlns:a16="http://schemas.microsoft.com/office/drawing/2014/main" id="{060CEB39-42AF-425D-BF72-6E7D4716F1D6}"/>
              </a:ext>
              <a:ext uri="{C183D7F6-B498-43B3-948B-1728B52AA6E4}">
                <adec:decorative xmlns:adec="http://schemas.microsoft.com/office/drawing/2017/decorative" val="1"/>
              </a:ext>
            </a:extLst>
          </p:cNvPr>
          <p:cNvSpPr/>
          <p:nvPr/>
        </p:nvSpPr>
        <p:spPr bwMode="auto">
          <a:xfrm>
            <a:off x="7446470" y="2229390"/>
            <a:ext cx="7183931" cy="3807679"/>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83C82B60-3BB5-4953-B1E6-F0ECAF86EB72}"/>
              </a:ext>
              <a:ext uri="{C183D7F6-B498-43B3-948B-1728B52AA6E4}">
                <adec:decorative xmlns:adec="http://schemas.microsoft.com/office/drawing/2017/decorative" val="1"/>
              </a:ext>
            </a:extLst>
          </p:cNvPr>
          <p:cNvSpPr/>
          <p:nvPr/>
        </p:nvSpPr>
        <p:spPr bwMode="auto">
          <a:xfrm>
            <a:off x="1" y="5445033"/>
            <a:ext cx="7183931" cy="2077813"/>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8C815B13-6921-4A77-ACEE-8E9345906FA2}"/>
              </a:ext>
              <a:ext uri="{C183D7F6-B498-43B3-948B-1728B52AA6E4}">
                <adec:decorative xmlns:adec="http://schemas.microsoft.com/office/drawing/2017/decorative" val="1"/>
              </a:ext>
            </a:extLst>
          </p:cNvPr>
          <p:cNvSpPr/>
          <p:nvPr/>
        </p:nvSpPr>
        <p:spPr bwMode="auto">
          <a:xfrm>
            <a:off x="1" y="2229392"/>
            <a:ext cx="7183931" cy="2388329"/>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67" name="Straight Connector 66">
            <a:extLst>
              <a:ext uri="{FF2B5EF4-FFF2-40B4-BE49-F238E27FC236}">
                <a16:creationId xmlns:a16="http://schemas.microsoft.com/office/drawing/2014/main" id="{800AB838-B6A0-4960-808F-00A9AC1C4EEC}"/>
              </a:ext>
              <a:ext uri="{C183D7F6-B498-43B3-948B-1728B52AA6E4}">
                <adec:decorative xmlns:adec="http://schemas.microsoft.com/office/drawing/2017/decorative" val="1"/>
              </a:ext>
            </a:extLst>
          </p:cNvPr>
          <p:cNvCxnSpPr>
            <a:cxnSpLocks/>
          </p:cNvCxnSpPr>
          <p:nvPr/>
        </p:nvCxnSpPr>
        <p:spPr>
          <a:xfrm>
            <a:off x="0" y="5330827"/>
            <a:ext cx="7173468" cy="0"/>
          </a:xfrm>
          <a:prstGeom prst="line">
            <a:avLst/>
          </a:prstGeom>
          <a:ln w="6350" cap="rnd">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Arrow: Bent 3">
            <a:extLst>
              <a:ext uri="{FF2B5EF4-FFF2-40B4-BE49-F238E27FC236}">
                <a16:creationId xmlns:a16="http://schemas.microsoft.com/office/drawing/2014/main" id="{E77F2F21-6812-474D-A653-4E1E6B052233}"/>
              </a:ext>
              <a:ext uri="{C183D7F6-B498-43B3-948B-1728B52AA6E4}">
                <adec:decorative xmlns:adec="http://schemas.microsoft.com/office/drawing/2017/decorative" val="1"/>
              </a:ext>
            </a:extLst>
          </p:cNvPr>
          <p:cNvSpPr/>
          <p:nvPr/>
        </p:nvSpPr>
        <p:spPr bwMode="auto">
          <a:xfrm rot="5400000">
            <a:off x="513487" y="1559158"/>
            <a:ext cx="6156958"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7" name="Arrow: Bent 26">
            <a:extLst>
              <a:ext uri="{FF2B5EF4-FFF2-40B4-BE49-F238E27FC236}">
                <a16:creationId xmlns:a16="http://schemas.microsoft.com/office/drawing/2014/main" id="{36F0D07B-C325-4ADB-B043-6CC51323A936}"/>
              </a:ext>
              <a:ext uri="{C183D7F6-B498-43B3-948B-1728B52AA6E4}">
                <adec:decorative xmlns:adec="http://schemas.microsoft.com/office/drawing/2017/decorative" val="1"/>
              </a:ext>
            </a:extLst>
          </p:cNvPr>
          <p:cNvSpPr/>
          <p:nvPr/>
        </p:nvSpPr>
        <p:spPr bwMode="auto">
          <a:xfrm rot="16200000" flipH="1">
            <a:off x="8523837" y="995275"/>
            <a:ext cx="5029196" cy="7183932"/>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4752DA62-04DA-4448-BF40-067055EFC7CA}"/>
              </a:ext>
              <a:ext uri="{C183D7F6-B498-43B3-948B-1728B52AA6E4}">
                <adec:decorative xmlns:adec="http://schemas.microsoft.com/office/drawing/2017/decorative" val="1"/>
              </a:ext>
            </a:extLst>
          </p:cNvPr>
          <p:cNvCxnSpPr>
            <a:cxnSpLocks/>
          </p:cNvCxnSpPr>
          <p:nvPr/>
        </p:nvCxnSpPr>
        <p:spPr>
          <a:xfrm>
            <a:off x="705916" y="2072640"/>
            <a:ext cx="2486864"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4E1D50E-ACBD-4801-9D3F-9ECDE10C749A}"/>
              </a:ext>
            </a:extLst>
          </p:cNvPr>
          <p:cNvSpPr txBox="1"/>
          <p:nvPr/>
        </p:nvSpPr>
        <p:spPr>
          <a:xfrm>
            <a:off x="705915" y="1633562"/>
            <a:ext cx="2515690"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a:ln w="3175">
                  <a:noFill/>
                </a:ln>
                <a:solidFill>
                  <a:srgbClr val="463668"/>
                </a:solidFill>
                <a:latin typeface="+mj-lt"/>
                <a:cs typeface="Segoe UI Semibold" panose="020B0702040204020203" pitchFamily="34" charset="0"/>
              </a:rPr>
              <a:t>What is readiness</a:t>
            </a:r>
          </a:p>
        </p:txBody>
      </p:sp>
      <p:sp>
        <p:nvSpPr>
          <p:cNvPr id="48" name="Rectangle 47">
            <a:extLst>
              <a:ext uri="{FF2B5EF4-FFF2-40B4-BE49-F238E27FC236}">
                <a16:creationId xmlns:a16="http://schemas.microsoft.com/office/drawing/2014/main" id="{1E040A6B-560A-4345-ACDD-1A77A8B414D2}"/>
              </a:ext>
            </a:extLst>
          </p:cNvPr>
          <p:cNvSpPr/>
          <p:nvPr/>
        </p:nvSpPr>
        <p:spPr>
          <a:xfrm>
            <a:off x="705916" y="2427918"/>
            <a:ext cx="6083408" cy="1970984"/>
          </a:xfrm>
          <a:prstGeom prst="rect">
            <a:avLst/>
          </a:prstGeom>
        </p:spPr>
        <p:txBody>
          <a:bodyPr wrap="square" lIns="0" tIns="0" rIns="0" bIns="0" anchor="t">
            <a:noAutofit/>
          </a:bodyPr>
          <a:lstStyle/>
          <a:p>
            <a:pPr>
              <a:spcAft>
                <a:spcPts val="360"/>
              </a:spcAft>
            </a:pPr>
            <a:r>
              <a:rPr lang="en-US"/>
              <a:t>Willingness and preparedness of your users and your  organization to use Microsoft Viva Amplify.</a:t>
            </a:r>
          </a:p>
          <a:p>
            <a:pPr>
              <a:spcBef>
                <a:spcPts val="1440"/>
              </a:spcBef>
              <a:spcAft>
                <a:spcPts val="360"/>
              </a:spcAft>
            </a:pPr>
            <a:r>
              <a:rPr lang="en-US"/>
              <a:t>It’s important to determine how receptive your users will likely be to changing the way they work and adopting new technology. Your rollout plan should reflect the readiness of your organization.</a:t>
            </a:r>
          </a:p>
        </p:txBody>
      </p:sp>
      <p:sp>
        <p:nvSpPr>
          <p:cNvPr id="45" name="TextBox 44">
            <a:extLst>
              <a:ext uri="{FF2B5EF4-FFF2-40B4-BE49-F238E27FC236}">
                <a16:creationId xmlns:a16="http://schemas.microsoft.com/office/drawing/2014/main" id="{210E57A0-824C-493F-9F0C-6C6A14FD4311}"/>
              </a:ext>
            </a:extLst>
          </p:cNvPr>
          <p:cNvSpPr txBox="1"/>
          <p:nvPr/>
        </p:nvSpPr>
        <p:spPr>
          <a:xfrm>
            <a:off x="705915" y="4891749"/>
            <a:ext cx="2515690"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a:ln w="3175">
                  <a:noFill/>
                </a:ln>
                <a:solidFill>
                  <a:srgbClr val="463668"/>
                </a:solidFill>
                <a:latin typeface="+mj-lt"/>
                <a:cs typeface="Segoe UI Semibold" panose="020B0702040204020203" pitchFamily="34" charset="0"/>
              </a:rPr>
              <a:t>Readiness factors</a:t>
            </a:r>
          </a:p>
        </p:txBody>
      </p:sp>
      <p:sp>
        <p:nvSpPr>
          <p:cNvPr id="49" name="Rectangle 48">
            <a:extLst>
              <a:ext uri="{FF2B5EF4-FFF2-40B4-BE49-F238E27FC236}">
                <a16:creationId xmlns:a16="http://schemas.microsoft.com/office/drawing/2014/main" id="{995EF25E-A5A4-418F-8AC9-269AEE836F6B}"/>
              </a:ext>
            </a:extLst>
          </p:cNvPr>
          <p:cNvSpPr/>
          <p:nvPr/>
        </p:nvSpPr>
        <p:spPr>
          <a:xfrm>
            <a:off x="705916" y="5618853"/>
            <a:ext cx="6300997" cy="1730172"/>
          </a:xfrm>
          <a:prstGeom prst="rect">
            <a:avLst/>
          </a:prstGeom>
        </p:spPr>
        <p:txBody>
          <a:bodyPr wrap="square" lIns="0" tIns="0" rIns="0" bIns="0">
            <a:noAutofit/>
          </a:bodyPr>
          <a:lstStyle/>
          <a:p>
            <a:pPr>
              <a:spcAft>
                <a:spcPts val="720"/>
              </a:spcAft>
            </a:pPr>
            <a:r>
              <a:rPr lang="en-US"/>
              <a:t>Determining readiness and appetite for change requires:</a:t>
            </a:r>
          </a:p>
          <a:p>
            <a:pPr marL="457200" indent="-342900">
              <a:spcAft>
                <a:spcPts val="720"/>
              </a:spcAft>
              <a:buFont typeface="Verdana" panose="020B0604030504040204" pitchFamily="34" charset="0"/>
              <a:buChar char="-"/>
            </a:pPr>
            <a:r>
              <a:rPr lang="en-US" sz="1600"/>
              <a:t>Clear vision of organization shift</a:t>
            </a:r>
          </a:p>
          <a:p>
            <a:pPr marL="457200" indent="-342900">
              <a:spcAft>
                <a:spcPts val="720"/>
              </a:spcAft>
              <a:buFont typeface="Verdana" panose="020B0604030504040204" pitchFamily="34" charset="0"/>
              <a:buChar char="-"/>
            </a:pPr>
            <a:r>
              <a:rPr lang="en-US" sz="1600"/>
              <a:t>Clear vision of user shift</a:t>
            </a:r>
          </a:p>
          <a:p>
            <a:pPr marL="457200" indent="-342900">
              <a:spcAft>
                <a:spcPts val="720"/>
              </a:spcAft>
              <a:buFont typeface="Verdana" panose="020B0604030504040204" pitchFamily="34" charset="0"/>
              <a:buChar char="-"/>
            </a:pPr>
            <a:r>
              <a:rPr lang="en-US" sz="1600"/>
              <a:t>Amount of overall change required</a:t>
            </a:r>
          </a:p>
          <a:p>
            <a:pPr marL="457200" indent="-342900">
              <a:spcAft>
                <a:spcPts val="720"/>
              </a:spcAft>
              <a:buFont typeface="Verdana" panose="020B0604030504040204" pitchFamily="34" charset="0"/>
              <a:buChar char="-"/>
            </a:pPr>
            <a:r>
              <a:rPr lang="en-US" sz="1600"/>
              <a:t>Executive alignment</a:t>
            </a:r>
          </a:p>
        </p:txBody>
      </p:sp>
      <p:sp>
        <p:nvSpPr>
          <p:cNvPr id="47" name="TextBox 46">
            <a:extLst>
              <a:ext uri="{FF2B5EF4-FFF2-40B4-BE49-F238E27FC236}">
                <a16:creationId xmlns:a16="http://schemas.microsoft.com/office/drawing/2014/main" id="{48BE57D0-7017-4FF7-BB0E-EF4E50EB28E3}"/>
              </a:ext>
            </a:extLst>
          </p:cNvPr>
          <p:cNvSpPr txBox="1"/>
          <p:nvPr/>
        </p:nvSpPr>
        <p:spPr>
          <a:xfrm>
            <a:off x="8398565" y="1633562"/>
            <a:ext cx="4463256" cy="332399"/>
          </a:xfrm>
          <a:prstGeom prst="rect">
            <a:avLst/>
          </a:prstGeom>
          <a:noFill/>
          <a:ln>
            <a:noFill/>
          </a:ln>
        </p:spPr>
        <p:txBody>
          <a:bodyPr wrap="square" lIns="0" tIns="0" rIns="0" bIns="0" rtlCol="0">
            <a:noAutofit/>
          </a:bodyPr>
          <a:lstStyle/>
          <a:p>
            <a:pPr defTabSz="1119076">
              <a:spcAft>
                <a:spcPts val="480"/>
              </a:spcAft>
              <a:buClr>
                <a:prstClr val="white"/>
              </a:buClr>
            </a:pPr>
            <a:r>
              <a:rPr lang="en-US" sz="2400">
                <a:ln w="3175">
                  <a:noFill/>
                </a:ln>
                <a:solidFill>
                  <a:srgbClr val="463668"/>
                </a:solidFill>
                <a:latin typeface="+mj-lt"/>
                <a:cs typeface="Segoe UI Semibold" panose="020B0702040204020203" pitchFamily="34" charset="0"/>
              </a:rPr>
              <a:t>Readiness assessment questions</a:t>
            </a:r>
          </a:p>
        </p:txBody>
      </p:sp>
      <p:sp>
        <p:nvSpPr>
          <p:cNvPr id="50" name="Rectangle 49">
            <a:extLst>
              <a:ext uri="{FF2B5EF4-FFF2-40B4-BE49-F238E27FC236}">
                <a16:creationId xmlns:a16="http://schemas.microsoft.com/office/drawing/2014/main" id="{8CD7B359-D725-48E6-844A-0D719C973828}"/>
              </a:ext>
            </a:extLst>
          </p:cNvPr>
          <p:cNvSpPr/>
          <p:nvPr/>
        </p:nvSpPr>
        <p:spPr>
          <a:xfrm>
            <a:off x="7948766" y="2502771"/>
            <a:ext cx="6275234" cy="3275629"/>
          </a:xfrm>
          <a:prstGeom prst="rect">
            <a:avLst/>
          </a:prstGeom>
        </p:spPr>
        <p:txBody>
          <a:bodyPr wrap="square" lIns="0" tIns="0" rIns="0" bIns="0">
            <a:noAutofit/>
          </a:bodyPr>
          <a:lstStyle/>
          <a:p>
            <a:pPr>
              <a:spcAft>
                <a:spcPts val="720"/>
              </a:spcAft>
            </a:pPr>
            <a:r>
              <a:rPr lang="en-US"/>
              <a:t>Determine readiness by asking these questions:</a:t>
            </a:r>
          </a:p>
          <a:p>
            <a:pPr marL="457200" indent="-342900">
              <a:spcAft>
                <a:spcPts val="1440"/>
              </a:spcAft>
              <a:buFont typeface="Verdana" panose="020B0604030504040204" pitchFamily="34" charset="0"/>
              <a:buChar char="-"/>
            </a:pPr>
            <a:r>
              <a:rPr lang="en-US" sz="1600"/>
              <a:t>What were the success factors when previously rolling out new technology? What were the pitfalls?</a:t>
            </a:r>
          </a:p>
          <a:p>
            <a:pPr marL="457200" indent="-342900">
              <a:spcAft>
                <a:spcPts val="1440"/>
              </a:spcAft>
              <a:buFont typeface="Verdana" panose="020B0604030504040204" pitchFamily="34" charset="0"/>
              <a:buChar char="-"/>
            </a:pPr>
            <a:r>
              <a:rPr lang="en-US" sz="1600"/>
              <a:t>Are there other major rollouts happening in the organization?</a:t>
            </a:r>
          </a:p>
          <a:p>
            <a:pPr marL="457200" indent="-342900">
              <a:spcAft>
                <a:spcPts val="1440"/>
              </a:spcAft>
              <a:buFont typeface="Verdana" panose="020B0604030504040204" pitchFamily="34" charset="0"/>
              <a:buChar char="-"/>
            </a:pPr>
            <a:r>
              <a:rPr lang="en-US" sz="1600"/>
              <a:t>What internal resources can be leveraged to help spread awareness? (i.e., communication channels, training cadence, leadership events, etc.)</a:t>
            </a:r>
          </a:p>
          <a:p>
            <a:pPr marL="457200" indent="-342900">
              <a:spcBef>
                <a:spcPts val="240"/>
              </a:spcBef>
              <a:spcAft>
                <a:spcPts val="360"/>
              </a:spcAft>
              <a:buFont typeface="Verdana" panose="020B0604030504040204" pitchFamily="34" charset="0"/>
              <a:buChar char="-"/>
            </a:pPr>
            <a:r>
              <a:rPr lang="en-US" sz="1600"/>
              <a:t>What are the benefits and risks with this roll out?</a:t>
            </a:r>
          </a:p>
          <a:p>
            <a:pPr marL="708660" lvl="1" indent="-205740">
              <a:spcBef>
                <a:spcPts val="120"/>
              </a:spcBef>
              <a:spcAft>
                <a:spcPts val="360"/>
              </a:spcAft>
              <a:buFont typeface="Courier New" panose="02070309020205020404" pitchFamily="49" charset="0"/>
              <a:buChar char="o"/>
            </a:pPr>
            <a:r>
              <a:rPr lang="en-US" sz="1600"/>
              <a:t>How can you highlight benefits? </a:t>
            </a:r>
          </a:p>
          <a:p>
            <a:pPr marL="708660" lvl="1" indent="-205740">
              <a:spcAft>
                <a:spcPts val="1440"/>
              </a:spcAft>
              <a:buFont typeface="Courier New" panose="02070309020205020404" pitchFamily="49" charset="0"/>
              <a:buChar char="o"/>
            </a:pPr>
            <a:r>
              <a:rPr lang="en-US" sz="1600"/>
              <a:t>How can you mitigate the risks?</a:t>
            </a:r>
          </a:p>
        </p:txBody>
      </p:sp>
      <p:cxnSp>
        <p:nvCxnSpPr>
          <p:cNvPr id="54" name="Straight Connector 53">
            <a:extLst>
              <a:ext uri="{FF2B5EF4-FFF2-40B4-BE49-F238E27FC236}">
                <a16:creationId xmlns:a16="http://schemas.microsoft.com/office/drawing/2014/main" id="{58EB1E1C-9D38-4A29-BA67-BC4A4B111EE5}"/>
              </a:ext>
              <a:ext uri="{C183D7F6-B498-43B3-948B-1728B52AA6E4}">
                <adec:decorative xmlns:adec="http://schemas.microsoft.com/office/drawing/2017/decorative" val="1"/>
              </a:ext>
            </a:extLst>
          </p:cNvPr>
          <p:cNvCxnSpPr>
            <a:cxnSpLocks/>
          </p:cNvCxnSpPr>
          <p:nvPr/>
        </p:nvCxnSpPr>
        <p:spPr>
          <a:xfrm>
            <a:off x="3771900" y="2072640"/>
            <a:ext cx="66294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DC5AFE6-4569-441B-A66F-D2C840870CB3}"/>
              </a:ext>
              <a:ext uri="{C183D7F6-B498-43B3-948B-1728B52AA6E4}">
                <adec:decorative xmlns:adec="http://schemas.microsoft.com/office/drawing/2017/decorative" val="1"/>
              </a:ext>
            </a:extLst>
          </p:cNvPr>
          <p:cNvCxnSpPr>
            <a:cxnSpLocks/>
          </p:cNvCxnSpPr>
          <p:nvPr/>
        </p:nvCxnSpPr>
        <p:spPr>
          <a:xfrm>
            <a:off x="705916" y="5330827"/>
            <a:ext cx="2486864"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0E3296-48CB-43DB-855C-3AB1510E3AFC}"/>
              </a:ext>
              <a:ext uri="{C183D7F6-B498-43B3-948B-1728B52AA6E4}">
                <adec:decorative xmlns:adec="http://schemas.microsoft.com/office/drawing/2017/decorative" val="1"/>
              </a:ext>
            </a:extLst>
          </p:cNvPr>
          <p:cNvCxnSpPr>
            <a:cxnSpLocks/>
          </p:cNvCxnSpPr>
          <p:nvPr/>
        </p:nvCxnSpPr>
        <p:spPr>
          <a:xfrm>
            <a:off x="3771900" y="5330827"/>
            <a:ext cx="66294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58E85BE-2C9E-42BC-B093-ECCC9B129081}"/>
              </a:ext>
              <a:ext uri="{C183D7F6-B498-43B3-948B-1728B52AA6E4}">
                <adec:decorative xmlns:adec="http://schemas.microsoft.com/office/drawing/2017/decorative" val="1"/>
              </a:ext>
            </a:extLst>
          </p:cNvPr>
          <p:cNvGrpSpPr/>
          <p:nvPr/>
        </p:nvGrpSpPr>
        <p:grpSpPr>
          <a:xfrm>
            <a:off x="3881759" y="4755517"/>
            <a:ext cx="453394" cy="453391"/>
            <a:chOff x="3234799" y="3962931"/>
            <a:chExt cx="377828" cy="377826"/>
          </a:xfrm>
        </p:grpSpPr>
        <p:sp>
          <p:nvSpPr>
            <p:cNvPr id="59" name="Oval 58">
              <a:extLst>
                <a:ext uri="{FF2B5EF4-FFF2-40B4-BE49-F238E27FC236}">
                  <a16:creationId xmlns:a16="http://schemas.microsoft.com/office/drawing/2014/main" id="{407DDE8E-C168-4673-BD5A-198F94290859}"/>
                </a:ext>
              </a:extLst>
            </p:cNvPr>
            <p:cNvSpPr/>
            <p:nvPr/>
          </p:nvSpPr>
          <p:spPr bwMode="auto">
            <a:xfrm>
              <a:off x="3234799" y="3962931"/>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grpSp>
          <p:nvGrpSpPr>
            <p:cNvPr id="71" name="Group 9">
              <a:extLst>
                <a:ext uri="{FF2B5EF4-FFF2-40B4-BE49-F238E27FC236}">
                  <a16:creationId xmlns:a16="http://schemas.microsoft.com/office/drawing/2014/main" id="{707D0A01-5585-4E1F-9863-D2CE1E43DB2F}"/>
                </a:ext>
              </a:extLst>
            </p:cNvPr>
            <p:cNvGrpSpPr>
              <a:grpSpLocks noChangeAspect="1"/>
            </p:cNvGrpSpPr>
            <p:nvPr/>
          </p:nvGrpSpPr>
          <p:grpSpPr bwMode="auto">
            <a:xfrm>
              <a:off x="3312337" y="4035866"/>
              <a:ext cx="222752" cy="231956"/>
              <a:chOff x="3857" y="2139"/>
              <a:chExt cx="121" cy="126"/>
            </a:xfrm>
          </p:grpSpPr>
          <p:sp>
            <p:nvSpPr>
              <p:cNvPr id="72" name="Freeform 10">
                <a:extLst>
                  <a:ext uri="{FF2B5EF4-FFF2-40B4-BE49-F238E27FC236}">
                    <a16:creationId xmlns:a16="http://schemas.microsoft.com/office/drawing/2014/main" id="{ED3A7178-CAA2-425E-B57F-CFC53AD5CC55}"/>
                  </a:ext>
                </a:extLst>
              </p:cNvPr>
              <p:cNvSpPr>
                <a:spLocks noEditPoints="1"/>
              </p:cNvSpPr>
              <p:nvPr/>
            </p:nvSpPr>
            <p:spPr bwMode="auto">
              <a:xfrm>
                <a:off x="3857" y="2204"/>
                <a:ext cx="121" cy="61"/>
              </a:xfrm>
              <a:custGeom>
                <a:avLst/>
                <a:gdLst>
                  <a:gd name="T0" fmla="*/ 28 w 86"/>
                  <a:gd name="T1" fmla="*/ 27 h 44"/>
                  <a:gd name="T2" fmla="*/ 47 w 86"/>
                  <a:gd name="T3" fmla="*/ 27 h 44"/>
                  <a:gd name="T4" fmla="*/ 54 w 86"/>
                  <a:gd name="T5" fmla="*/ 20 h 44"/>
                  <a:gd name="T6" fmla="*/ 54 w 86"/>
                  <a:gd name="T7" fmla="*/ 20 h 44"/>
                  <a:gd name="T8" fmla="*/ 47 w 86"/>
                  <a:gd name="T9" fmla="*/ 13 h 44"/>
                  <a:gd name="T10" fmla="*/ 17 w 86"/>
                  <a:gd name="T11" fmla="*/ 13 h 44"/>
                  <a:gd name="T12" fmla="*/ 0 w 86"/>
                  <a:gd name="T13" fmla="*/ 30 h 44"/>
                  <a:gd name="T14" fmla="*/ 13 w 86"/>
                  <a:gd name="T15" fmla="*/ 44 h 44"/>
                  <a:gd name="T16" fmla="*/ 16 w 86"/>
                  <a:gd name="T17" fmla="*/ 41 h 44"/>
                  <a:gd name="T18" fmla="*/ 54 w 86"/>
                  <a:gd name="T19" fmla="*/ 42 h 44"/>
                  <a:gd name="T20" fmla="*/ 83 w 86"/>
                  <a:gd name="T21" fmla="*/ 13 h 44"/>
                  <a:gd name="T22" fmla="*/ 83 w 86"/>
                  <a:gd name="T23" fmla="*/ 3 h 44"/>
                  <a:gd name="T24" fmla="*/ 83 w 86"/>
                  <a:gd name="T25" fmla="*/ 3 h 44"/>
                  <a:gd name="T26" fmla="*/ 73 w 86"/>
                  <a:gd name="T27" fmla="*/ 3 h 44"/>
                  <a:gd name="T28" fmla="*/ 54 w 86"/>
                  <a:gd name="T2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44">
                    <a:moveTo>
                      <a:pt x="28" y="27"/>
                    </a:moveTo>
                    <a:cubicBezTo>
                      <a:pt x="47" y="27"/>
                      <a:pt x="47" y="27"/>
                      <a:pt x="47" y="27"/>
                    </a:cubicBezTo>
                    <a:cubicBezTo>
                      <a:pt x="51" y="27"/>
                      <a:pt x="54" y="24"/>
                      <a:pt x="54" y="20"/>
                    </a:cubicBezTo>
                    <a:cubicBezTo>
                      <a:pt x="54" y="20"/>
                      <a:pt x="54" y="20"/>
                      <a:pt x="54" y="20"/>
                    </a:cubicBezTo>
                    <a:cubicBezTo>
                      <a:pt x="54" y="16"/>
                      <a:pt x="51" y="13"/>
                      <a:pt x="47" y="13"/>
                    </a:cubicBezTo>
                    <a:cubicBezTo>
                      <a:pt x="17" y="13"/>
                      <a:pt x="17" y="13"/>
                      <a:pt x="17" y="13"/>
                    </a:cubicBezTo>
                    <a:cubicBezTo>
                      <a:pt x="0" y="30"/>
                      <a:pt x="0" y="30"/>
                      <a:pt x="0" y="30"/>
                    </a:cubicBezTo>
                    <a:moveTo>
                      <a:pt x="13" y="44"/>
                    </a:moveTo>
                    <a:cubicBezTo>
                      <a:pt x="16" y="41"/>
                      <a:pt x="16" y="41"/>
                      <a:pt x="16" y="41"/>
                    </a:cubicBezTo>
                    <a:cubicBezTo>
                      <a:pt x="54" y="42"/>
                      <a:pt x="54" y="42"/>
                      <a:pt x="54" y="42"/>
                    </a:cubicBezTo>
                    <a:cubicBezTo>
                      <a:pt x="83" y="13"/>
                      <a:pt x="83" y="13"/>
                      <a:pt x="83" y="13"/>
                    </a:cubicBezTo>
                    <a:cubicBezTo>
                      <a:pt x="86" y="10"/>
                      <a:pt x="86" y="6"/>
                      <a:pt x="83" y="3"/>
                    </a:cubicBezTo>
                    <a:cubicBezTo>
                      <a:pt x="83" y="3"/>
                      <a:pt x="83" y="3"/>
                      <a:pt x="83" y="3"/>
                    </a:cubicBezTo>
                    <a:cubicBezTo>
                      <a:pt x="81" y="0"/>
                      <a:pt x="76" y="0"/>
                      <a:pt x="73" y="3"/>
                    </a:cubicBezTo>
                    <a:cubicBezTo>
                      <a:pt x="54" y="22"/>
                      <a:pt x="54" y="22"/>
                      <a:pt x="54" y="22"/>
                    </a:cubicBez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3" name="Freeform 11">
                <a:extLst>
                  <a:ext uri="{FF2B5EF4-FFF2-40B4-BE49-F238E27FC236}">
                    <a16:creationId xmlns:a16="http://schemas.microsoft.com/office/drawing/2014/main" id="{6C3E89FE-BD84-465C-B8E6-93FE8C12D1F8}"/>
                  </a:ext>
                </a:extLst>
              </p:cNvPr>
              <p:cNvSpPr>
                <a:spLocks/>
              </p:cNvSpPr>
              <p:nvPr/>
            </p:nvSpPr>
            <p:spPr bwMode="auto">
              <a:xfrm>
                <a:off x="3881" y="2139"/>
                <a:ext cx="61" cy="70"/>
              </a:xfrm>
              <a:custGeom>
                <a:avLst/>
                <a:gdLst>
                  <a:gd name="T0" fmla="*/ 0 w 61"/>
                  <a:gd name="T1" fmla="*/ 0 h 70"/>
                  <a:gd name="T2" fmla="*/ 61 w 61"/>
                  <a:gd name="T3" fmla="*/ 0 h 70"/>
                  <a:gd name="T4" fmla="*/ 61 w 61"/>
                  <a:gd name="T5" fmla="*/ 70 h 70"/>
                  <a:gd name="T6" fmla="*/ 0 w 61"/>
                  <a:gd name="T7" fmla="*/ 70 h 70"/>
                  <a:gd name="T8" fmla="*/ 0 w 61"/>
                  <a:gd name="T9" fmla="*/ 0 h 70"/>
                  <a:gd name="T10" fmla="*/ 0 w 61"/>
                  <a:gd name="T11" fmla="*/ 0 h 70"/>
                </a:gdLst>
                <a:ahLst/>
                <a:cxnLst>
                  <a:cxn ang="0">
                    <a:pos x="T0" y="T1"/>
                  </a:cxn>
                  <a:cxn ang="0">
                    <a:pos x="T2" y="T3"/>
                  </a:cxn>
                  <a:cxn ang="0">
                    <a:pos x="T4" y="T5"/>
                  </a:cxn>
                  <a:cxn ang="0">
                    <a:pos x="T6" y="T7"/>
                  </a:cxn>
                  <a:cxn ang="0">
                    <a:pos x="T8" y="T9"/>
                  </a:cxn>
                  <a:cxn ang="0">
                    <a:pos x="T10" y="T11"/>
                  </a:cxn>
                </a:cxnLst>
                <a:rect l="0" t="0" r="r" b="b"/>
                <a:pathLst>
                  <a:path w="61" h="70">
                    <a:moveTo>
                      <a:pt x="0" y="0"/>
                    </a:moveTo>
                    <a:lnTo>
                      <a:pt x="61" y="0"/>
                    </a:lnTo>
                    <a:lnTo>
                      <a:pt x="61" y="70"/>
                    </a:lnTo>
                    <a:lnTo>
                      <a:pt x="0" y="70"/>
                    </a:lnTo>
                    <a:lnTo>
                      <a:pt x="0" y="0"/>
                    </a:lnTo>
                    <a:lnTo>
                      <a:pt x="0" y="0"/>
                    </a:lnTo>
                    <a:close/>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4" name="Line 12">
                <a:extLst>
                  <a:ext uri="{FF2B5EF4-FFF2-40B4-BE49-F238E27FC236}">
                    <a16:creationId xmlns:a16="http://schemas.microsoft.com/office/drawing/2014/main" id="{BE853E90-953E-472E-8A05-0F8623E5B162}"/>
                  </a:ext>
                </a:extLst>
              </p:cNvPr>
              <p:cNvSpPr>
                <a:spLocks noChangeShapeType="1"/>
              </p:cNvSpPr>
              <p:nvPr/>
            </p:nvSpPr>
            <p:spPr bwMode="auto">
              <a:xfrm>
                <a:off x="3912" y="2156"/>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5" name="Freeform 13">
                <a:extLst>
                  <a:ext uri="{FF2B5EF4-FFF2-40B4-BE49-F238E27FC236}">
                    <a16:creationId xmlns:a16="http://schemas.microsoft.com/office/drawing/2014/main" id="{32225618-0D0E-4F6E-AA9B-36D510EF52ED}"/>
                  </a:ext>
                </a:extLst>
              </p:cNvPr>
              <p:cNvSpPr>
                <a:spLocks/>
              </p:cNvSpPr>
              <p:nvPr/>
            </p:nvSpPr>
            <p:spPr bwMode="auto">
              <a:xfrm>
                <a:off x="3890" y="2149"/>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6" name="Freeform 14">
                <a:extLst>
                  <a:ext uri="{FF2B5EF4-FFF2-40B4-BE49-F238E27FC236}">
                    <a16:creationId xmlns:a16="http://schemas.microsoft.com/office/drawing/2014/main" id="{9FEBE6C2-CFD2-42E4-9141-D81A261846CF}"/>
                  </a:ext>
                </a:extLst>
              </p:cNvPr>
              <p:cNvSpPr>
                <a:spLocks/>
              </p:cNvSpPr>
              <p:nvPr/>
            </p:nvSpPr>
            <p:spPr bwMode="auto">
              <a:xfrm>
                <a:off x="3890" y="2167"/>
                <a:ext cx="17" cy="12"/>
              </a:xfrm>
              <a:custGeom>
                <a:avLst/>
                <a:gdLst>
                  <a:gd name="T0" fmla="*/ 0 w 17"/>
                  <a:gd name="T1" fmla="*/ 6 h 12"/>
                  <a:gd name="T2" fmla="*/ 5 w 17"/>
                  <a:gd name="T3" fmla="*/ 12 h 12"/>
                  <a:gd name="T4" fmla="*/ 17 w 17"/>
                  <a:gd name="T5" fmla="*/ 0 h 12"/>
                </a:gdLst>
                <a:ahLst/>
                <a:cxnLst>
                  <a:cxn ang="0">
                    <a:pos x="T0" y="T1"/>
                  </a:cxn>
                  <a:cxn ang="0">
                    <a:pos x="T2" y="T3"/>
                  </a:cxn>
                  <a:cxn ang="0">
                    <a:pos x="T4" y="T5"/>
                  </a:cxn>
                </a:cxnLst>
                <a:rect l="0" t="0" r="r" b="b"/>
                <a:pathLst>
                  <a:path w="17" h="12">
                    <a:moveTo>
                      <a:pt x="0" y="6"/>
                    </a:moveTo>
                    <a:lnTo>
                      <a:pt x="5" y="12"/>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7" name="Freeform 15">
                <a:extLst>
                  <a:ext uri="{FF2B5EF4-FFF2-40B4-BE49-F238E27FC236}">
                    <a16:creationId xmlns:a16="http://schemas.microsoft.com/office/drawing/2014/main" id="{EF53395E-93B6-440E-A995-9C27253F17D2}"/>
                  </a:ext>
                </a:extLst>
              </p:cNvPr>
              <p:cNvSpPr>
                <a:spLocks/>
              </p:cNvSpPr>
              <p:nvPr/>
            </p:nvSpPr>
            <p:spPr bwMode="auto">
              <a:xfrm>
                <a:off x="3890" y="2187"/>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8" name="Line 16">
                <a:extLst>
                  <a:ext uri="{FF2B5EF4-FFF2-40B4-BE49-F238E27FC236}">
                    <a16:creationId xmlns:a16="http://schemas.microsoft.com/office/drawing/2014/main" id="{62F78C02-C6E7-4526-B5B4-ACB95503C8AF}"/>
                  </a:ext>
                </a:extLst>
              </p:cNvPr>
              <p:cNvSpPr>
                <a:spLocks noChangeShapeType="1"/>
              </p:cNvSpPr>
              <p:nvPr/>
            </p:nvSpPr>
            <p:spPr bwMode="auto">
              <a:xfrm>
                <a:off x="3912" y="2174"/>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sp>
            <p:nvSpPr>
              <p:cNvPr id="79" name="Line 17">
                <a:extLst>
                  <a:ext uri="{FF2B5EF4-FFF2-40B4-BE49-F238E27FC236}">
                    <a16:creationId xmlns:a16="http://schemas.microsoft.com/office/drawing/2014/main" id="{5878319F-DC66-4855-905E-051F62583EF9}"/>
                  </a:ext>
                </a:extLst>
              </p:cNvPr>
              <p:cNvSpPr>
                <a:spLocks noChangeShapeType="1"/>
              </p:cNvSpPr>
              <p:nvPr/>
            </p:nvSpPr>
            <p:spPr bwMode="auto">
              <a:xfrm>
                <a:off x="3912" y="2193"/>
                <a:ext cx="21" cy="0"/>
              </a:xfrm>
              <a:prstGeom prst="line">
                <a:avLst/>
              </a:prstGeom>
              <a:noFill/>
              <a:ln w="12700" cap="flat">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sz="2160">
                  <a:solidFill>
                    <a:srgbClr val="462557"/>
                  </a:solidFill>
                </a:endParaRPr>
              </a:p>
            </p:txBody>
          </p:sp>
        </p:grpSp>
      </p:grpSp>
      <p:grpSp>
        <p:nvGrpSpPr>
          <p:cNvPr id="86" name="Group 85">
            <a:extLst>
              <a:ext uri="{FF2B5EF4-FFF2-40B4-BE49-F238E27FC236}">
                <a16:creationId xmlns:a16="http://schemas.microsoft.com/office/drawing/2014/main" id="{3D46204E-F49A-49DE-A438-E0C43A20EA71}"/>
              </a:ext>
              <a:ext uri="{C183D7F6-B498-43B3-948B-1728B52AA6E4}">
                <adec:decorative xmlns:adec="http://schemas.microsoft.com/office/drawing/2017/decorative" val="1"/>
              </a:ext>
            </a:extLst>
          </p:cNvPr>
          <p:cNvGrpSpPr>
            <a:grpSpLocks/>
          </p:cNvGrpSpPr>
          <p:nvPr/>
        </p:nvGrpSpPr>
        <p:grpSpPr>
          <a:xfrm>
            <a:off x="3881759" y="1497330"/>
            <a:ext cx="453394" cy="453391"/>
            <a:chOff x="6869539" y="1247775"/>
            <a:chExt cx="377828" cy="377826"/>
          </a:xfrm>
        </p:grpSpPr>
        <p:sp>
          <p:nvSpPr>
            <p:cNvPr id="65" name="Oval 64">
              <a:extLst>
                <a:ext uri="{FF2B5EF4-FFF2-40B4-BE49-F238E27FC236}">
                  <a16:creationId xmlns:a16="http://schemas.microsoft.com/office/drawing/2014/main" id="{83FC58E2-4EE1-4497-93F5-F848CD51831F}"/>
                </a:ext>
              </a:extLst>
            </p:cNvPr>
            <p:cNvSpPr/>
            <p:nvPr/>
          </p:nvSpPr>
          <p:spPr bwMode="auto">
            <a:xfrm>
              <a:off x="6869539" y="1247775"/>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sp>
          <p:nvSpPr>
            <p:cNvPr id="85" name="question" title="Icon of a question mark">
              <a:extLst>
                <a:ext uri="{FF2B5EF4-FFF2-40B4-BE49-F238E27FC236}">
                  <a16:creationId xmlns:a16="http://schemas.microsoft.com/office/drawing/2014/main" id="{FB3C674D-FEB1-4C8A-B358-65D46A057276}"/>
                </a:ext>
              </a:extLst>
            </p:cNvPr>
            <p:cNvSpPr>
              <a:spLocks noChangeAspect="1" noEditPoints="1"/>
            </p:cNvSpPr>
            <p:nvPr/>
          </p:nvSpPr>
          <p:spPr bwMode="auto">
            <a:xfrm>
              <a:off x="6989645" y="1307477"/>
              <a:ext cx="137616" cy="258422"/>
            </a:xfrm>
            <a:custGeom>
              <a:avLst/>
              <a:gdLst>
                <a:gd name="T0" fmla="*/ 0 w 180"/>
                <a:gd name="T1" fmla="*/ 90 h 340"/>
                <a:gd name="T2" fmla="*/ 90 w 180"/>
                <a:gd name="T3" fmla="*/ 0 h 340"/>
                <a:gd name="T4" fmla="*/ 180 w 180"/>
                <a:gd name="T5" fmla="*/ 90 h 340"/>
                <a:gd name="T6" fmla="*/ 148 w 180"/>
                <a:gd name="T7" fmla="*/ 156 h 340"/>
                <a:gd name="T8" fmla="*/ 95 w 180"/>
                <a:gd name="T9" fmla="*/ 217 h 340"/>
                <a:gd name="T10" fmla="*/ 90 w 180"/>
                <a:gd name="T11" fmla="*/ 279 h 340"/>
                <a:gd name="T12" fmla="*/ 86 w 180"/>
                <a:gd name="T13" fmla="*/ 340 h 340"/>
                <a:gd name="T14" fmla="*/ 94 w 180"/>
                <a:gd name="T15" fmla="*/ 340 h 340"/>
                <a:gd name="T16" fmla="*/ 94 w 180"/>
                <a:gd name="T17" fmla="*/ 332 h 340"/>
                <a:gd name="T18" fmla="*/ 86 w 180"/>
                <a:gd name="T19" fmla="*/ 332 h 340"/>
                <a:gd name="T20" fmla="*/ 86 w 180"/>
                <a:gd name="T2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40">
                  <a:moveTo>
                    <a:pt x="0" y="90"/>
                  </a:moveTo>
                  <a:cubicBezTo>
                    <a:pt x="0" y="40"/>
                    <a:pt x="40" y="0"/>
                    <a:pt x="90" y="0"/>
                  </a:cubicBezTo>
                  <a:cubicBezTo>
                    <a:pt x="139" y="0"/>
                    <a:pt x="180" y="40"/>
                    <a:pt x="180" y="90"/>
                  </a:cubicBezTo>
                  <a:cubicBezTo>
                    <a:pt x="180" y="116"/>
                    <a:pt x="169" y="138"/>
                    <a:pt x="148" y="156"/>
                  </a:cubicBezTo>
                  <a:cubicBezTo>
                    <a:pt x="148" y="156"/>
                    <a:pt x="109" y="186"/>
                    <a:pt x="95" y="217"/>
                  </a:cubicBezTo>
                  <a:cubicBezTo>
                    <a:pt x="86" y="236"/>
                    <a:pt x="90" y="279"/>
                    <a:pt x="90" y="279"/>
                  </a:cubicBezTo>
                  <a:moveTo>
                    <a:pt x="86" y="340"/>
                  </a:moveTo>
                  <a:cubicBezTo>
                    <a:pt x="94" y="340"/>
                    <a:pt x="94" y="340"/>
                    <a:pt x="94" y="340"/>
                  </a:cubicBezTo>
                  <a:cubicBezTo>
                    <a:pt x="94" y="332"/>
                    <a:pt x="94" y="332"/>
                    <a:pt x="94" y="332"/>
                  </a:cubicBezTo>
                  <a:cubicBezTo>
                    <a:pt x="86" y="332"/>
                    <a:pt x="86" y="332"/>
                    <a:pt x="86" y="332"/>
                  </a:cubicBezTo>
                  <a:lnTo>
                    <a:pt x="86" y="340"/>
                  </a:ln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US" sz="2160">
                <a:solidFill>
                  <a:srgbClr val="462557"/>
                </a:solidFill>
              </a:endParaRPr>
            </a:p>
          </p:txBody>
        </p:sp>
      </p:grpSp>
      <p:grpSp>
        <p:nvGrpSpPr>
          <p:cNvPr id="2" name="Group 1">
            <a:extLst>
              <a:ext uri="{FF2B5EF4-FFF2-40B4-BE49-F238E27FC236}">
                <a16:creationId xmlns:a16="http://schemas.microsoft.com/office/drawing/2014/main" id="{283007EB-42BC-424E-A6C2-4ADCBA7D7921}"/>
              </a:ext>
              <a:ext uri="{C183D7F6-B498-43B3-948B-1728B52AA6E4}">
                <adec:decorative xmlns:adec="http://schemas.microsoft.com/office/drawing/2017/decorative" val="1"/>
              </a:ext>
            </a:extLst>
          </p:cNvPr>
          <p:cNvGrpSpPr/>
          <p:nvPr/>
        </p:nvGrpSpPr>
        <p:grpSpPr>
          <a:xfrm>
            <a:off x="13414640" y="1497331"/>
            <a:ext cx="662940" cy="575310"/>
            <a:chOff x="6777990" y="1247775"/>
            <a:chExt cx="552450" cy="479425"/>
          </a:xfrm>
        </p:grpSpPr>
        <p:cxnSp>
          <p:nvCxnSpPr>
            <p:cNvPr id="64" name="Straight Connector 63">
              <a:extLst>
                <a:ext uri="{FF2B5EF4-FFF2-40B4-BE49-F238E27FC236}">
                  <a16:creationId xmlns:a16="http://schemas.microsoft.com/office/drawing/2014/main" id="{F04729A3-5C4D-4503-AF10-75BA634EF8FC}"/>
                </a:ext>
              </a:extLst>
            </p:cNvPr>
            <p:cNvCxnSpPr>
              <a:cxnSpLocks/>
            </p:cNvCxnSpPr>
            <p:nvPr/>
          </p:nvCxnSpPr>
          <p:spPr>
            <a:xfrm>
              <a:off x="6777990" y="1727200"/>
              <a:ext cx="552450"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0A4165F8-A016-40D6-B83D-170A2F31CDAB}"/>
                </a:ext>
              </a:extLst>
            </p:cNvPr>
            <p:cNvGrpSpPr>
              <a:grpSpLocks/>
            </p:cNvGrpSpPr>
            <p:nvPr/>
          </p:nvGrpSpPr>
          <p:grpSpPr>
            <a:xfrm>
              <a:off x="6869539" y="1247775"/>
              <a:ext cx="377828" cy="377826"/>
              <a:chOff x="3234799" y="1247775"/>
              <a:chExt cx="377828" cy="377826"/>
            </a:xfrm>
          </p:grpSpPr>
          <p:sp>
            <p:nvSpPr>
              <p:cNvPr id="52" name="Oval 51">
                <a:extLst>
                  <a:ext uri="{FF2B5EF4-FFF2-40B4-BE49-F238E27FC236}">
                    <a16:creationId xmlns:a16="http://schemas.microsoft.com/office/drawing/2014/main" id="{833393A9-B92C-4D0A-B6C0-3A8F7326303D}"/>
                  </a:ext>
                </a:extLst>
              </p:cNvPr>
              <p:cNvSpPr/>
              <p:nvPr/>
            </p:nvSpPr>
            <p:spPr bwMode="auto">
              <a:xfrm>
                <a:off x="3234799" y="1247775"/>
                <a:ext cx="377828" cy="377826"/>
              </a:xfrm>
              <a:prstGeom prst="ellipse">
                <a:avLst/>
              </a:prstGeom>
              <a:solidFill>
                <a:schemeClr val="bg1"/>
              </a:solidFill>
              <a:ln w="12700">
                <a:solidFill>
                  <a:srgbClr val="463668"/>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462557"/>
                  </a:solidFill>
                  <a:ea typeface="Segoe UI" pitchFamily="34" charset="0"/>
                  <a:cs typeface="Segoe UI" pitchFamily="34" charset="0"/>
                </a:endParaRPr>
              </a:p>
            </p:txBody>
          </p:sp>
          <p:grpSp>
            <p:nvGrpSpPr>
              <p:cNvPr id="80" name="Group 79">
                <a:extLst>
                  <a:ext uri="{FF2B5EF4-FFF2-40B4-BE49-F238E27FC236}">
                    <a16:creationId xmlns:a16="http://schemas.microsoft.com/office/drawing/2014/main" id="{82DD58C1-982F-406E-9617-D47CC0F1A175}"/>
                  </a:ext>
                </a:extLst>
              </p:cNvPr>
              <p:cNvGrpSpPr/>
              <p:nvPr/>
            </p:nvGrpSpPr>
            <p:grpSpPr>
              <a:xfrm>
                <a:off x="3330010" y="1322163"/>
                <a:ext cx="187406" cy="229050"/>
                <a:chOff x="7188986" y="3342752"/>
                <a:chExt cx="257175" cy="314325"/>
              </a:xfrm>
            </p:grpSpPr>
            <p:sp>
              <p:nvSpPr>
                <p:cNvPr id="81" name="Freeform: Shape 80">
                  <a:extLst>
                    <a:ext uri="{FF2B5EF4-FFF2-40B4-BE49-F238E27FC236}">
                      <a16:creationId xmlns:a16="http://schemas.microsoft.com/office/drawing/2014/main" id="{D3868AB9-AE04-4540-AB58-1E85BA478089}"/>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sp>
              <p:nvSpPr>
                <p:cNvPr id="82" name="Freeform: Shape 81">
                  <a:extLst>
                    <a:ext uri="{FF2B5EF4-FFF2-40B4-BE49-F238E27FC236}">
                      <a16:creationId xmlns:a16="http://schemas.microsoft.com/office/drawing/2014/main" id="{0CD6190C-13ED-4D8A-BF9C-A8F9D4FF956E}"/>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sp>
              <p:nvSpPr>
                <p:cNvPr id="83" name="Freeform: Shape 82">
                  <a:extLst>
                    <a:ext uri="{FF2B5EF4-FFF2-40B4-BE49-F238E27FC236}">
                      <a16:creationId xmlns:a16="http://schemas.microsoft.com/office/drawing/2014/main" id="{DB0027EB-7F6D-459B-BE90-F5C6064F752F}"/>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rgbClr val="463668"/>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solidFill>
                      <a:srgbClr val="462557"/>
                    </a:solidFill>
                  </a:endParaRPr>
                </a:p>
              </p:txBody>
            </p:sp>
          </p:grpSp>
        </p:grpSp>
      </p:grpSp>
      <p:sp>
        <p:nvSpPr>
          <p:cNvPr id="8" name="Rectangle 7">
            <a:extLst>
              <a:ext uri="{FF2B5EF4-FFF2-40B4-BE49-F238E27FC236}">
                <a16:creationId xmlns:a16="http://schemas.microsoft.com/office/drawing/2014/main" id="{F1597B0E-AB60-CCAF-3515-93D9E9EFF58E}"/>
              </a:ext>
              <a:ext uri="{C183D7F6-B498-43B3-948B-1728B52AA6E4}">
                <adec:decorative xmlns:adec="http://schemas.microsoft.com/office/drawing/2017/decorative" val="1"/>
              </a:ext>
            </a:extLst>
          </p:cNvPr>
          <p:cNvSpPr/>
          <p:nvPr/>
        </p:nvSpPr>
        <p:spPr bwMode="auto">
          <a:xfrm rot="5400000">
            <a:off x="9944295" y="3543499"/>
            <a:ext cx="2192530" cy="7179676"/>
          </a:xfrm>
          <a:prstGeom prst="rect">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C96BDED7-73B5-EFFB-7EB0-6A8AFE055FBB}"/>
              </a:ext>
            </a:extLst>
          </p:cNvPr>
          <p:cNvSpPr txBox="1"/>
          <p:nvPr/>
        </p:nvSpPr>
        <p:spPr>
          <a:xfrm>
            <a:off x="7709004" y="6409849"/>
            <a:ext cx="6734866" cy="1323439"/>
          </a:xfrm>
          <a:prstGeom prst="rect">
            <a:avLst/>
          </a:prstGeom>
          <a:noFill/>
        </p:spPr>
        <p:txBody>
          <a:bodyPr wrap="square" lIns="0" tIns="0" rIns="0" bIns="0" rtlCol="0">
            <a:spAutoFit/>
          </a:bodyPr>
          <a:lstStyle/>
          <a:p>
            <a:r>
              <a:rPr lang="en-US">
                <a:solidFill>
                  <a:schemeClr val="bg2"/>
                </a:solidFill>
                <a:latin typeface="+mj-lt"/>
                <a:cs typeface="Segoe UI" panose="020B0502040204020203" pitchFamily="34" charset="0"/>
              </a:rPr>
              <a:t>What will the impacting changes be?</a:t>
            </a:r>
          </a:p>
          <a:p>
            <a:endParaRPr lang="en-US" sz="1200">
              <a:solidFill>
                <a:schemeClr val="bg2"/>
              </a:solidFill>
            </a:endParaRPr>
          </a:p>
          <a:p>
            <a:r>
              <a:rPr lang="en-US" sz="1400">
                <a:solidFill>
                  <a:schemeClr val="bg2"/>
                </a:solidFill>
              </a:rPr>
              <a:t>Identify who will be most impacted by the change of Viva Amplify adoption. Create a collaboration space for these individuals to discuss experiences, tips/best practices for driving adoption, and scenarios. For example, this may be the early adopter leads for each team at your company who wouldn’t normally interact much with each other.</a:t>
            </a:r>
          </a:p>
        </p:txBody>
      </p:sp>
      <p:cxnSp>
        <p:nvCxnSpPr>
          <p:cNvPr id="6" name="Straight Connector 5">
            <a:extLst>
              <a:ext uri="{FF2B5EF4-FFF2-40B4-BE49-F238E27FC236}">
                <a16:creationId xmlns:a16="http://schemas.microsoft.com/office/drawing/2014/main" id="{FE2C7A39-DEEF-2627-856E-D15C4D8DEE21}"/>
              </a:ext>
              <a:ext uri="{C183D7F6-B498-43B3-948B-1728B52AA6E4}">
                <adec:decorative xmlns:adec="http://schemas.microsoft.com/office/drawing/2017/decorative" val="1"/>
              </a:ext>
            </a:extLst>
          </p:cNvPr>
          <p:cNvCxnSpPr>
            <a:cxnSpLocks/>
          </p:cNvCxnSpPr>
          <p:nvPr/>
        </p:nvCxnSpPr>
        <p:spPr>
          <a:xfrm>
            <a:off x="8398565" y="2072640"/>
            <a:ext cx="4463256" cy="0"/>
          </a:xfrm>
          <a:prstGeom prst="line">
            <a:avLst/>
          </a:prstGeom>
          <a:ln w="25400" cap="rnd">
            <a:solidFill>
              <a:srgbClr val="46366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28090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14E5-708B-27AB-43E9-BF4D9DC22C00}"/>
              </a:ext>
            </a:extLst>
          </p:cNvPr>
          <p:cNvSpPr>
            <a:spLocks noGrp="1"/>
          </p:cNvSpPr>
          <p:nvPr>
            <p:ph type="title"/>
          </p:nvPr>
        </p:nvSpPr>
        <p:spPr>
          <a:xfrm>
            <a:off x="705916" y="548640"/>
            <a:ext cx="13222224" cy="553998"/>
          </a:xfrm>
        </p:spPr>
        <p:txBody>
          <a:bodyPr/>
          <a:lstStyle/>
          <a:p>
            <a:r>
              <a:rPr lang="en-US" sz="3600"/>
              <a:t>Assess your environment</a:t>
            </a:r>
          </a:p>
        </p:txBody>
      </p:sp>
      <p:sp>
        <p:nvSpPr>
          <p:cNvPr id="3" name="Text Placeholder 2">
            <a:extLst>
              <a:ext uri="{FF2B5EF4-FFF2-40B4-BE49-F238E27FC236}">
                <a16:creationId xmlns:a16="http://schemas.microsoft.com/office/drawing/2014/main" id="{863A5591-07BF-5921-C911-C43E9EA72FC9}"/>
              </a:ext>
            </a:extLst>
          </p:cNvPr>
          <p:cNvSpPr>
            <a:spLocks noGrp="1"/>
          </p:cNvSpPr>
          <p:nvPr>
            <p:ph type="body" sz="quarter" idx="10"/>
          </p:nvPr>
        </p:nvSpPr>
        <p:spPr>
          <a:xfrm>
            <a:off x="703668" y="1721244"/>
            <a:ext cx="13222224" cy="5098319"/>
          </a:xfrm>
        </p:spPr>
        <p:txBody>
          <a:bodyPr vert="horz" wrap="square" lIns="0" tIns="0" rIns="0" bIns="0" rtlCol="0" anchor="t">
            <a:spAutoFit/>
          </a:bodyPr>
          <a:lstStyle/>
          <a:p>
            <a:pPr marL="0" lvl="1" defTabSz="896181">
              <a:spcAft>
                <a:spcPts val="300"/>
              </a:spcAft>
              <a:buSzPct val="90000"/>
            </a:pPr>
            <a:r>
              <a:rPr lang="en-US" sz="2800">
                <a:latin typeface="+mj-lt"/>
                <a:cs typeface="Segoe UI" panose="020B0502040204020203" pitchFamily="34" charset="0"/>
              </a:rPr>
              <a:t>Take inventory of your current investments</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Does your organization create any campaigns (Benefits, Charitable Giving, Learning events)?</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Does your organization use a campaign platform? How do you use it – way to create the communications, tracking, reporting?</a:t>
            </a:r>
          </a:p>
          <a:p>
            <a:pPr marL="104775" lvl="2" defTabSz="896181">
              <a:spcAft>
                <a:spcPts val="600"/>
              </a:spcAft>
              <a:buSzPct val="90000"/>
            </a:pPr>
            <a:r>
              <a:rPr lang="en-US" sz="2800">
                <a:latin typeface="+mj-lt"/>
                <a:cs typeface="Segoe UI" panose="020B0502040204020203" pitchFamily="34" charset="0"/>
              </a:rPr>
              <a:t>Determine gaps </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What does campaign management currently look like across your organization?</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How do employees collaborate on campaigns, workflow, editing, and sharing?</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Do employees consume communications across several channels or just one channel? </a:t>
            </a:r>
          </a:p>
          <a:p>
            <a:pPr marL="390525" lvl="2" indent="-285750" defTabSz="896181">
              <a:spcAft>
                <a:spcPts val="600"/>
              </a:spcAft>
              <a:buSzPct val="90000"/>
              <a:buFont typeface="Arial" panose="020B0604020202020204" pitchFamily="34" charset="0"/>
              <a:buChar char="•"/>
            </a:pPr>
            <a:r>
              <a:rPr lang="en-US" sz="2000">
                <a:cs typeface="Segoe UI"/>
              </a:rPr>
              <a:t>Do employees have (or feel that they have) an opportunity to consume the communications on their own time and pace and in the channel, they prefer?</a:t>
            </a:r>
          </a:p>
          <a:p>
            <a:pPr marL="390525" lvl="2" indent="-285750" defTabSz="896181">
              <a:spcAft>
                <a:spcPts val="600"/>
              </a:spcAft>
              <a:buSzPct val="90000"/>
              <a:buFont typeface="Arial" panose="020B0604020202020204" pitchFamily="34" charset="0"/>
              <a:buChar char="•"/>
            </a:pPr>
            <a:r>
              <a:rPr lang="en-US" sz="2000">
                <a:cs typeface="Segoe UI" panose="020B0502040204020203" pitchFamily="34" charset="0"/>
              </a:rPr>
              <a:t>Do you have the reporting that is needed to determine engagement of communications across the organization?</a:t>
            </a:r>
          </a:p>
          <a:p>
            <a:pPr marL="104775" lvl="2" defTabSz="896181">
              <a:spcAft>
                <a:spcPts val="600"/>
              </a:spcAft>
              <a:buSzPct val="90000"/>
            </a:pPr>
            <a:endParaRPr lang="en-US" sz="1600">
              <a:cs typeface="Segoe UI" panose="020B0502040204020203" pitchFamily="34" charset="0"/>
            </a:endParaRPr>
          </a:p>
        </p:txBody>
      </p:sp>
    </p:spTree>
    <p:extLst>
      <p:ext uri="{BB962C8B-B14F-4D97-AF65-F5344CB8AC3E}">
        <p14:creationId xmlns:p14="http://schemas.microsoft.com/office/powerpoint/2010/main" val="29208191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14E5-708B-27AB-43E9-BF4D9DC22C00}"/>
              </a:ext>
            </a:extLst>
          </p:cNvPr>
          <p:cNvSpPr>
            <a:spLocks noGrp="1"/>
          </p:cNvSpPr>
          <p:nvPr>
            <p:ph type="title"/>
          </p:nvPr>
        </p:nvSpPr>
        <p:spPr>
          <a:xfrm>
            <a:off x="705916" y="548640"/>
            <a:ext cx="13222224" cy="553998"/>
          </a:xfrm>
        </p:spPr>
        <p:txBody>
          <a:bodyPr/>
          <a:lstStyle/>
          <a:p>
            <a:r>
              <a:rPr lang="en-US" sz="3600"/>
              <a:t>Assess your technical readiness</a:t>
            </a:r>
          </a:p>
        </p:txBody>
      </p:sp>
      <p:sp>
        <p:nvSpPr>
          <p:cNvPr id="3" name="Text Placeholder 2">
            <a:extLst>
              <a:ext uri="{FF2B5EF4-FFF2-40B4-BE49-F238E27FC236}">
                <a16:creationId xmlns:a16="http://schemas.microsoft.com/office/drawing/2014/main" id="{863A5591-07BF-5921-C911-C43E9EA72FC9}"/>
              </a:ext>
            </a:extLst>
          </p:cNvPr>
          <p:cNvSpPr>
            <a:spLocks noGrp="1"/>
          </p:cNvSpPr>
          <p:nvPr>
            <p:ph type="body" sz="quarter" idx="10"/>
          </p:nvPr>
        </p:nvSpPr>
        <p:spPr>
          <a:xfrm>
            <a:off x="703668" y="1496899"/>
            <a:ext cx="13222224" cy="861774"/>
          </a:xfrm>
        </p:spPr>
        <p:txBody>
          <a:bodyPr/>
          <a:lstStyle/>
          <a:p>
            <a:pPr marL="0" lvl="1" defTabSz="896181">
              <a:spcAft>
                <a:spcPts val="300"/>
              </a:spcAft>
              <a:buSzPct val="90000"/>
            </a:pPr>
            <a:r>
              <a:rPr lang="en-US" sz="2800">
                <a:cs typeface="Segoe UI" panose="020B0502040204020203" pitchFamily="34" charset="0"/>
              </a:rPr>
              <a:t>Technical readiness is key to ensuring your organization is ready for launch. Use this checklist to identify items that need to be completed before go-live.</a:t>
            </a:r>
            <a:endParaRPr lang="en-US" sz="2000">
              <a:cs typeface="Segoe UI" panose="020B0502040204020203" pitchFamily="34" charset="0"/>
            </a:endParaRPr>
          </a:p>
        </p:txBody>
      </p:sp>
      <p:graphicFrame>
        <p:nvGraphicFramePr>
          <p:cNvPr id="5" name="Table 3">
            <a:extLst>
              <a:ext uri="{FF2B5EF4-FFF2-40B4-BE49-F238E27FC236}">
                <a16:creationId xmlns:a16="http://schemas.microsoft.com/office/drawing/2014/main" id="{21147160-4EDB-B88C-395F-51282322634A}"/>
              </a:ext>
            </a:extLst>
          </p:cNvPr>
          <p:cNvGraphicFramePr>
            <a:graphicFrameLocks noGrp="1"/>
          </p:cNvGraphicFramePr>
          <p:nvPr>
            <p:extLst>
              <p:ext uri="{D42A27DB-BD31-4B8C-83A1-F6EECF244321}">
                <p14:modId xmlns:p14="http://schemas.microsoft.com/office/powerpoint/2010/main" val="2047987702"/>
              </p:ext>
            </p:extLst>
          </p:nvPr>
        </p:nvGraphicFramePr>
        <p:xfrm>
          <a:off x="914400" y="2565779"/>
          <a:ext cx="13011492" cy="2158667"/>
        </p:xfrm>
        <a:graphic>
          <a:graphicData uri="http://schemas.openxmlformats.org/drawingml/2006/table">
            <a:tbl>
              <a:tblPr firstRow="1">
                <a:tableStyleId>{9D7B26C5-4107-4FEC-AEDC-1716B250A1EF}</a:tableStyleId>
              </a:tblPr>
              <a:tblGrid>
                <a:gridCol w="5118015">
                  <a:extLst>
                    <a:ext uri="{9D8B030D-6E8A-4147-A177-3AD203B41FA5}">
                      <a16:colId xmlns:a16="http://schemas.microsoft.com/office/drawing/2014/main" val="690375846"/>
                    </a:ext>
                  </a:extLst>
                </a:gridCol>
                <a:gridCol w="1696968">
                  <a:extLst>
                    <a:ext uri="{9D8B030D-6E8A-4147-A177-3AD203B41FA5}">
                      <a16:colId xmlns:a16="http://schemas.microsoft.com/office/drawing/2014/main" val="1108070410"/>
                    </a:ext>
                  </a:extLst>
                </a:gridCol>
                <a:gridCol w="6196509">
                  <a:extLst>
                    <a:ext uri="{9D8B030D-6E8A-4147-A177-3AD203B41FA5}">
                      <a16:colId xmlns:a16="http://schemas.microsoft.com/office/drawing/2014/main" val="3535980231"/>
                    </a:ext>
                  </a:extLst>
                </a:gridCol>
              </a:tblGrid>
              <a:tr h="407790">
                <a:tc>
                  <a:txBody>
                    <a:bodyPr/>
                    <a:lstStyle/>
                    <a:p>
                      <a:pPr algn="ctr">
                        <a:lnSpc>
                          <a:spcPct val="100000"/>
                        </a:lnSpc>
                      </a:pPr>
                      <a:r>
                        <a:rPr lang="en-US" sz="1400" b="0" i="0" kern="1200">
                          <a:ln w="3175">
                            <a:noFill/>
                          </a:ln>
                          <a:solidFill>
                            <a:schemeClr val="bg1"/>
                          </a:solidFill>
                          <a:latin typeface="+mj-lt"/>
                          <a:ea typeface="+mn-ea"/>
                          <a:cs typeface="Segoe UI Semibold"/>
                        </a:rPr>
                        <a:t>Readiness Item</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tc>
                  <a:txBody>
                    <a:bodyPr/>
                    <a:lstStyle/>
                    <a:p>
                      <a:pPr marL="0" algn="ctr" defTabSz="914400" rtl="0" eaLnBrk="1" latinLnBrk="0" hangingPunct="1">
                        <a:lnSpc>
                          <a:spcPct val="100000"/>
                        </a:lnSpc>
                      </a:pPr>
                      <a:r>
                        <a:rPr lang="en-US" sz="1400" b="0" i="0" kern="1200">
                          <a:ln w="3175">
                            <a:noFill/>
                          </a:ln>
                          <a:solidFill>
                            <a:schemeClr val="bg1"/>
                          </a:solidFill>
                          <a:latin typeface="+mj-lt"/>
                          <a:ea typeface="+mn-ea"/>
                          <a:cs typeface="Segoe UI Semibold"/>
                        </a:rPr>
                        <a:t>Complete? Y/N</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tc>
                  <a:txBody>
                    <a:bodyPr/>
                    <a:lstStyle/>
                    <a:p>
                      <a:pPr marL="0" algn="ctr" defTabSz="914400" rtl="0" eaLnBrk="1" latinLnBrk="0" hangingPunct="1">
                        <a:lnSpc>
                          <a:spcPct val="100000"/>
                        </a:lnSpc>
                      </a:pPr>
                      <a:r>
                        <a:rPr lang="en-US" sz="1400" b="0" i="0" kern="1200">
                          <a:ln w="3175">
                            <a:noFill/>
                          </a:ln>
                          <a:solidFill>
                            <a:schemeClr val="bg1"/>
                          </a:solidFill>
                          <a:latin typeface="+mj-lt"/>
                          <a:ea typeface="+mn-ea"/>
                          <a:cs typeface="Segoe UI Semibold"/>
                        </a:rPr>
                        <a:t>Plan to Complete</a:t>
                      </a:r>
                    </a:p>
                  </a:txBody>
                  <a:tcPr marL="90000" marR="90000" marT="90000"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661C5"/>
                    </a:solidFill>
                  </a:tcPr>
                </a:tc>
                <a:extLst>
                  <a:ext uri="{0D108BD9-81ED-4DB2-BD59-A6C34878D82A}">
                    <a16:rowId xmlns:a16="http://schemas.microsoft.com/office/drawing/2014/main" val="2642787202"/>
                  </a:ext>
                </a:extLst>
              </a:tr>
              <a:tr h="394542">
                <a:tc>
                  <a:txBody>
                    <a:bodyPr/>
                    <a:lstStyle/>
                    <a:p>
                      <a:r>
                        <a:rPr lang="en-US" sz="1200" b="0" i="0" kern="1200">
                          <a:solidFill>
                            <a:srgbClr val="000000"/>
                          </a:solidFill>
                          <a:latin typeface="+mn-lt"/>
                          <a:ea typeface="+mn-ea"/>
                          <a:cs typeface="Segoe UI Semilight"/>
                        </a:rPr>
                        <a:t>Complete legal and security review</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algn="l" defTabSz="932559" rtl="0" eaLnBrk="1" latinLnBrk="0" hangingPunct="1">
                        <a:lnSpc>
                          <a:spcPts val="1600"/>
                        </a:lnSpc>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algn="l" defTabSz="932559" rtl="0" eaLnBrk="1" latinLnBrk="0" hangingPunct="1">
                        <a:lnSpc>
                          <a:spcPts val="1600"/>
                        </a:lnSpc>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2797800472"/>
                  </a:ext>
                </a:extLst>
              </a:tr>
              <a:tr h="413153">
                <a:tc>
                  <a:txBody>
                    <a:bodyPr/>
                    <a:lstStyle/>
                    <a:p>
                      <a:pPr marL="0" marR="0" lvl="0" indent="0" algn="l" defTabSz="1119290"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mn-lt"/>
                          <a:ea typeface="+mn-ea"/>
                          <a:cs typeface="Segoe UI Semilight"/>
                        </a:rPr>
                        <a:t>Decide access and provisioning policies </a:t>
                      </a:r>
                    </a:p>
                    <a:p>
                      <a:endParaRPr lang="en-US" sz="1200" b="0" i="0" kern="1200">
                        <a:solidFill>
                          <a:srgbClr val="000000"/>
                        </a:solidFill>
                        <a:latin typeface="+mn-l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338861"/>
                  </a:ext>
                </a:extLst>
              </a:tr>
              <a:tr h="394542">
                <a:tc>
                  <a:txBody>
                    <a:bodyPr/>
                    <a:lstStyle/>
                    <a:p>
                      <a:pPr marL="0" marR="0" lvl="0" indent="0" algn="l" defTabSz="1119290" rtl="0" eaLnBrk="1" fontAlgn="auto" latinLnBrk="0" hangingPunct="1">
                        <a:lnSpc>
                          <a:spcPct val="100000"/>
                        </a:lnSpc>
                        <a:spcBef>
                          <a:spcPts val="0"/>
                        </a:spcBef>
                        <a:spcAft>
                          <a:spcPts val="0"/>
                        </a:spcAft>
                        <a:buClrTx/>
                        <a:buSzTx/>
                        <a:buFontTx/>
                        <a:buNone/>
                        <a:tabLst/>
                        <a:defRPr/>
                      </a:pPr>
                      <a:r>
                        <a:rPr lang="en-US" sz="1200" b="0" i="0" kern="1200">
                          <a:solidFill>
                            <a:srgbClr val="000000"/>
                          </a:solidFill>
                          <a:latin typeface="+mn-lt"/>
                          <a:ea typeface="+mn-ea"/>
                          <a:cs typeface="Segoe UI Semilight"/>
                        </a:rPr>
                        <a:t>Implement enterprise policies and Microsoft 365 group governance policies </a:t>
                      </a:r>
                    </a:p>
                    <a:p>
                      <a:endParaRPr lang="en-US" sz="1200" b="0" i="0" kern="1200">
                        <a:solidFill>
                          <a:srgbClr val="000000"/>
                        </a:solidFill>
                        <a:latin typeface="+mn-lt"/>
                        <a:ea typeface="+mn-ea"/>
                        <a:cs typeface="Segoe UI Semilight"/>
                      </a:endParaRP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mn-ea"/>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solidFill>
                      <a:srgbClr val="D7CCE6"/>
                    </a:solidFill>
                  </a:tcPr>
                </a:tc>
                <a:extLst>
                  <a:ext uri="{0D108BD9-81ED-4DB2-BD59-A6C34878D82A}">
                    <a16:rowId xmlns:a16="http://schemas.microsoft.com/office/drawing/2014/main" val="1167046152"/>
                  </a:ext>
                </a:extLst>
              </a:tr>
              <a:tr h="394542">
                <a:tc>
                  <a:txBody>
                    <a:bodyPr/>
                    <a:lstStyle/>
                    <a:p>
                      <a:pPr marL="0" marR="0" lvl="0" indent="0" algn="l" rtl="0">
                        <a:lnSpc>
                          <a:spcPct val="100000"/>
                        </a:lnSpc>
                        <a:spcBef>
                          <a:spcPts val="0"/>
                        </a:spcBef>
                        <a:spcAft>
                          <a:spcPts val="0"/>
                        </a:spcAft>
                        <a:buFontTx/>
                        <a:buNone/>
                      </a:pPr>
                      <a:r>
                        <a:rPr lang="en-US" sz="1200" b="0" i="0" kern="1200">
                          <a:solidFill>
                            <a:srgbClr val="000000"/>
                          </a:solidFill>
                          <a:latin typeface="+mn-lt"/>
                          <a:ea typeface="+mn-ea"/>
                          <a:cs typeface="Segoe UI Semilight"/>
                        </a:rPr>
                        <a:t>Prepare help desk</a:t>
                      </a:r>
                    </a:p>
                  </a:txBody>
                  <a:tcPr marL="274320" marR="143428"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indent="0" algn="l" defTabSz="932559" rtl="0" eaLnBrk="1" latinLnBrk="0" hangingPunct="1">
                        <a:lnSpc>
                          <a:spcPts val="1600"/>
                        </a:lnSpc>
                        <a:buClr>
                          <a:srgbClr val="0278D4"/>
                        </a:buClr>
                        <a:buFont typeface="Wingdings" pitchFamily="2" charset="2"/>
                        <a:buNone/>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174625" indent="-174625" algn="l" defTabSz="932559" rtl="0" eaLnBrk="1" latinLnBrk="0" hangingPunct="1">
                        <a:lnSpc>
                          <a:spcPts val="1600"/>
                        </a:lnSpc>
                        <a:buClr>
                          <a:srgbClr val="0278D4"/>
                        </a:buClr>
                        <a:buFont typeface="Wingdings" pitchFamily="2" charset="2"/>
                        <a:buChar char="§"/>
                      </a:pPr>
                      <a:endParaRPr lang="en-US" sz="1200" b="0" i="0" kern="1200">
                        <a:solidFill>
                          <a:srgbClr val="000000"/>
                        </a:solidFill>
                        <a:latin typeface="+mn-lt"/>
                        <a:ea typeface="Segoe UI" pitchFamily="34" charset="0"/>
                        <a:cs typeface="Segoe UI Semilight" panose="020B0402040204020203" pitchFamily="34" charset="0"/>
                      </a:endParaRPr>
                    </a:p>
                  </a:txBody>
                  <a:tcPr marL="274320" marR="591640" marT="89642" marB="89642"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5907250"/>
                  </a:ext>
                </a:extLst>
              </a:tr>
            </a:tbl>
          </a:graphicData>
        </a:graphic>
      </p:graphicFrame>
    </p:spTree>
    <p:extLst>
      <p:ext uri="{BB962C8B-B14F-4D97-AF65-F5344CB8AC3E}">
        <p14:creationId xmlns:p14="http://schemas.microsoft.com/office/powerpoint/2010/main" val="403300157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kern="1200">
                <a:solidFill>
                  <a:schemeClr val="tx1"/>
                </a:solidFill>
              </a:rPr>
              <a:t>Configuration</a:t>
            </a:r>
            <a:endPar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endParaRPr>
          </a:p>
        </p:txBody>
      </p:sp>
    </p:spTree>
    <p:extLst>
      <p:ext uri="{BB962C8B-B14F-4D97-AF65-F5344CB8AC3E}">
        <p14:creationId xmlns:p14="http://schemas.microsoft.com/office/powerpoint/2010/main" val="345108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5" y="2112581"/>
            <a:ext cx="430430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05"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Table of contents</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6988781" y="2243668"/>
            <a:ext cx="7010998" cy="403187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3" action="ppaction://hlinksldjump"/>
              </a:rPr>
              <a:t>Overview</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4" action="ppaction://hlinksldjump"/>
              </a:rPr>
              <a:t>Plan</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5" action="ppaction://hlinksldjump"/>
              </a:rPr>
              <a:t>Assess</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6" action="ppaction://hlinksldjump"/>
              </a:rPr>
              <a:t>Configuration</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7" action="ppaction://hlinksldjump"/>
              </a:rPr>
              <a:t>Train and adopt</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8" action="ppaction://hlinksldjump"/>
              </a:rPr>
              <a:t>Drive value</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9" action="ppaction://hlinksldjump"/>
              </a:rPr>
              <a:t>Recommended best practices</a:t>
            </a:r>
            <a:endParaRPr lang="en-US" sz="2400">
              <a:solidFill>
                <a:srgbClr val="000000"/>
              </a:solidFill>
              <a:latin typeface="Segoe UI"/>
            </a:endParaRPr>
          </a:p>
          <a:p>
            <a:pPr marL="342887" indent="-342887" defTabSz="932705">
              <a:spcBef>
                <a:spcPts val="600"/>
              </a:spcBef>
              <a:spcAft>
                <a:spcPts val="600"/>
              </a:spcAft>
              <a:buFont typeface="Wingdings" panose="05000000000000000000" pitchFamily="2" charset="2"/>
              <a:buChar char="§"/>
              <a:defRPr/>
            </a:pPr>
            <a:r>
              <a:rPr lang="en-US" sz="2400">
                <a:solidFill>
                  <a:srgbClr val="000000"/>
                </a:solidFill>
                <a:latin typeface="Segoe UI"/>
                <a:hlinkClick r:id="rId10" action="ppaction://hlinksldjump"/>
              </a:rPr>
              <a:t>Additional resources</a:t>
            </a:r>
            <a:endParaRPr lang="en-US" sz="2400">
              <a:solidFill>
                <a:srgbClr val="000000"/>
              </a:solidFill>
              <a:latin typeface="Segoe UI"/>
            </a:endParaRPr>
          </a:p>
        </p:txBody>
      </p:sp>
      <p:grpSp>
        <p:nvGrpSpPr>
          <p:cNvPr id="15" name="Group 14">
            <a:extLst>
              <a:ext uri="{FF2B5EF4-FFF2-40B4-BE49-F238E27FC236}">
                <a16:creationId xmlns:a16="http://schemas.microsoft.com/office/drawing/2014/main" id="{C32705CE-D47D-DC82-17BD-F543BCAEA14E}"/>
              </a:ext>
              <a:ext uri="{C183D7F6-B498-43B3-948B-1728B52AA6E4}">
                <adec:decorative xmlns:adec="http://schemas.microsoft.com/office/drawing/2017/decorative" val="1"/>
              </a:ext>
            </a:extLst>
          </p:cNvPr>
          <p:cNvGrpSpPr/>
          <p:nvPr/>
        </p:nvGrpSpPr>
        <p:grpSpPr>
          <a:xfrm>
            <a:off x="414863" y="1495737"/>
            <a:ext cx="13805507" cy="230588"/>
            <a:chOff x="414862" y="1495737"/>
            <a:chExt cx="13805507" cy="230588"/>
          </a:xfrm>
        </p:grpSpPr>
        <p:sp>
          <p:nvSpPr>
            <p:cNvPr id="3" name="Pentagon 11">
              <a:extLst>
                <a:ext uri="{FF2B5EF4-FFF2-40B4-BE49-F238E27FC236}">
                  <a16:creationId xmlns:a16="http://schemas.microsoft.com/office/drawing/2014/main" id="{673F3F61-2506-743F-34E6-CE6772356EA8}"/>
                </a:ext>
              </a:extLst>
            </p:cNvPr>
            <p:cNvSpPr/>
            <p:nvPr/>
          </p:nvSpPr>
          <p:spPr>
            <a:xfrm flipH="1">
              <a:off x="414866" y="1497725"/>
              <a:ext cx="6905165" cy="228600"/>
            </a:xfrm>
            <a:prstGeom prst="homePlate">
              <a:avLst/>
            </a:prstGeom>
            <a:gradFill flip="none" rotWithShape="0">
              <a:gsLst>
                <a:gs pos="98000">
                  <a:srgbClr val="8EE17F"/>
                </a:gs>
                <a:gs pos="1000">
                  <a:srgbClr val="FFEF86"/>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0" rIns="118872" bIns="0" rtlCol="0" anchor="ctr"/>
            <a:lstStyle/>
            <a:p>
              <a:pPr defTabSz="914364"/>
              <a:endParaRPr lang="en-US" sz="800" b="1" cap="all" spc="50">
                <a:solidFill>
                  <a:srgbClr val="091F2C"/>
                </a:solidFill>
                <a:latin typeface="Segoe UI" panose="020B0502040204020203" pitchFamily="34" charset="0"/>
                <a:cs typeface="Segoe UI" panose="020B0502040204020203" pitchFamily="34" charset="0"/>
              </a:endParaRPr>
            </a:p>
          </p:txBody>
        </p:sp>
        <p:sp>
          <p:nvSpPr>
            <p:cNvPr id="6" name="Pentagon 10">
              <a:extLst>
                <a:ext uri="{FF2B5EF4-FFF2-40B4-BE49-F238E27FC236}">
                  <a16:creationId xmlns:a16="http://schemas.microsoft.com/office/drawing/2014/main" id="{C8EBDB5C-81F7-2501-948A-8E9B8D3A5C2A}"/>
                </a:ext>
              </a:extLst>
            </p:cNvPr>
            <p:cNvSpPr/>
            <p:nvPr/>
          </p:nvSpPr>
          <p:spPr>
            <a:xfrm>
              <a:off x="7315200" y="1497725"/>
              <a:ext cx="6900334" cy="228600"/>
            </a:xfrm>
            <a:prstGeom prst="homePlate">
              <a:avLst/>
            </a:prstGeom>
            <a:gradFill flip="none" rotWithShape="0">
              <a:gsLst>
                <a:gs pos="2000">
                  <a:srgbClr val="8EE17F"/>
                </a:gs>
                <a:gs pos="100000">
                  <a:srgbClr val="1CD278"/>
                </a:gs>
              </a:gsLst>
              <a:lin ang="3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18872" tIns="0" rIns="118872" bIns="0" rtlCol="0" anchor="ctr"/>
            <a:lstStyle/>
            <a:p>
              <a:pPr algn="r" defTabSz="914364"/>
              <a:endParaRPr lang="en-US" sz="800" b="1" cap="all" spc="50">
                <a:solidFill>
                  <a:srgbClr val="091F2C"/>
                </a:solidFill>
                <a:latin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FB8EB57F-C992-B822-D874-672F23C08985}"/>
                </a:ext>
              </a:extLst>
            </p:cNvPr>
            <p:cNvSpPr/>
            <p:nvPr/>
          </p:nvSpPr>
          <p:spPr>
            <a:xfrm>
              <a:off x="414862" y="1495737"/>
              <a:ext cx="230585" cy="230585"/>
            </a:xfrm>
            <a:prstGeom prst="ellipse">
              <a:avLst/>
            </a:prstGeom>
            <a:solidFill>
              <a:srgbClr val="FAE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srgbClr val="FEFFFE"/>
                </a:solidFill>
                <a:latin typeface="Calibri"/>
              </a:endParaRPr>
            </a:p>
          </p:txBody>
        </p:sp>
        <p:sp>
          <p:nvSpPr>
            <p:cNvPr id="11" name="Oval 10">
              <a:extLst>
                <a:ext uri="{FF2B5EF4-FFF2-40B4-BE49-F238E27FC236}">
                  <a16:creationId xmlns:a16="http://schemas.microsoft.com/office/drawing/2014/main" id="{A28EE139-4BD7-FE9E-B630-9A766E8212A8}"/>
                </a:ext>
              </a:extLst>
            </p:cNvPr>
            <p:cNvSpPr/>
            <p:nvPr/>
          </p:nvSpPr>
          <p:spPr>
            <a:xfrm>
              <a:off x="13989784" y="1495737"/>
              <a:ext cx="230585" cy="230585"/>
            </a:xfrm>
            <a:prstGeom prst="ellipse">
              <a:avLst/>
            </a:prstGeom>
            <a:solidFill>
              <a:srgbClr val="21D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4"/>
              <a:endParaRPr lang="en-US">
                <a:solidFill>
                  <a:srgbClr val="FEFFFE"/>
                </a:solidFill>
                <a:latin typeface="Calibri"/>
              </a:endParaRPr>
            </a:p>
          </p:txBody>
        </p:sp>
      </p:grpSp>
    </p:spTree>
    <p:extLst>
      <p:ext uri="{BB962C8B-B14F-4D97-AF65-F5344CB8AC3E}">
        <p14:creationId xmlns:p14="http://schemas.microsoft.com/office/powerpoint/2010/main" val="2865235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Resources for planning your Configuration</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586390" y="1434370"/>
            <a:ext cx="13124530"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Leverage these resources to plan for your Viva Amplify deployment.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39D6A87F-01E4-4CA3-0E5C-32EFCB485EEB}"/>
              </a:ext>
            </a:extLst>
          </p:cNvPr>
          <p:cNvSpPr txBox="1"/>
          <p:nvPr/>
        </p:nvSpPr>
        <p:spPr>
          <a:xfrm>
            <a:off x="1113742" y="6669801"/>
            <a:ext cx="4124960"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ctr" rtl="0">
              <a:spcBef>
                <a:spcPts val="100"/>
              </a:spcBef>
            </a:pPr>
            <a:r>
              <a:rPr lang="en-US" sz="1600">
                <a:hlinkClick r:id="rId4"/>
              </a:rPr>
              <a:t>Set up Microsoft Viva Amplify | Microsoft Learn</a:t>
            </a:r>
            <a:endParaRPr lang="en-US" sz="1500" kern="1200" spc="-5">
              <a:solidFill>
                <a:schemeClr val="tx1"/>
              </a:solidFill>
              <a:highlight>
                <a:srgbClr val="FFFF00"/>
              </a:highlight>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E8ECDD2C-6924-2A0E-829A-03D8E16DEF23}"/>
              </a:ext>
            </a:extLst>
          </p:cNvPr>
          <p:cNvSpPr txBox="1"/>
          <p:nvPr/>
        </p:nvSpPr>
        <p:spPr>
          <a:xfrm>
            <a:off x="6996310" y="6614361"/>
            <a:ext cx="422148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ctr" rtl="0">
              <a:spcBef>
                <a:spcPts val="100"/>
              </a:spcBef>
            </a:pPr>
            <a:r>
              <a:rPr lang="en-US" sz="1600">
                <a:hlinkClick r:id="rId5"/>
              </a:rPr>
              <a:t>Overview of Microsoft Viva Amplify | Microsoft Learn</a:t>
            </a:r>
            <a:endParaRPr lang="en-US" sz="1500" kern="1200" spc="-5">
              <a:solidFill>
                <a:schemeClr val="tx1"/>
              </a:solidFill>
              <a:highlight>
                <a:srgbClr val="FFFF00"/>
              </a:highlight>
              <a:latin typeface="Segoe UI Semibold" panose="020B0502040204020203" pitchFamily="34" charset="0"/>
              <a:ea typeface="+mn-ea"/>
              <a:cs typeface="Segoe UI Semibold" panose="020B0502040204020203" pitchFamily="34" charset="0"/>
            </a:endParaRPr>
          </a:p>
        </p:txBody>
      </p:sp>
      <p:sp>
        <p:nvSpPr>
          <p:cNvPr id="18" name="TextBox 17">
            <a:extLst>
              <a:ext uri="{FF2B5EF4-FFF2-40B4-BE49-F238E27FC236}">
                <a16:creationId xmlns:a16="http://schemas.microsoft.com/office/drawing/2014/main" id="{19040DD9-C9B3-0E3B-9822-07D26F7B502B}"/>
              </a:ext>
            </a:extLst>
          </p:cNvPr>
          <p:cNvSpPr txBox="1"/>
          <p:nvPr/>
        </p:nvSpPr>
        <p:spPr>
          <a:xfrm>
            <a:off x="586390" y="7253446"/>
            <a:ext cx="849005" cy="471818"/>
          </a:xfrm>
          <a:prstGeom prst="roundRect">
            <a:avLst/>
          </a:prstGeom>
          <a:solidFill>
            <a:srgbClr val="E639E3"/>
          </a:solidFill>
          <a:ln>
            <a:noFill/>
            <a:prstDash/>
          </a:ln>
          <a:effectLst/>
        </p:spPr>
        <p:txBody>
          <a:bodyPr rot="0" spcFirstLastPara="0" vertOverflow="overflow" horzOverflow="overflow" vert="horz" wrap="square" lIns="0" tIns="0" rIns="45720" bIns="0" numCol="1" spcCol="0" rtlCol="0" fromWordArt="0" anchor="ctr" anchorCtr="0" forceAA="0" compatLnSpc="1">
            <a:prstTxWarp prst="textNoShape">
              <a:avLst/>
            </a:prstTxWarp>
            <a:noAutofit/>
          </a:bodyPr>
          <a:lstStyle/>
          <a:p>
            <a:pPr marL="12700" algn="r" rtl="0">
              <a:spcBef>
                <a:spcPts val="100"/>
              </a:spcBef>
            </a:pPr>
            <a:r>
              <a:rPr lang="en-US" sz="2000" spc="-5">
                <a:solidFill>
                  <a:schemeClr val="bg1"/>
                </a:solidFill>
                <a:latin typeface="Segoe UI Semibold" panose="020B0502040204020203" pitchFamily="34" charset="0"/>
                <a:cs typeface="Segoe UI Semibold" panose="020B0502040204020203" pitchFamily="34" charset="0"/>
              </a:rPr>
              <a:t>TIP</a:t>
            </a:r>
            <a:endParaRPr lang="en-US" sz="1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11" name="Text Placeholder 5">
            <a:extLst>
              <a:ext uri="{FF2B5EF4-FFF2-40B4-BE49-F238E27FC236}">
                <a16:creationId xmlns:a16="http://schemas.microsoft.com/office/drawing/2014/main" id="{42819F19-E044-CBCC-5845-5CA004BD7346}"/>
              </a:ext>
            </a:extLst>
          </p:cNvPr>
          <p:cNvSpPr txBox="1">
            <a:spLocks/>
          </p:cNvSpPr>
          <p:nvPr/>
        </p:nvSpPr>
        <p:spPr>
          <a:xfrm>
            <a:off x="1540104" y="7218402"/>
            <a:ext cx="11591105" cy="55399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Be sure to review and understand the adoption recommendations detailed in this document </a:t>
            </a:r>
            <a:r>
              <a:rPr kumimoji="0" lang="en-US" sz="1800" b="1" i="0" u="sng" strike="noStrike" kern="1200" cap="none" spc="0" normalizeH="0" baseline="0" noProof="0">
                <a:ln>
                  <a:noFill/>
                </a:ln>
                <a:solidFill>
                  <a:srgbClr val="000000"/>
                </a:solidFill>
                <a:effectLst/>
                <a:uLnTx/>
                <a:uFillTx/>
                <a:latin typeface="Segoe UI"/>
                <a:ea typeface="+mn-ea"/>
                <a:cs typeface="Segoe UI" panose="020B0502040204020203" pitchFamily="34" charset="0"/>
              </a:rPr>
              <a:t>before</a:t>
            </a:r>
            <a:r>
              <a:rPr kumimoji="0" lang="en-US" sz="1800" b="0" i="0" strike="noStrike" kern="1200" cap="none" spc="0" normalizeH="0" baseline="0" noProof="0">
                <a:ln>
                  <a:noFill/>
                </a:ln>
                <a:solidFill>
                  <a:srgbClr val="000000"/>
                </a:solidFill>
                <a:effectLst/>
                <a:uLnTx/>
                <a:uFillTx/>
                <a:latin typeface="Segoe UI"/>
                <a:ea typeface="+mn-ea"/>
                <a:cs typeface="Segoe UI" panose="020B0502040204020203" pitchFamily="34" charset="0"/>
              </a:rPr>
              <a:t> you begin the deployment phase.</a:t>
            </a: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pic>
        <p:nvPicPr>
          <p:cNvPr id="13" name="Graphic 12">
            <a:extLst>
              <a:ext uri="{FF2B5EF4-FFF2-40B4-BE49-F238E27FC236}">
                <a16:creationId xmlns:a16="http://schemas.microsoft.com/office/drawing/2014/main" id="{0DB5114A-D35E-EB3E-9AB6-B78912042C8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341" y="7285342"/>
            <a:ext cx="389324" cy="389324"/>
          </a:xfrm>
          <a:prstGeom prst="rect">
            <a:avLst/>
          </a:prstGeom>
        </p:spPr>
      </p:pic>
      <p:pic>
        <p:nvPicPr>
          <p:cNvPr id="6" name="Picture 5" descr="Screen shot of documentation for Microsoft.  ">
            <a:extLst>
              <a:ext uri="{FF2B5EF4-FFF2-40B4-BE49-F238E27FC236}">
                <a16:creationId xmlns:a16="http://schemas.microsoft.com/office/drawing/2014/main" id="{DA763558-2522-286C-C42E-9C3908489EAC}"/>
              </a:ext>
            </a:extLst>
          </p:cNvPr>
          <p:cNvPicPr>
            <a:picLocks noChangeAspect="1"/>
          </p:cNvPicPr>
          <p:nvPr/>
        </p:nvPicPr>
        <p:blipFill>
          <a:blip r:embed="rId8"/>
          <a:stretch>
            <a:fillRect/>
          </a:stretch>
        </p:blipFill>
        <p:spPr>
          <a:xfrm>
            <a:off x="470656" y="1971100"/>
            <a:ext cx="6846287" cy="3930284"/>
          </a:xfrm>
          <a:prstGeom prst="rect">
            <a:avLst/>
          </a:prstGeom>
        </p:spPr>
      </p:pic>
      <p:pic>
        <p:nvPicPr>
          <p:cNvPr id="14" name="Picture 13" descr="Screen shot of documentation on Microsoft">
            <a:extLst>
              <a:ext uri="{FF2B5EF4-FFF2-40B4-BE49-F238E27FC236}">
                <a16:creationId xmlns:a16="http://schemas.microsoft.com/office/drawing/2014/main" id="{764F987B-391A-7991-6CDF-CBD54B5510AD}"/>
              </a:ext>
            </a:extLst>
          </p:cNvPr>
          <p:cNvPicPr>
            <a:picLocks noChangeAspect="1"/>
          </p:cNvPicPr>
          <p:nvPr/>
        </p:nvPicPr>
        <p:blipFill>
          <a:blip r:embed="rId9"/>
          <a:stretch>
            <a:fillRect/>
          </a:stretch>
        </p:blipFill>
        <p:spPr>
          <a:xfrm>
            <a:off x="6950631" y="1976819"/>
            <a:ext cx="6710132" cy="3925443"/>
          </a:xfrm>
          <a:prstGeom prst="rect">
            <a:avLst/>
          </a:prstGeom>
        </p:spPr>
      </p:pic>
    </p:spTree>
    <p:extLst>
      <p:ext uri="{BB962C8B-B14F-4D97-AF65-F5344CB8AC3E}">
        <p14:creationId xmlns:p14="http://schemas.microsoft.com/office/powerpoint/2010/main" val="154539610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1FCA9-4C1A-4615-9904-4C2270902426}"/>
              </a:ext>
            </a:extLst>
          </p:cNvPr>
          <p:cNvSpPr>
            <a:spLocks noGrp="1"/>
          </p:cNvSpPr>
          <p:nvPr>
            <p:ph type="title"/>
          </p:nvPr>
        </p:nvSpPr>
        <p:spPr>
          <a:xfrm>
            <a:off x="1005840" y="438151"/>
            <a:ext cx="12618720" cy="698791"/>
          </a:xfrm>
        </p:spPr>
        <p:txBody>
          <a:bodyPr>
            <a:normAutofit fontScale="90000"/>
          </a:bodyPr>
          <a:lstStyle/>
          <a:p>
            <a:r>
              <a:rPr lang="en-US"/>
              <a:t>Admin Roles</a:t>
            </a:r>
          </a:p>
        </p:txBody>
      </p:sp>
      <p:pic>
        <p:nvPicPr>
          <p:cNvPr id="6" name="Picture 5" descr="A screenshot of a computer">
            <a:extLst>
              <a:ext uri="{FF2B5EF4-FFF2-40B4-BE49-F238E27FC236}">
                <a16:creationId xmlns:a16="http://schemas.microsoft.com/office/drawing/2014/main" id="{B073ECFD-286E-4929-A907-163832952A3F}"/>
              </a:ext>
            </a:extLst>
          </p:cNvPr>
          <p:cNvPicPr>
            <a:picLocks noChangeAspect="1"/>
          </p:cNvPicPr>
          <p:nvPr/>
        </p:nvPicPr>
        <p:blipFill>
          <a:blip r:embed="rId3"/>
          <a:stretch>
            <a:fillRect/>
          </a:stretch>
        </p:blipFill>
        <p:spPr>
          <a:xfrm>
            <a:off x="2025285" y="1400479"/>
            <a:ext cx="10579831" cy="6617597"/>
          </a:xfrm>
          <a:prstGeom prst="rect">
            <a:avLst/>
          </a:prstGeom>
        </p:spPr>
      </p:pic>
    </p:spTree>
    <p:extLst>
      <p:ext uri="{BB962C8B-B14F-4D97-AF65-F5344CB8AC3E}">
        <p14:creationId xmlns:p14="http://schemas.microsoft.com/office/powerpoint/2010/main" val="39324798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0E8F-C5E8-4709-AB59-3F6B251D3158}"/>
              </a:ext>
            </a:extLst>
          </p:cNvPr>
          <p:cNvSpPr>
            <a:spLocks noGrp="1"/>
          </p:cNvSpPr>
          <p:nvPr>
            <p:ph type="title"/>
          </p:nvPr>
        </p:nvSpPr>
        <p:spPr>
          <a:xfrm>
            <a:off x="1005840" y="107644"/>
            <a:ext cx="12618720" cy="897095"/>
          </a:xfrm>
        </p:spPr>
        <p:txBody>
          <a:bodyPr/>
          <a:lstStyle/>
          <a:p>
            <a:r>
              <a:rPr lang="en-US"/>
              <a:t>Steps to Assign Admin Roles</a:t>
            </a:r>
          </a:p>
        </p:txBody>
      </p:sp>
      <p:sp>
        <p:nvSpPr>
          <p:cNvPr id="4" name="TextBox 3">
            <a:extLst>
              <a:ext uri="{FF2B5EF4-FFF2-40B4-BE49-F238E27FC236}">
                <a16:creationId xmlns:a16="http://schemas.microsoft.com/office/drawing/2014/main" id="{C5F0F800-7435-475E-ACD4-8D87B55CFAFC}"/>
              </a:ext>
            </a:extLst>
          </p:cNvPr>
          <p:cNvSpPr txBox="1"/>
          <p:nvPr/>
        </p:nvSpPr>
        <p:spPr>
          <a:xfrm>
            <a:off x="766774" y="1138428"/>
            <a:ext cx="13373376" cy="7072705"/>
          </a:xfrm>
          <a:prstGeom prst="rect">
            <a:avLst/>
          </a:prstGeom>
          <a:noFill/>
        </p:spPr>
        <p:txBody>
          <a:bodyPr wrap="square">
            <a:spAutoFit/>
          </a:bodyPr>
          <a:lstStyle/>
          <a:p>
            <a:pPr defTabSz="1097280" fontAlgn="base"/>
            <a:r>
              <a:rPr lang="en-US" sz="2160">
                <a:solidFill>
                  <a:srgbClr val="1F3763"/>
                </a:solidFill>
                <a:latin typeface="Calibri Light" panose="020F0302020204030204" pitchFamily="34" charset="0"/>
              </a:rPr>
              <a:t>Assign Admin Roles </a:t>
            </a:r>
            <a:endParaRPr lang="en-US" sz="2160">
              <a:solidFill>
                <a:srgbClr val="0F4761"/>
              </a:solidFill>
              <a:latin typeface="Segoe UI" panose="020B0502040204020203" pitchFamily="34" charset="0"/>
            </a:endParaRPr>
          </a:p>
          <a:p>
            <a:pPr defTabSz="1097280" fontAlgn="base"/>
            <a:r>
              <a:rPr lang="en-US" sz="2160">
                <a:solidFill>
                  <a:srgbClr val="161616"/>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a:pPr>
            <a:r>
              <a:rPr lang="en-US" sz="2160">
                <a:solidFill>
                  <a:srgbClr val="161616"/>
                </a:solidFill>
                <a:latin typeface="Calibri" panose="020F0502020204030204" pitchFamily="34" charset="0"/>
              </a:rPr>
              <a:t>Sign in to the Microsoft 365 admin center and go to Microsoft Viva and select </a:t>
            </a:r>
            <a:r>
              <a:rPr lang="en-US" sz="2160" b="1">
                <a:solidFill>
                  <a:srgbClr val="161616"/>
                </a:solidFill>
                <a:latin typeface="Calibri" panose="020F0502020204030204" pitchFamily="34" charset="0"/>
              </a:rPr>
              <a:t>‘Viva Amplify’</a:t>
            </a:r>
            <a:r>
              <a:rPr lang="en-US" sz="2160">
                <a:solidFill>
                  <a:srgbClr val="161616"/>
                </a:solidFill>
                <a:latin typeface="Calibri" panose="020F0502020204030204" pitchFamily="34" charset="0"/>
              </a:rPr>
              <a:t> </a:t>
            </a:r>
            <a:endParaRPr lang="en-US" sz="2160">
              <a:solidFill>
                <a:srgbClr val="000000"/>
              </a:solidFill>
              <a:latin typeface="Calibri" panose="020F0502020204030204" pitchFamily="34" charset="0"/>
            </a:endParaRPr>
          </a:p>
          <a:p>
            <a:pPr defTabSz="1097280" fontAlgn="base"/>
            <a:r>
              <a:rPr lang="en-US" sz="2160">
                <a:solidFill>
                  <a:srgbClr val="161616"/>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2"/>
            </a:pPr>
            <a:r>
              <a:rPr lang="en-US" sz="2160">
                <a:solidFill>
                  <a:srgbClr val="161616"/>
                </a:solidFill>
                <a:latin typeface="Calibri" panose="020F0502020204030204" pitchFamily="34" charset="0"/>
              </a:rPr>
              <a:t>Choose </a:t>
            </a:r>
            <a:r>
              <a:rPr lang="en-US" sz="2160" b="1">
                <a:solidFill>
                  <a:srgbClr val="161616"/>
                </a:solidFill>
                <a:latin typeface="Calibri" panose="020F0502020204030204" pitchFamily="34" charset="0"/>
              </a:rPr>
              <a:t>Assign SharePoint Administrator Role settings </a:t>
            </a:r>
            <a:r>
              <a:rPr lang="en-US" sz="2160">
                <a:solidFill>
                  <a:srgbClr val="161616"/>
                </a:solidFill>
                <a:latin typeface="Calibri" panose="020F0502020204030204" pitchFamily="34" charset="0"/>
              </a:rPr>
              <a:t> </a:t>
            </a:r>
            <a:endParaRPr lang="en-US" sz="2160">
              <a:solidFill>
                <a:srgbClr val="000000"/>
              </a:solidFill>
              <a:latin typeface="Calibri" panose="020F0502020204030204" pitchFamily="34" charset="0"/>
            </a:endParaRP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3"/>
            </a:pPr>
            <a:r>
              <a:rPr lang="en-US" sz="2160">
                <a:solidFill>
                  <a:srgbClr val="161616"/>
                </a:solidFill>
                <a:latin typeface="Calibri" panose="020F0502020204030204" pitchFamily="34" charset="0"/>
              </a:rPr>
              <a:t>Search for the user by entering the user name or email. </a:t>
            </a:r>
            <a:endParaRPr lang="en-US" sz="2160">
              <a:solidFill>
                <a:srgbClr val="000000"/>
              </a:solidFill>
              <a:latin typeface="Calibri" panose="020F0502020204030204" pitchFamily="34" charset="0"/>
            </a:endParaRP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4"/>
            </a:pPr>
            <a:r>
              <a:rPr lang="en-US" sz="2160">
                <a:solidFill>
                  <a:srgbClr val="161616"/>
                </a:solidFill>
                <a:latin typeface="Calibri" panose="020F0502020204030204" pitchFamily="34" charset="0"/>
              </a:rPr>
              <a:t>Select the user(s) for whom you want to assign the</a:t>
            </a:r>
            <a:r>
              <a:rPr lang="en-US" sz="2160">
                <a:solidFill>
                  <a:srgbClr val="000000"/>
                </a:solidFill>
                <a:latin typeface="Calibri" panose="020F0502020204030204" pitchFamily="34" charset="0"/>
              </a:rPr>
              <a:t> </a:t>
            </a:r>
            <a:r>
              <a:rPr lang="en-US" sz="2160" b="1">
                <a:solidFill>
                  <a:srgbClr val="161616"/>
                </a:solidFill>
                <a:latin typeface="Calibri" panose="020F0502020204030204" pitchFamily="34" charset="0"/>
              </a:rPr>
              <a:t>SharePoint Administrator</a:t>
            </a:r>
            <a:r>
              <a:rPr lang="en-US" sz="2160">
                <a:solidFill>
                  <a:srgbClr val="161616"/>
                </a:solidFill>
                <a:latin typeface="Calibri" panose="020F0502020204030204" pitchFamily="34" charset="0"/>
              </a:rPr>
              <a:t> </a:t>
            </a:r>
            <a:r>
              <a:rPr lang="en-US" sz="2160">
                <a:solidFill>
                  <a:srgbClr val="000000"/>
                </a:solidFill>
                <a:latin typeface="Calibri" panose="020F0502020204030204" pitchFamily="34" charset="0"/>
              </a:rPr>
              <a:t>role. </a:t>
            </a: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5"/>
            </a:pPr>
            <a:r>
              <a:rPr lang="en-US" sz="2160">
                <a:solidFill>
                  <a:srgbClr val="161616"/>
                </a:solidFill>
                <a:latin typeface="Calibri" panose="020F0502020204030204" pitchFamily="34" charset="0"/>
              </a:rPr>
              <a:t>Choose </a:t>
            </a:r>
            <a:r>
              <a:rPr lang="en-US" sz="2160" b="1">
                <a:solidFill>
                  <a:srgbClr val="161616"/>
                </a:solidFill>
                <a:latin typeface="Calibri" panose="020F0502020204030204" pitchFamily="34" charset="0"/>
              </a:rPr>
              <a:t>Assign Groups Administrator Role settings</a:t>
            </a:r>
            <a:r>
              <a:rPr lang="en-US" sz="2160">
                <a:solidFill>
                  <a:srgbClr val="161616"/>
                </a:solidFill>
                <a:latin typeface="Calibri" panose="020F0502020204030204" pitchFamily="34" charset="0"/>
              </a:rPr>
              <a:t> </a:t>
            </a:r>
            <a:endParaRPr lang="en-US" sz="2160">
              <a:solidFill>
                <a:srgbClr val="000000"/>
              </a:solidFill>
              <a:latin typeface="Calibri" panose="020F0502020204030204" pitchFamily="34" charset="0"/>
            </a:endParaRPr>
          </a:p>
          <a:p>
            <a:pPr defTabSz="1097280" fontAlgn="base"/>
            <a:r>
              <a:rPr lang="en-US" sz="2160">
                <a:solidFill>
                  <a:srgbClr val="161616"/>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6"/>
            </a:pPr>
            <a:r>
              <a:rPr lang="en-US" sz="2160">
                <a:solidFill>
                  <a:srgbClr val="161616"/>
                </a:solidFill>
                <a:latin typeface="Calibri" panose="020F0502020204030204" pitchFamily="34" charset="0"/>
              </a:rPr>
              <a:t>Search for the user by entering the user name or email. </a:t>
            </a:r>
            <a:endParaRPr lang="en-US" sz="2160">
              <a:solidFill>
                <a:srgbClr val="000000"/>
              </a:solidFill>
              <a:latin typeface="Calibri" panose="020F0502020204030204" pitchFamily="34" charset="0"/>
            </a:endParaRP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7"/>
            </a:pPr>
            <a:r>
              <a:rPr lang="en-US" sz="2160">
                <a:solidFill>
                  <a:srgbClr val="161616"/>
                </a:solidFill>
                <a:latin typeface="Calibri" panose="020F0502020204030204" pitchFamily="34" charset="0"/>
              </a:rPr>
              <a:t>Select the user(s) for whom you want to assign the</a:t>
            </a:r>
            <a:r>
              <a:rPr lang="en-US" sz="2160">
                <a:solidFill>
                  <a:srgbClr val="000000"/>
                </a:solidFill>
                <a:latin typeface="Calibri" panose="020F0502020204030204" pitchFamily="34" charset="0"/>
              </a:rPr>
              <a:t> </a:t>
            </a:r>
            <a:r>
              <a:rPr lang="en-US" sz="2160" b="1">
                <a:solidFill>
                  <a:srgbClr val="161616"/>
                </a:solidFill>
                <a:latin typeface="Calibri" panose="020F0502020204030204" pitchFamily="34" charset="0"/>
              </a:rPr>
              <a:t>Groups Administrator</a:t>
            </a:r>
            <a:r>
              <a:rPr lang="en-US" sz="2160">
                <a:solidFill>
                  <a:srgbClr val="161616"/>
                </a:solidFill>
                <a:latin typeface="Calibri" panose="020F0502020204030204" pitchFamily="34" charset="0"/>
              </a:rPr>
              <a:t> </a:t>
            </a:r>
            <a:r>
              <a:rPr lang="en-US" sz="2160">
                <a:solidFill>
                  <a:srgbClr val="000000"/>
                </a:solidFill>
                <a:latin typeface="Calibri" panose="020F0502020204030204" pitchFamily="34" charset="0"/>
              </a:rPr>
              <a:t>role. </a:t>
            </a: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startAt="8"/>
            </a:pPr>
            <a:r>
              <a:rPr lang="en-US" sz="2160">
                <a:solidFill>
                  <a:srgbClr val="161616"/>
                </a:solidFill>
                <a:latin typeface="Calibri" panose="020F0502020204030204" pitchFamily="34" charset="0"/>
              </a:rPr>
              <a:t>Select</a:t>
            </a:r>
            <a:r>
              <a:rPr lang="en-US" sz="2160">
                <a:solidFill>
                  <a:srgbClr val="000000"/>
                </a:solidFill>
                <a:latin typeface="Calibri" panose="020F0502020204030204" pitchFamily="34" charset="0"/>
              </a:rPr>
              <a:t> </a:t>
            </a:r>
            <a:r>
              <a:rPr lang="en-US" sz="2160" b="1">
                <a:solidFill>
                  <a:srgbClr val="161616"/>
                </a:solidFill>
                <a:latin typeface="Calibri" panose="020F0502020204030204" pitchFamily="34" charset="0"/>
              </a:rPr>
              <a:t>Add</a:t>
            </a:r>
            <a:r>
              <a:rPr lang="en-US" sz="2160">
                <a:solidFill>
                  <a:srgbClr val="161616"/>
                </a:solidFill>
                <a:latin typeface="Calibri" panose="020F0502020204030204" pitchFamily="34" charset="0"/>
              </a:rPr>
              <a:t>. </a:t>
            </a:r>
            <a:endParaRPr lang="en-US" sz="2160">
              <a:solidFill>
                <a:srgbClr val="000000"/>
              </a:solidFill>
              <a:latin typeface="Calibri" panose="020F0502020204030204" pitchFamily="34" charset="0"/>
            </a:endParaRPr>
          </a:p>
          <a:p>
            <a:pPr defTabSz="1097280" fontAlgn="base"/>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r>
              <a:rPr lang="en-US" sz="2160" b="1">
                <a:solidFill>
                  <a:srgbClr val="000000"/>
                </a:solidFill>
                <a:latin typeface="Calibri" panose="020F0502020204030204" pitchFamily="34" charset="0"/>
              </a:rPr>
              <a:t>Important: </a:t>
            </a:r>
            <a:r>
              <a:rPr lang="en-US" sz="2160">
                <a:solidFill>
                  <a:srgbClr val="000000"/>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fontAlgn="base">
              <a:buFont typeface="+mj-lt"/>
              <a:buAutoNum type="arabicPeriod"/>
            </a:pPr>
            <a:r>
              <a:rPr lang="en-US" sz="2160">
                <a:solidFill>
                  <a:srgbClr val="000000"/>
                </a:solidFill>
                <a:latin typeface="Calibri" panose="020F0502020204030204" pitchFamily="34" charset="0"/>
              </a:rPr>
              <a:t>A user must be assigned both Admin roles to manage settings in Viva Amplify  </a:t>
            </a:r>
          </a:p>
          <a:p>
            <a:pPr defTabSz="1097280" fontAlgn="base">
              <a:buFont typeface="+mj-lt"/>
              <a:buAutoNum type="arabicPeriod" startAt="2"/>
            </a:pPr>
            <a:r>
              <a:rPr lang="en-US" sz="2160">
                <a:solidFill>
                  <a:srgbClr val="000000"/>
                </a:solidFill>
                <a:latin typeface="Calibri" panose="020F0502020204030204" pitchFamily="34" charset="0"/>
              </a:rPr>
              <a:t>Alternately, you can also assign roles by going to </a:t>
            </a:r>
            <a:r>
              <a:rPr lang="en-US" sz="2160" b="1">
                <a:solidFill>
                  <a:srgbClr val="000000"/>
                </a:solidFill>
                <a:latin typeface="Calibri" panose="020F0502020204030204" pitchFamily="34" charset="0"/>
              </a:rPr>
              <a:t>‘Roles’ </a:t>
            </a:r>
            <a:r>
              <a:rPr lang="en-US" sz="2160">
                <a:solidFill>
                  <a:srgbClr val="000000"/>
                </a:solidFill>
                <a:latin typeface="Calibri" panose="020F0502020204030204" pitchFamily="34" charset="0"/>
              </a:rPr>
              <a:t>and then Role assignment in the Microsoft Admin Center. </a:t>
            </a:r>
          </a:p>
        </p:txBody>
      </p:sp>
    </p:spTree>
    <p:extLst>
      <p:ext uri="{BB962C8B-B14F-4D97-AF65-F5344CB8AC3E}">
        <p14:creationId xmlns:p14="http://schemas.microsoft.com/office/powerpoint/2010/main" val="337509351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5A32-0772-4670-AF92-A5F78DFD991B}"/>
              </a:ext>
            </a:extLst>
          </p:cNvPr>
          <p:cNvSpPr>
            <a:spLocks noGrp="1"/>
          </p:cNvSpPr>
          <p:nvPr>
            <p:ph type="title"/>
          </p:nvPr>
        </p:nvSpPr>
        <p:spPr/>
        <p:txBody>
          <a:bodyPr/>
          <a:lstStyle/>
          <a:p>
            <a:r>
              <a:rPr lang="en-US"/>
              <a:t>Who can create campaigns? </a:t>
            </a:r>
          </a:p>
        </p:txBody>
      </p:sp>
      <p:pic>
        <p:nvPicPr>
          <p:cNvPr id="1026" name="Picture 2" descr="image">
            <a:extLst>
              <a:ext uri="{FF2B5EF4-FFF2-40B4-BE49-F238E27FC236}">
                <a16:creationId xmlns:a16="http://schemas.microsoft.com/office/drawing/2014/main" id="{80F1C358-1132-4A9C-981A-95073BBA6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83" y="1987546"/>
            <a:ext cx="5123245" cy="35274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4D6EE8-0858-401F-8A90-35996A1C303A}"/>
              </a:ext>
            </a:extLst>
          </p:cNvPr>
          <p:cNvSpPr txBox="1"/>
          <p:nvPr/>
        </p:nvSpPr>
        <p:spPr>
          <a:xfrm>
            <a:off x="5782755" y="2314941"/>
            <a:ext cx="8045617" cy="3305520"/>
          </a:xfrm>
          <a:prstGeom prst="rect">
            <a:avLst/>
          </a:prstGeom>
          <a:noFill/>
        </p:spPr>
        <p:txBody>
          <a:bodyPr wrap="square">
            <a:spAutoFit/>
          </a:bodyPr>
          <a:lstStyle/>
          <a:p>
            <a:pPr defTabSz="1097280" fontAlgn="base"/>
            <a:r>
              <a:rPr lang="en-US" sz="2160">
                <a:solidFill>
                  <a:srgbClr val="000000"/>
                </a:solidFill>
                <a:latin typeface="Calibri" panose="020F0502020204030204" pitchFamily="34" charset="0"/>
              </a:rPr>
              <a:t>Viva Amplify is designed so that users with a wide range of roles, such as project managers who do regular status reports for stakeholders, can benefit from using campaigns. You can use the admin controls in Amplify to restrict who can create campaigns: </a:t>
            </a:r>
          </a:p>
          <a:p>
            <a:pPr defTabSz="1097280" fontAlgn="base"/>
            <a:endParaRPr lang="en-US" sz="2160">
              <a:solidFill>
                <a:srgbClr val="000000"/>
              </a:solidFill>
              <a:latin typeface="Segoe UI" panose="020B0502040204020203" pitchFamily="34" charset="0"/>
            </a:endParaRPr>
          </a:p>
          <a:p>
            <a:pPr defTabSz="1097280" fontAlgn="base">
              <a:buFont typeface="Arial" panose="020B0604020202020204" pitchFamily="34" charset="0"/>
              <a:buChar char="•"/>
            </a:pPr>
            <a:r>
              <a:rPr lang="en-US" sz="2160">
                <a:solidFill>
                  <a:srgbClr val="000000"/>
                </a:solidFill>
                <a:latin typeface="Calibri" panose="020F0502020204030204" pitchFamily="34" charset="0"/>
              </a:rPr>
              <a:t>Keep the default selection that enables everyone in the organization to create campaigns with Amplify. </a:t>
            </a:r>
          </a:p>
          <a:p>
            <a:pPr defTabSz="1097280" fontAlgn="base">
              <a:buFont typeface="Arial" panose="020B0604020202020204" pitchFamily="34" charset="0"/>
              <a:buChar char="•"/>
            </a:pPr>
            <a:r>
              <a:rPr lang="en-US" sz="2160">
                <a:solidFill>
                  <a:srgbClr val="000000"/>
                </a:solidFill>
                <a:latin typeface="Calibri" panose="020F0502020204030204" pitchFamily="34" charset="0"/>
              </a:rPr>
              <a:t>Choose to indicate specific people or security groups only to allow only select users to create campaigns.  </a:t>
            </a:r>
          </a:p>
          <a:p>
            <a:pPr defTabSz="1097280" fontAlgn="base"/>
            <a:r>
              <a:rPr lang="en-US" sz="1440">
                <a:solidFill>
                  <a:srgbClr val="000000"/>
                </a:solidFill>
                <a:latin typeface="Times New Roman" panose="02020603050405020304" pitchFamily="18" charset="0"/>
              </a:rPr>
              <a:t> </a:t>
            </a:r>
            <a:r>
              <a:rPr lang="en-US" sz="1320">
                <a:solidFill>
                  <a:srgbClr val="161616"/>
                </a:solidFill>
                <a:latin typeface="Calibri" panose="020F0502020204030204" pitchFamily="34" charset="0"/>
              </a:rPr>
              <a:t> </a:t>
            </a:r>
            <a:endParaRPr lang="en-US" sz="2160">
              <a:solidFill>
                <a:srgbClr val="000000"/>
              </a:solidFill>
              <a:latin typeface="Segoe UI" panose="020B0502040204020203" pitchFamily="34" charset="0"/>
            </a:endParaRPr>
          </a:p>
        </p:txBody>
      </p:sp>
      <p:sp>
        <p:nvSpPr>
          <p:cNvPr id="4" name="TextBox 3">
            <a:extLst>
              <a:ext uri="{FF2B5EF4-FFF2-40B4-BE49-F238E27FC236}">
                <a16:creationId xmlns:a16="http://schemas.microsoft.com/office/drawing/2014/main" id="{A22E5A8E-18C1-4F31-93ED-46493AE21115}"/>
              </a:ext>
            </a:extLst>
          </p:cNvPr>
          <p:cNvSpPr txBox="1"/>
          <p:nvPr/>
        </p:nvSpPr>
        <p:spPr>
          <a:xfrm>
            <a:off x="859316" y="6173853"/>
            <a:ext cx="12969056" cy="1421928"/>
          </a:xfrm>
          <a:prstGeom prst="rect">
            <a:avLst/>
          </a:prstGeom>
          <a:noFill/>
        </p:spPr>
        <p:txBody>
          <a:bodyPr wrap="square" rtlCol="0">
            <a:spAutoFit/>
          </a:bodyPr>
          <a:lstStyle/>
          <a:p>
            <a:pPr defTabSz="1097280"/>
            <a:r>
              <a:rPr lang="en-US" sz="2160">
                <a:solidFill>
                  <a:prstClr val="black"/>
                </a:solidFill>
                <a:latin typeface="Calibri" panose="020F0502020204030204"/>
              </a:rPr>
              <a:t>Important Consideration.  Both Site creation and group creation permissions need to be enabled and provided to a user in the SharePoint admin center before adding them as a campaign creator.  To learn more:  </a:t>
            </a:r>
            <a:r>
              <a:rPr lang="en-US" sz="2160" u="sng">
                <a:solidFill>
                  <a:srgbClr val="467886"/>
                </a:solidFill>
                <a:latin typeface="Calibri" panose="020F0502020204030204" pitchFamily="34" charset="0"/>
                <a:hlinkClick r:id="rId4"/>
              </a:rPr>
              <a:t>https://learn.microsoft.com/en-US/sharepoint/manage-site-creation?WT.mc_id=365AdminCSH_spo</a:t>
            </a:r>
            <a:r>
              <a:rPr lang="en-US" sz="2160">
                <a:solidFill>
                  <a:srgbClr val="161616"/>
                </a:solidFill>
                <a:latin typeface="Calibri" panose="020F0502020204030204" pitchFamily="34" charset="0"/>
              </a:rPr>
              <a:t> </a:t>
            </a:r>
            <a:endParaRPr lang="en-US" sz="2160">
              <a:solidFill>
                <a:srgbClr val="000000"/>
              </a:solidFill>
              <a:latin typeface="Segoe UI" panose="020B0502040204020203" pitchFamily="34" charset="0"/>
            </a:endParaRPr>
          </a:p>
          <a:p>
            <a:pPr defTabSz="1097280"/>
            <a:endParaRPr lang="en-US" sz="2160">
              <a:solidFill>
                <a:prstClr val="black"/>
              </a:solidFill>
              <a:latin typeface="Calibri" panose="020F0502020204030204"/>
            </a:endParaRPr>
          </a:p>
        </p:txBody>
      </p:sp>
    </p:spTree>
    <p:extLst>
      <p:ext uri="{BB962C8B-B14F-4D97-AF65-F5344CB8AC3E}">
        <p14:creationId xmlns:p14="http://schemas.microsoft.com/office/powerpoint/2010/main" val="62090114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Advanced Deployment Guides</a:t>
            </a:r>
          </a:p>
        </p:txBody>
      </p:sp>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586390" y="1434370"/>
            <a:ext cx="13124530"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Advanced Deployment Guides are step-by-step online guides that are </a:t>
            </a:r>
            <a:r>
              <a:rPr kumimoji="0" lang="en-US" sz="28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embedded within your tenant’s administration experience.</a:t>
            </a:r>
            <a:r>
              <a:rPr kumimoji="0" lang="en-US" sz="280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They </a:t>
            </a:r>
            <a:r>
              <a:rPr kumimoji="0" lang="en-US" sz="2800" i="0" u="none" strike="noStrike" kern="1200" cap="none" spc="0" normalizeH="0" baseline="0" noProof="0" err="1">
                <a:ln>
                  <a:noFill/>
                </a:ln>
                <a:solidFill>
                  <a:srgbClr val="000000"/>
                </a:solidFill>
                <a:effectLst/>
                <a:uLnTx/>
                <a:uFillTx/>
                <a:latin typeface="Segoe UI"/>
                <a:ea typeface="+mn-ea"/>
                <a:cs typeface="Segoe UI" panose="020B0502040204020203" pitchFamily="34" charset="0"/>
              </a:rPr>
              <a:t>allo</a:t>
            </a:r>
            <a:r>
              <a:rPr lang="en-US">
                <a:solidFill>
                  <a:srgbClr val="000000"/>
                </a:solidFill>
                <a:latin typeface="Segoe UI"/>
              </a:rPr>
              <a:t>w you to track every step of your deployment journey, and in some cases help you automate it.</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1223791-CC2B-D568-D182-833E7FC3B98B}"/>
              </a:ext>
            </a:extLst>
          </p:cNvPr>
          <p:cNvSpPr txBox="1"/>
          <p:nvPr/>
        </p:nvSpPr>
        <p:spPr>
          <a:xfrm>
            <a:off x="586390" y="3150204"/>
            <a:ext cx="4026250"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l" rtl="0">
              <a:spcBef>
                <a:spcPts val="100"/>
              </a:spcBef>
            </a:pPr>
            <a:r>
              <a:rPr lang="en-US" sz="1600" kern="1200" spc="-5">
                <a:solidFill>
                  <a:schemeClr val="tx1"/>
                </a:solidFill>
                <a:latin typeface="Segoe UI" panose="020B0502040204020203" pitchFamily="34" charset="0"/>
                <a:cs typeface="Segoe UI" panose="020B0502040204020203" pitchFamily="34" charset="0"/>
              </a:rPr>
              <a:t>To locate the Advanced Deployment Guide, click on the </a:t>
            </a:r>
            <a:r>
              <a:rPr lang="en-US" sz="1600" b="1" kern="1200" spc="-5">
                <a:solidFill>
                  <a:schemeClr val="tx1"/>
                </a:solidFill>
                <a:latin typeface="Segoe UI" panose="020B0502040204020203" pitchFamily="34" charset="0"/>
                <a:cs typeface="Segoe UI" panose="020B0502040204020203" pitchFamily="34" charset="0"/>
              </a:rPr>
              <a:t>Help &amp; Support</a:t>
            </a:r>
            <a:r>
              <a:rPr lang="en-US" sz="1600" kern="1200" spc="-5">
                <a:solidFill>
                  <a:schemeClr val="tx1"/>
                </a:solidFill>
                <a:latin typeface="Segoe UI" panose="020B0502040204020203" pitchFamily="34" charset="0"/>
                <a:cs typeface="Segoe UI" panose="020B0502040204020203" pitchFamily="34" charset="0"/>
              </a:rPr>
              <a:t> button in your Microsoft 365 admin center and search using the plain text search. Here is an example for Viva Connections.</a:t>
            </a:r>
          </a:p>
        </p:txBody>
      </p:sp>
      <p:pic>
        <p:nvPicPr>
          <p:cNvPr id="14" name="Picture 13" descr="Screenshot of the Help &amp; support button in the Microsoft 365 admin center.">
            <a:extLst>
              <a:ext uri="{FF2B5EF4-FFF2-40B4-BE49-F238E27FC236}">
                <a16:creationId xmlns:a16="http://schemas.microsoft.com/office/drawing/2014/main" id="{5ED6A628-B502-9A1B-8D33-94AB1F65E4F2}"/>
              </a:ext>
            </a:extLst>
          </p:cNvPr>
          <p:cNvPicPr>
            <a:picLocks noChangeAspect="1"/>
          </p:cNvPicPr>
          <p:nvPr/>
        </p:nvPicPr>
        <p:blipFill>
          <a:blip r:embed="rId3"/>
          <a:stretch>
            <a:fillRect/>
          </a:stretch>
        </p:blipFill>
        <p:spPr>
          <a:xfrm>
            <a:off x="1657317" y="4804482"/>
            <a:ext cx="1776563" cy="1372798"/>
          </a:xfrm>
          <a:prstGeom prst="rect">
            <a:avLst/>
          </a:prstGeom>
          <a:ln>
            <a:noFill/>
          </a:ln>
          <a:effectLst>
            <a:outerShdw blurRad="292100" dist="139700" dir="2700000" algn="tl" rotWithShape="0">
              <a:srgbClr val="333333">
                <a:alpha val="65000"/>
              </a:srgbClr>
            </a:outerShdw>
          </a:effectLst>
        </p:spPr>
      </p:pic>
      <p:pic>
        <p:nvPicPr>
          <p:cNvPr id="6" name="Picture 5" descr="Screenshot of the search bar and search results in the Microsoft 365 admin center.">
            <a:extLst>
              <a:ext uri="{FF2B5EF4-FFF2-40B4-BE49-F238E27FC236}">
                <a16:creationId xmlns:a16="http://schemas.microsoft.com/office/drawing/2014/main" id="{0410416F-E2E9-A287-A3D1-E7F5E0B8FC6C}"/>
              </a:ext>
            </a:extLst>
          </p:cNvPr>
          <p:cNvPicPr>
            <a:picLocks noChangeAspect="1"/>
          </p:cNvPicPr>
          <p:nvPr/>
        </p:nvPicPr>
        <p:blipFill>
          <a:blip r:embed="rId4"/>
          <a:stretch>
            <a:fillRect/>
          </a:stretch>
        </p:blipFill>
        <p:spPr>
          <a:xfrm>
            <a:off x="5156059" y="3038444"/>
            <a:ext cx="3546705" cy="459171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D25EA99-9026-4277-D52C-9E82E8082AB2}"/>
              </a:ext>
            </a:extLst>
          </p:cNvPr>
          <p:cNvSpPr txBox="1"/>
          <p:nvPr/>
        </p:nvSpPr>
        <p:spPr>
          <a:xfrm>
            <a:off x="9349390" y="5627581"/>
            <a:ext cx="849005" cy="471818"/>
          </a:xfrm>
          <a:prstGeom prst="roundRect">
            <a:avLst/>
          </a:prstGeom>
          <a:solidFill>
            <a:srgbClr val="E639E3"/>
          </a:solidFill>
          <a:ln>
            <a:noFill/>
            <a:prstDash/>
          </a:ln>
          <a:effectLst/>
        </p:spPr>
        <p:txBody>
          <a:bodyPr rot="0" spcFirstLastPara="0" vertOverflow="overflow" horzOverflow="overflow" vert="horz" wrap="square" lIns="0" tIns="0" rIns="45720" bIns="0" numCol="1" spcCol="0" rtlCol="0" fromWordArt="0" anchor="ctr" anchorCtr="0" forceAA="0" compatLnSpc="1">
            <a:prstTxWarp prst="textNoShape">
              <a:avLst/>
            </a:prstTxWarp>
            <a:noAutofit/>
          </a:bodyPr>
          <a:lstStyle/>
          <a:p>
            <a:pPr marL="12700" algn="r" rtl="0">
              <a:spcBef>
                <a:spcPts val="100"/>
              </a:spcBef>
            </a:pPr>
            <a:r>
              <a:rPr lang="en-US" sz="2000" spc="-5">
                <a:solidFill>
                  <a:schemeClr val="bg1"/>
                </a:solidFill>
                <a:latin typeface="Segoe UI Semibold" panose="020B0502040204020203" pitchFamily="34" charset="0"/>
                <a:cs typeface="Segoe UI Semibold" panose="020B0502040204020203" pitchFamily="34" charset="0"/>
              </a:rPr>
              <a:t>TIP</a:t>
            </a:r>
            <a:endParaRPr lang="en-US" sz="1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12" name="TextBox 11">
            <a:extLst>
              <a:ext uri="{FF2B5EF4-FFF2-40B4-BE49-F238E27FC236}">
                <a16:creationId xmlns:a16="http://schemas.microsoft.com/office/drawing/2014/main" id="{D6B4FAC2-050D-B4C6-68ED-0CA7E1DC6F30}"/>
              </a:ext>
            </a:extLst>
          </p:cNvPr>
          <p:cNvSpPr txBox="1"/>
          <p:nvPr/>
        </p:nvSpPr>
        <p:spPr>
          <a:xfrm>
            <a:off x="9349390" y="6177280"/>
            <a:ext cx="4427570"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2700" algn="l" rtl="0">
              <a:spcBef>
                <a:spcPts val="100"/>
              </a:spcBef>
            </a:pPr>
            <a:r>
              <a:rPr lang="en-US" sz="1600" kern="1200" spc="-5">
                <a:solidFill>
                  <a:schemeClr val="tx1"/>
                </a:solidFill>
                <a:latin typeface="Segoe UI" panose="020B0502040204020203" pitchFamily="34" charset="0"/>
                <a:cs typeface="Segoe UI" panose="020B0502040204020203" pitchFamily="34" charset="0"/>
              </a:rPr>
              <a:t>You can also go directly to your tenant’s Advanced Deployment Guides repository for Employee Experience by visiting </a:t>
            </a:r>
            <a:r>
              <a:rPr lang="en-US" sz="1600" kern="1200" spc="-5">
                <a:solidFill>
                  <a:schemeClr val="tx1"/>
                </a:solidFill>
                <a:latin typeface="Segoe UI" panose="020B0502040204020203" pitchFamily="34" charset="0"/>
                <a:cs typeface="Segoe UI" panose="020B0502040204020203" pitchFamily="34" charset="0"/>
                <a:hlinkClick r:id="rId5"/>
              </a:rPr>
              <a:t>https://aka.ms/EmployeeExperienceDashboard</a:t>
            </a:r>
            <a:r>
              <a:rPr lang="en-US" sz="1600" kern="1200" spc="-5">
                <a:solidFill>
                  <a:schemeClr val="tx1"/>
                </a:solidFill>
                <a:latin typeface="Segoe UI" panose="020B0502040204020203" pitchFamily="34" charset="0"/>
                <a:cs typeface="Segoe UI" panose="020B0502040204020203" pitchFamily="34" charset="0"/>
              </a:rPr>
              <a:t>.</a:t>
            </a:r>
          </a:p>
        </p:txBody>
      </p:sp>
      <p:pic>
        <p:nvPicPr>
          <p:cNvPr id="17" name="Graphic 16">
            <a:extLst>
              <a:ext uri="{FF2B5EF4-FFF2-40B4-BE49-F238E27FC236}">
                <a16:creationId xmlns:a16="http://schemas.microsoft.com/office/drawing/2014/main" id="{08585BAD-39CF-E2C4-A3BF-F348383B178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91341" y="5659477"/>
            <a:ext cx="389324" cy="389324"/>
          </a:xfrm>
          <a:prstGeom prst="rect">
            <a:avLst/>
          </a:prstGeom>
        </p:spPr>
      </p:pic>
    </p:spTree>
    <p:extLst>
      <p:ext uri="{BB962C8B-B14F-4D97-AF65-F5344CB8AC3E}">
        <p14:creationId xmlns:p14="http://schemas.microsoft.com/office/powerpoint/2010/main" val="3170944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Train and adopt</a:t>
            </a:r>
          </a:p>
        </p:txBody>
      </p:sp>
    </p:spTree>
    <p:extLst>
      <p:ext uri="{BB962C8B-B14F-4D97-AF65-F5344CB8AC3E}">
        <p14:creationId xmlns:p14="http://schemas.microsoft.com/office/powerpoint/2010/main" val="1446478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Communication plan</a:t>
            </a:r>
          </a:p>
        </p:txBody>
      </p:sp>
      <p:cxnSp>
        <p:nvCxnSpPr>
          <p:cNvPr id="2" name="Straight Connector 1">
            <a:extLst>
              <a:ext uri="{FF2B5EF4-FFF2-40B4-BE49-F238E27FC236}">
                <a16:creationId xmlns:a16="http://schemas.microsoft.com/office/drawing/2014/main" id="{1C755430-4D25-5BB2-CCCB-31E3B66A6F1A}"/>
              </a:ext>
              <a:ext uri="{C183D7F6-B498-43B3-948B-1728B52AA6E4}">
                <adec:decorative xmlns:adec="http://schemas.microsoft.com/office/drawing/2017/decorative" val="1"/>
              </a:ext>
            </a:extLst>
          </p:cNvPr>
          <p:cNvCxnSpPr>
            <a:cxnSpLocks/>
          </p:cNvCxnSpPr>
          <p:nvPr/>
        </p:nvCxnSpPr>
        <p:spPr>
          <a:xfrm>
            <a:off x="662562" y="6572647"/>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A8AA70-9DBA-6E45-A6EC-17035C21CDF0}"/>
              </a:ext>
              <a:ext uri="{C183D7F6-B498-43B3-948B-1728B52AA6E4}">
                <adec:decorative xmlns:adec="http://schemas.microsoft.com/office/drawing/2017/decorative" val="1"/>
              </a:ext>
            </a:extLst>
          </p:cNvPr>
          <p:cNvCxnSpPr>
            <a:cxnSpLocks/>
          </p:cNvCxnSpPr>
          <p:nvPr/>
        </p:nvCxnSpPr>
        <p:spPr>
          <a:xfrm>
            <a:off x="1940647" y="6572647"/>
            <a:ext cx="2906379"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0BE9EEC8-DB74-1B0A-1401-A88E132F8619}"/>
              </a:ext>
              <a:ext uri="{C183D7F6-B498-43B3-948B-1728B52AA6E4}">
                <adec:decorative xmlns:adec="http://schemas.microsoft.com/office/drawing/2017/decorative" val="1"/>
              </a:ext>
            </a:extLst>
          </p:cNvPr>
          <p:cNvSpPr/>
          <p:nvPr/>
        </p:nvSpPr>
        <p:spPr bwMode="auto">
          <a:xfrm>
            <a:off x="9521186" y="6488392"/>
            <a:ext cx="168511" cy="168511"/>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2">
            <a:extLst>
              <a:ext uri="{FF2B5EF4-FFF2-40B4-BE49-F238E27FC236}">
                <a16:creationId xmlns:a16="http://schemas.microsoft.com/office/drawing/2014/main" id="{487D91BD-1312-6FD7-7FF6-722B3FB9B2C6}"/>
              </a:ext>
            </a:extLst>
          </p:cNvPr>
          <p:cNvSpPr txBox="1">
            <a:spLocks/>
          </p:cNvSpPr>
          <p:nvPr/>
        </p:nvSpPr>
        <p:spPr>
          <a:xfrm>
            <a:off x="1215612" y="6223749"/>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PRE-LAUNCH</a:t>
            </a:r>
          </a:p>
        </p:txBody>
      </p:sp>
      <p:sp>
        <p:nvSpPr>
          <p:cNvPr id="16" name="Rectangle 15">
            <a:extLst>
              <a:ext uri="{FF2B5EF4-FFF2-40B4-BE49-F238E27FC236}">
                <a16:creationId xmlns:a16="http://schemas.microsoft.com/office/drawing/2014/main" id="{7CD1C259-6962-367E-EFD1-DB83FFCAA43E}"/>
              </a:ext>
            </a:extLst>
          </p:cNvPr>
          <p:cNvSpPr/>
          <p:nvPr/>
        </p:nvSpPr>
        <p:spPr bwMode="auto">
          <a:xfrm>
            <a:off x="666632" y="1502650"/>
            <a:ext cx="4180394" cy="736530"/>
          </a:xfrm>
          <a:prstGeom prst="rect">
            <a:avLst/>
          </a:prstGeom>
          <a:solidFill>
            <a:srgbClr val="225B62">
              <a:alpha val="90000"/>
            </a:srgbClr>
          </a:solidFill>
          <a:ln w="28575" cap="flat">
            <a:solidFill>
              <a:srgbClr val="225B62"/>
            </a:solid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2000">
                <a:solidFill>
                  <a:srgbClr val="FFFFFF"/>
                </a:solidFill>
                <a:latin typeface="Segoe UI Semibold" panose="020B0702040204020203" pitchFamily="34" charset="0"/>
                <a:ea typeface="Segoe UI" pitchFamily="34" charset="0"/>
                <a:cs typeface="Segoe UI Semibold" panose="020B0702040204020203" pitchFamily="34" charset="0"/>
              </a:rPr>
              <a:t>Teaser campaign</a:t>
            </a:r>
          </a:p>
        </p:txBody>
      </p:sp>
      <p:sp>
        <p:nvSpPr>
          <p:cNvPr id="17" name="TextBox 16">
            <a:extLst>
              <a:ext uri="{FF2B5EF4-FFF2-40B4-BE49-F238E27FC236}">
                <a16:creationId xmlns:a16="http://schemas.microsoft.com/office/drawing/2014/main" id="{D885B119-69BC-C76F-D862-2F0641D626E1}"/>
              </a:ext>
            </a:extLst>
          </p:cNvPr>
          <p:cNvSpPr txBox="1"/>
          <p:nvPr/>
        </p:nvSpPr>
        <p:spPr>
          <a:xfrm>
            <a:off x="666633" y="2245624"/>
            <a:ext cx="4180393" cy="3744793"/>
          </a:xfrm>
          <a:prstGeom prst="rect">
            <a:avLst/>
          </a:prstGeom>
          <a:noFill/>
          <a:ln w="28575">
            <a:solidFill>
              <a:srgbClr val="225B62"/>
            </a:solidFill>
          </a:ln>
        </p:spPr>
        <p:txBody>
          <a:bodyPr wrap="square" lIns="182832" tIns="146266" rIns="182832" bIns="146266" rtlCol="0">
            <a:noAutofit/>
          </a:bodyPr>
          <a:lstStyle/>
          <a:p>
            <a:pPr defTabSz="914363">
              <a:lnSpc>
                <a:spcPct val="90000"/>
              </a:lnSpc>
              <a:spcAft>
                <a:spcPts val="600"/>
              </a:spcAft>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Campaign to raise awareness across your company about the value Viva Amplify will provide.</a:t>
            </a:r>
          </a:p>
          <a:p>
            <a:pPr defTabSz="914363">
              <a:lnSpc>
                <a:spcPct val="90000"/>
              </a:lnSpc>
              <a:defRPr/>
            </a:pP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a:p>
            <a:pPr marL="285664" indent="-285664"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Email blast to company introducing Viva Amplify. Highlight scenarios of value that Viva Amplify will provide to the organization and key roles (refer to scenario slides in Plan section).</a:t>
            </a:r>
          </a:p>
          <a:p>
            <a:pPr marL="285664" indent="-285664"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Generate excitement and awareness regarding the app.</a:t>
            </a:r>
          </a:p>
          <a:p>
            <a:pPr marL="285664" indent="-285664" defTabSz="914363">
              <a:lnSpc>
                <a:spcPct val="90000"/>
              </a:lnSpc>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Gain staff buy-in for project by outlining ‘what’s in it for them’.</a:t>
            </a:r>
          </a:p>
          <a:p>
            <a:pPr defTabSz="914363">
              <a:lnSpc>
                <a:spcPct val="90000"/>
              </a:lnSpc>
              <a:defRPr/>
            </a:pP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a:p>
            <a:pPr defTabSz="914363">
              <a:lnSpc>
                <a:spcPct val="90000"/>
              </a:lnSpc>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Use the New Technology Changes campaign from the Campaign Catalog: </a:t>
            </a:r>
            <a:r>
              <a:rPr lang="en-US" sz="1400">
                <a:hlinkClick r:id="rId3"/>
              </a:rPr>
              <a:t>New technology changes – Microsoft Adoption</a:t>
            </a: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p:txBody>
      </p:sp>
      <p:sp>
        <p:nvSpPr>
          <p:cNvPr id="10" name="Title 2">
            <a:extLst>
              <a:ext uri="{FF2B5EF4-FFF2-40B4-BE49-F238E27FC236}">
                <a16:creationId xmlns:a16="http://schemas.microsoft.com/office/drawing/2014/main" id="{7A85AB29-E11A-67D7-94A9-9DD2BA760CFE}"/>
              </a:ext>
            </a:extLst>
          </p:cNvPr>
          <p:cNvSpPr txBox="1">
            <a:spLocks/>
          </p:cNvSpPr>
          <p:nvPr/>
        </p:nvSpPr>
        <p:spPr>
          <a:xfrm>
            <a:off x="4917362" y="6219423"/>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LAUNCH</a:t>
            </a:r>
          </a:p>
        </p:txBody>
      </p:sp>
      <p:sp>
        <p:nvSpPr>
          <p:cNvPr id="18" name="Rectangle 17">
            <a:extLst>
              <a:ext uri="{FF2B5EF4-FFF2-40B4-BE49-F238E27FC236}">
                <a16:creationId xmlns:a16="http://schemas.microsoft.com/office/drawing/2014/main" id="{97090350-EB34-B71E-8029-542C6C27BE21}"/>
              </a:ext>
            </a:extLst>
          </p:cNvPr>
          <p:cNvSpPr/>
          <p:nvPr/>
        </p:nvSpPr>
        <p:spPr bwMode="auto">
          <a:xfrm>
            <a:off x="5112477" y="1507137"/>
            <a:ext cx="4180394" cy="736530"/>
          </a:xfrm>
          <a:prstGeom prst="rect">
            <a:avLst/>
          </a:prstGeom>
          <a:solidFill>
            <a:srgbClr val="225B62">
              <a:alpha val="90000"/>
            </a:srgbClr>
          </a:solidFill>
          <a:ln w="28575" cap="flat">
            <a:solidFill>
              <a:srgbClr val="225B62"/>
            </a:solid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2000">
                <a:solidFill>
                  <a:srgbClr val="FFFFFF"/>
                </a:solidFill>
                <a:latin typeface="Segoe UI Semibold" panose="020B0702040204020203" pitchFamily="34" charset="0"/>
                <a:ea typeface="Segoe UI" pitchFamily="34" charset="0"/>
                <a:cs typeface="Segoe UI Semibold" panose="020B0702040204020203" pitchFamily="34" charset="0"/>
              </a:rPr>
              <a:t>First day set up</a:t>
            </a:r>
          </a:p>
        </p:txBody>
      </p:sp>
      <p:sp>
        <p:nvSpPr>
          <p:cNvPr id="19" name="TextBox 18">
            <a:extLst>
              <a:ext uri="{FF2B5EF4-FFF2-40B4-BE49-F238E27FC236}">
                <a16:creationId xmlns:a16="http://schemas.microsoft.com/office/drawing/2014/main" id="{3D60C2CA-C7E2-498B-5371-2EB454C0B70D}"/>
              </a:ext>
            </a:extLst>
          </p:cNvPr>
          <p:cNvSpPr txBox="1"/>
          <p:nvPr/>
        </p:nvSpPr>
        <p:spPr>
          <a:xfrm>
            <a:off x="5112478" y="2250114"/>
            <a:ext cx="4180393" cy="997032"/>
          </a:xfrm>
          <a:prstGeom prst="rect">
            <a:avLst/>
          </a:prstGeom>
          <a:noFill/>
          <a:ln w="28575">
            <a:solidFill>
              <a:srgbClr val="225B62"/>
            </a:solidFill>
          </a:ln>
        </p:spPr>
        <p:txBody>
          <a:bodyPr wrap="square" lIns="182832" tIns="146266" rIns="182832" bIns="146266" rtlCol="0">
            <a:noAutofit/>
          </a:bodyPr>
          <a:lstStyle/>
          <a:p>
            <a:pPr defTabSz="914363">
              <a:lnSpc>
                <a:spcPct val="90000"/>
              </a:lnSpc>
              <a:spcAft>
                <a:spcPts val="600"/>
              </a:spcAft>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Share user guides and help articles to help employees get set up quickly and easily.</a:t>
            </a:r>
          </a:p>
        </p:txBody>
      </p:sp>
      <p:sp>
        <p:nvSpPr>
          <p:cNvPr id="23" name="Rectangle 22">
            <a:extLst>
              <a:ext uri="{FF2B5EF4-FFF2-40B4-BE49-F238E27FC236}">
                <a16:creationId xmlns:a16="http://schemas.microsoft.com/office/drawing/2014/main" id="{465AE2C2-170D-B7B1-8612-58CE5A252ADC}"/>
              </a:ext>
            </a:extLst>
          </p:cNvPr>
          <p:cNvSpPr/>
          <p:nvPr/>
        </p:nvSpPr>
        <p:spPr bwMode="auto">
          <a:xfrm>
            <a:off x="5112476" y="3384018"/>
            <a:ext cx="4180394" cy="736530"/>
          </a:xfrm>
          <a:prstGeom prst="rect">
            <a:avLst/>
          </a:prstGeom>
          <a:solidFill>
            <a:srgbClr val="225B62">
              <a:alpha val="90000"/>
            </a:srgbClr>
          </a:solidFill>
          <a:ln w="28575" cap="flat">
            <a:solidFill>
              <a:srgbClr val="225B62"/>
            </a:solid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2000">
                <a:solidFill>
                  <a:srgbClr val="FFFFFF"/>
                </a:solidFill>
                <a:latin typeface="Segoe UI Semibold" panose="020B0702040204020203" pitchFamily="34" charset="0"/>
                <a:ea typeface="Segoe UI" pitchFamily="34" charset="0"/>
                <a:cs typeface="Segoe UI Semibold" panose="020B0702040204020203" pitchFamily="34" charset="0"/>
              </a:rPr>
              <a:t>Launch/buzz campaigns</a:t>
            </a:r>
          </a:p>
        </p:txBody>
      </p:sp>
      <p:sp>
        <p:nvSpPr>
          <p:cNvPr id="20" name="TextBox 19">
            <a:extLst>
              <a:ext uri="{FF2B5EF4-FFF2-40B4-BE49-F238E27FC236}">
                <a16:creationId xmlns:a16="http://schemas.microsoft.com/office/drawing/2014/main" id="{A060AFA8-8427-67F8-A9F6-8AA84BE7C660}"/>
              </a:ext>
            </a:extLst>
          </p:cNvPr>
          <p:cNvSpPr txBox="1"/>
          <p:nvPr/>
        </p:nvSpPr>
        <p:spPr>
          <a:xfrm>
            <a:off x="5112477" y="4125739"/>
            <a:ext cx="4180393" cy="1864673"/>
          </a:xfrm>
          <a:prstGeom prst="rect">
            <a:avLst/>
          </a:prstGeom>
          <a:noFill/>
          <a:ln w="28575">
            <a:solidFill>
              <a:srgbClr val="225B62"/>
            </a:solidFill>
          </a:ln>
        </p:spPr>
        <p:txBody>
          <a:bodyPr wrap="square" lIns="182832" tIns="146266" rIns="182832" bIns="146266" rtlCol="0">
            <a:noAutofit/>
          </a:bodyPr>
          <a:lstStyle/>
          <a:p>
            <a:pPr marL="171450" indent="-171450"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Quick demo in company Town Hall</a:t>
            </a:r>
          </a:p>
          <a:p>
            <a:pPr marL="171450" indent="-171450"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Scenario-focused events and email campaigns that showcase the user experience.</a:t>
            </a:r>
          </a:p>
        </p:txBody>
      </p:sp>
      <p:sp>
        <p:nvSpPr>
          <p:cNvPr id="11" name="Title 2">
            <a:extLst>
              <a:ext uri="{FF2B5EF4-FFF2-40B4-BE49-F238E27FC236}">
                <a16:creationId xmlns:a16="http://schemas.microsoft.com/office/drawing/2014/main" id="{D04440CC-02C8-01B9-5315-0F450A97AB8B}"/>
              </a:ext>
            </a:extLst>
          </p:cNvPr>
          <p:cNvSpPr txBox="1">
            <a:spLocks/>
          </p:cNvSpPr>
          <p:nvPr/>
        </p:nvSpPr>
        <p:spPr>
          <a:xfrm>
            <a:off x="9388907" y="6219423"/>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POST-LAUNCH</a:t>
            </a:r>
          </a:p>
        </p:txBody>
      </p:sp>
      <p:sp>
        <p:nvSpPr>
          <p:cNvPr id="21" name="Rectangle 20">
            <a:extLst>
              <a:ext uri="{FF2B5EF4-FFF2-40B4-BE49-F238E27FC236}">
                <a16:creationId xmlns:a16="http://schemas.microsoft.com/office/drawing/2014/main" id="{469736CA-3369-5184-C05B-25754E40FA79}"/>
              </a:ext>
            </a:extLst>
          </p:cNvPr>
          <p:cNvSpPr/>
          <p:nvPr/>
        </p:nvSpPr>
        <p:spPr bwMode="auto">
          <a:xfrm>
            <a:off x="9558320" y="1500692"/>
            <a:ext cx="4180394" cy="736530"/>
          </a:xfrm>
          <a:prstGeom prst="rect">
            <a:avLst/>
          </a:prstGeom>
          <a:solidFill>
            <a:srgbClr val="225B62">
              <a:alpha val="90000"/>
            </a:srgbClr>
          </a:solidFill>
          <a:ln w="28575" cap="flat">
            <a:solidFill>
              <a:srgbClr val="225B62"/>
            </a:solid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2000">
                <a:solidFill>
                  <a:srgbClr val="FFFFFF"/>
                </a:solidFill>
                <a:latin typeface="Segoe UI Semibold" panose="020B0702040204020203" pitchFamily="34" charset="0"/>
                <a:ea typeface="Segoe UI" pitchFamily="34" charset="0"/>
                <a:cs typeface="Segoe UI Semibold" panose="020B0702040204020203" pitchFamily="34" charset="0"/>
              </a:rPr>
              <a:t>Tips campaign</a:t>
            </a:r>
          </a:p>
        </p:txBody>
      </p:sp>
      <p:sp>
        <p:nvSpPr>
          <p:cNvPr id="22" name="TextBox 21">
            <a:extLst>
              <a:ext uri="{FF2B5EF4-FFF2-40B4-BE49-F238E27FC236}">
                <a16:creationId xmlns:a16="http://schemas.microsoft.com/office/drawing/2014/main" id="{394EC394-45F4-0B63-752E-6D3D3D24FBB5}"/>
              </a:ext>
            </a:extLst>
          </p:cNvPr>
          <p:cNvSpPr txBox="1"/>
          <p:nvPr/>
        </p:nvSpPr>
        <p:spPr>
          <a:xfrm>
            <a:off x="9558321" y="2243667"/>
            <a:ext cx="4180393" cy="3744792"/>
          </a:xfrm>
          <a:prstGeom prst="rect">
            <a:avLst/>
          </a:prstGeom>
          <a:noFill/>
          <a:ln w="28575">
            <a:solidFill>
              <a:srgbClr val="225B62"/>
            </a:solidFill>
          </a:ln>
        </p:spPr>
        <p:txBody>
          <a:bodyPr wrap="square" lIns="182832" tIns="146266" rIns="182832" bIns="146266" rtlCol="0">
            <a:noAutofit/>
          </a:bodyPr>
          <a:lstStyle/>
          <a:p>
            <a:pPr defTabSz="914363">
              <a:lnSpc>
                <a:spcPct val="90000"/>
              </a:lnSpc>
              <a:spcAft>
                <a:spcPts val="600"/>
              </a:spcAft>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Campaign focused on key scenarios and tips to help employees get the most value from using Viva Amplify</a:t>
            </a:r>
          </a:p>
          <a:p>
            <a:pPr defTabSz="914363">
              <a:lnSpc>
                <a:spcPct val="90000"/>
              </a:lnSpc>
              <a:spcAft>
                <a:spcPts val="600"/>
              </a:spcAft>
              <a:defRPr/>
            </a:pP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a:p>
            <a:pPr marL="285664" indent="-285664"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Make it top of mind for staff regarding how to work in new ways with Viva Amplify.</a:t>
            </a:r>
          </a:p>
          <a:p>
            <a:pPr marL="285664" indent="-285664" defTabSz="914363">
              <a:lnSpc>
                <a:spcPct val="90000"/>
              </a:lnSpc>
              <a:spcAft>
                <a:spcPts val="600"/>
              </a:spcAft>
              <a:buFont typeface="Arial" panose="020B0604020202020204" pitchFamily="34" charset="0"/>
              <a:buChar char="•"/>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Reinforce new behaviors and resources to support – outline key stop, start, continue behaviors.</a:t>
            </a:r>
          </a:p>
          <a:p>
            <a:pPr defTabSz="914363">
              <a:lnSpc>
                <a:spcPct val="90000"/>
              </a:lnSpc>
              <a:spcAft>
                <a:spcPts val="600"/>
              </a:spcAft>
              <a:defRPr/>
            </a:pP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a:p>
            <a:pPr defTabSz="914363">
              <a:lnSpc>
                <a:spcPct val="90000"/>
              </a:lnSpc>
              <a:spcAft>
                <a:spcPts val="600"/>
              </a:spcAft>
              <a:defRPr/>
            </a:pPr>
            <a:r>
              <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rPr>
              <a:t>Share common scenarios with the Campaign Catalog on </a:t>
            </a:r>
            <a:r>
              <a:rPr lang="en-US" sz="1400">
                <a:hlinkClick r:id="rId4"/>
              </a:rPr>
              <a:t>Microsoft Viva Amplify – Microsoft Adoption</a:t>
            </a:r>
            <a:endParaRPr lang="en-US" sz="1400">
              <a:gradFill>
                <a:gsLst>
                  <a:gs pos="2917">
                    <a:srgbClr val="000000"/>
                  </a:gs>
                  <a:gs pos="30000">
                    <a:srgbClr val="000000"/>
                  </a:gs>
                </a:gsLst>
                <a:lin ang="5400000" scaled="0"/>
              </a:gradFill>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6B0FC16B-63E0-3514-681E-662435142062}"/>
              </a:ext>
              <a:ext uri="{C183D7F6-B498-43B3-948B-1728B52AA6E4}">
                <adec:decorative xmlns:adec="http://schemas.microsoft.com/office/drawing/2017/decorative" val="1"/>
              </a:ext>
            </a:extLst>
          </p:cNvPr>
          <p:cNvSpPr/>
          <p:nvPr/>
        </p:nvSpPr>
        <p:spPr bwMode="auto">
          <a:xfrm>
            <a:off x="5072984" y="6488392"/>
            <a:ext cx="168511" cy="168511"/>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AAFAD1ED-7F79-36CE-BDE5-E8538E448A16}"/>
              </a:ext>
              <a:ext uri="{C183D7F6-B498-43B3-948B-1728B52AA6E4}">
                <adec:decorative xmlns:adec="http://schemas.microsoft.com/office/drawing/2017/decorative" val="1"/>
              </a:ext>
            </a:extLst>
          </p:cNvPr>
          <p:cNvSpPr/>
          <p:nvPr/>
        </p:nvSpPr>
        <p:spPr bwMode="auto">
          <a:xfrm>
            <a:off x="1701800" y="6487187"/>
            <a:ext cx="168511" cy="168511"/>
          </a:xfrm>
          <a:prstGeom prst="ellipse">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1EAB5C32-308A-564F-BEEE-CD94CCBEE06A}"/>
              </a:ext>
              <a:ext uri="{C183D7F6-B498-43B3-948B-1728B52AA6E4}">
                <adec:decorative xmlns:adec="http://schemas.microsoft.com/office/drawing/2017/decorative" val="1"/>
              </a:ext>
            </a:extLst>
          </p:cNvPr>
          <p:cNvCxnSpPr>
            <a:cxnSpLocks/>
          </p:cNvCxnSpPr>
          <p:nvPr/>
        </p:nvCxnSpPr>
        <p:spPr>
          <a:xfrm flipV="1">
            <a:off x="9723494" y="6572647"/>
            <a:ext cx="4015220" cy="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1971F3-2EC9-0ED6-277E-5D27466C6AF1}"/>
              </a:ext>
              <a:ext uri="{C183D7F6-B498-43B3-948B-1728B52AA6E4}">
                <adec:decorative xmlns:adec="http://schemas.microsoft.com/office/drawing/2017/decorative" val="1"/>
              </a:ext>
            </a:extLst>
          </p:cNvPr>
          <p:cNvCxnSpPr>
            <a:cxnSpLocks/>
          </p:cNvCxnSpPr>
          <p:nvPr/>
        </p:nvCxnSpPr>
        <p:spPr>
          <a:xfrm>
            <a:off x="5289426" y="6572647"/>
            <a:ext cx="400344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322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A09E42-B107-440A-BABC-87249CFC0581}"/>
              </a:ext>
              <a:ext uri="{C183D7F6-B498-43B3-948B-1728B52AA6E4}">
                <adec:decorative xmlns:adec="http://schemas.microsoft.com/office/drawing/2017/decorative" val="1"/>
              </a:ext>
            </a:extLst>
          </p:cNvPr>
          <p:cNvSpPr/>
          <p:nvPr/>
        </p:nvSpPr>
        <p:spPr bwMode="white">
          <a:xfrm>
            <a:off x="1" y="1691639"/>
            <a:ext cx="880109" cy="5956934"/>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pic>
        <p:nvPicPr>
          <p:cNvPr id="107" name="Picture 106" descr="Old woman holding books">
            <a:extLst>
              <a:ext uri="{FF2B5EF4-FFF2-40B4-BE49-F238E27FC236}">
                <a16:creationId xmlns:a16="http://schemas.microsoft.com/office/drawing/2014/main" id="{C787E23B-7B8C-474C-A851-6F82D073A3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861161" y="5877352"/>
            <a:ext cx="4703264" cy="2349076"/>
          </a:xfrm>
          <a:custGeom>
            <a:avLst/>
            <a:gdLst>
              <a:gd name="connsiteX0" fmla="*/ 1959694 w 3919387"/>
              <a:gd name="connsiteY0" fmla="*/ 0 h 1957563"/>
              <a:gd name="connsiteX1" fmla="*/ 2069086 w 3919387"/>
              <a:gd name="connsiteY1" fmla="*/ 45312 h 1957563"/>
              <a:gd name="connsiteX2" fmla="*/ 3874590 w 3919387"/>
              <a:gd name="connsiteY2" fmla="*/ 1850817 h 1957563"/>
              <a:gd name="connsiteX3" fmla="*/ 3908574 w 3919387"/>
              <a:gd name="connsiteY3" fmla="*/ 1901994 h 1957563"/>
              <a:gd name="connsiteX4" fmla="*/ 3919387 w 3919387"/>
              <a:gd name="connsiteY4" fmla="*/ 1957563 h 1957563"/>
              <a:gd name="connsiteX5" fmla="*/ 0 w 3919387"/>
              <a:gd name="connsiteY5" fmla="*/ 1957563 h 1957563"/>
              <a:gd name="connsiteX6" fmla="*/ 10813 w 3919387"/>
              <a:gd name="connsiteY6" fmla="*/ 1901994 h 1957563"/>
              <a:gd name="connsiteX7" fmla="*/ 44797 w 3919387"/>
              <a:gd name="connsiteY7" fmla="*/ 1850817 h 1957563"/>
              <a:gd name="connsiteX8" fmla="*/ 1850301 w 3919387"/>
              <a:gd name="connsiteY8" fmla="*/ 45312 h 1957563"/>
              <a:gd name="connsiteX9" fmla="*/ 1959694 w 3919387"/>
              <a:gd name="connsiteY9" fmla="*/ 0 h 19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387" h="1957563">
                <a:moveTo>
                  <a:pt x="1959694" y="0"/>
                </a:moveTo>
                <a:cubicBezTo>
                  <a:pt x="1999286" y="0"/>
                  <a:pt x="2038878" y="15104"/>
                  <a:pt x="2069086" y="45312"/>
                </a:cubicBezTo>
                <a:lnTo>
                  <a:pt x="3874590" y="1850817"/>
                </a:lnTo>
                <a:cubicBezTo>
                  <a:pt x="3889694" y="1865921"/>
                  <a:pt x="3901022" y="1883371"/>
                  <a:pt x="3908574" y="1901994"/>
                </a:cubicBezTo>
                <a:lnTo>
                  <a:pt x="3919387" y="1957563"/>
                </a:lnTo>
                <a:lnTo>
                  <a:pt x="0" y="1957563"/>
                </a:lnTo>
                <a:lnTo>
                  <a:pt x="10813" y="1901994"/>
                </a:lnTo>
                <a:cubicBezTo>
                  <a:pt x="18365" y="1883371"/>
                  <a:pt x="29693" y="1865921"/>
                  <a:pt x="44797" y="1850817"/>
                </a:cubicBezTo>
                <a:lnTo>
                  <a:pt x="1850301" y="45312"/>
                </a:lnTo>
                <a:cubicBezTo>
                  <a:pt x="1880509" y="15104"/>
                  <a:pt x="1920101" y="0"/>
                  <a:pt x="1959694" y="0"/>
                </a:cubicBezTo>
                <a:close/>
              </a:path>
            </a:pathLst>
          </a:custGeom>
        </p:spPr>
      </p:pic>
      <p:pic>
        <p:nvPicPr>
          <p:cNvPr id="106" name="Picture 105" descr="Old woman holding books">
            <a:extLst>
              <a:ext uri="{FF2B5EF4-FFF2-40B4-BE49-F238E27FC236}">
                <a16:creationId xmlns:a16="http://schemas.microsoft.com/office/drawing/2014/main" id="{E56D8859-B7C5-46ED-94B7-279D904AC46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2891254" y="6598248"/>
            <a:ext cx="1739147" cy="1628180"/>
          </a:xfrm>
          <a:custGeom>
            <a:avLst/>
            <a:gdLst>
              <a:gd name="connsiteX0" fmla="*/ 1411340 w 1457708"/>
              <a:gd name="connsiteY0" fmla="*/ 0 h 1364699"/>
              <a:gd name="connsiteX1" fmla="*/ 1454213 w 1457708"/>
              <a:gd name="connsiteY1" fmla="*/ 8343 h 1364699"/>
              <a:gd name="connsiteX2" fmla="*/ 1457708 w 1457708"/>
              <a:gd name="connsiteY2" fmla="*/ 10664 h 1364699"/>
              <a:gd name="connsiteX3" fmla="*/ 1457708 w 1457708"/>
              <a:gd name="connsiteY3" fmla="*/ 1364699 h 1364699"/>
              <a:gd name="connsiteX4" fmla="*/ 0 w 1457708"/>
              <a:gd name="connsiteY4" fmla="*/ 1364699 h 1364699"/>
              <a:gd name="connsiteX5" fmla="*/ 1091 w 1457708"/>
              <a:gd name="connsiteY5" fmla="*/ 1363056 h 1364699"/>
              <a:gd name="connsiteX6" fmla="*/ 1330776 w 1457708"/>
              <a:gd name="connsiteY6" fmla="*/ 33371 h 1364699"/>
              <a:gd name="connsiteX7" fmla="*/ 1411340 w 1457708"/>
              <a:gd name="connsiteY7" fmla="*/ 0 h 13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708" h="1364699">
                <a:moveTo>
                  <a:pt x="1411340" y="0"/>
                </a:moveTo>
                <a:cubicBezTo>
                  <a:pt x="1425919" y="0"/>
                  <a:pt x="1440498" y="2781"/>
                  <a:pt x="1454213" y="8343"/>
                </a:cubicBezTo>
                <a:lnTo>
                  <a:pt x="1457708" y="10664"/>
                </a:lnTo>
                <a:lnTo>
                  <a:pt x="1457708" y="1364699"/>
                </a:lnTo>
                <a:lnTo>
                  <a:pt x="0" y="1364699"/>
                </a:lnTo>
                <a:lnTo>
                  <a:pt x="1091" y="1363056"/>
                </a:lnTo>
                <a:lnTo>
                  <a:pt x="1330776" y="33371"/>
                </a:lnTo>
                <a:cubicBezTo>
                  <a:pt x="1353023" y="11124"/>
                  <a:pt x="1382181" y="0"/>
                  <a:pt x="1411340" y="0"/>
                </a:cubicBezTo>
                <a:close/>
              </a:path>
            </a:pathLst>
          </a:custGeom>
        </p:spPr>
      </p:pic>
      <p:pic>
        <p:nvPicPr>
          <p:cNvPr id="102" name="Picture Placeholder 101" descr="Old woman holding books">
            <a:extLst>
              <a:ext uri="{FF2B5EF4-FFF2-40B4-BE49-F238E27FC236}">
                <a16:creationId xmlns:a16="http://schemas.microsoft.com/office/drawing/2014/main" id="{72CD33D6-DEE4-42F6-8822-7E0A3B7C1ED4}"/>
              </a:ext>
            </a:extLst>
          </p:cNvPr>
          <p:cNvPicPr>
            <a:picLocks noGrp="1" noChangeAspect="1"/>
          </p:cNvPicPr>
          <p:nvPr>
            <p:ph type="pic" sz="quarter" idx="4294967295"/>
          </p:nvPr>
        </p:nvPicPr>
        <p:blipFill>
          <a:blip r:embed="rId5" cstate="hqprint">
            <a:extLst>
              <a:ext uri="{28A0092B-C50C-407E-A947-70E740481C1C}">
                <a14:useLocalDpi xmlns:a14="http://schemas.microsoft.com/office/drawing/2010/main" val="0"/>
              </a:ext>
            </a:extLst>
          </a:blip>
          <a:srcRect l="12278" t="15032" r="37000" b="17533"/>
          <a:stretch>
            <a:fillRect/>
          </a:stretch>
        </p:blipFill>
        <p:spPr>
          <a:xfrm>
            <a:off x="8167718" y="1"/>
            <a:ext cx="6462683" cy="7935251"/>
          </a:xfrm>
          <a:custGeom>
            <a:avLst/>
            <a:gdLst>
              <a:gd name="connsiteX0" fmla="*/ 2665887 w 5385569"/>
              <a:gd name="connsiteY0" fmla="*/ 0 h 6612709"/>
              <a:gd name="connsiteX1" fmla="*/ 4977879 w 5385569"/>
              <a:gd name="connsiteY1" fmla="*/ 0 h 6612709"/>
              <a:gd name="connsiteX2" fmla="*/ 5385569 w 5385569"/>
              <a:gd name="connsiteY2" fmla="*/ 407690 h 6612709"/>
              <a:gd name="connsiteX3" fmla="*/ 5385569 w 5385569"/>
              <a:gd name="connsiteY3" fmla="*/ 5173963 h 6612709"/>
              <a:gd name="connsiteX4" fmla="*/ 4035169 w 5385569"/>
              <a:gd name="connsiteY4" fmla="*/ 6524363 h 6612709"/>
              <a:gd name="connsiteX5" fmla="*/ 3608597 w 5385569"/>
              <a:gd name="connsiteY5" fmla="*/ 6524363 h 6612709"/>
              <a:gd name="connsiteX6" fmla="*/ 88347 w 5385569"/>
              <a:gd name="connsiteY6" fmla="*/ 3004112 h 6612709"/>
              <a:gd name="connsiteX7" fmla="*/ 88347 w 5385569"/>
              <a:gd name="connsiteY7" fmla="*/ 2577540 h 661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5569" h="6612709">
                <a:moveTo>
                  <a:pt x="2665887" y="0"/>
                </a:moveTo>
                <a:lnTo>
                  <a:pt x="4977879" y="0"/>
                </a:lnTo>
                <a:lnTo>
                  <a:pt x="5385569" y="407690"/>
                </a:lnTo>
                <a:lnTo>
                  <a:pt x="5385569" y="5173963"/>
                </a:lnTo>
                <a:lnTo>
                  <a:pt x="4035169" y="6524363"/>
                </a:lnTo>
                <a:cubicBezTo>
                  <a:pt x="3917374" y="6642158"/>
                  <a:pt x="3726392" y="6642158"/>
                  <a:pt x="3608597" y="6524363"/>
                </a:cubicBezTo>
                <a:lnTo>
                  <a:pt x="88347" y="3004112"/>
                </a:lnTo>
                <a:cubicBezTo>
                  <a:pt x="-29448" y="2886318"/>
                  <a:pt x="-29448" y="2695335"/>
                  <a:pt x="88347" y="2577540"/>
                </a:cubicBezTo>
                <a:close/>
              </a:path>
            </a:pathLst>
          </a:custGeom>
        </p:spPr>
      </p:pic>
      <p:pic>
        <p:nvPicPr>
          <p:cNvPr id="98" name="Picture 97" descr="Old woman holding books">
            <a:extLst>
              <a:ext uri="{FF2B5EF4-FFF2-40B4-BE49-F238E27FC236}">
                <a16:creationId xmlns:a16="http://schemas.microsoft.com/office/drawing/2014/main" id="{854ED1B1-2E4E-433D-90A7-307E7A651FA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657689" y="0"/>
            <a:ext cx="4527256" cy="2186731"/>
          </a:xfrm>
          <a:custGeom>
            <a:avLst/>
            <a:gdLst>
              <a:gd name="connsiteX0" fmla="*/ 0 w 3772713"/>
              <a:gd name="connsiteY0" fmla="*/ 0 h 1822276"/>
              <a:gd name="connsiteX1" fmla="*/ 3772713 w 3772713"/>
              <a:gd name="connsiteY1" fmla="*/ 0 h 1822276"/>
              <a:gd name="connsiteX2" fmla="*/ 1995749 w 3772713"/>
              <a:gd name="connsiteY2" fmla="*/ 1776964 h 1822276"/>
              <a:gd name="connsiteX3" fmla="*/ 1776965 w 3772713"/>
              <a:gd name="connsiteY3" fmla="*/ 1776964 h 1822276"/>
            </a:gdLst>
            <a:ahLst/>
            <a:cxnLst>
              <a:cxn ang="0">
                <a:pos x="connsiteX0" y="connsiteY0"/>
              </a:cxn>
              <a:cxn ang="0">
                <a:pos x="connsiteX1" y="connsiteY1"/>
              </a:cxn>
              <a:cxn ang="0">
                <a:pos x="connsiteX2" y="connsiteY2"/>
              </a:cxn>
              <a:cxn ang="0">
                <a:pos x="connsiteX3" y="connsiteY3"/>
              </a:cxn>
            </a:cxnLst>
            <a:rect l="l" t="t" r="r" b="b"/>
            <a:pathLst>
              <a:path w="3772713" h="1822276">
                <a:moveTo>
                  <a:pt x="0" y="0"/>
                </a:moveTo>
                <a:lnTo>
                  <a:pt x="3772713" y="0"/>
                </a:lnTo>
                <a:lnTo>
                  <a:pt x="1995749" y="1776964"/>
                </a:lnTo>
                <a:cubicBezTo>
                  <a:pt x="1935333" y="1837380"/>
                  <a:pt x="1837380" y="1837380"/>
                  <a:pt x="1776965" y="1776964"/>
                </a:cubicBezTo>
                <a:close/>
              </a:path>
            </a:pathLst>
          </a:custGeom>
        </p:spPr>
      </p:pic>
      <p:sp>
        <p:nvSpPr>
          <p:cNvPr id="22" name="Arrow: Bent 21">
            <a:extLst>
              <a:ext uri="{FF2B5EF4-FFF2-40B4-BE49-F238E27FC236}">
                <a16:creationId xmlns:a16="http://schemas.microsoft.com/office/drawing/2014/main" id="{AD879C74-B2F9-48D7-90B4-1FAAD3180D93}"/>
              </a:ext>
              <a:ext uri="{C183D7F6-B498-43B3-948B-1728B52AA6E4}">
                <adec:decorative xmlns:adec="http://schemas.microsoft.com/office/drawing/2017/decorative" val="1"/>
              </a:ext>
            </a:extLst>
          </p:cNvPr>
          <p:cNvSpPr/>
          <p:nvPr/>
        </p:nvSpPr>
        <p:spPr bwMode="auto">
          <a:xfrm flipV="1">
            <a:off x="880110" y="6683557"/>
            <a:ext cx="13645787" cy="1193618"/>
          </a:xfrm>
          <a:prstGeom prst="bentArrow">
            <a:avLst>
              <a:gd name="adj1" fmla="val 25000"/>
              <a:gd name="adj2" fmla="val 0"/>
              <a:gd name="adj3" fmla="val 25000"/>
              <a:gd name="adj4" fmla="val 17939"/>
            </a:avLst>
          </a:prstGeom>
          <a:solidFill>
            <a:schemeClr val="accent1"/>
          </a:solidFill>
          <a:ln w="63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4" name="Arrow: Bent 3">
            <a:extLst>
              <a:ext uri="{FF2B5EF4-FFF2-40B4-BE49-F238E27FC236}">
                <a16:creationId xmlns:a16="http://schemas.microsoft.com/office/drawing/2014/main" id="{EAE0C3BC-D8C4-40C8-B9A7-299410243805}"/>
              </a:ext>
              <a:ext uri="{C183D7F6-B498-43B3-948B-1728B52AA6E4}">
                <adec:decorative xmlns:adec="http://schemas.microsoft.com/office/drawing/2017/decorative" val="1"/>
              </a:ext>
            </a:extLst>
          </p:cNvPr>
          <p:cNvSpPr/>
          <p:nvPr/>
        </p:nvSpPr>
        <p:spPr bwMode="auto">
          <a:xfrm rot="5400000">
            <a:off x="-2364107" y="3827146"/>
            <a:ext cx="5608324" cy="880110"/>
          </a:xfrm>
          <a:prstGeom prst="bentArrow">
            <a:avLst>
              <a:gd name="adj1" fmla="val 25000"/>
              <a:gd name="adj2" fmla="val 0"/>
              <a:gd name="adj3" fmla="val 25000"/>
              <a:gd name="adj4" fmla="val 17939"/>
            </a:avLst>
          </a:prstGeom>
          <a:solidFill>
            <a:schemeClr val="accent1"/>
          </a:solidFill>
          <a:ln w="63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23D91467-C086-4E61-A304-A7A99C33ADBE}"/>
              </a:ext>
            </a:extLst>
          </p:cNvPr>
          <p:cNvSpPr txBox="1"/>
          <p:nvPr/>
        </p:nvSpPr>
        <p:spPr>
          <a:xfrm>
            <a:off x="1525583" y="1745802"/>
            <a:ext cx="64804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Focus on the why</a:t>
            </a:r>
          </a:p>
          <a:p>
            <a:r>
              <a:rPr lang="en-US" sz="1920"/>
              <a:t>Make sure employees know why the change is</a:t>
            </a:r>
            <a:br>
              <a:rPr lang="en-US" sz="1920"/>
            </a:br>
            <a:r>
              <a:rPr lang="en-US" sz="1920"/>
              <a:t>happening, what’s in it for them, and why they’re being asked to change.</a:t>
            </a:r>
          </a:p>
        </p:txBody>
      </p:sp>
      <p:grpSp>
        <p:nvGrpSpPr>
          <p:cNvPr id="23" name="Group 22">
            <a:extLst>
              <a:ext uri="{FF2B5EF4-FFF2-40B4-BE49-F238E27FC236}">
                <a16:creationId xmlns:a16="http://schemas.microsoft.com/office/drawing/2014/main" id="{F51D94E4-B297-4720-970B-DC3C363D5D36}"/>
              </a:ext>
              <a:ext uri="{C183D7F6-B498-43B3-948B-1728B52AA6E4}">
                <adec:decorative xmlns:adec="http://schemas.microsoft.com/office/drawing/2017/decorative" val="1"/>
              </a:ext>
            </a:extLst>
          </p:cNvPr>
          <p:cNvGrpSpPr/>
          <p:nvPr/>
        </p:nvGrpSpPr>
        <p:grpSpPr>
          <a:xfrm>
            <a:off x="580569" y="1745802"/>
            <a:ext cx="593832" cy="593832"/>
            <a:chOff x="483807" y="1370831"/>
            <a:chExt cx="494860" cy="494860"/>
          </a:xfrm>
        </p:grpSpPr>
        <p:sp>
          <p:nvSpPr>
            <p:cNvPr id="5" name="Oval 4">
              <a:extLst>
                <a:ext uri="{FF2B5EF4-FFF2-40B4-BE49-F238E27FC236}">
                  <a16:creationId xmlns:a16="http://schemas.microsoft.com/office/drawing/2014/main" id="{69AF517C-99E8-4DA3-9E06-BB249AEAAC64}"/>
                </a:ext>
              </a:extLst>
            </p:cNvPr>
            <p:cNvSpPr/>
            <p:nvPr/>
          </p:nvSpPr>
          <p:spPr bwMode="auto">
            <a:xfrm>
              <a:off x="483807" y="1370831"/>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A9A6F452-4204-41F4-92BE-423FE091E0F2}"/>
                </a:ext>
              </a:extLst>
            </p:cNvPr>
            <p:cNvGrpSpPr/>
            <p:nvPr/>
          </p:nvGrpSpPr>
          <p:grpSpPr>
            <a:xfrm>
              <a:off x="618525" y="1480503"/>
              <a:ext cx="225425" cy="275517"/>
              <a:chOff x="7188986" y="3342752"/>
              <a:chExt cx="257175" cy="314325"/>
            </a:xfrm>
          </p:grpSpPr>
          <p:sp>
            <p:nvSpPr>
              <p:cNvPr id="40" name="Freeform: Shape 39">
                <a:extLst>
                  <a:ext uri="{FF2B5EF4-FFF2-40B4-BE49-F238E27FC236}">
                    <a16:creationId xmlns:a16="http://schemas.microsoft.com/office/drawing/2014/main" id="{3EB89E5B-514F-44E8-882F-B9DF678DFB5B}"/>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1" name="Freeform: Shape 40">
                <a:extLst>
                  <a:ext uri="{FF2B5EF4-FFF2-40B4-BE49-F238E27FC236}">
                    <a16:creationId xmlns:a16="http://schemas.microsoft.com/office/drawing/2014/main" id="{806801F6-F86A-412E-8C42-354850600AE7}"/>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2" name="Freeform: Shape 41">
                <a:extLst>
                  <a:ext uri="{FF2B5EF4-FFF2-40B4-BE49-F238E27FC236}">
                    <a16:creationId xmlns:a16="http://schemas.microsoft.com/office/drawing/2014/main" id="{826C43BF-4C23-451B-A73D-7ACAFA0ED754}"/>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18" name="TextBox 17">
            <a:extLst>
              <a:ext uri="{FF2B5EF4-FFF2-40B4-BE49-F238E27FC236}">
                <a16:creationId xmlns:a16="http://schemas.microsoft.com/office/drawing/2014/main" id="{316D450F-4F45-4F7D-943B-7D70AF031699}"/>
              </a:ext>
            </a:extLst>
          </p:cNvPr>
          <p:cNvSpPr txBox="1"/>
          <p:nvPr/>
        </p:nvSpPr>
        <p:spPr>
          <a:xfrm>
            <a:off x="1525583" y="3241879"/>
            <a:ext cx="6247874" cy="948978"/>
          </a:xfrm>
          <a:prstGeom prst="rect">
            <a:avLst/>
          </a:prstGeom>
          <a:noFill/>
        </p:spPr>
        <p:txBody>
          <a:bodyPr wrap="square" lIns="0" tIns="0" rIns="0" bIns="0">
            <a:spAutoFit/>
          </a:bodyPr>
          <a:lstStyle/>
          <a:p>
            <a:pPr>
              <a:spcAft>
                <a:spcPts val="240"/>
              </a:spcAft>
            </a:pPr>
            <a:r>
              <a:rPr lang="en-US" sz="2160">
                <a:solidFill>
                  <a:srgbClr val="225B62"/>
                </a:solidFill>
                <a:latin typeface="+mj-lt"/>
              </a:rPr>
              <a:t>Use real work scenarios</a:t>
            </a:r>
          </a:p>
          <a:p>
            <a:r>
              <a:rPr lang="en-US" sz="1920"/>
              <a:t>Use tasks or processes familiar to your audience to draw them into learning how to use the technology.</a:t>
            </a:r>
          </a:p>
        </p:txBody>
      </p:sp>
      <p:grpSp>
        <p:nvGrpSpPr>
          <p:cNvPr id="58" name="Group 57">
            <a:extLst>
              <a:ext uri="{FF2B5EF4-FFF2-40B4-BE49-F238E27FC236}">
                <a16:creationId xmlns:a16="http://schemas.microsoft.com/office/drawing/2014/main" id="{397548EC-6079-408D-9744-81C7CC9D29D8}"/>
              </a:ext>
              <a:ext uri="{C183D7F6-B498-43B3-948B-1728B52AA6E4}">
                <adec:decorative xmlns:adec="http://schemas.microsoft.com/office/drawing/2017/decorative" val="1"/>
              </a:ext>
            </a:extLst>
          </p:cNvPr>
          <p:cNvGrpSpPr/>
          <p:nvPr/>
        </p:nvGrpSpPr>
        <p:grpSpPr>
          <a:xfrm>
            <a:off x="580569" y="3241879"/>
            <a:ext cx="593832" cy="593832"/>
            <a:chOff x="483807" y="2617564"/>
            <a:chExt cx="494860" cy="494860"/>
          </a:xfrm>
        </p:grpSpPr>
        <p:sp>
          <p:nvSpPr>
            <p:cNvPr id="25" name="Oval 24">
              <a:extLst>
                <a:ext uri="{FF2B5EF4-FFF2-40B4-BE49-F238E27FC236}">
                  <a16:creationId xmlns:a16="http://schemas.microsoft.com/office/drawing/2014/main" id="{639E9AEE-2AEF-4DD4-B29A-C2D048DA69FA}"/>
                </a:ext>
              </a:extLst>
            </p:cNvPr>
            <p:cNvSpPr/>
            <p:nvPr/>
          </p:nvSpPr>
          <p:spPr bwMode="auto">
            <a:xfrm>
              <a:off x="483807" y="2617564"/>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43" name="Graphic 63">
              <a:extLst>
                <a:ext uri="{FF2B5EF4-FFF2-40B4-BE49-F238E27FC236}">
                  <a16:creationId xmlns:a16="http://schemas.microsoft.com/office/drawing/2014/main" id="{AB0B5151-6AC1-40DF-B45C-588C333ACE70}"/>
                </a:ext>
              </a:extLst>
            </p:cNvPr>
            <p:cNvGrpSpPr/>
            <p:nvPr/>
          </p:nvGrpSpPr>
          <p:grpSpPr>
            <a:xfrm>
              <a:off x="583078" y="2734281"/>
              <a:ext cx="296318" cy="261426"/>
              <a:chOff x="773612" y="1516293"/>
              <a:chExt cx="1024779" cy="904119"/>
            </a:xfrm>
            <a:noFill/>
          </p:grpSpPr>
          <p:grpSp>
            <p:nvGrpSpPr>
              <p:cNvPr id="44" name="Graphic 63">
                <a:extLst>
                  <a:ext uri="{FF2B5EF4-FFF2-40B4-BE49-F238E27FC236}">
                    <a16:creationId xmlns:a16="http://schemas.microsoft.com/office/drawing/2014/main" id="{DE14E31F-48DA-4197-BB42-847DE7450F4A}"/>
                  </a:ext>
                </a:extLst>
              </p:cNvPr>
              <p:cNvGrpSpPr/>
              <p:nvPr/>
            </p:nvGrpSpPr>
            <p:grpSpPr>
              <a:xfrm>
                <a:off x="832392" y="1752618"/>
                <a:ext cx="290032" cy="313236"/>
                <a:chOff x="832392" y="1752609"/>
                <a:chExt cx="290032" cy="313234"/>
              </a:xfrm>
              <a:noFill/>
            </p:grpSpPr>
            <p:sp>
              <p:nvSpPr>
                <p:cNvPr id="56" name="Freeform: Shape 55">
                  <a:extLst>
                    <a:ext uri="{FF2B5EF4-FFF2-40B4-BE49-F238E27FC236}">
                      <a16:creationId xmlns:a16="http://schemas.microsoft.com/office/drawing/2014/main" id="{AFDFA460-BE3A-4211-8C0C-4EE4662040E8}"/>
                    </a:ext>
                  </a:extLst>
                </p:cNvPr>
                <p:cNvSpPr/>
                <p:nvPr/>
              </p:nvSpPr>
              <p:spPr>
                <a:xfrm>
                  <a:off x="894265" y="1752609"/>
                  <a:ext cx="174019" cy="174020"/>
                </a:xfrm>
                <a:custGeom>
                  <a:avLst/>
                  <a:gdLst>
                    <a:gd name="connsiteX0" fmla="*/ 87976 w 174019"/>
                    <a:gd name="connsiteY0" fmla="*/ 0 h 174019"/>
                    <a:gd name="connsiteX1" fmla="*/ 0 w 174019"/>
                    <a:gd name="connsiteY1" fmla="*/ 88943 h 174019"/>
                    <a:gd name="connsiteX2" fmla="*/ 87976 w 174019"/>
                    <a:gd name="connsiteY2" fmla="*/ 177886 h 174019"/>
                    <a:gd name="connsiteX3" fmla="*/ 177500 w 174019"/>
                    <a:gd name="connsiteY3" fmla="*/ 88943 h 174019"/>
                    <a:gd name="connsiteX4" fmla="*/ 87976 w 174019"/>
                    <a:gd name="connsiteY4" fmla="*/ 0 h 174019"/>
                    <a:gd name="connsiteX5" fmla="*/ 87976 w 174019"/>
                    <a:gd name="connsiteY5"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19" h="174019">
                      <a:moveTo>
                        <a:pt x="87976" y="0"/>
                      </a:moveTo>
                      <a:cubicBezTo>
                        <a:pt x="39058" y="0"/>
                        <a:pt x="0" y="40411"/>
                        <a:pt x="0" y="88943"/>
                      </a:cubicBezTo>
                      <a:cubicBezTo>
                        <a:pt x="0" y="137475"/>
                        <a:pt x="39058" y="177886"/>
                        <a:pt x="87976" y="177886"/>
                      </a:cubicBezTo>
                      <a:cubicBezTo>
                        <a:pt x="138442" y="177886"/>
                        <a:pt x="177500" y="137475"/>
                        <a:pt x="177500" y="88943"/>
                      </a:cubicBezTo>
                      <a:cubicBezTo>
                        <a:pt x="177500" y="40411"/>
                        <a:pt x="138442" y="0"/>
                        <a:pt x="87976" y="0"/>
                      </a:cubicBezTo>
                      <a:lnTo>
                        <a:pt x="87976"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7" name="Freeform: Shape 56">
                  <a:extLst>
                    <a:ext uri="{FF2B5EF4-FFF2-40B4-BE49-F238E27FC236}">
                      <a16:creationId xmlns:a16="http://schemas.microsoft.com/office/drawing/2014/main" id="{E729C474-920A-4229-9AB7-30CE95017990}"/>
                    </a:ext>
                  </a:extLst>
                </p:cNvPr>
                <p:cNvSpPr/>
                <p:nvPr/>
              </p:nvSpPr>
              <p:spPr>
                <a:xfrm>
                  <a:off x="832392" y="1930495"/>
                  <a:ext cx="290032" cy="135348"/>
                </a:xfrm>
                <a:custGeom>
                  <a:avLst/>
                  <a:gdLst>
                    <a:gd name="connsiteX0" fmla="*/ 301247 w 290031"/>
                    <a:gd name="connsiteY0" fmla="*/ 148883 h 135348"/>
                    <a:gd name="connsiteX1" fmla="*/ 149850 w 290031"/>
                    <a:gd name="connsiteY1" fmla="*/ 0 h 135348"/>
                    <a:gd name="connsiteX2" fmla="*/ 0 w 290031"/>
                    <a:gd name="connsiteY2" fmla="*/ 148883 h 135348"/>
                  </a:gdLst>
                  <a:ahLst/>
                  <a:cxnLst>
                    <a:cxn ang="0">
                      <a:pos x="connsiteX0" y="connsiteY0"/>
                    </a:cxn>
                    <a:cxn ang="0">
                      <a:pos x="connsiteX1" y="connsiteY1"/>
                    </a:cxn>
                    <a:cxn ang="0">
                      <a:pos x="connsiteX2" y="connsiteY2"/>
                    </a:cxn>
                  </a:cxnLst>
                  <a:rect l="l" t="t" r="r" b="b"/>
                  <a:pathLst>
                    <a:path w="290031" h="135348">
                      <a:moveTo>
                        <a:pt x="301247" y="148883"/>
                      </a:moveTo>
                      <a:cubicBezTo>
                        <a:pt x="301247" y="66321"/>
                        <a:pt x="234539" y="0"/>
                        <a:pt x="149850" y="0"/>
                      </a:cubicBezTo>
                      <a:cubicBezTo>
                        <a:pt x="66901" y="0"/>
                        <a:pt x="0" y="66321"/>
                        <a:pt x="0" y="148883"/>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5" name="Graphic 63">
                <a:extLst>
                  <a:ext uri="{FF2B5EF4-FFF2-40B4-BE49-F238E27FC236}">
                    <a16:creationId xmlns:a16="http://schemas.microsoft.com/office/drawing/2014/main" id="{C6BC435A-FD84-4C93-A546-359FD8ECFF8C}"/>
                  </a:ext>
                </a:extLst>
              </p:cNvPr>
              <p:cNvGrpSpPr/>
              <p:nvPr/>
            </p:nvGrpSpPr>
            <p:grpSpPr>
              <a:xfrm>
                <a:off x="832392" y="2150693"/>
                <a:ext cx="212691" cy="232027"/>
                <a:chOff x="832392" y="2150682"/>
                <a:chExt cx="212690" cy="232026"/>
              </a:xfrm>
              <a:noFill/>
            </p:grpSpPr>
            <p:sp>
              <p:nvSpPr>
                <p:cNvPr id="54" name="Freeform: Shape 53">
                  <a:extLst>
                    <a:ext uri="{FF2B5EF4-FFF2-40B4-BE49-F238E27FC236}">
                      <a16:creationId xmlns:a16="http://schemas.microsoft.com/office/drawing/2014/main" id="{6895EF25-52F6-4612-84BB-859EAB610FD8}"/>
                    </a:ext>
                  </a:extLst>
                </p:cNvPr>
                <p:cNvSpPr/>
                <p:nvPr/>
              </p:nvSpPr>
              <p:spPr>
                <a:xfrm>
                  <a:off x="879183"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798"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5" name="Freeform: Shape 54">
                  <a:extLst>
                    <a:ext uri="{FF2B5EF4-FFF2-40B4-BE49-F238E27FC236}">
                      <a16:creationId xmlns:a16="http://schemas.microsoft.com/office/drawing/2014/main" id="{14EF4950-2E6D-4827-A2EC-A1FE0E0DA247}"/>
                    </a:ext>
                  </a:extLst>
                </p:cNvPr>
                <p:cNvSpPr/>
                <p:nvPr/>
              </p:nvSpPr>
              <p:spPr>
                <a:xfrm>
                  <a:off x="832392"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6" name="Graphic 63">
                <a:extLst>
                  <a:ext uri="{FF2B5EF4-FFF2-40B4-BE49-F238E27FC236}">
                    <a16:creationId xmlns:a16="http://schemas.microsoft.com/office/drawing/2014/main" id="{9553F238-711F-40E6-9FFE-C03F327B9451}"/>
                  </a:ext>
                </a:extLst>
              </p:cNvPr>
              <p:cNvGrpSpPr/>
              <p:nvPr/>
            </p:nvGrpSpPr>
            <p:grpSpPr>
              <a:xfrm>
                <a:off x="1175983" y="2150693"/>
                <a:ext cx="212691" cy="232027"/>
                <a:chOff x="1175983" y="2150682"/>
                <a:chExt cx="212690" cy="232026"/>
              </a:xfrm>
              <a:noFill/>
            </p:grpSpPr>
            <p:sp>
              <p:nvSpPr>
                <p:cNvPr id="52" name="Freeform: Shape 51">
                  <a:extLst>
                    <a:ext uri="{FF2B5EF4-FFF2-40B4-BE49-F238E27FC236}">
                      <a16:creationId xmlns:a16="http://schemas.microsoft.com/office/drawing/2014/main" id="{11BFD414-6668-46AE-AD07-728117888E16}"/>
                    </a:ext>
                  </a:extLst>
                </p:cNvPr>
                <p:cNvSpPr/>
                <p:nvPr/>
              </p:nvSpPr>
              <p:spPr>
                <a:xfrm>
                  <a:off x="1222775"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3" name="Freeform: Shape 52">
                  <a:extLst>
                    <a:ext uri="{FF2B5EF4-FFF2-40B4-BE49-F238E27FC236}">
                      <a16:creationId xmlns:a16="http://schemas.microsoft.com/office/drawing/2014/main" id="{E05A2C57-265B-4308-9E13-7E4AC5F3EAE9}"/>
                    </a:ext>
                  </a:extLst>
                </p:cNvPr>
                <p:cNvSpPr/>
                <p:nvPr/>
              </p:nvSpPr>
              <p:spPr>
                <a:xfrm>
                  <a:off x="1175983"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nvGrpSpPr>
              <p:cNvPr id="47" name="Graphic 63">
                <a:extLst>
                  <a:ext uri="{FF2B5EF4-FFF2-40B4-BE49-F238E27FC236}">
                    <a16:creationId xmlns:a16="http://schemas.microsoft.com/office/drawing/2014/main" id="{B14C9C70-DFD5-44FE-8334-2D33D7DD9209}"/>
                  </a:ext>
                </a:extLst>
              </p:cNvPr>
              <p:cNvGrpSpPr/>
              <p:nvPr/>
            </p:nvGrpSpPr>
            <p:grpSpPr>
              <a:xfrm>
                <a:off x="1519574" y="2150693"/>
                <a:ext cx="212691" cy="232027"/>
                <a:chOff x="1519574" y="2150682"/>
                <a:chExt cx="212690" cy="232026"/>
              </a:xfrm>
              <a:noFill/>
            </p:grpSpPr>
            <p:sp>
              <p:nvSpPr>
                <p:cNvPr id="50" name="Freeform: Shape 49">
                  <a:extLst>
                    <a:ext uri="{FF2B5EF4-FFF2-40B4-BE49-F238E27FC236}">
                      <a16:creationId xmlns:a16="http://schemas.microsoft.com/office/drawing/2014/main" id="{18D7C912-4988-42D9-861E-2DC2A91EE99D}"/>
                    </a:ext>
                  </a:extLst>
                </p:cNvPr>
                <p:cNvSpPr/>
                <p:nvPr/>
              </p:nvSpPr>
              <p:spPr>
                <a:xfrm>
                  <a:off x="1566366"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51" name="Freeform: Shape 50">
                  <a:extLst>
                    <a:ext uri="{FF2B5EF4-FFF2-40B4-BE49-F238E27FC236}">
                      <a16:creationId xmlns:a16="http://schemas.microsoft.com/office/drawing/2014/main" id="{ECB0106C-94B7-48C5-9099-42656BBAB4DD}"/>
                    </a:ext>
                  </a:extLst>
                </p:cNvPr>
                <p:cNvSpPr/>
                <p:nvPr/>
              </p:nvSpPr>
              <p:spPr>
                <a:xfrm>
                  <a:off x="1519574"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sp>
            <p:nvSpPr>
              <p:cNvPr id="48" name="Freeform: Shape 47">
                <a:extLst>
                  <a:ext uri="{FF2B5EF4-FFF2-40B4-BE49-F238E27FC236}">
                    <a16:creationId xmlns:a16="http://schemas.microsoft.com/office/drawing/2014/main" id="{451942CC-4A67-4A9D-B7D6-E668715EBC90}"/>
                  </a:ext>
                </a:extLst>
              </p:cNvPr>
              <p:cNvSpPr/>
              <p:nvPr/>
            </p:nvSpPr>
            <p:spPr>
              <a:xfrm>
                <a:off x="963679" y="1516293"/>
                <a:ext cx="831425" cy="522061"/>
              </a:xfrm>
              <a:custGeom>
                <a:avLst/>
                <a:gdLst>
                  <a:gd name="connsiteX0" fmla="*/ 0 w 831424"/>
                  <a:gd name="connsiteY0" fmla="*/ 203022 h 522057"/>
                  <a:gd name="connsiteX1" fmla="*/ 0 w 831424"/>
                  <a:gd name="connsiteY1" fmla="*/ 0 h 522057"/>
                  <a:gd name="connsiteX2" fmla="*/ 837419 w 831424"/>
                  <a:gd name="connsiteY2" fmla="*/ 0 h 522057"/>
                  <a:gd name="connsiteX3" fmla="*/ 837419 w 831424"/>
                  <a:gd name="connsiteY3" fmla="*/ 522251 h 522057"/>
                  <a:gd name="connsiteX4" fmla="*/ 187941 w 831424"/>
                  <a:gd name="connsiteY4" fmla="*/ 522251 h 52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24" h="522057">
                    <a:moveTo>
                      <a:pt x="0" y="203022"/>
                    </a:moveTo>
                    <a:lnTo>
                      <a:pt x="0" y="0"/>
                    </a:lnTo>
                    <a:lnTo>
                      <a:pt x="837419" y="0"/>
                    </a:lnTo>
                    <a:lnTo>
                      <a:pt x="837419" y="522251"/>
                    </a:lnTo>
                    <a:lnTo>
                      <a:pt x="187941" y="522251"/>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9" name="Freeform: Shape 48">
                <a:extLst>
                  <a:ext uri="{FF2B5EF4-FFF2-40B4-BE49-F238E27FC236}">
                    <a16:creationId xmlns:a16="http://schemas.microsoft.com/office/drawing/2014/main" id="{16E6217C-C158-4190-9C19-8A051AFE1999}"/>
                  </a:ext>
                </a:extLst>
              </p:cNvPr>
              <p:cNvSpPr/>
              <p:nvPr/>
            </p:nvSpPr>
            <p:spPr>
              <a:xfrm>
                <a:off x="773612" y="2401077"/>
                <a:ext cx="1024779" cy="19335"/>
              </a:xfrm>
              <a:custGeom>
                <a:avLst/>
                <a:gdLst>
                  <a:gd name="connsiteX0" fmla="*/ 0 w 1024779"/>
                  <a:gd name="connsiteY0" fmla="*/ 0 h 0"/>
                  <a:gd name="connsiteX1" fmla="*/ 1027486 w 1024779"/>
                  <a:gd name="connsiteY1" fmla="*/ 0 h 0"/>
                </a:gdLst>
                <a:ahLst/>
                <a:cxnLst>
                  <a:cxn ang="0">
                    <a:pos x="connsiteX0" y="connsiteY0"/>
                  </a:cxn>
                  <a:cxn ang="0">
                    <a:pos x="connsiteX1" y="connsiteY1"/>
                  </a:cxn>
                </a:cxnLst>
                <a:rect l="l" t="t" r="r" b="b"/>
                <a:pathLst>
                  <a:path w="1024779">
                    <a:moveTo>
                      <a:pt x="0" y="0"/>
                    </a:moveTo>
                    <a:lnTo>
                      <a:pt x="1027486"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19" name="TextBox 18">
            <a:extLst>
              <a:ext uri="{FF2B5EF4-FFF2-40B4-BE49-F238E27FC236}">
                <a16:creationId xmlns:a16="http://schemas.microsoft.com/office/drawing/2014/main" id="{8556A064-66DA-44CB-8317-5C84391BCF27}"/>
              </a:ext>
            </a:extLst>
          </p:cNvPr>
          <p:cNvSpPr txBox="1"/>
          <p:nvPr/>
        </p:nvSpPr>
        <p:spPr>
          <a:xfrm>
            <a:off x="1525583" y="4737962"/>
            <a:ext cx="62478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Use multiple formats</a:t>
            </a:r>
          </a:p>
          <a:p>
            <a:r>
              <a:rPr lang="en-US" sz="1920"/>
              <a:t>Training end users should take on multiple forms to accommodate different learning styles, geographical barriers, and resource constraints.</a:t>
            </a:r>
          </a:p>
        </p:txBody>
      </p:sp>
      <p:grpSp>
        <p:nvGrpSpPr>
          <p:cNvPr id="73" name="Group 72">
            <a:extLst>
              <a:ext uri="{FF2B5EF4-FFF2-40B4-BE49-F238E27FC236}">
                <a16:creationId xmlns:a16="http://schemas.microsoft.com/office/drawing/2014/main" id="{A524AF54-9C9C-4B3B-B074-72FCE9670A2B}"/>
              </a:ext>
              <a:ext uri="{C183D7F6-B498-43B3-948B-1728B52AA6E4}">
                <adec:decorative xmlns:adec="http://schemas.microsoft.com/office/drawing/2017/decorative" val="1"/>
              </a:ext>
            </a:extLst>
          </p:cNvPr>
          <p:cNvGrpSpPr/>
          <p:nvPr/>
        </p:nvGrpSpPr>
        <p:grpSpPr>
          <a:xfrm>
            <a:off x="580569" y="4737962"/>
            <a:ext cx="593832" cy="593832"/>
            <a:chOff x="483807" y="3864297"/>
            <a:chExt cx="494860" cy="494860"/>
          </a:xfrm>
        </p:grpSpPr>
        <p:sp>
          <p:nvSpPr>
            <p:cNvPr id="26" name="Oval 25">
              <a:extLst>
                <a:ext uri="{FF2B5EF4-FFF2-40B4-BE49-F238E27FC236}">
                  <a16:creationId xmlns:a16="http://schemas.microsoft.com/office/drawing/2014/main" id="{D0B62ACC-7121-404A-AC7E-B5ADB152337C}"/>
                </a:ext>
              </a:extLst>
            </p:cNvPr>
            <p:cNvSpPr/>
            <p:nvPr/>
          </p:nvSpPr>
          <p:spPr bwMode="auto">
            <a:xfrm>
              <a:off x="483807" y="3864297"/>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59" name="Graphic 20">
              <a:extLst>
                <a:ext uri="{FF2B5EF4-FFF2-40B4-BE49-F238E27FC236}">
                  <a16:creationId xmlns:a16="http://schemas.microsoft.com/office/drawing/2014/main" id="{39D02367-3609-4799-B1F9-93B602307ECB}"/>
                </a:ext>
              </a:extLst>
            </p:cNvPr>
            <p:cNvGrpSpPr/>
            <p:nvPr/>
          </p:nvGrpSpPr>
          <p:grpSpPr>
            <a:xfrm>
              <a:off x="571688" y="3972369"/>
              <a:ext cx="317804" cy="277388"/>
              <a:chOff x="5803899" y="3135312"/>
              <a:chExt cx="825340" cy="720375"/>
            </a:xfrm>
          </p:grpSpPr>
          <p:sp>
            <p:nvSpPr>
              <p:cNvPr id="60" name="Freeform: Shape 59">
                <a:extLst>
                  <a:ext uri="{FF2B5EF4-FFF2-40B4-BE49-F238E27FC236}">
                    <a16:creationId xmlns:a16="http://schemas.microsoft.com/office/drawing/2014/main" id="{1829A73A-8DC2-46C0-9255-49C459D6A252}"/>
                  </a:ext>
                </a:extLst>
              </p:cNvPr>
              <p:cNvSpPr/>
              <p:nvPr/>
            </p:nvSpPr>
            <p:spPr>
              <a:xfrm>
                <a:off x="5990398" y="3219608"/>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1" name="Freeform: Shape 60">
                <a:extLst>
                  <a:ext uri="{FF2B5EF4-FFF2-40B4-BE49-F238E27FC236}">
                    <a16:creationId xmlns:a16="http://schemas.microsoft.com/office/drawing/2014/main" id="{21C1DABD-48F3-440D-B146-FF0BCFE3D3BA}"/>
                  </a:ext>
                </a:extLst>
              </p:cNvPr>
              <p:cNvSpPr/>
              <p:nvPr/>
            </p:nvSpPr>
            <p:spPr>
              <a:xfrm>
                <a:off x="6509034" y="3279806"/>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2" name="Freeform: Shape 61">
                <a:extLst>
                  <a:ext uri="{FF2B5EF4-FFF2-40B4-BE49-F238E27FC236}">
                    <a16:creationId xmlns:a16="http://schemas.microsoft.com/office/drawing/2014/main" id="{F1A8AFE2-5869-4E67-A8AF-4CDE9804EA6D}"/>
                  </a:ext>
                </a:extLst>
              </p:cNvPr>
              <p:cNvSpPr/>
              <p:nvPr/>
            </p:nvSpPr>
            <p:spPr>
              <a:xfrm>
                <a:off x="6459504" y="3722147"/>
                <a:ext cx="120205" cy="120205"/>
              </a:xfrm>
              <a:custGeom>
                <a:avLst/>
                <a:gdLst>
                  <a:gd name="connsiteX0" fmla="*/ 120205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5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5" y="60103"/>
                    </a:moveTo>
                    <a:cubicBezTo>
                      <a:pt x="120205" y="93297"/>
                      <a:pt x="93297" y="120205"/>
                      <a:pt x="60103" y="120205"/>
                    </a:cubicBezTo>
                    <a:cubicBezTo>
                      <a:pt x="26909" y="120205"/>
                      <a:pt x="0" y="93297"/>
                      <a:pt x="0" y="60103"/>
                    </a:cubicBezTo>
                    <a:cubicBezTo>
                      <a:pt x="0" y="26909"/>
                      <a:pt x="26909" y="0"/>
                      <a:pt x="60103" y="0"/>
                    </a:cubicBezTo>
                    <a:cubicBezTo>
                      <a:pt x="93297" y="0"/>
                      <a:pt x="120205" y="26909"/>
                      <a:pt x="120205"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3" name="Freeform: Shape 62">
                <a:extLst>
                  <a:ext uri="{FF2B5EF4-FFF2-40B4-BE49-F238E27FC236}">
                    <a16:creationId xmlns:a16="http://schemas.microsoft.com/office/drawing/2014/main" id="{AFFF2A66-19D5-4E96-A633-C95087342222}"/>
                  </a:ext>
                </a:extLst>
              </p:cNvPr>
              <p:cNvSpPr/>
              <p:nvPr/>
            </p:nvSpPr>
            <p:spPr>
              <a:xfrm>
                <a:off x="6156705" y="3753008"/>
                <a:ext cx="102679" cy="102679"/>
              </a:xfrm>
              <a:custGeom>
                <a:avLst/>
                <a:gdLst>
                  <a:gd name="connsiteX0" fmla="*/ 102680 w 102679"/>
                  <a:gd name="connsiteY0" fmla="*/ 51340 h 102679"/>
                  <a:gd name="connsiteX1" fmla="*/ 51340 w 102679"/>
                  <a:gd name="connsiteY1" fmla="*/ 102679 h 102679"/>
                  <a:gd name="connsiteX2" fmla="*/ 0 w 102679"/>
                  <a:gd name="connsiteY2" fmla="*/ 51340 h 102679"/>
                  <a:gd name="connsiteX3" fmla="*/ 51340 w 102679"/>
                  <a:gd name="connsiteY3" fmla="*/ 0 h 102679"/>
                  <a:gd name="connsiteX4" fmla="*/ 102680 w 102679"/>
                  <a:gd name="connsiteY4" fmla="*/ 5134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9">
                    <a:moveTo>
                      <a:pt x="102680" y="51340"/>
                    </a:moveTo>
                    <a:cubicBezTo>
                      <a:pt x="102680" y="79694"/>
                      <a:pt x="79694" y="102679"/>
                      <a:pt x="51340" y="102679"/>
                    </a:cubicBezTo>
                    <a:cubicBezTo>
                      <a:pt x="22986" y="102679"/>
                      <a:pt x="0" y="79694"/>
                      <a:pt x="0" y="51340"/>
                    </a:cubicBezTo>
                    <a:cubicBezTo>
                      <a:pt x="0" y="22986"/>
                      <a:pt x="22986" y="0"/>
                      <a:pt x="51340" y="0"/>
                    </a:cubicBezTo>
                    <a:cubicBezTo>
                      <a:pt x="79694" y="0"/>
                      <a:pt x="102680" y="22986"/>
                      <a:pt x="102680" y="5134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4" name="Freeform: Shape 63">
                <a:extLst>
                  <a:ext uri="{FF2B5EF4-FFF2-40B4-BE49-F238E27FC236}">
                    <a16:creationId xmlns:a16="http://schemas.microsoft.com/office/drawing/2014/main" id="{93611177-CFBB-45D9-AE8B-8364366F7DEE}"/>
                  </a:ext>
                </a:extLst>
              </p:cNvPr>
              <p:cNvSpPr/>
              <p:nvPr/>
            </p:nvSpPr>
            <p:spPr>
              <a:xfrm>
                <a:off x="5803899" y="3443541"/>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5" name="Freeform: Shape 64">
                <a:extLst>
                  <a:ext uri="{FF2B5EF4-FFF2-40B4-BE49-F238E27FC236}">
                    <a16:creationId xmlns:a16="http://schemas.microsoft.com/office/drawing/2014/main" id="{D975DA32-450D-4AD8-9D69-9F37F0BD022C}"/>
                  </a:ext>
                </a:extLst>
              </p:cNvPr>
              <p:cNvSpPr/>
              <p:nvPr/>
            </p:nvSpPr>
            <p:spPr>
              <a:xfrm>
                <a:off x="6220141" y="3135312"/>
                <a:ext cx="82105" cy="82105"/>
              </a:xfrm>
              <a:custGeom>
                <a:avLst/>
                <a:gdLst>
                  <a:gd name="connsiteX0" fmla="*/ 82106 w 82105"/>
                  <a:gd name="connsiteY0" fmla="*/ 41053 h 82105"/>
                  <a:gd name="connsiteX1" fmla="*/ 41053 w 82105"/>
                  <a:gd name="connsiteY1" fmla="*/ 82106 h 82105"/>
                  <a:gd name="connsiteX2" fmla="*/ 0 w 82105"/>
                  <a:gd name="connsiteY2" fmla="*/ 41053 h 82105"/>
                  <a:gd name="connsiteX3" fmla="*/ 41053 w 82105"/>
                  <a:gd name="connsiteY3" fmla="*/ 0 h 82105"/>
                  <a:gd name="connsiteX4" fmla="*/ 82106 w 82105"/>
                  <a:gd name="connsiteY4" fmla="*/ 41053 h 8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05" h="82105">
                    <a:moveTo>
                      <a:pt x="82106" y="41053"/>
                    </a:moveTo>
                    <a:cubicBezTo>
                      <a:pt x="82106" y="63726"/>
                      <a:pt x="63726" y="82106"/>
                      <a:pt x="41053" y="82106"/>
                    </a:cubicBezTo>
                    <a:cubicBezTo>
                      <a:pt x="18380" y="82106"/>
                      <a:pt x="0" y="63726"/>
                      <a:pt x="0" y="41053"/>
                    </a:cubicBezTo>
                    <a:cubicBezTo>
                      <a:pt x="0" y="18380"/>
                      <a:pt x="18380" y="0"/>
                      <a:pt x="41053" y="0"/>
                    </a:cubicBezTo>
                    <a:cubicBezTo>
                      <a:pt x="63726" y="0"/>
                      <a:pt x="82106" y="18380"/>
                      <a:pt x="82106" y="41053"/>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6" name="Freeform: Shape 65">
                <a:extLst>
                  <a:ext uri="{FF2B5EF4-FFF2-40B4-BE49-F238E27FC236}">
                    <a16:creationId xmlns:a16="http://schemas.microsoft.com/office/drawing/2014/main" id="{E20C5158-509B-491B-B7A5-FA0E64ED5680}"/>
                  </a:ext>
                </a:extLst>
              </p:cNvPr>
              <p:cNvSpPr/>
              <p:nvPr/>
            </p:nvSpPr>
            <p:spPr>
              <a:xfrm>
                <a:off x="6139845" y="3418299"/>
                <a:ext cx="194500" cy="194500"/>
              </a:xfrm>
              <a:custGeom>
                <a:avLst/>
                <a:gdLst>
                  <a:gd name="connsiteX0" fmla="*/ 194500 w 194500"/>
                  <a:gd name="connsiteY0" fmla="*/ 97250 h 194500"/>
                  <a:gd name="connsiteX1" fmla="*/ 97250 w 194500"/>
                  <a:gd name="connsiteY1" fmla="*/ 194500 h 194500"/>
                  <a:gd name="connsiteX2" fmla="*/ 0 w 194500"/>
                  <a:gd name="connsiteY2" fmla="*/ 97250 h 194500"/>
                  <a:gd name="connsiteX3" fmla="*/ 97250 w 194500"/>
                  <a:gd name="connsiteY3" fmla="*/ 0 h 194500"/>
                  <a:gd name="connsiteX4" fmla="*/ 194500 w 194500"/>
                  <a:gd name="connsiteY4" fmla="*/ 97250 h 1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00" h="194500">
                    <a:moveTo>
                      <a:pt x="194500" y="97250"/>
                    </a:moveTo>
                    <a:cubicBezTo>
                      <a:pt x="194500" y="150960"/>
                      <a:pt x="150960" y="194500"/>
                      <a:pt x="97250" y="194500"/>
                    </a:cubicBezTo>
                    <a:cubicBezTo>
                      <a:pt x="43540" y="194500"/>
                      <a:pt x="0" y="150960"/>
                      <a:pt x="0" y="97250"/>
                    </a:cubicBezTo>
                    <a:cubicBezTo>
                      <a:pt x="0" y="43540"/>
                      <a:pt x="43540" y="0"/>
                      <a:pt x="97250" y="0"/>
                    </a:cubicBezTo>
                    <a:cubicBezTo>
                      <a:pt x="150960" y="0"/>
                      <a:pt x="194500" y="43540"/>
                      <a:pt x="194500" y="97250"/>
                    </a:cubicBez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7" name="Freeform: Shape 66">
                <a:extLst>
                  <a:ext uri="{FF2B5EF4-FFF2-40B4-BE49-F238E27FC236}">
                    <a16:creationId xmlns:a16="http://schemas.microsoft.com/office/drawing/2014/main" id="{2139999F-3176-4691-A44F-215CB6DA2F29}"/>
                  </a:ext>
                </a:extLst>
              </p:cNvPr>
              <p:cNvSpPr/>
              <p:nvPr/>
            </p:nvSpPr>
            <p:spPr>
              <a:xfrm>
                <a:off x="6086315" y="3327907"/>
                <a:ext cx="89344" cy="112013"/>
              </a:xfrm>
              <a:custGeom>
                <a:avLst/>
                <a:gdLst>
                  <a:gd name="connsiteX0" fmla="*/ 0 w 89344"/>
                  <a:gd name="connsiteY0" fmla="*/ 0 h 112013"/>
                  <a:gd name="connsiteX1" fmla="*/ 89344 w 89344"/>
                  <a:gd name="connsiteY1" fmla="*/ 112014 h 112013"/>
                </a:gdLst>
                <a:ahLst/>
                <a:cxnLst>
                  <a:cxn ang="0">
                    <a:pos x="connsiteX0" y="connsiteY0"/>
                  </a:cxn>
                  <a:cxn ang="0">
                    <a:pos x="connsiteX1" y="connsiteY1"/>
                  </a:cxn>
                </a:cxnLst>
                <a:rect l="l" t="t" r="r" b="b"/>
                <a:pathLst>
                  <a:path w="89344" h="112013">
                    <a:moveTo>
                      <a:pt x="0" y="0"/>
                    </a:moveTo>
                    <a:lnTo>
                      <a:pt x="89344" y="112014"/>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8" name="Freeform: Shape 67">
                <a:extLst>
                  <a:ext uri="{FF2B5EF4-FFF2-40B4-BE49-F238E27FC236}">
                    <a16:creationId xmlns:a16="http://schemas.microsoft.com/office/drawing/2014/main" id="{861BA223-0272-4B77-89F7-80A01478B485}"/>
                  </a:ext>
                </a:extLst>
              </p:cNvPr>
              <p:cNvSpPr/>
              <p:nvPr/>
            </p:nvSpPr>
            <p:spPr>
              <a:xfrm>
                <a:off x="6243954" y="3219894"/>
                <a:ext cx="17049" cy="198405"/>
              </a:xfrm>
              <a:custGeom>
                <a:avLst/>
                <a:gdLst>
                  <a:gd name="connsiteX0" fmla="*/ 17050 w 17049"/>
                  <a:gd name="connsiteY0" fmla="*/ 0 h 198405"/>
                  <a:gd name="connsiteX1" fmla="*/ 0 w 17049"/>
                  <a:gd name="connsiteY1" fmla="*/ 198406 h 198405"/>
                </a:gdLst>
                <a:ahLst/>
                <a:cxnLst>
                  <a:cxn ang="0">
                    <a:pos x="connsiteX0" y="connsiteY0"/>
                  </a:cxn>
                  <a:cxn ang="0">
                    <a:pos x="connsiteX1" y="connsiteY1"/>
                  </a:cxn>
                </a:cxnLst>
                <a:rect l="l" t="t" r="r" b="b"/>
                <a:pathLst>
                  <a:path w="17049" h="198405">
                    <a:moveTo>
                      <a:pt x="17050" y="0"/>
                    </a:moveTo>
                    <a:lnTo>
                      <a:pt x="0" y="198406"/>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69" name="Freeform: Shape 68">
                <a:extLst>
                  <a:ext uri="{FF2B5EF4-FFF2-40B4-BE49-F238E27FC236}">
                    <a16:creationId xmlns:a16="http://schemas.microsoft.com/office/drawing/2014/main" id="{BF553C94-DA2B-4862-BBA6-5306B72A6E0C}"/>
                  </a:ext>
                </a:extLst>
              </p:cNvPr>
              <p:cNvSpPr/>
              <p:nvPr/>
            </p:nvSpPr>
            <p:spPr>
              <a:xfrm>
                <a:off x="5923723" y="3509930"/>
                <a:ext cx="216312" cy="10668"/>
              </a:xfrm>
              <a:custGeom>
                <a:avLst/>
                <a:gdLst>
                  <a:gd name="connsiteX0" fmla="*/ 0 w 216312"/>
                  <a:gd name="connsiteY0" fmla="*/ 0 h 10668"/>
                  <a:gd name="connsiteX1" fmla="*/ 216313 w 216312"/>
                  <a:gd name="connsiteY1" fmla="*/ 10668 h 10668"/>
                </a:gdLst>
                <a:ahLst/>
                <a:cxnLst>
                  <a:cxn ang="0">
                    <a:pos x="connsiteX0" y="connsiteY0"/>
                  </a:cxn>
                  <a:cxn ang="0">
                    <a:pos x="connsiteX1" y="connsiteY1"/>
                  </a:cxn>
                </a:cxnLst>
                <a:rect l="l" t="t" r="r" b="b"/>
                <a:pathLst>
                  <a:path w="216312" h="10668">
                    <a:moveTo>
                      <a:pt x="0" y="0"/>
                    </a:moveTo>
                    <a:lnTo>
                      <a:pt x="216313" y="10668"/>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0" name="Freeform: Shape 69">
                <a:extLst>
                  <a:ext uri="{FF2B5EF4-FFF2-40B4-BE49-F238E27FC236}">
                    <a16:creationId xmlns:a16="http://schemas.microsoft.com/office/drawing/2014/main" id="{F30E16A1-CE60-48A1-883A-112F89518A10}"/>
                  </a:ext>
                </a:extLst>
              </p:cNvPr>
              <p:cNvSpPr/>
              <p:nvPr/>
            </p:nvSpPr>
            <p:spPr>
              <a:xfrm>
                <a:off x="6208044" y="3612800"/>
                <a:ext cx="12096" cy="140303"/>
              </a:xfrm>
              <a:custGeom>
                <a:avLst/>
                <a:gdLst>
                  <a:gd name="connsiteX0" fmla="*/ 0 w 12096"/>
                  <a:gd name="connsiteY0" fmla="*/ 140303 h 140303"/>
                  <a:gd name="connsiteX1" fmla="*/ 12097 w 12096"/>
                  <a:gd name="connsiteY1" fmla="*/ 0 h 140303"/>
                </a:gdLst>
                <a:ahLst/>
                <a:cxnLst>
                  <a:cxn ang="0">
                    <a:pos x="connsiteX0" y="connsiteY0"/>
                  </a:cxn>
                  <a:cxn ang="0">
                    <a:pos x="connsiteX1" y="connsiteY1"/>
                  </a:cxn>
                </a:cxnLst>
                <a:rect l="l" t="t" r="r" b="b"/>
                <a:pathLst>
                  <a:path w="12096" h="140303">
                    <a:moveTo>
                      <a:pt x="0" y="140303"/>
                    </a:moveTo>
                    <a:lnTo>
                      <a:pt x="12097"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1" name="Freeform: Shape 70">
                <a:extLst>
                  <a:ext uri="{FF2B5EF4-FFF2-40B4-BE49-F238E27FC236}">
                    <a16:creationId xmlns:a16="http://schemas.microsoft.com/office/drawing/2014/main" id="{1CB8358B-996A-466E-B2E8-B655EA3DB0D7}"/>
                  </a:ext>
                </a:extLst>
              </p:cNvPr>
              <p:cNvSpPr/>
              <p:nvPr/>
            </p:nvSpPr>
            <p:spPr>
              <a:xfrm>
                <a:off x="6323964" y="3569937"/>
                <a:ext cx="152114" cy="170973"/>
              </a:xfrm>
              <a:custGeom>
                <a:avLst/>
                <a:gdLst>
                  <a:gd name="connsiteX0" fmla="*/ 152114 w 152114"/>
                  <a:gd name="connsiteY0" fmla="*/ 170974 h 170973"/>
                  <a:gd name="connsiteX1" fmla="*/ 0 w 152114"/>
                  <a:gd name="connsiteY1" fmla="*/ 0 h 170973"/>
                </a:gdLst>
                <a:ahLst/>
                <a:cxnLst>
                  <a:cxn ang="0">
                    <a:pos x="connsiteX0" y="connsiteY0"/>
                  </a:cxn>
                  <a:cxn ang="0">
                    <a:pos x="connsiteX1" y="connsiteY1"/>
                  </a:cxn>
                </a:cxnLst>
                <a:rect l="l" t="t" r="r" b="b"/>
                <a:pathLst>
                  <a:path w="152114" h="170973">
                    <a:moveTo>
                      <a:pt x="152114" y="170974"/>
                    </a:moveTo>
                    <a:lnTo>
                      <a:pt x="0"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2" name="Freeform: Shape 71">
                <a:extLst>
                  <a:ext uri="{FF2B5EF4-FFF2-40B4-BE49-F238E27FC236}">
                    <a16:creationId xmlns:a16="http://schemas.microsoft.com/office/drawing/2014/main" id="{E4DDA383-F8D9-45A2-A6B1-227A74B85619}"/>
                  </a:ext>
                </a:extLst>
              </p:cNvPr>
              <p:cNvSpPr/>
              <p:nvPr/>
            </p:nvSpPr>
            <p:spPr>
              <a:xfrm>
                <a:off x="6327583" y="3375723"/>
                <a:ext cx="193357" cy="95345"/>
              </a:xfrm>
              <a:custGeom>
                <a:avLst/>
                <a:gdLst>
                  <a:gd name="connsiteX0" fmla="*/ 0 w 193357"/>
                  <a:gd name="connsiteY0" fmla="*/ 95345 h 95345"/>
                  <a:gd name="connsiteX1" fmla="*/ 193357 w 193357"/>
                  <a:gd name="connsiteY1" fmla="*/ 0 h 95345"/>
                </a:gdLst>
                <a:ahLst/>
                <a:cxnLst>
                  <a:cxn ang="0">
                    <a:pos x="connsiteX0" y="connsiteY0"/>
                  </a:cxn>
                  <a:cxn ang="0">
                    <a:pos x="connsiteX1" y="connsiteY1"/>
                  </a:cxn>
                </a:cxnLst>
                <a:rect l="l" t="t" r="r" b="b"/>
                <a:pathLst>
                  <a:path w="193357" h="95345">
                    <a:moveTo>
                      <a:pt x="0" y="95345"/>
                    </a:moveTo>
                    <a:lnTo>
                      <a:pt x="193357" y="0"/>
                    </a:ln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sp>
        <p:nvSpPr>
          <p:cNvPr id="21" name="TextBox 20">
            <a:extLst>
              <a:ext uri="{FF2B5EF4-FFF2-40B4-BE49-F238E27FC236}">
                <a16:creationId xmlns:a16="http://schemas.microsoft.com/office/drawing/2014/main" id="{69027C90-76C9-4A6D-98A4-430F90D92495}"/>
              </a:ext>
            </a:extLst>
          </p:cNvPr>
          <p:cNvSpPr txBox="1"/>
          <p:nvPr/>
        </p:nvSpPr>
        <p:spPr>
          <a:xfrm>
            <a:off x="1525583" y="6234042"/>
            <a:ext cx="6247874" cy="1244444"/>
          </a:xfrm>
          <a:prstGeom prst="rect">
            <a:avLst/>
          </a:prstGeom>
          <a:noFill/>
        </p:spPr>
        <p:txBody>
          <a:bodyPr wrap="square" lIns="0" tIns="0" rIns="0" bIns="0">
            <a:spAutoFit/>
          </a:bodyPr>
          <a:lstStyle/>
          <a:p>
            <a:pPr>
              <a:spcAft>
                <a:spcPts val="240"/>
              </a:spcAft>
            </a:pPr>
            <a:r>
              <a:rPr lang="en-US" sz="2160">
                <a:solidFill>
                  <a:srgbClr val="225B62"/>
                </a:solidFill>
                <a:latin typeface="+mj-lt"/>
              </a:rPr>
              <a:t>Reinforce</a:t>
            </a:r>
          </a:p>
          <a:p>
            <a:r>
              <a:rPr lang="en-US" sz="1920"/>
              <a:t>Make the training stick with reinforcement options like on-demand training, lunch and learn sessions, and new employee training options</a:t>
            </a:r>
          </a:p>
        </p:txBody>
      </p:sp>
      <p:grpSp>
        <p:nvGrpSpPr>
          <p:cNvPr id="84" name="Group 83">
            <a:extLst>
              <a:ext uri="{FF2B5EF4-FFF2-40B4-BE49-F238E27FC236}">
                <a16:creationId xmlns:a16="http://schemas.microsoft.com/office/drawing/2014/main" id="{B21185E9-85BC-47AA-8871-CC7740622EB7}"/>
              </a:ext>
              <a:ext uri="{C183D7F6-B498-43B3-948B-1728B52AA6E4}">
                <adec:decorative xmlns:adec="http://schemas.microsoft.com/office/drawing/2017/decorative" val="1"/>
              </a:ext>
            </a:extLst>
          </p:cNvPr>
          <p:cNvGrpSpPr/>
          <p:nvPr/>
        </p:nvGrpSpPr>
        <p:grpSpPr>
          <a:xfrm>
            <a:off x="580569" y="6234042"/>
            <a:ext cx="593832" cy="593832"/>
            <a:chOff x="483807" y="5111030"/>
            <a:chExt cx="494860" cy="494860"/>
          </a:xfrm>
        </p:grpSpPr>
        <p:sp>
          <p:nvSpPr>
            <p:cNvPr id="27" name="Oval 26">
              <a:extLst>
                <a:ext uri="{FF2B5EF4-FFF2-40B4-BE49-F238E27FC236}">
                  <a16:creationId xmlns:a16="http://schemas.microsoft.com/office/drawing/2014/main" id="{451C31A0-55DC-4D5D-86CD-0ACA9195F36C}"/>
                </a:ext>
              </a:extLst>
            </p:cNvPr>
            <p:cNvSpPr/>
            <p:nvPr/>
          </p:nvSpPr>
          <p:spPr bwMode="auto">
            <a:xfrm>
              <a:off x="483807" y="5111030"/>
              <a:ext cx="494860" cy="494860"/>
            </a:xfrm>
            <a:prstGeom prst="ellipse">
              <a:avLst/>
            </a:prstGeom>
            <a:solidFill>
              <a:schemeClr val="bg1"/>
            </a:solidFill>
            <a:ln w="12700">
              <a:solidFill>
                <a:srgbClr val="225B6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grpSp>
          <p:nvGrpSpPr>
            <p:cNvPr id="74" name="Graphic 317">
              <a:extLst>
                <a:ext uri="{FF2B5EF4-FFF2-40B4-BE49-F238E27FC236}">
                  <a16:creationId xmlns:a16="http://schemas.microsoft.com/office/drawing/2014/main" id="{07AE18AA-D522-470C-BB1F-6E73D561BC36}"/>
                </a:ext>
              </a:extLst>
            </p:cNvPr>
            <p:cNvGrpSpPr/>
            <p:nvPr/>
          </p:nvGrpSpPr>
          <p:grpSpPr>
            <a:xfrm>
              <a:off x="619022" y="5246246"/>
              <a:ext cx="224430" cy="224428"/>
              <a:chOff x="6013449" y="3292474"/>
              <a:chExt cx="409575" cy="409575"/>
            </a:xfrm>
          </p:grpSpPr>
          <p:sp>
            <p:nvSpPr>
              <p:cNvPr id="75" name="Freeform: Shape 74">
                <a:extLst>
                  <a:ext uri="{FF2B5EF4-FFF2-40B4-BE49-F238E27FC236}">
                    <a16:creationId xmlns:a16="http://schemas.microsoft.com/office/drawing/2014/main" id="{578BD35E-6D09-4714-A777-1934A925E623}"/>
                  </a:ext>
                </a:extLst>
              </p:cNvPr>
              <p:cNvSpPr/>
              <p:nvPr/>
            </p:nvSpPr>
            <p:spPr>
              <a:xfrm>
                <a:off x="6047929" y="3294855"/>
                <a:ext cx="374142" cy="281463"/>
              </a:xfrm>
              <a:custGeom>
                <a:avLst/>
                <a:gdLst>
                  <a:gd name="connsiteX0" fmla="*/ 0 w 374142"/>
                  <a:gd name="connsiteY0" fmla="*/ 246317 h 281463"/>
                  <a:gd name="connsiteX1" fmla="*/ 0 w 374142"/>
                  <a:gd name="connsiteY1" fmla="*/ 13716 h 281463"/>
                  <a:gd name="connsiteX2" fmla="*/ 13145 w 374142"/>
                  <a:gd name="connsiteY2" fmla="*/ 0 h 281463"/>
                  <a:gd name="connsiteX3" fmla="*/ 360617 w 374142"/>
                  <a:gd name="connsiteY3" fmla="*/ 0 h 281463"/>
                  <a:gd name="connsiteX4" fmla="*/ 374142 w 374142"/>
                  <a:gd name="connsiteY4" fmla="*/ 13716 h 281463"/>
                  <a:gd name="connsiteX5" fmla="*/ 374142 w 374142"/>
                  <a:gd name="connsiteY5" fmla="*/ 268129 h 281463"/>
                  <a:gd name="connsiteX6" fmla="*/ 360617 w 374142"/>
                  <a:gd name="connsiteY6" fmla="*/ 281464 h 281463"/>
                  <a:gd name="connsiteX7" fmla="*/ 163735 w 374142"/>
                  <a:gd name="connsiteY7" fmla="*/ 281464 h 28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42" h="281463">
                    <a:moveTo>
                      <a:pt x="0" y="246317"/>
                    </a:moveTo>
                    <a:cubicBezTo>
                      <a:pt x="0" y="13716"/>
                      <a:pt x="0" y="13716"/>
                      <a:pt x="0" y="13716"/>
                    </a:cubicBezTo>
                    <a:cubicBezTo>
                      <a:pt x="0" y="6191"/>
                      <a:pt x="5810" y="0"/>
                      <a:pt x="13145" y="0"/>
                    </a:cubicBezTo>
                    <a:cubicBezTo>
                      <a:pt x="360617" y="0"/>
                      <a:pt x="360617" y="0"/>
                      <a:pt x="360617" y="0"/>
                    </a:cubicBezTo>
                    <a:cubicBezTo>
                      <a:pt x="368046" y="0"/>
                      <a:pt x="374142" y="6191"/>
                      <a:pt x="374142" y="13716"/>
                    </a:cubicBezTo>
                    <a:cubicBezTo>
                      <a:pt x="374142" y="268129"/>
                      <a:pt x="374142" y="268129"/>
                      <a:pt x="374142" y="268129"/>
                    </a:cubicBezTo>
                    <a:cubicBezTo>
                      <a:pt x="374142" y="275654"/>
                      <a:pt x="368046" y="281464"/>
                      <a:pt x="360617" y="281464"/>
                    </a:cubicBezTo>
                    <a:cubicBezTo>
                      <a:pt x="163735" y="281464"/>
                      <a:pt x="163735" y="281464"/>
                      <a:pt x="163735" y="281464"/>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6" name="Freeform: Shape 75">
                <a:extLst>
                  <a:ext uri="{FF2B5EF4-FFF2-40B4-BE49-F238E27FC236}">
                    <a16:creationId xmlns:a16="http://schemas.microsoft.com/office/drawing/2014/main" id="{A7417AE2-C931-4D8D-8217-19EF63A525B3}"/>
                  </a:ext>
                </a:extLst>
              </p:cNvPr>
              <p:cNvSpPr/>
              <p:nvPr/>
            </p:nvSpPr>
            <p:spPr>
              <a:xfrm>
                <a:off x="6080028" y="3565555"/>
                <a:ext cx="35876" cy="43338"/>
              </a:xfrm>
              <a:custGeom>
                <a:avLst/>
                <a:gdLst>
                  <a:gd name="connsiteX0" fmla="*/ 35814 w 35876"/>
                  <a:gd name="connsiteY0" fmla="*/ 0 h 43338"/>
                  <a:gd name="connsiteX1" fmla="*/ 35814 w 35876"/>
                  <a:gd name="connsiteY1" fmla="*/ 286 h 43338"/>
                  <a:gd name="connsiteX2" fmla="*/ 24194 w 35876"/>
                  <a:gd name="connsiteY2" fmla="*/ 34766 h 43338"/>
                  <a:gd name="connsiteX3" fmla="*/ 0 w 35876"/>
                  <a:gd name="connsiteY3" fmla="*/ 43339 h 43338"/>
                </a:gdLst>
                <a:ahLst/>
                <a:cxnLst>
                  <a:cxn ang="0">
                    <a:pos x="connsiteX0" y="connsiteY0"/>
                  </a:cxn>
                  <a:cxn ang="0">
                    <a:pos x="connsiteX1" y="connsiteY1"/>
                  </a:cxn>
                  <a:cxn ang="0">
                    <a:pos x="connsiteX2" y="connsiteY2"/>
                  </a:cxn>
                  <a:cxn ang="0">
                    <a:pos x="connsiteX3" y="connsiteY3"/>
                  </a:cxn>
                </a:cxnLst>
                <a:rect l="l" t="t" r="r" b="b"/>
                <a:pathLst>
                  <a:path w="35876" h="43338">
                    <a:moveTo>
                      <a:pt x="35814" y="0"/>
                    </a:moveTo>
                    <a:cubicBezTo>
                      <a:pt x="35814" y="286"/>
                      <a:pt x="35814" y="286"/>
                      <a:pt x="35814" y="286"/>
                    </a:cubicBezTo>
                    <a:cubicBezTo>
                      <a:pt x="35814" y="286"/>
                      <a:pt x="37433" y="21622"/>
                      <a:pt x="24194" y="34766"/>
                    </a:cubicBezTo>
                    <a:cubicBezTo>
                      <a:pt x="18574" y="40577"/>
                      <a:pt x="10573" y="43339"/>
                      <a:pt x="0" y="43339"/>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7" name="Freeform: Shape 76">
                <a:extLst>
                  <a:ext uri="{FF2B5EF4-FFF2-40B4-BE49-F238E27FC236}">
                    <a16:creationId xmlns:a16="http://schemas.microsoft.com/office/drawing/2014/main" id="{0E376A2C-B73D-468B-995E-E1CFA1A5E12E}"/>
                  </a:ext>
                </a:extLst>
              </p:cNvPr>
              <p:cNvSpPr/>
              <p:nvPr/>
            </p:nvSpPr>
            <p:spPr>
              <a:xfrm>
                <a:off x="6015925" y="3527551"/>
                <a:ext cx="176403" cy="173259"/>
              </a:xfrm>
              <a:custGeom>
                <a:avLst/>
                <a:gdLst>
                  <a:gd name="connsiteX0" fmla="*/ 125540 w 176403"/>
                  <a:gd name="connsiteY0" fmla="*/ 173260 h 173259"/>
                  <a:gd name="connsiteX1" fmla="*/ 38481 w 176403"/>
                  <a:gd name="connsiteY1" fmla="*/ 173260 h 173259"/>
                  <a:gd name="connsiteX2" fmla="*/ 0 w 176403"/>
                  <a:gd name="connsiteY2" fmla="*/ 133922 h 173259"/>
                  <a:gd name="connsiteX3" fmla="*/ 0 w 176403"/>
                  <a:gd name="connsiteY3" fmla="*/ 66961 h 173259"/>
                  <a:gd name="connsiteX4" fmla="*/ 18288 w 176403"/>
                  <a:gd name="connsiteY4" fmla="*/ 66961 h 173259"/>
                  <a:gd name="connsiteX5" fmla="*/ 28099 w 176403"/>
                  <a:gd name="connsiteY5" fmla="*/ 56959 h 173259"/>
                  <a:gd name="connsiteX6" fmla="*/ 28099 w 176403"/>
                  <a:gd name="connsiteY6" fmla="*/ 38957 h 173259"/>
                  <a:gd name="connsiteX7" fmla="*/ 28099 w 176403"/>
                  <a:gd name="connsiteY7" fmla="*/ 38957 h 173259"/>
                  <a:gd name="connsiteX8" fmla="*/ 68199 w 176403"/>
                  <a:gd name="connsiteY8" fmla="*/ 0 h 173259"/>
                  <a:gd name="connsiteX9" fmla="*/ 176403 w 176403"/>
                  <a:gd name="connsiteY9" fmla="*/ 0 h 173259"/>
                  <a:gd name="connsiteX10" fmla="*/ 150305 w 176403"/>
                  <a:gd name="connsiteY10" fmla="*/ 33623 h 1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403" h="173259">
                    <a:moveTo>
                      <a:pt x="125540" y="173260"/>
                    </a:moveTo>
                    <a:cubicBezTo>
                      <a:pt x="38481" y="173260"/>
                      <a:pt x="38481" y="173260"/>
                      <a:pt x="38481" y="173260"/>
                    </a:cubicBezTo>
                    <a:cubicBezTo>
                      <a:pt x="16955" y="173260"/>
                      <a:pt x="0" y="155639"/>
                      <a:pt x="0" y="133922"/>
                    </a:cubicBezTo>
                    <a:cubicBezTo>
                      <a:pt x="0" y="66961"/>
                      <a:pt x="0" y="66961"/>
                      <a:pt x="0" y="66961"/>
                    </a:cubicBezTo>
                    <a:cubicBezTo>
                      <a:pt x="18288" y="66961"/>
                      <a:pt x="18288" y="66961"/>
                      <a:pt x="18288" y="66961"/>
                    </a:cubicBezTo>
                    <a:cubicBezTo>
                      <a:pt x="23527" y="66961"/>
                      <a:pt x="28099" y="62293"/>
                      <a:pt x="28099" y="56959"/>
                    </a:cubicBezTo>
                    <a:cubicBezTo>
                      <a:pt x="28099" y="38957"/>
                      <a:pt x="28099" y="38957"/>
                      <a:pt x="28099" y="38957"/>
                    </a:cubicBezTo>
                    <a:lnTo>
                      <a:pt x="28099" y="38957"/>
                    </a:lnTo>
                    <a:cubicBezTo>
                      <a:pt x="29718" y="17621"/>
                      <a:pt x="47339" y="0"/>
                      <a:pt x="68199" y="0"/>
                    </a:cubicBezTo>
                    <a:cubicBezTo>
                      <a:pt x="176403" y="0"/>
                      <a:pt x="176403" y="0"/>
                      <a:pt x="176403" y="0"/>
                    </a:cubicBezTo>
                    <a:cubicBezTo>
                      <a:pt x="176117" y="14288"/>
                      <a:pt x="164306" y="33623"/>
                      <a:pt x="150305" y="33623"/>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8" name="Freeform: Shape 77">
                <a:extLst>
                  <a:ext uri="{FF2B5EF4-FFF2-40B4-BE49-F238E27FC236}">
                    <a16:creationId xmlns:a16="http://schemas.microsoft.com/office/drawing/2014/main" id="{37175EA7-2F3B-4CFF-9104-4992D8E34F43}"/>
                  </a:ext>
                </a:extLst>
              </p:cNvPr>
              <p:cNvSpPr/>
              <p:nvPr/>
            </p:nvSpPr>
            <p:spPr>
              <a:xfrm>
                <a:off x="6128225" y="3662996"/>
                <a:ext cx="69437" cy="37909"/>
              </a:xfrm>
              <a:custGeom>
                <a:avLst/>
                <a:gdLst>
                  <a:gd name="connsiteX0" fmla="*/ 54864 w 69437"/>
                  <a:gd name="connsiteY0" fmla="*/ 0 h 37909"/>
                  <a:gd name="connsiteX1" fmla="*/ 14859 w 69437"/>
                  <a:gd name="connsiteY1" fmla="*/ 0 h 37909"/>
                  <a:gd name="connsiteX2" fmla="*/ 0 w 69437"/>
                  <a:gd name="connsiteY2" fmla="*/ 17335 h 37909"/>
                  <a:gd name="connsiteX3" fmla="*/ 0 w 69437"/>
                  <a:gd name="connsiteY3" fmla="*/ 20955 h 37909"/>
                  <a:gd name="connsiteX4" fmla="*/ 14859 w 69437"/>
                  <a:gd name="connsiteY4" fmla="*/ 37909 h 37909"/>
                  <a:gd name="connsiteX5" fmla="*/ 54864 w 69437"/>
                  <a:gd name="connsiteY5" fmla="*/ 37909 h 37909"/>
                  <a:gd name="connsiteX6" fmla="*/ 69437 w 69437"/>
                  <a:gd name="connsiteY6" fmla="*/ 20955 h 37909"/>
                  <a:gd name="connsiteX7" fmla="*/ 69437 w 69437"/>
                  <a:gd name="connsiteY7" fmla="*/ 17335 h 37909"/>
                  <a:gd name="connsiteX8" fmla="*/ 54864 w 69437"/>
                  <a:gd name="connsiteY8" fmla="*/ 0 h 37909"/>
                  <a:gd name="connsiteX9" fmla="*/ 54864 w 69437"/>
                  <a:gd name="connsiteY9" fmla="*/ 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7" h="37909">
                    <a:moveTo>
                      <a:pt x="54864" y="0"/>
                    </a:moveTo>
                    <a:cubicBezTo>
                      <a:pt x="14859" y="0"/>
                      <a:pt x="14859" y="0"/>
                      <a:pt x="14859" y="0"/>
                    </a:cubicBezTo>
                    <a:cubicBezTo>
                      <a:pt x="6763" y="0"/>
                      <a:pt x="0" y="7620"/>
                      <a:pt x="0" y="17335"/>
                    </a:cubicBezTo>
                    <a:cubicBezTo>
                      <a:pt x="0" y="20955"/>
                      <a:pt x="0" y="20955"/>
                      <a:pt x="0" y="20955"/>
                    </a:cubicBezTo>
                    <a:cubicBezTo>
                      <a:pt x="0" y="30290"/>
                      <a:pt x="6858" y="37909"/>
                      <a:pt x="14859" y="37909"/>
                    </a:cubicBezTo>
                    <a:cubicBezTo>
                      <a:pt x="54864" y="37909"/>
                      <a:pt x="54864" y="37909"/>
                      <a:pt x="54864" y="37909"/>
                    </a:cubicBezTo>
                    <a:cubicBezTo>
                      <a:pt x="62960" y="37909"/>
                      <a:pt x="69437" y="30290"/>
                      <a:pt x="69437" y="20955"/>
                    </a:cubicBezTo>
                    <a:cubicBezTo>
                      <a:pt x="69437" y="17335"/>
                      <a:pt x="69437" y="17335"/>
                      <a:pt x="69437" y="17335"/>
                    </a:cubicBezTo>
                    <a:cubicBezTo>
                      <a:pt x="69437" y="7525"/>
                      <a:pt x="62865" y="0"/>
                      <a:pt x="54864" y="0"/>
                    </a:cubicBezTo>
                    <a:lnTo>
                      <a:pt x="54864" y="0"/>
                    </a:lnTo>
                    <a:close/>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79" name="Freeform: Shape 78">
                <a:extLst>
                  <a:ext uri="{FF2B5EF4-FFF2-40B4-BE49-F238E27FC236}">
                    <a16:creationId xmlns:a16="http://schemas.microsoft.com/office/drawing/2014/main" id="{2A50881A-874E-49AE-946E-9A9B08300209}"/>
                  </a:ext>
                </a:extLst>
              </p:cNvPr>
              <p:cNvSpPr/>
              <p:nvPr/>
            </p:nvSpPr>
            <p:spPr>
              <a:xfrm>
                <a:off x="6117557" y="3630516"/>
                <a:ext cx="90868" cy="32480"/>
              </a:xfrm>
              <a:custGeom>
                <a:avLst/>
                <a:gdLst>
                  <a:gd name="connsiteX0" fmla="*/ 23051 w 90868"/>
                  <a:gd name="connsiteY0" fmla="*/ 32480 h 32480"/>
                  <a:gd name="connsiteX1" fmla="*/ 17145 w 90868"/>
                  <a:gd name="connsiteY1" fmla="*/ 32480 h 32480"/>
                  <a:gd name="connsiteX2" fmla="*/ 0 w 90868"/>
                  <a:gd name="connsiteY2" fmla="*/ 16383 h 32480"/>
                  <a:gd name="connsiteX3" fmla="*/ 0 w 90868"/>
                  <a:gd name="connsiteY3" fmla="*/ 16383 h 32480"/>
                  <a:gd name="connsiteX4" fmla="*/ 17145 w 90868"/>
                  <a:gd name="connsiteY4" fmla="*/ 0 h 32480"/>
                  <a:gd name="connsiteX5" fmla="*/ 73342 w 90868"/>
                  <a:gd name="connsiteY5" fmla="*/ 0 h 32480"/>
                  <a:gd name="connsiteX6" fmla="*/ 90868 w 90868"/>
                  <a:gd name="connsiteY6" fmla="*/ 16383 h 32480"/>
                  <a:gd name="connsiteX7" fmla="*/ 90868 w 90868"/>
                  <a:gd name="connsiteY7" fmla="*/ 16383 h 32480"/>
                  <a:gd name="connsiteX8" fmla="*/ 73342 w 90868"/>
                  <a:gd name="connsiteY8" fmla="*/ 32480 h 32480"/>
                  <a:gd name="connsiteX9" fmla="*/ 67437 w 90868"/>
                  <a:gd name="connsiteY9"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68" h="32480">
                    <a:moveTo>
                      <a:pt x="23051" y="32480"/>
                    </a:moveTo>
                    <a:cubicBezTo>
                      <a:pt x="17145" y="32480"/>
                      <a:pt x="17145" y="32480"/>
                      <a:pt x="17145" y="32480"/>
                    </a:cubicBezTo>
                    <a:cubicBezTo>
                      <a:pt x="7525" y="32480"/>
                      <a:pt x="0" y="25336"/>
                      <a:pt x="0" y="16383"/>
                    </a:cubicBezTo>
                    <a:lnTo>
                      <a:pt x="0" y="16383"/>
                    </a:lnTo>
                    <a:cubicBezTo>
                      <a:pt x="0" y="7429"/>
                      <a:pt x="7620" y="0"/>
                      <a:pt x="17145" y="0"/>
                    </a:cubicBezTo>
                    <a:cubicBezTo>
                      <a:pt x="73342" y="0"/>
                      <a:pt x="73342" y="0"/>
                      <a:pt x="73342" y="0"/>
                    </a:cubicBezTo>
                    <a:cubicBezTo>
                      <a:pt x="82963" y="0"/>
                      <a:pt x="90868" y="7429"/>
                      <a:pt x="90868" y="16383"/>
                    </a:cubicBezTo>
                    <a:lnTo>
                      <a:pt x="90868" y="16383"/>
                    </a:lnTo>
                    <a:cubicBezTo>
                      <a:pt x="90868" y="25336"/>
                      <a:pt x="82963" y="32480"/>
                      <a:pt x="73342" y="32480"/>
                    </a:cubicBezTo>
                    <a:cubicBezTo>
                      <a:pt x="67437" y="32480"/>
                      <a:pt x="67437" y="32480"/>
                      <a:pt x="67437" y="3248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0" name="Freeform: Shape 79">
                <a:extLst>
                  <a:ext uri="{FF2B5EF4-FFF2-40B4-BE49-F238E27FC236}">
                    <a16:creationId xmlns:a16="http://schemas.microsoft.com/office/drawing/2014/main" id="{3D902446-EF63-4D80-B7F5-A909183452AF}"/>
                  </a:ext>
                </a:extLst>
              </p:cNvPr>
              <p:cNvSpPr/>
              <p:nvPr/>
            </p:nvSpPr>
            <p:spPr>
              <a:xfrm>
                <a:off x="6117462" y="3598036"/>
                <a:ext cx="90868" cy="32480"/>
              </a:xfrm>
              <a:custGeom>
                <a:avLst/>
                <a:gdLst>
                  <a:gd name="connsiteX0" fmla="*/ 73343 w 90868"/>
                  <a:gd name="connsiteY0" fmla="*/ 32480 h 32480"/>
                  <a:gd name="connsiteX1" fmla="*/ 90868 w 90868"/>
                  <a:gd name="connsiteY1" fmla="*/ 16383 h 32480"/>
                  <a:gd name="connsiteX2" fmla="*/ 90868 w 90868"/>
                  <a:gd name="connsiteY2" fmla="*/ 16383 h 32480"/>
                  <a:gd name="connsiteX3" fmla="*/ 73343 w 90868"/>
                  <a:gd name="connsiteY3" fmla="*/ 0 h 32480"/>
                  <a:gd name="connsiteX4" fmla="*/ 17145 w 90868"/>
                  <a:gd name="connsiteY4" fmla="*/ 0 h 32480"/>
                  <a:gd name="connsiteX5" fmla="*/ 0 w 90868"/>
                  <a:gd name="connsiteY5" fmla="*/ 16383 h 32480"/>
                  <a:gd name="connsiteX6" fmla="*/ 0 w 90868"/>
                  <a:gd name="connsiteY6" fmla="*/ 16383 h 32480"/>
                  <a:gd name="connsiteX7" fmla="*/ 17145 w 90868"/>
                  <a:gd name="connsiteY7"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2480">
                    <a:moveTo>
                      <a:pt x="73343" y="32480"/>
                    </a:moveTo>
                    <a:cubicBezTo>
                      <a:pt x="82963" y="32480"/>
                      <a:pt x="90868" y="25336"/>
                      <a:pt x="90868" y="16383"/>
                    </a:cubicBezTo>
                    <a:lnTo>
                      <a:pt x="90868" y="16383"/>
                    </a:lnTo>
                    <a:cubicBezTo>
                      <a:pt x="90868" y="7429"/>
                      <a:pt x="82963" y="0"/>
                      <a:pt x="73343" y="0"/>
                    </a:cubicBezTo>
                    <a:cubicBezTo>
                      <a:pt x="17145" y="0"/>
                      <a:pt x="17145" y="0"/>
                      <a:pt x="17145" y="0"/>
                    </a:cubicBezTo>
                    <a:cubicBezTo>
                      <a:pt x="7525" y="0"/>
                      <a:pt x="0" y="7429"/>
                      <a:pt x="0" y="16383"/>
                    </a:cubicBezTo>
                    <a:lnTo>
                      <a:pt x="0" y="16383"/>
                    </a:lnTo>
                    <a:cubicBezTo>
                      <a:pt x="0" y="25336"/>
                      <a:pt x="7620" y="32480"/>
                      <a:pt x="17145" y="3248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1" name="Freeform: Shape 80">
                <a:extLst>
                  <a:ext uri="{FF2B5EF4-FFF2-40B4-BE49-F238E27FC236}">
                    <a16:creationId xmlns:a16="http://schemas.microsoft.com/office/drawing/2014/main" id="{77A6ACAC-517F-493D-8785-4BAC4FD9F278}"/>
                  </a:ext>
                </a:extLst>
              </p:cNvPr>
              <p:cNvSpPr/>
              <p:nvPr/>
            </p:nvSpPr>
            <p:spPr>
              <a:xfrm>
                <a:off x="6117462" y="3560126"/>
                <a:ext cx="90868" cy="37909"/>
              </a:xfrm>
              <a:custGeom>
                <a:avLst/>
                <a:gdLst>
                  <a:gd name="connsiteX0" fmla="*/ 73343 w 90868"/>
                  <a:gd name="connsiteY0" fmla="*/ 37910 h 37909"/>
                  <a:gd name="connsiteX1" fmla="*/ 90868 w 90868"/>
                  <a:gd name="connsiteY1" fmla="*/ 19145 h 37909"/>
                  <a:gd name="connsiteX2" fmla="*/ 90868 w 90868"/>
                  <a:gd name="connsiteY2" fmla="*/ 19145 h 37909"/>
                  <a:gd name="connsiteX3" fmla="*/ 73343 w 90868"/>
                  <a:gd name="connsiteY3" fmla="*/ 0 h 37909"/>
                  <a:gd name="connsiteX4" fmla="*/ 17145 w 90868"/>
                  <a:gd name="connsiteY4" fmla="*/ 0 h 37909"/>
                  <a:gd name="connsiteX5" fmla="*/ 0 w 90868"/>
                  <a:gd name="connsiteY5" fmla="*/ 19145 h 37909"/>
                  <a:gd name="connsiteX6" fmla="*/ 0 w 90868"/>
                  <a:gd name="connsiteY6" fmla="*/ 19145 h 37909"/>
                  <a:gd name="connsiteX7" fmla="*/ 17145 w 90868"/>
                  <a:gd name="connsiteY7" fmla="*/ 3791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7909">
                    <a:moveTo>
                      <a:pt x="73343" y="37910"/>
                    </a:moveTo>
                    <a:cubicBezTo>
                      <a:pt x="82963" y="37910"/>
                      <a:pt x="90868" y="29623"/>
                      <a:pt x="90868" y="19145"/>
                    </a:cubicBezTo>
                    <a:lnTo>
                      <a:pt x="90868" y="19145"/>
                    </a:lnTo>
                    <a:cubicBezTo>
                      <a:pt x="90868" y="8668"/>
                      <a:pt x="82963" y="0"/>
                      <a:pt x="73343" y="0"/>
                    </a:cubicBezTo>
                    <a:cubicBezTo>
                      <a:pt x="17145" y="0"/>
                      <a:pt x="17145" y="0"/>
                      <a:pt x="17145" y="0"/>
                    </a:cubicBezTo>
                    <a:cubicBezTo>
                      <a:pt x="7525" y="0"/>
                      <a:pt x="0" y="8668"/>
                      <a:pt x="0" y="19145"/>
                    </a:cubicBezTo>
                    <a:lnTo>
                      <a:pt x="0" y="19145"/>
                    </a:lnTo>
                    <a:cubicBezTo>
                      <a:pt x="0" y="29623"/>
                      <a:pt x="7620" y="37910"/>
                      <a:pt x="17145" y="3791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2" name="Freeform: Shape 81">
                <a:extLst>
                  <a:ext uri="{FF2B5EF4-FFF2-40B4-BE49-F238E27FC236}">
                    <a16:creationId xmlns:a16="http://schemas.microsoft.com/office/drawing/2014/main" id="{211ACC90-9E8B-4AA4-980E-94DF4934D501}"/>
                  </a:ext>
                </a:extLst>
              </p:cNvPr>
              <p:cNvSpPr/>
              <p:nvPr/>
            </p:nvSpPr>
            <p:spPr>
              <a:xfrm>
                <a:off x="6176231" y="3397725"/>
                <a:ext cx="160305" cy="162401"/>
              </a:xfrm>
              <a:custGeom>
                <a:avLst/>
                <a:gdLst>
                  <a:gd name="connsiteX0" fmla="*/ 0 w 160305"/>
                  <a:gd name="connsiteY0" fmla="*/ 162401 h 162401"/>
                  <a:gd name="connsiteX1" fmla="*/ 160306 w 160305"/>
                  <a:gd name="connsiteY1" fmla="*/ 0 h 162401"/>
                </a:gdLst>
                <a:ahLst/>
                <a:cxnLst>
                  <a:cxn ang="0">
                    <a:pos x="connsiteX0" y="connsiteY0"/>
                  </a:cxn>
                  <a:cxn ang="0">
                    <a:pos x="connsiteX1" y="connsiteY1"/>
                  </a:cxn>
                </a:cxnLst>
                <a:rect l="l" t="t" r="r" b="b"/>
                <a:pathLst>
                  <a:path w="160305" h="162401">
                    <a:moveTo>
                      <a:pt x="0" y="162401"/>
                    </a:moveTo>
                    <a:cubicBezTo>
                      <a:pt x="54673" y="108013"/>
                      <a:pt x="107632" y="53054"/>
                      <a:pt x="160306"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83" name="Freeform: Shape 82">
                <a:extLst>
                  <a:ext uri="{FF2B5EF4-FFF2-40B4-BE49-F238E27FC236}">
                    <a16:creationId xmlns:a16="http://schemas.microsoft.com/office/drawing/2014/main" id="{90EAD9E4-88A2-4CCA-A270-DC174CA55527}"/>
                  </a:ext>
                </a:extLst>
              </p:cNvPr>
              <p:cNvSpPr/>
              <p:nvPr/>
            </p:nvSpPr>
            <p:spPr>
              <a:xfrm>
                <a:off x="6085362" y="3619657"/>
                <a:ext cx="32099" cy="32480"/>
              </a:xfrm>
              <a:custGeom>
                <a:avLst/>
                <a:gdLst>
                  <a:gd name="connsiteX0" fmla="*/ 0 w 32099"/>
                  <a:gd name="connsiteY0" fmla="*/ 32480 h 32480"/>
                  <a:gd name="connsiteX1" fmla="*/ 32099 w 32099"/>
                  <a:gd name="connsiteY1" fmla="*/ 0 h 32480"/>
                </a:gdLst>
                <a:ahLst/>
                <a:cxnLst>
                  <a:cxn ang="0">
                    <a:pos x="connsiteX0" y="connsiteY0"/>
                  </a:cxn>
                  <a:cxn ang="0">
                    <a:pos x="connsiteX1" y="connsiteY1"/>
                  </a:cxn>
                </a:cxnLst>
                <a:rect l="l" t="t" r="r" b="b"/>
                <a:pathLst>
                  <a:path w="32099" h="32480">
                    <a:moveTo>
                      <a:pt x="0" y="32480"/>
                    </a:moveTo>
                    <a:cubicBezTo>
                      <a:pt x="12192" y="22384"/>
                      <a:pt x="21146" y="9430"/>
                      <a:pt x="32099" y="0"/>
                    </a:cubicBezTo>
                  </a:path>
                </a:pathLst>
              </a:custGeom>
              <a:noFill/>
              <a:ln w="12700" cap="sq">
                <a:solidFill>
                  <a:srgbClr val="225B6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grpSp>
      </p:grpSp>
      <p:cxnSp>
        <p:nvCxnSpPr>
          <p:cNvPr id="92" name="Straight Connector 91">
            <a:extLst>
              <a:ext uri="{FF2B5EF4-FFF2-40B4-BE49-F238E27FC236}">
                <a16:creationId xmlns:a16="http://schemas.microsoft.com/office/drawing/2014/main" id="{B1D358F5-1D3B-4838-904F-428683E3EBC8}"/>
              </a:ext>
              <a:ext uri="{C183D7F6-B498-43B3-948B-1728B52AA6E4}">
                <adec:decorative xmlns:adec="http://schemas.microsoft.com/office/drawing/2017/decorative" val="1"/>
              </a:ext>
            </a:extLst>
          </p:cNvPr>
          <p:cNvCxnSpPr>
            <a:cxnSpLocks/>
          </p:cNvCxnSpPr>
          <p:nvPr/>
        </p:nvCxnSpPr>
        <p:spPr>
          <a:xfrm>
            <a:off x="1525584" y="3118627"/>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40B3C3-A74F-44DE-8554-151F26063646}"/>
              </a:ext>
              <a:ext uri="{C183D7F6-B498-43B3-948B-1728B52AA6E4}">
                <adec:decorative xmlns:adec="http://schemas.microsoft.com/office/drawing/2017/decorative" val="1"/>
              </a:ext>
            </a:extLst>
          </p:cNvPr>
          <p:cNvCxnSpPr>
            <a:cxnSpLocks/>
          </p:cNvCxnSpPr>
          <p:nvPr/>
        </p:nvCxnSpPr>
        <p:spPr>
          <a:xfrm>
            <a:off x="1525584" y="4614707"/>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6ED72C0-2A09-4502-8A81-02AE46CFF418}"/>
              </a:ext>
              <a:ext uri="{C183D7F6-B498-43B3-948B-1728B52AA6E4}">
                <adec:decorative xmlns:adec="http://schemas.microsoft.com/office/drawing/2017/decorative" val="1"/>
              </a:ext>
            </a:extLst>
          </p:cNvPr>
          <p:cNvCxnSpPr>
            <a:cxnSpLocks/>
          </p:cNvCxnSpPr>
          <p:nvPr/>
        </p:nvCxnSpPr>
        <p:spPr>
          <a:xfrm>
            <a:off x="1525584" y="6110786"/>
            <a:ext cx="6399217" cy="0"/>
          </a:xfrm>
          <a:prstGeom prst="line">
            <a:avLst/>
          </a:prstGeom>
          <a:ln w="6350" cap="rnd">
            <a:solidFill>
              <a:schemeClr val="tx1">
                <a:lumMod val="50000"/>
                <a:lumOff val="50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3" name="Title 16">
            <a:extLst>
              <a:ext uri="{FF2B5EF4-FFF2-40B4-BE49-F238E27FC236}">
                <a16:creationId xmlns:a16="http://schemas.microsoft.com/office/drawing/2014/main" id="{5525B437-BD1E-90C4-E50B-246D24C35F4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Training strategy</a:t>
            </a:r>
          </a:p>
        </p:txBody>
      </p:sp>
    </p:spTree>
    <p:extLst>
      <p:ext uri="{BB962C8B-B14F-4D97-AF65-F5344CB8AC3E}">
        <p14:creationId xmlns:p14="http://schemas.microsoft.com/office/powerpoint/2010/main" val="26191231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a:t>Align training strategy to launch plan</a:t>
            </a:r>
          </a:p>
        </p:txBody>
      </p:sp>
      <p:sp>
        <p:nvSpPr>
          <p:cNvPr id="10" name="TextBox 9">
            <a:extLst>
              <a:ext uri="{FF2B5EF4-FFF2-40B4-BE49-F238E27FC236}">
                <a16:creationId xmlns:a16="http://schemas.microsoft.com/office/drawing/2014/main" id="{3E9D0479-8BA6-416D-9375-DD4B7CF02B17}"/>
              </a:ext>
            </a:extLst>
          </p:cNvPr>
          <p:cNvSpPr txBox="1"/>
          <p:nvPr/>
        </p:nvSpPr>
        <p:spPr>
          <a:xfrm>
            <a:off x="705916" y="1362433"/>
            <a:ext cx="13543026" cy="784830"/>
          </a:xfrm>
          <a:prstGeom prst="rect">
            <a:avLst/>
          </a:prstGeom>
          <a:noFill/>
        </p:spPr>
        <p:txBody>
          <a:bodyPr wrap="square" lIns="0" tIns="0" rIns="0">
            <a:spAutoFit/>
          </a:bodyPr>
          <a:lstStyle/>
          <a:p>
            <a:pPr defTabSz="1097280"/>
            <a:r>
              <a:rPr lang="en-US" sz="2400">
                <a:solidFill>
                  <a:srgbClr val="000000"/>
                </a:solidFill>
                <a:latin typeface="Segoe UI"/>
              </a:rPr>
              <a:t>Design your training strategy to scale with your launch. Start with the groups that will champion Viva  Amplify and IT, before launching to the broader organization.</a:t>
            </a:r>
          </a:p>
        </p:txBody>
      </p:sp>
      <p:sp>
        <p:nvSpPr>
          <p:cNvPr id="80" name="Rectangle 79">
            <a:extLst>
              <a:ext uri="{FF2B5EF4-FFF2-40B4-BE49-F238E27FC236}">
                <a16:creationId xmlns:a16="http://schemas.microsoft.com/office/drawing/2014/main" id="{1273C518-EB31-426B-AF6A-3ACB1DD8CDCD}"/>
              </a:ext>
              <a:ext uri="{C183D7F6-B498-43B3-948B-1728B52AA6E4}">
                <adec:decorative xmlns:adec="http://schemas.microsoft.com/office/drawing/2017/decorative" val="1"/>
              </a:ext>
            </a:extLst>
          </p:cNvPr>
          <p:cNvSpPr/>
          <p:nvPr/>
        </p:nvSpPr>
        <p:spPr bwMode="auto">
          <a:xfrm>
            <a:off x="2308860" y="3099447"/>
            <a:ext cx="12321540" cy="71006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defTabSz="1097280">
              <a:spcAft>
                <a:spcPts val="960"/>
              </a:spcAft>
            </a:pPr>
            <a:endParaRPr lang="en-US" sz="1400">
              <a:solidFill>
                <a:srgbClr val="000000"/>
              </a:solidFill>
              <a:ea typeface="Times New Roman" panose="02020603050405020304" pitchFamily="18" charset="0"/>
              <a:cs typeface="Times New Roman" panose="02020603050405020304" pitchFamily="18" charset="0"/>
            </a:endParaRPr>
          </a:p>
        </p:txBody>
      </p:sp>
      <p:sp>
        <p:nvSpPr>
          <p:cNvPr id="8" name="Arrow: Bent 7">
            <a:extLst>
              <a:ext uri="{FF2B5EF4-FFF2-40B4-BE49-F238E27FC236}">
                <a16:creationId xmlns:a16="http://schemas.microsoft.com/office/drawing/2014/main" id="{47EBDFB9-7D6E-4045-926B-C85BA6F5B6E9}"/>
              </a:ext>
              <a:ext uri="{C183D7F6-B498-43B3-948B-1728B52AA6E4}">
                <adec:decorative xmlns:adec="http://schemas.microsoft.com/office/drawing/2017/decorative" val="1"/>
              </a:ext>
            </a:extLst>
          </p:cNvPr>
          <p:cNvSpPr/>
          <p:nvPr/>
        </p:nvSpPr>
        <p:spPr bwMode="auto">
          <a:xfrm rot="16200000" flipV="1">
            <a:off x="-971694" y="4352375"/>
            <a:ext cx="4212419" cy="2349751"/>
          </a:xfrm>
          <a:prstGeom prst="bentArrow">
            <a:avLst>
              <a:gd name="adj1" fmla="val 25000"/>
              <a:gd name="adj2" fmla="val 0"/>
              <a:gd name="adj3" fmla="val 25000"/>
              <a:gd name="adj4" fmla="val 340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1" name="Arrow: Bent 40">
            <a:extLst>
              <a:ext uri="{FF2B5EF4-FFF2-40B4-BE49-F238E27FC236}">
                <a16:creationId xmlns:a16="http://schemas.microsoft.com/office/drawing/2014/main" id="{822C8B5B-9BF5-43B5-A17F-D02A1914E4A8}"/>
              </a:ext>
              <a:ext uri="{C183D7F6-B498-43B3-948B-1728B52AA6E4}">
                <adec:decorative xmlns:adec="http://schemas.microsoft.com/office/drawing/2017/decorative" val="1"/>
              </a:ext>
            </a:extLst>
          </p:cNvPr>
          <p:cNvSpPr/>
          <p:nvPr/>
        </p:nvSpPr>
        <p:spPr bwMode="auto">
          <a:xfrm>
            <a:off x="2309392" y="2714210"/>
            <a:ext cx="12321008" cy="2349751"/>
          </a:xfrm>
          <a:prstGeom prst="bentArrow">
            <a:avLst>
              <a:gd name="adj1" fmla="val 25000"/>
              <a:gd name="adj2" fmla="val 0"/>
              <a:gd name="adj3" fmla="val 25000"/>
              <a:gd name="adj4" fmla="val 428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2" name="Rectangle: Top Corners Rounded 41">
            <a:extLst>
              <a:ext uri="{FF2B5EF4-FFF2-40B4-BE49-F238E27FC236}">
                <a16:creationId xmlns:a16="http://schemas.microsoft.com/office/drawing/2014/main" id="{FC768FA4-AD31-4695-9454-5C9DC100B17A}"/>
              </a:ext>
              <a:ext uri="{C183D7F6-B498-43B3-948B-1728B52AA6E4}">
                <adec:decorative xmlns:adec="http://schemas.microsoft.com/office/drawing/2017/decorative" val="1"/>
              </a:ext>
            </a:extLst>
          </p:cNvPr>
          <p:cNvSpPr/>
          <p:nvPr/>
        </p:nvSpPr>
        <p:spPr bwMode="auto">
          <a:xfrm rot="16200000">
            <a:off x="-574919" y="4597960"/>
            <a:ext cx="4382825" cy="1385798"/>
          </a:xfrm>
          <a:prstGeom prst="round2SameRect">
            <a:avLst>
              <a:gd name="adj1" fmla="val 5917"/>
              <a:gd name="adj2" fmla="val 0"/>
            </a:avLst>
          </a:pr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algn="ctr" defTabSz="1097280">
              <a:spcAft>
                <a:spcPts val="960"/>
              </a:spcAft>
            </a:pPr>
            <a:endParaRPr lang="en-US" sz="1920" b="1">
              <a:solidFill>
                <a:srgbClr val="FFFFFF"/>
              </a:solidFill>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FB04841B-016E-43EF-B7CF-EF5EA76D0F6E}"/>
              </a:ext>
            </a:extLst>
          </p:cNvPr>
          <p:cNvSpPr/>
          <p:nvPr/>
        </p:nvSpPr>
        <p:spPr bwMode="auto">
          <a:xfrm>
            <a:off x="1012435" y="3099447"/>
            <a:ext cx="1296958" cy="7100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defTabSz="1097280">
              <a:spcAft>
                <a:spcPts val="960"/>
              </a:spcAft>
            </a:pPr>
            <a:r>
              <a:rPr lang="en-US" sz="1680">
                <a:solidFill>
                  <a:srgbClr val="FFFFFF"/>
                </a:solidFill>
                <a:latin typeface="Segoe UI Semibold"/>
                <a:ea typeface="Times New Roman" panose="02020603050405020304" pitchFamily="18" charset="0"/>
                <a:cs typeface="Times New Roman" panose="02020603050405020304" pitchFamily="18" charset="0"/>
              </a:rPr>
              <a:t>Audience</a:t>
            </a:r>
            <a:br>
              <a:rPr lang="en-US" sz="1680">
                <a:solidFill>
                  <a:srgbClr val="FFFFFF"/>
                </a:solidFill>
                <a:latin typeface="Segoe UI Semibold"/>
                <a:ea typeface="Times New Roman" panose="02020603050405020304" pitchFamily="18" charset="0"/>
                <a:cs typeface="Times New Roman" panose="02020603050405020304" pitchFamily="18" charset="0"/>
              </a:rPr>
            </a:br>
            <a:r>
              <a:rPr lang="en-US" sz="1680">
                <a:solidFill>
                  <a:srgbClr val="FFFFFF"/>
                </a:solidFill>
                <a:latin typeface="Segoe UI Semibold"/>
                <a:ea typeface="Times New Roman" panose="02020603050405020304" pitchFamily="18" charset="0"/>
                <a:cs typeface="Times New Roman" panose="02020603050405020304" pitchFamily="18" charset="0"/>
              </a:rPr>
              <a:t>group</a:t>
            </a:r>
          </a:p>
        </p:txBody>
      </p:sp>
      <p:grpSp>
        <p:nvGrpSpPr>
          <p:cNvPr id="3" name="Group 2">
            <a:extLst>
              <a:ext uri="{FF2B5EF4-FFF2-40B4-BE49-F238E27FC236}">
                <a16:creationId xmlns:a16="http://schemas.microsoft.com/office/drawing/2014/main" id="{4C3BE1EB-8F51-189D-ABA2-6A896AC13886}"/>
              </a:ext>
              <a:ext uri="{C183D7F6-B498-43B3-948B-1728B52AA6E4}">
                <adec:decorative xmlns:adec="http://schemas.microsoft.com/office/drawing/2017/decorative" val="1"/>
              </a:ext>
            </a:extLst>
          </p:cNvPr>
          <p:cNvGrpSpPr/>
          <p:nvPr/>
        </p:nvGrpSpPr>
        <p:grpSpPr>
          <a:xfrm>
            <a:off x="3634780" y="2373756"/>
            <a:ext cx="663472" cy="663472"/>
            <a:chOff x="3634780" y="2373756"/>
            <a:chExt cx="663472" cy="663472"/>
          </a:xfrm>
        </p:grpSpPr>
        <p:sp>
          <p:nvSpPr>
            <p:cNvPr id="72" name="Oval 71">
              <a:extLst>
                <a:ext uri="{FF2B5EF4-FFF2-40B4-BE49-F238E27FC236}">
                  <a16:creationId xmlns:a16="http://schemas.microsoft.com/office/drawing/2014/main" id="{7C0B3857-1B97-404C-8D84-7277AF9007D0}"/>
                </a:ext>
              </a:extLst>
            </p:cNvPr>
            <p:cNvSpPr/>
            <p:nvPr/>
          </p:nvSpPr>
          <p:spPr bwMode="auto">
            <a:xfrm>
              <a:off x="3634780" y="2373756"/>
              <a:ext cx="663472" cy="663472"/>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73" name="Oval 72">
              <a:extLst>
                <a:ext uri="{FF2B5EF4-FFF2-40B4-BE49-F238E27FC236}">
                  <a16:creationId xmlns:a16="http://schemas.microsoft.com/office/drawing/2014/main" id="{806DE38E-25A2-4A04-B852-6E9C50D6AF9E}"/>
                </a:ext>
              </a:extLst>
            </p:cNvPr>
            <p:cNvSpPr/>
            <p:nvPr/>
          </p:nvSpPr>
          <p:spPr bwMode="auto">
            <a:xfrm>
              <a:off x="3688117" y="2427094"/>
              <a:ext cx="556795" cy="556793"/>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algn="ctr" defTabSz="1118966" fontAlgn="base">
                <a:spcBef>
                  <a:spcPct val="0"/>
                </a:spcBef>
                <a:spcAft>
                  <a:spcPct val="0"/>
                </a:spcAft>
              </a:pPr>
              <a:r>
                <a:rPr lang="en-US" sz="2160">
                  <a:solidFill>
                    <a:srgbClr val="FFFFFF"/>
                  </a:solidFill>
                  <a:latin typeface="Segoe UI Semibold"/>
                  <a:cs typeface="Segoe UI" pitchFamily="34" charset="0"/>
                </a:rPr>
                <a:t>1</a:t>
              </a:r>
            </a:p>
          </p:txBody>
        </p:sp>
      </p:grpSp>
      <p:sp>
        <p:nvSpPr>
          <p:cNvPr id="76" name="Rectangle 75">
            <a:extLst>
              <a:ext uri="{FF2B5EF4-FFF2-40B4-BE49-F238E27FC236}">
                <a16:creationId xmlns:a16="http://schemas.microsoft.com/office/drawing/2014/main" id="{184CC5C2-4855-4D45-90C8-D846BE15BEAB}"/>
              </a:ext>
            </a:extLst>
          </p:cNvPr>
          <p:cNvSpPr/>
          <p:nvPr/>
        </p:nvSpPr>
        <p:spPr bwMode="auto">
          <a:xfrm>
            <a:off x="2740978" y="31209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Core team</a:t>
            </a:r>
          </a:p>
        </p:txBody>
      </p:sp>
      <p:grpSp>
        <p:nvGrpSpPr>
          <p:cNvPr id="86" name="Group 85">
            <a:extLst>
              <a:ext uri="{FF2B5EF4-FFF2-40B4-BE49-F238E27FC236}">
                <a16:creationId xmlns:a16="http://schemas.microsoft.com/office/drawing/2014/main" id="{71FA8484-52C3-44E2-85D5-7059B678E27B}"/>
              </a:ext>
              <a:ext uri="{C183D7F6-B498-43B3-948B-1728B52AA6E4}">
                <adec:decorative xmlns:adec="http://schemas.microsoft.com/office/drawing/2017/decorative" val="1"/>
              </a:ext>
            </a:extLst>
          </p:cNvPr>
          <p:cNvGrpSpPr/>
          <p:nvPr/>
        </p:nvGrpSpPr>
        <p:grpSpPr>
          <a:xfrm>
            <a:off x="6491919" y="2373756"/>
            <a:ext cx="663472" cy="663472"/>
            <a:chOff x="5302124" y="2017713"/>
            <a:chExt cx="552893" cy="552893"/>
          </a:xfrm>
        </p:grpSpPr>
        <p:sp>
          <p:nvSpPr>
            <p:cNvPr id="67" name="Oval 66">
              <a:extLst>
                <a:ext uri="{FF2B5EF4-FFF2-40B4-BE49-F238E27FC236}">
                  <a16:creationId xmlns:a16="http://schemas.microsoft.com/office/drawing/2014/main" id="{0F1103AE-2E9B-40FE-B9D2-2F4A5B589E8C}"/>
                </a:ext>
              </a:extLst>
            </p:cNvPr>
            <p:cNvSpPr/>
            <p:nvPr/>
          </p:nvSpPr>
          <p:spPr bwMode="auto">
            <a:xfrm>
              <a:off x="5302124"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68" name="Oval 67">
              <a:extLst>
                <a:ext uri="{FF2B5EF4-FFF2-40B4-BE49-F238E27FC236}">
                  <a16:creationId xmlns:a16="http://schemas.microsoft.com/office/drawing/2014/main" id="{D4CC0013-0CD4-493A-83B3-A966C4737890}"/>
                </a:ext>
              </a:extLst>
            </p:cNvPr>
            <p:cNvSpPr/>
            <p:nvPr/>
          </p:nvSpPr>
          <p:spPr bwMode="auto">
            <a:xfrm>
              <a:off x="5346572"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algn="ctr" defTabSz="1118966" fontAlgn="base">
                <a:spcBef>
                  <a:spcPct val="0"/>
                </a:spcBef>
                <a:spcAft>
                  <a:spcPct val="0"/>
                </a:spcAft>
              </a:pPr>
              <a:r>
                <a:rPr lang="en-US" sz="2160">
                  <a:solidFill>
                    <a:srgbClr val="FFFFFF"/>
                  </a:solidFill>
                  <a:latin typeface="Segoe UI Semibold"/>
                  <a:cs typeface="Segoe UI" pitchFamily="34" charset="0"/>
                </a:rPr>
                <a:t>2</a:t>
              </a:r>
            </a:p>
          </p:txBody>
        </p:sp>
        <p:sp>
          <p:nvSpPr>
            <p:cNvPr id="69" name="Arc 68">
              <a:extLst>
                <a:ext uri="{FF2B5EF4-FFF2-40B4-BE49-F238E27FC236}">
                  <a16:creationId xmlns:a16="http://schemas.microsoft.com/office/drawing/2014/main" id="{CD6B606A-F124-41A0-B69D-F1089BEE32C8}"/>
                </a:ext>
              </a:extLst>
            </p:cNvPr>
            <p:cNvSpPr/>
            <p:nvPr/>
          </p:nvSpPr>
          <p:spPr bwMode="auto">
            <a:xfrm>
              <a:off x="5302124"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70" name="Arc 69">
              <a:extLst>
                <a:ext uri="{FF2B5EF4-FFF2-40B4-BE49-F238E27FC236}">
                  <a16:creationId xmlns:a16="http://schemas.microsoft.com/office/drawing/2014/main" id="{E4C4FC25-1246-4848-BA15-57A8E6F12F19}"/>
                </a:ext>
              </a:extLst>
            </p:cNvPr>
            <p:cNvSpPr/>
            <p:nvPr/>
          </p:nvSpPr>
          <p:spPr bwMode="auto">
            <a:xfrm>
              <a:off x="5302124"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grpSp>
      <p:sp>
        <p:nvSpPr>
          <p:cNvPr id="77" name="Rectangle 76">
            <a:extLst>
              <a:ext uri="{FF2B5EF4-FFF2-40B4-BE49-F238E27FC236}">
                <a16:creationId xmlns:a16="http://schemas.microsoft.com/office/drawing/2014/main" id="{AD12944A-AC5B-4E6C-BBF8-75D768AEC249}"/>
              </a:ext>
            </a:extLst>
          </p:cNvPr>
          <p:cNvSpPr/>
          <p:nvPr/>
        </p:nvSpPr>
        <p:spPr bwMode="auto">
          <a:xfrm>
            <a:off x="5617005" y="31209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Stakeholders</a:t>
            </a:r>
          </a:p>
        </p:txBody>
      </p:sp>
      <p:grpSp>
        <p:nvGrpSpPr>
          <p:cNvPr id="87" name="Group 86">
            <a:extLst>
              <a:ext uri="{FF2B5EF4-FFF2-40B4-BE49-F238E27FC236}">
                <a16:creationId xmlns:a16="http://schemas.microsoft.com/office/drawing/2014/main" id="{B92AE439-A186-4CE4-92FA-940D5E54309A}"/>
              </a:ext>
              <a:ext uri="{C183D7F6-B498-43B3-948B-1728B52AA6E4}">
                <adec:decorative xmlns:adec="http://schemas.microsoft.com/office/drawing/2017/decorative" val="1"/>
              </a:ext>
            </a:extLst>
          </p:cNvPr>
          <p:cNvGrpSpPr/>
          <p:nvPr/>
        </p:nvGrpSpPr>
        <p:grpSpPr>
          <a:xfrm>
            <a:off x="9349058" y="2373756"/>
            <a:ext cx="663472" cy="663472"/>
            <a:chOff x="7575265" y="2017713"/>
            <a:chExt cx="552893" cy="552893"/>
          </a:xfrm>
        </p:grpSpPr>
        <p:sp>
          <p:nvSpPr>
            <p:cNvPr id="62" name="Oval 61">
              <a:extLst>
                <a:ext uri="{FF2B5EF4-FFF2-40B4-BE49-F238E27FC236}">
                  <a16:creationId xmlns:a16="http://schemas.microsoft.com/office/drawing/2014/main" id="{18E03B0E-BEB5-4B28-9757-FC25975A4BF9}"/>
                </a:ext>
              </a:extLst>
            </p:cNvPr>
            <p:cNvSpPr/>
            <p:nvPr/>
          </p:nvSpPr>
          <p:spPr bwMode="auto">
            <a:xfrm>
              <a:off x="7575265"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63" name="Oval 62">
              <a:extLst>
                <a:ext uri="{FF2B5EF4-FFF2-40B4-BE49-F238E27FC236}">
                  <a16:creationId xmlns:a16="http://schemas.microsoft.com/office/drawing/2014/main" id="{0CE96520-4F52-470B-9DAE-DBE2F7511F24}"/>
                </a:ext>
              </a:extLst>
            </p:cNvPr>
            <p:cNvSpPr/>
            <p:nvPr/>
          </p:nvSpPr>
          <p:spPr bwMode="auto">
            <a:xfrm>
              <a:off x="7619713"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algn="ctr" defTabSz="1118966" fontAlgn="base">
                <a:spcBef>
                  <a:spcPct val="0"/>
                </a:spcBef>
                <a:spcAft>
                  <a:spcPct val="0"/>
                </a:spcAft>
              </a:pPr>
              <a:r>
                <a:rPr lang="en-US" sz="2160">
                  <a:solidFill>
                    <a:srgbClr val="FFFFFF"/>
                  </a:solidFill>
                  <a:latin typeface="Segoe UI Semibold"/>
                  <a:cs typeface="Segoe UI" pitchFamily="34" charset="0"/>
                </a:rPr>
                <a:t>3</a:t>
              </a:r>
            </a:p>
          </p:txBody>
        </p:sp>
        <p:sp>
          <p:nvSpPr>
            <p:cNvPr id="64" name="Arc 63">
              <a:extLst>
                <a:ext uri="{FF2B5EF4-FFF2-40B4-BE49-F238E27FC236}">
                  <a16:creationId xmlns:a16="http://schemas.microsoft.com/office/drawing/2014/main" id="{88057821-C2D0-4795-983D-223072D384F8}"/>
                </a:ext>
              </a:extLst>
            </p:cNvPr>
            <p:cNvSpPr/>
            <p:nvPr/>
          </p:nvSpPr>
          <p:spPr bwMode="auto">
            <a:xfrm>
              <a:off x="7575265"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65" name="Arc 64">
              <a:extLst>
                <a:ext uri="{FF2B5EF4-FFF2-40B4-BE49-F238E27FC236}">
                  <a16:creationId xmlns:a16="http://schemas.microsoft.com/office/drawing/2014/main" id="{556222DA-FE03-4B9F-B885-B0845BBE3ED0}"/>
                </a:ext>
              </a:extLst>
            </p:cNvPr>
            <p:cNvSpPr/>
            <p:nvPr/>
          </p:nvSpPr>
          <p:spPr bwMode="auto">
            <a:xfrm>
              <a:off x="7575265"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grpSp>
      <p:sp>
        <p:nvSpPr>
          <p:cNvPr id="78" name="Rectangle 77">
            <a:extLst>
              <a:ext uri="{FF2B5EF4-FFF2-40B4-BE49-F238E27FC236}">
                <a16:creationId xmlns:a16="http://schemas.microsoft.com/office/drawing/2014/main" id="{ACE9B219-CC85-4949-89C5-067AF4982113}"/>
              </a:ext>
            </a:extLst>
          </p:cNvPr>
          <p:cNvSpPr/>
          <p:nvPr/>
        </p:nvSpPr>
        <p:spPr bwMode="auto">
          <a:xfrm>
            <a:off x="8493032" y="31209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Company-wide</a:t>
            </a:r>
          </a:p>
        </p:txBody>
      </p:sp>
      <p:grpSp>
        <p:nvGrpSpPr>
          <p:cNvPr id="126" name="Group 125">
            <a:extLst>
              <a:ext uri="{FF2B5EF4-FFF2-40B4-BE49-F238E27FC236}">
                <a16:creationId xmlns:a16="http://schemas.microsoft.com/office/drawing/2014/main" id="{64BAE5F4-9BCE-414F-9E68-FD347FAB725E}"/>
              </a:ext>
              <a:ext uri="{C183D7F6-B498-43B3-948B-1728B52AA6E4}">
                <adec:decorative xmlns:adec="http://schemas.microsoft.com/office/drawing/2017/decorative" val="1"/>
              </a:ext>
            </a:extLst>
          </p:cNvPr>
          <p:cNvGrpSpPr/>
          <p:nvPr/>
        </p:nvGrpSpPr>
        <p:grpSpPr>
          <a:xfrm>
            <a:off x="12206196" y="2373756"/>
            <a:ext cx="663472" cy="663472"/>
            <a:chOff x="10171830" y="2017713"/>
            <a:chExt cx="552893" cy="552893"/>
          </a:xfrm>
        </p:grpSpPr>
        <p:sp>
          <p:nvSpPr>
            <p:cNvPr id="57" name="Oval 56">
              <a:extLst>
                <a:ext uri="{FF2B5EF4-FFF2-40B4-BE49-F238E27FC236}">
                  <a16:creationId xmlns:a16="http://schemas.microsoft.com/office/drawing/2014/main" id="{5D99FC71-15FC-4F23-86CE-7BEE9F4362DB}"/>
                </a:ext>
              </a:extLst>
            </p:cNvPr>
            <p:cNvSpPr/>
            <p:nvPr/>
          </p:nvSpPr>
          <p:spPr bwMode="auto">
            <a:xfrm>
              <a:off x="10171830"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58" name="Oval 57">
              <a:extLst>
                <a:ext uri="{FF2B5EF4-FFF2-40B4-BE49-F238E27FC236}">
                  <a16:creationId xmlns:a16="http://schemas.microsoft.com/office/drawing/2014/main" id="{BC32AD13-8AF2-4880-AC6F-4FA443B3AF61}"/>
                </a:ext>
              </a:extLst>
            </p:cNvPr>
            <p:cNvSpPr/>
            <p:nvPr/>
          </p:nvSpPr>
          <p:spPr bwMode="auto">
            <a:xfrm>
              <a:off x="10216278" y="2062162"/>
              <a:ext cx="463996" cy="463994"/>
            </a:xfrm>
            <a:prstGeom prst="ellipse">
              <a:avLst/>
            </a:prstGeom>
            <a:solidFill>
              <a:srgbClr val="225B6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ctr" anchorCtr="0" forceAA="0" compatLnSpc="1">
              <a:prstTxWarp prst="textNoShape">
                <a:avLst/>
              </a:prstTxWarp>
              <a:noAutofit/>
            </a:bodyPr>
            <a:lstStyle/>
            <a:p>
              <a:pPr algn="ctr" defTabSz="1118966" fontAlgn="base">
                <a:spcBef>
                  <a:spcPct val="0"/>
                </a:spcBef>
                <a:spcAft>
                  <a:spcPct val="0"/>
                </a:spcAft>
              </a:pPr>
              <a:r>
                <a:rPr lang="en-US" sz="2160">
                  <a:solidFill>
                    <a:srgbClr val="FFFFFF"/>
                  </a:solidFill>
                  <a:latin typeface="Segoe UI Semibold"/>
                  <a:cs typeface="Segoe UI" pitchFamily="34" charset="0"/>
                </a:rPr>
                <a:t>4</a:t>
              </a:r>
            </a:p>
          </p:txBody>
        </p:sp>
        <p:sp>
          <p:nvSpPr>
            <p:cNvPr id="59" name="Arc 58">
              <a:extLst>
                <a:ext uri="{FF2B5EF4-FFF2-40B4-BE49-F238E27FC236}">
                  <a16:creationId xmlns:a16="http://schemas.microsoft.com/office/drawing/2014/main" id="{4CE36197-7572-4C87-AB7C-6467EBC04513}"/>
                </a:ext>
              </a:extLst>
            </p:cNvPr>
            <p:cNvSpPr/>
            <p:nvPr/>
          </p:nvSpPr>
          <p:spPr bwMode="auto">
            <a:xfrm>
              <a:off x="10171830"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60" name="Arc 59">
              <a:extLst>
                <a:ext uri="{FF2B5EF4-FFF2-40B4-BE49-F238E27FC236}">
                  <a16:creationId xmlns:a16="http://schemas.microsoft.com/office/drawing/2014/main" id="{22F242A6-033F-4171-A8B1-3E3AE04FE05A}"/>
                </a:ext>
              </a:extLst>
            </p:cNvPr>
            <p:cNvSpPr/>
            <p:nvPr/>
          </p:nvSpPr>
          <p:spPr bwMode="auto">
            <a:xfrm>
              <a:off x="10171830"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grpSp>
      <p:sp>
        <p:nvSpPr>
          <p:cNvPr id="79" name="Rectangle 78">
            <a:extLst>
              <a:ext uri="{FF2B5EF4-FFF2-40B4-BE49-F238E27FC236}">
                <a16:creationId xmlns:a16="http://schemas.microsoft.com/office/drawing/2014/main" id="{F91873DB-DD11-47ED-AC72-ACD6CEFC3FFC}"/>
              </a:ext>
            </a:extLst>
          </p:cNvPr>
          <p:cNvSpPr/>
          <p:nvPr/>
        </p:nvSpPr>
        <p:spPr bwMode="auto">
          <a:xfrm>
            <a:off x="11369055" y="3120919"/>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Ongoing engagement</a:t>
            </a:r>
          </a:p>
        </p:txBody>
      </p:sp>
      <p:sp>
        <p:nvSpPr>
          <p:cNvPr id="28" name="Rectangle 27">
            <a:extLst>
              <a:ext uri="{FF2B5EF4-FFF2-40B4-BE49-F238E27FC236}">
                <a16:creationId xmlns:a16="http://schemas.microsoft.com/office/drawing/2014/main" id="{CFEB6F7A-DDA8-4F68-A92E-49F217C689B3}"/>
              </a:ext>
            </a:extLst>
          </p:cNvPr>
          <p:cNvSpPr/>
          <p:nvPr/>
        </p:nvSpPr>
        <p:spPr bwMode="auto">
          <a:xfrm>
            <a:off x="1012434" y="3860984"/>
            <a:ext cx="1204987"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defTabSz="1097280">
              <a:spcAft>
                <a:spcPts val="960"/>
              </a:spcAft>
            </a:pPr>
            <a:r>
              <a:rPr lang="en-US" sz="1680">
                <a:solidFill>
                  <a:srgbClr val="FFFFFF"/>
                </a:solidFill>
                <a:latin typeface="Segoe UI Semibold"/>
                <a:cs typeface="Times New Roman" panose="02020603050405020304" pitchFamily="18" charset="0"/>
              </a:rPr>
              <a:t>Audience members</a:t>
            </a:r>
          </a:p>
        </p:txBody>
      </p:sp>
      <p:sp>
        <p:nvSpPr>
          <p:cNvPr id="97" name="Rectangle 96">
            <a:extLst>
              <a:ext uri="{FF2B5EF4-FFF2-40B4-BE49-F238E27FC236}">
                <a16:creationId xmlns:a16="http://schemas.microsoft.com/office/drawing/2014/main" id="{8203C1FB-E654-48B9-95AC-25AE02D6A36F}"/>
              </a:ext>
            </a:extLst>
          </p:cNvPr>
          <p:cNvSpPr/>
          <p:nvPr/>
        </p:nvSpPr>
        <p:spPr bwMode="auto">
          <a:xfrm>
            <a:off x="2740978" y="38609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lvl="1" indent="-198120" defTabSz="1075417">
              <a:spcBef>
                <a:spcPts val="360"/>
              </a:spcBef>
              <a:buSzPct val="90000"/>
              <a:buFont typeface="Arial" panose="020B0604020202020204" pitchFamily="34" charset="0"/>
              <a:buChar char="•"/>
            </a:pPr>
            <a:r>
              <a:rPr lang="en-US" sz="1400">
                <a:solidFill>
                  <a:srgbClr val="000000"/>
                </a:solidFill>
              </a:rPr>
              <a:t>Success Owner </a:t>
            </a:r>
          </a:p>
          <a:p>
            <a:pPr marL="198120" lvl="1" indent="-198120" defTabSz="1075417">
              <a:spcBef>
                <a:spcPts val="360"/>
              </a:spcBef>
              <a:buSzPct val="90000"/>
              <a:buFont typeface="Arial" panose="020B0604020202020204" pitchFamily="34" charset="0"/>
              <a:buChar char="•"/>
            </a:pPr>
            <a:r>
              <a:rPr lang="en-US" sz="1400">
                <a:solidFill>
                  <a:srgbClr val="000000"/>
                </a:solidFill>
              </a:rPr>
              <a:t>Early Adopters (pilot group)</a:t>
            </a:r>
          </a:p>
          <a:p>
            <a:pPr marL="198120" lvl="1" indent="-198120" defTabSz="1075417">
              <a:spcBef>
                <a:spcPts val="360"/>
              </a:spcBef>
              <a:buSzPct val="90000"/>
              <a:buFont typeface="Arial" panose="020B0604020202020204" pitchFamily="34" charset="0"/>
              <a:buChar char="•"/>
            </a:pPr>
            <a:r>
              <a:rPr lang="en-US" sz="1400">
                <a:solidFill>
                  <a:srgbClr val="000000"/>
                </a:solidFill>
              </a:rPr>
              <a:t>Champions</a:t>
            </a:r>
          </a:p>
          <a:p>
            <a:pPr marL="198120" lvl="1" indent="-198120" defTabSz="1075417">
              <a:spcBef>
                <a:spcPts val="360"/>
              </a:spcBef>
              <a:buSzPct val="90000"/>
              <a:buFont typeface="Arial" panose="020B0604020202020204" pitchFamily="34" charset="0"/>
              <a:buChar char="•"/>
            </a:pPr>
            <a:r>
              <a:rPr lang="en-US" sz="1400">
                <a:solidFill>
                  <a:srgbClr val="000000"/>
                </a:solidFill>
                <a:cs typeface="Segoe UI" panose="020B0502040204020203" pitchFamily="34" charset="0"/>
              </a:rPr>
              <a:t>Program Manager</a:t>
            </a:r>
          </a:p>
          <a:p>
            <a:pPr marL="198120" lvl="1" indent="-198120" defTabSz="1075417">
              <a:spcBef>
                <a:spcPts val="360"/>
              </a:spcBef>
              <a:buSzPct val="90000"/>
              <a:buFont typeface="Arial" panose="020B0604020202020204" pitchFamily="34" charset="0"/>
              <a:buChar char="•"/>
            </a:pPr>
            <a:r>
              <a:rPr lang="en-US" sz="1400">
                <a:solidFill>
                  <a:srgbClr val="000000"/>
                </a:solidFill>
                <a:cs typeface="Segoe UI" panose="020B0502040204020203" pitchFamily="34" charset="0"/>
              </a:rPr>
              <a:t>IT Specialists</a:t>
            </a:r>
          </a:p>
          <a:p>
            <a:pPr marL="198120" lvl="1" indent="-198120" defTabSz="1075417">
              <a:spcBef>
                <a:spcPts val="360"/>
              </a:spcBef>
              <a:buSzPct val="90000"/>
              <a:buFont typeface="Arial" panose="020B0604020202020204" pitchFamily="34" charset="0"/>
              <a:buChar char="•"/>
            </a:pPr>
            <a:r>
              <a:rPr lang="en-US" sz="1400">
                <a:solidFill>
                  <a:srgbClr val="000000"/>
                </a:solidFill>
                <a:cs typeface="Segoe UI" panose="020B0502040204020203" pitchFamily="34" charset="0"/>
              </a:rPr>
              <a:t>Communications Lead</a:t>
            </a:r>
            <a:endParaRPr lang="en-US" sz="1400">
              <a:solidFill>
                <a:srgbClr val="000000"/>
              </a:solidFill>
              <a:ea typeface="Times New Roman" panose="02020603050405020304" pitchFamily="18" charset="0"/>
              <a:cs typeface="Times New Roman" panose="02020603050405020304" pitchFamily="18" charset="0"/>
            </a:endParaRPr>
          </a:p>
        </p:txBody>
      </p:sp>
      <p:sp>
        <p:nvSpPr>
          <p:cNvPr id="98" name="Rectangle 97">
            <a:extLst>
              <a:ext uri="{FF2B5EF4-FFF2-40B4-BE49-F238E27FC236}">
                <a16:creationId xmlns:a16="http://schemas.microsoft.com/office/drawing/2014/main" id="{DAB4D982-64D2-46CD-B9E3-62552D5CEB14}"/>
              </a:ext>
            </a:extLst>
          </p:cNvPr>
          <p:cNvSpPr/>
          <p:nvPr/>
        </p:nvSpPr>
        <p:spPr bwMode="auto">
          <a:xfrm>
            <a:off x="5617005" y="38609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lvl="1" indent="-198120" defTabSz="1075417">
              <a:spcBef>
                <a:spcPts val="360"/>
              </a:spcBef>
              <a:buSzPct val="90000"/>
              <a:buFont typeface="Arial" panose="020B0604020202020204" pitchFamily="34" charset="0"/>
              <a:buChar char="•"/>
            </a:pPr>
            <a:r>
              <a:rPr lang="en-US" sz="1400">
                <a:solidFill>
                  <a:srgbClr val="000000"/>
                </a:solidFill>
              </a:rPr>
              <a:t>Executive Sponsors</a:t>
            </a:r>
          </a:p>
          <a:p>
            <a:pPr marL="198120" lvl="1" indent="-198120" defTabSz="1075417">
              <a:spcBef>
                <a:spcPts val="360"/>
              </a:spcBef>
              <a:buSzPct val="90000"/>
              <a:buFont typeface="Arial" panose="020B0604020202020204" pitchFamily="34" charset="0"/>
              <a:buChar char="•"/>
            </a:pPr>
            <a:r>
              <a:rPr lang="en-US" sz="1400">
                <a:solidFill>
                  <a:srgbClr val="000000"/>
                </a:solidFill>
              </a:rPr>
              <a:t>Department Leads (Stakeholders) – manager training</a:t>
            </a:r>
          </a:p>
        </p:txBody>
      </p:sp>
      <p:sp>
        <p:nvSpPr>
          <p:cNvPr id="99" name="Rectangle 98">
            <a:extLst>
              <a:ext uri="{FF2B5EF4-FFF2-40B4-BE49-F238E27FC236}">
                <a16:creationId xmlns:a16="http://schemas.microsoft.com/office/drawing/2014/main" id="{7E3426DF-A0D2-4910-AA2A-09E6ECD354E2}"/>
              </a:ext>
            </a:extLst>
          </p:cNvPr>
          <p:cNvSpPr/>
          <p:nvPr/>
        </p:nvSpPr>
        <p:spPr bwMode="auto">
          <a:xfrm>
            <a:off x="8493032" y="38609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lvl="1" defTabSz="1075417">
              <a:spcBef>
                <a:spcPts val="360"/>
              </a:spcBef>
              <a:buSzPct val="90000"/>
            </a:pPr>
            <a:r>
              <a:rPr lang="en-US" sz="1400">
                <a:solidFill>
                  <a:srgbClr val="000000"/>
                </a:solidFill>
              </a:rPr>
              <a:t>All users</a:t>
            </a:r>
            <a:endParaRPr lang="en-US" sz="1400">
              <a:solidFill>
                <a:srgbClr val="000000"/>
              </a:solidFill>
              <a:cs typeface="Segoe UI" panose="020B0502040204020203" pitchFamily="34" charset="0"/>
            </a:endParaRPr>
          </a:p>
        </p:txBody>
      </p:sp>
      <p:sp>
        <p:nvSpPr>
          <p:cNvPr id="100" name="Rectangle 99">
            <a:extLst>
              <a:ext uri="{FF2B5EF4-FFF2-40B4-BE49-F238E27FC236}">
                <a16:creationId xmlns:a16="http://schemas.microsoft.com/office/drawing/2014/main" id="{30C0F413-12CC-43D8-9343-34DE276A1973}"/>
              </a:ext>
            </a:extLst>
          </p:cNvPr>
          <p:cNvSpPr/>
          <p:nvPr/>
        </p:nvSpPr>
        <p:spPr bwMode="auto">
          <a:xfrm>
            <a:off x="11369055" y="3860984"/>
            <a:ext cx="2552948" cy="18351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lvl="1" defTabSz="1075417">
              <a:spcBef>
                <a:spcPts val="720"/>
              </a:spcBef>
              <a:spcAft>
                <a:spcPts val="720"/>
              </a:spcAft>
              <a:buSzPct val="90000"/>
            </a:pPr>
            <a:r>
              <a:rPr lang="en-US" sz="1400">
                <a:solidFill>
                  <a:srgbClr val="000000"/>
                </a:solidFill>
                <a:ea typeface="Times New Roman" panose="02020603050405020304" pitchFamily="18" charset="0"/>
                <a:cs typeface="Times New Roman" panose="02020603050405020304" pitchFamily="18" charset="0"/>
              </a:rPr>
              <a:t>All users</a:t>
            </a:r>
          </a:p>
        </p:txBody>
      </p:sp>
      <p:sp>
        <p:nvSpPr>
          <p:cNvPr id="102" name="Rectangle 101">
            <a:extLst>
              <a:ext uri="{FF2B5EF4-FFF2-40B4-BE49-F238E27FC236}">
                <a16:creationId xmlns:a16="http://schemas.microsoft.com/office/drawing/2014/main" id="{EF56D53F-0A06-4A16-B96B-C38447147E83}"/>
              </a:ext>
            </a:extLst>
          </p:cNvPr>
          <p:cNvSpPr/>
          <p:nvPr/>
        </p:nvSpPr>
        <p:spPr bwMode="auto">
          <a:xfrm>
            <a:off x="1012434" y="5747618"/>
            <a:ext cx="1296958" cy="7100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defTabSz="1097280">
              <a:spcAft>
                <a:spcPts val="960"/>
              </a:spcAft>
            </a:pPr>
            <a:r>
              <a:rPr lang="en-US" sz="1680">
                <a:solidFill>
                  <a:srgbClr val="FFFFFF"/>
                </a:solidFill>
                <a:latin typeface="Segoe UI Semibold"/>
                <a:ea typeface="Times New Roman" panose="02020603050405020304" pitchFamily="18" charset="0"/>
                <a:cs typeface="Times New Roman" panose="02020603050405020304" pitchFamily="18" charset="0"/>
              </a:rPr>
              <a:t>Type of</a:t>
            </a:r>
            <a:br>
              <a:rPr lang="en-US" sz="1680">
                <a:solidFill>
                  <a:srgbClr val="FFFFFF"/>
                </a:solidFill>
                <a:latin typeface="Segoe UI Semibold"/>
                <a:ea typeface="Times New Roman" panose="02020603050405020304" pitchFamily="18" charset="0"/>
                <a:cs typeface="Times New Roman" panose="02020603050405020304" pitchFamily="18" charset="0"/>
              </a:rPr>
            </a:br>
            <a:r>
              <a:rPr lang="en-US" sz="1680">
                <a:solidFill>
                  <a:srgbClr val="FFFFFF"/>
                </a:solidFill>
                <a:latin typeface="Segoe UI Semibold"/>
                <a:ea typeface="Times New Roman" panose="02020603050405020304" pitchFamily="18" charset="0"/>
                <a:cs typeface="Times New Roman" panose="02020603050405020304" pitchFamily="18" charset="0"/>
              </a:rPr>
              <a:t>training</a:t>
            </a:r>
          </a:p>
        </p:txBody>
      </p:sp>
      <p:sp>
        <p:nvSpPr>
          <p:cNvPr id="104" name="Rectangle 103">
            <a:extLst>
              <a:ext uri="{FF2B5EF4-FFF2-40B4-BE49-F238E27FC236}">
                <a16:creationId xmlns:a16="http://schemas.microsoft.com/office/drawing/2014/main" id="{0C939722-A003-47C5-9C1D-290C71765C77}"/>
              </a:ext>
            </a:extLst>
          </p:cNvPr>
          <p:cNvSpPr/>
          <p:nvPr/>
        </p:nvSpPr>
        <p:spPr bwMode="auto">
          <a:xfrm>
            <a:off x="2740978" y="57690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Full user and admin training</a:t>
            </a:r>
          </a:p>
        </p:txBody>
      </p:sp>
      <p:sp>
        <p:nvSpPr>
          <p:cNvPr id="106" name="Rectangle 105">
            <a:extLst>
              <a:ext uri="{FF2B5EF4-FFF2-40B4-BE49-F238E27FC236}">
                <a16:creationId xmlns:a16="http://schemas.microsoft.com/office/drawing/2014/main" id="{716C8141-09EB-4CCC-A55C-31D034FD0B17}"/>
              </a:ext>
            </a:extLst>
          </p:cNvPr>
          <p:cNvSpPr/>
          <p:nvPr/>
        </p:nvSpPr>
        <p:spPr bwMode="auto">
          <a:xfrm>
            <a:off x="8493032" y="57690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User training</a:t>
            </a:r>
          </a:p>
        </p:txBody>
      </p:sp>
      <p:sp>
        <p:nvSpPr>
          <p:cNvPr id="105" name="Rectangle 104">
            <a:extLst>
              <a:ext uri="{FF2B5EF4-FFF2-40B4-BE49-F238E27FC236}">
                <a16:creationId xmlns:a16="http://schemas.microsoft.com/office/drawing/2014/main" id="{591F8633-41D6-4272-BC05-F46AFA0B80D0}"/>
              </a:ext>
            </a:extLst>
          </p:cNvPr>
          <p:cNvSpPr/>
          <p:nvPr/>
        </p:nvSpPr>
        <p:spPr bwMode="auto">
          <a:xfrm>
            <a:off x="5617005" y="57690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97280"/>
            <a:r>
              <a:rPr lang="en-US" sz="1400">
                <a:solidFill>
                  <a:srgbClr val="000000"/>
                </a:solidFill>
              </a:rPr>
              <a:t>User training</a:t>
            </a:r>
          </a:p>
        </p:txBody>
      </p:sp>
      <p:sp>
        <p:nvSpPr>
          <p:cNvPr id="107" name="Rectangle 106">
            <a:extLst>
              <a:ext uri="{FF2B5EF4-FFF2-40B4-BE49-F238E27FC236}">
                <a16:creationId xmlns:a16="http://schemas.microsoft.com/office/drawing/2014/main" id="{9CEA524C-C3FF-45CB-B00E-986B60237D6F}"/>
              </a:ext>
            </a:extLst>
          </p:cNvPr>
          <p:cNvSpPr/>
          <p:nvPr/>
        </p:nvSpPr>
        <p:spPr bwMode="auto">
          <a:xfrm>
            <a:off x="11369055" y="5769090"/>
            <a:ext cx="2337752" cy="6671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075417">
              <a:spcBef>
                <a:spcPts val="360"/>
              </a:spcBef>
              <a:buSzPct val="90000"/>
            </a:pPr>
            <a:r>
              <a:rPr lang="en-US" sz="1400">
                <a:solidFill>
                  <a:srgbClr val="000000"/>
                </a:solidFill>
              </a:rPr>
              <a:t>User training</a:t>
            </a:r>
          </a:p>
        </p:txBody>
      </p:sp>
      <p:sp>
        <p:nvSpPr>
          <p:cNvPr id="29" name="Rectangle 28">
            <a:extLst>
              <a:ext uri="{FF2B5EF4-FFF2-40B4-BE49-F238E27FC236}">
                <a16:creationId xmlns:a16="http://schemas.microsoft.com/office/drawing/2014/main" id="{C1F9A64A-3E67-4C3D-8C74-01698CE59F4A}"/>
              </a:ext>
            </a:extLst>
          </p:cNvPr>
          <p:cNvSpPr/>
          <p:nvPr/>
        </p:nvSpPr>
        <p:spPr bwMode="auto">
          <a:xfrm>
            <a:off x="1012434" y="6572216"/>
            <a:ext cx="1204987" cy="7955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109728" bIns="0" numCol="1" spcCol="0" rtlCol="0" fromWordArt="0" anchor="ctr" anchorCtr="0" forceAA="0" compatLnSpc="1">
            <a:prstTxWarp prst="textNoShape">
              <a:avLst/>
            </a:prstTxWarp>
            <a:noAutofit/>
          </a:bodyPr>
          <a:lstStyle/>
          <a:p>
            <a:pPr defTabSz="1097280">
              <a:spcAft>
                <a:spcPts val="960"/>
              </a:spcAft>
            </a:pPr>
            <a:r>
              <a:rPr lang="en-US" sz="1680">
                <a:solidFill>
                  <a:srgbClr val="FFFFFF"/>
                </a:solidFill>
                <a:latin typeface="Segoe UI Semibold"/>
                <a:cs typeface="Times New Roman" panose="02020603050405020304" pitchFamily="18" charset="0"/>
              </a:rPr>
              <a:t>Training methods</a:t>
            </a:r>
          </a:p>
        </p:txBody>
      </p:sp>
      <p:sp>
        <p:nvSpPr>
          <p:cNvPr id="112" name="Rectangle 111">
            <a:extLst>
              <a:ext uri="{FF2B5EF4-FFF2-40B4-BE49-F238E27FC236}">
                <a16:creationId xmlns:a16="http://schemas.microsoft.com/office/drawing/2014/main" id="{EA6C1BEA-0E4B-4D4D-AEDE-1834E3B75F3D}"/>
              </a:ext>
            </a:extLst>
          </p:cNvPr>
          <p:cNvSpPr/>
          <p:nvPr/>
        </p:nvSpPr>
        <p:spPr bwMode="auto">
          <a:xfrm>
            <a:off x="2740978" y="65722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05740" lvl="1" indent="-205740" defTabSz="1075417">
              <a:spcBef>
                <a:spcPts val="360"/>
              </a:spcBef>
              <a:buSzPct val="90000"/>
              <a:buFont typeface="Arial" panose="020B0604020202020204" pitchFamily="34" charset="0"/>
              <a:buChar char="•"/>
            </a:pPr>
            <a:r>
              <a:rPr lang="en-US" sz="1400">
                <a:solidFill>
                  <a:srgbClr val="000000"/>
                </a:solidFill>
              </a:rPr>
              <a:t>Live training sessions</a:t>
            </a:r>
          </a:p>
          <a:p>
            <a:pPr marL="205740" lvl="1" indent="-205740" defTabSz="1075417">
              <a:spcBef>
                <a:spcPts val="360"/>
              </a:spcBef>
              <a:buSzPct val="90000"/>
              <a:buFont typeface="Arial" panose="020B0604020202020204" pitchFamily="34" charset="0"/>
              <a:buChar char="•"/>
            </a:pPr>
            <a:r>
              <a:rPr lang="en-US" sz="1400">
                <a:solidFill>
                  <a:srgbClr val="000000"/>
                </a:solidFill>
              </a:rPr>
              <a:t>End-user </a:t>
            </a:r>
            <a:r>
              <a:rPr lang="en-US" sz="1400">
                <a:hlinkClick r:id="rId3"/>
              </a:rPr>
              <a:t>Create a publication in Microsoft Viva Amplify - Microsoft </a:t>
            </a:r>
            <a:r>
              <a:rPr lang="en-US" sz="1400" err="1">
                <a:hlinkClick r:id="rId3"/>
              </a:rPr>
              <a:t>Support</a:t>
            </a:r>
            <a:r>
              <a:rPr lang="en-US" sz="1400" err="1">
                <a:hlinkClick r:id="rId4"/>
              </a:rPr>
              <a:t>Overview</a:t>
            </a:r>
            <a:r>
              <a:rPr lang="en-US" sz="1400">
                <a:hlinkClick r:id="rId4"/>
              </a:rPr>
              <a:t> of Microsoft Viva Amplify | Microsoft Learn</a:t>
            </a:r>
            <a:endParaRPr lang="en-US" sz="1400"/>
          </a:p>
        </p:txBody>
      </p:sp>
      <p:sp>
        <p:nvSpPr>
          <p:cNvPr id="113" name="Rectangle 112">
            <a:extLst>
              <a:ext uri="{FF2B5EF4-FFF2-40B4-BE49-F238E27FC236}">
                <a16:creationId xmlns:a16="http://schemas.microsoft.com/office/drawing/2014/main" id="{9838268D-D655-4CC1-84F2-0E14FFD98D99}"/>
              </a:ext>
            </a:extLst>
          </p:cNvPr>
          <p:cNvSpPr/>
          <p:nvPr/>
        </p:nvSpPr>
        <p:spPr bwMode="auto">
          <a:xfrm>
            <a:off x="5617005" y="65722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05740" lvl="1" indent="-205740" defTabSz="1075417">
              <a:spcBef>
                <a:spcPts val="360"/>
              </a:spcBef>
              <a:buSzPct val="90000"/>
              <a:buFont typeface="Arial" panose="020B0604020202020204" pitchFamily="34" charset="0"/>
              <a:buChar char="•"/>
            </a:pPr>
            <a:r>
              <a:rPr lang="en-US" sz="1400">
                <a:solidFill>
                  <a:srgbClr val="000000"/>
                </a:solidFill>
              </a:rPr>
              <a:t>Live training sessions</a:t>
            </a:r>
          </a:p>
          <a:p>
            <a:pPr marL="205740" lvl="1" indent="-205740" defTabSz="1075417">
              <a:spcBef>
                <a:spcPts val="360"/>
              </a:spcBef>
              <a:buSzPct val="90000"/>
              <a:buFont typeface="Arial" panose="020B0604020202020204" pitchFamily="34" charset="0"/>
              <a:buChar char="•"/>
            </a:pPr>
            <a:r>
              <a:rPr lang="en-US" sz="1400">
                <a:solidFill>
                  <a:srgbClr val="000000"/>
                </a:solidFill>
              </a:rPr>
              <a:t>End-user </a:t>
            </a:r>
            <a:r>
              <a:rPr lang="en-US" sz="1400">
                <a:hlinkClick r:id="rId3"/>
              </a:rPr>
              <a:t>Create a publication in Microsoft Viva Amplify - Microsoft Support</a:t>
            </a:r>
            <a:endParaRPr lang="en-US" sz="1400">
              <a:solidFill>
                <a:srgbClr val="000000"/>
              </a:solidFill>
              <a:highlight>
                <a:srgbClr val="FFFF00"/>
              </a:highlight>
            </a:endParaRPr>
          </a:p>
          <a:p>
            <a:pPr marL="205740" lvl="1" indent="-205740" defTabSz="1075417">
              <a:spcBef>
                <a:spcPts val="360"/>
              </a:spcBef>
              <a:buSzPct val="90000"/>
              <a:buFont typeface="Arial" panose="020B0604020202020204" pitchFamily="34" charset="0"/>
              <a:buChar char="•"/>
            </a:pPr>
            <a:r>
              <a:rPr lang="en-US" sz="1400">
                <a:hlinkClick r:id="rId4"/>
              </a:rPr>
              <a:t>Overview of Microsoft Viva Amplify | Microsoft Learn</a:t>
            </a:r>
            <a:endParaRPr lang="en-US" sz="1400" b="1">
              <a:solidFill>
                <a:srgbClr val="000000"/>
              </a:solidFill>
              <a:highlight>
                <a:srgbClr val="FFFF00"/>
              </a:highlight>
            </a:endParaRPr>
          </a:p>
        </p:txBody>
      </p:sp>
      <p:sp>
        <p:nvSpPr>
          <p:cNvPr id="114" name="Rectangle 113">
            <a:extLst>
              <a:ext uri="{FF2B5EF4-FFF2-40B4-BE49-F238E27FC236}">
                <a16:creationId xmlns:a16="http://schemas.microsoft.com/office/drawing/2014/main" id="{0569B8E3-86FC-4B12-A92B-A50820453EE5}"/>
              </a:ext>
            </a:extLst>
          </p:cNvPr>
          <p:cNvSpPr/>
          <p:nvPr/>
        </p:nvSpPr>
        <p:spPr bwMode="auto">
          <a:xfrm>
            <a:off x="8493031" y="6572216"/>
            <a:ext cx="2507746"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lvl="1" indent="-198120" defTabSz="1075417">
              <a:spcBef>
                <a:spcPts val="360"/>
              </a:spcBef>
              <a:buSzPct val="90000"/>
              <a:buFont typeface="Arial" panose="020B0604020202020204" pitchFamily="34" charset="0"/>
              <a:buChar char="•"/>
            </a:pPr>
            <a:r>
              <a:rPr lang="en-US" sz="1400">
                <a:solidFill>
                  <a:srgbClr val="000000"/>
                </a:solidFill>
              </a:rPr>
              <a:t>On-demand training</a:t>
            </a:r>
          </a:p>
          <a:p>
            <a:pPr marL="198120" lvl="1" indent="-198120" defTabSz="1075417">
              <a:spcBef>
                <a:spcPts val="360"/>
              </a:spcBef>
              <a:buSzPct val="90000"/>
              <a:buFont typeface="Arial" panose="020B0604020202020204" pitchFamily="34" charset="0"/>
              <a:buChar char="•"/>
            </a:pPr>
            <a:r>
              <a:rPr lang="en-US" sz="1400">
                <a:solidFill>
                  <a:srgbClr val="000000"/>
                </a:solidFill>
              </a:rPr>
              <a:t>Live training sessions</a:t>
            </a:r>
          </a:p>
          <a:p>
            <a:pPr marL="198120" lvl="1" indent="-198120" defTabSz="1075417">
              <a:spcBef>
                <a:spcPts val="360"/>
              </a:spcBef>
              <a:buSzPct val="90000"/>
              <a:buFont typeface="Arial" panose="020B0604020202020204" pitchFamily="34" charset="0"/>
              <a:buChar char="•"/>
            </a:pPr>
            <a:r>
              <a:rPr lang="en-US" sz="1400">
                <a:solidFill>
                  <a:srgbClr val="000000"/>
                </a:solidFill>
              </a:rPr>
              <a:t>End-user </a:t>
            </a:r>
            <a:r>
              <a:rPr lang="en-US" sz="1400">
                <a:hlinkClick r:id="rId3"/>
              </a:rPr>
              <a:t>Create a publication in Microsoft Viva Amplify - Microsoft Support</a:t>
            </a:r>
            <a:endParaRPr lang="en-US" sz="1400">
              <a:solidFill>
                <a:srgbClr val="000000"/>
              </a:solidFill>
              <a:highlight>
                <a:srgbClr val="FFFF00"/>
              </a:highlight>
            </a:endParaRPr>
          </a:p>
          <a:p>
            <a:pPr marL="198120" lvl="1" indent="-198120" defTabSz="1075417">
              <a:spcBef>
                <a:spcPts val="360"/>
              </a:spcBef>
              <a:buSzPct val="90000"/>
              <a:buFont typeface="Arial" panose="020B0604020202020204" pitchFamily="34" charset="0"/>
              <a:buChar char="•"/>
            </a:pPr>
            <a:r>
              <a:rPr lang="en-US" sz="1400">
                <a:hlinkClick r:id="rId4"/>
              </a:rPr>
              <a:t>Overview of Microsoft Viva Amplify | Microsoft Learn</a:t>
            </a:r>
            <a:endParaRPr lang="en-US" sz="1400" b="1">
              <a:solidFill>
                <a:srgbClr val="000000"/>
              </a:solidFill>
              <a:highlight>
                <a:srgbClr val="FFFF00"/>
              </a:highlight>
            </a:endParaRPr>
          </a:p>
        </p:txBody>
      </p:sp>
      <p:sp>
        <p:nvSpPr>
          <p:cNvPr id="115" name="Rectangle 114">
            <a:extLst>
              <a:ext uri="{FF2B5EF4-FFF2-40B4-BE49-F238E27FC236}">
                <a16:creationId xmlns:a16="http://schemas.microsoft.com/office/drawing/2014/main" id="{0260F237-67FF-4AF9-8ED9-9355A10D359A}"/>
              </a:ext>
            </a:extLst>
          </p:cNvPr>
          <p:cNvSpPr/>
          <p:nvPr/>
        </p:nvSpPr>
        <p:spPr bwMode="auto">
          <a:xfrm>
            <a:off x="11369055" y="6572216"/>
            <a:ext cx="2552948" cy="8936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98120" lvl="1" indent="-198120" defTabSz="1075417">
              <a:spcBef>
                <a:spcPts val="360"/>
              </a:spcBef>
              <a:buSzPct val="90000"/>
              <a:buFont typeface="Arial" panose="020B0604020202020204" pitchFamily="34" charset="0"/>
              <a:buChar char="•"/>
            </a:pPr>
            <a:r>
              <a:rPr lang="en-US" sz="1400">
                <a:solidFill>
                  <a:srgbClr val="000000"/>
                </a:solidFill>
              </a:rPr>
              <a:t>Lunch and Learns</a:t>
            </a:r>
          </a:p>
          <a:p>
            <a:pPr marL="198120" lvl="1" indent="-198120" defTabSz="1075417">
              <a:spcBef>
                <a:spcPts val="360"/>
              </a:spcBef>
              <a:buSzPct val="90000"/>
              <a:buFont typeface="Arial" panose="020B0604020202020204" pitchFamily="34" charset="0"/>
              <a:buChar char="•"/>
            </a:pPr>
            <a:r>
              <a:rPr lang="en-US" sz="1400">
                <a:solidFill>
                  <a:srgbClr val="000000"/>
                </a:solidFill>
              </a:rPr>
              <a:t>Tips and tricks</a:t>
            </a:r>
          </a:p>
        </p:txBody>
      </p:sp>
      <p:sp>
        <p:nvSpPr>
          <p:cNvPr id="74" name="Arc 73">
            <a:extLst>
              <a:ext uri="{FF2B5EF4-FFF2-40B4-BE49-F238E27FC236}">
                <a16:creationId xmlns:a16="http://schemas.microsoft.com/office/drawing/2014/main" id="{DDAA055F-4CC5-49B7-8F52-A2D029892A3D}"/>
              </a:ext>
              <a:ext uri="{C183D7F6-B498-43B3-948B-1728B52AA6E4}">
                <adec:decorative xmlns:adec="http://schemas.microsoft.com/office/drawing/2017/decorative" val="1"/>
              </a:ext>
            </a:extLst>
          </p:cNvPr>
          <p:cNvSpPr/>
          <p:nvPr/>
        </p:nvSpPr>
        <p:spPr bwMode="auto">
          <a:xfrm>
            <a:off x="3634780" y="2373756"/>
            <a:ext cx="663472" cy="663472"/>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sp>
        <p:nvSpPr>
          <p:cNvPr id="75" name="Arc 74">
            <a:extLst>
              <a:ext uri="{FF2B5EF4-FFF2-40B4-BE49-F238E27FC236}">
                <a16:creationId xmlns:a16="http://schemas.microsoft.com/office/drawing/2014/main" id="{E44418AB-ECD0-469D-9342-CD96C652F5EB}"/>
              </a:ext>
              <a:ext uri="{C183D7F6-B498-43B3-948B-1728B52AA6E4}">
                <adec:decorative xmlns:adec="http://schemas.microsoft.com/office/drawing/2017/decorative" val="1"/>
              </a:ext>
            </a:extLst>
          </p:cNvPr>
          <p:cNvSpPr/>
          <p:nvPr/>
        </p:nvSpPr>
        <p:spPr bwMode="auto">
          <a:xfrm>
            <a:off x="3634780" y="2373756"/>
            <a:ext cx="663472" cy="663472"/>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160" err="1">
              <a:solidFill>
                <a:srgbClr val="FFFFFF"/>
              </a:solidFill>
              <a:latin typeface="Segoe UI"/>
              <a:cs typeface="Segoe UI" pitchFamily="34" charset="0"/>
            </a:endParaRPr>
          </a:p>
        </p:txBody>
      </p:sp>
      <p:grpSp>
        <p:nvGrpSpPr>
          <p:cNvPr id="88" name="Group 87">
            <a:extLst>
              <a:ext uri="{FF2B5EF4-FFF2-40B4-BE49-F238E27FC236}">
                <a16:creationId xmlns:a16="http://schemas.microsoft.com/office/drawing/2014/main" id="{A3D4FC33-55D6-4D00-BF9B-94ECD1220D46}"/>
              </a:ext>
              <a:ext uri="{C183D7F6-B498-43B3-948B-1728B52AA6E4}">
                <adec:decorative xmlns:adec="http://schemas.microsoft.com/office/drawing/2017/decorative" val="1"/>
              </a:ext>
            </a:extLst>
          </p:cNvPr>
          <p:cNvGrpSpPr/>
          <p:nvPr/>
        </p:nvGrpSpPr>
        <p:grpSpPr>
          <a:xfrm>
            <a:off x="5347867" y="3122307"/>
            <a:ext cx="5752054" cy="4438001"/>
            <a:chOff x="4456556" y="2874013"/>
            <a:chExt cx="4793378" cy="3465827"/>
          </a:xfrm>
        </p:grpSpPr>
        <p:cxnSp>
          <p:nvCxnSpPr>
            <p:cNvPr id="82" name="Straight Connector 81">
              <a:extLst>
                <a:ext uri="{FF2B5EF4-FFF2-40B4-BE49-F238E27FC236}">
                  <a16:creationId xmlns:a16="http://schemas.microsoft.com/office/drawing/2014/main" id="{59A52C3D-9952-4C42-AB5A-789D34CC6136}"/>
                </a:ext>
              </a:extLst>
            </p:cNvPr>
            <p:cNvCxnSpPr>
              <a:cxnSpLocks/>
            </p:cNvCxnSpPr>
            <p:nvPr/>
          </p:nvCxnSpPr>
          <p:spPr>
            <a:xfrm>
              <a:off x="4456556"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737009-2463-46B2-9F15-BD32B8F73D39}"/>
                </a:ext>
              </a:extLst>
            </p:cNvPr>
            <p:cNvCxnSpPr>
              <a:cxnSpLocks/>
            </p:cNvCxnSpPr>
            <p:nvPr/>
          </p:nvCxnSpPr>
          <p:spPr>
            <a:xfrm>
              <a:off x="6853245"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4721ECF-D317-4402-9EC1-BA67E8685A95}"/>
                </a:ext>
              </a:extLst>
            </p:cNvPr>
            <p:cNvCxnSpPr>
              <a:cxnSpLocks/>
            </p:cNvCxnSpPr>
            <p:nvPr/>
          </p:nvCxnSpPr>
          <p:spPr>
            <a:xfrm>
              <a:off x="9249934"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92901FA2-B14A-444C-BAB7-EA36386ECF54}"/>
              </a:ext>
              <a:ext uri="{C183D7F6-B498-43B3-948B-1728B52AA6E4}">
                <adec:decorative xmlns:adec="http://schemas.microsoft.com/office/drawing/2017/decorative" val="1"/>
              </a:ext>
            </a:extLst>
          </p:cNvPr>
          <p:cNvGrpSpPr/>
          <p:nvPr/>
        </p:nvGrpSpPr>
        <p:grpSpPr>
          <a:xfrm>
            <a:off x="5248400" y="2642678"/>
            <a:ext cx="217169" cy="168592"/>
            <a:chOff x="4381500" y="2231231"/>
            <a:chExt cx="180974" cy="140493"/>
          </a:xfrm>
        </p:grpSpPr>
        <p:sp>
          <p:nvSpPr>
            <p:cNvPr id="118" name="Arrow: Chevron 117">
              <a:extLst>
                <a:ext uri="{FF2B5EF4-FFF2-40B4-BE49-F238E27FC236}">
                  <a16:creationId xmlns:a16="http://schemas.microsoft.com/office/drawing/2014/main" id="{5CCAAE23-FE79-4B69-857E-C9D34F193DB3}"/>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117" name="Arrow: Chevron 116">
              <a:extLst>
                <a:ext uri="{FF2B5EF4-FFF2-40B4-BE49-F238E27FC236}">
                  <a16:creationId xmlns:a16="http://schemas.microsoft.com/office/drawing/2014/main" id="{EDB6FAE7-AA05-4BC4-AD2C-DFF109ACD6A2}"/>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grpSp>
      <p:grpSp>
        <p:nvGrpSpPr>
          <p:cNvPr id="120" name="Group 119">
            <a:extLst>
              <a:ext uri="{FF2B5EF4-FFF2-40B4-BE49-F238E27FC236}">
                <a16:creationId xmlns:a16="http://schemas.microsoft.com/office/drawing/2014/main" id="{71A7FE52-B2CE-4C2A-A7B4-19B3F37C8BBA}"/>
              </a:ext>
              <a:ext uri="{C183D7F6-B498-43B3-948B-1728B52AA6E4}">
                <adec:decorative xmlns:adec="http://schemas.microsoft.com/office/drawing/2017/decorative" val="1"/>
              </a:ext>
            </a:extLst>
          </p:cNvPr>
          <p:cNvGrpSpPr/>
          <p:nvPr/>
        </p:nvGrpSpPr>
        <p:grpSpPr>
          <a:xfrm>
            <a:off x="8130939" y="2642678"/>
            <a:ext cx="217169" cy="168592"/>
            <a:chOff x="4381500" y="2231231"/>
            <a:chExt cx="180974" cy="140493"/>
          </a:xfrm>
        </p:grpSpPr>
        <p:sp>
          <p:nvSpPr>
            <p:cNvPr id="121" name="Arrow: Chevron 120">
              <a:extLst>
                <a:ext uri="{FF2B5EF4-FFF2-40B4-BE49-F238E27FC236}">
                  <a16:creationId xmlns:a16="http://schemas.microsoft.com/office/drawing/2014/main" id="{AA332A93-485B-4F1D-AEAA-80514C667D27}"/>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122" name="Arrow: Chevron 121">
              <a:extLst>
                <a:ext uri="{FF2B5EF4-FFF2-40B4-BE49-F238E27FC236}">
                  <a16:creationId xmlns:a16="http://schemas.microsoft.com/office/drawing/2014/main" id="{E9B441D6-DF88-4D5B-A4A4-BFCD591C6D76}"/>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C8E5B2A-478F-4FF8-A06D-E88091B05AF4}"/>
              </a:ext>
              <a:ext uri="{C183D7F6-B498-43B3-948B-1728B52AA6E4}">
                <adec:decorative xmlns:adec="http://schemas.microsoft.com/office/drawing/2017/decorative" val="1"/>
              </a:ext>
            </a:extLst>
          </p:cNvPr>
          <p:cNvGrpSpPr/>
          <p:nvPr/>
        </p:nvGrpSpPr>
        <p:grpSpPr>
          <a:xfrm>
            <a:off x="11000778" y="2642678"/>
            <a:ext cx="217169" cy="168592"/>
            <a:chOff x="4381500" y="2231231"/>
            <a:chExt cx="180974" cy="140493"/>
          </a:xfrm>
        </p:grpSpPr>
        <p:sp>
          <p:nvSpPr>
            <p:cNvPr id="124" name="Arrow: Chevron 123">
              <a:extLst>
                <a:ext uri="{FF2B5EF4-FFF2-40B4-BE49-F238E27FC236}">
                  <a16:creationId xmlns:a16="http://schemas.microsoft.com/office/drawing/2014/main" id="{673EC41C-E3B2-470E-B854-C7D25DF73036}"/>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125" name="Arrow: Chevron 124">
              <a:extLst>
                <a:ext uri="{FF2B5EF4-FFF2-40B4-BE49-F238E27FC236}">
                  <a16:creationId xmlns:a16="http://schemas.microsoft.com/office/drawing/2014/main" id="{7194C39A-D313-4F27-B8E2-DCD89FE2BB53}"/>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grpSp>
      <p:cxnSp>
        <p:nvCxnSpPr>
          <p:cNvPr id="4" name="Straight Connector 3">
            <a:extLst>
              <a:ext uri="{FF2B5EF4-FFF2-40B4-BE49-F238E27FC236}">
                <a16:creationId xmlns:a16="http://schemas.microsoft.com/office/drawing/2014/main" id="{FB67413C-DB98-46E5-B5B0-C318B33DD997}"/>
              </a:ext>
              <a:ext uri="{C183D7F6-B498-43B3-948B-1728B52AA6E4}">
                <adec:decorative xmlns:adec="http://schemas.microsoft.com/office/drawing/2017/decorative" val="1"/>
              </a:ext>
            </a:extLst>
          </p:cNvPr>
          <p:cNvCxnSpPr>
            <a:cxnSpLocks/>
          </p:cNvCxnSpPr>
          <p:nvPr/>
        </p:nvCxnSpPr>
        <p:spPr>
          <a:xfrm>
            <a:off x="2308860" y="5841754"/>
            <a:ext cx="1232154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0D112D5-E7BE-4B79-B02F-777C16A74C49}"/>
              </a:ext>
              <a:ext uri="{C183D7F6-B498-43B3-948B-1728B52AA6E4}">
                <adec:decorative xmlns:adec="http://schemas.microsoft.com/office/drawing/2017/decorative" val="1"/>
              </a:ext>
            </a:extLst>
          </p:cNvPr>
          <p:cNvCxnSpPr>
            <a:cxnSpLocks/>
          </p:cNvCxnSpPr>
          <p:nvPr/>
        </p:nvCxnSpPr>
        <p:spPr>
          <a:xfrm>
            <a:off x="2308860" y="6436208"/>
            <a:ext cx="1232154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28911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Drive value</a:t>
            </a:r>
          </a:p>
        </p:txBody>
      </p:sp>
    </p:spTree>
    <p:extLst>
      <p:ext uri="{BB962C8B-B14F-4D97-AF65-F5344CB8AC3E}">
        <p14:creationId xmlns:p14="http://schemas.microsoft.com/office/powerpoint/2010/main" val="401000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19D0-24F1-4A28-B677-1E8E7D93F1BB}"/>
              </a:ext>
            </a:extLst>
          </p:cNvPr>
          <p:cNvSpPr>
            <a:spLocks noGrp="1"/>
          </p:cNvSpPr>
          <p:nvPr>
            <p:ph type="title"/>
          </p:nvPr>
        </p:nvSpPr>
        <p:spPr>
          <a:xfrm>
            <a:off x="706756" y="548640"/>
            <a:ext cx="13220700" cy="553998"/>
          </a:xfrm>
        </p:spPr>
        <p:txBody>
          <a:bodyPr/>
          <a:lstStyle/>
          <a:p>
            <a:r>
              <a:rPr lang="en-US" sz="3600"/>
              <a:t>Adoption guide overview</a:t>
            </a:r>
          </a:p>
        </p:txBody>
      </p:sp>
      <p:sp>
        <p:nvSpPr>
          <p:cNvPr id="13" name="TextBox 12">
            <a:extLst>
              <a:ext uri="{FF2B5EF4-FFF2-40B4-BE49-F238E27FC236}">
                <a16:creationId xmlns:a16="http://schemas.microsoft.com/office/drawing/2014/main" id="{AFF2147F-F481-5E7C-0162-5D7DC32C384F}"/>
              </a:ext>
            </a:extLst>
          </p:cNvPr>
          <p:cNvSpPr txBox="1"/>
          <p:nvPr/>
        </p:nvSpPr>
        <p:spPr>
          <a:xfrm>
            <a:off x="706755" y="1837604"/>
            <a:ext cx="4690745" cy="523220"/>
          </a:xfrm>
          <a:prstGeom prst="round1Rect">
            <a:avLst/>
          </a:prstGeom>
          <a:solidFill>
            <a:srgbClr val="225B62"/>
          </a:solidFill>
        </p:spPr>
        <p:txBody>
          <a:bodyPr wrap="square">
            <a:spAutoFit/>
          </a:bodyPr>
          <a:lstStyle/>
          <a:p>
            <a:pPr marL="137160" defTabSz="1118966" fontAlgn="base">
              <a:spcBef>
                <a:spcPct val="0"/>
              </a:spcBef>
              <a:spcAft>
                <a:spcPct val="0"/>
              </a:spcAft>
            </a:pPr>
            <a:r>
              <a:rPr lang="en-US" sz="2800">
                <a:solidFill>
                  <a:srgbClr val="FFFFFF"/>
                </a:solidFill>
                <a:latin typeface="Segoe UI Semibold"/>
                <a:cs typeface="Segoe UI" pitchFamily="34" charset="0"/>
              </a:rPr>
              <a:t>Purpose of this document</a:t>
            </a:r>
          </a:p>
        </p:txBody>
      </p:sp>
      <p:sp>
        <p:nvSpPr>
          <p:cNvPr id="11" name="TextBox 10">
            <a:extLst>
              <a:ext uri="{FF2B5EF4-FFF2-40B4-BE49-F238E27FC236}">
                <a16:creationId xmlns:a16="http://schemas.microsoft.com/office/drawing/2014/main" id="{E6E5A06A-94E1-3611-131E-974B036D6081}"/>
              </a:ext>
            </a:extLst>
          </p:cNvPr>
          <p:cNvSpPr txBox="1"/>
          <p:nvPr/>
        </p:nvSpPr>
        <p:spPr>
          <a:xfrm>
            <a:off x="706755" y="2513182"/>
            <a:ext cx="13923643" cy="1463732"/>
          </a:xfrm>
          <a:prstGeom prst="rect">
            <a:avLst/>
          </a:prstGeom>
          <a:solidFill>
            <a:schemeClr val="bg1">
              <a:lumMod val="95000"/>
            </a:schemeClr>
          </a:solidFill>
        </p:spPr>
        <p:txBody>
          <a:bodyPr wrap="square" anchor="ctr">
            <a:noAutofit/>
          </a:bodyPr>
          <a:lstStyle/>
          <a:p>
            <a:pPr marL="163830" defTabSz="1096896">
              <a:spcAft>
                <a:spcPts val="720"/>
              </a:spcAft>
              <a:defRPr/>
            </a:pPr>
            <a:r>
              <a:rPr lang="en-US" sz="2000" kern="0">
                <a:solidFill>
                  <a:srgbClr val="000000"/>
                </a:solidFill>
                <a:latin typeface="Segoe UI"/>
                <a:ea typeface="Segoe UI" pitchFamily="34" charset="0"/>
                <a:cs typeface="Segoe UI" pitchFamily="34" charset="0"/>
              </a:rPr>
              <a:t>Adopting new</a:t>
            </a:r>
            <a:r>
              <a:rPr lang="en-US" sz="2000" kern="0">
                <a:solidFill>
                  <a:srgbClr val="000000"/>
                </a:solidFill>
                <a:latin typeface="Segoe UI"/>
                <a:ea typeface="Segoe UI" pitchFamily="34" charset="0"/>
                <a:cs typeface="Segoe UI" pitchFamily="34" charset="0"/>
                <a:sym typeface="Wingdings"/>
              </a:rPr>
              <a:t> technology brings change, and change can be daunting. The purpose of this document is to help you successfully navigate attaining company-wide adoption of Microsoft Viva Amplify. This how-to guide will walk you through the steps of deploying Microsoft Viva Amplify to your organization and driving adoption to help ensure your employees reach their learning objectives.</a:t>
            </a:r>
          </a:p>
        </p:txBody>
      </p:sp>
      <p:sp>
        <p:nvSpPr>
          <p:cNvPr id="7" name="Arrow: U-Turn 6">
            <a:extLst>
              <a:ext uri="{FF2B5EF4-FFF2-40B4-BE49-F238E27FC236}">
                <a16:creationId xmlns:a16="http://schemas.microsoft.com/office/drawing/2014/main" id="{3BB46D7B-FF9B-4F5F-896D-77BBEBDA5ED9}"/>
              </a:ext>
              <a:ext uri="{C183D7F6-B498-43B3-948B-1728B52AA6E4}">
                <adec:decorative xmlns:adec="http://schemas.microsoft.com/office/drawing/2017/decorative" val="1"/>
              </a:ext>
            </a:extLst>
          </p:cNvPr>
          <p:cNvSpPr/>
          <p:nvPr/>
        </p:nvSpPr>
        <p:spPr bwMode="auto">
          <a:xfrm rot="5400000" flipV="1">
            <a:off x="6383586" y="-4104588"/>
            <a:ext cx="2569993" cy="13923647"/>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26" name="Arrow: U-Turn 25">
            <a:extLst>
              <a:ext uri="{FF2B5EF4-FFF2-40B4-BE49-F238E27FC236}">
                <a16:creationId xmlns:a16="http://schemas.microsoft.com/office/drawing/2014/main" id="{C193B89C-C549-47B6-9689-7695E9E17D48}"/>
              </a:ext>
              <a:ext uri="{C183D7F6-B498-43B3-948B-1728B52AA6E4}">
                <adec:decorative xmlns:adec="http://schemas.microsoft.com/office/drawing/2017/decorative" val="1"/>
              </a:ext>
            </a:extLst>
          </p:cNvPr>
          <p:cNvSpPr/>
          <p:nvPr/>
        </p:nvSpPr>
        <p:spPr bwMode="auto">
          <a:xfrm rot="16200000" flipV="1">
            <a:off x="5460493" y="-1318262"/>
            <a:ext cx="3538730" cy="14459713"/>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1118966" fontAlgn="base">
              <a:spcBef>
                <a:spcPct val="0"/>
              </a:spcBef>
              <a:spcAft>
                <a:spcPct val="0"/>
              </a:spcAft>
            </a:pPr>
            <a:endParaRPr lang="en-US" sz="2400" err="1">
              <a:solidFill>
                <a:srgbClr val="FFFFFF"/>
              </a:solidFill>
              <a:latin typeface="Segoe UI"/>
              <a:cs typeface="Segoe UI" pitchFamily="34" charset="0"/>
            </a:endParaRPr>
          </a:p>
        </p:txBody>
      </p:sp>
      <p:sp>
        <p:nvSpPr>
          <p:cNvPr id="5" name="TextBox 4">
            <a:extLst>
              <a:ext uri="{FF2B5EF4-FFF2-40B4-BE49-F238E27FC236}">
                <a16:creationId xmlns:a16="http://schemas.microsoft.com/office/drawing/2014/main" id="{4EBB99B3-EC85-C879-A705-929FE1D1A9A3}"/>
              </a:ext>
            </a:extLst>
          </p:cNvPr>
          <p:cNvSpPr txBox="1"/>
          <p:nvPr/>
        </p:nvSpPr>
        <p:spPr>
          <a:xfrm>
            <a:off x="3497324" y="4590501"/>
            <a:ext cx="7322456" cy="523220"/>
          </a:xfrm>
          <a:prstGeom prst="rect">
            <a:avLst/>
          </a:prstGeom>
          <a:noFill/>
        </p:spPr>
        <p:txBody>
          <a:bodyPr wrap="square">
            <a:spAutoFit/>
          </a:bodyPr>
          <a:lstStyle/>
          <a:p>
            <a:pPr marL="137160" algn="ctr" defTabSz="1118966" fontAlgn="base">
              <a:spcBef>
                <a:spcPct val="0"/>
              </a:spcBef>
              <a:spcAft>
                <a:spcPct val="0"/>
              </a:spcAft>
            </a:pPr>
            <a:r>
              <a:rPr lang="en-US" sz="2800">
                <a:solidFill>
                  <a:srgbClr val="49C5B1"/>
                </a:solidFill>
                <a:latin typeface="Segoe UI Semibold"/>
                <a:cs typeface="Segoe UI" pitchFamily="34" charset="0"/>
              </a:rPr>
              <a:t>Adoption steps</a:t>
            </a:r>
          </a:p>
        </p:txBody>
      </p:sp>
      <p:graphicFrame>
        <p:nvGraphicFramePr>
          <p:cNvPr id="9" name="Diagram 8" descr="Flow chart showing the adoption steps, starting with plan, then assess, deploy, train and adopt, and drive value.">
            <a:extLst>
              <a:ext uri="{FF2B5EF4-FFF2-40B4-BE49-F238E27FC236}">
                <a16:creationId xmlns:a16="http://schemas.microsoft.com/office/drawing/2014/main" id="{A9557BC8-A7BE-A9A7-3877-E4B4BE661D7E}"/>
              </a:ext>
            </a:extLst>
          </p:cNvPr>
          <p:cNvGraphicFramePr/>
          <p:nvPr>
            <p:extLst>
              <p:ext uri="{D42A27DB-BD31-4B8C-83A1-F6EECF244321}">
                <p14:modId xmlns:p14="http://schemas.microsoft.com/office/powerpoint/2010/main" val="454816698"/>
              </p:ext>
            </p:extLst>
          </p:nvPr>
        </p:nvGraphicFramePr>
        <p:xfrm>
          <a:off x="706756" y="4655776"/>
          <a:ext cx="13603604" cy="3025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1039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a:t>Gather insights</a:t>
            </a:r>
          </a:p>
        </p:txBody>
      </p:sp>
      <p:pic>
        <p:nvPicPr>
          <p:cNvPr id="3" name="Picture 2" descr="A person sitting on a couch with a computer and a cat">
            <a:extLst>
              <a:ext uri="{FF2B5EF4-FFF2-40B4-BE49-F238E27FC236}">
                <a16:creationId xmlns:a16="http://schemas.microsoft.com/office/drawing/2014/main" id="{92D9AEAA-850C-4388-A374-CDB7F850CFF6}"/>
              </a:ext>
            </a:extLst>
          </p:cNvPr>
          <p:cNvPicPr>
            <a:picLocks noChangeAspect="1"/>
          </p:cNvPicPr>
          <p:nvPr/>
        </p:nvPicPr>
        <p:blipFill rotWithShape="1">
          <a:blip r:embed="rId3">
            <a:extLst>
              <a:ext uri="{28A0092B-C50C-407E-A947-70E740481C1C}">
                <a14:useLocalDpi xmlns:a14="http://schemas.microsoft.com/office/drawing/2010/main" val="0"/>
              </a:ext>
            </a:extLst>
          </a:blip>
          <a:srcRect l="13829" t="687" r="45090" b="-687"/>
          <a:stretch/>
        </p:blipFill>
        <p:spPr>
          <a:xfrm>
            <a:off x="9521581" y="0"/>
            <a:ext cx="5108820" cy="8290560"/>
          </a:xfrm>
          <a:prstGeom prst="rect">
            <a:avLst/>
          </a:prstGeom>
        </p:spPr>
      </p:pic>
      <p:sp>
        <p:nvSpPr>
          <p:cNvPr id="11" name="TextBox 10">
            <a:extLst>
              <a:ext uri="{FF2B5EF4-FFF2-40B4-BE49-F238E27FC236}">
                <a16:creationId xmlns:a16="http://schemas.microsoft.com/office/drawing/2014/main" id="{8DACA9B5-6A21-250C-865D-A3DA76396ECE}"/>
              </a:ext>
            </a:extLst>
          </p:cNvPr>
          <p:cNvSpPr txBox="1"/>
          <p:nvPr/>
        </p:nvSpPr>
        <p:spPr>
          <a:xfrm>
            <a:off x="705916" y="2842552"/>
            <a:ext cx="8553435" cy="2292935"/>
          </a:xfrm>
          <a:prstGeom prst="rect">
            <a:avLst/>
          </a:prstGeom>
          <a:noFill/>
        </p:spPr>
        <p:txBody>
          <a:bodyPr wrap="square" lIns="0" tIns="0" rIns="0" bIns="0" anchor="ctr">
            <a:noAutofit/>
          </a:bodyPr>
          <a:lstStyle/>
          <a:p>
            <a:pPr marL="447675" marR="0" lvl="2" indent="-342900" algn="l" defTabSz="896181" rtl="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ea typeface="+mn-ea"/>
                <a:cs typeface="Segoe UI" panose="020B0502040204020203" pitchFamily="34" charset="0"/>
              </a:rPr>
              <a:t>Leverage </a:t>
            </a:r>
            <a:r>
              <a:rPr lang="en-US" sz="2400">
                <a:solidFill>
                  <a:srgbClr val="000000"/>
                </a:solidFill>
                <a:cs typeface="Segoe UI" panose="020B0502040204020203" pitchFamily="34" charset="0"/>
              </a:rPr>
              <a:t>built-in Viva Amplify reporting (available within the product) to monitor engagement and understand behavior in your organization. Refer to OKRs identified in Plan</a:t>
            </a:r>
            <a:r>
              <a:rPr lang="en-US" sz="2400" b="1">
                <a:solidFill>
                  <a:srgbClr val="000000"/>
                </a:solidFill>
                <a:cs typeface="Segoe UI" panose="020B0502040204020203" pitchFamily="34" charset="0"/>
              </a:rPr>
              <a:t> </a:t>
            </a:r>
            <a:r>
              <a:rPr lang="en-US" sz="2400">
                <a:solidFill>
                  <a:srgbClr val="000000"/>
                </a:solidFill>
                <a:cs typeface="Segoe UI" panose="020B0502040204020203" pitchFamily="34" charset="0"/>
              </a:rPr>
              <a:t>stage. </a:t>
            </a:r>
          </a:p>
          <a:p>
            <a:pPr marL="447675" lvl="2" indent="-342900" defTabSz="896181">
              <a:spcBef>
                <a:spcPts val="600"/>
              </a:spcBef>
              <a:spcAft>
                <a:spcPts val="600"/>
              </a:spcAft>
              <a:buSzPct val="90000"/>
              <a:buFont typeface="Arial" panose="020B0604020202020204" pitchFamily="34" charset="0"/>
              <a:buChar char="•"/>
              <a:defRPr/>
            </a:pPr>
            <a:r>
              <a:rPr kumimoji="0" lang="en-US" sz="2400" i="0" u="none" strike="noStrike" kern="1200" cap="none" spc="0" normalizeH="0" baseline="0" noProof="0">
                <a:ln>
                  <a:noFill/>
                </a:ln>
                <a:solidFill>
                  <a:srgbClr val="000000"/>
                </a:solidFill>
                <a:effectLst/>
                <a:uLnTx/>
                <a:uFillTx/>
                <a:ea typeface="+mn-ea"/>
                <a:cs typeface="Segoe UI" panose="020B0502040204020203" pitchFamily="34" charset="0"/>
              </a:rPr>
              <a:t>Present trends and progress on KPIs identified earlier to leadership.</a:t>
            </a:r>
            <a:endParaRPr lang="en-US" sz="2400">
              <a:solidFill>
                <a:srgbClr val="000000"/>
              </a:solidFill>
              <a:cs typeface="Segoe UI" panose="020B0502040204020203" pitchFamily="34" charset="0"/>
            </a:endParaRPr>
          </a:p>
          <a:p>
            <a:pPr marL="447675" lvl="2" indent="-342900" defTabSz="896181">
              <a:spcBef>
                <a:spcPts val="600"/>
              </a:spcBef>
              <a:spcAft>
                <a:spcPts val="600"/>
              </a:spcAft>
              <a:buSzPct val="90000"/>
              <a:buFont typeface="Arial" panose="020B0604020202020204" pitchFamily="34" charset="0"/>
              <a:buChar char="•"/>
              <a:defRPr/>
            </a:pPr>
            <a:r>
              <a:rPr kumimoji="0" lang="en-US" sz="2400" i="0" u="none" strike="noStrike" kern="1200" cap="none" spc="0" normalizeH="0" baseline="0" noProof="0">
                <a:ln>
                  <a:noFill/>
                </a:ln>
                <a:solidFill>
                  <a:srgbClr val="000000"/>
                </a:solidFill>
                <a:effectLst/>
                <a:uLnTx/>
                <a:uFillTx/>
                <a:ea typeface="+mn-ea"/>
                <a:cs typeface="Segoe UI" panose="020B0502040204020203" pitchFamily="34" charset="0"/>
              </a:rPr>
              <a:t>For more information on how to use the Viva Amplify reporting, please see:  </a:t>
            </a:r>
            <a:r>
              <a:rPr lang="en-US" sz="2400">
                <a:hlinkClick r:id="rId4"/>
              </a:rPr>
              <a:t>Use reporting signals in Microsoft Viva Amplify to understand campaign performance - Microsoft Support</a:t>
            </a:r>
            <a:endParaRPr kumimoji="0" lang="en-US" sz="2400" i="0" u="none" strike="noStrike" kern="1200" cap="none" spc="0" normalizeH="0" baseline="0" noProof="0">
              <a:ln>
                <a:noFill/>
              </a:ln>
              <a:solidFill>
                <a:srgbClr val="000000"/>
              </a:solidFill>
              <a:effectLst/>
              <a:uLnTx/>
              <a:uFillTx/>
              <a:ea typeface="+mn-ea"/>
              <a:cs typeface="Segoe UI" panose="020B0502040204020203" pitchFamily="34" charset="0"/>
            </a:endParaRPr>
          </a:p>
        </p:txBody>
      </p:sp>
    </p:spTree>
    <p:extLst>
      <p:ext uri="{BB962C8B-B14F-4D97-AF65-F5344CB8AC3E}">
        <p14:creationId xmlns:p14="http://schemas.microsoft.com/office/powerpoint/2010/main" val="12807740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4682-D938-0C01-41F9-B9D66079C8E2}"/>
              </a:ext>
            </a:extLst>
          </p:cNvPr>
          <p:cNvSpPr>
            <a:spLocks noGrp="1"/>
          </p:cNvSpPr>
          <p:nvPr>
            <p:ph type="title"/>
          </p:nvPr>
        </p:nvSpPr>
        <p:spPr>
          <a:xfrm>
            <a:off x="705916" y="548640"/>
            <a:ext cx="13222224" cy="553998"/>
          </a:xfrm>
        </p:spPr>
        <p:txBody>
          <a:bodyPr/>
          <a:lstStyle/>
          <a:p>
            <a:r>
              <a:rPr lang="en-US" sz="3600"/>
              <a:t>Monitor satisfaction</a:t>
            </a:r>
          </a:p>
        </p:txBody>
      </p:sp>
      <p:sp>
        <p:nvSpPr>
          <p:cNvPr id="35" name="TextBox 34">
            <a:extLst>
              <a:ext uri="{FF2B5EF4-FFF2-40B4-BE49-F238E27FC236}">
                <a16:creationId xmlns:a16="http://schemas.microsoft.com/office/drawing/2014/main" id="{5A45C3E9-7B41-0B9D-6AEA-24F4764AE27B}"/>
              </a:ext>
            </a:extLst>
          </p:cNvPr>
          <p:cNvSpPr txBox="1"/>
          <p:nvPr/>
        </p:nvSpPr>
        <p:spPr>
          <a:xfrm>
            <a:off x="0" y="1337846"/>
            <a:ext cx="14630400" cy="1068897"/>
          </a:xfrm>
          <a:prstGeom prst="rect">
            <a:avLst/>
          </a:prstGeom>
          <a:solidFill>
            <a:schemeClr val="bg1">
              <a:lumMod val="95000"/>
            </a:schemeClr>
          </a:solidFill>
        </p:spPr>
        <p:txBody>
          <a:bodyPr wrap="square" lIns="731520" rIns="914400" anchor="ctr" anchorCtr="0">
            <a:noAutofit/>
          </a:bodyPr>
          <a:lstStyle/>
          <a:p>
            <a:r>
              <a:rPr lang="en-US" sz="2400"/>
              <a:t>Surveys are a great tool to gather data about user sentiment toward Viva Amplify. The results can help you determine the success of the rollout and get you thinking about necessary next steps.</a:t>
            </a:r>
          </a:p>
        </p:txBody>
      </p:sp>
      <p:cxnSp>
        <p:nvCxnSpPr>
          <p:cNvPr id="3" name="Straight Connector 2">
            <a:extLst>
              <a:ext uri="{FF2B5EF4-FFF2-40B4-BE49-F238E27FC236}">
                <a16:creationId xmlns:a16="http://schemas.microsoft.com/office/drawing/2014/main" id="{F8DFF31E-D577-2AF0-6F70-046E506A4AE5}"/>
              </a:ext>
              <a:ext uri="{C183D7F6-B498-43B3-948B-1728B52AA6E4}">
                <adec:decorative xmlns:adec="http://schemas.microsoft.com/office/drawing/2017/decorative" val="1"/>
              </a:ext>
            </a:extLst>
          </p:cNvPr>
          <p:cNvCxnSpPr>
            <a:cxnSpLocks/>
          </p:cNvCxnSpPr>
          <p:nvPr/>
        </p:nvCxnSpPr>
        <p:spPr>
          <a:xfrm>
            <a:off x="1461976" y="359559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3040294-B2F4-7FCE-20AB-016EC79743AA}"/>
              </a:ext>
              <a:ext uri="{C183D7F6-B498-43B3-948B-1728B52AA6E4}">
                <adec:decorative xmlns:adec="http://schemas.microsoft.com/office/drawing/2017/decorative" val="1"/>
              </a:ext>
            </a:extLst>
          </p:cNvPr>
          <p:cNvCxnSpPr>
            <a:cxnSpLocks/>
          </p:cNvCxnSpPr>
          <p:nvPr/>
        </p:nvCxnSpPr>
        <p:spPr>
          <a:xfrm>
            <a:off x="1461976" y="4368897"/>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87A534-3488-896E-E145-4217F04CD02C}"/>
              </a:ext>
              <a:ext uri="{C183D7F6-B498-43B3-948B-1728B52AA6E4}">
                <adec:decorative xmlns:adec="http://schemas.microsoft.com/office/drawing/2017/decorative" val="1"/>
              </a:ext>
            </a:extLst>
          </p:cNvPr>
          <p:cNvCxnSpPr>
            <a:cxnSpLocks/>
          </p:cNvCxnSpPr>
          <p:nvPr/>
        </p:nvCxnSpPr>
        <p:spPr>
          <a:xfrm>
            <a:off x="1461976" y="526857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C63121C-2A1A-F126-EEC7-B8DA84F92A5A}"/>
              </a:ext>
              <a:ext uri="{C183D7F6-B498-43B3-948B-1728B52AA6E4}">
                <adec:decorative xmlns:adec="http://schemas.microsoft.com/office/drawing/2017/decorative" val="1"/>
              </a:ext>
            </a:extLst>
          </p:cNvPr>
          <p:cNvCxnSpPr>
            <a:cxnSpLocks/>
          </p:cNvCxnSpPr>
          <p:nvPr/>
        </p:nvCxnSpPr>
        <p:spPr>
          <a:xfrm>
            <a:off x="1461976" y="6105062"/>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descr="One.">
            <a:extLst>
              <a:ext uri="{FF2B5EF4-FFF2-40B4-BE49-F238E27FC236}">
                <a16:creationId xmlns:a16="http://schemas.microsoft.com/office/drawing/2014/main" id="{EBAF1106-8991-0368-0670-36BD8BC74879}"/>
              </a:ext>
            </a:extLst>
          </p:cNvPr>
          <p:cNvGrpSpPr/>
          <p:nvPr/>
        </p:nvGrpSpPr>
        <p:grpSpPr>
          <a:xfrm>
            <a:off x="705916" y="2889344"/>
            <a:ext cx="576006" cy="576006"/>
            <a:chOff x="584200" y="2420375"/>
            <a:chExt cx="576006" cy="576006"/>
          </a:xfrm>
        </p:grpSpPr>
        <p:sp>
          <p:nvSpPr>
            <p:cNvPr id="10" name="Oval 9">
              <a:extLst>
                <a:ext uri="{FF2B5EF4-FFF2-40B4-BE49-F238E27FC236}">
                  <a16:creationId xmlns:a16="http://schemas.microsoft.com/office/drawing/2014/main" id="{AFC3D72A-2B5D-5985-416C-F7B2181B7521}"/>
                </a:ext>
              </a:extLst>
            </p:cNvPr>
            <p:cNvSpPr>
              <a:spLocks/>
            </p:cNvSpPr>
            <p:nvPr/>
          </p:nvSpPr>
          <p:spPr bwMode="auto">
            <a:xfrm>
              <a:off x="584200" y="2420375"/>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F58BEC95-9596-309F-8E6F-7B119612AF41}"/>
                </a:ext>
              </a:extLst>
            </p:cNvPr>
            <p:cNvSpPr/>
            <p:nvPr/>
          </p:nvSpPr>
          <p:spPr bwMode="auto">
            <a:xfrm>
              <a:off x="640205" y="2476381"/>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1</a:t>
              </a:r>
            </a:p>
          </p:txBody>
        </p:sp>
      </p:grpSp>
      <p:sp>
        <p:nvSpPr>
          <p:cNvPr id="8" name="TextBox 7">
            <a:extLst>
              <a:ext uri="{FF2B5EF4-FFF2-40B4-BE49-F238E27FC236}">
                <a16:creationId xmlns:a16="http://schemas.microsoft.com/office/drawing/2014/main" id="{ABD6860C-A79E-BC62-7110-290F7DF706C6}"/>
              </a:ext>
            </a:extLst>
          </p:cNvPr>
          <p:cNvSpPr txBox="1"/>
          <p:nvPr/>
        </p:nvSpPr>
        <p:spPr>
          <a:xfrm>
            <a:off x="1461976" y="2931126"/>
            <a:ext cx="5932183" cy="492443"/>
          </a:xfrm>
          <a:prstGeom prst="rect">
            <a:avLst/>
          </a:prstGeom>
          <a:noFill/>
        </p:spPr>
        <p:txBody>
          <a:bodyPr wrap="square" lIns="0" tIns="0" rIns="0" bIns="0" anchor="ctr">
            <a:noAutofit/>
          </a:bodyPr>
          <a:lstStyle/>
          <a:p>
            <a:r>
              <a:rPr lang="en-US" sz="1600"/>
              <a:t>Circulate a baseline survey shortly before users begin using Microsoft Viva Amplify.</a:t>
            </a:r>
          </a:p>
        </p:txBody>
      </p:sp>
      <p:grpSp>
        <p:nvGrpSpPr>
          <p:cNvPr id="14" name="Group 13" descr="Two">
            <a:extLst>
              <a:ext uri="{FF2B5EF4-FFF2-40B4-BE49-F238E27FC236}">
                <a16:creationId xmlns:a16="http://schemas.microsoft.com/office/drawing/2014/main" id="{C0CBED39-E1A2-EC75-77CB-9DF9B2C38323}"/>
              </a:ext>
            </a:extLst>
          </p:cNvPr>
          <p:cNvGrpSpPr/>
          <p:nvPr/>
        </p:nvGrpSpPr>
        <p:grpSpPr>
          <a:xfrm>
            <a:off x="705916" y="3725834"/>
            <a:ext cx="576006" cy="576006"/>
            <a:chOff x="584200" y="3210139"/>
            <a:chExt cx="576006" cy="576006"/>
          </a:xfrm>
        </p:grpSpPr>
        <p:sp>
          <p:nvSpPr>
            <p:cNvPr id="15" name="Oval 14">
              <a:extLst>
                <a:ext uri="{FF2B5EF4-FFF2-40B4-BE49-F238E27FC236}">
                  <a16:creationId xmlns:a16="http://schemas.microsoft.com/office/drawing/2014/main" id="{4882604A-8F5D-697A-CACF-4C6BFCB0154F}"/>
                </a:ext>
              </a:extLst>
            </p:cNvPr>
            <p:cNvSpPr>
              <a:spLocks/>
            </p:cNvSpPr>
            <p:nvPr/>
          </p:nvSpPr>
          <p:spPr bwMode="auto">
            <a:xfrm>
              <a:off x="584200" y="3210139"/>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F2F4C76F-3654-981D-6E43-514EBFB4F3BE}"/>
                </a:ext>
              </a:extLst>
            </p:cNvPr>
            <p:cNvSpPr/>
            <p:nvPr/>
          </p:nvSpPr>
          <p:spPr bwMode="auto">
            <a:xfrm>
              <a:off x="640205" y="3269605"/>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2</a:t>
              </a:r>
            </a:p>
          </p:txBody>
        </p:sp>
      </p:grpSp>
      <p:sp>
        <p:nvSpPr>
          <p:cNvPr id="13" name="TextBox 12">
            <a:extLst>
              <a:ext uri="{FF2B5EF4-FFF2-40B4-BE49-F238E27FC236}">
                <a16:creationId xmlns:a16="http://schemas.microsoft.com/office/drawing/2014/main" id="{4669172E-473E-70C4-50F1-BB5EE72F41D7}"/>
              </a:ext>
            </a:extLst>
          </p:cNvPr>
          <p:cNvSpPr txBox="1"/>
          <p:nvPr/>
        </p:nvSpPr>
        <p:spPr>
          <a:xfrm>
            <a:off x="1461976" y="3767616"/>
            <a:ext cx="5932183" cy="492443"/>
          </a:xfrm>
          <a:prstGeom prst="rect">
            <a:avLst/>
          </a:prstGeom>
          <a:noFill/>
        </p:spPr>
        <p:txBody>
          <a:bodyPr wrap="square" lIns="0" tIns="0" rIns="0" bIns="0" anchor="ctr">
            <a:noAutofit/>
          </a:bodyPr>
          <a:lstStyle/>
          <a:p>
            <a:r>
              <a:rPr lang="en-US" sz="1600"/>
              <a:t>Conduct a survey halfway through launch to gather data about users’ experiences.</a:t>
            </a:r>
          </a:p>
        </p:txBody>
      </p:sp>
      <p:grpSp>
        <p:nvGrpSpPr>
          <p:cNvPr id="19" name="Group 18" descr="Three">
            <a:extLst>
              <a:ext uri="{FF2B5EF4-FFF2-40B4-BE49-F238E27FC236}">
                <a16:creationId xmlns:a16="http://schemas.microsoft.com/office/drawing/2014/main" id="{6501AAE1-4EAB-38FC-97C3-C7E8D84E6049}"/>
              </a:ext>
            </a:extLst>
          </p:cNvPr>
          <p:cNvGrpSpPr/>
          <p:nvPr/>
        </p:nvGrpSpPr>
        <p:grpSpPr>
          <a:xfrm>
            <a:off x="705916" y="4562324"/>
            <a:ext cx="576006" cy="576006"/>
            <a:chOff x="584200" y="3999903"/>
            <a:chExt cx="576006" cy="576006"/>
          </a:xfrm>
        </p:grpSpPr>
        <p:sp>
          <p:nvSpPr>
            <p:cNvPr id="20" name="Oval 19">
              <a:extLst>
                <a:ext uri="{FF2B5EF4-FFF2-40B4-BE49-F238E27FC236}">
                  <a16:creationId xmlns:a16="http://schemas.microsoft.com/office/drawing/2014/main" id="{2D46C6FE-9645-5326-7953-91CA9BD0A7CA}"/>
                </a:ext>
              </a:extLst>
            </p:cNvPr>
            <p:cNvSpPr>
              <a:spLocks/>
            </p:cNvSpPr>
            <p:nvPr/>
          </p:nvSpPr>
          <p:spPr bwMode="auto">
            <a:xfrm>
              <a:off x="584200" y="3999903"/>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DE7F03D9-C08F-5C7A-0BEE-F4563A909E72}"/>
                </a:ext>
              </a:extLst>
            </p:cNvPr>
            <p:cNvSpPr/>
            <p:nvPr/>
          </p:nvSpPr>
          <p:spPr bwMode="auto">
            <a:xfrm>
              <a:off x="640205" y="4052637"/>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3</a:t>
              </a:r>
            </a:p>
          </p:txBody>
        </p:sp>
      </p:grpSp>
      <p:sp>
        <p:nvSpPr>
          <p:cNvPr id="18" name="TextBox 17">
            <a:extLst>
              <a:ext uri="{FF2B5EF4-FFF2-40B4-BE49-F238E27FC236}">
                <a16:creationId xmlns:a16="http://schemas.microsoft.com/office/drawing/2014/main" id="{18B9B0FC-0073-7BCD-96A7-ECFD62369A7E}"/>
              </a:ext>
            </a:extLst>
          </p:cNvPr>
          <p:cNvSpPr txBox="1"/>
          <p:nvPr/>
        </p:nvSpPr>
        <p:spPr>
          <a:xfrm>
            <a:off x="1461976" y="4604106"/>
            <a:ext cx="5932183" cy="492443"/>
          </a:xfrm>
          <a:prstGeom prst="rect">
            <a:avLst/>
          </a:prstGeom>
          <a:noFill/>
        </p:spPr>
        <p:txBody>
          <a:bodyPr wrap="square" lIns="0" tIns="0" rIns="0" bIns="0" anchor="ctr">
            <a:noAutofit/>
          </a:bodyPr>
          <a:lstStyle/>
          <a:p>
            <a:r>
              <a:rPr lang="en-US" sz="1600"/>
              <a:t>Use the results to make any necessary adjustments. </a:t>
            </a:r>
          </a:p>
        </p:txBody>
      </p:sp>
      <p:grpSp>
        <p:nvGrpSpPr>
          <p:cNvPr id="24" name="Group 23" descr="Four">
            <a:extLst>
              <a:ext uri="{FF2B5EF4-FFF2-40B4-BE49-F238E27FC236}">
                <a16:creationId xmlns:a16="http://schemas.microsoft.com/office/drawing/2014/main" id="{E31B0A77-0795-021E-3DC1-6C54897C6950}"/>
              </a:ext>
            </a:extLst>
          </p:cNvPr>
          <p:cNvGrpSpPr/>
          <p:nvPr/>
        </p:nvGrpSpPr>
        <p:grpSpPr>
          <a:xfrm>
            <a:off x="705916" y="5398814"/>
            <a:ext cx="576006" cy="576006"/>
            <a:chOff x="584200" y="4789667"/>
            <a:chExt cx="576006" cy="576006"/>
          </a:xfrm>
        </p:grpSpPr>
        <p:sp>
          <p:nvSpPr>
            <p:cNvPr id="25" name="Oval 24">
              <a:extLst>
                <a:ext uri="{FF2B5EF4-FFF2-40B4-BE49-F238E27FC236}">
                  <a16:creationId xmlns:a16="http://schemas.microsoft.com/office/drawing/2014/main" id="{2852A8B5-C724-A012-C8E5-71494174B5AD}"/>
                </a:ext>
              </a:extLst>
            </p:cNvPr>
            <p:cNvSpPr>
              <a:spLocks/>
            </p:cNvSpPr>
            <p:nvPr/>
          </p:nvSpPr>
          <p:spPr bwMode="auto">
            <a:xfrm>
              <a:off x="584200" y="4789667"/>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183EDE12-9CF7-9B10-B2BC-01ACD73B909A}"/>
                </a:ext>
              </a:extLst>
            </p:cNvPr>
            <p:cNvSpPr/>
            <p:nvPr/>
          </p:nvSpPr>
          <p:spPr bwMode="auto">
            <a:xfrm>
              <a:off x="640205" y="4845673"/>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4</a:t>
              </a:r>
            </a:p>
          </p:txBody>
        </p:sp>
      </p:grpSp>
      <p:sp>
        <p:nvSpPr>
          <p:cNvPr id="23" name="TextBox 22">
            <a:extLst>
              <a:ext uri="{FF2B5EF4-FFF2-40B4-BE49-F238E27FC236}">
                <a16:creationId xmlns:a16="http://schemas.microsoft.com/office/drawing/2014/main" id="{8E2A9A04-941C-B277-412E-E3B75A67BC64}"/>
              </a:ext>
            </a:extLst>
          </p:cNvPr>
          <p:cNvSpPr txBox="1"/>
          <p:nvPr/>
        </p:nvSpPr>
        <p:spPr>
          <a:xfrm>
            <a:off x="1461976" y="5440596"/>
            <a:ext cx="5932183" cy="492443"/>
          </a:xfrm>
          <a:prstGeom prst="rect">
            <a:avLst/>
          </a:prstGeom>
          <a:noFill/>
        </p:spPr>
        <p:txBody>
          <a:bodyPr wrap="square" lIns="0" tIns="0" rIns="0" bIns="0" anchor="ctr">
            <a:noAutofit/>
          </a:bodyPr>
          <a:lstStyle/>
          <a:p>
            <a:r>
              <a:rPr lang="en-US" sz="1600"/>
              <a:t>Create new awareness or training content to address outstanding needs that arise.</a:t>
            </a:r>
          </a:p>
        </p:txBody>
      </p:sp>
      <p:grpSp>
        <p:nvGrpSpPr>
          <p:cNvPr id="29" name="Group 28" descr="Five">
            <a:extLst>
              <a:ext uri="{FF2B5EF4-FFF2-40B4-BE49-F238E27FC236}">
                <a16:creationId xmlns:a16="http://schemas.microsoft.com/office/drawing/2014/main" id="{F5128E3F-00B0-0CBC-E8D8-530ABAEAB9DB}"/>
              </a:ext>
            </a:extLst>
          </p:cNvPr>
          <p:cNvGrpSpPr/>
          <p:nvPr/>
        </p:nvGrpSpPr>
        <p:grpSpPr>
          <a:xfrm>
            <a:off x="705916" y="6235304"/>
            <a:ext cx="576006" cy="576006"/>
            <a:chOff x="584200" y="5582644"/>
            <a:chExt cx="576006" cy="576006"/>
          </a:xfrm>
        </p:grpSpPr>
        <p:sp>
          <p:nvSpPr>
            <p:cNvPr id="30" name="Oval 29">
              <a:extLst>
                <a:ext uri="{FF2B5EF4-FFF2-40B4-BE49-F238E27FC236}">
                  <a16:creationId xmlns:a16="http://schemas.microsoft.com/office/drawing/2014/main" id="{3FE9BC6C-92F1-F268-DD6A-426B7032F09A}"/>
                </a:ext>
              </a:extLst>
            </p:cNvPr>
            <p:cNvSpPr>
              <a:spLocks/>
            </p:cNvSpPr>
            <p:nvPr/>
          </p:nvSpPr>
          <p:spPr bwMode="auto">
            <a:xfrm>
              <a:off x="584200" y="5582644"/>
              <a:ext cx="576006" cy="576006"/>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27EB5F3F-515F-DCA4-7315-909594BA3D02}"/>
                </a:ext>
              </a:extLst>
            </p:cNvPr>
            <p:cNvSpPr/>
            <p:nvPr/>
          </p:nvSpPr>
          <p:spPr bwMode="auto">
            <a:xfrm>
              <a:off x="640205" y="5638650"/>
              <a:ext cx="463996" cy="463994"/>
            </a:xfrm>
            <a:prstGeom prst="ellipse">
              <a:avLst/>
            </a:prstGeom>
            <a:solidFill>
              <a:srgbClr val="8661C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5</a:t>
              </a:r>
            </a:p>
          </p:txBody>
        </p:sp>
      </p:grpSp>
      <p:sp>
        <p:nvSpPr>
          <p:cNvPr id="28" name="TextBox 27">
            <a:extLst>
              <a:ext uri="{FF2B5EF4-FFF2-40B4-BE49-F238E27FC236}">
                <a16:creationId xmlns:a16="http://schemas.microsoft.com/office/drawing/2014/main" id="{8C810BED-8C65-3288-7832-40FF63ABED0D}"/>
              </a:ext>
            </a:extLst>
          </p:cNvPr>
          <p:cNvSpPr txBox="1"/>
          <p:nvPr/>
        </p:nvSpPr>
        <p:spPr>
          <a:xfrm>
            <a:off x="1461976" y="6256194"/>
            <a:ext cx="5932183" cy="534226"/>
          </a:xfrm>
          <a:prstGeom prst="rect">
            <a:avLst/>
          </a:prstGeom>
          <a:noFill/>
        </p:spPr>
        <p:txBody>
          <a:bodyPr wrap="square" lIns="0" tIns="0" rIns="0" bIns="0" anchor="ctr">
            <a:noAutofit/>
          </a:bodyPr>
          <a:lstStyle/>
          <a:p>
            <a:r>
              <a:rPr lang="en-US" sz="1600"/>
              <a:t>Release final survey 90 days after launch, and then in quarterly increments, to help measure user satisfaction and productivity.</a:t>
            </a:r>
          </a:p>
        </p:txBody>
      </p:sp>
      <p:sp>
        <p:nvSpPr>
          <p:cNvPr id="32" name="Rectangle: Rounded Corners 31">
            <a:extLst>
              <a:ext uri="{FF2B5EF4-FFF2-40B4-BE49-F238E27FC236}">
                <a16:creationId xmlns:a16="http://schemas.microsoft.com/office/drawing/2014/main" id="{572EA1FF-EEE4-FF7E-5CF5-7B99745EFD49}"/>
              </a:ext>
              <a:ext uri="{C183D7F6-B498-43B3-948B-1728B52AA6E4}">
                <adec:decorative xmlns:adec="http://schemas.microsoft.com/office/drawing/2017/decorative" val="1"/>
              </a:ext>
            </a:extLst>
          </p:cNvPr>
          <p:cNvSpPr/>
          <p:nvPr/>
        </p:nvSpPr>
        <p:spPr bwMode="auto">
          <a:xfrm>
            <a:off x="7742699" y="2757263"/>
            <a:ext cx="6125779" cy="4462929"/>
          </a:xfrm>
          <a:prstGeom prst="roundRect">
            <a:avLst>
              <a:gd name="adj" fmla="val 4476"/>
            </a:avLst>
          </a:prstGeom>
          <a:noFill/>
          <a:ln w="38100">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ACB21F20-A32C-0913-5244-BE7F315D8B34}"/>
              </a:ext>
            </a:extLst>
          </p:cNvPr>
          <p:cNvSpPr>
            <a:spLocks/>
          </p:cNvSpPr>
          <p:nvPr/>
        </p:nvSpPr>
        <p:spPr>
          <a:xfrm>
            <a:off x="8015844" y="3004576"/>
            <a:ext cx="5605152" cy="4016484"/>
          </a:xfrm>
          <a:prstGeom prst="rect">
            <a:avLst/>
          </a:prstGeom>
        </p:spPr>
        <p:txBody>
          <a:bodyPr wrap="square" lIns="0" tIns="0" rIns="0" bIns="0">
            <a:spAutoFit/>
          </a:bodyPr>
          <a:lstStyle/>
          <a:p>
            <a:pPr marL="0" lvl="1" defTabSz="896181">
              <a:spcAft>
                <a:spcPts val="600"/>
              </a:spcAft>
              <a:buSzPct val="90000"/>
            </a:pPr>
            <a:r>
              <a:rPr lang="en-US">
                <a:solidFill>
                  <a:srgbClr val="8661C5"/>
                </a:solidFill>
                <a:latin typeface="+mj-lt"/>
                <a:cs typeface="Segoe UI" panose="020B0502040204020203" pitchFamily="34" charset="0"/>
              </a:rPr>
              <a:t>Example questions for survey:</a:t>
            </a:r>
          </a:p>
          <a:p>
            <a:pPr marL="0" lvl="1" defTabSz="896181">
              <a:spcAft>
                <a:spcPts val="600"/>
              </a:spcAft>
              <a:buSzPct val="90000"/>
            </a:pPr>
            <a:r>
              <a:rPr lang="en-US" sz="1600">
                <a:cs typeface="Segoe UI" panose="020B0502040204020203" pitchFamily="34" charset="0"/>
              </a:rPr>
              <a:t>Please indicate how much you agree or disagree with the following statements (on a scale from strongly disagree to strongly agree):</a:t>
            </a:r>
          </a:p>
          <a:p>
            <a:pPr marL="285750" lvl="1" indent="-285750" defTabSz="896181">
              <a:spcAft>
                <a:spcPts val="600"/>
              </a:spcAft>
              <a:buSzPct val="90000"/>
              <a:buFont typeface="Arial" panose="020B0604020202020204" pitchFamily="34" charset="0"/>
              <a:buChar char="•"/>
            </a:pPr>
            <a:r>
              <a:rPr lang="en-US" sz="1600">
                <a:cs typeface="Segoe UI" panose="020B0502040204020203" pitchFamily="34" charset="0"/>
              </a:rPr>
              <a:t>I actively engage in professional campaign management.</a:t>
            </a:r>
          </a:p>
          <a:p>
            <a:pPr marL="285750" lvl="1" indent="-285750" defTabSz="896181">
              <a:spcAft>
                <a:spcPts val="600"/>
              </a:spcAft>
              <a:buSzPct val="90000"/>
              <a:buFont typeface="Arial" panose="020B0604020202020204" pitchFamily="34" charset="0"/>
              <a:buChar char="•"/>
            </a:pPr>
            <a:r>
              <a:rPr lang="en-US" sz="1600">
                <a:cs typeface="Segoe UI" panose="020B0502040204020203" pitchFamily="34" charset="0"/>
              </a:rPr>
              <a:t>I wish I spent more time on campaigns across the organization.</a:t>
            </a:r>
          </a:p>
          <a:p>
            <a:pPr marL="285750" lvl="1" indent="-285750" defTabSz="896181">
              <a:spcAft>
                <a:spcPts val="600"/>
              </a:spcAft>
              <a:buSzPct val="90000"/>
              <a:buFont typeface="Arial" panose="020B0604020202020204" pitchFamily="34" charset="0"/>
              <a:buChar char="•"/>
            </a:pPr>
            <a:r>
              <a:rPr lang="en-US" sz="1600">
                <a:cs typeface="Segoe UI" panose="020B0502040204020203" pitchFamily="34" charset="0"/>
              </a:rPr>
              <a:t>I have access to campaign resources that help me be successful at work.</a:t>
            </a:r>
          </a:p>
          <a:p>
            <a:pPr marL="285750" lvl="1" indent="-285750" defTabSz="896181">
              <a:spcAft>
                <a:spcPts val="600"/>
              </a:spcAft>
              <a:buSzPct val="90000"/>
              <a:buFont typeface="Arial" panose="020B0604020202020204" pitchFamily="34" charset="0"/>
              <a:buChar char="•"/>
            </a:pPr>
            <a:r>
              <a:rPr lang="en-US" sz="1600">
                <a:cs typeface="Segoe UI" panose="020B0502040204020203" pitchFamily="34" charset="0"/>
              </a:rPr>
              <a:t>I don’t know what campaign resources would be the most valuable for me.</a:t>
            </a:r>
          </a:p>
          <a:p>
            <a:pPr marL="285750" lvl="1" indent="-285750" defTabSz="896181">
              <a:spcAft>
                <a:spcPts val="600"/>
              </a:spcAft>
              <a:buSzPct val="90000"/>
              <a:buFont typeface="Arial" panose="020B0604020202020204" pitchFamily="34" charset="0"/>
              <a:buChar char="•"/>
            </a:pPr>
            <a:r>
              <a:rPr lang="en-US" sz="1600">
                <a:cs typeface="Segoe UI" panose="020B0502040204020203" pitchFamily="34" charset="0"/>
              </a:rPr>
              <a:t>I find it difficult to prioritize creating campaigns in my current role/team.</a:t>
            </a:r>
          </a:p>
          <a:p>
            <a:pPr marL="0" lvl="1" defTabSz="896181">
              <a:spcAft>
                <a:spcPts val="600"/>
              </a:spcAft>
              <a:buSzPct val="90000"/>
            </a:pPr>
            <a:r>
              <a:rPr lang="en-US" sz="1600">
                <a:cs typeface="Segoe UI" panose="020B0502040204020203" pitchFamily="34" charset="0"/>
              </a:rPr>
              <a:t>Compare results before and after rolling out Viva </a:t>
            </a:r>
            <a:r>
              <a:rPr lang="en-US" sz="1600" err="1">
                <a:cs typeface="Segoe UI" panose="020B0502040204020203" pitchFamily="34" charset="0"/>
              </a:rPr>
              <a:t>Amplfiy</a:t>
            </a:r>
            <a:r>
              <a:rPr lang="en-US" sz="1600">
                <a:cs typeface="Segoe UI" panose="020B0502040204020203" pitchFamily="34" charset="0"/>
              </a:rPr>
              <a:t>.</a:t>
            </a:r>
          </a:p>
        </p:txBody>
      </p:sp>
    </p:spTree>
    <p:extLst>
      <p:ext uri="{BB962C8B-B14F-4D97-AF65-F5344CB8AC3E}">
        <p14:creationId xmlns:p14="http://schemas.microsoft.com/office/powerpoint/2010/main" val="264539392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705916" y="548640"/>
            <a:ext cx="13222224" cy="553998"/>
          </a:xfrm>
        </p:spPr>
        <p:txBody>
          <a:bodyPr/>
          <a:lstStyle/>
          <a:p>
            <a:r>
              <a:rPr lang="en-US" sz="3600"/>
              <a:t>Reinforce adoption</a:t>
            </a:r>
          </a:p>
        </p:txBody>
      </p:sp>
      <p:sp>
        <p:nvSpPr>
          <p:cNvPr id="8" name="Graphic 13">
            <a:extLst>
              <a:ext uri="{FF2B5EF4-FFF2-40B4-BE49-F238E27FC236}">
                <a16:creationId xmlns:a16="http://schemas.microsoft.com/office/drawing/2014/main" id="{AA9A1823-039D-4F22-8705-008737AE24CB}"/>
              </a:ext>
              <a:ext uri="{C183D7F6-B498-43B3-948B-1728B52AA6E4}">
                <adec:decorative xmlns:adec="http://schemas.microsoft.com/office/drawing/2017/decorative" val="1"/>
              </a:ext>
            </a:extLst>
          </p:cNvPr>
          <p:cNvSpPr/>
          <p:nvPr/>
        </p:nvSpPr>
        <p:spPr>
          <a:xfrm>
            <a:off x="7315201" y="0"/>
            <a:ext cx="7315200" cy="7897080"/>
          </a:xfrm>
          <a:custGeom>
            <a:avLst/>
            <a:gdLst>
              <a:gd name="connsiteX0" fmla="*/ 135710 w 4560167"/>
              <a:gd name="connsiteY0" fmla="*/ 0 h 4922901"/>
              <a:gd name="connsiteX1" fmla="*/ 4560168 w 4560167"/>
              <a:gd name="connsiteY1" fmla="*/ 0 h 4922901"/>
              <a:gd name="connsiteX2" fmla="*/ 4560168 w 4560167"/>
              <a:gd name="connsiteY2" fmla="*/ 4922902 h 4922901"/>
              <a:gd name="connsiteX3" fmla="*/ 2739464 w 4560167"/>
              <a:gd name="connsiteY3" fmla="*/ 4922902 h 4922901"/>
              <a:gd name="connsiteX4" fmla="*/ 2534390 w 4560167"/>
              <a:gd name="connsiteY4" fmla="*/ 4801362 h 4922901"/>
              <a:gd name="connsiteX5" fmla="*/ 16838 w 4560167"/>
              <a:gd name="connsiteY5" fmla="*/ 200692 h 4922901"/>
              <a:gd name="connsiteX6" fmla="*/ 135710 w 4560167"/>
              <a:gd name="connsiteY6" fmla="*/ 0 h 492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167" h="4922901">
                <a:moveTo>
                  <a:pt x="135710" y="0"/>
                </a:moveTo>
                <a:lnTo>
                  <a:pt x="4560168" y="0"/>
                </a:lnTo>
                <a:lnTo>
                  <a:pt x="4560168" y="4922902"/>
                </a:lnTo>
                <a:lnTo>
                  <a:pt x="2739464" y="4922902"/>
                </a:lnTo>
                <a:cubicBezTo>
                  <a:pt x="2654025" y="4922902"/>
                  <a:pt x="2575348" y="4876324"/>
                  <a:pt x="2534390" y="4801362"/>
                </a:cubicBezTo>
                <a:lnTo>
                  <a:pt x="16838" y="200692"/>
                </a:lnTo>
                <a:cubicBezTo>
                  <a:pt x="-32597" y="110300"/>
                  <a:pt x="32744" y="0"/>
                  <a:pt x="135710" y="0"/>
                </a:cubicBezTo>
                <a:close/>
              </a:path>
            </a:pathLst>
          </a:custGeom>
          <a:solidFill>
            <a:srgbClr val="8661C5"/>
          </a:solidFill>
          <a:ln w="9525" cap="flat">
            <a:noFill/>
            <a:prstDash val="solid"/>
            <a:miter/>
          </a:ln>
        </p:spPr>
        <p:txBody>
          <a:bodyPr rtlCol="0" anchor="ctr"/>
          <a:lstStyle/>
          <a:p>
            <a:endParaRPr lang="en-US" sz="2160"/>
          </a:p>
        </p:txBody>
      </p:sp>
      <p:pic>
        <p:nvPicPr>
          <p:cNvPr id="44" name="Picture 43" descr="A group of people sitting at a table with laptops">
            <a:extLst>
              <a:ext uri="{FF2B5EF4-FFF2-40B4-BE49-F238E27FC236}">
                <a16:creationId xmlns:a16="http://schemas.microsoft.com/office/drawing/2014/main" id="{880648DF-7EB2-4A16-BC76-1D7DE74F7618}"/>
              </a:ext>
            </a:extLst>
          </p:cNvPr>
          <p:cNvPicPr>
            <a:picLocks noChangeAspect="1"/>
          </p:cNvPicPr>
          <p:nvPr/>
        </p:nvPicPr>
        <p:blipFill rotWithShape="1">
          <a:blip r:embed="rId3"/>
          <a:srcRect l="7855" t="7611" r="36342" b="41"/>
          <a:stretch/>
        </p:blipFill>
        <p:spPr>
          <a:xfrm>
            <a:off x="7472482" y="2"/>
            <a:ext cx="7154790" cy="7893630"/>
          </a:xfrm>
          <a:custGeom>
            <a:avLst/>
            <a:gdLst>
              <a:gd name="connsiteX0" fmla="*/ 181338 w 5962325"/>
              <a:gd name="connsiteY0" fmla="*/ 0 h 6578025"/>
              <a:gd name="connsiteX1" fmla="*/ 5962325 w 5962325"/>
              <a:gd name="connsiteY1" fmla="*/ 0 h 6578025"/>
              <a:gd name="connsiteX2" fmla="*/ 5962325 w 5962325"/>
              <a:gd name="connsiteY2" fmla="*/ 6578025 h 6578025"/>
              <a:gd name="connsiteX3" fmla="*/ 3660497 w 5962325"/>
              <a:gd name="connsiteY3" fmla="*/ 6578025 h 6578025"/>
              <a:gd name="connsiteX4" fmla="*/ 3386475 w 5962325"/>
              <a:gd name="connsiteY4" fmla="*/ 6415622 h 6578025"/>
              <a:gd name="connsiteX5" fmla="*/ 22500 w 5962325"/>
              <a:gd name="connsiteY5" fmla="*/ 268167 h 6578025"/>
              <a:gd name="connsiteX6" fmla="*/ 181338 w 5962325"/>
              <a:gd name="connsiteY6" fmla="*/ 0 h 65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325" h="6578025">
                <a:moveTo>
                  <a:pt x="181338" y="0"/>
                </a:moveTo>
                <a:lnTo>
                  <a:pt x="5962325" y="0"/>
                </a:lnTo>
                <a:lnTo>
                  <a:pt x="5962325" y="6578025"/>
                </a:lnTo>
                <a:lnTo>
                  <a:pt x="3660497" y="6578025"/>
                </a:lnTo>
                <a:cubicBezTo>
                  <a:pt x="3546332" y="6578025"/>
                  <a:pt x="3441204" y="6515786"/>
                  <a:pt x="3386475" y="6415622"/>
                </a:cubicBezTo>
                <a:lnTo>
                  <a:pt x="22500" y="268167"/>
                </a:lnTo>
                <a:cubicBezTo>
                  <a:pt x="-43556" y="147384"/>
                  <a:pt x="43754" y="0"/>
                  <a:pt x="181338" y="0"/>
                </a:cubicBezTo>
                <a:close/>
              </a:path>
            </a:pathLst>
          </a:custGeom>
        </p:spPr>
      </p:pic>
      <p:sp>
        <p:nvSpPr>
          <p:cNvPr id="15" name="Freeform: Shape 14">
            <a:extLst>
              <a:ext uri="{FF2B5EF4-FFF2-40B4-BE49-F238E27FC236}">
                <a16:creationId xmlns:a16="http://schemas.microsoft.com/office/drawing/2014/main" id="{C70F7DB9-E28A-4A6D-8D9B-A79F694C045D}"/>
              </a:ext>
              <a:ext uri="{C183D7F6-B498-43B3-948B-1728B52AA6E4}">
                <adec:decorative xmlns:adec="http://schemas.microsoft.com/office/drawing/2017/decorative" val="1"/>
              </a:ext>
            </a:extLst>
          </p:cNvPr>
          <p:cNvSpPr/>
          <p:nvPr/>
        </p:nvSpPr>
        <p:spPr>
          <a:xfrm rot="10800000" flipV="1">
            <a:off x="2" y="1303022"/>
            <a:ext cx="10190680" cy="1562369"/>
          </a:xfrm>
          <a:custGeom>
            <a:avLst/>
            <a:gdLst>
              <a:gd name="connsiteX0" fmla="*/ 8492233 w 8492233"/>
              <a:gd name="connsiteY0" fmla="*/ 0 h 1301974"/>
              <a:gd name="connsiteX1" fmla="*/ 6809458 w 8492233"/>
              <a:gd name="connsiteY1" fmla="*/ 0 h 1301974"/>
              <a:gd name="connsiteX2" fmla="*/ 6158608 w 8492233"/>
              <a:gd name="connsiteY2" fmla="*/ 0 h 1301974"/>
              <a:gd name="connsiteX3" fmla="*/ 5222441 w 8492233"/>
              <a:gd name="connsiteY3" fmla="*/ 0 h 1301974"/>
              <a:gd name="connsiteX4" fmla="*/ 5146711 w 8492233"/>
              <a:gd name="connsiteY4" fmla="*/ 0 h 1301974"/>
              <a:gd name="connsiteX5" fmla="*/ 4475833 w 8492233"/>
              <a:gd name="connsiteY5" fmla="*/ 0 h 1301974"/>
              <a:gd name="connsiteX6" fmla="*/ 4052292 w 8492233"/>
              <a:gd name="connsiteY6" fmla="*/ 0 h 1301974"/>
              <a:gd name="connsiteX7" fmla="*/ 3539666 w 8492233"/>
              <a:gd name="connsiteY7" fmla="*/ 0 h 1301974"/>
              <a:gd name="connsiteX8" fmla="*/ 3463937 w 8492233"/>
              <a:gd name="connsiteY8" fmla="*/ 0 h 1301974"/>
              <a:gd name="connsiteX9" fmla="*/ 2888816 w 8492233"/>
              <a:gd name="connsiteY9" fmla="*/ 0 h 1301974"/>
              <a:gd name="connsiteX10" fmla="*/ 2813086 w 8492233"/>
              <a:gd name="connsiteY10" fmla="*/ 0 h 1301974"/>
              <a:gd name="connsiteX11" fmla="*/ 2369517 w 8492233"/>
              <a:gd name="connsiteY11" fmla="*/ 0 h 1301974"/>
              <a:gd name="connsiteX12" fmla="*/ 1718667 w 8492233"/>
              <a:gd name="connsiteY12" fmla="*/ 0 h 1301974"/>
              <a:gd name="connsiteX13" fmla="*/ 1206041 w 8492233"/>
              <a:gd name="connsiteY13" fmla="*/ 0 h 1301974"/>
              <a:gd name="connsiteX14" fmla="*/ 1130312 w 8492233"/>
              <a:gd name="connsiteY14" fmla="*/ 0 h 1301974"/>
              <a:gd name="connsiteX15" fmla="*/ 35892 w 8492233"/>
              <a:gd name="connsiteY15" fmla="*/ 0 h 1301974"/>
              <a:gd name="connsiteX16" fmla="*/ 4453 w 8492233"/>
              <a:gd name="connsiteY16" fmla="*/ 53078 h 1301974"/>
              <a:gd name="connsiteX17" fmla="*/ 670277 w 8492233"/>
              <a:gd name="connsiteY17" fmla="*/ 1269830 h 1301974"/>
              <a:gd name="connsiteX18" fmla="*/ 724514 w 8492233"/>
              <a:gd name="connsiteY18" fmla="*/ 1301974 h 1301974"/>
              <a:gd name="connsiteX19" fmla="*/ 1206041 w 8492233"/>
              <a:gd name="connsiteY19" fmla="*/ 1301974 h 1301974"/>
              <a:gd name="connsiteX20" fmla="*/ 1206041 w 8492233"/>
              <a:gd name="connsiteY20" fmla="*/ 1301973 h 1301974"/>
              <a:gd name="connsiteX21" fmla="*/ 2407287 w 8492233"/>
              <a:gd name="connsiteY21" fmla="*/ 1301973 h 1301974"/>
              <a:gd name="connsiteX22" fmla="*/ 2407288 w 8492233"/>
              <a:gd name="connsiteY22" fmla="*/ 1301974 h 1301974"/>
              <a:gd name="connsiteX23" fmla="*/ 2888816 w 8492233"/>
              <a:gd name="connsiteY23" fmla="*/ 1301974 h 1301974"/>
              <a:gd name="connsiteX24" fmla="*/ 2888816 w 8492233"/>
              <a:gd name="connsiteY24" fmla="*/ 1301973 h 1301974"/>
              <a:gd name="connsiteX25" fmla="*/ 3058136 w 8492233"/>
              <a:gd name="connsiteY25" fmla="*/ 1301973 h 1301974"/>
              <a:gd name="connsiteX26" fmla="*/ 3058139 w 8492233"/>
              <a:gd name="connsiteY26" fmla="*/ 1301974 h 1301974"/>
              <a:gd name="connsiteX27" fmla="*/ 3539666 w 8492233"/>
              <a:gd name="connsiteY27" fmla="*/ 1301974 h 1301974"/>
              <a:gd name="connsiteX28" fmla="*/ 3539666 w 8492233"/>
              <a:gd name="connsiteY28" fmla="*/ 1301973 h 1301974"/>
              <a:gd name="connsiteX29" fmla="*/ 4475833 w 8492233"/>
              <a:gd name="connsiteY29" fmla="*/ 1301973 h 1301974"/>
              <a:gd name="connsiteX30" fmla="*/ 4740912 w 8492233"/>
              <a:gd name="connsiteY30" fmla="*/ 1301973 h 1301974"/>
              <a:gd name="connsiteX31" fmla="*/ 4740913 w 8492233"/>
              <a:gd name="connsiteY31" fmla="*/ 1301974 h 1301974"/>
              <a:gd name="connsiteX32" fmla="*/ 5222441 w 8492233"/>
              <a:gd name="connsiteY32" fmla="*/ 1301974 h 1301974"/>
              <a:gd name="connsiteX33" fmla="*/ 5222441 w 8492233"/>
              <a:gd name="connsiteY33" fmla="*/ 1301973 h 1301974"/>
              <a:gd name="connsiteX34" fmla="*/ 6158608 w 8492233"/>
              <a:gd name="connsiteY34" fmla="*/ 1301973 h 1301974"/>
              <a:gd name="connsiteX35" fmla="*/ 6809458 w 8492233"/>
              <a:gd name="connsiteY35" fmla="*/ 1301973 h 1301974"/>
              <a:gd name="connsiteX36" fmla="*/ 8492233 w 8492233"/>
              <a:gd name="connsiteY36" fmla="*/ 1301973 h 13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92233" h="1301974">
                <a:moveTo>
                  <a:pt x="8492233" y="0"/>
                </a:moveTo>
                <a:lnTo>
                  <a:pt x="6809458" y="0"/>
                </a:lnTo>
                <a:lnTo>
                  <a:pt x="6158608" y="0"/>
                </a:lnTo>
                <a:lnTo>
                  <a:pt x="5222441" y="0"/>
                </a:lnTo>
                <a:lnTo>
                  <a:pt x="5146711" y="0"/>
                </a:lnTo>
                <a:lnTo>
                  <a:pt x="4475833" y="0"/>
                </a:lnTo>
                <a:lnTo>
                  <a:pt x="4052292" y="0"/>
                </a:lnTo>
                <a:lnTo>
                  <a:pt x="3539666" y="0"/>
                </a:lnTo>
                <a:lnTo>
                  <a:pt x="3463937" y="0"/>
                </a:lnTo>
                <a:lnTo>
                  <a:pt x="2888816" y="0"/>
                </a:lnTo>
                <a:lnTo>
                  <a:pt x="2813086" y="0"/>
                </a:lnTo>
                <a:lnTo>
                  <a:pt x="2369517" y="0"/>
                </a:lnTo>
                <a:lnTo>
                  <a:pt x="1718667" y="0"/>
                </a:lnTo>
                <a:lnTo>
                  <a:pt x="1206041" y="0"/>
                </a:lnTo>
                <a:lnTo>
                  <a:pt x="1130312" y="0"/>
                </a:lnTo>
                <a:lnTo>
                  <a:pt x="35892" y="0"/>
                </a:lnTo>
                <a:cubicBezTo>
                  <a:pt x="8660" y="0"/>
                  <a:pt x="-8621" y="29171"/>
                  <a:pt x="4453" y="53078"/>
                </a:cubicBezTo>
                <a:lnTo>
                  <a:pt x="670277" y="1269830"/>
                </a:lnTo>
                <a:cubicBezTo>
                  <a:pt x="681110" y="1289655"/>
                  <a:pt x="701917" y="1301974"/>
                  <a:pt x="724514" y="1301974"/>
                </a:cubicBezTo>
                <a:lnTo>
                  <a:pt x="1206041" y="1301974"/>
                </a:lnTo>
                <a:lnTo>
                  <a:pt x="1206041" y="1301973"/>
                </a:lnTo>
                <a:lnTo>
                  <a:pt x="2407287" y="1301973"/>
                </a:lnTo>
                <a:lnTo>
                  <a:pt x="2407288" y="1301974"/>
                </a:lnTo>
                <a:lnTo>
                  <a:pt x="2888816" y="1301974"/>
                </a:lnTo>
                <a:lnTo>
                  <a:pt x="2888816" y="1301973"/>
                </a:lnTo>
                <a:lnTo>
                  <a:pt x="3058136" y="1301973"/>
                </a:lnTo>
                <a:lnTo>
                  <a:pt x="3058139" y="1301974"/>
                </a:lnTo>
                <a:lnTo>
                  <a:pt x="3539666" y="1301974"/>
                </a:lnTo>
                <a:lnTo>
                  <a:pt x="3539666" y="1301973"/>
                </a:lnTo>
                <a:lnTo>
                  <a:pt x="4475833" y="1301973"/>
                </a:lnTo>
                <a:lnTo>
                  <a:pt x="4740912" y="1301973"/>
                </a:lnTo>
                <a:lnTo>
                  <a:pt x="4740913" y="1301974"/>
                </a:lnTo>
                <a:lnTo>
                  <a:pt x="5222441" y="1301974"/>
                </a:lnTo>
                <a:lnTo>
                  <a:pt x="5222441" y="1301973"/>
                </a:lnTo>
                <a:lnTo>
                  <a:pt x="6158608" y="1301973"/>
                </a:lnTo>
                <a:lnTo>
                  <a:pt x="6809458" y="1301973"/>
                </a:lnTo>
                <a:lnTo>
                  <a:pt x="8492233" y="1301973"/>
                </a:lnTo>
                <a:close/>
              </a:path>
            </a:pathLst>
          </a:custGeom>
          <a:solidFill>
            <a:schemeClr val="bg1">
              <a:lumMod val="95000"/>
            </a:schemeClr>
          </a:solidFill>
          <a:ln w="9525" cap="flat">
            <a:noFill/>
            <a:prstDash val="solid"/>
            <a:miter/>
          </a:ln>
        </p:spPr>
        <p:txBody>
          <a:bodyPr rtlCol="0" anchor="ctr"/>
          <a:lstStyle/>
          <a:p>
            <a:endParaRPr lang="en-US" sz="2160"/>
          </a:p>
        </p:txBody>
      </p:sp>
      <p:sp>
        <p:nvSpPr>
          <p:cNvPr id="13" name="Rectangle 12">
            <a:extLst>
              <a:ext uri="{FF2B5EF4-FFF2-40B4-BE49-F238E27FC236}">
                <a16:creationId xmlns:a16="http://schemas.microsoft.com/office/drawing/2014/main" id="{95B589D8-1B65-4BB9-8A04-0A66EB73F346}"/>
              </a:ext>
            </a:extLst>
          </p:cNvPr>
          <p:cNvSpPr/>
          <p:nvPr/>
        </p:nvSpPr>
        <p:spPr>
          <a:xfrm>
            <a:off x="705914" y="1373244"/>
            <a:ext cx="8571089" cy="1421928"/>
          </a:xfrm>
          <a:prstGeom prst="rect">
            <a:avLst/>
          </a:prstGeom>
        </p:spPr>
        <p:txBody>
          <a:bodyPr wrap="square" lIns="0" rIns="0" anchor="ctr">
            <a:spAutoFit/>
          </a:bodyPr>
          <a:lstStyle/>
          <a:p>
            <a:pPr marL="0" lvl="1" defTabSz="1075417">
              <a:spcBef>
                <a:spcPts val="1440"/>
              </a:spcBef>
              <a:spcAft>
                <a:spcPts val="1080"/>
              </a:spcAft>
              <a:buSzPct val="90000"/>
            </a:pPr>
            <a:r>
              <a:rPr lang="en-US" sz="2800">
                <a:latin typeface="+mj-lt"/>
                <a:cs typeface="Segoe UI" panose="020B0502040204020203" pitchFamily="34" charset="0"/>
              </a:rPr>
              <a:t>Cultural evolution is critical to adoption. Continuous adoption activities are the key to long term engagement. </a:t>
            </a:r>
          </a:p>
        </p:txBody>
      </p:sp>
      <p:cxnSp>
        <p:nvCxnSpPr>
          <p:cNvPr id="36" name="Straight Connector 35">
            <a:extLst>
              <a:ext uri="{FF2B5EF4-FFF2-40B4-BE49-F238E27FC236}">
                <a16:creationId xmlns:a16="http://schemas.microsoft.com/office/drawing/2014/main" id="{A5E5995C-1FDF-40DD-9C65-2BFA85B3B535}"/>
              </a:ext>
              <a:ext uri="{C183D7F6-B498-43B3-948B-1728B52AA6E4}">
                <adec:decorative xmlns:adec="http://schemas.microsoft.com/office/drawing/2017/decorative" val="1"/>
              </a:ext>
            </a:extLst>
          </p:cNvPr>
          <p:cNvCxnSpPr>
            <a:cxnSpLocks/>
          </p:cNvCxnSpPr>
          <p:nvPr/>
        </p:nvCxnSpPr>
        <p:spPr>
          <a:xfrm>
            <a:off x="1650463" y="4261190"/>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68EB2D-2623-467B-87ED-FE8E09136557}"/>
              </a:ext>
              <a:ext uri="{C183D7F6-B498-43B3-948B-1728B52AA6E4}">
                <adec:decorative xmlns:adec="http://schemas.microsoft.com/office/drawing/2017/decorative" val="1"/>
              </a:ext>
            </a:extLst>
          </p:cNvPr>
          <p:cNvCxnSpPr>
            <a:cxnSpLocks/>
          </p:cNvCxnSpPr>
          <p:nvPr/>
        </p:nvCxnSpPr>
        <p:spPr>
          <a:xfrm>
            <a:off x="1650463" y="5524487"/>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3B452D4-9BA6-492C-88A3-95DF79D17546}"/>
              </a:ext>
              <a:ext uri="{C183D7F6-B498-43B3-948B-1728B52AA6E4}">
                <adec:decorative xmlns:adec="http://schemas.microsoft.com/office/drawing/2017/decorative" val="1"/>
              </a:ext>
            </a:extLst>
          </p:cNvPr>
          <p:cNvCxnSpPr>
            <a:cxnSpLocks/>
          </p:cNvCxnSpPr>
          <p:nvPr/>
        </p:nvCxnSpPr>
        <p:spPr>
          <a:xfrm>
            <a:off x="1650463" y="6787783"/>
            <a:ext cx="9581122"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1E9A93C-C6B3-46DE-A1EE-7DF25D92BB34}"/>
              </a:ext>
            </a:extLst>
          </p:cNvPr>
          <p:cNvSpPr txBox="1"/>
          <p:nvPr/>
        </p:nvSpPr>
        <p:spPr>
          <a:xfrm>
            <a:off x="1653595" y="3075544"/>
            <a:ext cx="7022201" cy="1107996"/>
          </a:xfrm>
          <a:prstGeom prst="rect">
            <a:avLst/>
          </a:prstGeom>
          <a:noFill/>
        </p:spPr>
        <p:txBody>
          <a:bodyPr wrap="square" lIns="0" tIns="0" rIns="0" bIns="0" anchor="ctr">
            <a:spAutoFit/>
          </a:bodyPr>
          <a:lstStyle/>
          <a:p>
            <a:pPr>
              <a:spcAft>
                <a:spcPts val="720"/>
              </a:spcAft>
            </a:pPr>
            <a:r>
              <a:rPr lang="en-US" sz="2400"/>
              <a:t>Update examples and trainings often so employees can relate to them. Share success stories of Viva Amplify</a:t>
            </a:r>
          </a:p>
        </p:txBody>
      </p:sp>
      <p:sp>
        <p:nvSpPr>
          <p:cNvPr id="26" name="Oval 25">
            <a:extLst>
              <a:ext uri="{FF2B5EF4-FFF2-40B4-BE49-F238E27FC236}">
                <a16:creationId xmlns:a16="http://schemas.microsoft.com/office/drawing/2014/main" id="{0D599AE7-1721-485D-8739-33378BFB41C7}"/>
              </a:ext>
              <a:ext uri="{C183D7F6-B498-43B3-948B-1728B52AA6E4}">
                <adec:decorative xmlns:adec="http://schemas.microsoft.com/office/drawing/2017/decorative" val="1"/>
              </a:ext>
            </a:extLst>
          </p:cNvPr>
          <p:cNvSpPr>
            <a:spLocks/>
          </p:cNvSpPr>
          <p:nvPr/>
        </p:nvSpPr>
        <p:spPr bwMode="auto">
          <a:xfrm>
            <a:off x="681531" y="3267592"/>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D6BE19B5-7D7D-49EE-8333-E75807CF2CBD}"/>
              </a:ext>
            </a:extLst>
          </p:cNvPr>
          <p:cNvSpPr txBox="1"/>
          <p:nvPr/>
        </p:nvSpPr>
        <p:spPr>
          <a:xfrm>
            <a:off x="1653595" y="4523507"/>
            <a:ext cx="7022201" cy="738664"/>
          </a:xfrm>
          <a:prstGeom prst="rect">
            <a:avLst/>
          </a:prstGeom>
          <a:noFill/>
        </p:spPr>
        <p:txBody>
          <a:bodyPr wrap="square" lIns="0" tIns="0" rIns="0" bIns="0" anchor="ctr">
            <a:spAutoFit/>
          </a:bodyPr>
          <a:lstStyle/>
          <a:p>
            <a:pPr>
              <a:spcAft>
                <a:spcPts val="720"/>
              </a:spcAft>
            </a:pPr>
            <a:r>
              <a:rPr lang="en-US" sz="2400"/>
              <a:t>Add Microsoft Viva Amplify training to employees in applicable roles</a:t>
            </a:r>
          </a:p>
        </p:txBody>
      </p:sp>
      <p:sp>
        <p:nvSpPr>
          <p:cNvPr id="28" name="Oval 27">
            <a:extLst>
              <a:ext uri="{FF2B5EF4-FFF2-40B4-BE49-F238E27FC236}">
                <a16:creationId xmlns:a16="http://schemas.microsoft.com/office/drawing/2014/main" id="{78B9A115-08AC-4F37-AEDB-6C8381986888}"/>
              </a:ext>
              <a:ext uri="{C183D7F6-B498-43B3-948B-1728B52AA6E4}">
                <adec:decorative xmlns:adec="http://schemas.microsoft.com/office/drawing/2017/decorative" val="1"/>
              </a:ext>
            </a:extLst>
          </p:cNvPr>
          <p:cNvSpPr>
            <a:spLocks/>
          </p:cNvSpPr>
          <p:nvPr/>
        </p:nvSpPr>
        <p:spPr bwMode="auto">
          <a:xfrm>
            <a:off x="681531" y="4530889"/>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8" name="TextBox 17">
            <a:extLst>
              <a:ext uri="{FF2B5EF4-FFF2-40B4-BE49-F238E27FC236}">
                <a16:creationId xmlns:a16="http://schemas.microsoft.com/office/drawing/2014/main" id="{7A8F84DA-18D6-41CB-B037-F64F6D39B2F3}"/>
              </a:ext>
            </a:extLst>
          </p:cNvPr>
          <p:cNvSpPr txBox="1"/>
          <p:nvPr/>
        </p:nvSpPr>
        <p:spPr>
          <a:xfrm>
            <a:off x="1653595" y="5786803"/>
            <a:ext cx="7796946" cy="738664"/>
          </a:xfrm>
          <a:prstGeom prst="rect">
            <a:avLst/>
          </a:prstGeom>
          <a:noFill/>
        </p:spPr>
        <p:txBody>
          <a:bodyPr wrap="square" lIns="0" tIns="0" rIns="0" bIns="0" anchor="ctr">
            <a:spAutoFit/>
          </a:bodyPr>
          <a:lstStyle/>
          <a:p>
            <a:pPr>
              <a:spcAft>
                <a:spcPts val="720"/>
              </a:spcAft>
            </a:pPr>
            <a:r>
              <a:rPr lang="en-US" sz="2400"/>
              <a:t>Teach people to use the tools as a set –learn how to communicate across multiple channels</a:t>
            </a:r>
          </a:p>
        </p:txBody>
      </p:sp>
      <p:sp>
        <p:nvSpPr>
          <p:cNvPr id="29" name="Oval 28">
            <a:extLst>
              <a:ext uri="{FF2B5EF4-FFF2-40B4-BE49-F238E27FC236}">
                <a16:creationId xmlns:a16="http://schemas.microsoft.com/office/drawing/2014/main" id="{2849992C-153E-4905-BD6A-EB7C5EC5F1AF}"/>
              </a:ext>
              <a:ext uri="{C183D7F6-B498-43B3-948B-1728B52AA6E4}">
                <adec:decorative xmlns:adec="http://schemas.microsoft.com/office/drawing/2017/decorative" val="1"/>
              </a:ext>
            </a:extLst>
          </p:cNvPr>
          <p:cNvSpPr>
            <a:spLocks/>
          </p:cNvSpPr>
          <p:nvPr/>
        </p:nvSpPr>
        <p:spPr bwMode="auto">
          <a:xfrm>
            <a:off x="681531" y="5794185"/>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569B84CD-608B-462D-9253-48E0A657AF19}"/>
              </a:ext>
            </a:extLst>
          </p:cNvPr>
          <p:cNvSpPr txBox="1"/>
          <p:nvPr/>
        </p:nvSpPr>
        <p:spPr>
          <a:xfrm>
            <a:off x="1653595" y="6865434"/>
            <a:ext cx="8793480" cy="1107996"/>
          </a:xfrm>
          <a:prstGeom prst="rect">
            <a:avLst/>
          </a:prstGeom>
          <a:noFill/>
        </p:spPr>
        <p:txBody>
          <a:bodyPr wrap="square" lIns="0" tIns="0" rIns="0" bIns="0" anchor="ctr">
            <a:spAutoFit/>
          </a:bodyPr>
          <a:lstStyle/>
          <a:p>
            <a:pPr>
              <a:spcAft>
                <a:spcPts val="720"/>
              </a:spcAft>
            </a:pPr>
            <a:r>
              <a:rPr lang="en-US" sz="2400"/>
              <a:t>Continue to find your Champions – advocates for change within the business – including executives, managers, and admins who will be doing communications as additional scenarios</a:t>
            </a:r>
          </a:p>
        </p:txBody>
      </p:sp>
      <p:sp>
        <p:nvSpPr>
          <p:cNvPr id="30" name="Oval 29">
            <a:extLst>
              <a:ext uri="{FF2B5EF4-FFF2-40B4-BE49-F238E27FC236}">
                <a16:creationId xmlns:a16="http://schemas.microsoft.com/office/drawing/2014/main" id="{A0A25AED-060B-418C-8A2F-9B52A884DAA4}"/>
              </a:ext>
              <a:ext uri="{C183D7F6-B498-43B3-948B-1728B52AA6E4}">
                <adec:decorative xmlns:adec="http://schemas.microsoft.com/office/drawing/2017/decorative" val="1"/>
              </a:ext>
            </a:extLst>
          </p:cNvPr>
          <p:cNvSpPr>
            <a:spLocks/>
          </p:cNvSpPr>
          <p:nvPr/>
        </p:nvSpPr>
        <p:spPr bwMode="auto">
          <a:xfrm>
            <a:off x="681531" y="7057482"/>
            <a:ext cx="723901" cy="723901"/>
          </a:xfrm>
          <a:prstGeom prst="ellipse">
            <a:avLst/>
          </a:prstGeom>
          <a:solidFill>
            <a:schemeClr val="bg1"/>
          </a:solidFill>
          <a:ln w="12700">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45" name="people_15">
            <a:extLst>
              <a:ext uri="{FF2B5EF4-FFF2-40B4-BE49-F238E27FC236}">
                <a16:creationId xmlns:a16="http://schemas.microsoft.com/office/drawing/2014/main" id="{766EE129-BFFD-4272-BC6E-BD2C2E7EDB25}"/>
              </a:ext>
              <a:ext uri="{C183D7F6-B498-43B3-948B-1728B52AA6E4}">
                <adec:decorative xmlns:adec="http://schemas.microsoft.com/office/drawing/2017/decorative" val="1"/>
              </a:ext>
            </a:extLst>
          </p:cNvPr>
          <p:cNvSpPr>
            <a:spLocks noChangeAspect="1" noEditPoints="1"/>
          </p:cNvSpPr>
          <p:nvPr/>
        </p:nvSpPr>
        <p:spPr bwMode="auto">
          <a:xfrm>
            <a:off x="863276" y="4673382"/>
            <a:ext cx="360408" cy="438912"/>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6" name="Ribbon2_F19B">
            <a:extLst>
              <a:ext uri="{FF2B5EF4-FFF2-40B4-BE49-F238E27FC236}">
                <a16:creationId xmlns:a16="http://schemas.microsoft.com/office/drawing/2014/main" id="{5F7BA561-DBC0-4F3F-992A-6C22B28B4BCB}"/>
              </a:ext>
              <a:ext uri="{C183D7F6-B498-43B3-948B-1728B52AA6E4}">
                <adec:decorative xmlns:adec="http://schemas.microsoft.com/office/drawing/2017/decorative" val="1"/>
              </a:ext>
            </a:extLst>
          </p:cNvPr>
          <p:cNvSpPr>
            <a:spLocks noChangeAspect="1" noEditPoints="1"/>
          </p:cNvSpPr>
          <p:nvPr/>
        </p:nvSpPr>
        <p:spPr bwMode="auto">
          <a:xfrm>
            <a:off x="863278" y="7167046"/>
            <a:ext cx="360408" cy="504770"/>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8" name="Website">
            <a:extLst>
              <a:ext uri="{FF2B5EF4-FFF2-40B4-BE49-F238E27FC236}">
                <a16:creationId xmlns:a16="http://schemas.microsoft.com/office/drawing/2014/main" id="{872D3DA4-88D0-431D-935D-F1C528C773DA}"/>
              </a:ext>
              <a:ext uri="{C183D7F6-B498-43B3-948B-1728B52AA6E4}">
                <adec:decorative xmlns:adec="http://schemas.microsoft.com/office/drawing/2017/decorative" val="1"/>
              </a:ext>
            </a:extLst>
          </p:cNvPr>
          <p:cNvSpPr>
            <a:spLocks noChangeAspect="1" noEditPoints="1"/>
          </p:cNvSpPr>
          <p:nvPr/>
        </p:nvSpPr>
        <p:spPr bwMode="auto">
          <a:xfrm>
            <a:off x="847701" y="5984590"/>
            <a:ext cx="391558" cy="343091"/>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
        <p:nvSpPr>
          <p:cNvPr id="49" name="Touchscreen">
            <a:extLst>
              <a:ext uri="{FF2B5EF4-FFF2-40B4-BE49-F238E27FC236}">
                <a16:creationId xmlns:a16="http://schemas.microsoft.com/office/drawing/2014/main" id="{26066F53-AD25-44B3-AAA4-974BB2119D52}"/>
              </a:ext>
              <a:ext uri="{C183D7F6-B498-43B3-948B-1728B52AA6E4}">
                <adec:decorative xmlns:adec="http://schemas.microsoft.com/office/drawing/2017/decorative" val="1"/>
              </a:ext>
            </a:extLst>
          </p:cNvPr>
          <p:cNvSpPr>
            <a:spLocks noChangeAspect="1" noEditPoints="1"/>
          </p:cNvSpPr>
          <p:nvPr/>
        </p:nvSpPr>
        <p:spPr bwMode="auto">
          <a:xfrm>
            <a:off x="842815" y="3441399"/>
            <a:ext cx="401330" cy="376286"/>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rgbClr val="8661C5"/>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09728" tIns="54864" rIns="109728" bIns="54864" numCol="1" spcCol="0" rtlCol="0" fromWordArt="0" anchor="t" anchorCtr="0" forceAA="0" compatLnSpc="1">
            <a:prstTxWarp prst="textNoShape">
              <a:avLst/>
            </a:prstTxWarp>
            <a:noAutofit/>
          </a:bodyPr>
          <a:lstStyle/>
          <a:p>
            <a:endParaRPr lang="en-US" sz="108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89922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Adoption best practices</a:t>
            </a:r>
          </a:p>
        </p:txBody>
      </p:sp>
    </p:spTree>
    <p:extLst>
      <p:ext uri="{BB962C8B-B14F-4D97-AF65-F5344CB8AC3E}">
        <p14:creationId xmlns:p14="http://schemas.microsoft.com/office/powerpoint/2010/main" val="3356176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90A8-D2D1-6894-B82F-DF3A4E010BFC}"/>
              </a:ext>
            </a:extLst>
          </p:cNvPr>
          <p:cNvSpPr>
            <a:spLocks noGrp="1"/>
          </p:cNvSpPr>
          <p:nvPr>
            <p:ph type="title"/>
          </p:nvPr>
        </p:nvSpPr>
        <p:spPr/>
        <p:txBody>
          <a:bodyPr/>
          <a:lstStyle/>
          <a:p>
            <a:r>
              <a:rPr lang="en-US"/>
              <a:t>Adoption best practices</a:t>
            </a:r>
          </a:p>
        </p:txBody>
      </p:sp>
      <p:sp>
        <p:nvSpPr>
          <p:cNvPr id="3" name="Text Placeholder 2">
            <a:extLst>
              <a:ext uri="{FF2B5EF4-FFF2-40B4-BE49-F238E27FC236}">
                <a16:creationId xmlns:a16="http://schemas.microsoft.com/office/drawing/2014/main" id="{360BB47C-DC00-A304-E174-CCD995C0CC11}"/>
              </a:ext>
            </a:extLst>
          </p:cNvPr>
          <p:cNvSpPr>
            <a:spLocks noGrp="1"/>
          </p:cNvSpPr>
          <p:nvPr>
            <p:ph type="body" sz="quarter" idx="10"/>
          </p:nvPr>
        </p:nvSpPr>
        <p:spPr>
          <a:xfrm>
            <a:off x="705916" y="1738225"/>
            <a:ext cx="9330348" cy="5318507"/>
          </a:xfrm>
        </p:spPr>
        <p:txBody>
          <a:bodyPr/>
          <a:lstStyle/>
          <a:p>
            <a:pPr marL="342900" indent="-342900">
              <a:buFont typeface="Arial" panose="020B0604020202020204" pitchFamily="34" charset="0"/>
              <a:buChar char="•"/>
            </a:pPr>
            <a:r>
              <a:rPr lang="en-US" sz="1920"/>
              <a:t>Understand the technical architecture of setting up a campaign. Campaigns equate to M365 Groups, so your teams can collaborate in SharePoint and a Teams instance about your campaigns and craft your communications.</a:t>
            </a:r>
          </a:p>
          <a:p>
            <a:pPr marL="342900" indent="-342900">
              <a:buFont typeface="Arial" panose="020B0604020202020204" pitchFamily="34" charset="0"/>
              <a:buChar char="•"/>
            </a:pPr>
            <a:r>
              <a:rPr lang="en-US" sz="1920"/>
              <a:t>Learn where your users want to receive these messages by monitoring the reporting of each of your campaign. Tracking where your users engage the most across multiple channels</a:t>
            </a:r>
          </a:p>
          <a:p>
            <a:pPr marL="342900" indent="-342900">
              <a:buFont typeface="Arial" panose="020B0604020202020204" pitchFamily="34" charset="0"/>
              <a:buChar char="•"/>
            </a:pPr>
            <a:r>
              <a:rPr lang="en-US" sz="1920"/>
              <a:t>Develop strategy for each of the channels as related to a campaign. Some may require more channels or all channels whereas others just require a quick message to just one channel.  </a:t>
            </a:r>
          </a:p>
          <a:p>
            <a:pPr marL="342900" indent="-342900">
              <a:buFont typeface="Arial" panose="020B0604020202020204" pitchFamily="34" charset="0"/>
              <a:buChar char="•"/>
            </a:pPr>
            <a:r>
              <a:rPr lang="en-US" sz="1920"/>
              <a:t>Start using the product immediately.  The product is built on top of existing technologies so all the security and permissions that already exist in your tenant are applicable to Viva Amplify. End users seeing the message don’t know it’s coming from Viva Amplify in a campaign, so you can leverage this right away.</a:t>
            </a:r>
          </a:p>
          <a:p>
            <a:pPr marL="342900" indent="-342900">
              <a:buFont typeface="Arial" panose="020B0604020202020204" pitchFamily="34" charset="0"/>
              <a:buChar char="•"/>
            </a:pPr>
            <a:r>
              <a:rPr lang="en-US" sz="1920"/>
              <a:t>Have admin configure settings to encourage only those with permissions use the Viva Amplify product to create campaigns.  Add other members or entire company as appropriate for your scenarios.  </a:t>
            </a:r>
          </a:p>
          <a:p>
            <a:pPr marL="548640" indent="-548640">
              <a:buFont typeface="Arial" panose="020B0604020202020204" pitchFamily="34" charset="0"/>
              <a:buChar char="•"/>
            </a:pPr>
            <a:endParaRPr lang="en-US" sz="1920"/>
          </a:p>
        </p:txBody>
      </p:sp>
      <p:pic>
        <p:nvPicPr>
          <p:cNvPr id="2050" name="Picture 2" descr="CLO22_HybridWork_001">
            <a:extLst>
              <a:ext uri="{FF2B5EF4-FFF2-40B4-BE49-F238E27FC236}">
                <a16:creationId xmlns:a16="http://schemas.microsoft.com/office/drawing/2014/main" id="{5390DB04-9A75-DD4B-9A9A-E4D286D617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79" r="42909"/>
          <a:stretch/>
        </p:blipFill>
        <p:spPr bwMode="auto">
          <a:xfrm>
            <a:off x="10448544" y="0"/>
            <a:ext cx="4181856" cy="822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6267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DA27717-6309-30C8-CBB9-FF90BD187AF3}"/>
              </a:ext>
            </a:extLst>
          </p:cNvPr>
          <p:cNvSpPr>
            <a:spLocks noGrp="1"/>
          </p:cNvSpPr>
          <p:nvPr>
            <p:ph type="title"/>
          </p:nvPr>
        </p:nvSpPr>
        <p:spPr>
          <a:xfrm>
            <a:off x="705916" y="548640"/>
            <a:ext cx="13222224" cy="553998"/>
          </a:xfrm>
        </p:spPr>
        <p:txBody>
          <a:bodyPr/>
          <a:lstStyle/>
          <a:p>
            <a:r>
              <a:rPr lang="en-US" sz="3600"/>
              <a:t>Recommended best practices from the Viva Amplify community</a:t>
            </a:r>
          </a:p>
        </p:txBody>
      </p:sp>
      <p:graphicFrame>
        <p:nvGraphicFramePr>
          <p:cNvPr id="7" name="Content Placeholder 6" descr="Five columns (one per major recommendation) summarizing points made in each of the previous sections.">
            <a:extLst>
              <a:ext uri="{FF2B5EF4-FFF2-40B4-BE49-F238E27FC236}">
                <a16:creationId xmlns:a16="http://schemas.microsoft.com/office/drawing/2014/main" id="{EFF3A6B5-E455-FF5B-B32F-068CD7B9860E}"/>
              </a:ext>
            </a:extLst>
          </p:cNvPr>
          <p:cNvGraphicFramePr>
            <a:graphicFrameLocks noGrp="1"/>
          </p:cNvGraphicFramePr>
          <p:nvPr>
            <p:ph sz="quarter" idx="4294967295"/>
            <p:extLst>
              <p:ext uri="{D42A27DB-BD31-4B8C-83A1-F6EECF244321}">
                <p14:modId xmlns:p14="http://schemas.microsoft.com/office/powerpoint/2010/main" val="1457158233"/>
              </p:ext>
            </p:extLst>
          </p:nvPr>
        </p:nvGraphicFramePr>
        <p:xfrm>
          <a:off x="705916" y="1631774"/>
          <a:ext cx="12625073" cy="476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16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24000">
              <a:srgbClr val="2F345B"/>
            </a:gs>
            <a:gs pos="99000">
              <a:srgbClr val="0078D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1628-4632-D792-F070-671D3E7ABAC3}"/>
              </a:ext>
            </a:extLst>
          </p:cNvPr>
          <p:cNvSpPr>
            <a:spLocks noGrp="1"/>
          </p:cNvSpPr>
          <p:nvPr>
            <p:ph type="title"/>
          </p:nvPr>
        </p:nvSpPr>
        <p:spPr>
          <a:xfrm>
            <a:off x="701040" y="3642969"/>
            <a:ext cx="7444957" cy="598318"/>
          </a:xfrm>
        </p:spPr>
        <p:txBody>
          <a:bodyPr/>
          <a:lstStyle/>
          <a:p>
            <a:r>
              <a:rPr lang="en-US"/>
              <a:t>Use the Campaign Catalog</a:t>
            </a:r>
          </a:p>
        </p:txBody>
      </p:sp>
      <p:sp>
        <p:nvSpPr>
          <p:cNvPr id="7" name="TextBox 6" descr="One.">
            <a:extLst>
              <a:ext uri="{FF2B5EF4-FFF2-40B4-BE49-F238E27FC236}">
                <a16:creationId xmlns:a16="http://schemas.microsoft.com/office/drawing/2014/main" id="{D2CA02A6-62AA-9E04-E15E-4F7A7D7ACC85}"/>
              </a:ext>
            </a:extLst>
          </p:cNvPr>
          <p:cNvSpPr txBox="1"/>
          <p:nvPr/>
        </p:nvSpPr>
        <p:spPr>
          <a:xfrm>
            <a:off x="9806940" y="816582"/>
            <a:ext cx="5227320" cy="7413019"/>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defTabSz="1097280"/>
            <a:r>
              <a:rPr lang="en-US" sz="60000" b="1">
                <a:solidFill>
                  <a:srgbClr val="FFFFFF"/>
                </a:solidFill>
                <a:latin typeface="Segoe UI" panose="020B0502040204020203" pitchFamily="34" charset="0"/>
                <a:cs typeface="Segoe UI" panose="020B0502040204020203" pitchFamily="34" charset="0"/>
              </a:rPr>
              <a:t>1</a:t>
            </a:r>
          </a:p>
        </p:txBody>
      </p:sp>
    </p:spTree>
    <p:extLst>
      <p:ext uri="{BB962C8B-B14F-4D97-AF65-F5344CB8AC3E}">
        <p14:creationId xmlns:p14="http://schemas.microsoft.com/office/powerpoint/2010/main" val="98117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AA1AF-6B79-2D9B-9571-8674E82745B5}"/>
              </a:ext>
            </a:extLst>
          </p:cNvPr>
          <p:cNvSpPr>
            <a:spLocks noGrp="1"/>
          </p:cNvSpPr>
          <p:nvPr>
            <p:ph type="title"/>
          </p:nvPr>
        </p:nvSpPr>
        <p:spPr>
          <a:xfrm>
            <a:off x="705916" y="585574"/>
            <a:ext cx="13222224" cy="590931"/>
          </a:xfrm>
        </p:spPr>
        <p:txBody>
          <a:bodyPr/>
          <a:lstStyle/>
          <a:p>
            <a:r>
              <a:rPr lang="en-US" sz="3840" b="1">
                <a:latin typeface="+mn-lt"/>
                <a:cs typeface="Segoe UI"/>
              </a:rPr>
              <a:t>❶</a:t>
            </a:r>
            <a:r>
              <a:rPr lang="en-US" sz="3840" b="1">
                <a:solidFill>
                  <a:srgbClr val="C00000"/>
                </a:solidFill>
                <a:latin typeface="+mn-lt"/>
                <a:cs typeface="Segoe UI"/>
              </a:rPr>
              <a:t> </a:t>
            </a:r>
            <a:r>
              <a:rPr lang="en-US" sz="3840"/>
              <a:t>Start with the campaign catalog.</a:t>
            </a:r>
            <a:endParaRPr lang="en-US" sz="3840" b="1"/>
          </a:p>
        </p:txBody>
      </p:sp>
      <p:pic>
        <p:nvPicPr>
          <p:cNvPr id="6" name="Picture 5" descr="Picture of information on adoption.microsoft.com and the campaign catalog. ">
            <a:extLst>
              <a:ext uri="{FF2B5EF4-FFF2-40B4-BE49-F238E27FC236}">
                <a16:creationId xmlns:a16="http://schemas.microsoft.com/office/drawing/2014/main" id="{B9DF24E3-CEB8-8290-4B97-57CB88647E5D}"/>
              </a:ext>
            </a:extLst>
          </p:cNvPr>
          <p:cNvPicPr>
            <a:picLocks noChangeAspect="1"/>
          </p:cNvPicPr>
          <p:nvPr/>
        </p:nvPicPr>
        <p:blipFill>
          <a:blip r:embed="rId3"/>
          <a:stretch>
            <a:fillRect/>
          </a:stretch>
        </p:blipFill>
        <p:spPr>
          <a:xfrm>
            <a:off x="2387346" y="1897847"/>
            <a:ext cx="9855707" cy="5550185"/>
          </a:xfrm>
          <a:prstGeom prst="rect">
            <a:avLst/>
          </a:prstGeom>
        </p:spPr>
      </p:pic>
      <p:sp>
        <p:nvSpPr>
          <p:cNvPr id="8" name="TextBox 7">
            <a:extLst>
              <a:ext uri="{FF2B5EF4-FFF2-40B4-BE49-F238E27FC236}">
                <a16:creationId xmlns:a16="http://schemas.microsoft.com/office/drawing/2014/main" id="{1433D79F-9A26-E658-56D1-2E81723C5508}"/>
              </a:ext>
            </a:extLst>
          </p:cNvPr>
          <p:cNvSpPr txBox="1"/>
          <p:nvPr/>
        </p:nvSpPr>
        <p:spPr>
          <a:xfrm>
            <a:off x="4836226" y="7644026"/>
            <a:ext cx="7796150" cy="369332"/>
          </a:xfrm>
          <a:prstGeom prst="rect">
            <a:avLst/>
          </a:prstGeom>
          <a:noFill/>
        </p:spPr>
        <p:txBody>
          <a:bodyPr wrap="square">
            <a:spAutoFit/>
          </a:bodyPr>
          <a:lstStyle/>
          <a:p>
            <a:r>
              <a:rPr lang="en-US">
                <a:hlinkClick r:id="rId4"/>
              </a:rPr>
              <a:t>Microsoft Viva Amplify – Microsoft Adoption</a:t>
            </a:r>
            <a:endParaRPr lang="en-US"/>
          </a:p>
        </p:txBody>
      </p:sp>
    </p:spTree>
    <p:extLst>
      <p:ext uri="{BB962C8B-B14F-4D97-AF65-F5344CB8AC3E}">
        <p14:creationId xmlns:p14="http://schemas.microsoft.com/office/powerpoint/2010/main" val="262528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4000">
              <a:srgbClr val="2F345B"/>
            </a:gs>
            <a:gs pos="99000">
              <a:srgbClr val="0078D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1628-4632-D792-F070-671D3E7ABAC3}"/>
              </a:ext>
            </a:extLst>
          </p:cNvPr>
          <p:cNvSpPr>
            <a:spLocks noGrp="1"/>
          </p:cNvSpPr>
          <p:nvPr>
            <p:ph type="title"/>
          </p:nvPr>
        </p:nvSpPr>
        <p:spPr>
          <a:xfrm>
            <a:off x="701040" y="3642982"/>
            <a:ext cx="8307629" cy="598305"/>
          </a:xfrm>
        </p:spPr>
        <p:txBody>
          <a:bodyPr/>
          <a:lstStyle/>
          <a:p>
            <a:r>
              <a:rPr lang="en-US"/>
              <a:t>Use Built in Product Guidance</a:t>
            </a:r>
          </a:p>
        </p:txBody>
      </p:sp>
      <p:sp>
        <p:nvSpPr>
          <p:cNvPr id="3" name="TextBox 2" descr="Two.">
            <a:extLst>
              <a:ext uri="{FF2B5EF4-FFF2-40B4-BE49-F238E27FC236}">
                <a16:creationId xmlns:a16="http://schemas.microsoft.com/office/drawing/2014/main" id="{FF20640D-8460-B72D-965B-50E80A96F7F8}"/>
              </a:ext>
            </a:extLst>
          </p:cNvPr>
          <p:cNvSpPr txBox="1"/>
          <p:nvPr/>
        </p:nvSpPr>
        <p:spPr>
          <a:xfrm>
            <a:off x="9997469" y="816580"/>
            <a:ext cx="5227320" cy="7413020"/>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defTabSz="1097280"/>
            <a:r>
              <a:rPr lang="en-US" sz="60000" b="1">
                <a:solidFill>
                  <a:srgbClr val="FFFFFF"/>
                </a:solidFill>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65102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583E-F2F2-012C-2007-4249F805AC6B}"/>
              </a:ext>
            </a:extLst>
          </p:cNvPr>
          <p:cNvSpPr>
            <a:spLocks noGrp="1"/>
          </p:cNvSpPr>
          <p:nvPr>
            <p:ph type="title"/>
          </p:nvPr>
        </p:nvSpPr>
        <p:spPr>
          <a:xfrm>
            <a:off x="705916" y="327040"/>
            <a:ext cx="13222224" cy="1107996"/>
          </a:xfrm>
        </p:spPr>
        <p:txBody>
          <a:bodyPr/>
          <a:lstStyle/>
          <a:p>
            <a:r>
              <a:rPr lang="en-US" b="1">
                <a:latin typeface="+mn-lt"/>
                <a:cs typeface="Segoe UI"/>
              </a:rPr>
              <a:t>❷</a:t>
            </a:r>
            <a:r>
              <a:rPr lang="en-US">
                <a:solidFill>
                  <a:srgbClr val="C00000"/>
                </a:solidFill>
                <a:latin typeface="+mn-lt"/>
                <a:cs typeface="Segoe UI"/>
              </a:rPr>
              <a:t> </a:t>
            </a:r>
            <a:r>
              <a:rPr lang="en-US"/>
              <a:t>Guidance on how to use the tool is built right into Viva Amplify</a:t>
            </a:r>
          </a:p>
        </p:txBody>
      </p:sp>
      <p:pic>
        <p:nvPicPr>
          <p:cNvPr id="9" name="Picture 8" descr="Viva Amplify screen shot">
            <a:extLst>
              <a:ext uri="{FF2B5EF4-FFF2-40B4-BE49-F238E27FC236}">
                <a16:creationId xmlns:a16="http://schemas.microsoft.com/office/drawing/2014/main" id="{CD2CCD79-721F-F360-927E-FA6D00ACCAF7}"/>
              </a:ext>
            </a:extLst>
          </p:cNvPr>
          <p:cNvPicPr>
            <a:picLocks noChangeAspect="1"/>
          </p:cNvPicPr>
          <p:nvPr/>
        </p:nvPicPr>
        <p:blipFill>
          <a:blip r:embed="rId2"/>
          <a:stretch>
            <a:fillRect/>
          </a:stretch>
        </p:blipFill>
        <p:spPr>
          <a:xfrm>
            <a:off x="7524756" y="2007537"/>
            <a:ext cx="6159817" cy="5340624"/>
          </a:xfrm>
          <a:prstGeom prst="rect">
            <a:avLst/>
          </a:prstGeom>
        </p:spPr>
      </p:pic>
      <p:sp>
        <p:nvSpPr>
          <p:cNvPr id="10" name="TextBox 9">
            <a:extLst>
              <a:ext uri="{FF2B5EF4-FFF2-40B4-BE49-F238E27FC236}">
                <a16:creationId xmlns:a16="http://schemas.microsoft.com/office/drawing/2014/main" id="{B7B55E65-AECD-22A0-490F-39FB37EC535F}"/>
              </a:ext>
            </a:extLst>
          </p:cNvPr>
          <p:cNvSpPr txBox="1"/>
          <p:nvPr/>
        </p:nvSpPr>
        <p:spPr>
          <a:xfrm>
            <a:off x="961901" y="2327564"/>
            <a:ext cx="5997039" cy="1846659"/>
          </a:xfrm>
          <a:prstGeom prst="rect">
            <a:avLst/>
          </a:prstGeom>
          <a:noFill/>
        </p:spPr>
        <p:txBody>
          <a:bodyPr wrap="square" lIns="0" tIns="0" rIns="0" bIns="0" rtlCol="0" anchor="t">
            <a:spAutoFit/>
          </a:bodyPr>
          <a:lstStyle/>
          <a:p>
            <a:r>
              <a:rPr lang="en-US" sz="2000"/>
              <a:t>Need help on managing a campaign or getting started on your first publication?  Or better yet, what is the difference in campaigns and publications. Our in-product guidance is there to help.  Just select the “Get Started” tab from within the product to help you ramp up your knowledge and understanding. </a:t>
            </a:r>
          </a:p>
        </p:txBody>
      </p:sp>
    </p:spTree>
    <p:extLst>
      <p:ext uri="{BB962C8B-B14F-4D97-AF65-F5344CB8AC3E}">
        <p14:creationId xmlns:p14="http://schemas.microsoft.com/office/powerpoint/2010/main" val="61456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20A9-F89B-4FB6-A371-7201B1D85909}"/>
              </a:ext>
            </a:extLst>
          </p:cNvPr>
          <p:cNvSpPr>
            <a:spLocks noGrp="1"/>
          </p:cNvSpPr>
          <p:nvPr>
            <p:ph type="title"/>
          </p:nvPr>
        </p:nvSpPr>
        <p:spPr>
          <a:xfrm>
            <a:off x="704276" y="240255"/>
            <a:ext cx="13222224" cy="553998"/>
          </a:xfrm>
        </p:spPr>
        <p:txBody>
          <a:bodyPr/>
          <a:lstStyle/>
          <a:p>
            <a:r>
              <a:rPr lang="en-US" sz="3600"/>
              <a:t>Sample project plan</a:t>
            </a:r>
          </a:p>
        </p:txBody>
      </p:sp>
      <p:graphicFrame>
        <p:nvGraphicFramePr>
          <p:cNvPr id="4" name="Table 4">
            <a:extLst>
              <a:ext uri="{FF2B5EF4-FFF2-40B4-BE49-F238E27FC236}">
                <a16:creationId xmlns:a16="http://schemas.microsoft.com/office/drawing/2014/main" id="{B1228F67-6177-4C41-8B13-E14CB2612D6E}"/>
              </a:ext>
            </a:extLst>
          </p:cNvPr>
          <p:cNvGraphicFramePr>
            <a:graphicFrameLocks noGrp="1"/>
          </p:cNvGraphicFramePr>
          <p:nvPr>
            <p:ph sz="quarter" idx="10"/>
            <p:extLst>
              <p:ext uri="{D42A27DB-BD31-4B8C-83A1-F6EECF244321}">
                <p14:modId xmlns:p14="http://schemas.microsoft.com/office/powerpoint/2010/main" val="522319314"/>
              </p:ext>
            </p:extLst>
          </p:nvPr>
        </p:nvGraphicFramePr>
        <p:xfrm>
          <a:off x="619891" y="1047117"/>
          <a:ext cx="13390619" cy="6248400"/>
        </p:xfrm>
        <a:graphic>
          <a:graphicData uri="http://schemas.openxmlformats.org/drawingml/2006/table">
            <a:tbl>
              <a:tblPr firstRow="1" bandRow="1">
                <a:tableStyleId>{5C22544A-7EE6-4342-B048-85BDC9FD1C3A}</a:tableStyleId>
              </a:tblPr>
              <a:tblGrid>
                <a:gridCol w="1635263">
                  <a:extLst>
                    <a:ext uri="{9D8B030D-6E8A-4147-A177-3AD203B41FA5}">
                      <a16:colId xmlns:a16="http://schemas.microsoft.com/office/drawing/2014/main" val="3652871315"/>
                    </a:ext>
                  </a:extLst>
                </a:gridCol>
                <a:gridCol w="4848446">
                  <a:extLst>
                    <a:ext uri="{9D8B030D-6E8A-4147-A177-3AD203B41FA5}">
                      <a16:colId xmlns:a16="http://schemas.microsoft.com/office/drawing/2014/main" val="3038591145"/>
                    </a:ext>
                  </a:extLst>
                </a:gridCol>
                <a:gridCol w="4610278">
                  <a:extLst>
                    <a:ext uri="{9D8B030D-6E8A-4147-A177-3AD203B41FA5}">
                      <a16:colId xmlns:a16="http://schemas.microsoft.com/office/drawing/2014/main" val="3528242685"/>
                    </a:ext>
                  </a:extLst>
                </a:gridCol>
                <a:gridCol w="2296632">
                  <a:extLst>
                    <a:ext uri="{9D8B030D-6E8A-4147-A177-3AD203B41FA5}">
                      <a16:colId xmlns:a16="http://schemas.microsoft.com/office/drawing/2014/main" val="1374852247"/>
                    </a:ext>
                  </a:extLst>
                </a:gridCol>
              </a:tblGrid>
              <a:tr h="548640">
                <a:tc>
                  <a:txBody>
                    <a:bodyPr/>
                    <a:lstStyle/>
                    <a:p>
                      <a:r>
                        <a:rPr lang="en-US" sz="1400" b="0">
                          <a:latin typeface="+mj-lt"/>
                        </a:rPr>
                        <a:t>Step</a:t>
                      </a:r>
                    </a:p>
                  </a:txBody>
                  <a:tcPr marL="109728" marR="109728" marT="54864" marB="54864" anchor="ctr">
                    <a:solidFill>
                      <a:srgbClr val="8661C5"/>
                    </a:solidFill>
                  </a:tcPr>
                </a:tc>
                <a:tc>
                  <a:txBody>
                    <a:bodyPr/>
                    <a:lstStyle/>
                    <a:p>
                      <a:r>
                        <a:rPr lang="en-US" sz="1400" b="0">
                          <a:latin typeface="+mj-lt"/>
                        </a:rPr>
                        <a:t>Task</a:t>
                      </a:r>
                    </a:p>
                  </a:txBody>
                  <a:tcPr marL="109728" marR="109728" marT="54864" marB="54864" anchor="ctr">
                    <a:solidFill>
                      <a:srgbClr val="8661C5"/>
                    </a:solidFill>
                  </a:tcPr>
                </a:tc>
                <a:tc>
                  <a:txBody>
                    <a:bodyPr/>
                    <a:lstStyle/>
                    <a:p>
                      <a:r>
                        <a:rPr lang="en-US" sz="1400" b="0">
                          <a:latin typeface="+mj-lt"/>
                        </a:rPr>
                        <a:t>Accountability (SAMPLE)</a:t>
                      </a:r>
                    </a:p>
                  </a:txBody>
                  <a:tcPr marL="109728" marR="109728" marT="54864" marB="54864" anchor="ctr">
                    <a:solidFill>
                      <a:srgbClr val="8661C5"/>
                    </a:solidFill>
                  </a:tcPr>
                </a:tc>
                <a:tc>
                  <a:txBody>
                    <a:bodyPr/>
                    <a:lstStyle/>
                    <a:p>
                      <a:r>
                        <a:rPr lang="en-US" sz="1400" b="0">
                          <a:latin typeface="+mj-lt"/>
                        </a:rPr>
                        <a:t>Target Completion (SAMPLE)</a:t>
                      </a:r>
                    </a:p>
                  </a:txBody>
                  <a:tcPr marL="109728" marR="109728" marT="54864" marB="54864" anchor="ctr">
                    <a:solidFill>
                      <a:srgbClr val="8661C5"/>
                    </a:solidFill>
                  </a:tcPr>
                </a:tc>
                <a:extLst>
                  <a:ext uri="{0D108BD9-81ED-4DB2-BD59-A6C34878D82A}">
                    <a16:rowId xmlns:a16="http://schemas.microsoft.com/office/drawing/2014/main" val="1026004868"/>
                  </a:ext>
                </a:extLst>
              </a:tr>
              <a:tr h="420624">
                <a:tc>
                  <a:txBody>
                    <a:bodyPr/>
                    <a:lstStyle/>
                    <a:p>
                      <a:r>
                        <a:rPr lang="en-US" sz="1400" b="0">
                          <a:latin typeface="+mj-lt"/>
                        </a:rPr>
                        <a:t>Plan</a:t>
                      </a:r>
                    </a:p>
                  </a:txBody>
                  <a:tcPr marL="109728" marR="109728" marT="54864" marB="54864" anchor="ctr">
                    <a:solidFill>
                      <a:srgbClr val="EDE7ED"/>
                    </a:solidFill>
                  </a:tcPr>
                </a:tc>
                <a:tc>
                  <a:txBody>
                    <a:bodyPr/>
                    <a:lstStyle/>
                    <a:p>
                      <a:r>
                        <a:rPr lang="en-US" sz="1400"/>
                        <a:t>Identify core team and R&amp;Rs</a:t>
                      </a:r>
                    </a:p>
                  </a:txBody>
                  <a:tcPr marL="109728" marR="109728" marT="54864" marB="54864" anchor="ctr">
                    <a:solidFill>
                      <a:srgbClr val="EDE7ED"/>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nchor="ctr">
                    <a:solidFill>
                      <a:srgbClr val="EDE7ED"/>
                    </a:solidFill>
                  </a:tcPr>
                </a:tc>
                <a:tc>
                  <a:txBody>
                    <a:bodyPr/>
                    <a:lstStyle/>
                    <a:p>
                      <a:pPr marL="0" marR="0" lvl="0" indent="0" algn="l" defTabSz="1119290" rtl="0" eaLnBrk="1" fontAlgn="auto" latinLnBrk="0" hangingPunct="1">
                        <a:lnSpc>
                          <a:spcPct val="100000"/>
                        </a:lnSpc>
                        <a:spcBef>
                          <a:spcPts val="0"/>
                        </a:spcBef>
                        <a:spcAft>
                          <a:spcPts val="0"/>
                        </a:spcAft>
                        <a:buClrTx/>
                        <a:buSzTx/>
                        <a:buFontTx/>
                        <a:buNone/>
                        <a:tabLst/>
                        <a:defRPr/>
                      </a:pPr>
                      <a:r>
                        <a:rPr lang="en-US" sz="1400"/>
                        <a:t>[Fill out with dates]</a:t>
                      </a:r>
                    </a:p>
                  </a:txBody>
                  <a:tcPr marL="109728" marR="109728" marT="54864" marB="54864" anchor="ctr">
                    <a:solidFill>
                      <a:srgbClr val="EDE7ED"/>
                    </a:solidFill>
                  </a:tcPr>
                </a:tc>
                <a:extLst>
                  <a:ext uri="{0D108BD9-81ED-4DB2-BD59-A6C34878D82A}">
                    <a16:rowId xmlns:a16="http://schemas.microsoft.com/office/drawing/2014/main" val="721634642"/>
                  </a:ext>
                </a:extLst>
              </a:tr>
              <a:tr h="420624">
                <a:tc>
                  <a:txBody>
                    <a:bodyPr/>
                    <a:lstStyle/>
                    <a:p>
                      <a:endParaRPr lang="en-US" sz="1400" b="0">
                        <a:latin typeface="+mj-lt"/>
                      </a:endParaRPr>
                    </a:p>
                  </a:txBody>
                  <a:tcPr marL="109728" marR="109728" marT="54864" marB="54864" anchor="ctr">
                    <a:solidFill>
                      <a:srgbClr val="C1AFDF"/>
                    </a:solidFill>
                  </a:tcPr>
                </a:tc>
                <a:tc>
                  <a:txBody>
                    <a:bodyPr/>
                    <a:lstStyle/>
                    <a:p>
                      <a:r>
                        <a:rPr lang="en-US" sz="1400"/>
                        <a:t>Identify campaign scenarios</a:t>
                      </a:r>
                    </a:p>
                  </a:txBody>
                  <a:tcPr marL="109728" marR="109728" marT="54864" marB="54864" anchor="ctr">
                    <a:solidFill>
                      <a:srgbClr val="C1AFDF"/>
                    </a:solidFill>
                  </a:tcPr>
                </a:tc>
                <a:tc>
                  <a:txBody>
                    <a:bodyPr/>
                    <a:lstStyle/>
                    <a:p>
                      <a:r>
                        <a:rPr lang="en-US" sz="1400"/>
                        <a:t>Customer organization, service partner (opt)</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83556948"/>
                  </a:ext>
                </a:extLst>
              </a:tr>
              <a:tr h="420624">
                <a:tc>
                  <a:txBody>
                    <a:bodyPr/>
                    <a:lstStyle/>
                    <a:p>
                      <a:endParaRPr lang="en-US" sz="1400" b="0">
                        <a:latin typeface="+mj-lt"/>
                      </a:endParaRPr>
                    </a:p>
                  </a:txBody>
                  <a:tcPr marL="109728" marR="109728" marT="54864" marB="54864" anchor="ctr">
                    <a:solidFill>
                      <a:srgbClr val="EDE7ED"/>
                    </a:solidFill>
                  </a:tcPr>
                </a:tc>
                <a:tc>
                  <a:txBody>
                    <a:bodyPr/>
                    <a:lstStyle/>
                    <a:p>
                      <a:r>
                        <a:rPr lang="en-US" sz="1400"/>
                        <a:t>Define success criteria and OKRs</a:t>
                      </a:r>
                    </a:p>
                  </a:txBody>
                  <a:tcPr marL="109728" marR="109728" marT="54864" marB="54864" anchor="ctr">
                    <a:solidFill>
                      <a:srgbClr val="EDE7ED"/>
                    </a:solidFill>
                  </a:tcPr>
                </a:tc>
                <a:tc>
                  <a:txBody>
                    <a:bodyPr/>
                    <a:lstStyle/>
                    <a:p>
                      <a:r>
                        <a:rPr lang="en-US" sz="1400"/>
                        <a:t>Customer organization, service partner (opt)</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562039968"/>
                  </a:ext>
                </a:extLst>
              </a:tr>
              <a:tr h="420624">
                <a:tc>
                  <a:txBody>
                    <a:bodyPr/>
                    <a:lstStyle/>
                    <a:p>
                      <a:r>
                        <a:rPr lang="en-US" sz="1400" b="0">
                          <a:latin typeface="+mj-lt"/>
                        </a:rPr>
                        <a:t>Assess</a:t>
                      </a:r>
                    </a:p>
                  </a:txBody>
                  <a:tcPr marL="109728" marR="109728" marT="54864" marB="54864" anchor="ctr">
                    <a:solidFill>
                      <a:srgbClr val="C1AFDF"/>
                    </a:solidFill>
                  </a:tcPr>
                </a:tc>
                <a:tc>
                  <a:txBody>
                    <a:bodyPr/>
                    <a:lstStyle/>
                    <a:p>
                      <a:r>
                        <a:rPr lang="en-US" sz="1400"/>
                        <a:t>Assess organizational readiness</a:t>
                      </a:r>
                    </a:p>
                  </a:txBody>
                  <a:tcPr marL="109728" marR="109728" marT="54864" marB="54864" anchor="ctr">
                    <a:solidFill>
                      <a:srgbClr val="C1AFDF"/>
                    </a:solidFill>
                  </a:tcPr>
                </a:tc>
                <a:tc>
                  <a:txBody>
                    <a:bodyPr/>
                    <a:lstStyle/>
                    <a:p>
                      <a:pPr marL="0" marR="0" lvl="0" indent="0" algn="l" defTabSz="1119290"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1940692851"/>
                  </a:ext>
                </a:extLst>
              </a:tr>
              <a:tr h="420624">
                <a:tc>
                  <a:txBody>
                    <a:bodyPr/>
                    <a:lstStyle/>
                    <a:p>
                      <a:endParaRPr lang="en-US" sz="1400" b="0">
                        <a:latin typeface="+mj-lt"/>
                      </a:endParaRPr>
                    </a:p>
                  </a:txBody>
                  <a:tcPr marL="109728" marR="109728" marT="54864" marB="54864" anchor="ctr">
                    <a:solidFill>
                      <a:srgbClr val="EDE7ED"/>
                    </a:solidFill>
                  </a:tcPr>
                </a:tc>
                <a:tc>
                  <a:txBody>
                    <a:bodyPr/>
                    <a:lstStyle/>
                    <a:p>
                      <a:r>
                        <a:rPr lang="en-US" sz="1400"/>
                        <a:t>Understand your environment and gaps</a:t>
                      </a:r>
                    </a:p>
                  </a:txBody>
                  <a:tcPr marL="109728" marR="109728" marT="54864" marB="54864" anchor="ctr">
                    <a:solidFill>
                      <a:srgbClr val="EDE7ED"/>
                    </a:solidFill>
                  </a:tcPr>
                </a:tc>
                <a:tc>
                  <a:txBody>
                    <a:bodyPr/>
                    <a:lstStyle/>
                    <a:p>
                      <a:r>
                        <a:rPr lang="en-US" sz="1400"/>
                        <a:t>Customer organization, service partner (opt)</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1681270282"/>
                  </a:ext>
                </a:extLst>
              </a:tr>
              <a:tr h="420624">
                <a:tc>
                  <a:txBody>
                    <a:bodyPr/>
                    <a:lstStyle/>
                    <a:p>
                      <a:endParaRPr lang="en-US" sz="1400" b="0">
                        <a:latin typeface="+mj-lt"/>
                      </a:endParaRPr>
                    </a:p>
                  </a:txBody>
                  <a:tcPr marL="109728" marR="109728" marT="54864" marB="54864" anchor="ctr">
                    <a:solidFill>
                      <a:srgbClr val="C1AFDF"/>
                    </a:solidFill>
                  </a:tcPr>
                </a:tc>
                <a:tc>
                  <a:txBody>
                    <a:bodyPr/>
                    <a:lstStyle/>
                    <a:p>
                      <a:r>
                        <a:rPr lang="en-US" sz="1400"/>
                        <a:t>Technical readiness checklist</a:t>
                      </a:r>
                    </a:p>
                  </a:txBody>
                  <a:tcPr marL="109728" marR="109728" marT="54864" marB="54864" anchor="ctr">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657258237"/>
                  </a:ext>
                </a:extLst>
              </a:tr>
              <a:tr h="420624">
                <a:tc>
                  <a:txBody>
                    <a:bodyPr/>
                    <a:lstStyle/>
                    <a:p>
                      <a:r>
                        <a:rPr lang="en-US" sz="1400" b="0">
                          <a:latin typeface="+mj-lt"/>
                        </a:rPr>
                        <a:t>Deploy</a:t>
                      </a:r>
                    </a:p>
                  </a:txBody>
                  <a:tcPr marL="109728" marR="109728" marT="54864" marB="54864" anchor="ctr">
                    <a:solidFill>
                      <a:srgbClr val="EDE7ED"/>
                    </a:solidFill>
                  </a:tcPr>
                </a:tc>
                <a:tc>
                  <a:txBody>
                    <a:bodyPr/>
                    <a:lstStyle/>
                    <a:p>
                      <a:r>
                        <a:rPr lang="en-US" sz="1400"/>
                        <a:t>Configuration resources</a:t>
                      </a:r>
                    </a:p>
                  </a:txBody>
                  <a:tcPr marL="109728" marR="109728" marT="54864" marB="54864" anchor="ctr">
                    <a:solidFill>
                      <a:srgbClr val="EDE7ED"/>
                    </a:solidFill>
                  </a:tcPr>
                </a:tc>
                <a:tc>
                  <a:txBody>
                    <a:bodyPr/>
                    <a:lstStyle/>
                    <a:p>
                      <a:r>
                        <a:rPr lang="en-US" sz="1400"/>
                        <a:t>Customer organization, service partner (opt)</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1365099824"/>
                  </a:ext>
                </a:extLst>
              </a:tr>
              <a:tr h="420624">
                <a:tc>
                  <a:txBody>
                    <a:bodyPr/>
                    <a:lstStyle/>
                    <a:p>
                      <a:endParaRPr lang="en-US" sz="1400" b="0">
                        <a:latin typeface="+mj-lt"/>
                      </a:endParaRPr>
                    </a:p>
                  </a:txBody>
                  <a:tcPr marL="109728" marR="109728" marT="54864" marB="54864" anchor="ctr">
                    <a:solidFill>
                      <a:srgbClr val="C1AFDF"/>
                    </a:solidFill>
                  </a:tcPr>
                </a:tc>
                <a:tc>
                  <a:txBody>
                    <a:bodyPr/>
                    <a:lstStyle/>
                    <a:p>
                      <a:r>
                        <a:rPr lang="en-US" sz="1400"/>
                        <a:t>Advanced Deployment Guides</a:t>
                      </a:r>
                      <a:endParaRPr lang="en-US" sz="1400">
                        <a:highlight>
                          <a:srgbClr val="FFFF00"/>
                        </a:highlight>
                      </a:endParaRPr>
                    </a:p>
                  </a:txBody>
                  <a:tcPr marL="109728" marR="109728" marT="54864" marB="54864" anchor="ctr">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MSFT support, service partner (opt)</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1012349897"/>
                  </a:ext>
                </a:extLst>
              </a:tr>
              <a:tr h="420624">
                <a:tc>
                  <a:txBody>
                    <a:bodyPr/>
                    <a:lstStyle/>
                    <a:p>
                      <a:r>
                        <a:rPr lang="en-US" sz="1400" b="0">
                          <a:latin typeface="+mj-lt"/>
                        </a:rPr>
                        <a:t>Train and adopt</a:t>
                      </a:r>
                    </a:p>
                  </a:txBody>
                  <a:tcPr marL="109728" marR="109728" marT="54864" marB="54864" anchor="ctr">
                    <a:solidFill>
                      <a:srgbClr val="EDE7ED"/>
                    </a:solidFill>
                  </a:tcPr>
                </a:tc>
                <a:tc>
                  <a:txBody>
                    <a:bodyPr/>
                    <a:lstStyle/>
                    <a:p>
                      <a:r>
                        <a:rPr lang="en-US" sz="1400"/>
                        <a:t>Communication plan</a:t>
                      </a:r>
                    </a:p>
                  </a:txBody>
                  <a:tcPr marL="109728" marR="109728" marT="54864" marB="54864" anchor="ctr">
                    <a:solidFill>
                      <a:srgbClr val="EDE7ED"/>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service partner (opt)</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165209080"/>
                  </a:ext>
                </a:extLst>
              </a:tr>
              <a:tr h="420624">
                <a:tc>
                  <a:txBody>
                    <a:bodyPr/>
                    <a:lstStyle/>
                    <a:p>
                      <a:endParaRPr lang="en-US" sz="1400" b="0">
                        <a:latin typeface="+mj-lt"/>
                      </a:endParaRPr>
                    </a:p>
                  </a:txBody>
                  <a:tcPr marL="109728" marR="109728" marT="54864" marB="54864" anchor="ctr">
                    <a:solidFill>
                      <a:srgbClr val="C1AFDF"/>
                    </a:solidFill>
                  </a:tcPr>
                </a:tc>
                <a:tc>
                  <a:txBody>
                    <a:bodyPr/>
                    <a:lstStyle/>
                    <a:p>
                      <a:r>
                        <a:rPr lang="en-US" sz="1400"/>
                        <a:t>Training strategy</a:t>
                      </a:r>
                    </a:p>
                  </a:txBody>
                  <a:tcPr marL="109728" marR="109728" marT="54864" marB="54864" anchor="ctr">
                    <a:solidFill>
                      <a:srgbClr val="C1AFDF"/>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a:t>Customer organization, MSFT support for training</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3000071667"/>
                  </a:ext>
                </a:extLst>
              </a:tr>
              <a:tr h="420624">
                <a:tc>
                  <a:txBody>
                    <a:bodyPr/>
                    <a:lstStyle/>
                    <a:p>
                      <a:endParaRPr lang="en-US" sz="1400" b="0">
                        <a:latin typeface="+mj-lt"/>
                      </a:endParaRPr>
                    </a:p>
                  </a:txBody>
                  <a:tcPr marL="109728" marR="109728" marT="54864" marB="54864" anchor="ctr">
                    <a:solidFill>
                      <a:srgbClr val="EDE7ED"/>
                    </a:solidFill>
                  </a:tcPr>
                </a:tc>
                <a:tc>
                  <a:txBody>
                    <a:bodyPr/>
                    <a:lstStyle/>
                    <a:p>
                      <a:r>
                        <a:rPr lang="en-US" sz="1400"/>
                        <a:t>Align training strategy to launch plan</a:t>
                      </a:r>
                    </a:p>
                  </a:txBody>
                  <a:tcPr marL="109728" marR="109728" marT="54864" marB="54864" anchor="ctr">
                    <a:solidFill>
                      <a:srgbClr val="EDE7ED"/>
                    </a:solidFill>
                  </a:tcPr>
                </a:tc>
                <a:tc>
                  <a:txBody>
                    <a:bodyPr/>
                    <a:lstStyle/>
                    <a:p>
                      <a:r>
                        <a:rPr lang="en-US" sz="1400"/>
                        <a:t>Customer organization, service partner (opt)</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1490614865"/>
                  </a:ext>
                </a:extLst>
              </a:tr>
              <a:tr h="420624">
                <a:tc>
                  <a:txBody>
                    <a:bodyPr/>
                    <a:lstStyle/>
                    <a:p>
                      <a:r>
                        <a:rPr lang="en-US" sz="1400" b="0">
                          <a:latin typeface="+mj-lt"/>
                        </a:rPr>
                        <a:t>Drive value</a:t>
                      </a:r>
                    </a:p>
                  </a:txBody>
                  <a:tcPr marL="109728" marR="109728" marT="54864" marB="54864" anchor="ctr">
                    <a:solidFill>
                      <a:srgbClr val="C1AFDF"/>
                    </a:solidFill>
                  </a:tcPr>
                </a:tc>
                <a:tc>
                  <a:txBody>
                    <a:bodyPr/>
                    <a:lstStyle/>
                    <a:p>
                      <a:r>
                        <a:rPr lang="en-US" sz="1400"/>
                        <a:t>Gather insights – monitor satisfaction and success metrics</a:t>
                      </a:r>
                    </a:p>
                  </a:txBody>
                  <a:tcPr marL="109728" marR="109728" marT="54864" marB="54864" anchor="ctr">
                    <a:solidFill>
                      <a:srgbClr val="C1AFDF"/>
                    </a:solidFill>
                  </a:tcPr>
                </a:tc>
                <a:tc>
                  <a:txBody>
                    <a:bodyPr/>
                    <a:lstStyle/>
                    <a:p>
                      <a:r>
                        <a:rPr lang="en-US" sz="1400"/>
                        <a:t>Customer organization, MSFT support, service partner (opt)</a:t>
                      </a:r>
                    </a:p>
                  </a:txBody>
                  <a:tcPr marL="109728" marR="109728" marT="54864" marB="54864" anchor="ctr">
                    <a:solidFill>
                      <a:srgbClr val="C1AFDF"/>
                    </a:solidFill>
                  </a:tcPr>
                </a:tc>
                <a:tc>
                  <a:txBody>
                    <a:bodyPr/>
                    <a:lstStyle/>
                    <a:p>
                      <a:endParaRPr lang="en-US" sz="1400"/>
                    </a:p>
                  </a:txBody>
                  <a:tcPr marL="109728" marR="109728" marT="54864" marB="54864" anchor="ctr">
                    <a:solidFill>
                      <a:srgbClr val="C1AFDF"/>
                    </a:solidFill>
                  </a:tcPr>
                </a:tc>
                <a:extLst>
                  <a:ext uri="{0D108BD9-81ED-4DB2-BD59-A6C34878D82A}">
                    <a16:rowId xmlns:a16="http://schemas.microsoft.com/office/drawing/2014/main" val="1678663431"/>
                  </a:ext>
                </a:extLst>
              </a:tr>
              <a:tr h="420624">
                <a:tc>
                  <a:txBody>
                    <a:bodyPr/>
                    <a:lstStyle/>
                    <a:p>
                      <a:endParaRPr lang="en-US" sz="1400" b="0">
                        <a:latin typeface="+mj-lt"/>
                      </a:endParaRPr>
                    </a:p>
                  </a:txBody>
                  <a:tcPr marL="109728" marR="109728" marT="54864" marB="54864" anchor="ctr">
                    <a:solidFill>
                      <a:srgbClr val="EDE7ED"/>
                    </a:solidFill>
                  </a:tcPr>
                </a:tc>
                <a:tc>
                  <a:txBody>
                    <a:bodyPr/>
                    <a:lstStyle/>
                    <a:p>
                      <a:r>
                        <a:rPr lang="en-US" sz="1400"/>
                        <a:t>Reinforce adoption</a:t>
                      </a:r>
                    </a:p>
                  </a:txBody>
                  <a:tcPr marL="109728" marR="109728" marT="54864" marB="54864" anchor="ctr">
                    <a:solidFill>
                      <a:srgbClr val="EDE7ED"/>
                    </a:solidFill>
                  </a:tcPr>
                </a:tc>
                <a:tc>
                  <a:txBody>
                    <a:bodyPr/>
                    <a:lstStyle/>
                    <a:p>
                      <a:r>
                        <a:rPr lang="en-US" sz="1400"/>
                        <a:t>Customer organization</a:t>
                      </a:r>
                    </a:p>
                  </a:txBody>
                  <a:tcPr marL="109728" marR="109728" marT="54864" marB="54864" anchor="ctr">
                    <a:solidFill>
                      <a:srgbClr val="EDE7ED"/>
                    </a:solidFill>
                  </a:tcPr>
                </a:tc>
                <a:tc>
                  <a:txBody>
                    <a:bodyPr/>
                    <a:lstStyle/>
                    <a:p>
                      <a:endParaRPr lang="en-US" sz="1400"/>
                    </a:p>
                  </a:txBody>
                  <a:tcPr marL="109728" marR="109728" marT="54864" marB="54864" anchor="ctr">
                    <a:solidFill>
                      <a:srgbClr val="EDE7ED"/>
                    </a:solidFill>
                  </a:tcPr>
                </a:tc>
                <a:extLst>
                  <a:ext uri="{0D108BD9-81ED-4DB2-BD59-A6C34878D82A}">
                    <a16:rowId xmlns:a16="http://schemas.microsoft.com/office/drawing/2014/main" val="39442643"/>
                  </a:ext>
                </a:extLst>
              </a:tr>
            </a:tbl>
          </a:graphicData>
        </a:graphic>
      </p:graphicFrame>
    </p:spTree>
    <p:extLst>
      <p:ext uri="{BB962C8B-B14F-4D97-AF65-F5344CB8AC3E}">
        <p14:creationId xmlns:p14="http://schemas.microsoft.com/office/powerpoint/2010/main" val="1695301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24000">
              <a:srgbClr val="2F345B"/>
            </a:gs>
            <a:gs pos="99000">
              <a:srgbClr val="0078D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A1628-4632-D792-F070-671D3E7ABAC3}"/>
              </a:ext>
            </a:extLst>
          </p:cNvPr>
          <p:cNvSpPr>
            <a:spLocks noGrp="1"/>
          </p:cNvSpPr>
          <p:nvPr>
            <p:ph type="title"/>
          </p:nvPr>
        </p:nvSpPr>
        <p:spPr>
          <a:xfrm>
            <a:off x="701039" y="3642969"/>
            <a:ext cx="8802275" cy="598318"/>
          </a:xfrm>
        </p:spPr>
        <p:txBody>
          <a:bodyPr/>
          <a:lstStyle/>
          <a:p>
            <a:r>
              <a:rPr lang="en-US"/>
              <a:t>Monitor your Reporting</a:t>
            </a:r>
          </a:p>
        </p:txBody>
      </p:sp>
      <p:sp>
        <p:nvSpPr>
          <p:cNvPr id="3" name="TextBox 2" descr="Three.">
            <a:extLst>
              <a:ext uri="{FF2B5EF4-FFF2-40B4-BE49-F238E27FC236}">
                <a16:creationId xmlns:a16="http://schemas.microsoft.com/office/drawing/2014/main" id="{1CFDEE6D-2E56-0390-7179-B4DA9835903F}"/>
              </a:ext>
            </a:extLst>
          </p:cNvPr>
          <p:cNvSpPr txBox="1"/>
          <p:nvPr/>
        </p:nvSpPr>
        <p:spPr>
          <a:xfrm>
            <a:off x="9775792" y="816581"/>
            <a:ext cx="5227320" cy="7413019"/>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defTabSz="1097280"/>
            <a:r>
              <a:rPr lang="en-US" sz="60000" b="1">
                <a:solidFill>
                  <a:srgbClr val="FFFFFF"/>
                </a:solidFill>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399959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1AA1AF-6B79-2D9B-9571-8674E82745B5}"/>
              </a:ext>
            </a:extLst>
          </p:cNvPr>
          <p:cNvSpPr>
            <a:spLocks noGrp="1"/>
          </p:cNvSpPr>
          <p:nvPr>
            <p:ph type="title"/>
          </p:nvPr>
        </p:nvSpPr>
        <p:spPr>
          <a:xfrm>
            <a:off x="705916" y="585575"/>
            <a:ext cx="13222224" cy="590931"/>
          </a:xfrm>
        </p:spPr>
        <p:txBody>
          <a:bodyPr/>
          <a:lstStyle/>
          <a:p>
            <a:r>
              <a:rPr lang="en-US" sz="3840" b="1" spc="0">
                <a:ln>
                  <a:noFill/>
                </a:ln>
                <a:latin typeface="Segoe UI"/>
                <a:cs typeface="Segoe UI"/>
              </a:rPr>
              <a:t>❸</a:t>
            </a:r>
            <a:r>
              <a:rPr lang="en-US" sz="3840">
                <a:solidFill>
                  <a:srgbClr val="C00000"/>
                </a:solidFill>
                <a:latin typeface="+mn-lt"/>
                <a:cs typeface="Segoe UI"/>
              </a:rPr>
              <a:t> </a:t>
            </a:r>
            <a:r>
              <a:rPr lang="en-US" sz="3840"/>
              <a:t>Monitor your Reporting.</a:t>
            </a:r>
            <a:endParaRPr lang="en-US" sz="3840" b="1"/>
          </a:p>
        </p:txBody>
      </p:sp>
      <p:pic>
        <p:nvPicPr>
          <p:cNvPr id="15" name="Picture 14" descr="Screen shot of the reporting in Amplify ">
            <a:extLst>
              <a:ext uri="{FF2B5EF4-FFF2-40B4-BE49-F238E27FC236}">
                <a16:creationId xmlns:a16="http://schemas.microsoft.com/office/drawing/2014/main" id="{8A6730AE-96A5-EDBC-A89B-67963E68551B}"/>
              </a:ext>
            </a:extLst>
          </p:cNvPr>
          <p:cNvPicPr>
            <a:picLocks noChangeAspect="1"/>
          </p:cNvPicPr>
          <p:nvPr/>
        </p:nvPicPr>
        <p:blipFill>
          <a:blip r:embed="rId3"/>
          <a:stretch>
            <a:fillRect/>
          </a:stretch>
        </p:blipFill>
        <p:spPr>
          <a:xfrm>
            <a:off x="469548" y="2061789"/>
            <a:ext cx="6845652" cy="3187106"/>
          </a:xfrm>
          <a:prstGeom prst="rect">
            <a:avLst/>
          </a:prstGeom>
        </p:spPr>
      </p:pic>
      <p:sp>
        <p:nvSpPr>
          <p:cNvPr id="19" name="TextBox 18">
            <a:extLst>
              <a:ext uri="{FF2B5EF4-FFF2-40B4-BE49-F238E27FC236}">
                <a16:creationId xmlns:a16="http://schemas.microsoft.com/office/drawing/2014/main" id="{4D0DC8FD-4734-6EB1-3709-5B989E7ED87E}"/>
              </a:ext>
            </a:extLst>
          </p:cNvPr>
          <p:cNvSpPr txBox="1"/>
          <p:nvPr/>
        </p:nvSpPr>
        <p:spPr>
          <a:xfrm>
            <a:off x="7600208" y="2363190"/>
            <a:ext cx="6210795" cy="5539978"/>
          </a:xfrm>
          <a:prstGeom prst="rect">
            <a:avLst/>
          </a:prstGeom>
          <a:noFill/>
        </p:spPr>
        <p:txBody>
          <a:bodyPr wrap="square" lIns="0" tIns="0" rIns="0" bIns="0" rtlCol="0">
            <a:spAutoFit/>
          </a:bodyPr>
          <a:lstStyle/>
          <a:p>
            <a:pPr algn="l"/>
            <a:r>
              <a:rPr lang="en-US" sz="2000"/>
              <a:t>Better reporting = better results</a:t>
            </a:r>
          </a:p>
          <a:p>
            <a:pPr algn="l"/>
            <a:endParaRPr lang="en-US" sz="2000"/>
          </a:p>
          <a:p>
            <a:pPr algn="l"/>
            <a:r>
              <a:rPr lang="en-US" sz="2000"/>
              <a:t>Monitor your unique views across which channels</a:t>
            </a:r>
          </a:p>
          <a:p>
            <a:pPr marL="342900" indent="-342900" algn="l">
              <a:buFont typeface="Arial" panose="020B0604020202020204" pitchFamily="34" charset="0"/>
              <a:buChar char="•"/>
            </a:pPr>
            <a:r>
              <a:rPr lang="en-US" sz="2000"/>
              <a:t>Are you having users across multiple channels? </a:t>
            </a:r>
          </a:p>
          <a:p>
            <a:pPr marL="342900" indent="-342900" algn="l">
              <a:buFont typeface="Arial" panose="020B0604020202020204" pitchFamily="34" charset="0"/>
              <a:buChar char="•"/>
            </a:pPr>
            <a:r>
              <a:rPr lang="en-US" sz="2000"/>
              <a:t>Is there one channel that majority of people are going to? </a:t>
            </a:r>
          </a:p>
          <a:p>
            <a:pPr marL="342900" indent="-342900" algn="l">
              <a:buFont typeface="Arial" panose="020B0604020202020204" pitchFamily="34" charset="0"/>
              <a:buChar char="•"/>
            </a:pPr>
            <a:r>
              <a:rPr lang="en-US" sz="2000"/>
              <a:t>Is there a single author that people engage with their writing style more?</a:t>
            </a:r>
          </a:p>
          <a:p>
            <a:pPr algn="l"/>
            <a:endParaRPr lang="en-US" sz="2000"/>
          </a:p>
          <a:p>
            <a:pPr algn="l"/>
            <a:r>
              <a:rPr lang="en-US" sz="2000"/>
              <a:t>Is your message being promoted to others? Which channels are being used?  </a:t>
            </a:r>
          </a:p>
          <a:p>
            <a:pPr algn="l"/>
            <a:endParaRPr lang="en-US" sz="2000"/>
          </a:p>
          <a:p>
            <a:pPr algn="l"/>
            <a:r>
              <a:rPr lang="en-US" sz="2000"/>
              <a:t>Understand the detailed reports from each of your communication. Where you are getting sentiment across which channels. </a:t>
            </a:r>
          </a:p>
          <a:p>
            <a:pPr algn="l"/>
            <a:endParaRPr lang="en-US" sz="2000"/>
          </a:p>
          <a:p>
            <a:pPr algn="l"/>
            <a:r>
              <a:rPr lang="en-US" sz="2000"/>
              <a:t>Use analytics from Viva Insights or other 3</a:t>
            </a:r>
            <a:r>
              <a:rPr lang="en-US" sz="2000" baseline="30000"/>
              <a:t>rd</a:t>
            </a:r>
            <a:r>
              <a:rPr lang="en-US" sz="2000"/>
              <a:t> party systems to see your organization details. </a:t>
            </a:r>
          </a:p>
        </p:txBody>
      </p:sp>
      <p:pic>
        <p:nvPicPr>
          <p:cNvPr id="21" name="Picture 20" descr="Detailed reporting screen shot in Amplify. ">
            <a:extLst>
              <a:ext uri="{FF2B5EF4-FFF2-40B4-BE49-F238E27FC236}">
                <a16:creationId xmlns:a16="http://schemas.microsoft.com/office/drawing/2014/main" id="{CFB08C1A-9A12-BDAC-BC2A-422DDA91278E}"/>
              </a:ext>
            </a:extLst>
          </p:cNvPr>
          <p:cNvPicPr>
            <a:picLocks noChangeAspect="1"/>
          </p:cNvPicPr>
          <p:nvPr/>
        </p:nvPicPr>
        <p:blipFill>
          <a:blip r:embed="rId4"/>
          <a:stretch>
            <a:fillRect/>
          </a:stretch>
        </p:blipFill>
        <p:spPr>
          <a:xfrm>
            <a:off x="469547" y="5508166"/>
            <a:ext cx="6897011" cy="2014297"/>
          </a:xfrm>
          <a:prstGeom prst="rect">
            <a:avLst/>
          </a:prstGeom>
        </p:spPr>
      </p:pic>
    </p:spTree>
    <p:extLst>
      <p:ext uri="{BB962C8B-B14F-4D97-AF65-F5344CB8AC3E}">
        <p14:creationId xmlns:p14="http://schemas.microsoft.com/office/powerpoint/2010/main" val="207393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DEE6356-CC75-760F-38AC-DAA033A5B58A}"/>
              </a:ext>
            </a:extLst>
          </p:cNvPr>
          <p:cNvSpPr>
            <a:spLocks noGrp="1"/>
          </p:cNvSpPr>
          <p:nvPr>
            <p:ph type="title"/>
          </p:nvPr>
        </p:nvSpPr>
        <p:spPr>
          <a:xfrm>
            <a:off x="578513" y="1941789"/>
            <a:ext cx="8786989" cy="884766"/>
          </a:xfrm>
        </p:spPr>
        <p:txBody>
          <a:bodyPr/>
          <a:lstStyle/>
          <a:p>
            <a:r>
              <a:rPr lang="en-US">
                <a:solidFill>
                  <a:schemeClr val="tx1"/>
                </a:solidFill>
              </a:rPr>
              <a:t>Additional resources</a:t>
            </a:r>
          </a:p>
        </p:txBody>
      </p:sp>
    </p:spTree>
    <p:extLst>
      <p:ext uri="{BB962C8B-B14F-4D97-AF65-F5344CB8AC3E}">
        <p14:creationId xmlns:p14="http://schemas.microsoft.com/office/powerpoint/2010/main" val="3577174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718341-4ED8-CC7B-7084-8B5244A6EA5F}"/>
              </a:ext>
            </a:extLst>
          </p:cNvPr>
          <p:cNvSpPr>
            <a:spLocks noGrp="1"/>
          </p:cNvSpPr>
          <p:nvPr>
            <p:ph type="title"/>
          </p:nvPr>
        </p:nvSpPr>
        <p:spPr>
          <a:xfrm>
            <a:off x="705916" y="548640"/>
            <a:ext cx="13222224" cy="553998"/>
          </a:xfrm>
        </p:spPr>
        <p:txBody>
          <a:bodyPr/>
          <a:lstStyle/>
          <a:p>
            <a:r>
              <a:rPr lang="en-US" sz="3600"/>
              <a:t>Additional resources</a:t>
            </a:r>
          </a:p>
        </p:txBody>
      </p:sp>
      <p:sp>
        <p:nvSpPr>
          <p:cNvPr id="6" name="Rectangle 5">
            <a:extLst>
              <a:ext uri="{FF2B5EF4-FFF2-40B4-BE49-F238E27FC236}">
                <a16:creationId xmlns:a16="http://schemas.microsoft.com/office/drawing/2014/main" id="{51E63F79-ED87-58DF-8D26-3BBB0CEC2D6A}"/>
              </a:ext>
              <a:ext uri="{C183D7F6-B498-43B3-948B-1728B52AA6E4}">
                <adec:decorative xmlns:adec="http://schemas.microsoft.com/office/drawing/2017/decorative" val="1"/>
              </a:ext>
            </a:extLst>
          </p:cNvPr>
          <p:cNvSpPr/>
          <p:nvPr/>
        </p:nvSpPr>
        <p:spPr bwMode="auto">
          <a:xfrm>
            <a:off x="642722" y="1500979"/>
            <a:ext cx="5874191" cy="67373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64041396-702F-84FC-B388-4A32AEBDB416}"/>
              </a:ext>
            </a:extLst>
          </p:cNvPr>
          <p:cNvSpPr/>
          <p:nvPr/>
        </p:nvSpPr>
        <p:spPr bwMode="auto">
          <a:xfrm>
            <a:off x="1199924" y="1683959"/>
            <a:ext cx="3818788"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14400" rtl="0" eaLnBrk="1" fontAlgn="auto" latinLnBrk="0" hangingPunct="1">
              <a:spcBef>
                <a:spcPts val="0"/>
              </a:spcBef>
              <a:spcAft>
                <a:spcPts val="80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Microsoft adoption resources</a:t>
            </a:r>
          </a:p>
        </p:txBody>
      </p:sp>
      <p:sp>
        <p:nvSpPr>
          <p:cNvPr id="8" name="Arrow: Bent 7">
            <a:extLst>
              <a:ext uri="{FF2B5EF4-FFF2-40B4-BE49-F238E27FC236}">
                <a16:creationId xmlns:a16="http://schemas.microsoft.com/office/drawing/2014/main" id="{CAD19136-0A4E-0A35-4316-DEFF8EFF3271}"/>
              </a:ext>
              <a:ext uri="{C183D7F6-B498-43B3-948B-1728B52AA6E4}">
                <adec:decorative xmlns:adec="http://schemas.microsoft.com/office/drawing/2017/decorative" val="1"/>
              </a:ext>
            </a:extLst>
          </p:cNvPr>
          <p:cNvSpPr/>
          <p:nvPr/>
        </p:nvSpPr>
        <p:spPr bwMode="auto">
          <a:xfrm rot="16200000" flipH="1">
            <a:off x="-450847" y="2469527"/>
            <a:ext cx="6853644" cy="4666501"/>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9" name="Arrow: Bent 8">
            <a:extLst>
              <a:ext uri="{FF2B5EF4-FFF2-40B4-BE49-F238E27FC236}">
                <a16:creationId xmlns:a16="http://schemas.microsoft.com/office/drawing/2014/main" id="{9FA3C033-23C2-15F3-6886-301F5BD976D7}"/>
              </a:ext>
              <a:ext uri="{C183D7F6-B498-43B3-948B-1728B52AA6E4}">
                <adec:decorative xmlns:adec="http://schemas.microsoft.com/office/drawing/2017/decorative" val="1"/>
              </a:ext>
            </a:extLst>
          </p:cNvPr>
          <p:cNvSpPr/>
          <p:nvPr/>
        </p:nvSpPr>
        <p:spPr bwMode="auto">
          <a:xfrm rot="5400000">
            <a:off x="2247984" y="3960671"/>
            <a:ext cx="6853647" cy="1684210"/>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0" name="Oval 9">
            <a:extLst>
              <a:ext uri="{FF2B5EF4-FFF2-40B4-BE49-F238E27FC236}">
                <a16:creationId xmlns:a16="http://schemas.microsoft.com/office/drawing/2014/main" id="{1DDB2DBD-52E0-B736-156F-635A837E1F14}"/>
              </a:ext>
              <a:ext uri="{C183D7F6-B498-43B3-948B-1728B52AA6E4}">
                <adec:decorative xmlns:adec="http://schemas.microsoft.com/office/drawing/2017/decorative" val="1"/>
              </a:ext>
            </a:extLst>
          </p:cNvPr>
          <p:cNvSpPr/>
          <p:nvPr/>
        </p:nvSpPr>
        <p:spPr bwMode="auto">
          <a:xfrm>
            <a:off x="390824" y="1521271"/>
            <a:ext cx="633156" cy="633154"/>
          </a:xfrm>
          <a:prstGeom prst="ellipse">
            <a:avLst/>
          </a:prstGeom>
          <a:solidFill>
            <a:schemeClr val="bg1"/>
          </a:solidFill>
          <a:ln w="1270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err="1">
              <a:gradFill>
                <a:gsLst>
                  <a:gs pos="0">
                    <a:srgbClr val="505050"/>
                  </a:gs>
                  <a:gs pos="100000">
                    <a:srgbClr val="505050"/>
                  </a:gs>
                </a:gsLst>
                <a:lin ang="5400000" scaled="1"/>
              </a:gradFill>
            </a:endParaRPr>
          </a:p>
        </p:txBody>
      </p:sp>
      <p:sp>
        <p:nvSpPr>
          <p:cNvPr id="11" name="TextBox 10">
            <a:extLst>
              <a:ext uri="{FF2B5EF4-FFF2-40B4-BE49-F238E27FC236}">
                <a16:creationId xmlns:a16="http://schemas.microsoft.com/office/drawing/2014/main" id="{867048E6-6791-ADC6-FD7A-1F75E11C5D2A}"/>
              </a:ext>
            </a:extLst>
          </p:cNvPr>
          <p:cNvSpPr txBox="1"/>
          <p:nvPr/>
        </p:nvSpPr>
        <p:spPr>
          <a:xfrm>
            <a:off x="930299" y="2320035"/>
            <a:ext cx="5281815" cy="3924151"/>
          </a:xfrm>
          <a:prstGeom prst="rect">
            <a:avLst/>
          </a:prstGeom>
          <a:noFill/>
        </p:spPr>
        <p:txBody>
          <a:bodyPr wrap="square" lIns="0" rIns="91440">
            <a:spAutoFit/>
          </a:bodyPr>
          <a:lstStyle/>
          <a:p>
            <a:pPr marL="206375" indent="-206375">
              <a:spcAft>
                <a:spcPts val="900"/>
              </a:spcAft>
              <a:buFont typeface="Arial" panose="020B0604020202020204" pitchFamily="34" charset="0"/>
              <a:buChar char="•"/>
              <a:defRPr/>
            </a:pPr>
            <a:r>
              <a:rPr lang="en-US"/>
              <a:t>Review and download Viva Amplify resources on adoption.microsoft.com, including technical documentation, poster materials, campaign catalog and a Viva Amplify 101 which walks through the entire product.</a:t>
            </a:r>
            <a:endParaRPr kumimoji="0" lang="en-US" i="0" u="none" strike="noStrike" kern="1200" cap="none" spc="0" normalizeH="0" baseline="0" noProof="0">
              <a:ln>
                <a:noFill/>
              </a:ln>
              <a:effectLst/>
              <a:uLnTx/>
              <a:uFillTx/>
              <a:ea typeface="+mn-ea"/>
              <a:cs typeface="Segoe UI"/>
              <a:hlinkClick r:id="rId2"/>
            </a:endParaRPr>
          </a:p>
          <a:p>
            <a:pPr marL="206375" marR="0" lvl="0" indent="-206375"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i="0" u="none" strike="noStrike" kern="1200" cap="none" spc="0" normalizeH="0" baseline="0" noProof="0">
                <a:ln>
                  <a:noFill/>
                </a:ln>
                <a:effectLst/>
                <a:uLnTx/>
                <a:uFillTx/>
                <a:ea typeface="+mn-ea"/>
                <a:cs typeface="Segoe UI"/>
                <a:hlinkClick r:id="rId2"/>
              </a:rPr>
              <a:t>Microsoft FastTrack for Viva</a:t>
            </a:r>
            <a:r>
              <a:rPr kumimoji="0" lang="en-US" i="0" u="none" strike="noStrike" kern="1200" cap="none" spc="0" normalizeH="0" baseline="0" noProof="0">
                <a:ln>
                  <a:noFill/>
                </a:ln>
                <a:effectLst/>
                <a:uLnTx/>
                <a:uFillTx/>
                <a:ea typeface="+mn-ea"/>
                <a:cs typeface="Segoe UI"/>
              </a:rPr>
              <a:t>: Deployment assistance including support from Microsoft engineers with technical expertise on Microsoft Viva</a:t>
            </a:r>
            <a:r>
              <a:rPr lang="en-US">
                <a:cs typeface="Segoe UI"/>
              </a:rPr>
              <a:t> </a:t>
            </a:r>
            <a:r>
              <a:rPr kumimoji="0" lang="en-US" i="0" u="none" strike="noStrike" kern="1200" cap="none" spc="0" normalizeH="0" baseline="0" noProof="0">
                <a:ln>
                  <a:noFill/>
                </a:ln>
                <a:effectLst/>
                <a:uLnTx/>
                <a:uFillTx/>
                <a:ea typeface="+mn-ea"/>
                <a:cs typeface="Segoe UI"/>
              </a:rPr>
              <a:t>and other Microsoft tools.</a:t>
            </a:r>
          </a:p>
          <a:p>
            <a:pPr marL="206375" indent="-206375">
              <a:spcAft>
                <a:spcPts val="900"/>
              </a:spcAft>
              <a:buFont typeface="Arial" panose="020B0604020202020204" pitchFamily="34" charset="0"/>
              <a:buChar char="•"/>
              <a:defRPr/>
            </a:pPr>
            <a:r>
              <a:rPr lang="en-US"/>
              <a:t>Other Microsoft reps: contact your account lead to see what is available to you for adoption support, i.e., customer success reps, consultants, etc.</a:t>
            </a:r>
          </a:p>
        </p:txBody>
      </p:sp>
      <p:sp>
        <p:nvSpPr>
          <p:cNvPr id="12" name="Rectangle 11">
            <a:extLst>
              <a:ext uri="{FF2B5EF4-FFF2-40B4-BE49-F238E27FC236}">
                <a16:creationId xmlns:a16="http://schemas.microsoft.com/office/drawing/2014/main" id="{07E534D4-EA09-8524-593D-B0575025B1BB}"/>
              </a:ext>
              <a:ext uri="{C183D7F6-B498-43B3-948B-1728B52AA6E4}">
                <adec:decorative xmlns:adec="http://schemas.microsoft.com/office/drawing/2017/decorative" val="1"/>
              </a:ext>
            </a:extLst>
          </p:cNvPr>
          <p:cNvSpPr/>
          <p:nvPr/>
        </p:nvSpPr>
        <p:spPr bwMode="auto">
          <a:xfrm>
            <a:off x="7127390" y="1521272"/>
            <a:ext cx="5915664" cy="6331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2C99024-8750-7FAC-A14B-8BE8A58EAE7E}"/>
              </a:ext>
            </a:extLst>
          </p:cNvPr>
          <p:cNvSpPr/>
          <p:nvPr/>
        </p:nvSpPr>
        <p:spPr bwMode="auto">
          <a:xfrm>
            <a:off x="7624673" y="1683961"/>
            <a:ext cx="5232773"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Aft>
                <a:spcPts val="800"/>
              </a:spcAft>
              <a:defRPr/>
            </a:pPr>
            <a:r>
              <a:rPr lang="en-US" sz="2000">
                <a:solidFill>
                  <a:srgbClr val="0078D4"/>
                </a:solidFill>
                <a:latin typeface="Segoe UI Semibold"/>
              </a:rPr>
              <a:t>Learn more about Viva Amplify</a:t>
            </a:r>
            <a:endParaRPr lang="en-US" sz="2000">
              <a:solidFill>
                <a:srgbClr val="0078D4"/>
              </a:solidFill>
              <a:highlight>
                <a:srgbClr val="FFFF00"/>
              </a:highlight>
              <a:latin typeface="Segoe UI Semibold"/>
            </a:endParaRPr>
          </a:p>
        </p:txBody>
      </p:sp>
      <p:sp>
        <p:nvSpPr>
          <p:cNvPr id="14" name="TextBox 13">
            <a:extLst>
              <a:ext uri="{FF2B5EF4-FFF2-40B4-BE49-F238E27FC236}">
                <a16:creationId xmlns:a16="http://schemas.microsoft.com/office/drawing/2014/main" id="{FAF64469-8C69-B1D2-185F-D5E45FA89130}"/>
              </a:ext>
            </a:extLst>
          </p:cNvPr>
          <p:cNvSpPr txBox="1"/>
          <p:nvPr/>
        </p:nvSpPr>
        <p:spPr>
          <a:xfrm>
            <a:off x="7234621" y="2320035"/>
            <a:ext cx="5622825" cy="2577629"/>
          </a:xfrm>
          <a:prstGeom prst="rect">
            <a:avLst/>
          </a:prstGeom>
          <a:noFill/>
        </p:spPr>
        <p:txBody>
          <a:bodyPr wrap="square" lIns="0" rIns="0">
            <a:spAutoFit/>
          </a:bodyPr>
          <a:lstStyle>
            <a:defPPr>
              <a:defRPr lang="en-US"/>
            </a:defPPr>
            <a:lvl1pPr marL="171450" marR="0" lvl="0" indent="-171450" fontAlgn="auto">
              <a:spcBef>
                <a:spcPts val="0"/>
              </a:spcBef>
              <a:spcAft>
                <a:spcPts val="900"/>
              </a:spcAft>
              <a:buClrTx/>
              <a:buSzTx/>
              <a:buFont typeface="Arial" panose="020B0604020202020204" pitchFamily="34" charset="0"/>
              <a:buChar char="•"/>
              <a:tabLst/>
              <a:defRPr kumimoji="0" sz="1600" b="0" i="0" u="none" strike="noStrike" cap="none" spc="0" normalizeH="0" baseline="0">
                <a:ln>
                  <a:noFill/>
                </a:ln>
                <a:effectLst/>
                <a:uLnTx/>
                <a:uFillTx/>
                <a:latin typeface="Segoe UI"/>
                <a:cs typeface="Segoe UI"/>
              </a:defRPr>
            </a:lvl1pPr>
          </a:lstStyle>
          <a:p>
            <a:pPr marL="206375" indent="-206375"/>
            <a:r>
              <a:rPr lang="en-US" sz="1800">
                <a:latin typeface="+mn-lt"/>
                <a:cs typeface="Segoe UI"/>
              </a:rPr>
              <a:t>Check out the Viva Amplify guided simulation for a walkthrough of using the product. </a:t>
            </a:r>
            <a:r>
              <a:rPr lang="fr-FR" sz="2000">
                <a:hlinkClick r:id="rId3"/>
              </a:rPr>
              <a:t>Employee Communication Management | Microsoft Viva Amplify</a:t>
            </a:r>
            <a:endParaRPr lang="en-US" sz="1800">
              <a:latin typeface="+mn-lt"/>
              <a:cs typeface="Segoe UI"/>
            </a:endParaRPr>
          </a:p>
          <a:p>
            <a:pPr marL="206375" indent="-206375"/>
            <a:r>
              <a:rPr lang="en-US" sz="1800">
                <a:latin typeface="+mn-lt"/>
              </a:rPr>
              <a:t>Read the Viva Amplify technical documentation articles for detailed instructions on technical deployment and admin setup. </a:t>
            </a:r>
            <a:r>
              <a:rPr lang="en-US" sz="2000">
                <a:hlinkClick r:id="rId4"/>
              </a:rPr>
              <a:t>Introduction to Viva Amplify - Microsoft Support</a:t>
            </a:r>
            <a:endParaRPr lang="en-US" sz="1800">
              <a:latin typeface="+mn-lt"/>
            </a:endParaRPr>
          </a:p>
        </p:txBody>
      </p:sp>
      <p:sp>
        <p:nvSpPr>
          <p:cNvPr id="15" name="Browser">
            <a:extLst>
              <a:ext uri="{FF2B5EF4-FFF2-40B4-BE49-F238E27FC236}">
                <a16:creationId xmlns:a16="http://schemas.microsoft.com/office/drawing/2014/main" id="{8A740E89-918E-78F0-73F9-0E343BCD1812}"/>
              </a:ext>
              <a:ext uri="{C183D7F6-B498-43B3-948B-1728B52AA6E4}">
                <adec:decorative xmlns:adec="http://schemas.microsoft.com/office/drawing/2017/decorative" val="1"/>
              </a:ext>
            </a:extLst>
          </p:cNvPr>
          <p:cNvSpPr>
            <a:spLocks noChangeAspect="1" noEditPoints="1"/>
          </p:cNvSpPr>
          <p:nvPr/>
        </p:nvSpPr>
        <p:spPr bwMode="auto">
          <a:xfrm>
            <a:off x="512404" y="1681788"/>
            <a:ext cx="389997" cy="312120"/>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6" name="Oval 15">
            <a:extLst>
              <a:ext uri="{FF2B5EF4-FFF2-40B4-BE49-F238E27FC236}">
                <a16:creationId xmlns:a16="http://schemas.microsoft.com/office/drawing/2014/main" id="{93ED4811-B718-0CB1-D5F3-1BAEA0B3CA35}"/>
              </a:ext>
              <a:ext uri="{C183D7F6-B498-43B3-948B-1728B52AA6E4}">
                <adec:decorative xmlns:adec="http://schemas.microsoft.com/office/drawing/2017/decorative" val="1"/>
              </a:ext>
            </a:extLst>
          </p:cNvPr>
          <p:cNvSpPr/>
          <p:nvPr/>
        </p:nvSpPr>
        <p:spPr bwMode="auto">
          <a:xfrm>
            <a:off x="9473224" y="5484050"/>
            <a:ext cx="1361559" cy="1361559"/>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Arrow: Bent 17">
            <a:extLst>
              <a:ext uri="{FF2B5EF4-FFF2-40B4-BE49-F238E27FC236}">
                <a16:creationId xmlns:a16="http://schemas.microsoft.com/office/drawing/2014/main" id="{4374A37B-EA62-7BCC-ACE6-CE634E1B6F05}"/>
              </a:ext>
              <a:ext uri="{C183D7F6-B498-43B3-948B-1728B52AA6E4}">
                <adec:decorative xmlns:adec="http://schemas.microsoft.com/office/drawing/2017/decorative" val="1"/>
              </a:ext>
            </a:extLst>
          </p:cNvPr>
          <p:cNvSpPr/>
          <p:nvPr/>
        </p:nvSpPr>
        <p:spPr bwMode="auto">
          <a:xfrm rot="16200000" flipH="1">
            <a:off x="6602528" y="1900819"/>
            <a:ext cx="6853644" cy="5803922"/>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Arrow: Bent 18">
            <a:extLst>
              <a:ext uri="{FF2B5EF4-FFF2-40B4-BE49-F238E27FC236}">
                <a16:creationId xmlns:a16="http://schemas.microsoft.com/office/drawing/2014/main" id="{D08C57DC-0480-B0A6-4BE3-EE2DA32565A2}"/>
              </a:ext>
              <a:ext uri="{C183D7F6-B498-43B3-948B-1728B52AA6E4}">
                <adec:decorative xmlns:adec="http://schemas.microsoft.com/office/drawing/2017/decorative" val="1"/>
              </a:ext>
            </a:extLst>
          </p:cNvPr>
          <p:cNvSpPr/>
          <p:nvPr/>
        </p:nvSpPr>
        <p:spPr bwMode="auto">
          <a:xfrm rot="5400000">
            <a:off x="9236265" y="4422813"/>
            <a:ext cx="6853646" cy="759929"/>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0" name="Oval 19">
            <a:extLst>
              <a:ext uri="{FF2B5EF4-FFF2-40B4-BE49-F238E27FC236}">
                <a16:creationId xmlns:a16="http://schemas.microsoft.com/office/drawing/2014/main" id="{D1F79F8A-C5F3-50D8-7EE1-E28EAB2A4382}"/>
              </a:ext>
              <a:ext uri="{C183D7F6-B498-43B3-948B-1728B52AA6E4}">
                <adec:decorative xmlns:adec="http://schemas.microsoft.com/office/drawing/2017/decorative" val="1"/>
              </a:ext>
            </a:extLst>
          </p:cNvPr>
          <p:cNvSpPr/>
          <p:nvPr/>
        </p:nvSpPr>
        <p:spPr bwMode="auto">
          <a:xfrm>
            <a:off x="6815574" y="1521272"/>
            <a:ext cx="633156" cy="63315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21" name="graduate">
            <a:extLst>
              <a:ext uri="{FF2B5EF4-FFF2-40B4-BE49-F238E27FC236}">
                <a16:creationId xmlns:a16="http://schemas.microsoft.com/office/drawing/2014/main" id="{C784D9D4-146D-D489-3DF6-7499D73EA7CD}"/>
              </a:ext>
              <a:ext uri="{C183D7F6-B498-43B3-948B-1728B52AA6E4}">
                <adec:decorative xmlns:adec="http://schemas.microsoft.com/office/drawing/2017/decorative" val="1"/>
              </a:ext>
            </a:extLst>
          </p:cNvPr>
          <p:cNvSpPr>
            <a:spLocks noChangeAspect="1" noEditPoints="1"/>
          </p:cNvSpPr>
          <p:nvPr/>
        </p:nvSpPr>
        <p:spPr bwMode="auto">
          <a:xfrm>
            <a:off x="6941783" y="1674549"/>
            <a:ext cx="380738" cy="326600"/>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pic>
        <p:nvPicPr>
          <p:cNvPr id="3" name="Picture 2" descr="Amplify icon">
            <a:extLst>
              <a:ext uri="{FF2B5EF4-FFF2-40B4-BE49-F238E27FC236}">
                <a16:creationId xmlns:a16="http://schemas.microsoft.com/office/drawing/2014/main" id="{D1A94DA6-C86D-2BC0-8B42-17D6B515577C}"/>
              </a:ext>
            </a:extLst>
          </p:cNvPr>
          <p:cNvPicPr>
            <a:picLocks noChangeAspect="1"/>
          </p:cNvPicPr>
          <p:nvPr/>
        </p:nvPicPr>
        <p:blipFill>
          <a:blip r:embed="rId5"/>
          <a:stretch>
            <a:fillRect/>
          </a:stretch>
        </p:blipFill>
        <p:spPr>
          <a:xfrm>
            <a:off x="9592351" y="5585025"/>
            <a:ext cx="1123303" cy="1123303"/>
          </a:xfrm>
          <a:prstGeom prst="rect">
            <a:avLst/>
          </a:prstGeom>
        </p:spPr>
      </p:pic>
    </p:spTree>
    <p:extLst>
      <p:ext uri="{BB962C8B-B14F-4D97-AF65-F5344CB8AC3E}">
        <p14:creationId xmlns:p14="http://schemas.microsoft.com/office/powerpoint/2010/main" val="18005549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2963-A6EB-4B8D-931E-2823C8D9B398}"/>
              </a:ext>
            </a:extLst>
          </p:cNvPr>
          <p:cNvSpPr>
            <a:spLocks noGrp="1"/>
          </p:cNvSpPr>
          <p:nvPr>
            <p:ph type="title"/>
          </p:nvPr>
        </p:nvSpPr>
        <p:spPr>
          <a:xfrm>
            <a:off x="705915" y="548641"/>
            <a:ext cx="13864942" cy="590931"/>
          </a:xfrm>
        </p:spPr>
        <p:txBody>
          <a:bodyPr/>
          <a:lstStyle/>
          <a:p>
            <a:r>
              <a:rPr lang="en-US" sz="3840"/>
              <a:t>Sample timeline </a:t>
            </a:r>
          </a:p>
        </p:txBody>
      </p:sp>
      <p:sp>
        <p:nvSpPr>
          <p:cNvPr id="29" name="TextBox 28" descr="Date 1">
            <a:extLst>
              <a:ext uri="{FF2B5EF4-FFF2-40B4-BE49-F238E27FC236}">
                <a16:creationId xmlns:a16="http://schemas.microsoft.com/office/drawing/2014/main" id="{91D14663-94BF-4A24-B868-52132D04B93A}"/>
              </a:ext>
            </a:extLst>
          </p:cNvPr>
          <p:cNvSpPr txBox="1"/>
          <p:nvPr/>
        </p:nvSpPr>
        <p:spPr>
          <a:xfrm>
            <a:off x="735601" y="2205641"/>
            <a:ext cx="3763288" cy="1175706"/>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Weeks 1</a:t>
            </a:r>
          </a:p>
          <a:p>
            <a:pPr defTabSz="1097240">
              <a:defRPr/>
            </a:pPr>
            <a:r>
              <a:rPr lang="en-US" sz="2400">
                <a:solidFill>
                  <a:srgbClr val="000000"/>
                </a:solidFill>
                <a:latin typeface="Segoe UI"/>
              </a:rPr>
              <a:t>Plan, assess current ecosystem/plan strategy</a:t>
            </a:r>
          </a:p>
          <a:p>
            <a:pPr defTabSz="1097240">
              <a:defRPr/>
            </a:pPr>
            <a:r>
              <a:rPr lang="en-US" sz="1320" kern="0">
                <a:solidFill>
                  <a:srgbClr val="002060"/>
                </a:solidFill>
                <a:latin typeface="Segoe UI Semibold"/>
                <a:cs typeface="Segoe UI Light" panose="020B0502040204020203" pitchFamily="34" charset="0"/>
              </a:rPr>
              <a:t>Pre-work</a:t>
            </a:r>
            <a:endParaRPr lang="en-US" sz="1320">
              <a:solidFill>
                <a:srgbClr val="000000"/>
              </a:solidFill>
              <a:latin typeface="Segoe UI"/>
            </a:endParaRPr>
          </a:p>
        </p:txBody>
      </p:sp>
      <p:sp>
        <p:nvSpPr>
          <p:cNvPr id="34" name="TextBox 33" descr="Date 3">
            <a:extLst>
              <a:ext uri="{FF2B5EF4-FFF2-40B4-BE49-F238E27FC236}">
                <a16:creationId xmlns:a16="http://schemas.microsoft.com/office/drawing/2014/main" id="{042FFBDE-6116-4A39-8126-4156AC3FE208}"/>
              </a:ext>
            </a:extLst>
          </p:cNvPr>
          <p:cNvSpPr txBox="1"/>
          <p:nvPr/>
        </p:nvSpPr>
        <p:spPr>
          <a:xfrm>
            <a:off x="1246437" y="5110010"/>
            <a:ext cx="3176137" cy="1089529"/>
          </a:xfrm>
          <a:prstGeom prst="rect">
            <a:avLst/>
          </a:prstGeom>
          <a:noFill/>
        </p:spPr>
        <p:txBody>
          <a:bodyPr wrap="square" lIns="219456" tIns="0" rIns="0" bIns="0" rtlCol="0">
            <a:spAutoFit/>
          </a:bodyPr>
          <a:lstStyle/>
          <a:p>
            <a:pPr algn="r" defTabSz="1097240">
              <a:defRPr/>
            </a:pPr>
            <a:r>
              <a:rPr lang="en-US" sz="1440">
                <a:solidFill>
                  <a:srgbClr val="0078D4"/>
                </a:solidFill>
                <a:latin typeface="Segoe UI Semibold"/>
              </a:rPr>
              <a:t>Week 2</a:t>
            </a:r>
          </a:p>
          <a:p>
            <a:pPr algn="r" defTabSz="1097240">
              <a:defRPr/>
            </a:pPr>
            <a:r>
              <a:rPr lang="en-US" sz="2160">
                <a:solidFill>
                  <a:srgbClr val="000000"/>
                </a:solidFill>
                <a:latin typeface="Segoe UI"/>
              </a:rPr>
              <a:t>Configure Viva Amplify, Identify Scenarios</a:t>
            </a:r>
          </a:p>
          <a:p>
            <a:pPr algn="r" defTabSz="1097240">
              <a:defRPr/>
            </a:pPr>
            <a:r>
              <a:rPr lang="en-US" sz="1320" kern="0">
                <a:solidFill>
                  <a:srgbClr val="002060"/>
                </a:solidFill>
                <a:latin typeface="Segoe UI Semibold"/>
                <a:cs typeface="Segoe UI Light" panose="020B0502040204020203" pitchFamily="34" charset="0"/>
              </a:rPr>
              <a:t>Workshop</a:t>
            </a:r>
            <a:endParaRPr lang="en-US" sz="1320">
              <a:solidFill>
                <a:srgbClr val="000000"/>
              </a:solidFill>
              <a:latin typeface="Segoe UI"/>
            </a:endParaRPr>
          </a:p>
        </p:txBody>
      </p:sp>
      <p:sp>
        <p:nvSpPr>
          <p:cNvPr id="38" name="TextBox 37" descr="Date 2">
            <a:extLst>
              <a:ext uri="{FF2B5EF4-FFF2-40B4-BE49-F238E27FC236}">
                <a16:creationId xmlns:a16="http://schemas.microsoft.com/office/drawing/2014/main" id="{4161C2C5-18D6-427A-AF98-F044A9335325}"/>
              </a:ext>
            </a:extLst>
          </p:cNvPr>
          <p:cNvSpPr txBox="1"/>
          <p:nvPr/>
        </p:nvSpPr>
        <p:spPr>
          <a:xfrm>
            <a:off x="5487750" y="5112147"/>
            <a:ext cx="2916689" cy="1698927"/>
          </a:xfrm>
          <a:prstGeom prst="rect">
            <a:avLst/>
          </a:prstGeom>
          <a:noFill/>
        </p:spPr>
        <p:txBody>
          <a:bodyPr wrap="square" lIns="219456" tIns="0" rIns="0" bIns="0" rtlCol="0" anchor="t">
            <a:spAutoFit/>
          </a:bodyPr>
          <a:lstStyle/>
          <a:p>
            <a:pPr defTabSz="1097240">
              <a:defRPr/>
            </a:pPr>
            <a:r>
              <a:rPr lang="en-US" sz="1440">
                <a:solidFill>
                  <a:srgbClr val="0078D4"/>
                </a:solidFill>
                <a:latin typeface="Segoe UI Semibold"/>
              </a:rPr>
              <a:t>Week 3</a:t>
            </a:r>
          </a:p>
          <a:p>
            <a:pPr defTabSz="1097240">
              <a:defRPr/>
            </a:pPr>
            <a:r>
              <a:rPr lang="en-US" sz="2400">
                <a:solidFill>
                  <a:srgbClr val="000000"/>
                </a:solidFill>
                <a:latin typeface="Segoe UI"/>
              </a:rPr>
              <a:t>Create Campaign, add collaborators, and workflow </a:t>
            </a:r>
            <a:endParaRPr lang="en-US" sz="2400">
              <a:solidFill>
                <a:srgbClr val="000000"/>
              </a:solidFill>
              <a:highlight>
                <a:srgbClr val="FFFF00"/>
              </a:highlight>
              <a:latin typeface="Segoe UI"/>
            </a:endParaRPr>
          </a:p>
          <a:p>
            <a:pPr defTabSz="1097240">
              <a:defRPr/>
            </a:pPr>
            <a:endParaRPr lang="en-US" sz="2400">
              <a:solidFill>
                <a:srgbClr val="000000"/>
              </a:solidFill>
              <a:latin typeface="Segoe UI"/>
            </a:endParaRPr>
          </a:p>
        </p:txBody>
      </p:sp>
      <p:sp>
        <p:nvSpPr>
          <p:cNvPr id="49" name="TextBox 48">
            <a:extLst>
              <a:ext uri="{FF2B5EF4-FFF2-40B4-BE49-F238E27FC236}">
                <a16:creationId xmlns:a16="http://schemas.microsoft.com/office/drawing/2014/main" id="{6098E075-0DF8-5A6D-87E7-1E2F2F0E62A9}"/>
              </a:ext>
            </a:extLst>
          </p:cNvPr>
          <p:cNvSpPr txBox="1"/>
          <p:nvPr/>
        </p:nvSpPr>
        <p:spPr>
          <a:xfrm>
            <a:off x="6095264" y="7324962"/>
            <a:ext cx="4001556" cy="350865"/>
          </a:xfrm>
          <a:prstGeom prst="rect">
            <a:avLst/>
          </a:prstGeom>
          <a:noFill/>
        </p:spPr>
        <p:txBody>
          <a:bodyPr wrap="square">
            <a:spAutoFit/>
          </a:bodyPr>
          <a:lstStyle/>
          <a:p>
            <a:pPr algn="ctr" defTabSz="1118966" fontAlgn="base">
              <a:spcBef>
                <a:spcPct val="0"/>
              </a:spcBef>
              <a:spcAft>
                <a:spcPct val="0"/>
              </a:spcAft>
            </a:pPr>
            <a:r>
              <a:rPr lang="en-US" sz="1680">
                <a:solidFill>
                  <a:srgbClr val="000000"/>
                </a:solidFill>
                <a:latin typeface="Segoe UI"/>
                <a:ea typeface="Segoe UI" pitchFamily="34" charset="0"/>
                <a:cs typeface="Segoe UI" pitchFamily="34" charset="0"/>
              </a:rPr>
              <a:t>Configuration and initial use</a:t>
            </a:r>
          </a:p>
        </p:txBody>
      </p:sp>
      <p:sp>
        <p:nvSpPr>
          <p:cNvPr id="41" name="TextBox 40" descr="Date 4">
            <a:extLst>
              <a:ext uri="{FF2B5EF4-FFF2-40B4-BE49-F238E27FC236}">
                <a16:creationId xmlns:a16="http://schemas.microsoft.com/office/drawing/2014/main" id="{41D12AD0-5532-4EB5-A9E5-0336D4811E74}"/>
              </a:ext>
            </a:extLst>
          </p:cNvPr>
          <p:cNvSpPr txBox="1"/>
          <p:nvPr/>
        </p:nvSpPr>
        <p:spPr>
          <a:xfrm>
            <a:off x="7332051" y="2016430"/>
            <a:ext cx="3349758" cy="960263"/>
          </a:xfrm>
          <a:prstGeom prst="rect">
            <a:avLst/>
          </a:prstGeom>
          <a:noFill/>
        </p:spPr>
        <p:txBody>
          <a:bodyPr wrap="square" lIns="0" tIns="0" rIns="219456" bIns="0" rtlCol="0" anchor="t">
            <a:spAutoFit/>
          </a:bodyPr>
          <a:lstStyle/>
          <a:p>
            <a:pPr defTabSz="1097240">
              <a:defRPr/>
            </a:pPr>
            <a:r>
              <a:rPr lang="en-US" sz="1440">
                <a:solidFill>
                  <a:srgbClr val="0078D4"/>
                </a:solidFill>
                <a:latin typeface="Segoe UI Semibold"/>
              </a:rPr>
              <a:t>Weeks 4</a:t>
            </a:r>
          </a:p>
          <a:p>
            <a:pPr defTabSz="1097240">
              <a:defRPr/>
            </a:pPr>
            <a:r>
              <a:rPr lang="en-US" sz="2400">
                <a:solidFill>
                  <a:srgbClr val="000000"/>
                </a:solidFill>
                <a:latin typeface="Segoe UI"/>
              </a:rPr>
              <a:t>Create and publish communications</a:t>
            </a:r>
            <a:endParaRPr lang="en-US" sz="2400">
              <a:solidFill>
                <a:srgbClr val="000000"/>
              </a:solidFill>
              <a:latin typeface="Segoe UI"/>
              <a:cs typeface="Segoe UI"/>
            </a:endParaRPr>
          </a:p>
        </p:txBody>
      </p:sp>
      <p:sp>
        <p:nvSpPr>
          <p:cNvPr id="35" name="TextBox 34" descr="Date 6">
            <a:extLst>
              <a:ext uri="{FF2B5EF4-FFF2-40B4-BE49-F238E27FC236}">
                <a16:creationId xmlns:a16="http://schemas.microsoft.com/office/drawing/2014/main" id="{07DBB136-C0AF-423F-A2BC-B6F5A9774892}"/>
              </a:ext>
            </a:extLst>
          </p:cNvPr>
          <p:cNvSpPr txBox="1"/>
          <p:nvPr/>
        </p:nvSpPr>
        <p:spPr>
          <a:xfrm>
            <a:off x="8574410" y="5096167"/>
            <a:ext cx="3488321" cy="590931"/>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 5</a:t>
            </a:r>
          </a:p>
          <a:p>
            <a:pPr defTabSz="1097240">
              <a:defRPr/>
            </a:pPr>
            <a:r>
              <a:rPr lang="en-US" sz="2400">
                <a:solidFill>
                  <a:srgbClr val="000000"/>
                </a:solidFill>
                <a:latin typeface="Segoe UI"/>
              </a:rPr>
              <a:t>Review Reporting</a:t>
            </a:r>
          </a:p>
        </p:txBody>
      </p:sp>
      <p:sp>
        <p:nvSpPr>
          <p:cNvPr id="33" name="TextBox 32" descr="Date 7">
            <a:extLst>
              <a:ext uri="{FF2B5EF4-FFF2-40B4-BE49-F238E27FC236}">
                <a16:creationId xmlns:a16="http://schemas.microsoft.com/office/drawing/2014/main" id="{C5CB20ED-081B-4108-BAAE-73AC53344FA8}"/>
              </a:ext>
            </a:extLst>
          </p:cNvPr>
          <p:cNvSpPr txBox="1"/>
          <p:nvPr/>
        </p:nvSpPr>
        <p:spPr>
          <a:xfrm>
            <a:off x="10048793" y="2139750"/>
            <a:ext cx="2338067" cy="1698927"/>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 6:</a:t>
            </a:r>
          </a:p>
          <a:p>
            <a:pPr defTabSz="1097240">
              <a:defRPr/>
            </a:pPr>
            <a:r>
              <a:rPr lang="en-US" sz="2400">
                <a:solidFill>
                  <a:srgbClr val="000000"/>
                </a:solidFill>
                <a:latin typeface="Segoe UI"/>
              </a:rPr>
              <a:t>Rollout to additional users, Collect Feedback</a:t>
            </a:r>
          </a:p>
        </p:txBody>
      </p:sp>
      <p:sp>
        <p:nvSpPr>
          <p:cNvPr id="22" name="TextBox 21" descr="Date 7">
            <a:extLst>
              <a:ext uri="{FF2B5EF4-FFF2-40B4-BE49-F238E27FC236}">
                <a16:creationId xmlns:a16="http://schemas.microsoft.com/office/drawing/2014/main" id="{F593EC8B-667A-40ED-B648-4653DE49A391}"/>
              </a:ext>
            </a:extLst>
          </p:cNvPr>
          <p:cNvSpPr txBox="1"/>
          <p:nvPr/>
        </p:nvSpPr>
        <p:spPr>
          <a:xfrm>
            <a:off x="12291691" y="2117886"/>
            <a:ext cx="1510881" cy="960263"/>
          </a:xfrm>
          <a:prstGeom prst="rect">
            <a:avLst/>
          </a:prstGeom>
          <a:noFill/>
        </p:spPr>
        <p:txBody>
          <a:bodyPr wrap="square" lIns="219456" tIns="0" rIns="0" bIns="0" rtlCol="0">
            <a:spAutoFit/>
          </a:bodyPr>
          <a:lstStyle/>
          <a:p>
            <a:pPr defTabSz="1097240">
              <a:defRPr/>
            </a:pPr>
            <a:r>
              <a:rPr lang="en-US" sz="1440">
                <a:solidFill>
                  <a:srgbClr val="0078D4"/>
                </a:solidFill>
                <a:latin typeface="Segoe UI Semibold"/>
              </a:rPr>
              <a:t>Week 6:</a:t>
            </a:r>
          </a:p>
          <a:p>
            <a:pPr defTabSz="1097240">
              <a:defRPr/>
            </a:pPr>
            <a:r>
              <a:rPr lang="en-US" sz="2400">
                <a:solidFill>
                  <a:srgbClr val="000000"/>
                </a:solidFill>
                <a:latin typeface="Segoe UI"/>
              </a:rPr>
              <a:t>Collect Feedback</a:t>
            </a:r>
          </a:p>
        </p:txBody>
      </p:sp>
      <p:grpSp>
        <p:nvGrpSpPr>
          <p:cNvPr id="20" name="Group 19">
            <a:extLst>
              <a:ext uri="{FF2B5EF4-FFF2-40B4-BE49-F238E27FC236}">
                <a16:creationId xmlns:a16="http://schemas.microsoft.com/office/drawing/2014/main" id="{98E248A9-D028-4FB8-8F05-A826C64FB610}"/>
              </a:ext>
              <a:ext uri="{C183D7F6-B498-43B3-948B-1728B52AA6E4}">
                <adec:decorative xmlns:adec="http://schemas.microsoft.com/office/drawing/2017/decorative" val="1"/>
              </a:ext>
            </a:extLst>
          </p:cNvPr>
          <p:cNvGrpSpPr/>
          <p:nvPr/>
        </p:nvGrpSpPr>
        <p:grpSpPr>
          <a:xfrm>
            <a:off x="792081" y="4026215"/>
            <a:ext cx="13246713" cy="384349"/>
            <a:chOff x="570461" y="3538930"/>
            <a:chExt cx="11038928" cy="320291"/>
          </a:xfrm>
        </p:grpSpPr>
        <p:sp>
          <p:nvSpPr>
            <p:cNvPr id="4" name="Rectangle: Rounded Corners 3">
              <a:extLst>
                <a:ext uri="{FF2B5EF4-FFF2-40B4-BE49-F238E27FC236}">
                  <a16:creationId xmlns:a16="http://schemas.microsoft.com/office/drawing/2014/main" id="{ED9E8AC0-532B-4724-A14C-220FE94B510C}"/>
                </a:ext>
                <a:ext uri="{C183D7F6-B498-43B3-948B-1728B52AA6E4}">
                  <adec:decorative xmlns:adec="http://schemas.microsoft.com/office/drawing/2017/decorative" val="1"/>
                </a:ext>
              </a:extLst>
            </p:cNvPr>
            <p:cNvSpPr/>
            <p:nvPr/>
          </p:nvSpPr>
          <p:spPr bwMode="auto">
            <a:xfrm rot="5400000">
              <a:off x="5942051" y="-1808116"/>
              <a:ext cx="316155" cy="1101852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21504643-4E05-48BC-8AF3-8669EE0662A0}"/>
                </a:ext>
                <a:ext uri="{C183D7F6-B498-43B3-948B-1728B52AA6E4}">
                  <adec:decorative xmlns:adec="http://schemas.microsoft.com/office/drawing/2017/decorative" val="1"/>
                </a:ext>
              </a:extLst>
            </p:cNvPr>
            <p:cNvSpPr/>
            <p:nvPr/>
          </p:nvSpPr>
          <p:spPr bwMode="auto">
            <a:xfrm rot="5400000">
              <a:off x="4543601" y="-361724"/>
              <a:ext cx="319938" cy="8121246"/>
            </a:xfrm>
            <a:prstGeom prst="roundRect">
              <a:avLst>
                <a:gd name="adj" fmla="val 43712"/>
              </a:avLst>
            </a:prstGeom>
            <a:solidFill>
              <a:srgbClr val="49C5B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D663FE76-2786-48B3-A74B-BD210603A99E}"/>
                </a:ext>
                <a:ext uri="{C183D7F6-B498-43B3-948B-1728B52AA6E4}">
                  <adec:decorative xmlns:adec="http://schemas.microsoft.com/office/drawing/2017/decorative" val="1"/>
                </a:ext>
              </a:extLst>
            </p:cNvPr>
            <p:cNvSpPr/>
            <p:nvPr/>
          </p:nvSpPr>
          <p:spPr bwMode="auto">
            <a:xfrm rot="5400000">
              <a:off x="2373885" y="1742954"/>
              <a:ext cx="312843" cy="3919691"/>
            </a:xfrm>
            <a:prstGeom prst="roundRect">
              <a:avLst>
                <a:gd name="adj" fmla="val 50000"/>
              </a:avLst>
            </a:prstGeom>
            <a:solidFill>
              <a:srgbClr val="8661C5"/>
            </a:solidFill>
            <a:ln>
              <a:solidFill>
                <a:srgbClr val="7030A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grpSp>
      <p:sp>
        <p:nvSpPr>
          <p:cNvPr id="36" name="Oval 35">
            <a:extLst>
              <a:ext uri="{FF2B5EF4-FFF2-40B4-BE49-F238E27FC236}">
                <a16:creationId xmlns:a16="http://schemas.microsoft.com/office/drawing/2014/main" id="{4412C23C-1CDC-4796-8FAE-E50C2A3D1B9B}"/>
              </a:ext>
              <a:ext uri="{C183D7F6-B498-43B3-948B-1728B52AA6E4}">
                <adec:decorative xmlns:adec="http://schemas.microsoft.com/office/drawing/2017/decorative" val="1"/>
              </a:ext>
            </a:extLst>
          </p:cNvPr>
          <p:cNvSpPr/>
          <p:nvPr/>
        </p:nvSpPr>
        <p:spPr bwMode="auto">
          <a:xfrm>
            <a:off x="5327280" y="3967166"/>
            <a:ext cx="472440" cy="443399"/>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E5124CA7-8E9B-46D4-BDAF-10CBCAAFF9E7}"/>
              </a:ext>
              <a:ext uri="{C183D7F6-B498-43B3-948B-1728B52AA6E4}">
                <adec:decorative xmlns:adec="http://schemas.microsoft.com/office/drawing/2017/decorative" val="1"/>
              </a:ext>
            </a:extLst>
          </p:cNvPr>
          <p:cNvSpPr/>
          <p:nvPr/>
        </p:nvSpPr>
        <p:spPr bwMode="auto">
          <a:xfrm>
            <a:off x="6947150" y="397259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5" name="Oval 14">
            <a:extLst>
              <a:ext uri="{FF2B5EF4-FFF2-40B4-BE49-F238E27FC236}">
                <a16:creationId xmlns:a16="http://schemas.microsoft.com/office/drawing/2014/main" id="{AE6626E5-0042-4CCC-89DB-B46A8054FE3E}"/>
              </a:ext>
              <a:ext uri="{C183D7F6-B498-43B3-948B-1728B52AA6E4}">
                <adec:decorative xmlns:adec="http://schemas.microsoft.com/office/drawing/2017/decorative" val="1"/>
              </a:ext>
            </a:extLst>
          </p:cNvPr>
          <p:cNvSpPr/>
          <p:nvPr/>
        </p:nvSpPr>
        <p:spPr bwMode="auto">
          <a:xfrm>
            <a:off x="4297303" y="3984244"/>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7" name="Oval 16">
            <a:extLst>
              <a:ext uri="{FF2B5EF4-FFF2-40B4-BE49-F238E27FC236}">
                <a16:creationId xmlns:a16="http://schemas.microsoft.com/office/drawing/2014/main" id="{E82B6BB6-CD05-44DD-8F06-6DE5059440C8}"/>
              </a:ext>
              <a:ext uri="{C183D7F6-B498-43B3-948B-1728B52AA6E4}">
                <adec:decorative xmlns:adec="http://schemas.microsoft.com/office/drawing/2017/decorative" val="1"/>
              </a:ext>
            </a:extLst>
          </p:cNvPr>
          <p:cNvSpPr/>
          <p:nvPr/>
        </p:nvSpPr>
        <p:spPr bwMode="auto">
          <a:xfrm>
            <a:off x="8338190" y="398424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13" name="Oval 12">
            <a:extLst>
              <a:ext uri="{FF2B5EF4-FFF2-40B4-BE49-F238E27FC236}">
                <a16:creationId xmlns:a16="http://schemas.microsoft.com/office/drawing/2014/main" id="{0C55B60C-AA28-4EF4-BC92-456018186FB5}"/>
              </a:ext>
              <a:ext uri="{C183D7F6-B498-43B3-948B-1728B52AA6E4}">
                <adec:decorative xmlns:adec="http://schemas.microsoft.com/office/drawing/2017/decorative" val="1"/>
              </a:ext>
            </a:extLst>
          </p:cNvPr>
          <p:cNvSpPr/>
          <p:nvPr/>
        </p:nvSpPr>
        <p:spPr bwMode="auto">
          <a:xfrm>
            <a:off x="12150640" y="4007613"/>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5483A7AD-CFE8-4ED9-9856-B4C6F3A3C418}"/>
              </a:ext>
              <a:ext uri="{C183D7F6-B498-43B3-948B-1728B52AA6E4}">
                <adec:decorative xmlns:adec="http://schemas.microsoft.com/office/drawing/2017/decorative" val="1"/>
              </a:ext>
            </a:extLst>
          </p:cNvPr>
          <p:cNvSpPr/>
          <p:nvPr/>
        </p:nvSpPr>
        <p:spPr bwMode="auto">
          <a:xfrm>
            <a:off x="13566353" y="3976390"/>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cxnSp>
        <p:nvCxnSpPr>
          <p:cNvPr id="19" name="Straight Connector 18">
            <a:extLst>
              <a:ext uri="{FF2B5EF4-FFF2-40B4-BE49-F238E27FC236}">
                <a16:creationId xmlns:a16="http://schemas.microsoft.com/office/drawing/2014/main" id="{34F0C70A-F8EA-4703-B8D0-2DFBBD841AE7}"/>
              </a:ext>
              <a:ext uri="{C183D7F6-B498-43B3-948B-1728B52AA6E4}">
                <adec:decorative xmlns:adec="http://schemas.microsoft.com/office/drawing/2017/decorative" val="1"/>
              </a:ext>
            </a:extLst>
          </p:cNvPr>
          <p:cNvCxnSpPr>
            <a:cxnSpLocks/>
          </p:cNvCxnSpPr>
          <p:nvPr/>
        </p:nvCxnSpPr>
        <p:spPr>
          <a:xfrm flipH="1" flipV="1">
            <a:off x="855945" y="2170037"/>
            <a:ext cx="0" cy="2032634"/>
          </a:xfrm>
          <a:prstGeom prst="line">
            <a:avLst/>
          </a:prstGeom>
          <a:ln w="28575" cap="rnd">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DE268D-44CC-4123-821E-F7EFE6F41AD8}"/>
              </a:ext>
              <a:ext uri="{C183D7F6-B498-43B3-948B-1728B52AA6E4}">
                <adec:decorative xmlns:adec="http://schemas.microsoft.com/office/drawing/2017/decorative" val="1"/>
              </a:ext>
            </a:extLst>
          </p:cNvPr>
          <p:cNvCxnSpPr>
            <a:cxnSpLocks/>
          </p:cNvCxnSpPr>
          <p:nvPr/>
        </p:nvCxnSpPr>
        <p:spPr>
          <a:xfrm flipH="1" flipV="1">
            <a:off x="13802573" y="2236903"/>
            <a:ext cx="0" cy="2032634"/>
          </a:xfrm>
          <a:prstGeom prst="line">
            <a:avLst/>
          </a:prstGeom>
          <a:ln w="28575" cap="rnd">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7AFD7D-2E08-400E-80A9-F6DE2456886D}"/>
              </a:ext>
              <a:ext uri="{C183D7F6-B498-43B3-948B-1728B52AA6E4}">
                <adec:decorative xmlns:adec="http://schemas.microsoft.com/office/drawing/2017/decorative" val="1"/>
              </a:ext>
            </a:extLst>
          </p:cNvPr>
          <p:cNvCxnSpPr>
            <a:cxnSpLocks/>
          </p:cNvCxnSpPr>
          <p:nvPr/>
        </p:nvCxnSpPr>
        <p:spPr>
          <a:xfrm flipV="1">
            <a:off x="5563500" y="4228796"/>
            <a:ext cx="0" cy="1557582"/>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169673-4E5A-4D8A-93AF-A9EC0E139D7C}"/>
              </a:ext>
              <a:ext uri="{C183D7F6-B498-43B3-948B-1728B52AA6E4}">
                <adec:decorative xmlns:adec="http://schemas.microsoft.com/office/drawing/2017/decorative" val="1"/>
              </a:ext>
            </a:extLst>
          </p:cNvPr>
          <p:cNvCxnSpPr>
            <a:cxnSpLocks/>
          </p:cNvCxnSpPr>
          <p:nvPr/>
        </p:nvCxnSpPr>
        <p:spPr>
          <a:xfrm flipV="1">
            <a:off x="4537541" y="4243834"/>
            <a:ext cx="0" cy="2163485"/>
          </a:xfrm>
          <a:prstGeom prst="line">
            <a:avLst/>
          </a:prstGeom>
          <a:ln w="28575" cap="rnd">
            <a:solidFill>
              <a:srgbClr val="8661C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44D329E-D5B9-4A46-AC62-2F5CE57A37C7}"/>
              </a:ext>
              <a:ext uri="{C183D7F6-B498-43B3-948B-1728B52AA6E4}">
                <adec:decorative xmlns:adec="http://schemas.microsoft.com/office/drawing/2017/decorative" val="1"/>
              </a:ext>
            </a:extLst>
          </p:cNvPr>
          <p:cNvCxnSpPr>
            <a:cxnSpLocks/>
          </p:cNvCxnSpPr>
          <p:nvPr/>
        </p:nvCxnSpPr>
        <p:spPr>
          <a:xfrm flipV="1">
            <a:off x="7177474" y="2016430"/>
            <a:ext cx="0" cy="2186241"/>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5EFA98-BF66-41AD-A6A5-16D2A4AB2BE3}"/>
              </a:ext>
              <a:ext uri="{C183D7F6-B498-43B3-948B-1728B52AA6E4}">
                <adec:decorative xmlns:adec="http://schemas.microsoft.com/office/drawing/2017/decorative" val="1"/>
              </a:ext>
            </a:extLst>
          </p:cNvPr>
          <p:cNvCxnSpPr>
            <a:cxnSpLocks/>
          </p:cNvCxnSpPr>
          <p:nvPr/>
        </p:nvCxnSpPr>
        <p:spPr>
          <a:xfrm flipH="1" flipV="1">
            <a:off x="12386860" y="2196162"/>
            <a:ext cx="0" cy="2032634"/>
          </a:xfrm>
          <a:prstGeom prst="line">
            <a:avLst/>
          </a:prstGeom>
          <a:ln w="28575" cap="rnd">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55CCDE3-BB06-4C58-AF60-92F5CC9DD9A7}"/>
              </a:ext>
              <a:ext uri="{C183D7F6-B498-43B3-948B-1728B52AA6E4}">
                <adec:decorative xmlns:adec="http://schemas.microsoft.com/office/drawing/2017/decorative" val="1"/>
              </a:ext>
            </a:extLst>
          </p:cNvPr>
          <p:cNvCxnSpPr>
            <a:cxnSpLocks/>
          </p:cNvCxnSpPr>
          <p:nvPr/>
        </p:nvCxnSpPr>
        <p:spPr>
          <a:xfrm flipV="1">
            <a:off x="8574410" y="4269538"/>
            <a:ext cx="0" cy="1449869"/>
          </a:xfrm>
          <a:prstGeom prst="line">
            <a:avLst/>
          </a:prstGeom>
          <a:ln w="28575"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1C255B1-6B2F-BE99-ED61-8D8DCF1633E5}"/>
              </a:ext>
              <a:ext uri="{C183D7F6-B498-43B3-948B-1728B52AA6E4}">
                <adec:decorative xmlns:adec="http://schemas.microsoft.com/office/drawing/2017/decorative" val="1"/>
              </a:ext>
            </a:extLst>
          </p:cNvPr>
          <p:cNvSpPr/>
          <p:nvPr/>
        </p:nvSpPr>
        <p:spPr bwMode="auto">
          <a:xfrm>
            <a:off x="735602" y="6540172"/>
            <a:ext cx="56479" cy="51706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spcBef>
                <a:spcPct val="0"/>
              </a:spcBef>
              <a:spcAft>
                <a:spcPct val="0"/>
              </a:spcAft>
            </a:pPr>
            <a:endParaRPr lang="en-US" sz="1920">
              <a:solidFill>
                <a:srgbClr val="000000"/>
              </a:solidFill>
              <a:latin typeface="Segoe UI"/>
              <a:ea typeface="Segoe UI" pitchFamily="34" charset="0"/>
              <a:cs typeface="Segoe UI" pitchFamily="34" charset="0"/>
            </a:endParaRPr>
          </a:p>
        </p:txBody>
      </p:sp>
      <p:grpSp>
        <p:nvGrpSpPr>
          <p:cNvPr id="45" name="Group 44">
            <a:extLst>
              <a:ext uri="{FF2B5EF4-FFF2-40B4-BE49-F238E27FC236}">
                <a16:creationId xmlns:a16="http://schemas.microsoft.com/office/drawing/2014/main" id="{0F628A9D-4A0E-3514-9498-574062FA11B6}"/>
              </a:ext>
              <a:ext uri="{C183D7F6-B498-43B3-948B-1728B52AA6E4}">
                <adec:decorative xmlns:adec="http://schemas.microsoft.com/office/drawing/2017/decorative" val="1"/>
              </a:ext>
            </a:extLst>
          </p:cNvPr>
          <p:cNvGrpSpPr/>
          <p:nvPr/>
        </p:nvGrpSpPr>
        <p:grpSpPr>
          <a:xfrm>
            <a:off x="1905641" y="6544966"/>
            <a:ext cx="12255387" cy="767431"/>
            <a:chOff x="588263" y="5730705"/>
            <a:chExt cx="6000993" cy="639526"/>
          </a:xfrm>
        </p:grpSpPr>
        <p:sp>
          <p:nvSpPr>
            <p:cNvPr id="46" name="Rectangle 45">
              <a:extLst>
                <a:ext uri="{FF2B5EF4-FFF2-40B4-BE49-F238E27FC236}">
                  <a16:creationId xmlns:a16="http://schemas.microsoft.com/office/drawing/2014/main" id="{D31820F8-9D16-B7A9-DC1F-1348F37512E1}"/>
                </a:ext>
              </a:extLst>
            </p:cNvPr>
            <p:cNvSpPr/>
            <p:nvPr/>
          </p:nvSpPr>
          <p:spPr bwMode="auto">
            <a:xfrm>
              <a:off x="822325" y="5849368"/>
              <a:ext cx="5407811" cy="520863"/>
            </a:xfrm>
            <a:prstGeom prst="rect">
              <a:avLst/>
            </a:prstGeom>
            <a:noFill/>
            <a:ln w="19050">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8" name="Rectangle 47">
              <a:extLst>
                <a:ext uri="{FF2B5EF4-FFF2-40B4-BE49-F238E27FC236}">
                  <a16:creationId xmlns:a16="http://schemas.microsoft.com/office/drawing/2014/main" id="{2FED394F-8E37-4403-F66F-63AE0609AF4C}"/>
                </a:ext>
              </a:extLst>
            </p:cNvPr>
            <p:cNvSpPr/>
            <p:nvPr/>
          </p:nvSpPr>
          <p:spPr bwMode="auto">
            <a:xfrm>
              <a:off x="588263" y="5730705"/>
              <a:ext cx="6000993" cy="43088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ctr" defTabSz="1118966" fontAlgn="base">
                <a:spcBef>
                  <a:spcPct val="0"/>
                </a:spcBef>
                <a:spcAft>
                  <a:spcPct val="0"/>
                </a:spcAft>
              </a:pPr>
              <a:endParaRPr lang="en-US" sz="1920">
                <a:solidFill>
                  <a:srgbClr val="000000"/>
                </a:solidFill>
                <a:latin typeface="Segoe UI"/>
                <a:ea typeface="Segoe UI" pitchFamily="34" charset="0"/>
                <a:cs typeface="Segoe UI" pitchFamily="34" charset="0"/>
              </a:endParaRPr>
            </a:p>
          </p:txBody>
        </p:sp>
      </p:grpSp>
      <p:sp>
        <p:nvSpPr>
          <p:cNvPr id="14" name="Oval 13">
            <a:extLst>
              <a:ext uri="{FF2B5EF4-FFF2-40B4-BE49-F238E27FC236}">
                <a16:creationId xmlns:a16="http://schemas.microsoft.com/office/drawing/2014/main" id="{E176E060-C80A-4410-81F2-9D709F126291}"/>
              </a:ext>
              <a:ext uri="{C183D7F6-B498-43B3-948B-1728B52AA6E4}">
                <adec:decorative xmlns:adec="http://schemas.microsoft.com/office/drawing/2017/decorative" val="1"/>
              </a:ext>
            </a:extLst>
          </p:cNvPr>
          <p:cNvSpPr/>
          <p:nvPr/>
        </p:nvSpPr>
        <p:spPr bwMode="auto">
          <a:xfrm>
            <a:off x="642845" y="3966451"/>
            <a:ext cx="472440" cy="472440"/>
          </a:xfrm>
          <a:prstGeom prst="ellipse">
            <a:avLst/>
          </a:prstGeom>
          <a:noFill/>
          <a:ln w="92075">
            <a:solidFill>
              <a:schemeClr val="bg1"/>
            </a:solidFill>
            <a:headEnd type="none" w="med" len="med"/>
            <a:tailEnd type="none" w="med" len="med"/>
          </a:ln>
          <a:effectLst>
            <a:outerShdw blurRad="101600" dist="38100" dir="5400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defTabSz="1118966" fontAlgn="base">
              <a:spcBef>
                <a:spcPct val="0"/>
              </a:spcBef>
              <a:spcAft>
                <a:spcPct val="0"/>
              </a:spcAft>
              <a:defRPr/>
            </a:pPr>
            <a:endParaRPr lang="en-US" sz="2400" err="1">
              <a:solidFill>
                <a:srgbClr val="FFFFFF"/>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3838765165"/>
      </p:ext>
    </p:extLst>
  </p:cSld>
  <p:clrMapOvr>
    <a:masterClrMapping/>
  </p:clrMapOvr>
  <p:transition>
    <p:fade/>
  </p:transition>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FF978F53-1881-9157-7ABB-A667E1663282}"/>
              </a:ext>
            </a:extLst>
          </p:cNvPr>
          <p:cNvSpPr txBox="1">
            <a:spLocks noGrp="1"/>
          </p:cNvSpPr>
          <p:nvPr>
            <p:ph type="title" idx="4294967295"/>
          </p:nvPr>
        </p:nvSpPr>
        <p:spPr>
          <a:xfrm>
            <a:off x="576072" y="530466"/>
            <a:ext cx="1313224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600" b="0" kern="1200" cap="none" spc="-50" baseline="0">
                <a:ln w="3175">
                  <a:noFill/>
                </a:ln>
                <a:solidFill>
                  <a:schemeClr val="tx1"/>
                </a:solidFill>
                <a:effectLst/>
                <a:latin typeface="+mj-lt"/>
                <a:ea typeface="+mn-ea"/>
                <a:cs typeface="Segoe UI" pitchFamily="34" charset="0"/>
              </a:defRPr>
            </a:lvl1pPr>
          </a:lstStyle>
          <a:p>
            <a:pPr>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a:rPr>
              <a:t>Introduction</a:t>
            </a:r>
            <a:r>
              <a:rPr lang="en-US" sz="3600">
                <a:solidFill>
                  <a:srgbClr val="000000"/>
                </a:solidFill>
                <a:latin typeface="Segoe UI Semibold"/>
                <a:cs typeface="Segoe UI"/>
              </a:rPr>
              <a:t> to Viva Amplify</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15" name="Text Placeholder 1">
            <a:extLst>
              <a:ext uri="{FF2B5EF4-FFF2-40B4-BE49-F238E27FC236}">
                <a16:creationId xmlns:a16="http://schemas.microsoft.com/office/drawing/2014/main" id="{33D42839-0FAD-ED28-668E-178A52043ED3}"/>
              </a:ext>
            </a:extLst>
          </p:cNvPr>
          <p:cNvSpPr txBox="1">
            <a:spLocks/>
          </p:cNvSpPr>
          <p:nvPr/>
        </p:nvSpPr>
        <p:spPr>
          <a:xfrm>
            <a:off x="576071" y="1588296"/>
            <a:ext cx="5567225" cy="211750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3pPr>
            <a:lvl4pPr marL="1371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4pPr>
            <a:lvl5pPr marL="1828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n-lt"/>
                <a:ea typeface="+mn-ea"/>
                <a:cs typeface="+mn-cs"/>
              </a:defRPr>
            </a:lvl5pPr>
            <a:lvl6pPr marL="22860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6pPr>
            <a:lvl7pPr marL="27432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7pPr>
            <a:lvl8pPr marL="32004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8pPr>
            <a:lvl9pPr marL="3657600" indent="0" algn="l" defTabSz="932742" rtl="0" eaLnBrk="1" latinLnBrk="0" hangingPunct="1">
              <a:spcBef>
                <a:spcPct val="20000"/>
              </a:spcBef>
              <a:buFont typeface="Arial" pitchFamily="34" charset="0"/>
              <a:buNone/>
              <a:defRPr sz="1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and manage campaigns to inform employees, understand engagement, and inspire action – all from one place.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solidFill>
                <a:srgbClr val="000000"/>
              </a:solidFill>
              <a:latin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600"/>
              <a:t>Microsoft Viva Amplify empowers leaders and communicators to elevate their message and energize their people </a:t>
            </a:r>
            <a:br>
              <a:rPr lang="en-US" sz="1600"/>
            </a:br>
            <a:r>
              <a:rPr lang="en-US" sz="1600"/>
              <a:t>by meeting employees where they are.  With Viva Amplify you can: </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a:solidFill>
                <a:srgbClr val="000000"/>
              </a:solidFill>
              <a:latin typeface="Segoe UI"/>
            </a:endParaRPr>
          </a:p>
        </p:txBody>
      </p:sp>
      <p:pic>
        <p:nvPicPr>
          <p:cNvPr id="12" name="Picture 1" descr="Photo example of woman turned in her chair laughing with a co-worker">
            <a:extLst>
              <a:ext uri="{FF2B5EF4-FFF2-40B4-BE49-F238E27FC236}">
                <a16:creationId xmlns:a16="http://schemas.microsoft.com/office/drawing/2014/main" id="{FA7174FC-5D34-980D-C805-F9E3EB0AAC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47489" y="1378285"/>
            <a:ext cx="6030505" cy="5713109"/>
          </a:xfrm>
          <a:prstGeom prst="rect">
            <a:avLst/>
          </a:prstGeom>
        </p:spPr>
      </p:pic>
      <p:sp>
        <p:nvSpPr>
          <p:cNvPr id="4" name="TextBox 3">
            <a:extLst>
              <a:ext uri="{FF2B5EF4-FFF2-40B4-BE49-F238E27FC236}">
                <a16:creationId xmlns:a16="http://schemas.microsoft.com/office/drawing/2014/main" id="{5F2069CB-E61C-25CA-2237-5A9C250D5333}"/>
              </a:ext>
            </a:extLst>
          </p:cNvPr>
          <p:cNvSpPr txBox="1"/>
          <p:nvPr/>
        </p:nvSpPr>
        <p:spPr>
          <a:xfrm>
            <a:off x="437558" y="3705799"/>
            <a:ext cx="7315200" cy="2277547"/>
          </a:xfrm>
          <a:prstGeom prst="rect">
            <a:avLst/>
          </a:prstGeom>
          <a:noFill/>
          <a:ln>
            <a:noFill/>
            <a:prstDash/>
          </a:ln>
          <a:effectLst/>
        </p:spPr>
        <p:txBody>
          <a:bodyPr wrap="square">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a:ln>
                  <a:noFill/>
                </a:ln>
                <a:solidFill>
                  <a:srgbClr val="8661C5"/>
                </a:solidFill>
                <a:effectLst/>
                <a:uLnTx/>
                <a:uFillTx/>
                <a:ea typeface="+mn-ea"/>
                <a:cs typeface="+mn-cs"/>
              </a:rPr>
              <a:t>Communicate easier</a:t>
            </a:r>
            <a:br>
              <a:rPr kumimoji="0" lang="en-US" sz="1600" b="0" i="0" u="none" strike="noStrike" kern="1200" cap="none" spc="0" normalizeH="0" baseline="0" noProof="0">
                <a:ln>
                  <a:noFill/>
                </a:ln>
                <a:solidFill>
                  <a:srgbClr val="8661C5"/>
                </a:solidFill>
                <a:effectLst/>
                <a:uLnTx/>
                <a:uFillTx/>
                <a:ea typeface="+mn-ea"/>
                <a:cs typeface="+mn-cs"/>
              </a:rPr>
            </a:br>
            <a:r>
              <a:rPr lang="en-US" sz="1600" b="0" i="0">
                <a:solidFill>
                  <a:srgbClr val="1A1A1A"/>
                </a:solidFill>
                <a:effectLst/>
              </a:rPr>
              <a:t>Centralize communication processes in a single space, so you can save time and focus on what matters</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a:ln>
                  <a:noFill/>
                </a:ln>
                <a:solidFill>
                  <a:srgbClr val="8661C5"/>
                </a:solidFill>
                <a:effectLst/>
                <a:uLnTx/>
                <a:uFillTx/>
                <a:ea typeface="+mn-ea"/>
                <a:cs typeface="+mn-cs"/>
              </a:rPr>
              <a:t>Communicate better</a:t>
            </a:r>
            <a:br>
              <a:rPr kumimoji="0" lang="en-US" sz="1600" b="0" i="0" u="none" strike="noStrike" kern="1200" cap="none" spc="0" normalizeH="0" baseline="0" noProof="0">
                <a:ln>
                  <a:noFill/>
                </a:ln>
                <a:solidFill>
                  <a:srgbClr val="8661C5"/>
                </a:solidFill>
                <a:effectLst/>
                <a:uLnTx/>
                <a:uFillTx/>
                <a:ea typeface="+mn-ea"/>
                <a:cs typeface="+mn-cs"/>
              </a:rPr>
            </a:br>
            <a:r>
              <a:rPr lang="en-US" sz="1600" b="0" i="0">
                <a:solidFill>
                  <a:srgbClr val="1A1A1A"/>
                </a:solidFill>
                <a:effectLst/>
              </a:rPr>
              <a:t>Write messages that stick with writing guidance and reporting from your organization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1600" b="0" i="0" u="none" strike="noStrike" kern="1200" cap="none" spc="0" normalizeH="0" baseline="0" noProof="0">
                <a:ln>
                  <a:noFill/>
                </a:ln>
                <a:solidFill>
                  <a:srgbClr val="8661C5"/>
                </a:solidFill>
                <a:effectLst/>
                <a:uLnTx/>
                <a:uFillTx/>
                <a:ea typeface="+mn-ea"/>
                <a:cs typeface="+mn-cs"/>
              </a:rPr>
              <a:t>Be heard</a:t>
            </a:r>
            <a:br>
              <a:rPr kumimoji="0" lang="en-US" sz="1600" b="0" i="0" u="none" strike="noStrike" kern="1200" cap="none" spc="0" normalizeH="0" baseline="0" noProof="0">
                <a:ln>
                  <a:noFill/>
                </a:ln>
                <a:solidFill>
                  <a:srgbClr val="8661C5"/>
                </a:solidFill>
                <a:effectLst/>
                <a:uLnTx/>
                <a:uFillTx/>
                <a:ea typeface="+mn-ea"/>
                <a:cs typeface="+mn-cs"/>
              </a:rPr>
            </a:br>
            <a:r>
              <a:rPr lang="en-US" sz="1600" b="0" i="0" u="none" strike="noStrike">
                <a:solidFill>
                  <a:srgbClr val="1A1A1A"/>
                </a:solidFill>
                <a:effectLst/>
              </a:rPr>
              <a:t>Drive engagement with your message by meeting employees where they are</a:t>
            </a:r>
            <a:endParaRPr kumimoji="0" lang="en-US" sz="16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190369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EA880E9-30E1-7779-22D9-6BC93BE209C3}"/>
              </a:ext>
              <a:ext uri="{C183D7F6-B498-43B3-948B-1728B52AA6E4}">
                <adec:decorative xmlns:adec="http://schemas.microsoft.com/office/drawing/2017/decorative" val="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43749" b="36619"/>
          <a:stretch/>
        </p:blipFill>
        <p:spPr>
          <a:xfrm>
            <a:off x="0" y="0"/>
            <a:ext cx="14630400" cy="2872051"/>
          </a:xfrm>
          <a:prstGeom prst="rect">
            <a:avLst/>
          </a:prstGeom>
        </p:spPr>
      </p:pic>
      <p:pic>
        <p:nvPicPr>
          <p:cNvPr id="21" name="Picture 20" descr="A picture containing person, standing">
            <a:extLst>
              <a:ext uri="{FF2B5EF4-FFF2-40B4-BE49-F238E27FC236}">
                <a16:creationId xmlns:a16="http://schemas.microsoft.com/office/drawing/2014/main" id="{0F0EAF66-06F7-8B85-2CE3-0FA9E72ED70D}"/>
              </a:ext>
            </a:extLst>
          </p:cNvPr>
          <p:cNvPicPr>
            <a:picLocks noChangeAspect="1"/>
          </p:cNvPicPr>
          <p:nvPr/>
        </p:nvPicPr>
        <p:blipFill rotWithShape="1">
          <a:blip r:embed="rId4">
            <a:extLst>
              <a:ext uri="{28A0092B-C50C-407E-A947-70E740481C1C}">
                <a14:useLocalDpi xmlns:a14="http://schemas.microsoft.com/office/drawing/2010/main" val="0"/>
              </a:ext>
            </a:extLst>
          </a:blip>
          <a:srcRect l="11249" t="15198" r="27317" b="43891"/>
          <a:stretch/>
        </p:blipFill>
        <p:spPr>
          <a:xfrm>
            <a:off x="8014984" y="2041539"/>
            <a:ext cx="1494563" cy="1492900"/>
          </a:xfrm>
          <a:prstGeom prst="ellipse">
            <a:avLst/>
          </a:prstGeom>
        </p:spPr>
      </p:pic>
      <p:pic>
        <p:nvPicPr>
          <p:cNvPr id="12" name="Picture 11" descr="A person with a beard">
            <a:extLst>
              <a:ext uri="{FF2B5EF4-FFF2-40B4-BE49-F238E27FC236}">
                <a16:creationId xmlns:a16="http://schemas.microsoft.com/office/drawing/2014/main" id="{61250199-3321-0BB4-7D31-C013D76F659C}"/>
              </a:ext>
            </a:extLst>
          </p:cNvPr>
          <p:cNvPicPr>
            <a:picLocks noChangeAspect="1"/>
          </p:cNvPicPr>
          <p:nvPr/>
        </p:nvPicPr>
        <p:blipFill rotWithShape="1">
          <a:blip r:embed="rId5">
            <a:extLst>
              <a:ext uri="{28A0092B-C50C-407E-A947-70E740481C1C}">
                <a14:useLocalDpi xmlns:a14="http://schemas.microsoft.com/office/drawing/2010/main" val="0"/>
              </a:ext>
            </a:extLst>
          </a:blip>
          <a:srcRect l="18398" t="15197" r="23734" b="39190"/>
          <a:stretch/>
        </p:blipFill>
        <p:spPr>
          <a:xfrm>
            <a:off x="1525293" y="2076165"/>
            <a:ext cx="1494563" cy="1492900"/>
          </a:xfrm>
          <a:prstGeom prst="ellipse">
            <a:avLst/>
          </a:prstGeom>
        </p:spPr>
      </p:pic>
      <p:sp>
        <p:nvSpPr>
          <p:cNvPr id="30" name="TextBox 29">
            <a:extLst>
              <a:ext uri="{FF2B5EF4-FFF2-40B4-BE49-F238E27FC236}">
                <a16:creationId xmlns:a16="http://schemas.microsoft.com/office/drawing/2014/main" id="{B2C1375D-949A-42E4-9677-85B9BD9C321A}"/>
              </a:ext>
            </a:extLst>
          </p:cNvPr>
          <p:cNvSpPr txBox="1"/>
          <p:nvPr/>
        </p:nvSpPr>
        <p:spPr>
          <a:xfrm>
            <a:off x="4322505" y="3876405"/>
            <a:ext cx="2995574" cy="758426"/>
          </a:xfrm>
          <a:prstGeom prst="rect">
            <a:avLst/>
          </a:prstGeom>
          <a:noFill/>
          <a:ln>
            <a:noFill/>
          </a:ln>
        </p:spPr>
        <p:txBody>
          <a:bodyPr wrap="square" lIns="0" tIns="0" rIns="0" bIns="0" rtlCol="0">
            <a:noAutofit/>
          </a:bodyPr>
          <a:lstStyle/>
          <a:p>
            <a:pPr defTabSz="1097280">
              <a:defRPr/>
            </a:pPr>
            <a:r>
              <a:rPr lang="en-US" sz="2280">
                <a:solidFill>
                  <a:srgbClr val="A5A5A5"/>
                </a:solidFill>
                <a:latin typeface="Calibri Light" panose="020F0302020204030204"/>
                <a:cs typeface="Segoe UI" panose="020B0502040204020203" pitchFamily="34" charset="0"/>
              </a:rPr>
              <a:t>Business Leadership</a:t>
            </a:r>
            <a:br>
              <a:rPr lang="en-US" sz="2280">
                <a:solidFill>
                  <a:srgbClr val="A5A5A5"/>
                </a:solidFill>
                <a:latin typeface="Calibri Light" panose="020F0302020204030204"/>
                <a:cs typeface="Segoe UI" panose="020B0502040204020203" pitchFamily="34" charset="0"/>
              </a:rPr>
            </a:br>
            <a:r>
              <a:rPr lang="en-US" sz="2280">
                <a:solidFill>
                  <a:srgbClr val="A5A5A5"/>
                </a:solidFill>
                <a:latin typeface="Calibri Light" panose="020F0302020204030204"/>
                <a:cs typeface="Segoe UI" panose="020B0502040204020203" pitchFamily="34" charset="0"/>
              </a:rPr>
              <a:t>And Support</a:t>
            </a:r>
          </a:p>
        </p:txBody>
      </p:sp>
      <p:sp>
        <p:nvSpPr>
          <p:cNvPr id="33" name="TextBox 32">
            <a:extLst>
              <a:ext uri="{FF2B5EF4-FFF2-40B4-BE49-F238E27FC236}">
                <a16:creationId xmlns:a16="http://schemas.microsoft.com/office/drawing/2014/main" id="{A6488F4D-B34C-4E75-BCCC-DB44C5A8EF26}"/>
              </a:ext>
            </a:extLst>
          </p:cNvPr>
          <p:cNvSpPr txBox="1"/>
          <p:nvPr/>
        </p:nvSpPr>
        <p:spPr>
          <a:xfrm>
            <a:off x="4322505" y="4891433"/>
            <a:ext cx="2992696" cy="1582158"/>
          </a:xfrm>
          <a:prstGeom prst="rect">
            <a:avLst/>
          </a:prstGeom>
          <a:noFill/>
          <a:ln>
            <a:noFill/>
          </a:ln>
        </p:spPr>
        <p:txBody>
          <a:bodyPr wrap="square" lIns="0" tIns="0" rIns="0" bIns="0" rtlCol="0">
            <a:noAutofit/>
          </a:bodyPr>
          <a:lstStyle/>
          <a:p>
            <a:pPr defTabSz="1097280">
              <a:spcAft>
                <a:spcPts val="720"/>
              </a:spcAft>
              <a:defRPr/>
            </a:pPr>
            <a:r>
              <a:rPr lang="en-US" sz="1680" b="1">
                <a:solidFill>
                  <a:srgbClr val="000000"/>
                </a:solidFill>
                <a:latin typeface="Segoe UI" panose="020B0502040204020203" pitchFamily="34" charset="0"/>
                <a:cs typeface="Segoe UI" panose="020B0502040204020203" pitchFamily="34" charset="0"/>
              </a:rPr>
              <a:t>Workforce communications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Execs &amp; chief of staff roles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Liaisons, branch, site, franchise managers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Administrative professionals</a:t>
            </a:r>
          </a:p>
        </p:txBody>
      </p:sp>
      <p:sp>
        <p:nvSpPr>
          <p:cNvPr id="27" name="TextBox 26">
            <a:extLst>
              <a:ext uri="{FF2B5EF4-FFF2-40B4-BE49-F238E27FC236}">
                <a16:creationId xmlns:a16="http://schemas.microsoft.com/office/drawing/2014/main" id="{E6EECB95-AA81-4364-A1D6-D5F3A33EFD4B}"/>
              </a:ext>
            </a:extLst>
          </p:cNvPr>
          <p:cNvSpPr txBox="1"/>
          <p:nvPr/>
        </p:nvSpPr>
        <p:spPr>
          <a:xfrm>
            <a:off x="7807897" y="3876405"/>
            <a:ext cx="2995574" cy="758426"/>
          </a:xfrm>
          <a:prstGeom prst="rect">
            <a:avLst/>
          </a:prstGeom>
          <a:noFill/>
          <a:ln>
            <a:noFill/>
          </a:ln>
        </p:spPr>
        <p:txBody>
          <a:bodyPr wrap="square" lIns="0" tIns="0" rIns="0" bIns="0" rtlCol="0">
            <a:noAutofit/>
          </a:bodyPr>
          <a:lstStyle/>
          <a:p>
            <a:pPr defTabSz="1097280">
              <a:defRPr/>
            </a:pPr>
            <a:r>
              <a:rPr lang="en-US" sz="2280">
                <a:solidFill>
                  <a:srgbClr val="A5A5A5"/>
                </a:solidFill>
                <a:latin typeface="Calibri Light" panose="020F0302020204030204"/>
                <a:cs typeface="Segoe UI" panose="020B0502040204020203" pitchFamily="34" charset="0"/>
              </a:rPr>
              <a:t>Functional or Role</a:t>
            </a:r>
            <a:br>
              <a:rPr lang="en-US" sz="2280">
                <a:solidFill>
                  <a:srgbClr val="A5A5A5"/>
                </a:solidFill>
                <a:latin typeface="Calibri Light" panose="020F0302020204030204"/>
                <a:cs typeface="Segoe UI" panose="020B0502040204020203" pitchFamily="34" charset="0"/>
              </a:rPr>
            </a:br>
            <a:r>
              <a:rPr lang="en-US" sz="2280">
                <a:solidFill>
                  <a:srgbClr val="A5A5A5"/>
                </a:solidFill>
                <a:latin typeface="Calibri Light" panose="020F0302020204030204"/>
                <a:cs typeface="Segoe UI" panose="020B0502040204020203" pitchFamily="34" charset="0"/>
              </a:rPr>
              <a:t>Communications</a:t>
            </a:r>
          </a:p>
        </p:txBody>
      </p:sp>
      <p:sp>
        <p:nvSpPr>
          <p:cNvPr id="28" name="TextBox 27">
            <a:extLst>
              <a:ext uri="{FF2B5EF4-FFF2-40B4-BE49-F238E27FC236}">
                <a16:creationId xmlns:a16="http://schemas.microsoft.com/office/drawing/2014/main" id="{D9B39BBC-9E24-433E-92C5-6E56B4A0C6EA}"/>
              </a:ext>
            </a:extLst>
          </p:cNvPr>
          <p:cNvSpPr txBox="1"/>
          <p:nvPr/>
        </p:nvSpPr>
        <p:spPr>
          <a:xfrm>
            <a:off x="7807898" y="4891433"/>
            <a:ext cx="2992696" cy="1582158"/>
          </a:xfrm>
          <a:prstGeom prst="rect">
            <a:avLst/>
          </a:prstGeom>
          <a:noFill/>
          <a:ln>
            <a:noFill/>
          </a:ln>
        </p:spPr>
        <p:txBody>
          <a:bodyPr wrap="square" lIns="0" tIns="0" rIns="0" bIns="0" rtlCol="0">
            <a:noAutofit/>
          </a:bodyPr>
          <a:lstStyle/>
          <a:p>
            <a:pPr defTabSz="1097280">
              <a:spcAft>
                <a:spcPts val="720"/>
              </a:spcAft>
              <a:defRPr/>
            </a:pPr>
            <a:r>
              <a:rPr lang="en-US" sz="1680" b="1">
                <a:solidFill>
                  <a:srgbClr val="000000"/>
                </a:solidFill>
                <a:latin typeface="Segoe UI" panose="020B0502040204020203" pitchFamily="34" charset="0"/>
                <a:cs typeface="Segoe UI" panose="020B0502040204020203" pitchFamily="34" charset="0"/>
              </a:rPr>
              <a:t>Vertical communications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Internal campaigns, stimulus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Facilities and services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Sales and marketing managers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Change and IT managers</a:t>
            </a:r>
          </a:p>
        </p:txBody>
      </p:sp>
      <p:sp>
        <p:nvSpPr>
          <p:cNvPr id="36" name="TextBox 35">
            <a:extLst>
              <a:ext uri="{FF2B5EF4-FFF2-40B4-BE49-F238E27FC236}">
                <a16:creationId xmlns:a16="http://schemas.microsoft.com/office/drawing/2014/main" id="{FC042C1C-0AFD-436C-A379-190021B1AD06}"/>
              </a:ext>
            </a:extLst>
          </p:cNvPr>
          <p:cNvSpPr txBox="1"/>
          <p:nvPr/>
        </p:nvSpPr>
        <p:spPr>
          <a:xfrm>
            <a:off x="892704" y="3893064"/>
            <a:ext cx="2995574" cy="758426"/>
          </a:xfrm>
          <a:prstGeom prst="rect">
            <a:avLst/>
          </a:prstGeom>
          <a:noFill/>
          <a:ln>
            <a:noFill/>
          </a:ln>
        </p:spPr>
        <p:txBody>
          <a:bodyPr wrap="square" lIns="0" tIns="0" rIns="0" bIns="0" rtlCol="0">
            <a:noAutofit/>
          </a:bodyPr>
          <a:lstStyle/>
          <a:p>
            <a:pPr defTabSz="1097280">
              <a:defRPr/>
            </a:pPr>
            <a:r>
              <a:rPr lang="en-US" sz="2280">
                <a:solidFill>
                  <a:srgbClr val="A5A5A5"/>
                </a:solidFill>
                <a:latin typeface="Calibri Light" panose="020F0302020204030204"/>
                <a:cs typeface="Segoe UI" panose="020B0502040204020203" pitchFamily="34" charset="0"/>
              </a:rPr>
              <a:t>Corporate</a:t>
            </a:r>
            <a:br>
              <a:rPr lang="en-US" sz="2280">
                <a:solidFill>
                  <a:srgbClr val="A5A5A5"/>
                </a:solidFill>
                <a:latin typeface="Calibri Light" panose="020F0302020204030204"/>
                <a:cs typeface="Segoe UI" panose="020B0502040204020203" pitchFamily="34" charset="0"/>
              </a:rPr>
            </a:br>
            <a:r>
              <a:rPr lang="en-US" sz="2280" spc="-72">
                <a:solidFill>
                  <a:srgbClr val="A5A5A5"/>
                </a:solidFill>
                <a:latin typeface="Calibri Light" panose="020F0302020204030204"/>
                <a:cs typeface="Segoe UI" panose="020B0502040204020203" pitchFamily="34" charset="0"/>
              </a:rPr>
              <a:t>Communicators and HR</a:t>
            </a:r>
          </a:p>
        </p:txBody>
      </p:sp>
      <p:sp>
        <p:nvSpPr>
          <p:cNvPr id="37" name="TextBox 36">
            <a:extLst>
              <a:ext uri="{FF2B5EF4-FFF2-40B4-BE49-F238E27FC236}">
                <a16:creationId xmlns:a16="http://schemas.microsoft.com/office/drawing/2014/main" id="{D322D0A4-3742-4B54-B7D1-D453F95B8EE1}"/>
              </a:ext>
            </a:extLst>
          </p:cNvPr>
          <p:cNvSpPr txBox="1"/>
          <p:nvPr/>
        </p:nvSpPr>
        <p:spPr>
          <a:xfrm>
            <a:off x="892704" y="4891433"/>
            <a:ext cx="2992696" cy="1582158"/>
          </a:xfrm>
          <a:prstGeom prst="rect">
            <a:avLst/>
          </a:prstGeom>
          <a:noFill/>
          <a:ln>
            <a:noFill/>
          </a:ln>
        </p:spPr>
        <p:txBody>
          <a:bodyPr wrap="square" lIns="0" tIns="0" rIns="0" bIns="0" rtlCol="0">
            <a:noAutofit/>
          </a:bodyPr>
          <a:lstStyle/>
          <a:p>
            <a:pPr defTabSz="1097280">
              <a:spcAft>
                <a:spcPts val="720"/>
              </a:spcAft>
              <a:defRPr/>
            </a:pPr>
            <a:r>
              <a:rPr lang="en-US" sz="1680" b="1">
                <a:solidFill>
                  <a:srgbClr val="000000"/>
                </a:solidFill>
                <a:latin typeface="Segoe UI" panose="020B0502040204020203" pitchFamily="34" charset="0"/>
                <a:cs typeface="Segoe UI" panose="020B0502040204020203" pitchFamily="34" charset="0"/>
              </a:rPr>
              <a:t>Specialized needs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Professional comms roles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HR, talent, benefits </a:t>
            </a:r>
            <a:br>
              <a:rPr lang="en-US" sz="1680">
                <a:solidFill>
                  <a:srgbClr val="000000"/>
                </a:solidFill>
                <a:latin typeface="Segoe UI" panose="020B0502040204020203" pitchFamily="34" charset="0"/>
                <a:cs typeface="Segoe UI" panose="020B0502040204020203" pitchFamily="34" charset="0"/>
              </a:rPr>
            </a:br>
            <a:r>
              <a:rPr lang="en-US" sz="1680">
                <a:solidFill>
                  <a:srgbClr val="000000"/>
                </a:solidFill>
                <a:latin typeface="Segoe UI" panose="020B0502040204020203" pitchFamily="34" charset="0"/>
                <a:cs typeface="Segoe UI" panose="020B0502040204020203" pitchFamily="34" charset="0"/>
              </a:rPr>
              <a:t>Internal </a:t>
            </a:r>
            <a:r>
              <a:rPr lang="en-US" sz="1680" err="1">
                <a:solidFill>
                  <a:srgbClr val="000000"/>
                </a:solidFill>
                <a:latin typeface="Segoe UI" panose="020B0502040204020203" pitchFamily="34" charset="0"/>
                <a:cs typeface="Segoe UI" panose="020B0502040204020203" pitchFamily="34" charset="0"/>
              </a:rPr>
              <a:t>corp</a:t>
            </a:r>
            <a:r>
              <a:rPr lang="en-US" sz="1680">
                <a:solidFill>
                  <a:srgbClr val="000000"/>
                </a:solidFill>
                <a:latin typeface="Segoe UI" panose="020B0502040204020203" pitchFamily="34" charset="0"/>
                <a:cs typeface="Segoe UI" panose="020B0502040204020203" pitchFamily="34" charset="0"/>
              </a:rPr>
              <a:t> comms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Employee advocacy connection</a:t>
            </a:r>
          </a:p>
        </p:txBody>
      </p:sp>
      <p:sp>
        <p:nvSpPr>
          <p:cNvPr id="39" name="TextBox 38">
            <a:extLst>
              <a:ext uri="{FF2B5EF4-FFF2-40B4-BE49-F238E27FC236}">
                <a16:creationId xmlns:a16="http://schemas.microsoft.com/office/drawing/2014/main" id="{7FF48DFE-3EAA-48F4-8B04-CED5A8435700}"/>
              </a:ext>
            </a:extLst>
          </p:cNvPr>
          <p:cNvSpPr txBox="1"/>
          <p:nvPr/>
        </p:nvSpPr>
        <p:spPr>
          <a:xfrm>
            <a:off x="11234819" y="3893064"/>
            <a:ext cx="2995574" cy="758426"/>
          </a:xfrm>
          <a:prstGeom prst="rect">
            <a:avLst/>
          </a:prstGeom>
          <a:noFill/>
          <a:ln>
            <a:noFill/>
          </a:ln>
        </p:spPr>
        <p:txBody>
          <a:bodyPr wrap="square" lIns="0" tIns="0" rIns="0" bIns="0" rtlCol="0">
            <a:noAutofit/>
          </a:bodyPr>
          <a:lstStyle/>
          <a:p>
            <a:pPr defTabSz="1097280">
              <a:defRPr/>
            </a:pPr>
            <a:r>
              <a:rPr lang="en-US" sz="2280">
                <a:solidFill>
                  <a:srgbClr val="A5A5A5"/>
                </a:solidFill>
                <a:latin typeface="Calibri Light" panose="020F0302020204030204"/>
                <a:cs typeface="Segoe UI" panose="020B0502040204020203" pitchFamily="34" charset="0"/>
              </a:rPr>
              <a:t>Communication</a:t>
            </a:r>
            <a:br>
              <a:rPr lang="en-US" sz="2280">
                <a:solidFill>
                  <a:srgbClr val="A5A5A5"/>
                </a:solidFill>
                <a:latin typeface="Calibri Light" panose="020F0302020204030204"/>
                <a:cs typeface="Segoe UI" panose="020B0502040204020203" pitchFamily="34" charset="0"/>
              </a:rPr>
            </a:br>
            <a:r>
              <a:rPr lang="en-US" sz="2280">
                <a:solidFill>
                  <a:srgbClr val="A5A5A5"/>
                </a:solidFill>
                <a:latin typeface="Calibri Light" panose="020F0302020204030204"/>
                <a:cs typeface="Segoe UI" panose="020B0502040204020203" pitchFamily="34" charset="0"/>
              </a:rPr>
              <a:t>creators</a:t>
            </a:r>
          </a:p>
        </p:txBody>
      </p:sp>
      <p:sp>
        <p:nvSpPr>
          <p:cNvPr id="40" name="TextBox 39">
            <a:extLst>
              <a:ext uri="{FF2B5EF4-FFF2-40B4-BE49-F238E27FC236}">
                <a16:creationId xmlns:a16="http://schemas.microsoft.com/office/drawing/2014/main" id="{21F22B82-9BC2-4CE2-9841-836290878BD0}"/>
              </a:ext>
            </a:extLst>
          </p:cNvPr>
          <p:cNvSpPr txBox="1"/>
          <p:nvPr/>
        </p:nvSpPr>
        <p:spPr>
          <a:xfrm>
            <a:off x="11237698" y="4891433"/>
            <a:ext cx="2992696" cy="1582158"/>
          </a:xfrm>
          <a:prstGeom prst="rect">
            <a:avLst/>
          </a:prstGeom>
          <a:noFill/>
          <a:ln>
            <a:noFill/>
          </a:ln>
        </p:spPr>
        <p:txBody>
          <a:bodyPr wrap="square" lIns="0" tIns="0" rIns="0" bIns="0" rtlCol="0">
            <a:noAutofit/>
          </a:bodyPr>
          <a:lstStyle/>
          <a:p>
            <a:pPr defTabSz="1097280">
              <a:spcAft>
                <a:spcPts val="720"/>
              </a:spcAft>
              <a:defRPr/>
            </a:pPr>
            <a:r>
              <a:rPr lang="en-US" sz="1680" b="1">
                <a:solidFill>
                  <a:srgbClr val="000000"/>
                </a:solidFill>
                <a:latin typeface="Segoe UI" panose="020B0502040204020203" pitchFamily="34" charset="0"/>
                <a:cs typeface="Segoe UI" panose="020B0502040204020203" pitchFamily="34" charset="0"/>
              </a:rPr>
              <a:t>Scenario-based needs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Project managers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Line of business operations</a:t>
            </a:r>
          </a:p>
          <a:p>
            <a:pPr defTabSz="1097280">
              <a:spcAft>
                <a:spcPts val="720"/>
              </a:spcAft>
              <a:defRPr/>
            </a:pPr>
            <a:r>
              <a:rPr lang="en-US" sz="1680">
                <a:solidFill>
                  <a:srgbClr val="000000"/>
                </a:solidFill>
                <a:latin typeface="Segoe UI" panose="020B0502040204020203" pitchFamily="34" charset="0"/>
                <a:cs typeface="Segoe UI" panose="020B0502040204020203" pitchFamily="34" charset="0"/>
              </a:rPr>
              <a:t>Team leads</a:t>
            </a:r>
          </a:p>
          <a:p>
            <a:pPr defTabSz="1097280">
              <a:spcAft>
                <a:spcPts val="720"/>
              </a:spcAft>
              <a:defRPr/>
            </a:pPr>
            <a:endParaRPr lang="en-US" sz="1680">
              <a:solidFill>
                <a:srgbClr val="000000"/>
              </a:solidFill>
              <a:latin typeface="Segoe UI" panose="020B0502040204020203" pitchFamily="34" charset="0"/>
              <a:cs typeface="Segoe UI" panose="020B0502040204020203" pitchFamily="34" charset="0"/>
            </a:endParaRPr>
          </a:p>
        </p:txBody>
      </p:sp>
      <p:sp>
        <p:nvSpPr>
          <p:cNvPr id="4" name="Title 3">
            <a:extLst>
              <a:ext uri="{FF2B5EF4-FFF2-40B4-BE49-F238E27FC236}">
                <a16:creationId xmlns:a16="http://schemas.microsoft.com/office/drawing/2014/main" id="{69986681-BD88-4F60-B1BB-38F782885169}"/>
              </a:ext>
            </a:extLst>
          </p:cNvPr>
          <p:cNvSpPr>
            <a:spLocks noGrp="1"/>
          </p:cNvSpPr>
          <p:nvPr>
            <p:ph type="title"/>
          </p:nvPr>
        </p:nvSpPr>
        <p:spPr/>
        <p:txBody>
          <a:bodyPr/>
          <a:lstStyle/>
          <a:p>
            <a:r>
              <a:rPr lang="en-US">
                <a:solidFill>
                  <a:schemeClr val="bg1"/>
                </a:solidFill>
              </a:rPr>
              <a:t>Who is Viva Amplify for?</a:t>
            </a:r>
          </a:p>
        </p:txBody>
      </p:sp>
      <p:pic>
        <p:nvPicPr>
          <p:cNvPr id="14" name="Picture 13" descr="A person with curly hair">
            <a:extLst>
              <a:ext uri="{FF2B5EF4-FFF2-40B4-BE49-F238E27FC236}">
                <a16:creationId xmlns:a16="http://schemas.microsoft.com/office/drawing/2014/main" id="{C1D8CF76-9768-D075-829F-47ECD62B9208}"/>
              </a:ext>
            </a:extLst>
          </p:cNvPr>
          <p:cNvPicPr>
            <a:picLocks noChangeAspect="1"/>
          </p:cNvPicPr>
          <p:nvPr/>
        </p:nvPicPr>
        <p:blipFill rotWithShape="1">
          <a:blip r:embed="rId6">
            <a:extLst>
              <a:ext uri="{28A0092B-C50C-407E-A947-70E740481C1C}">
                <a14:useLocalDpi xmlns:a14="http://schemas.microsoft.com/office/drawing/2010/main" val="0"/>
              </a:ext>
            </a:extLst>
          </a:blip>
          <a:srcRect l="9893" t="14581" r="25995" b="42708"/>
          <a:stretch/>
        </p:blipFill>
        <p:spPr>
          <a:xfrm>
            <a:off x="4770139" y="2041538"/>
            <a:ext cx="1494563" cy="1492900"/>
          </a:xfrm>
          <a:prstGeom prst="ellipse">
            <a:avLst/>
          </a:prstGeom>
        </p:spPr>
      </p:pic>
      <p:pic>
        <p:nvPicPr>
          <p:cNvPr id="24" name="Picture 23" descr="A person folding his arms">
            <a:extLst>
              <a:ext uri="{FF2B5EF4-FFF2-40B4-BE49-F238E27FC236}">
                <a16:creationId xmlns:a16="http://schemas.microsoft.com/office/drawing/2014/main" id="{1B2E8B00-0311-EEA9-8DAD-10E86B60F7AD}"/>
              </a:ext>
            </a:extLst>
          </p:cNvPr>
          <p:cNvPicPr>
            <a:picLocks noChangeAspect="1"/>
          </p:cNvPicPr>
          <p:nvPr/>
        </p:nvPicPr>
        <p:blipFill rotWithShape="1">
          <a:blip r:embed="rId7">
            <a:extLst>
              <a:ext uri="{28A0092B-C50C-407E-A947-70E740481C1C}">
                <a14:useLocalDpi xmlns:a14="http://schemas.microsoft.com/office/drawing/2010/main" val="0"/>
              </a:ext>
            </a:extLst>
          </a:blip>
          <a:srcRect l="7943" t="10259" r="32403" b="50000"/>
          <a:stretch/>
        </p:blipFill>
        <p:spPr>
          <a:xfrm>
            <a:off x="11259830" y="2041540"/>
            <a:ext cx="1494563" cy="1492900"/>
          </a:xfrm>
          <a:prstGeom prst="ellipse">
            <a:avLst/>
          </a:prstGeom>
        </p:spPr>
      </p:pic>
    </p:spTree>
    <p:extLst>
      <p:ext uri="{BB962C8B-B14F-4D97-AF65-F5344CB8AC3E}">
        <p14:creationId xmlns:p14="http://schemas.microsoft.com/office/powerpoint/2010/main" val="90508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6">
            <a:extLst>
              <a:ext uri="{FF2B5EF4-FFF2-40B4-BE49-F238E27FC236}">
                <a16:creationId xmlns:a16="http://schemas.microsoft.com/office/drawing/2014/main" id="{8CC95F5C-74B3-90A4-65DE-3B76529F860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a:ea typeface="+mn-ea"/>
                <a:cs typeface="Segoe UI" pitchFamily="34" charset="0"/>
              </a:rPr>
              <a:t>Audiences for this document</a:t>
            </a:r>
          </a:p>
        </p:txBody>
      </p:sp>
      <p:pic>
        <p:nvPicPr>
          <p:cNvPr id="14" name="Graphic 13" descr="Programmer female with solid fill">
            <a:extLst>
              <a:ext uri="{FF2B5EF4-FFF2-40B4-BE49-F238E27FC236}">
                <a16:creationId xmlns:a16="http://schemas.microsoft.com/office/drawing/2014/main" id="{DFC2CE5D-5446-F909-7CF5-2D693C972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263" y="1905262"/>
            <a:ext cx="1153633" cy="1153633"/>
          </a:xfrm>
          <a:prstGeom prst="rect">
            <a:avLst/>
          </a:prstGeom>
        </p:spPr>
      </p:pic>
      <p:sp>
        <p:nvSpPr>
          <p:cNvPr id="5" name="Text Placeholder 5">
            <a:extLst>
              <a:ext uri="{FF2B5EF4-FFF2-40B4-BE49-F238E27FC236}">
                <a16:creationId xmlns:a16="http://schemas.microsoft.com/office/drawing/2014/main" id="{7FD4A460-7999-0F40-9F6E-11A2C39DB93D}"/>
              </a:ext>
            </a:extLst>
          </p:cNvPr>
          <p:cNvSpPr txBox="1">
            <a:spLocks/>
          </p:cNvSpPr>
          <p:nvPr/>
        </p:nvSpPr>
        <p:spPr>
          <a:xfrm>
            <a:off x="1919176" y="1835748"/>
            <a:ext cx="11068493" cy="129266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algn="l"/>
            <a:r>
              <a:rPr lang="en-US" b="1" i="0" u="none" strike="noStrike" baseline="0">
                <a:solidFill>
                  <a:srgbClr val="225B62"/>
                </a:solidFill>
                <a:latin typeface="Segoe UI" panose="020B0502040204020203" pitchFamily="34" charset="0"/>
              </a:rPr>
              <a:t>IT leads/admins </a:t>
            </a:r>
            <a:r>
              <a:rPr lang="en-US" b="0" i="0" u="none" strike="noStrike" baseline="0">
                <a:solidFill>
                  <a:srgbClr val="000000"/>
                </a:solidFill>
                <a:latin typeface="Segoe UI" panose="020B0502040204020203" pitchFamily="34" charset="0"/>
              </a:rPr>
              <a:t>in charge of deployment and adoption, and who need to frame adoption requirements, resourcing, and effort to business stakeholders.</a:t>
            </a:r>
          </a:p>
        </p:txBody>
      </p:sp>
      <p:pic>
        <p:nvPicPr>
          <p:cNvPr id="18" name="Graphic 17" descr="Office worker female with solid fill">
            <a:extLst>
              <a:ext uri="{FF2B5EF4-FFF2-40B4-BE49-F238E27FC236}">
                <a16:creationId xmlns:a16="http://schemas.microsoft.com/office/drawing/2014/main" id="{D3A77A48-D8F5-B4D9-5B75-06EFBCAE90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263" y="4653241"/>
            <a:ext cx="1153633" cy="1153633"/>
          </a:xfrm>
          <a:prstGeom prst="rect">
            <a:avLst/>
          </a:prstGeom>
        </p:spPr>
      </p:pic>
      <p:sp>
        <p:nvSpPr>
          <p:cNvPr id="8" name="TextBox 7">
            <a:extLst>
              <a:ext uri="{FF2B5EF4-FFF2-40B4-BE49-F238E27FC236}">
                <a16:creationId xmlns:a16="http://schemas.microsoft.com/office/drawing/2014/main" id="{EC9B0335-9426-202A-6764-75C336E83743}"/>
              </a:ext>
            </a:extLst>
          </p:cNvPr>
          <p:cNvSpPr txBox="1"/>
          <p:nvPr/>
        </p:nvSpPr>
        <p:spPr>
          <a:xfrm>
            <a:off x="1919175" y="3891230"/>
            <a:ext cx="11018519" cy="2677656"/>
          </a:xfrm>
          <a:prstGeom prst="rect">
            <a:avLst/>
          </a:prstGeom>
          <a:noFill/>
          <a:ln>
            <a:noFill/>
            <a:prstDash/>
          </a:ln>
          <a:effectLst/>
        </p:spPr>
        <p:txBody>
          <a:bodyPr wrap="square">
            <a:spAutoFit/>
          </a:bodyPr>
          <a:lstStyle/>
          <a:p>
            <a:pPr marR="0" algn="l"/>
            <a:r>
              <a:rPr lang="en-US" sz="2800" b="1" i="0" u="none" strike="noStrike" baseline="0">
                <a:solidFill>
                  <a:srgbClr val="8661C5"/>
                </a:solidFill>
                <a:latin typeface="Segoe UI" panose="020B0502040204020203" pitchFamily="34" charset="0"/>
              </a:rPr>
              <a:t>Business users looking to revitalize their organization’s Employee Experience, </a:t>
            </a:r>
            <a:r>
              <a:rPr lang="en-US" sz="2800" b="0" i="0" u="none" strike="noStrike" baseline="0">
                <a:solidFill>
                  <a:srgbClr val="000000"/>
                </a:solidFill>
                <a:latin typeface="Segoe UI" panose="020B0502040204020203" pitchFamily="34" charset="0"/>
              </a:rPr>
              <a:t>including, but not limited to, Champions, change management/adoption specialists, internal communications teams, and HR. Also, the person (or persons) made accountable by the business stakeholders to achieve maximum satisfaction of the Employee Experience.</a:t>
            </a:r>
            <a:endParaRPr lang="en-US" sz="2800">
              <a:solidFill>
                <a:srgbClr val="000000"/>
              </a:solidFill>
              <a:latin typeface="Segoe UI" panose="020B0502040204020203" pitchFamily="34" charset="0"/>
            </a:endParaRPr>
          </a:p>
        </p:txBody>
      </p:sp>
    </p:spTree>
    <p:extLst>
      <p:ext uri="{BB962C8B-B14F-4D97-AF65-F5344CB8AC3E}">
        <p14:creationId xmlns:p14="http://schemas.microsoft.com/office/powerpoint/2010/main" val="252408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B5A9DAD-1B26-9AEA-A94D-74479919B2C7}"/>
              </a:ext>
            </a:extLst>
          </p:cNvPr>
          <p:cNvSpPr txBox="1">
            <a:spLocks noGrp="1"/>
          </p:cNvSpPr>
          <p:nvPr>
            <p:ph type="title" idx="4294967295"/>
          </p:nvPr>
        </p:nvSpPr>
        <p:spPr>
          <a:xfrm>
            <a:off x="578513" y="1941789"/>
            <a:ext cx="8786989" cy="8847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tx1"/>
                </a:solidFill>
                <a:effectLst/>
                <a:uLnTx/>
                <a:uFillTx/>
                <a:latin typeface="Segoe UI Semibold" charset="0"/>
                <a:ea typeface="+mj-ea"/>
                <a:cs typeface="Segoe UI Semibold" charset="0"/>
              </a:rPr>
              <a:t>Plan</a:t>
            </a:r>
          </a:p>
        </p:txBody>
      </p:sp>
    </p:spTree>
    <p:extLst>
      <p:ext uri="{BB962C8B-B14F-4D97-AF65-F5344CB8AC3E}">
        <p14:creationId xmlns:p14="http://schemas.microsoft.com/office/powerpoint/2010/main" val="1681598238"/>
      </p:ext>
    </p:extLst>
  </p:cSld>
  <p:clrMapOvr>
    <a:masterClrMapping/>
  </p:clrMapOvr>
</p:sld>
</file>

<file path=ppt/theme/theme1.xml><?xml version="1.0" encoding="utf-8"?>
<a:theme xmlns:a="http://schemas.openxmlformats.org/drawingml/2006/main" name="Office Theme">
  <a:themeElements>
    <a:clrScheme name="Custom 5">
      <a:dk1>
        <a:srgbClr val="2E2F2E"/>
      </a:dk1>
      <a:lt1>
        <a:srgbClr val="FEFFFE"/>
      </a:lt1>
      <a:dk2>
        <a:srgbClr val="D1D2D1"/>
      </a:dk2>
      <a:lt2>
        <a:srgbClr val="F1F2F1"/>
      </a:lt2>
      <a:accent1>
        <a:srgbClr val="BB3202"/>
      </a:accent1>
      <a:accent2>
        <a:srgbClr val="E3A505"/>
      </a:accent2>
      <a:accent3>
        <a:srgbClr val="127010"/>
      </a:accent3>
      <a:accent4>
        <a:srgbClr val="038474"/>
      </a:accent4>
      <a:accent5>
        <a:srgbClr val="0076D3"/>
      </a:accent5>
      <a:accent6>
        <a:srgbClr val="855FC5"/>
      </a:accent6>
      <a:hlink>
        <a:srgbClr val="0000FF"/>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prstDash/>
        </a:ln>
        <a:effectLst/>
      </a:spPr>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marL="12700" algn="l" rtl="0">
          <a:spcBef>
            <a:spcPts val="100"/>
          </a:spcBef>
          <a:defRPr sz="1500" kern="1200" spc="-5" dirty="0">
            <a:solidFill>
              <a:schemeClr val="tx1"/>
            </a:solidFill>
            <a:latin typeface="Segoe UI Semibold" panose="020B0502040204020203" pitchFamily="34" charset="0"/>
            <a:ea typeface="+mn-ea"/>
            <a:cs typeface="Segoe UI Semibold" panose="020B0502040204020203" pitchFamily="34"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rgbClr val="2E2F2E"/>
      </a:dk1>
      <a:lt1>
        <a:srgbClr val="FEFFFE"/>
      </a:lt1>
      <a:dk2>
        <a:srgbClr val="D1D2D1"/>
      </a:dk2>
      <a:lt2>
        <a:srgbClr val="F1F2F1"/>
      </a:lt2>
      <a:accent1>
        <a:srgbClr val="BB3202"/>
      </a:accent1>
      <a:accent2>
        <a:srgbClr val="E3A505"/>
      </a:accent2>
      <a:accent3>
        <a:srgbClr val="127010"/>
      </a:accent3>
      <a:accent4>
        <a:srgbClr val="038474"/>
      </a:accent4>
      <a:accent5>
        <a:srgbClr val="0076D3"/>
      </a:accent5>
      <a:accent6>
        <a:srgbClr val="855FC5"/>
      </a:accent6>
      <a:hlink>
        <a:srgbClr val="0000FF"/>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prstDash/>
        </a:ln>
        <a:effectLst/>
      </a:spPr>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marL="12700" algn="l" rtl="0">
          <a:spcBef>
            <a:spcPts val="100"/>
          </a:spcBef>
          <a:defRPr sz="1500" kern="1200" spc="-5" dirty="0">
            <a:solidFill>
              <a:schemeClr val="tx1"/>
            </a:solidFill>
            <a:latin typeface="Segoe UI Semibold" panose="020B0502040204020203" pitchFamily="34" charset="0"/>
            <a:ea typeface="+mn-ea"/>
            <a:cs typeface="Segoe UI Semibold" panose="020B0502040204020203" pitchFamily="34" charset="0"/>
          </a:defRPr>
        </a:defPPr>
      </a:lstStyle>
    </a:txDef>
  </a:objectDefaults>
  <a:extraClrSchemeLst/>
</a:theme>
</file>

<file path=ppt/theme/theme3.xml><?xml version="1.0" encoding="utf-8"?>
<a:theme xmlns:a="http://schemas.openxmlformats.org/drawingml/2006/main" name="6-52060_Viva_Topics_Blue-purple">
  <a:themeElements>
    <a:clrScheme name="Viva analogous 3">
      <a:dk1>
        <a:srgbClr val="000000"/>
      </a:dk1>
      <a:lt1>
        <a:srgbClr val="FFFFFF"/>
      </a:lt1>
      <a:dk2>
        <a:srgbClr val="2F2F2F"/>
      </a:dk2>
      <a:lt2>
        <a:srgbClr val="E6E6E6"/>
      </a:lt2>
      <a:accent1>
        <a:srgbClr val="0078D4"/>
      </a:accent1>
      <a:accent2>
        <a:srgbClr val="243A5E"/>
      </a:accent2>
      <a:accent3>
        <a:srgbClr val="50E6FF"/>
      </a:accent3>
      <a:accent4>
        <a:srgbClr val="8661C5"/>
      </a:accent4>
      <a:accent5>
        <a:srgbClr val="3B2E58"/>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Topics_v06.potx" id="{E57C080A-9BD7-408E-B772-F7DB036D45EA}" vid="{B8A57668-4FC5-4124-925B-368A091616CC}"/>
    </a:ext>
  </a:extLst>
</a:theme>
</file>

<file path=ppt/theme/theme4.xml><?xml version="1.0" encoding="utf-8"?>
<a:theme xmlns:a="http://schemas.openxmlformats.org/drawingml/2006/main" name="6-52060_Viva_Green-teal">
  <a:themeElements>
    <a:clrScheme name="Custom 5">
      <a:dk1>
        <a:srgbClr val="000000"/>
      </a:dk1>
      <a:lt1>
        <a:srgbClr val="FFFFFF"/>
      </a:lt1>
      <a:dk2>
        <a:srgbClr val="2F2F2F"/>
      </a:dk2>
      <a:lt2>
        <a:srgbClr val="E6E6E6"/>
      </a:lt2>
      <a:accent1>
        <a:srgbClr val="107C10"/>
      </a:accent1>
      <a:accent2>
        <a:srgbClr val="054B16"/>
      </a:accent2>
      <a:accent3>
        <a:srgbClr val="9BF00B"/>
      </a:accent3>
      <a:accent4>
        <a:srgbClr val="008575"/>
      </a:accent4>
      <a:accent5>
        <a:srgbClr val="274B47"/>
      </a:accent5>
      <a:accent6>
        <a:srgbClr val="30E5D0"/>
      </a:accent6>
      <a:hlink>
        <a:srgbClr val="107C10"/>
      </a:hlink>
      <a:folHlink>
        <a:srgbClr val="107C1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4A7827C4-7590-43D0-B2FB-5E84CB9013C6}"/>
    </a:ext>
  </a:extLst>
</a:theme>
</file>

<file path=ppt/theme/theme5.xml><?xml version="1.0" encoding="utf-8"?>
<a:theme xmlns:a="http://schemas.openxmlformats.org/drawingml/2006/main" name="1_Microsoft D365 template">
  <a:themeElements>
    <a:clrScheme name="Microsoft D365">
      <a:dk1>
        <a:srgbClr val="000000"/>
      </a:dk1>
      <a:lt1>
        <a:srgbClr val="FFFFFF"/>
      </a:lt1>
      <a:dk2>
        <a:srgbClr val="0A1B45"/>
      </a:dk2>
      <a:lt2>
        <a:srgbClr val="FFFFFF"/>
      </a:lt2>
      <a:accent1>
        <a:srgbClr val="0078D4"/>
      </a:accent1>
      <a:accent2>
        <a:srgbClr val="770180"/>
      </a:accent2>
      <a:accent3>
        <a:srgbClr val="1392B4"/>
      </a:accent3>
      <a:accent4>
        <a:srgbClr val="FFB900"/>
      </a:accent4>
      <a:accent5>
        <a:srgbClr val="D83B01"/>
      </a:accent5>
      <a:accent6>
        <a:srgbClr val="EAE4DC"/>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D365_Template_v09  -  Read-Only" id="{2D57D977-5F8F-4C2B-9746-7D70A251AB29}" vid="{C2060AB1-A179-414A-B11F-06D63BDFD6E3}"/>
    </a:ext>
  </a:extLst>
</a:theme>
</file>

<file path=ppt/theme/theme6.xml><?xml version="1.0" encoding="utf-8"?>
<a:theme xmlns:a="http://schemas.openxmlformats.org/drawingml/2006/main" name="2_BCS PPT Template_Draft2">
  <a:themeElements>
    <a:clrScheme name="Custom 1">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74B47"/>
      </a:hlink>
      <a:folHlink>
        <a:srgbClr val="008575"/>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7.xml><?xml version="1.0" encoding="utf-8"?>
<a:theme xmlns:a="http://schemas.openxmlformats.org/drawingml/2006/main" name="1_6-52060_Viva_Green-teal">
  <a:themeElements>
    <a:clrScheme name="Custom 5">
      <a:dk1>
        <a:srgbClr val="000000"/>
      </a:dk1>
      <a:lt1>
        <a:srgbClr val="FFFFFF"/>
      </a:lt1>
      <a:dk2>
        <a:srgbClr val="2F2F2F"/>
      </a:dk2>
      <a:lt2>
        <a:srgbClr val="E6E6E6"/>
      </a:lt2>
      <a:accent1>
        <a:srgbClr val="107C10"/>
      </a:accent1>
      <a:accent2>
        <a:srgbClr val="054B16"/>
      </a:accent2>
      <a:accent3>
        <a:srgbClr val="9BF00B"/>
      </a:accent3>
      <a:accent4>
        <a:srgbClr val="008575"/>
      </a:accent4>
      <a:accent5>
        <a:srgbClr val="274B47"/>
      </a:accent5>
      <a:accent6>
        <a:srgbClr val="30E5D0"/>
      </a:accent6>
      <a:hlink>
        <a:srgbClr val="107C10"/>
      </a:hlink>
      <a:folHlink>
        <a:srgbClr val="107C1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4A7827C4-7590-43D0-B2FB-5E84CB9013C6}"/>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SharedWithUsers xmlns="49c3fbd3-11d7-4c6c-a811-a63d8f00b9e8">
      <UserInfo>
        <DisplayName>Kathleen Green</DisplayName>
        <AccountId>152</AccountId>
        <AccountType/>
      </UserInfo>
      <UserInfo>
        <DisplayName>Lane Schnotala</DisplayName>
        <AccountId>98934</AccountId>
        <AccountType/>
      </UserInfo>
      <UserInfo>
        <DisplayName>Natalie Estrada (Godfrey Dadich Partners)</DisplayName>
        <AccountId>301085</AccountId>
        <AccountType/>
      </UserInfo>
      <UserInfo>
        <DisplayName>Kassandra Zuanich (Godfrey Dadich Partners)</DisplayName>
        <AccountId>301147</AccountId>
        <AccountType/>
      </UserInfo>
      <UserInfo>
        <DisplayName>Samuel Asiedu Poku</DisplayName>
        <AccountId>253326</AccountId>
        <AccountType/>
      </UserInfo>
      <UserInfo>
        <DisplayName>Nicole Hoellebrand</DisplayName>
        <AccountId>241</AccountId>
        <AccountType/>
      </UserInfo>
      <UserInfo>
        <DisplayName>Alana Hope (Unify Consulting LLC)</DisplayName>
        <AccountId>304041</AccountId>
        <AccountType/>
      </UserInfo>
    </SharedWithUsers>
    <MediaServiceKeyPoints xmlns="6b97597a-5ce1-43a4-a0aa-7a48338372f6" xsi:nil="true"/>
    <MediaServiceTranscript xmlns="6b97597a-5ce1-43a4-a0aa-7a48338372f6" xsi:nil="true"/>
    <lcf76f155ced4ddcb4097134ff3c332f xmlns="6b97597a-5ce1-43a4-a0aa-7a48338372f6">
      <Terms xmlns="http://schemas.microsoft.com/office/infopath/2007/PartnerControls"/>
    </lcf76f155ced4ddcb4097134ff3c332f>
    <_Flow_SignoffStatus xmlns="6b97597a-5ce1-43a4-a0aa-7a48338372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25" ma:contentTypeDescription="Create a new document." ma:contentTypeScope="" ma:versionID="dbeed681d9ddd20608c605ee302cd68d">
  <xsd:schema xmlns:xsd="http://www.w3.org/2001/XMLSchema" xmlns:xs="http://www.w3.org/2001/XMLSchema" xmlns:p="http://schemas.microsoft.com/office/2006/metadata/properties" xmlns:ns1="http://schemas.microsoft.com/sharepoint/v3" xmlns:ns2="49c3fbd3-11d7-4c6c-a811-a63d8f00b9e8" xmlns:ns3="6b97597a-5ce1-43a4-a0aa-7a48338372f6" xmlns:ns4="230e9df3-be65-4c73-a93b-d1236ebd677e" targetNamespace="http://schemas.microsoft.com/office/2006/metadata/properties" ma:root="true" ma:fieldsID="19e9ce5b88a209f252ade35d531a8e5e" ns1:_="" ns2:_="" ns3:_="" ns4:_="">
    <xsd:import namespace="http://schemas.microsoft.com/sharepoint/v3"/>
    <xsd:import namespace="49c3fbd3-11d7-4c6c-a811-a63d8f00b9e8"/>
    <xsd:import namespace="6b97597a-5ce1-43a4-a0aa-7a48338372f6"/>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ServiceTranscript" minOccurs="0"/>
                <xsd:element ref="ns3:_Flow_SignoffStatus" minOccurs="0"/>
                <xsd:element ref="ns3:MediaServiceLoca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element name="MediaServiceTranscript" ma:index="23" nillable="true" ma:displayName="MediaServiceTranscript" ma:hidden="true" ma:internalName="MediaServiceTranscript" ma:readOnly="false">
      <xsd:simpleType>
        <xsd:restriction base="dms:Note"/>
      </xsd:simpleType>
    </xsd:element>
    <xsd:element name="_Flow_SignoffStatus" ma:index="24" nillable="true" ma:displayName="Sign-off status" ma:internalName="Sign_x002d_off_x0020_status">
      <xsd:simpleType>
        <xsd:restriction base="dms:Text"/>
      </xsd:simpleType>
    </xsd:element>
    <xsd:element name="MediaServiceLocation" ma:index="25" nillable="true" ma:displayName="Location" ma:internalName="MediaServiceLocatio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DocTags" ma:index="31" nillable="true" ma:displayName="MediaServiceDocTags" ma:hidden="true" ma:internalName="MediaServiceDocTags" ma:readOnly="true">
      <xsd:simpleType>
        <xsd:restriction base="dms:Note"/>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f4332c8a-54e7-4069-9a02-a3b05812b4d2}" ma:internalName="TaxCatchAll" ma:showField="CatchAllData" ma:web="49c3fbd3-11d7-4c6c-a811-a63d8f00b9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846B04-70FB-4957-A0FF-61AA90C7230E}">
  <ds:schemaRefs>
    <ds:schemaRef ds:uri="230e9df3-be65-4c73-a93b-d1236ebd677e"/>
    <ds:schemaRef ds:uri="49c3fbd3-11d7-4c6c-a811-a63d8f00b9e8"/>
    <ds:schemaRef ds:uri="6b97597a-5ce1-43a4-a0aa-7a48338372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498014-91EC-49CC-B201-C30F80578CB8}">
  <ds:schemaRefs>
    <ds:schemaRef ds:uri="http://schemas.microsoft.com/sharepoint/v3/contenttype/forms"/>
  </ds:schemaRefs>
</ds:datastoreItem>
</file>

<file path=customXml/itemProps3.xml><?xml version="1.0" encoding="utf-8"?>
<ds:datastoreItem xmlns:ds="http://schemas.openxmlformats.org/officeDocument/2006/customXml" ds:itemID="{BAD5C117-3FEF-4794-AAB9-2BBCA2496BEE}">
  <ds:schemaRefs>
    <ds:schemaRef ds:uri="230e9df3-be65-4c73-a93b-d1236ebd677e"/>
    <ds:schemaRef ds:uri="49c3fbd3-11d7-4c6c-a811-a63d8f00b9e8"/>
    <ds:schemaRef ds:uri="6b97597a-5ce1-43a4-a0aa-7a48338372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4547</Words>
  <Application>Microsoft Office PowerPoint</Application>
  <PresentationFormat>Custom</PresentationFormat>
  <Paragraphs>487</Paragraphs>
  <Slides>43</Slides>
  <Notes>32</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43</vt:i4>
      </vt:variant>
    </vt:vector>
  </HeadingPairs>
  <TitlesOfParts>
    <vt:vector size="64" baseType="lpstr">
      <vt:lpstr>Arial</vt:lpstr>
      <vt:lpstr>Calibri</vt:lpstr>
      <vt:lpstr>Calibri Light</vt:lpstr>
      <vt:lpstr>Consolas</vt:lpstr>
      <vt:lpstr>Courier New</vt:lpstr>
      <vt:lpstr>Segoe UI</vt:lpstr>
      <vt:lpstr>Segoe UI Regular</vt:lpstr>
      <vt:lpstr>Segoe UI Semibold</vt:lpstr>
      <vt:lpstr>Segoe UI Semilight</vt:lpstr>
      <vt:lpstr>Source Sans Pro</vt:lpstr>
      <vt:lpstr>Times New Roman</vt:lpstr>
      <vt:lpstr>Verdana</vt:lpstr>
      <vt:lpstr>Wingdings</vt:lpstr>
      <vt:lpstr>Office Theme</vt:lpstr>
      <vt:lpstr>1_Office Theme</vt:lpstr>
      <vt:lpstr>6-52060_Viva_Topics_Blue-purple</vt:lpstr>
      <vt:lpstr>6-52060_Viva_Green-teal</vt:lpstr>
      <vt:lpstr>1_Microsoft D365 template</vt:lpstr>
      <vt:lpstr>2_BCS PPT Template_Draft2</vt:lpstr>
      <vt:lpstr>1_6-52060_Viva_Green-teal</vt:lpstr>
      <vt:lpstr>2_Office Theme</vt:lpstr>
      <vt:lpstr>Viva Amplify adoption guide</vt:lpstr>
      <vt:lpstr>Table of contents</vt:lpstr>
      <vt:lpstr>Adoption guide overview</vt:lpstr>
      <vt:lpstr>Sample project plan</vt:lpstr>
      <vt:lpstr>Sample timeline </vt:lpstr>
      <vt:lpstr>Introduction to Viva Amplify</vt:lpstr>
      <vt:lpstr>Who is Viva Amplify for?</vt:lpstr>
      <vt:lpstr>Audiences for this document</vt:lpstr>
      <vt:lpstr>Plan</vt:lpstr>
      <vt:lpstr>Assemble your team</vt:lpstr>
      <vt:lpstr>Identify target scenarios</vt:lpstr>
      <vt:lpstr>‘Campaign of the year’ cover story Template</vt:lpstr>
      <vt:lpstr>Define success criteria</vt:lpstr>
      <vt:lpstr>OKR examples</vt:lpstr>
      <vt:lpstr>Assess</vt:lpstr>
      <vt:lpstr>Assess organizational readiness</vt:lpstr>
      <vt:lpstr>Assess your environment</vt:lpstr>
      <vt:lpstr>Assess your technical readiness</vt:lpstr>
      <vt:lpstr>Configuration</vt:lpstr>
      <vt:lpstr>Resources for planning your Configuration</vt:lpstr>
      <vt:lpstr>Admin Roles</vt:lpstr>
      <vt:lpstr>Steps to Assign Admin Roles</vt:lpstr>
      <vt:lpstr>Who can create campaigns? </vt:lpstr>
      <vt:lpstr>Advanced Deployment Guides</vt:lpstr>
      <vt:lpstr>Train and adopt</vt:lpstr>
      <vt:lpstr>Communication plan</vt:lpstr>
      <vt:lpstr>Training strategy</vt:lpstr>
      <vt:lpstr>Align training strategy to launch plan</vt:lpstr>
      <vt:lpstr>Drive value</vt:lpstr>
      <vt:lpstr>Gather insights</vt:lpstr>
      <vt:lpstr>Monitor satisfaction</vt:lpstr>
      <vt:lpstr>Reinforce adoption</vt:lpstr>
      <vt:lpstr>Adoption best practices</vt:lpstr>
      <vt:lpstr>Adoption best practices</vt:lpstr>
      <vt:lpstr>Recommended best practices from the Viva Amplify community</vt:lpstr>
      <vt:lpstr>Use the Campaign Catalog</vt:lpstr>
      <vt:lpstr>❶ Start with the campaign catalog.</vt:lpstr>
      <vt:lpstr>Use Built in Product Guidance</vt:lpstr>
      <vt:lpstr>❷ Guidance on how to use the tool is built right into Viva Amplify</vt:lpstr>
      <vt:lpstr>Monitor your Reporting</vt:lpstr>
      <vt:lpstr>❸ Monitor your Reporting.</vt:lpstr>
      <vt:lpstr>Additional resources</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Viva brand expression</dc:title>
  <dc:subject/>
  <dc:creator>Microsoft Corporation</dc:creator>
  <cp:keywords/>
  <dc:description/>
  <cp:lastModifiedBy>Liz Sundet</cp:lastModifiedBy>
  <cp:revision>1</cp:revision>
  <cp:lastPrinted>2020-01-17T23:11:28Z</cp:lastPrinted>
  <dcterms:created xsi:type="dcterms:W3CDTF">2018-08-27T17:26:00Z</dcterms:created>
  <dcterms:modified xsi:type="dcterms:W3CDTF">2023-10-26T19:56:39Z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2018-08-23T10:00:00Z</vt:filetime>
  </property>
  <property fmtid="{D5CDD505-2E9C-101B-9397-08002B2CF9AE}" pid="3" name="Creator">
    <vt:lpwstr>Adobe InDesign CC 13.1 (Macintosh)</vt:lpwstr>
  </property>
  <property fmtid="{D5CDD505-2E9C-101B-9397-08002B2CF9AE}" pid="4" name="LastSaved">
    <vt:filetime>2018-08-26T10:00:00Z</vt:filetime>
  </property>
  <property fmtid="{D5CDD505-2E9C-101B-9397-08002B2CF9AE}" pid="5" name="ContentTypeId">
    <vt:lpwstr>0x0101005EB7231485783A44B729A5193858571F</vt:lpwstr>
  </property>
  <property fmtid="{D5CDD505-2E9C-101B-9397-08002B2CF9AE}" pid="6" name="BCIdentityMulti">
    <vt:lpwstr>12;#Microsoft|17528577-606f-4ffd-8288-0153c2c9fb58</vt:lpwstr>
  </property>
  <property fmtid="{D5CDD505-2E9C-101B-9397-08002B2CF9AE}" pid="7" name="BCAssetTypeMulti">
    <vt:lpwstr>288;#Guidelines|537390d8-e801-4c60-883f-a847620cfbf4;#11;#Logo|fb1176ba-34f2-4f0c-a5f9-6486b5731724;#133;#Icon|89d04123-8670-4853-baea-b75819755be0;#286;#Color palette|ce433620-73ea-4a48-9af2-68e5b4ae3b5f;#130;#Font|a2bf0116-dd6e-4dc9-be9d-cf4001a3fa35;#4;#Photography|f42e7a85-6cfc-4438-90da-edcecb42531b;#135;#Illustration|13b14ab3-400c-4f57-811f-24eb0130e9a8;#142;#Web banner template|5d694f72-29d1-4203-a5f0-c7c386d687ac;#204;#Ad template|ab7a58cd-11eb-46b8-9fce-275fd347635e;#289;#Brochure template|f40f6653-3b78-41fd-8e0d-8f8ad4d11b18;#141;#Poster template|8c2564a2-cdff-4c76-b2c7-ea723c969303;#115;#PowerPoint template|0755019c-6866-49dc-ad0c-658146c2c7a8</vt:lpwstr>
  </property>
  <property fmtid="{D5CDD505-2E9C-101B-9397-08002B2CF9AE}" pid="8" name="MediaServiceImageTags">
    <vt:lpwstr/>
  </property>
  <property fmtid="{D5CDD505-2E9C-101B-9397-08002B2CF9AE}" pid="9" name="Order">
    <vt:lpwstr>116500.000000000</vt:lpwstr>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y fmtid="{D5CDD505-2E9C-101B-9397-08002B2CF9AE}" pid="15" name="xd_Signature">
    <vt:lpwstr/>
  </property>
</Properties>
</file>