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2.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3.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5.xml" ContentType="application/vnd.openxmlformats-officedocument.theme+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6.xml" ContentType="application/vnd.openxmlformats-officedocument.theme+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7.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1" r:id="rId5"/>
    <p:sldMasterId id="2147483726" r:id="rId6"/>
    <p:sldMasterId id="2147483790" r:id="rId7"/>
    <p:sldMasterId id="2147483854" r:id="rId8"/>
    <p:sldMasterId id="2147483879" r:id="rId9"/>
    <p:sldMasterId id="2147483910" r:id="rId10"/>
    <p:sldMasterId id="2147483955" r:id="rId11"/>
  </p:sldMasterIdLst>
  <p:notesMasterIdLst>
    <p:notesMasterId r:id="rId43"/>
  </p:notesMasterIdLst>
  <p:sldIdLst>
    <p:sldId id="257" r:id="rId12"/>
    <p:sldId id="2147481474" r:id="rId13"/>
    <p:sldId id="2145706404" r:id="rId14"/>
    <p:sldId id="2147481475" r:id="rId15"/>
    <p:sldId id="2147478969" r:id="rId16"/>
    <p:sldId id="2145706398" r:id="rId17"/>
    <p:sldId id="2145706399" r:id="rId18"/>
    <p:sldId id="2145706401" r:id="rId19"/>
    <p:sldId id="2145706403" r:id="rId20"/>
    <p:sldId id="4070" r:id="rId21"/>
    <p:sldId id="2145706405" r:id="rId22"/>
    <p:sldId id="2145706406" r:id="rId23"/>
    <p:sldId id="2147478970" r:id="rId24"/>
    <p:sldId id="2147479194" r:id="rId25"/>
    <p:sldId id="2147481371" r:id="rId26"/>
    <p:sldId id="2147478748" r:id="rId27"/>
    <p:sldId id="2147479195" r:id="rId28"/>
    <p:sldId id="2147478967" r:id="rId29"/>
    <p:sldId id="2147481372" r:id="rId30"/>
    <p:sldId id="2147481473" r:id="rId31"/>
    <p:sldId id="2147479203" r:id="rId32"/>
    <p:sldId id="4072" r:id="rId33"/>
    <p:sldId id="9102" r:id="rId34"/>
    <p:sldId id="2147477751" r:id="rId35"/>
    <p:sldId id="2147477752" r:id="rId36"/>
    <p:sldId id="2147477760" r:id="rId37"/>
    <p:sldId id="2147473015" r:id="rId38"/>
    <p:sldId id="2147479197" r:id="rId39"/>
    <p:sldId id="2147473054" r:id="rId40"/>
    <p:sldId id="2147477758" r:id="rId41"/>
    <p:sldId id="2147477761"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E06A038-10B3-9DD4-B419-A9C5E7983D28}" name="Mamie Johnson" initials="MJ" userId="S::mamiejohnson@microsoft.com::ff6d1225-6ab8-49f1-ac8e-0a3cfba88c49" providerId="AD"/>
  <p188:author id="{F9E7A958-2247-7F3C-9B17-B759512FCF80}" name="Allison Michels" initials="AM" userId="S::allison_allisonmichels.com#ext#@microsoft.onmicrosoft.com::16b0ccec-a240-4b07-ba5a-32c2d5108831" providerId="AD"/>
  <p188:author id="{46983A96-0CB7-2FC4-767C-0CB9A29ACD91}" name="Michael Holste" initials="MH" userId="S::miholste@microsoft.com::3e25461e-d352-4ff6-9c56-72d944834c3d" providerId="AD"/>
  <p188:author id="{F0426AA3-84D6-AA2E-A1FB-59BC65DA0B21}" name="Giovy Webb" initials="GW" userId="S::gwebb@microsoft.com::8090e08b-22af-4f83-b281-8f7db325c8d7" providerId="AD"/>
  <p188:author id="{F6DC99AF-5D8B-DDE3-49CF-53EB437080C1}" name="Allison Michels" initials="AM" userId="S::almichels@microsoft.com::7d06cd23-1dde-4fda-b9b6-bbe4e9a79d22" providerId="AD"/>
  <p188:author id="{9A522CC1-653D-A762-B054-A6876E3F0479}" name="Allison Michels" initials="AM" userId="S::allison@allisonmichels.com::00334013-d49a-4c85-ba86-04654228806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FAFA"/>
    <a:srgbClr val="989EAC"/>
    <a:srgbClr val="53689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notesMaster" Target="notesMasters/notesMaster1.xml"/><Relationship Id="rId48" Type="http://schemas.microsoft.com/office/2018/10/relationships/authors" Target="author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theme" Target="theme/theme1.xml"/><Relationship Id="rId20" Type="http://schemas.openxmlformats.org/officeDocument/2006/relationships/slide" Target="slides/slide9.xml"/><Relationship Id="rId41" Type="http://schemas.openxmlformats.org/officeDocument/2006/relationships/slide" Target="slides/slide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E6FAC5-8025-4E3E-BDCC-FB3103B7A8EA}" type="datetimeFigureOut">
              <a:rPr lang="en-US" smtClean="0"/>
              <a:t>3/8/2024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73647D-8C42-4855-A159-52612E4683C0}" type="slidenum">
              <a:rPr lang="en-US" smtClean="0"/>
              <a:t>‹#›</a:t>
            </a:fld>
            <a:endParaRPr lang="en-US"/>
          </a:p>
        </p:txBody>
      </p:sp>
    </p:spTree>
    <p:extLst>
      <p:ext uri="{BB962C8B-B14F-4D97-AF65-F5344CB8AC3E}">
        <p14:creationId xmlns:p14="http://schemas.microsoft.com/office/powerpoint/2010/main" val="26755435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docs.microsoft.com/microsoft-365/admin/activity-reports/yammer-activity-report-ww"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support.microsoft.com/en-us/topic/analytics-in-viva-engage-0d9f6fd5-6b0c-45a2-a0aa-0576ae1f6895"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learn.microsoft.com/en-us/azure/cognitive-services/language-service/sentiment-opinion-mining/overview"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learn.microsoft.com/en-us/viva/engage/analytics#campaign-analytics"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learn.microsoft.com/en-us/viva/engage/analytics#global-answers-analytics"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learn.microsoft.com/en-us/viva/engage/analytics"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techcommunity.microsoft.com/t5/microsoft-viva-blog/answers-in-viva-understanding-time-saved-amp-people-helped/ba-p/3744671"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support.microsoft.com/en-us/topic/c7c9f938-5b8e-4d52-b1a2-c7c32cb2312a"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support.microsoft.com/en-us/office/view-community-insights-in-yammer-48bc648e-b567-49d7-b2b5-5fea23777c46" TargetMode="External"/><Relationship Id="rId5" Type="http://schemas.openxmlformats.org/officeDocument/2006/relationships/hyperlink" Target="https://support.microsoft.com/en-us/topic/b793ffdd-effa-43d0-849a-b1ca2e899f38" TargetMode="External"/><Relationship Id="rId4" Type="http://schemas.openxmlformats.org/officeDocument/2006/relationships/hyperlink" Target="https://support.microsoft.com/en-us/topic/94dd92ec-ea73-43c6-b51f-2a11fd78aa31"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support.microsoft.com/en-us/office/view-insights-about-questions-and-answers-in-yammer-fcde33cf-ee3f-4cc8-aa47-c6d0f3fc5dc0?storagetype=live&amp;ui=en-US&amp;rs=en-US&amp;ad=US"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docs.microsoft.com/microsoft-365/admin/activity-reports/yammer-activity-report-ww"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0000"/>
              </a:lnSpc>
              <a:defRPr/>
            </a:pPr>
            <a:endParaRPr lang="en-US" sz="1050">
              <a:gradFill>
                <a:gsLst>
                  <a:gs pos="0">
                    <a:schemeClr val="tx1"/>
                  </a:gs>
                  <a:gs pos="74000">
                    <a:schemeClr val="tx1"/>
                  </a:gs>
                </a:gsLst>
                <a:lin ang="5400000" scaled="1"/>
              </a:gradFill>
              <a:latin typeface="Segoe UI" panose="020B0502040204020203" pitchFamily="34" charset="0"/>
              <a:cs typeface="Segoe UI" panose="020B0502040204020203" pitchFamily="34" charset="0"/>
            </a:endParaRPr>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rPr>
              <a:t>Microsoft Ignite 2015</a:t>
            </a: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3/8/2024 12:17 PM</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3224381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endParaRPr lang="en-US" sz="900" b="0" i="0">
              <a:solidFill>
                <a:srgbClr val="000000"/>
              </a:solidFill>
              <a:effectLst/>
              <a:latin typeface="Calibri" panose="020F0502020204030204" pitchFamily="34" charset="0"/>
            </a:endParaRPr>
          </a:p>
          <a:p>
            <a:pPr marL="0" indent="0">
              <a:buFontTx/>
              <a:buNone/>
            </a:pPr>
            <a:endParaRPr lang="en-US"/>
          </a:p>
          <a:p>
            <a:endParaRPr lang="en-US"/>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3/8/2024 12:17 PM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64346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a:latin typeface="Segoe UI Light" pitchFamily="34" charset="0"/>
              </a:rPr>
              <a:t>Manage and moderate content faster with Yammer Community Insights. </a:t>
            </a:r>
          </a:p>
          <a:p>
            <a:r>
              <a:rPr lang="en-US" sz="900">
                <a:latin typeface="Segoe UI Light" pitchFamily="34" charset="0"/>
              </a:rPr>
              <a:t>Key metrics help admins and users measure engagement and find valuable insights.</a:t>
            </a:r>
          </a:p>
          <a:p>
            <a:r>
              <a:rPr lang="en-US" sz="900">
                <a:latin typeface="Segoe UI Light" pitchFamily="34" charset="0"/>
              </a:rPr>
              <a:t>Building a scaffolding to really help understand communities and their memberships. </a:t>
            </a:r>
          </a:p>
          <a:p>
            <a:endParaRPr lang="en-US" sz="900">
              <a:latin typeface="Segoe UI Light" pitchFamily="34" charset="0"/>
            </a:endParaRPr>
          </a:p>
          <a:p>
            <a:r>
              <a:rPr lang="en-US" sz="900">
                <a:latin typeface="Segoe UI Light" pitchFamily="34" charset="0"/>
              </a:rPr>
              <a:t>We want to be able to recognize catalysts, influencers, and threads that make an impact. </a:t>
            </a:r>
          </a:p>
          <a:p>
            <a:r>
              <a:rPr lang="en-US" sz="900">
                <a:latin typeface="Segoe UI Light" pitchFamily="34" charset="0"/>
              </a:rPr>
              <a:t>Start in conversation insights: Impressions is a unique count, views are total. </a:t>
            </a:r>
          </a:p>
          <a:p>
            <a:endParaRPr lang="en-US" sz="900">
              <a:latin typeface="Segoe UI Light" pitchFamily="34" charset="0"/>
            </a:endParaRPr>
          </a:p>
          <a:p>
            <a:pPr algn="l"/>
            <a:r>
              <a:rPr lang="en-US" sz="900" b="1">
                <a:solidFill>
                  <a:srgbClr val="1E1E1E"/>
                </a:solidFill>
                <a:latin typeface="Segoe UI" panose="020B0502040204020203" pitchFamily="34" charset="0"/>
              </a:rPr>
              <a:t>Q: How often is the data in conversation insights updated?</a:t>
            </a:r>
            <a:endParaRPr lang="en-US" sz="900">
              <a:solidFill>
                <a:srgbClr val="1E1E1E"/>
              </a:solidFill>
              <a:latin typeface="Segoe UI" panose="020B0502040204020203" pitchFamily="34" charset="0"/>
            </a:endParaRPr>
          </a:p>
          <a:p>
            <a:pPr algn="l"/>
            <a:r>
              <a:rPr lang="en-US" sz="900">
                <a:solidFill>
                  <a:srgbClr val="1E1E1E"/>
                </a:solidFill>
                <a:latin typeface="Segoe UI" panose="020B0502040204020203" pitchFamily="34" charset="0"/>
              </a:rPr>
              <a:t>A: The </a:t>
            </a:r>
            <a:r>
              <a:rPr lang="en-US" sz="900" b="1">
                <a:solidFill>
                  <a:srgbClr val="1E1E1E"/>
                </a:solidFill>
                <a:latin typeface="Segoe UI" panose="020B0502040204020203" pitchFamily="34" charset="0"/>
              </a:rPr>
              <a:t>Impressions</a:t>
            </a:r>
            <a:r>
              <a:rPr lang="en-US" sz="900">
                <a:solidFill>
                  <a:srgbClr val="1E1E1E"/>
                </a:solidFill>
                <a:latin typeface="Segoe UI" panose="020B0502040204020203" pitchFamily="34" charset="0"/>
              </a:rPr>
              <a:t>, </a:t>
            </a:r>
            <a:r>
              <a:rPr lang="en-US" sz="900" b="1">
                <a:solidFill>
                  <a:srgbClr val="1E1E1E"/>
                </a:solidFill>
                <a:latin typeface="Segoe UI" panose="020B0502040204020203" pitchFamily="34" charset="0"/>
              </a:rPr>
              <a:t>Engagement</a:t>
            </a:r>
            <a:r>
              <a:rPr lang="en-US" sz="900">
                <a:solidFill>
                  <a:srgbClr val="1E1E1E"/>
                </a:solidFill>
                <a:latin typeface="Segoe UI" panose="020B0502040204020203" pitchFamily="34" charset="0"/>
              </a:rPr>
              <a:t>, </a:t>
            </a:r>
            <a:r>
              <a:rPr lang="en-US" sz="900" b="1">
                <a:solidFill>
                  <a:srgbClr val="1E1E1E"/>
                </a:solidFill>
                <a:latin typeface="Segoe UI" panose="020B0502040204020203" pitchFamily="34" charset="0"/>
              </a:rPr>
              <a:t>Reactions</a:t>
            </a:r>
            <a:r>
              <a:rPr lang="en-US" sz="900">
                <a:solidFill>
                  <a:srgbClr val="1E1E1E"/>
                </a:solidFill>
                <a:latin typeface="Segoe UI" panose="020B0502040204020203" pitchFamily="34" charset="0"/>
              </a:rPr>
              <a:t>, </a:t>
            </a:r>
            <a:r>
              <a:rPr lang="en-US" sz="900" b="1">
                <a:solidFill>
                  <a:srgbClr val="1E1E1E"/>
                </a:solidFill>
                <a:latin typeface="Segoe UI" panose="020B0502040204020203" pitchFamily="34" charset="0"/>
              </a:rPr>
              <a:t>Top Comments</a:t>
            </a:r>
            <a:r>
              <a:rPr lang="en-US" sz="900">
                <a:solidFill>
                  <a:srgbClr val="1E1E1E"/>
                </a:solidFill>
                <a:latin typeface="Segoe UI" panose="020B0502040204020203" pitchFamily="34" charset="0"/>
              </a:rPr>
              <a:t>, and </a:t>
            </a:r>
            <a:r>
              <a:rPr lang="en-US" sz="900" b="1">
                <a:solidFill>
                  <a:srgbClr val="1E1E1E"/>
                </a:solidFill>
                <a:latin typeface="Segoe UI" panose="020B0502040204020203" pitchFamily="34" charset="0"/>
              </a:rPr>
              <a:t>Shares</a:t>
            </a:r>
            <a:r>
              <a:rPr lang="en-US" sz="900">
                <a:solidFill>
                  <a:srgbClr val="1E1E1E"/>
                </a:solidFill>
                <a:latin typeface="Segoe UI" panose="020B0502040204020203" pitchFamily="34" charset="0"/>
              </a:rPr>
              <a:t> sections are updated in near-real time.  The </a:t>
            </a:r>
            <a:r>
              <a:rPr lang="en-US" sz="900" b="1">
                <a:solidFill>
                  <a:srgbClr val="1E1E1E"/>
                </a:solidFill>
                <a:latin typeface="Segoe UI" panose="020B0502040204020203" pitchFamily="34" charset="0"/>
              </a:rPr>
              <a:t>Conversation Trends</a:t>
            </a:r>
            <a:r>
              <a:rPr lang="en-US" sz="900">
                <a:solidFill>
                  <a:srgbClr val="1E1E1E"/>
                </a:solidFill>
                <a:latin typeface="Segoe UI" panose="020B0502040204020203" pitchFamily="34" charset="0"/>
              </a:rPr>
              <a:t> section is updated every 24 hours.</a:t>
            </a:r>
          </a:p>
          <a:p>
            <a:pPr algn="l"/>
            <a:endParaRPr lang="en-US" sz="900" b="1">
              <a:solidFill>
                <a:srgbClr val="1E1E1E"/>
              </a:solidFill>
              <a:latin typeface="Segoe UI" panose="020B0502040204020203" pitchFamily="34" charset="0"/>
            </a:endParaRPr>
          </a:p>
          <a:p>
            <a:pPr algn="l"/>
            <a:r>
              <a:rPr lang="en-US" sz="900" b="1">
                <a:solidFill>
                  <a:srgbClr val="1E1E1E"/>
                </a:solidFill>
                <a:latin typeface="Segoe UI" panose="020B0502040204020203" pitchFamily="34" charset="0"/>
              </a:rPr>
              <a:t>Q: How many markers, such as Featured or Pinned, show up in Conversation Trends?</a:t>
            </a:r>
            <a:endParaRPr lang="en-US" sz="900">
              <a:solidFill>
                <a:srgbClr val="1E1E1E"/>
              </a:solidFill>
              <a:latin typeface="Segoe UI" panose="020B0502040204020203" pitchFamily="34" charset="0"/>
            </a:endParaRPr>
          </a:p>
          <a:p>
            <a:pPr algn="l"/>
            <a:r>
              <a:rPr lang="en-US" sz="900">
                <a:solidFill>
                  <a:srgbClr val="1E1E1E"/>
                </a:solidFill>
                <a:latin typeface="Segoe UI" panose="020B0502040204020203" pitchFamily="34" charset="0"/>
              </a:rPr>
              <a:t>A: The </a:t>
            </a:r>
            <a:r>
              <a:rPr lang="en-US" sz="900" b="1">
                <a:solidFill>
                  <a:srgbClr val="1E1E1E"/>
                </a:solidFill>
                <a:latin typeface="Segoe UI" panose="020B0502040204020203" pitchFamily="34" charset="0"/>
              </a:rPr>
              <a:t>Conversation Trends</a:t>
            </a:r>
            <a:r>
              <a:rPr lang="en-US" sz="900">
                <a:solidFill>
                  <a:srgbClr val="1E1E1E"/>
                </a:solidFill>
                <a:latin typeface="Segoe UI" panose="020B0502040204020203" pitchFamily="34" charset="0"/>
              </a:rPr>
              <a:t> chart can display up to four markers in one-day. For example, marking a Conversation as Featured and then Unfeatured counts as two markers.</a:t>
            </a:r>
          </a:p>
          <a:p>
            <a:pPr algn="l"/>
            <a:endParaRPr lang="en-US" sz="900" b="1">
              <a:solidFill>
                <a:srgbClr val="1E1E1E"/>
              </a:solidFill>
              <a:latin typeface="Segoe UI" panose="020B0502040204020203" pitchFamily="34" charset="0"/>
            </a:endParaRPr>
          </a:p>
          <a:p>
            <a:pPr algn="l"/>
            <a:r>
              <a:rPr lang="en-US" sz="900" b="1">
                <a:solidFill>
                  <a:srgbClr val="1E1E1E"/>
                </a:solidFill>
                <a:latin typeface="Segoe UI" panose="020B0502040204020203" pitchFamily="34" charset="0"/>
              </a:rPr>
              <a:t>Q: Are conversation Insights available for external, non-Microsoft 365 connected, and the All-Company communities?</a:t>
            </a:r>
            <a:endParaRPr lang="en-US" sz="900">
              <a:solidFill>
                <a:srgbClr val="1E1E1E"/>
              </a:solidFill>
              <a:latin typeface="Segoe UI" panose="020B0502040204020203" pitchFamily="34" charset="0"/>
            </a:endParaRPr>
          </a:p>
          <a:p>
            <a:pPr algn="l"/>
            <a:r>
              <a:rPr lang="en-US" sz="900">
                <a:solidFill>
                  <a:srgbClr val="1E1E1E"/>
                </a:solidFill>
                <a:latin typeface="Segoe UI" panose="020B0502040204020203" pitchFamily="34" charset="0"/>
              </a:rPr>
              <a:t>A: Yes, conversation insights are available for external communities, non-Microsoft 365 connected communities and your network’s All-Company community. </a:t>
            </a:r>
          </a:p>
          <a:p>
            <a:pPr algn="l"/>
            <a:endParaRPr lang="en-US" sz="900" b="1">
              <a:solidFill>
                <a:srgbClr val="1E1E1E"/>
              </a:solidFill>
              <a:latin typeface="Segoe UI" panose="020B0502040204020203" pitchFamily="34" charset="0"/>
            </a:endParaRPr>
          </a:p>
          <a:p>
            <a:pPr algn="l"/>
            <a:r>
              <a:rPr lang="en-US" sz="900" b="1">
                <a:solidFill>
                  <a:srgbClr val="1E1E1E"/>
                </a:solidFill>
                <a:latin typeface="Segoe UI" panose="020B0502040204020203" pitchFamily="34" charset="0"/>
              </a:rPr>
              <a:t>Q: Where can I find reports for Viva Engage activity for my entire network?</a:t>
            </a:r>
            <a:endParaRPr lang="en-US" sz="900">
              <a:solidFill>
                <a:srgbClr val="1E1E1E"/>
              </a:solidFill>
              <a:latin typeface="Segoe UI" panose="020B0502040204020203" pitchFamily="34" charset="0"/>
            </a:endParaRPr>
          </a:p>
          <a:p>
            <a:pPr algn="l"/>
            <a:r>
              <a:rPr lang="en-US" sz="900">
                <a:solidFill>
                  <a:srgbClr val="1E1E1E"/>
                </a:solidFill>
                <a:latin typeface="Segoe UI" panose="020B0502040204020203" pitchFamily="34" charset="0"/>
              </a:rPr>
              <a:t>A: Use </a:t>
            </a:r>
            <a:r>
              <a:rPr lang="en-US" sz="900">
                <a:solidFill>
                  <a:srgbClr val="006CAC"/>
                </a:solidFill>
                <a:latin typeface="Segoe UI" panose="020B0502040204020203" pitchFamily="34" charset="0"/>
                <a:hlinkClick r:id="rId3"/>
              </a:rPr>
              <a:t>the Microsoft 365 Usage Reporting Dashboard</a:t>
            </a:r>
            <a:r>
              <a:rPr lang="en-US" sz="900">
                <a:solidFill>
                  <a:srgbClr val="1E1E1E"/>
                </a:solidFill>
                <a:latin typeface="Segoe UI" panose="020B0502040204020203" pitchFamily="34" charset="0"/>
              </a:rPr>
              <a:t>, which includes the Yammer activity report, Viva Engage communities activity report, and device usage report. These reports are available to anyone in your organization with the Microsoft 365 Reports Reader Role. To get to these reports, in Microsoft 365, go to </a:t>
            </a:r>
            <a:r>
              <a:rPr lang="en-US" sz="900" b="1">
                <a:solidFill>
                  <a:srgbClr val="1E1E1E"/>
                </a:solidFill>
                <a:latin typeface="Segoe UI" panose="020B0502040204020203" pitchFamily="34" charset="0"/>
              </a:rPr>
              <a:t>Admin&gt;Usage report&gt;Select a report</a:t>
            </a:r>
            <a:r>
              <a:rPr lang="en-US" sz="900">
                <a:solidFill>
                  <a:srgbClr val="1E1E1E"/>
                </a:solidFill>
                <a:latin typeface="Segoe UI" panose="020B0502040204020203" pitchFamily="34" charset="0"/>
              </a:rPr>
              <a:t>.</a:t>
            </a:r>
          </a:p>
          <a:p>
            <a:pPr algn="l"/>
            <a:endParaRPr lang="en-US" sz="900" b="1">
              <a:solidFill>
                <a:srgbClr val="1E1E1E"/>
              </a:solidFill>
              <a:latin typeface="Segoe UI" panose="020B0502040204020203" pitchFamily="34" charset="0"/>
            </a:endParaRPr>
          </a:p>
          <a:p>
            <a:pPr algn="l"/>
            <a:r>
              <a:rPr lang="en-US" sz="900" b="1">
                <a:solidFill>
                  <a:srgbClr val="1E1E1E"/>
                </a:solidFill>
                <a:latin typeface="Segoe UI" panose="020B0502040204020203" pitchFamily="34" charset="0"/>
              </a:rPr>
              <a:t>Q: Can Viva Engage network admins view insights for all conversations across the network?</a:t>
            </a:r>
            <a:endParaRPr lang="en-US" sz="900">
              <a:solidFill>
                <a:srgbClr val="1E1E1E"/>
              </a:solidFill>
              <a:latin typeface="Segoe UI" panose="020B0502040204020203" pitchFamily="34" charset="0"/>
            </a:endParaRPr>
          </a:p>
          <a:p>
            <a:pPr algn="l"/>
            <a:r>
              <a:rPr lang="en-US" sz="900">
                <a:solidFill>
                  <a:srgbClr val="1E1E1E"/>
                </a:solidFill>
                <a:latin typeface="Segoe UI" panose="020B0502040204020203" pitchFamily="34" charset="0"/>
              </a:rPr>
              <a:t>A: The conversation insights feature is currently available to conversation authors and community admins. Network admins can’t view insights for conversations unless they’re the author or a community admin in the community where the conversation was posted. </a:t>
            </a:r>
          </a:p>
          <a:p>
            <a:endParaRPr lang="en-US" sz="900"/>
          </a:p>
          <a:p>
            <a:br>
              <a:rPr lang="en-US" sz="900">
                <a:latin typeface="Segoe UI Light" pitchFamily="34" charset="0"/>
              </a:rPr>
            </a:br>
            <a:endParaRPr lang="en-US" sz="900">
              <a:latin typeface="Segoe UI Light" pitchFamily="34" charset="0"/>
            </a:endParaRPr>
          </a:p>
          <a:p>
            <a:endParaRPr lang="en-US"/>
          </a:p>
        </p:txBody>
      </p:sp>
      <p:sp>
        <p:nvSpPr>
          <p:cNvPr id="4" name="Header Placeholder 3"/>
          <p:cNvSpPr>
            <a:spLocks noGrp="1"/>
          </p:cNvSpPr>
          <p:nvPr>
            <p:ph type="hdr" sz="quarter"/>
          </p:nvPr>
        </p:nvSpPr>
        <p:spPr/>
        <p:txBody>
          <a:bodyPr/>
          <a:lstStyle/>
          <a:p>
            <a:pPr defTabSz="984942">
              <a:defRPr/>
            </a:pPr>
            <a:endParaRPr lang="en-US" sz="1300">
              <a:solidFill>
                <a:prstClr val="black"/>
              </a:solidFill>
              <a:latin typeface="Segoe UI" pitchFamily="34" charset="0"/>
            </a:endParaRPr>
          </a:p>
        </p:txBody>
      </p:sp>
      <p:sp>
        <p:nvSpPr>
          <p:cNvPr id="5" name="Footer Placeholder 4"/>
          <p:cNvSpPr>
            <a:spLocks noGrp="1"/>
          </p:cNvSpPr>
          <p:nvPr>
            <p:ph type="ftr" sz="quarter" idx="4"/>
          </p:nvPr>
        </p:nvSpPr>
        <p:spPr/>
        <p:txBody>
          <a:bodyPr/>
          <a:lstStyle/>
          <a:p>
            <a:pPr marL="615612" defTabSz="984654" eaLnBrk="0" hangingPunct="0">
              <a:defRPr/>
            </a:pPr>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defTabSz="984942">
              <a:defRPr/>
            </a:pPr>
            <a:fld id="{38EEC551-8CDA-4EB6-89BB-2A86C9F091C8}" type="datetime8">
              <a:rPr lang="en-US" sz="1300">
                <a:solidFill>
                  <a:prstClr val="black"/>
                </a:solidFill>
                <a:latin typeface="Segoe UI" pitchFamily="34" charset="0"/>
              </a:rPr>
              <a:pPr defTabSz="984942">
                <a:defRPr/>
              </a:pPr>
              <a:t>3/8/2024 12:17 PM</a:t>
            </a:fld>
            <a:endParaRPr lang="en-US" sz="1300">
              <a:solidFill>
                <a:prstClr val="black"/>
              </a:solidFill>
              <a:latin typeface="Segoe UI" pitchFamily="34" charset="0"/>
            </a:endParaRPr>
          </a:p>
        </p:txBody>
      </p:sp>
      <p:sp>
        <p:nvSpPr>
          <p:cNvPr id="7" name="Slide Number Placeholder 6"/>
          <p:cNvSpPr>
            <a:spLocks noGrp="1"/>
          </p:cNvSpPr>
          <p:nvPr>
            <p:ph type="sldNum" sz="quarter" idx="5"/>
          </p:nvPr>
        </p:nvSpPr>
        <p:spPr/>
        <p:txBody>
          <a:bodyPr/>
          <a:lstStyle/>
          <a:p>
            <a:pPr defTabSz="984942">
              <a:defRPr/>
            </a:pPr>
            <a:fld id="{B4008EB6-D09E-4580-8CD6-DDB14511944F}" type="slidenum">
              <a:rPr lang="en-US" sz="1300">
                <a:solidFill>
                  <a:prstClr val="black"/>
                </a:solidFill>
                <a:latin typeface="Segoe UI" pitchFamily="34" charset="0"/>
              </a:rPr>
              <a:pPr defTabSz="984942">
                <a:defRPr/>
              </a:pPr>
              <a:t>15</a:t>
            </a:fld>
            <a:endParaRPr lang="en-US" sz="1300">
              <a:solidFill>
                <a:prstClr val="black"/>
              </a:solidFill>
              <a:latin typeface="Segoe UI" pitchFamily="34" charset="0"/>
            </a:endParaRPr>
          </a:p>
        </p:txBody>
      </p:sp>
    </p:spTree>
    <p:extLst>
      <p:ext uri="{BB962C8B-B14F-4D97-AF65-F5344CB8AC3E}">
        <p14:creationId xmlns:p14="http://schemas.microsoft.com/office/powerpoint/2010/main" val="81501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2800">
                <a:hlinkClick r:id="rId3"/>
              </a:rPr>
              <a:t>Analytics in Viva Engage - Microsoft Support</a:t>
            </a:r>
            <a:r>
              <a:rPr lang="en-US" sz="2800"/>
              <a:t> Learn more here</a:t>
            </a:r>
            <a:endParaRPr lang="en-US" sz="1800">
              <a:solidFill>
                <a:srgbClr val="000000"/>
              </a:solidFill>
              <a:latin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05AA8D-61A2-40CE-9E0D-4F54A95B4E55}" type="slidenum">
              <a:rPr kumimoji="0" lang="en-US" sz="23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23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9330656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0" i="0">
                <a:solidFill>
                  <a:srgbClr val="000000"/>
                </a:solidFill>
                <a:effectLst/>
                <a:latin typeface="Calibri" panose="020F0502020204030204" pitchFamily="34" charset="0"/>
              </a:rPr>
              <a:t>Across hundreds or thousands of posts on Viva Engage storylines and in communities, members of a leader’s audience share public messages about their work, personal experiences, what matters to them, and what impacts their experience at the company. These posts can provide insight integral to optimizing leadership and communications strategies, powering improvements to organizational efficiency, employee experience, and employee thriving. </a:t>
            </a:r>
          </a:p>
          <a:p>
            <a:pPr marL="0" marR="0">
              <a:lnSpc>
                <a:spcPct val="107000"/>
              </a:lnSpc>
              <a:spcBef>
                <a:spcPts val="0"/>
              </a:spcBef>
              <a:spcAft>
                <a:spcPts val="800"/>
              </a:spcAft>
            </a:pPr>
            <a:br>
              <a:rPr lang="en-US"/>
            </a:br>
            <a:r>
              <a:rPr lang="en-US" sz="900">
                <a:effectLst/>
                <a:latin typeface="Calibri" panose="020F0502020204030204" pitchFamily="34" charset="0"/>
                <a:ea typeface="Calibri" panose="020F0502020204030204" pitchFamily="34" charset="0"/>
                <a:cs typeface="Arial" panose="020B0604020202020204" pitchFamily="34" charset="0"/>
              </a:rPr>
              <a:t>Advanced Analytics also includes new </a:t>
            </a:r>
            <a:r>
              <a:rPr lang="en-US" sz="900" b="1" i="1">
                <a:effectLst/>
                <a:latin typeface="Calibri" panose="020F0502020204030204" pitchFamily="34" charset="0"/>
                <a:ea typeface="Calibri" panose="020F0502020204030204" pitchFamily="34" charset="0"/>
                <a:cs typeface="Arial" panose="020B0604020202020204" pitchFamily="34" charset="0"/>
              </a:rPr>
              <a:t>Sentiment Analysis</a:t>
            </a:r>
            <a:r>
              <a:rPr lang="en-US" sz="900">
                <a:effectLst/>
                <a:latin typeface="Calibri" panose="020F0502020204030204" pitchFamily="34" charset="0"/>
                <a:ea typeface="Calibri" panose="020F0502020204030204" pitchFamily="34" charset="0"/>
                <a:cs typeface="Arial" panose="020B0604020202020204" pitchFamily="34" charset="0"/>
              </a:rPr>
              <a:t> to empower leaders and their delegates to keep up a finger on the pulse of what’s being said in Viva Engage. Sentiment Analysis automatically surfaces trends across public conversations, making it easier for leaders and their teams to follow what’s happening in close to real-time, and shows top discussions and trends to help leaders better connect with their audiences.</a:t>
            </a:r>
          </a:p>
          <a:p>
            <a:endParaRPr lang="en-US" b="0" i="0">
              <a:solidFill>
                <a:srgbClr val="000000"/>
              </a:solidFill>
              <a:effectLst/>
              <a:latin typeface="Calibri" panose="020F0502020204030204" pitchFamily="34" charset="0"/>
            </a:endParaRPr>
          </a:p>
          <a:p>
            <a:r>
              <a:rPr lang="en-US" sz="900" b="0" i="0">
                <a:solidFill>
                  <a:srgbClr val="000000"/>
                </a:solidFill>
                <a:effectLst/>
                <a:latin typeface="Calibri" panose="020F0502020204030204" pitchFamily="34" charset="0"/>
              </a:rPr>
              <a:t>“Sentiment in your audience” uses </a:t>
            </a:r>
            <a:r>
              <a:rPr lang="en-US" sz="900" b="0" i="0" u="sng" strike="noStrike">
                <a:solidFill>
                  <a:srgbClr val="0563C1"/>
                </a:solidFill>
                <a:effectLst/>
                <a:latin typeface="Calibri" panose="020F0502020204030204" pitchFamily="34" charset="0"/>
                <a:hlinkClick r:id="rId3"/>
              </a:rPr>
              <a:t>ACS sentiment analysis</a:t>
            </a:r>
            <a:r>
              <a:rPr lang="en-US" sz="900" b="0" i="0">
                <a:solidFill>
                  <a:srgbClr val="000000"/>
                </a:solidFill>
                <a:effectLst/>
                <a:latin typeface="Calibri" panose="020F0502020204030204" pitchFamily="34" charset="0"/>
              </a:rPr>
              <a:t> to understand the total sentiment across all public posts and comments on storyline and in communities written by members of the leader’s audience.</a:t>
            </a:r>
          </a:p>
          <a:p>
            <a:endParaRPr lang="en-US" sz="900" b="0" i="0">
              <a:solidFill>
                <a:srgbClr val="000000"/>
              </a:solidFill>
              <a:effectLst/>
              <a:latin typeface="Calibri" panose="020F0502020204030204" pitchFamily="34" charset="0"/>
            </a:endParaRPr>
          </a:p>
          <a:p>
            <a:r>
              <a:rPr lang="en-US" sz="900" b="0" i="0">
                <a:solidFill>
                  <a:srgbClr val="000000"/>
                </a:solidFill>
                <a:effectLst/>
                <a:latin typeface="Calibri" panose="020F0502020204030204" pitchFamily="34" charset="0"/>
              </a:rPr>
              <a:t>“Themes in your audience” uses </a:t>
            </a:r>
            <a:r>
              <a:rPr lang="en-US" sz="900" b="0" i="0" u="sng" strike="noStrike">
                <a:solidFill>
                  <a:srgbClr val="0563C1"/>
                </a:solidFill>
                <a:effectLst/>
                <a:latin typeface="Calibri" panose="020F0502020204030204" pitchFamily="34" charset="0"/>
                <a:hlinkClick r:id="rId3"/>
              </a:rPr>
              <a:t>ACS opinion mining</a:t>
            </a:r>
            <a:r>
              <a:rPr lang="en-US" sz="900" b="0" i="0">
                <a:solidFill>
                  <a:srgbClr val="000000"/>
                </a:solidFill>
                <a:effectLst/>
                <a:latin typeface="Calibri" panose="020F0502020204030204" pitchFamily="34" charset="0"/>
              </a:rPr>
              <a:t> to surface frequently discussed subjects of conversation within the leader’s audience, along with information about whether the total sentiment expressed toward that subject is positive, neutral, negative, or mixed. </a:t>
            </a:r>
            <a:br>
              <a:rPr lang="en-US" sz="900" b="0" i="0">
                <a:solidFill>
                  <a:srgbClr val="000000"/>
                </a:solidFill>
                <a:effectLst/>
                <a:latin typeface="Calibri" panose="020F0502020204030204" pitchFamily="34" charset="0"/>
              </a:rPr>
            </a:br>
            <a:endParaRPr lang="en-US" sz="900" b="0" i="0">
              <a:solidFill>
                <a:srgbClr val="000000"/>
              </a:solidFill>
              <a:effectLst/>
              <a:latin typeface="Calibri" panose="020F0502020204030204" pitchFamily="34" charset="0"/>
            </a:endParaRPr>
          </a:p>
          <a:p>
            <a:pPr marL="285750" indent="-285750">
              <a:buFontTx/>
              <a:buChar char="-"/>
            </a:pPr>
            <a:r>
              <a:rPr lang="en-US" sz="900" b="0" i="0">
                <a:solidFill>
                  <a:srgbClr val="000000"/>
                </a:solidFill>
                <a:effectLst/>
                <a:latin typeface="Calibri" panose="020F0502020204030204" pitchFamily="34" charset="0"/>
              </a:rPr>
              <a:t>Leaders </a:t>
            </a:r>
            <a:r>
              <a:rPr lang="en-US" b="0" i="0">
                <a:solidFill>
                  <a:srgbClr val="000000"/>
                </a:solidFill>
                <a:effectLst/>
                <a:latin typeface="WordVisi_MSFontService"/>
              </a:rPr>
              <a:t>with an assigned primary audience can access sentiment analysis</a:t>
            </a:r>
          </a:p>
          <a:p>
            <a:pPr marL="171450" indent="-171450">
              <a:buFontTx/>
              <a:buChar char="-"/>
            </a:pPr>
            <a:r>
              <a:rPr lang="en-US" b="0" i="0">
                <a:solidFill>
                  <a:srgbClr val="000000"/>
                </a:solidFill>
                <a:effectLst/>
                <a:latin typeface="Calibri" panose="020F0502020204030204" pitchFamily="34" charset="0"/>
              </a:rPr>
              <a:t>For “Themes in your audience”, a theme result is shown only if there are at least five unique people who write about the theme. </a:t>
            </a:r>
          </a:p>
          <a:p>
            <a:pPr marL="171450" indent="-171450">
              <a:buFontTx/>
              <a:buChar char="-"/>
            </a:pPr>
            <a:r>
              <a:rPr lang="en-US" b="0" i="0">
                <a:solidFill>
                  <a:srgbClr val="000000"/>
                </a:solidFill>
                <a:effectLst/>
                <a:latin typeface="Calibri" panose="020F0502020204030204" pitchFamily="34" charset="0"/>
              </a:rPr>
              <a:t>Admins can choose to enable/disable sentiment analysis if desired.</a:t>
            </a:r>
            <a:endParaRPr lang="en-US"/>
          </a:p>
          <a:p>
            <a:endParaRPr lang="en-US"/>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3/8/2024 12:17 PM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43981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Learn more about Campaign Analytics here </a:t>
            </a:r>
            <a:r>
              <a:rPr lang="en-US">
                <a:hlinkClick r:id="rId3"/>
              </a:rPr>
              <a:t>View and manage analytics in Viva Engage | Microsoft Learn</a:t>
            </a:r>
            <a:endParaRPr lang="en-US"/>
          </a:p>
        </p:txBody>
      </p:sp>
      <p:sp>
        <p:nvSpPr>
          <p:cNvPr id="4" name="Slide Number Placeholder 3"/>
          <p:cNvSpPr>
            <a:spLocks noGrp="1"/>
          </p:cNvSpPr>
          <p:nvPr>
            <p:ph type="sldNum" sz="quarter" idx="5"/>
          </p:nvPr>
        </p:nvSpPr>
        <p:spPr/>
        <p:txBody>
          <a:bodyPr/>
          <a:lstStyle/>
          <a:p>
            <a:fld id="{4973647D-8C42-4855-A159-52612E4683C0}" type="slidenum">
              <a:rPr lang="en-US" smtClean="0"/>
              <a:t>18</a:t>
            </a:fld>
            <a:endParaRPr lang="en-US"/>
          </a:p>
        </p:txBody>
      </p:sp>
    </p:spTree>
    <p:extLst>
      <p:ext uri="{BB962C8B-B14F-4D97-AF65-F5344CB8AC3E}">
        <p14:creationId xmlns:p14="http://schemas.microsoft.com/office/powerpoint/2010/main" val="8541557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Ignite 2015</a:t>
            </a: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3/8/2024 12:17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7199192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a:effectLst/>
                <a:latin typeface="Calibri" panose="020F0502020204030204" pitchFamily="34" charset="0"/>
                <a:ea typeface="DengXian" panose="02010600030101010101" pitchFamily="2" charset="-122"/>
                <a:cs typeface="Arial" panose="020B0604020202020204" pitchFamily="34" charset="0"/>
              </a:rPr>
              <a:t>The following analytics are available: </a:t>
            </a:r>
          </a:p>
          <a:p>
            <a:pPr marL="342900" marR="0" lvl="0" indent="-342900">
              <a:lnSpc>
                <a:spcPct val="107000"/>
              </a:lnSpc>
              <a:spcBef>
                <a:spcPts val="0"/>
              </a:spcBef>
              <a:spcAft>
                <a:spcPts val="0"/>
              </a:spcAft>
              <a:buFont typeface="+mj-lt"/>
              <a:buAutoNum type="arabicPeriod"/>
            </a:pPr>
            <a:r>
              <a:rPr lang="en-US" sz="1200">
                <a:effectLst/>
                <a:latin typeface="Calibri" panose="020F0502020204030204" pitchFamily="34" charset="0"/>
                <a:ea typeface="DengXian" panose="02010600030101010101" pitchFamily="2" charset="-122"/>
                <a:cs typeface="Arial" panose="020B0604020202020204" pitchFamily="34" charset="0"/>
              </a:rPr>
              <a:t>Global time saved: Total time the organization has saved based on question-and-answer usage.</a:t>
            </a:r>
          </a:p>
          <a:p>
            <a:pPr marL="342900" marR="0" lvl="0" indent="-342900">
              <a:lnSpc>
                <a:spcPct val="107000"/>
              </a:lnSpc>
              <a:spcBef>
                <a:spcPts val="0"/>
              </a:spcBef>
              <a:spcAft>
                <a:spcPts val="0"/>
              </a:spcAft>
              <a:buFont typeface="+mj-lt"/>
              <a:buAutoNum type="arabicPeriod"/>
            </a:pPr>
            <a:r>
              <a:rPr lang="en-US" sz="1200">
                <a:effectLst/>
                <a:latin typeface="Calibri" panose="020F0502020204030204" pitchFamily="34" charset="0"/>
                <a:ea typeface="DengXian" panose="02010600030101010101" pitchFamily="2" charset="-122"/>
                <a:cs typeface="Arial" panose="020B0604020202020204" pitchFamily="34" charset="0"/>
              </a:rPr>
              <a:t>Total answers: Total number of answers provided by users.</a:t>
            </a:r>
          </a:p>
          <a:p>
            <a:pPr marL="342900" marR="0" lvl="0" indent="-342900">
              <a:lnSpc>
                <a:spcPct val="107000"/>
              </a:lnSpc>
              <a:spcBef>
                <a:spcPts val="0"/>
              </a:spcBef>
              <a:spcAft>
                <a:spcPts val="0"/>
              </a:spcAft>
              <a:buFont typeface="+mj-lt"/>
              <a:buAutoNum type="arabicPeriod"/>
            </a:pPr>
            <a:r>
              <a:rPr lang="en-US" sz="1200">
                <a:effectLst/>
                <a:latin typeface="Calibri" panose="020F0502020204030204" pitchFamily="34" charset="0"/>
                <a:ea typeface="DengXian" panose="02010600030101010101" pitchFamily="2" charset="-122"/>
                <a:cs typeface="Arial" panose="020B0604020202020204" pitchFamily="34" charset="0"/>
              </a:rPr>
              <a:t>Median time to first answer: The median time it takes for a question to receive its first answer.</a:t>
            </a:r>
          </a:p>
          <a:p>
            <a:pPr marL="342900" marR="0" lvl="0" indent="-342900">
              <a:lnSpc>
                <a:spcPct val="107000"/>
              </a:lnSpc>
              <a:spcBef>
                <a:spcPts val="0"/>
              </a:spcBef>
              <a:spcAft>
                <a:spcPts val="0"/>
              </a:spcAft>
              <a:buFont typeface="+mj-lt"/>
              <a:buAutoNum type="arabicPeriod"/>
            </a:pPr>
            <a:r>
              <a:rPr lang="en-US" sz="1200">
                <a:effectLst/>
                <a:latin typeface="Calibri" panose="020F0502020204030204" pitchFamily="34" charset="0"/>
                <a:ea typeface="DengXian" panose="02010600030101010101" pitchFamily="2" charset="-122"/>
                <a:cs typeface="Arial" panose="020B0604020202020204" pitchFamily="34" charset="0"/>
              </a:rPr>
              <a:t>Average view per question: The average number of views each question receives.</a:t>
            </a:r>
          </a:p>
          <a:p>
            <a:pPr marL="342900" marR="0" lvl="0" indent="-342900">
              <a:lnSpc>
                <a:spcPct val="107000"/>
              </a:lnSpc>
              <a:spcBef>
                <a:spcPts val="0"/>
              </a:spcBef>
              <a:spcAft>
                <a:spcPts val="0"/>
              </a:spcAft>
              <a:buFont typeface="+mj-lt"/>
              <a:buAutoNum type="arabicPeriod"/>
            </a:pPr>
            <a:r>
              <a:rPr lang="en-US" sz="1200">
                <a:effectLst/>
                <a:latin typeface="Calibri" panose="020F0502020204030204" pitchFamily="34" charset="0"/>
                <a:ea typeface="DengXian" panose="02010600030101010101" pitchFamily="2" charset="-122"/>
                <a:cs typeface="Arial" panose="020B0604020202020204" pitchFamily="34" charset="0"/>
              </a:rPr>
              <a:t>Total best answers: Total number of answers that have been marked as best answer.</a:t>
            </a:r>
          </a:p>
          <a:p>
            <a:pPr marL="342900" marR="0" lvl="0" indent="-342900">
              <a:lnSpc>
                <a:spcPct val="107000"/>
              </a:lnSpc>
              <a:spcBef>
                <a:spcPts val="0"/>
              </a:spcBef>
              <a:spcAft>
                <a:spcPts val="0"/>
              </a:spcAft>
              <a:buFont typeface="+mj-lt"/>
              <a:buAutoNum type="arabicPeriod"/>
            </a:pPr>
            <a:r>
              <a:rPr lang="en-US" sz="1200">
                <a:effectLst/>
                <a:latin typeface="Calibri" panose="020F0502020204030204" pitchFamily="34" charset="0"/>
                <a:ea typeface="DengXian" panose="02010600030101010101" pitchFamily="2" charset="-122"/>
                <a:cs typeface="Arial" panose="020B0604020202020204" pitchFamily="34" charset="0"/>
              </a:rPr>
              <a:t>Median time to best answer: The median time it takes for a question to receive its first best answer.</a:t>
            </a:r>
          </a:p>
          <a:p>
            <a:pPr marL="342900" marR="0" lvl="0" indent="-342900">
              <a:lnSpc>
                <a:spcPct val="107000"/>
              </a:lnSpc>
              <a:spcBef>
                <a:spcPts val="0"/>
              </a:spcBef>
              <a:spcAft>
                <a:spcPts val="0"/>
              </a:spcAft>
              <a:buFont typeface="+mj-lt"/>
              <a:buAutoNum type="arabicPeriod"/>
            </a:pPr>
            <a:r>
              <a:rPr lang="en-US" sz="1200">
                <a:effectLst/>
                <a:latin typeface="Calibri" panose="020F0502020204030204" pitchFamily="34" charset="0"/>
                <a:ea typeface="DengXian" panose="02010600030101010101" pitchFamily="2" charset="-122"/>
                <a:cs typeface="Arial" panose="020B0604020202020204" pitchFamily="34" charset="0"/>
              </a:rPr>
              <a:t>Total answer votes: Total number of votes answers have received.</a:t>
            </a:r>
          </a:p>
          <a:p>
            <a:pPr marL="342900" marR="0" lvl="0" indent="-342900">
              <a:lnSpc>
                <a:spcPct val="107000"/>
              </a:lnSpc>
              <a:spcBef>
                <a:spcPts val="0"/>
              </a:spcBef>
              <a:spcAft>
                <a:spcPts val="0"/>
              </a:spcAft>
              <a:buFont typeface="+mj-lt"/>
              <a:buAutoNum type="arabicPeriod"/>
            </a:pPr>
            <a:r>
              <a:rPr lang="en-US" sz="1200">
                <a:effectLst/>
                <a:latin typeface="Calibri" panose="020F0502020204030204" pitchFamily="34" charset="0"/>
                <a:ea typeface="DengXian" panose="02010600030101010101" pitchFamily="2" charset="-122"/>
                <a:cs typeface="Arial" panose="020B0604020202020204" pitchFamily="34" charset="0"/>
              </a:rPr>
              <a:t>Answer rate: The ratio of questions that have answers to total questions.</a:t>
            </a:r>
          </a:p>
          <a:p>
            <a:pPr marL="342900" marR="0" lvl="0" indent="-342900">
              <a:lnSpc>
                <a:spcPct val="107000"/>
              </a:lnSpc>
              <a:spcBef>
                <a:spcPts val="0"/>
              </a:spcBef>
              <a:spcAft>
                <a:spcPts val="0"/>
              </a:spcAft>
              <a:buFont typeface="+mj-lt"/>
              <a:buAutoNum type="arabicPeriod"/>
            </a:pPr>
            <a:r>
              <a:rPr lang="en-US" sz="1200">
                <a:effectLst/>
                <a:latin typeface="Calibri" panose="020F0502020204030204" pitchFamily="34" charset="0"/>
                <a:ea typeface="DengXian" panose="02010600030101010101" pitchFamily="2" charset="-122"/>
                <a:cs typeface="Arial" panose="020B0604020202020204" pitchFamily="34" charset="0"/>
              </a:rPr>
              <a:t>Best answer rate: The ratio of questions with best answers to total questions.</a:t>
            </a:r>
          </a:p>
          <a:p>
            <a:pPr marL="342900" marR="0" lvl="0" indent="-342900">
              <a:lnSpc>
                <a:spcPct val="107000"/>
              </a:lnSpc>
              <a:spcBef>
                <a:spcPts val="0"/>
              </a:spcBef>
              <a:spcAft>
                <a:spcPts val="0"/>
              </a:spcAft>
              <a:buFont typeface="+mj-lt"/>
              <a:buAutoNum type="arabicPeriod"/>
            </a:pPr>
            <a:r>
              <a:rPr lang="en-US" sz="1200">
                <a:effectLst/>
                <a:latin typeface="Calibri" panose="020F0502020204030204" pitchFamily="34" charset="0"/>
                <a:ea typeface="DengXian" panose="02010600030101010101" pitchFamily="2" charset="-122"/>
                <a:cs typeface="Arial" panose="020B0604020202020204" pitchFamily="34" charset="0"/>
              </a:rPr>
              <a:t>Questions asked: Total number of questions asked by users.</a:t>
            </a:r>
          </a:p>
          <a:p>
            <a:pPr marL="342900" marR="0" lvl="0" indent="-342900">
              <a:lnSpc>
                <a:spcPct val="107000"/>
              </a:lnSpc>
              <a:spcBef>
                <a:spcPts val="0"/>
              </a:spcBef>
              <a:spcAft>
                <a:spcPts val="0"/>
              </a:spcAft>
              <a:buFont typeface="+mj-lt"/>
              <a:buAutoNum type="arabicPeriod"/>
            </a:pPr>
            <a:r>
              <a:rPr lang="en-US" sz="1200">
                <a:effectLst/>
                <a:latin typeface="Calibri" panose="020F0502020204030204" pitchFamily="34" charset="0"/>
                <a:ea typeface="DengXian" panose="02010600030101010101" pitchFamily="2" charset="-122"/>
                <a:cs typeface="Arial" panose="020B0604020202020204" pitchFamily="34" charset="0"/>
              </a:rPr>
              <a:t>User engagement distribution: A distribution of all users split by active engagements (ask, answer, vote, reactions, comments) and passive engagements (question views).</a:t>
            </a:r>
          </a:p>
          <a:p>
            <a:pPr marL="342900" marR="0" lvl="0" indent="-342900">
              <a:lnSpc>
                <a:spcPct val="107000"/>
              </a:lnSpc>
              <a:spcBef>
                <a:spcPts val="0"/>
              </a:spcBef>
              <a:spcAft>
                <a:spcPts val="800"/>
              </a:spcAft>
              <a:buFont typeface="+mj-lt"/>
              <a:buAutoNum type="arabicPeriod"/>
            </a:pPr>
            <a:r>
              <a:rPr lang="en-US" sz="1200">
                <a:effectLst/>
                <a:latin typeface="Calibri" panose="020F0502020204030204" pitchFamily="34" charset="0"/>
                <a:ea typeface="DengXian" panose="02010600030101010101" pitchFamily="2" charset="-122"/>
                <a:cs typeface="Arial" panose="020B0604020202020204" pitchFamily="34" charset="0"/>
              </a:rPr>
              <a:t>Question views: Total number of views questions have received.</a:t>
            </a:r>
          </a:p>
          <a:p>
            <a:endParaRPr lang="en-US"/>
          </a:p>
          <a:p>
            <a:endParaRPr lang="en-US"/>
          </a:p>
          <a:p>
            <a:r>
              <a:rPr lang="en-US"/>
              <a:t>Learn more about Answers analytics here </a:t>
            </a:r>
          </a:p>
          <a:p>
            <a:r>
              <a:rPr lang="en-US">
                <a:hlinkClick r:id="rId3"/>
              </a:rPr>
              <a:t>View and manage analytics in Viva Engage | Microsoft Learn</a:t>
            </a:r>
            <a:endParaRPr lang="en-US"/>
          </a:p>
        </p:txBody>
      </p:sp>
      <p:sp>
        <p:nvSpPr>
          <p:cNvPr id="4" name="Slide Number Placeholder 3"/>
          <p:cNvSpPr>
            <a:spLocks noGrp="1"/>
          </p:cNvSpPr>
          <p:nvPr>
            <p:ph type="sldNum" sz="quarter" idx="5"/>
          </p:nvPr>
        </p:nvSpPr>
        <p:spPr/>
        <p:txBody>
          <a:bodyPr/>
          <a:lstStyle/>
          <a:p>
            <a:fld id="{F5CB6518-2E01-47F3-830B-41CB4BC1BBCF}" type="slidenum">
              <a:rPr lang="en-US" smtClean="0"/>
              <a:t>25</a:t>
            </a:fld>
            <a:endParaRPr lang="en-US"/>
          </a:p>
        </p:txBody>
      </p:sp>
    </p:spTree>
    <p:extLst>
      <p:ext uri="{BB962C8B-B14F-4D97-AF65-F5344CB8AC3E}">
        <p14:creationId xmlns:p14="http://schemas.microsoft.com/office/powerpoint/2010/main" val="29940555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a:effectLst/>
                <a:latin typeface="Calibri" panose="020F0502020204030204" pitchFamily="34" charset="0"/>
                <a:ea typeface="DengXian" panose="02010600030101010101" pitchFamily="2" charset="-122"/>
                <a:cs typeface="Arial" panose="020B0604020202020204" pitchFamily="34" charset="0"/>
              </a:rPr>
              <a:t>The following analytics are available: </a:t>
            </a:r>
          </a:p>
          <a:p>
            <a:pPr marL="342900" marR="0" lvl="0" indent="-342900">
              <a:lnSpc>
                <a:spcPct val="107000"/>
              </a:lnSpc>
              <a:spcBef>
                <a:spcPts val="0"/>
              </a:spcBef>
              <a:spcAft>
                <a:spcPts val="0"/>
              </a:spcAft>
              <a:buFont typeface="+mj-lt"/>
              <a:buAutoNum type="arabicPeriod"/>
            </a:pPr>
            <a:r>
              <a:rPr lang="en-US" sz="1800">
                <a:effectLst/>
                <a:latin typeface="Calibri" panose="020F0502020204030204" pitchFamily="34" charset="0"/>
                <a:ea typeface="DengXian" panose="02010600030101010101" pitchFamily="2" charset="-122"/>
                <a:cs typeface="Arial" panose="020B0604020202020204" pitchFamily="34" charset="0"/>
              </a:rPr>
              <a:t>Global time saved: Total time the organization has saved based on question and answer usage.</a:t>
            </a:r>
          </a:p>
          <a:p>
            <a:pPr marL="342900" marR="0" lvl="0" indent="-342900">
              <a:lnSpc>
                <a:spcPct val="107000"/>
              </a:lnSpc>
              <a:spcBef>
                <a:spcPts val="0"/>
              </a:spcBef>
              <a:spcAft>
                <a:spcPts val="0"/>
              </a:spcAft>
              <a:buFont typeface="+mj-lt"/>
              <a:buAutoNum type="arabicPeriod"/>
            </a:pPr>
            <a:r>
              <a:rPr lang="en-US" sz="1800">
                <a:effectLst/>
                <a:latin typeface="Calibri" panose="020F0502020204030204" pitchFamily="34" charset="0"/>
                <a:ea typeface="DengXian" panose="02010600030101010101" pitchFamily="2" charset="-122"/>
                <a:cs typeface="Arial" panose="020B0604020202020204" pitchFamily="34" charset="0"/>
              </a:rPr>
              <a:t>Total answers: Total number of answers provided by users.</a:t>
            </a:r>
          </a:p>
          <a:p>
            <a:pPr marL="342900" marR="0" lvl="0" indent="-342900">
              <a:lnSpc>
                <a:spcPct val="107000"/>
              </a:lnSpc>
              <a:spcBef>
                <a:spcPts val="0"/>
              </a:spcBef>
              <a:spcAft>
                <a:spcPts val="0"/>
              </a:spcAft>
              <a:buFont typeface="+mj-lt"/>
              <a:buAutoNum type="arabicPeriod"/>
            </a:pPr>
            <a:r>
              <a:rPr lang="en-US" sz="1800">
                <a:effectLst/>
                <a:latin typeface="Calibri" panose="020F0502020204030204" pitchFamily="34" charset="0"/>
                <a:ea typeface="DengXian" panose="02010600030101010101" pitchFamily="2" charset="-122"/>
                <a:cs typeface="Arial" panose="020B0604020202020204" pitchFamily="34" charset="0"/>
              </a:rPr>
              <a:t>Median time to first answer: The median time it takes for a question to receive its first answer.</a:t>
            </a:r>
          </a:p>
          <a:p>
            <a:pPr marL="342900" marR="0" lvl="0" indent="-342900">
              <a:lnSpc>
                <a:spcPct val="107000"/>
              </a:lnSpc>
              <a:spcBef>
                <a:spcPts val="0"/>
              </a:spcBef>
              <a:spcAft>
                <a:spcPts val="0"/>
              </a:spcAft>
              <a:buFont typeface="+mj-lt"/>
              <a:buAutoNum type="arabicPeriod"/>
            </a:pPr>
            <a:r>
              <a:rPr lang="en-US" sz="1800">
                <a:effectLst/>
                <a:latin typeface="Calibri" panose="020F0502020204030204" pitchFamily="34" charset="0"/>
                <a:ea typeface="DengXian" panose="02010600030101010101" pitchFamily="2" charset="-122"/>
                <a:cs typeface="Arial" panose="020B0604020202020204" pitchFamily="34" charset="0"/>
              </a:rPr>
              <a:t>Average view per question: The average number of views each question receives.</a:t>
            </a:r>
          </a:p>
          <a:p>
            <a:pPr marL="342900" marR="0" lvl="0" indent="-342900">
              <a:lnSpc>
                <a:spcPct val="107000"/>
              </a:lnSpc>
              <a:spcBef>
                <a:spcPts val="0"/>
              </a:spcBef>
              <a:spcAft>
                <a:spcPts val="0"/>
              </a:spcAft>
              <a:buFont typeface="+mj-lt"/>
              <a:buAutoNum type="arabicPeriod"/>
            </a:pPr>
            <a:r>
              <a:rPr lang="en-US" sz="1800">
                <a:effectLst/>
                <a:latin typeface="Calibri" panose="020F0502020204030204" pitchFamily="34" charset="0"/>
                <a:ea typeface="DengXian" panose="02010600030101010101" pitchFamily="2" charset="-122"/>
                <a:cs typeface="Arial" panose="020B0604020202020204" pitchFamily="34" charset="0"/>
              </a:rPr>
              <a:t>Total best answers: Total number of answers that have been marked as best answer.</a:t>
            </a:r>
          </a:p>
          <a:p>
            <a:pPr marL="342900" marR="0" lvl="0" indent="-342900">
              <a:lnSpc>
                <a:spcPct val="107000"/>
              </a:lnSpc>
              <a:spcBef>
                <a:spcPts val="0"/>
              </a:spcBef>
              <a:spcAft>
                <a:spcPts val="0"/>
              </a:spcAft>
              <a:buFont typeface="+mj-lt"/>
              <a:buAutoNum type="arabicPeriod"/>
            </a:pPr>
            <a:r>
              <a:rPr lang="en-US" sz="1800">
                <a:effectLst/>
                <a:latin typeface="Calibri" panose="020F0502020204030204" pitchFamily="34" charset="0"/>
                <a:ea typeface="DengXian" panose="02010600030101010101" pitchFamily="2" charset="-122"/>
                <a:cs typeface="Arial" panose="020B0604020202020204" pitchFamily="34" charset="0"/>
              </a:rPr>
              <a:t>Median time to best answer: The median time it takes for a question to receive its first best answer.</a:t>
            </a:r>
          </a:p>
          <a:p>
            <a:pPr marL="342900" marR="0" lvl="0" indent="-342900">
              <a:lnSpc>
                <a:spcPct val="107000"/>
              </a:lnSpc>
              <a:spcBef>
                <a:spcPts val="0"/>
              </a:spcBef>
              <a:spcAft>
                <a:spcPts val="0"/>
              </a:spcAft>
              <a:buFont typeface="+mj-lt"/>
              <a:buAutoNum type="arabicPeriod"/>
            </a:pPr>
            <a:r>
              <a:rPr lang="en-US" sz="1800">
                <a:effectLst/>
                <a:latin typeface="Calibri" panose="020F0502020204030204" pitchFamily="34" charset="0"/>
                <a:ea typeface="DengXian" panose="02010600030101010101" pitchFamily="2" charset="-122"/>
                <a:cs typeface="Arial" panose="020B0604020202020204" pitchFamily="34" charset="0"/>
              </a:rPr>
              <a:t>Total answer votes: Total number of votes answers have received.</a:t>
            </a:r>
          </a:p>
          <a:p>
            <a:pPr marL="342900" marR="0" lvl="0" indent="-342900">
              <a:lnSpc>
                <a:spcPct val="107000"/>
              </a:lnSpc>
              <a:spcBef>
                <a:spcPts val="0"/>
              </a:spcBef>
              <a:spcAft>
                <a:spcPts val="0"/>
              </a:spcAft>
              <a:buFont typeface="+mj-lt"/>
              <a:buAutoNum type="arabicPeriod"/>
            </a:pPr>
            <a:r>
              <a:rPr lang="en-US" sz="1800">
                <a:effectLst/>
                <a:latin typeface="Calibri" panose="020F0502020204030204" pitchFamily="34" charset="0"/>
                <a:ea typeface="DengXian" panose="02010600030101010101" pitchFamily="2" charset="-122"/>
                <a:cs typeface="Arial" panose="020B0604020202020204" pitchFamily="34" charset="0"/>
              </a:rPr>
              <a:t>Answer rate: The ratio of questions that have answers to total questions.</a:t>
            </a:r>
          </a:p>
          <a:p>
            <a:pPr marL="342900" marR="0" lvl="0" indent="-342900">
              <a:lnSpc>
                <a:spcPct val="107000"/>
              </a:lnSpc>
              <a:spcBef>
                <a:spcPts val="0"/>
              </a:spcBef>
              <a:spcAft>
                <a:spcPts val="0"/>
              </a:spcAft>
              <a:buFont typeface="+mj-lt"/>
              <a:buAutoNum type="arabicPeriod"/>
            </a:pPr>
            <a:r>
              <a:rPr lang="en-US" sz="1800">
                <a:effectLst/>
                <a:latin typeface="Calibri" panose="020F0502020204030204" pitchFamily="34" charset="0"/>
                <a:ea typeface="DengXian" panose="02010600030101010101" pitchFamily="2" charset="-122"/>
                <a:cs typeface="Arial" panose="020B0604020202020204" pitchFamily="34" charset="0"/>
              </a:rPr>
              <a:t>Best answer rate: The ratio of questions with best answers to total questions.</a:t>
            </a:r>
          </a:p>
          <a:p>
            <a:pPr marL="342900" marR="0" lvl="0" indent="-342900">
              <a:lnSpc>
                <a:spcPct val="107000"/>
              </a:lnSpc>
              <a:spcBef>
                <a:spcPts val="0"/>
              </a:spcBef>
              <a:spcAft>
                <a:spcPts val="0"/>
              </a:spcAft>
              <a:buFont typeface="+mj-lt"/>
              <a:buAutoNum type="arabicPeriod"/>
            </a:pPr>
            <a:r>
              <a:rPr lang="en-US" sz="1800">
                <a:effectLst/>
                <a:latin typeface="Calibri" panose="020F0502020204030204" pitchFamily="34" charset="0"/>
                <a:ea typeface="DengXian" panose="02010600030101010101" pitchFamily="2" charset="-122"/>
                <a:cs typeface="Arial" panose="020B0604020202020204" pitchFamily="34" charset="0"/>
              </a:rPr>
              <a:t>Questions asked: Total number of questions asked by users.</a:t>
            </a:r>
          </a:p>
          <a:p>
            <a:pPr marL="342900" marR="0" lvl="0" indent="-342900">
              <a:lnSpc>
                <a:spcPct val="107000"/>
              </a:lnSpc>
              <a:spcBef>
                <a:spcPts val="0"/>
              </a:spcBef>
              <a:spcAft>
                <a:spcPts val="0"/>
              </a:spcAft>
              <a:buFont typeface="+mj-lt"/>
              <a:buAutoNum type="arabicPeriod"/>
            </a:pPr>
            <a:r>
              <a:rPr lang="en-US" sz="1800">
                <a:effectLst/>
                <a:latin typeface="Calibri" panose="020F0502020204030204" pitchFamily="34" charset="0"/>
                <a:ea typeface="DengXian" panose="02010600030101010101" pitchFamily="2" charset="-122"/>
                <a:cs typeface="Arial" panose="020B0604020202020204" pitchFamily="34" charset="0"/>
              </a:rPr>
              <a:t>User engagement distribution: A distribution of all users split by active engagements (ask, answer, vote, reactions, comments) and passive engagements (question views).</a:t>
            </a:r>
          </a:p>
          <a:p>
            <a:pPr marL="342900" marR="0" lvl="0" indent="-342900">
              <a:lnSpc>
                <a:spcPct val="107000"/>
              </a:lnSpc>
              <a:spcBef>
                <a:spcPts val="0"/>
              </a:spcBef>
              <a:spcAft>
                <a:spcPts val="800"/>
              </a:spcAft>
              <a:buFont typeface="+mj-lt"/>
              <a:buAutoNum type="arabicPeriod"/>
            </a:pPr>
            <a:r>
              <a:rPr lang="en-US" sz="1800">
                <a:effectLst/>
                <a:latin typeface="Calibri" panose="020F0502020204030204" pitchFamily="34" charset="0"/>
                <a:ea typeface="DengXian" panose="02010600030101010101" pitchFamily="2" charset="-122"/>
                <a:cs typeface="Arial" panose="020B0604020202020204" pitchFamily="34" charset="0"/>
              </a:rPr>
              <a:t>Question views: Total number of views questions have received.</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CB6518-2E01-47F3-830B-41CB4BC1BB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69664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DA0D7A-0E32-4D97-9B0C-4BFF3020BA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5408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333333"/>
                </a:solidFill>
                <a:effectLst/>
                <a:latin typeface="SegoeUI"/>
              </a:rPr>
              <a:t>People helped is based on the unique users who perform a meaningful view on a Q&amp;A pair. When someone performs a meaningful view on a question – they are counted towards the total people helped for that Q&amp;A pair. Each knowledge seeker is only counted once per Q&amp;A pair. </a:t>
            </a:r>
            <a:endParaRPr lang="en-US"/>
          </a:p>
        </p:txBody>
      </p:sp>
      <p:sp>
        <p:nvSpPr>
          <p:cNvPr id="4" name="Slide Number Placeholder 3"/>
          <p:cNvSpPr>
            <a:spLocks noGrp="1"/>
          </p:cNvSpPr>
          <p:nvPr>
            <p:ph type="sldNum" sz="quarter" idx="5"/>
          </p:nvPr>
        </p:nvSpPr>
        <p:spPr/>
        <p:txBody>
          <a:bodyPr/>
          <a:lstStyle/>
          <a:p>
            <a:fld id="{4973647D-8C42-4855-A159-52612E4683C0}" type="slidenum">
              <a:rPr lang="en-US" smtClean="0"/>
              <a:t>28</a:t>
            </a:fld>
            <a:endParaRPr lang="en-US"/>
          </a:p>
        </p:txBody>
      </p:sp>
    </p:spTree>
    <p:extLst>
      <p:ext uri="{BB962C8B-B14F-4D97-AF65-F5344CB8AC3E}">
        <p14:creationId xmlns:p14="http://schemas.microsoft.com/office/powerpoint/2010/main" val="33374692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4922AB-DEE9-8E1A-C820-9BCEDB6B4C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60B54B-ADF4-79DD-927E-A299043E00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09D54F-494F-7926-C6EA-212182CCD58F}"/>
              </a:ext>
            </a:extLst>
          </p:cNvPr>
          <p:cNvSpPr>
            <a:spLocks noGrp="1"/>
          </p:cNvSpPr>
          <p:nvPr>
            <p:ph type="body" idx="1"/>
          </p:nvPr>
        </p:nvSpPr>
        <p:spPr/>
        <p:txBody>
          <a:bodyPr/>
          <a:lstStyle/>
          <a:p>
            <a:pPr>
              <a:lnSpc>
                <a:spcPct val="110000"/>
              </a:lnSpc>
              <a:defRPr/>
            </a:pPr>
            <a:r>
              <a:rPr lang="en-US">
                <a:hlinkClick r:id="rId3"/>
              </a:rPr>
              <a:t>View and manage analytics in Viva Engage | Microsoft Learn</a:t>
            </a:r>
            <a:endParaRPr lang="en-US"/>
          </a:p>
        </p:txBody>
      </p:sp>
      <p:sp>
        <p:nvSpPr>
          <p:cNvPr id="4" name="Header Placeholder 3">
            <a:extLst>
              <a:ext uri="{FF2B5EF4-FFF2-40B4-BE49-F238E27FC236}">
                <a16:creationId xmlns:a16="http://schemas.microsoft.com/office/drawing/2014/main" id="{667BF7F6-0C7F-A3DA-3C02-3BEEF17F1563}"/>
              </a:ext>
            </a:extLst>
          </p:cNvPr>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rPr>
              <a:t>Microsoft Ignite 2015</a:t>
            </a:r>
          </a:p>
        </p:txBody>
      </p:sp>
      <p:sp>
        <p:nvSpPr>
          <p:cNvPr id="5" name="Footer Placeholder 4">
            <a:extLst>
              <a:ext uri="{FF2B5EF4-FFF2-40B4-BE49-F238E27FC236}">
                <a16:creationId xmlns:a16="http://schemas.microsoft.com/office/drawing/2014/main" id="{FF53F6B5-7719-1257-336A-57F22CF3A115}"/>
              </a:ext>
            </a:extLst>
          </p:cNvPr>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2E48E525-368E-F779-780D-2B8DD21DED7D}"/>
              </a:ext>
            </a:extLst>
          </p:cNvPr>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3/8/2024 12:17 PM</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56CAC3B4-0C21-9412-0A63-9AFB22F5D2AF}"/>
              </a:ext>
            </a:extLst>
          </p:cNvPr>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27038254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Answers in Viva: Understanding Time Saved &amp; People Helped - Microsoft Community Hub</a:t>
            </a:r>
            <a:r>
              <a:rPr lang="en-US"/>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CB6518-2E01-47F3-830B-41CB4BC1BB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37231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2400" b="1" i="0">
                <a:solidFill>
                  <a:srgbClr val="1E1E1E"/>
                </a:solidFill>
                <a:effectLst/>
                <a:latin typeface="Segoe UI Light" panose="020B0502040204020203" pitchFamily="34" charset="0"/>
              </a:rPr>
              <a:t>Q. Who can see community insights in Yammer?</a:t>
            </a:r>
          </a:p>
          <a:p>
            <a:pPr algn="l"/>
            <a:r>
              <a:rPr lang="en-US" sz="2400" b="0" i="0">
                <a:solidFill>
                  <a:srgbClr val="1E1E1E"/>
                </a:solidFill>
                <a:effectLst/>
                <a:latin typeface="Segoe UI" panose="020B0502040204020203" pitchFamily="34" charset="0"/>
              </a:rPr>
              <a:t>For public communities, any member of the Yammer network can see the insights.</a:t>
            </a:r>
          </a:p>
          <a:p>
            <a:pPr algn="l"/>
            <a:r>
              <a:rPr lang="en-US" sz="2400" b="0" i="0">
                <a:solidFill>
                  <a:srgbClr val="1E1E1E"/>
                </a:solidFill>
                <a:effectLst/>
                <a:latin typeface="Segoe UI" panose="020B0502040204020203" pitchFamily="34" charset="0"/>
              </a:rPr>
              <a:t>For private communities, only members of the community can see the insights.</a:t>
            </a:r>
          </a:p>
          <a:p>
            <a:pPr algn="l"/>
            <a:r>
              <a:rPr lang="en-US" sz="1100" b="1" i="0">
                <a:solidFill>
                  <a:srgbClr val="1E1E1E"/>
                </a:solidFill>
                <a:effectLst/>
                <a:latin typeface="Segoe UI" panose="020B0502040204020203" pitchFamily="34" charset="0"/>
              </a:rPr>
              <a:t>Q: How often are community insights updated?  </a:t>
            </a:r>
            <a:endParaRPr lang="en-US" sz="1100" b="0" i="0">
              <a:solidFill>
                <a:srgbClr val="1E1E1E"/>
              </a:solidFill>
              <a:effectLst/>
              <a:latin typeface="Segoe UI" panose="020B0502040204020203" pitchFamily="34" charset="0"/>
            </a:endParaRPr>
          </a:p>
          <a:p>
            <a:pPr algn="l"/>
            <a:r>
              <a:rPr lang="en-US" sz="1100" b="0" i="0">
                <a:solidFill>
                  <a:srgbClr val="1E1E1E"/>
                </a:solidFill>
                <a:effectLst/>
                <a:latin typeface="Segoe UI" panose="020B0502040204020203" pitchFamily="34" charset="0"/>
              </a:rPr>
              <a:t>A: The 7-day and 28-day counts are updated daily. Yearly counts are updated weekly and only count up to the last full month.</a:t>
            </a:r>
          </a:p>
          <a:p>
            <a:pPr algn="l"/>
            <a:r>
              <a:rPr lang="en-US" sz="1100" b="0" i="0">
                <a:solidFill>
                  <a:srgbClr val="1E1E1E"/>
                </a:solidFill>
                <a:effectLst/>
                <a:latin typeface="Segoe UI" panose="020B0502040204020203" pitchFamily="34" charset="0"/>
              </a:rPr>
              <a:t>For new communities, and during January, this means that the 7-day and 28-day counts may be higher than the yearly count as they are updated more frequently.</a:t>
            </a:r>
          </a:p>
          <a:p>
            <a:pPr algn="l"/>
            <a:r>
              <a:rPr lang="en-US" sz="1100" b="1" i="0">
                <a:solidFill>
                  <a:srgbClr val="1E1E1E"/>
                </a:solidFill>
                <a:effectLst/>
                <a:latin typeface="Segoe UI" panose="020B0502040204020203" pitchFamily="34" charset="0"/>
              </a:rPr>
              <a:t>Q: Where can I find reports for Yammer activity for my entire network?  </a:t>
            </a:r>
            <a:endParaRPr lang="en-US" sz="1100" b="0" i="0">
              <a:solidFill>
                <a:srgbClr val="1E1E1E"/>
              </a:solidFill>
              <a:effectLst/>
              <a:latin typeface="Segoe UI" panose="020B0502040204020203" pitchFamily="34" charset="0"/>
            </a:endParaRPr>
          </a:p>
          <a:p>
            <a:pPr algn="l"/>
            <a:r>
              <a:rPr lang="en-US" sz="1100" b="0" i="0">
                <a:solidFill>
                  <a:srgbClr val="1E1E1E"/>
                </a:solidFill>
                <a:effectLst/>
                <a:latin typeface="Segoe UI" panose="020B0502040204020203" pitchFamily="34" charset="0"/>
              </a:rPr>
              <a:t>A: Use the Microsoft 365 Usage Reporting Dashboard, which includes the </a:t>
            </a:r>
            <a:r>
              <a:rPr lang="en-US" sz="1100" b="0" i="0" u="none" strike="noStrike">
                <a:solidFill>
                  <a:srgbClr val="006CAC"/>
                </a:solidFill>
                <a:effectLst/>
                <a:latin typeface="Segoe UI" panose="020B0502040204020203" pitchFamily="34" charset="0"/>
                <a:hlinkClick r:id="rId3"/>
              </a:rPr>
              <a:t>Yammer activity report</a:t>
            </a:r>
            <a:r>
              <a:rPr lang="en-US" sz="1100" b="0" i="0">
                <a:solidFill>
                  <a:srgbClr val="1E1E1E"/>
                </a:solidFill>
                <a:effectLst/>
                <a:latin typeface="Segoe UI" panose="020B0502040204020203" pitchFamily="34" charset="0"/>
              </a:rPr>
              <a:t>, </a:t>
            </a:r>
            <a:r>
              <a:rPr lang="en-US" sz="1100" b="0" i="0" u="none" strike="noStrike">
                <a:solidFill>
                  <a:srgbClr val="006CAC"/>
                </a:solidFill>
                <a:effectLst/>
                <a:latin typeface="Segoe UI" panose="020B0502040204020203" pitchFamily="34" charset="0"/>
                <a:hlinkClick r:id="rId4"/>
              </a:rPr>
              <a:t>Yammer communities activity report</a:t>
            </a:r>
            <a:r>
              <a:rPr lang="en-US" sz="1100" b="0" i="0">
                <a:solidFill>
                  <a:srgbClr val="1E1E1E"/>
                </a:solidFill>
                <a:effectLst/>
                <a:latin typeface="Segoe UI" panose="020B0502040204020203" pitchFamily="34" charset="0"/>
              </a:rPr>
              <a:t> , and </a:t>
            </a:r>
            <a:r>
              <a:rPr lang="en-US" sz="1100" b="0" i="0" u="none" strike="noStrike">
                <a:solidFill>
                  <a:srgbClr val="006CAC"/>
                </a:solidFill>
                <a:effectLst/>
                <a:latin typeface="Segoe UI" panose="020B0502040204020203" pitchFamily="34" charset="0"/>
                <a:hlinkClick r:id="rId5"/>
              </a:rPr>
              <a:t>Yammer device usage report</a:t>
            </a:r>
            <a:r>
              <a:rPr lang="en-US" sz="1100" b="0" i="0">
                <a:solidFill>
                  <a:srgbClr val="1E1E1E"/>
                </a:solidFill>
                <a:effectLst/>
                <a:latin typeface="Segoe UI" panose="020B0502040204020203" pitchFamily="34" charset="0"/>
              </a:rPr>
              <a:t>. These reports are available to anyone in your organization with the Microsoft 365 Reports Reader Role.  To get to these reports, in Microsoft 365, go to </a:t>
            </a:r>
            <a:r>
              <a:rPr lang="en-US" sz="1100" b="1" i="0">
                <a:solidFill>
                  <a:srgbClr val="1E1E1E"/>
                </a:solidFill>
                <a:effectLst/>
                <a:latin typeface="Segoe UI" panose="020B0502040204020203" pitchFamily="34" charset="0"/>
              </a:rPr>
              <a:t>Admin</a:t>
            </a:r>
            <a:r>
              <a:rPr lang="en-US" sz="1100" b="0" i="0">
                <a:solidFill>
                  <a:srgbClr val="1E1E1E"/>
                </a:solidFill>
                <a:effectLst/>
                <a:latin typeface="Segoe UI" panose="020B0502040204020203" pitchFamily="34" charset="0"/>
              </a:rPr>
              <a:t> &gt; </a:t>
            </a:r>
            <a:r>
              <a:rPr lang="en-US" sz="1100" b="1" i="0">
                <a:solidFill>
                  <a:srgbClr val="1E1E1E"/>
                </a:solidFill>
                <a:effectLst/>
                <a:latin typeface="Segoe UI" panose="020B0502040204020203" pitchFamily="34" charset="0"/>
              </a:rPr>
              <a:t>Usage report</a:t>
            </a:r>
            <a:r>
              <a:rPr lang="en-US" sz="1100" b="0" i="0">
                <a:solidFill>
                  <a:srgbClr val="1E1E1E"/>
                </a:solidFill>
                <a:effectLst/>
                <a:latin typeface="Segoe UI" panose="020B0502040204020203" pitchFamily="34" charset="0"/>
              </a:rPr>
              <a:t> &gt;</a:t>
            </a:r>
            <a:r>
              <a:rPr lang="en-US" sz="1100" b="1" i="0">
                <a:solidFill>
                  <a:srgbClr val="1E1E1E"/>
                </a:solidFill>
                <a:effectLst/>
                <a:latin typeface="Segoe UI" panose="020B0502040204020203" pitchFamily="34" charset="0"/>
              </a:rPr>
              <a:t> Select a report</a:t>
            </a:r>
            <a:r>
              <a:rPr lang="en-US" sz="1100" b="0" i="0">
                <a:solidFill>
                  <a:srgbClr val="1E1E1E"/>
                </a:solidFill>
                <a:effectLst/>
                <a:latin typeface="Segoe UI" panose="020B0502040204020203" pitchFamily="34" charset="0"/>
              </a:rPr>
              <a:t>.</a:t>
            </a:r>
          </a:p>
          <a:p>
            <a:pPr algn="l"/>
            <a:r>
              <a:rPr lang="en-US" sz="1100" b="1" i="0">
                <a:solidFill>
                  <a:srgbClr val="1E1E1E"/>
                </a:solidFill>
                <a:effectLst/>
                <a:latin typeface="Segoe UI" panose="020B0502040204020203" pitchFamily="34" charset="0"/>
              </a:rPr>
              <a:t>Q: Are community insights available for external, non-Microsoft 365 connected and the </a:t>
            </a:r>
            <a:r>
              <a:rPr lang="en-US" sz="1100" b="1" i="1">
                <a:solidFill>
                  <a:srgbClr val="1E1E1E"/>
                </a:solidFill>
                <a:effectLst/>
                <a:latin typeface="Segoe UI" panose="020B0502040204020203" pitchFamily="34" charset="0"/>
              </a:rPr>
              <a:t>All Company</a:t>
            </a:r>
            <a:r>
              <a:rPr lang="en-US" sz="1100" b="1" i="0">
                <a:solidFill>
                  <a:srgbClr val="1E1E1E"/>
                </a:solidFill>
                <a:effectLst/>
                <a:latin typeface="Segoe UI" panose="020B0502040204020203" pitchFamily="34" charset="0"/>
              </a:rPr>
              <a:t> communities?</a:t>
            </a:r>
            <a:endParaRPr lang="en-US" sz="1100" b="0" i="0">
              <a:solidFill>
                <a:srgbClr val="1E1E1E"/>
              </a:solidFill>
              <a:effectLst/>
              <a:latin typeface="Segoe UI" panose="020B0502040204020203" pitchFamily="34" charset="0"/>
            </a:endParaRPr>
          </a:p>
          <a:p>
            <a:pPr algn="l"/>
            <a:r>
              <a:rPr lang="en-US" sz="1100" b="0" i="0">
                <a:solidFill>
                  <a:srgbClr val="1E1E1E"/>
                </a:solidFill>
                <a:effectLst/>
                <a:latin typeface="Segoe UI" panose="020B0502040204020203" pitchFamily="34" charset="0"/>
              </a:rPr>
              <a:t>A: Community insights are available for external and non-Microsoft 365 connected communities. They are also available for the </a:t>
            </a:r>
            <a:r>
              <a:rPr lang="en-US" sz="1100" b="0" i="1">
                <a:solidFill>
                  <a:srgbClr val="1E1E1E"/>
                </a:solidFill>
                <a:effectLst/>
                <a:latin typeface="Segoe UI" panose="020B0502040204020203" pitchFamily="34" charset="0"/>
              </a:rPr>
              <a:t>All Company</a:t>
            </a:r>
            <a:r>
              <a:rPr lang="en-US" sz="1100" b="0" i="0">
                <a:solidFill>
                  <a:srgbClr val="1E1E1E"/>
                </a:solidFill>
                <a:effectLst/>
                <a:latin typeface="Segoe UI" panose="020B0502040204020203" pitchFamily="34" charset="0"/>
              </a:rPr>
              <a:t> and </a:t>
            </a:r>
            <a:r>
              <a:rPr lang="en-US" sz="1100" b="0" i="1">
                <a:solidFill>
                  <a:srgbClr val="1E1E1E"/>
                </a:solidFill>
                <a:effectLst/>
                <a:latin typeface="Segoe UI" panose="020B0502040204020203" pitchFamily="34" charset="0"/>
              </a:rPr>
              <a:t>All Network</a:t>
            </a:r>
            <a:r>
              <a:rPr lang="en-US" sz="1100" b="0" i="0">
                <a:solidFill>
                  <a:srgbClr val="1E1E1E"/>
                </a:solidFill>
                <a:effectLst/>
                <a:latin typeface="Segoe UI" panose="020B0502040204020203" pitchFamily="34" charset="0"/>
              </a:rPr>
              <a:t> communities.</a:t>
            </a:r>
          </a:p>
          <a:p>
            <a:endParaRPr lang="en-US"/>
          </a:p>
          <a:p>
            <a:endParaRPr lang="en-US"/>
          </a:p>
          <a:p>
            <a:r>
              <a:rPr lang="en-US">
                <a:hlinkClick r:id="rId6"/>
              </a:rPr>
              <a:t>View community insights in Yammer - Microsoft Support</a:t>
            </a:r>
            <a:endParaRPr lang="en-US"/>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3/8/2024 12:17 PM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61654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100" b="0" i="0">
                <a:solidFill>
                  <a:srgbClr val="1E1E1E"/>
                </a:solidFill>
                <a:effectLst/>
                <a:latin typeface="Segoe UI" panose="020B0502040204020203" pitchFamily="34" charset="0"/>
              </a:rPr>
              <a:t>FAQ </a:t>
            </a:r>
          </a:p>
          <a:p>
            <a:pPr algn="l"/>
            <a:r>
              <a:rPr lang="en-US" sz="1100" b="1" i="0">
                <a:solidFill>
                  <a:srgbClr val="1E1E1E"/>
                </a:solidFill>
                <a:effectLst/>
                <a:latin typeface="Segoe UI" panose="020B0502040204020203" pitchFamily="34" charset="0"/>
              </a:rPr>
              <a:t>Q: How often are the Questions &amp; Answers insights updated?   </a:t>
            </a:r>
            <a:endParaRPr lang="en-US" sz="1100" b="0" i="0">
              <a:solidFill>
                <a:srgbClr val="1E1E1E"/>
              </a:solidFill>
              <a:effectLst/>
              <a:latin typeface="Segoe UI" panose="020B0502040204020203" pitchFamily="34" charset="0"/>
            </a:endParaRPr>
          </a:p>
          <a:p>
            <a:pPr algn="l"/>
            <a:r>
              <a:rPr lang="en-US" sz="1100" b="0" i="0">
                <a:solidFill>
                  <a:srgbClr val="1E1E1E"/>
                </a:solidFill>
                <a:effectLst/>
                <a:latin typeface="Segoe UI" panose="020B0502040204020203" pitchFamily="34" charset="0"/>
              </a:rPr>
              <a:t>A: The 7-day and 28-day counts are updated daily. </a:t>
            </a:r>
          </a:p>
          <a:p>
            <a:pPr algn="l"/>
            <a:r>
              <a:rPr lang="en-US" sz="1100" b="1" i="0">
                <a:solidFill>
                  <a:srgbClr val="1E1E1E"/>
                </a:solidFill>
                <a:effectLst/>
                <a:latin typeface="Segoe UI" panose="020B0502040204020203" pitchFamily="34" charset="0"/>
              </a:rPr>
              <a:t>Q: Are Questions &amp; Answers insights available for external, non-Microsoft 365 connected and the All Company communities? </a:t>
            </a:r>
            <a:endParaRPr lang="en-US" sz="1100" b="0" i="0">
              <a:solidFill>
                <a:srgbClr val="1E1E1E"/>
              </a:solidFill>
              <a:effectLst/>
              <a:latin typeface="Segoe UI" panose="020B0502040204020203" pitchFamily="34" charset="0"/>
            </a:endParaRPr>
          </a:p>
          <a:p>
            <a:pPr algn="l"/>
            <a:r>
              <a:rPr lang="en-US" sz="1100" b="0" i="0">
                <a:solidFill>
                  <a:srgbClr val="1E1E1E"/>
                </a:solidFill>
                <a:effectLst/>
                <a:latin typeface="Segoe UI" panose="020B0502040204020203" pitchFamily="34" charset="0"/>
              </a:rPr>
              <a:t>A: Questions &amp; Answers insights are available for external and non-Microsoft 365 connected communities. They are also available for the All Company and All Network communities. </a:t>
            </a:r>
          </a:p>
          <a:p>
            <a:endParaRPr lang="en-US" sz="882" b="0" i="0" kern="1200">
              <a:solidFill>
                <a:schemeClr val="tx1"/>
              </a:solidFill>
              <a:effectLst/>
              <a:latin typeface="Segoe UI Light" pitchFamily="34" charset="0"/>
              <a:ea typeface="+mn-ea"/>
              <a:cs typeface="+mn-cs"/>
            </a:endParaRPr>
          </a:p>
          <a:p>
            <a:br>
              <a:rPr lang="en-US" sz="882" b="0" i="0" kern="1200">
                <a:solidFill>
                  <a:schemeClr val="tx1"/>
                </a:solidFill>
                <a:effectLst/>
                <a:latin typeface="Segoe UI Light" pitchFamily="34" charset="0"/>
                <a:ea typeface="+mn-ea"/>
                <a:cs typeface="+mn-cs"/>
              </a:rPr>
            </a:br>
            <a:endParaRPr lang="en-US" sz="882" b="0" i="0" kern="1200">
              <a:solidFill>
                <a:schemeClr val="tx1"/>
              </a:solidFill>
              <a:effectLst/>
              <a:latin typeface="Segoe UI Light" pitchFamily="34" charset="0"/>
              <a:ea typeface="+mn-ea"/>
              <a:cs typeface="+mn-cs"/>
            </a:endParaRPr>
          </a:p>
          <a:p>
            <a:r>
              <a:rPr lang="en-US">
                <a:hlinkClick r:id="rId3"/>
              </a:rPr>
              <a:t>View insights about questions and answers in Yammer - Microsoft Support</a:t>
            </a:r>
            <a:endParaRPr lang="en-US"/>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3/8/2024 12:17 PM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2597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a:solidFill>
                  <a:srgbClr val="1E1E1E"/>
                </a:solidFill>
                <a:effectLst/>
                <a:latin typeface="Segoe UI" panose="020B0502040204020203" pitchFamily="34" charset="0"/>
              </a:rPr>
              <a:t>Q: How often is the data in conversation insights updated?</a:t>
            </a:r>
            <a:endParaRPr lang="en-US" b="0" i="0">
              <a:solidFill>
                <a:srgbClr val="1E1E1E"/>
              </a:solidFill>
              <a:effectLst/>
              <a:latin typeface="Segoe UI" panose="020B0502040204020203" pitchFamily="34" charset="0"/>
            </a:endParaRPr>
          </a:p>
          <a:p>
            <a:pPr algn="l"/>
            <a:r>
              <a:rPr lang="en-US" b="0" i="0">
                <a:solidFill>
                  <a:srgbClr val="1E1E1E"/>
                </a:solidFill>
                <a:effectLst/>
                <a:latin typeface="Segoe UI" panose="020B0502040204020203" pitchFamily="34" charset="0"/>
              </a:rPr>
              <a:t>A: The </a:t>
            </a:r>
            <a:r>
              <a:rPr lang="en-US" b="1" i="0">
                <a:solidFill>
                  <a:srgbClr val="1E1E1E"/>
                </a:solidFill>
                <a:effectLst/>
                <a:latin typeface="Segoe UI" panose="020B0502040204020203" pitchFamily="34" charset="0"/>
              </a:rPr>
              <a:t>Impressions</a:t>
            </a:r>
            <a:r>
              <a:rPr lang="en-US" b="0" i="0">
                <a:solidFill>
                  <a:srgbClr val="1E1E1E"/>
                </a:solidFill>
                <a:effectLst/>
                <a:latin typeface="Segoe UI" panose="020B0502040204020203" pitchFamily="34" charset="0"/>
              </a:rPr>
              <a:t>, </a:t>
            </a:r>
            <a:r>
              <a:rPr lang="en-US" b="1" i="0">
                <a:solidFill>
                  <a:srgbClr val="1E1E1E"/>
                </a:solidFill>
                <a:effectLst/>
                <a:latin typeface="Segoe UI" panose="020B0502040204020203" pitchFamily="34" charset="0"/>
              </a:rPr>
              <a:t>Engagement</a:t>
            </a:r>
            <a:r>
              <a:rPr lang="en-US" b="0" i="0">
                <a:solidFill>
                  <a:srgbClr val="1E1E1E"/>
                </a:solidFill>
                <a:effectLst/>
                <a:latin typeface="Segoe UI" panose="020B0502040204020203" pitchFamily="34" charset="0"/>
              </a:rPr>
              <a:t>, </a:t>
            </a:r>
            <a:r>
              <a:rPr lang="en-US" b="1" i="0">
                <a:solidFill>
                  <a:srgbClr val="1E1E1E"/>
                </a:solidFill>
                <a:effectLst/>
                <a:latin typeface="Segoe UI" panose="020B0502040204020203" pitchFamily="34" charset="0"/>
              </a:rPr>
              <a:t>Reactions</a:t>
            </a:r>
            <a:r>
              <a:rPr lang="en-US" b="0" i="0">
                <a:solidFill>
                  <a:srgbClr val="1E1E1E"/>
                </a:solidFill>
                <a:effectLst/>
                <a:latin typeface="Segoe UI" panose="020B0502040204020203" pitchFamily="34" charset="0"/>
              </a:rPr>
              <a:t>, </a:t>
            </a:r>
            <a:r>
              <a:rPr lang="en-US" b="1" i="0">
                <a:solidFill>
                  <a:srgbClr val="1E1E1E"/>
                </a:solidFill>
                <a:effectLst/>
                <a:latin typeface="Segoe UI" panose="020B0502040204020203" pitchFamily="34" charset="0"/>
              </a:rPr>
              <a:t>Top Comments</a:t>
            </a:r>
            <a:r>
              <a:rPr lang="en-US" b="0" i="0">
                <a:solidFill>
                  <a:srgbClr val="1E1E1E"/>
                </a:solidFill>
                <a:effectLst/>
                <a:latin typeface="Segoe UI" panose="020B0502040204020203" pitchFamily="34" charset="0"/>
              </a:rPr>
              <a:t>, and </a:t>
            </a:r>
            <a:r>
              <a:rPr lang="en-US" b="1" i="0">
                <a:solidFill>
                  <a:srgbClr val="1E1E1E"/>
                </a:solidFill>
                <a:effectLst/>
                <a:latin typeface="Segoe UI" panose="020B0502040204020203" pitchFamily="34" charset="0"/>
              </a:rPr>
              <a:t>Shares</a:t>
            </a:r>
            <a:r>
              <a:rPr lang="en-US" b="0" i="0">
                <a:solidFill>
                  <a:srgbClr val="1E1E1E"/>
                </a:solidFill>
                <a:effectLst/>
                <a:latin typeface="Segoe UI" panose="020B0502040204020203" pitchFamily="34" charset="0"/>
              </a:rPr>
              <a:t> sections are updated in near-real time.  The </a:t>
            </a:r>
            <a:r>
              <a:rPr lang="en-US" b="1" i="0">
                <a:solidFill>
                  <a:srgbClr val="1E1E1E"/>
                </a:solidFill>
                <a:effectLst/>
                <a:latin typeface="Segoe UI" panose="020B0502040204020203" pitchFamily="34" charset="0"/>
              </a:rPr>
              <a:t>Conversation Trends</a:t>
            </a:r>
            <a:r>
              <a:rPr lang="en-US" b="0" i="0">
                <a:solidFill>
                  <a:srgbClr val="1E1E1E"/>
                </a:solidFill>
                <a:effectLst/>
                <a:latin typeface="Segoe UI" panose="020B0502040204020203" pitchFamily="34" charset="0"/>
              </a:rPr>
              <a:t> section is updated every 24 hours.</a:t>
            </a:r>
          </a:p>
          <a:p>
            <a:pPr algn="l"/>
            <a:endParaRPr lang="en-US" b="1" i="0">
              <a:solidFill>
                <a:srgbClr val="1E1E1E"/>
              </a:solidFill>
              <a:effectLst/>
              <a:latin typeface="Segoe UI" panose="020B0502040204020203" pitchFamily="34" charset="0"/>
            </a:endParaRPr>
          </a:p>
          <a:p>
            <a:pPr algn="l"/>
            <a:r>
              <a:rPr lang="en-US" b="1" i="0">
                <a:solidFill>
                  <a:srgbClr val="1E1E1E"/>
                </a:solidFill>
                <a:effectLst/>
                <a:latin typeface="Segoe UI" panose="020B0502040204020203" pitchFamily="34" charset="0"/>
              </a:rPr>
              <a:t>Q: How many markers, such as Featured or Pinned, show up in Conversation Trends?</a:t>
            </a:r>
            <a:endParaRPr lang="en-US" b="0" i="0">
              <a:solidFill>
                <a:srgbClr val="1E1E1E"/>
              </a:solidFill>
              <a:effectLst/>
              <a:latin typeface="Segoe UI" panose="020B0502040204020203" pitchFamily="34" charset="0"/>
            </a:endParaRPr>
          </a:p>
          <a:p>
            <a:pPr algn="l"/>
            <a:r>
              <a:rPr lang="en-US" b="0" i="0">
                <a:solidFill>
                  <a:srgbClr val="1E1E1E"/>
                </a:solidFill>
                <a:effectLst/>
                <a:latin typeface="Segoe UI" panose="020B0502040204020203" pitchFamily="34" charset="0"/>
              </a:rPr>
              <a:t>A: The </a:t>
            </a:r>
            <a:r>
              <a:rPr lang="en-US" b="1" i="0">
                <a:solidFill>
                  <a:srgbClr val="1E1E1E"/>
                </a:solidFill>
                <a:effectLst/>
                <a:latin typeface="Segoe UI" panose="020B0502040204020203" pitchFamily="34" charset="0"/>
              </a:rPr>
              <a:t>Conversation Trends</a:t>
            </a:r>
            <a:r>
              <a:rPr lang="en-US" b="0" i="0">
                <a:solidFill>
                  <a:srgbClr val="1E1E1E"/>
                </a:solidFill>
                <a:effectLst/>
                <a:latin typeface="Segoe UI" panose="020B0502040204020203" pitchFamily="34" charset="0"/>
              </a:rPr>
              <a:t> chart can display up to four markers in one-day. For example, marking a Conversation as Featured and then Unfeatured counts as two markers.</a:t>
            </a:r>
          </a:p>
          <a:p>
            <a:pPr algn="l"/>
            <a:endParaRPr lang="en-US" b="1" i="0">
              <a:solidFill>
                <a:srgbClr val="1E1E1E"/>
              </a:solidFill>
              <a:effectLst/>
              <a:latin typeface="Segoe UI" panose="020B0502040204020203" pitchFamily="34" charset="0"/>
            </a:endParaRPr>
          </a:p>
          <a:p>
            <a:pPr algn="l"/>
            <a:r>
              <a:rPr lang="en-US" b="1" i="0">
                <a:solidFill>
                  <a:srgbClr val="1E1E1E"/>
                </a:solidFill>
                <a:effectLst/>
                <a:latin typeface="Segoe UI" panose="020B0502040204020203" pitchFamily="34" charset="0"/>
              </a:rPr>
              <a:t>Q: Are conversation Insights available for external, non-Microsoft 365 connected, and the All-Company communities?</a:t>
            </a:r>
            <a:endParaRPr lang="en-US" b="0" i="0">
              <a:solidFill>
                <a:srgbClr val="1E1E1E"/>
              </a:solidFill>
              <a:effectLst/>
              <a:latin typeface="Segoe UI" panose="020B0502040204020203" pitchFamily="34" charset="0"/>
            </a:endParaRPr>
          </a:p>
          <a:p>
            <a:pPr algn="l"/>
            <a:r>
              <a:rPr lang="en-US" b="0" i="0">
                <a:solidFill>
                  <a:srgbClr val="1E1E1E"/>
                </a:solidFill>
                <a:effectLst/>
                <a:latin typeface="Segoe UI" panose="020B0502040204020203" pitchFamily="34" charset="0"/>
              </a:rPr>
              <a:t>A: Yes, conversation insights are available for external communities, non-Microsoft 365 connected communities and your network’s All-Company community. </a:t>
            </a:r>
          </a:p>
          <a:p>
            <a:pPr algn="l"/>
            <a:endParaRPr lang="en-US" b="1" i="0">
              <a:solidFill>
                <a:srgbClr val="1E1E1E"/>
              </a:solidFill>
              <a:effectLst/>
              <a:latin typeface="Segoe UI" panose="020B0502040204020203" pitchFamily="34" charset="0"/>
            </a:endParaRPr>
          </a:p>
          <a:p>
            <a:pPr algn="l"/>
            <a:r>
              <a:rPr lang="en-US" b="1" i="0">
                <a:solidFill>
                  <a:srgbClr val="1E1E1E"/>
                </a:solidFill>
                <a:effectLst/>
                <a:latin typeface="Segoe UI" panose="020B0502040204020203" pitchFamily="34" charset="0"/>
              </a:rPr>
              <a:t>Q: Where can I find reports for Viva Engage activity for my entire network?</a:t>
            </a:r>
            <a:endParaRPr lang="en-US" b="0" i="0">
              <a:solidFill>
                <a:srgbClr val="1E1E1E"/>
              </a:solidFill>
              <a:effectLst/>
              <a:latin typeface="Segoe UI" panose="020B0502040204020203" pitchFamily="34" charset="0"/>
            </a:endParaRPr>
          </a:p>
          <a:p>
            <a:pPr algn="l"/>
            <a:r>
              <a:rPr lang="en-US" b="0" i="0">
                <a:solidFill>
                  <a:srgbClr val="1E1E1E"/>
                </a:solidFill>
                <a:effectLst/>
                <a:latin typeface="Segoe UI" panose="020B0502040204020203" pitchFamily="34" charset="0"/>
              </a:rPr>
              <a:t>A: Use </a:t>
            </a:r>
            <a:r>
              <a:rPr lang="en-US" b="0" i="0" u="none" strike="noStrike">
                <a:solidFill>
                  <a:srgbClr val="006CAC"/>
                </a:solidFill>
                <a:effectLst/>
                <a:latin typeface="Segoe UI" panose="020B0502040204020203" pitchFamily="34" charset="0"/>
                <a:hlinkClick r:id="rId3"/>
              </a:rPr>
              <a:t>the Microsoft 365 Usage Reporting Dashboard</a:t>
            </a:r>
            <a:r>
              <a:rPr lang="en-US" b="0" i="0">
                <a:solidFill>
                  <a:srgbClr val="1E1E1E"/>
                </a:solidFill>
                <a:effectLst/>
                <a:latin typeface="Segoe UI" panose="020B0502040204020203" pitchFamily="34" charset="0"/>
              </a:rPr>
              <a:t>, which includes the Yammer activity report, Viva Engage communities activity report, and device usage report. These reports are available to anyone in your organization with the Microsoft 365 Reports Reader Role. To get to these reports, in Microsoft 365, go to </a:t>
            </a:r>
            <a:r>
              <a:rPr lang="en-US" b="1" i="0">
                <a:solidFill>
                  <a:srgbClr val="1E1E1E"/>
                </a:solidFill>
                <a:effectLst/>
                <a:latin typeface="Segoe UI" panose="020B0502040204020203" pitchFamily="34" charset="0"/>
              </a:rPr>
              <a:t>Admin&gt;Usage report&gt;Select a report</a:t>
            </a:r>
            <a:r>
              <a:rPr lang="en-US" b="0" i="0">
                <a:solidFill>
                  <a:srgbClr val="1E1E1E"/>
                </a:solidFill>
                <a:effectLst/>
                <a:latin typeface="Segoe UI" panose="020B0502040204020203" pitchFamily="34" charset="0"/>
              </a:rPr>
              <a:t>.</a:t>
            </a:r>
          </a:p>
          <a:p>
            <a:pPr algn="l"/>
            <a:endParaRPr lang="en-US" b="1" i="0">
              <a:solidFill>
                <a:srgbClr val="1E1E1E"/>
              </a:solidFill>
              <a:effectLst/>
              <a:latin typeface="Segoe UI" panose="020B0502040204020203" pitchFamily="34" charset="0"/>
            </a:endParaRPr>
          </a:p>
          <a:p>
            <a:pPr algn="l"/>
            <a:r>
              <a:rPr lang="en-US" b="1" i="0">
                <a:solidFill>
                  <a:srgbClr val="1E1E1E"/>
                </a:solidFill>
                <a:effectLst/>
                <a:latin typeface="Segoe UI" panose="020B0502040204020203" pitchFamily="34" charset="0"/>
              </a:rPr>
              <a:t>Q: Can Viva Engage network admins view insights for all conversations across the network?</a:t>
            </a:r>
            <a:endParaRPr lang="en-US" b="0" i="0">
              <a:solidFill>
                <a:srgbClr val="1E1E1E"/>
              </a:solidFill>
              <a:effectLst/>
              <a:latin typeface="Segoe UI" panose="020B0502040204020203" pitchFamily="34" charset="0"/>
            </a:endParaRPr>
          </a:p>
          <a:p>
            <a:pPr algn="l"/>
            <a:r>
              <a:rPr lang="en-US" b="0" i="0">
                <a:solidFill>
                  <a:srgbClr val="1E1E1E"/>
                </a:solidFill>
                <a:effectLst/>
                <a:latin typeface="Segoe UI" panose="020B0502040204020203" pitchFamily="34" charset="0"/>
              </a:rPr>
              <a:t>A: The conversation insights feature is currently available to conversation authors and community admins. Network admins can’t view insights for conversations unless they’re the author or a community admin in the community where the conversation was posted. </a:t>
            </a:r>
          </a:p>
          <a:p>
            <a:endParaRPr lang="en-US"/>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3/8/2024 12:17 PM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61654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100" i="0">
                <a:solidFill>
                  <a:srgbClr val="1E1E1E"/>
                </a:solidFill>
                <a:effectLst/>
                <a:latin typeface="Segoe UI Light"/>
                <a:cs typeface="Segoe UI Light"/>
              </a:rPr>
              <a:t>Who can see live events insights?</a:t>
            </a:r>
          </a:p>
          <a:p>
            <a:pPr algn="l"/>
            <a:r>
              <a:rPr lang="en-US" sz="1100" b="0" i="0">
                <a:solidFill>
                  <a:srgbClr val="1E1E1E"/>
                </a:solidFill>
                <a:effectLst/>
                <a:latin typeface="Segoe UI"/>
                <a:cs typeface="Segoe UI"/>
              </a:rPr>
              <a:t>Live Events Insights are available to organizers and producers of the Live Event.</a:t>
            </a:r>
          </a:p>
          <a:p>
            <a:pPr algn="l"/>
            <a:r>
              <a:rPr lang="en-US" sz="1600" b="1" i="0">
                <a:solidFill>
                  <a:srgbClr val="1E1E1E"/>
                </a:solidFill>
                <a:effectLst/>
                <a:latin typeface="Segoe UI"/>
                <a:cs typeface="Segoe UI"/>
              </a:rPr>
              <a:t>Q: How often are the insights updated?</a:t>
            </a:r>
            <a:endParaRPr lang="en-US" sz="1600" b="0" i="0">
              <a:solidFill>
                <a:srgbClr val="1E1E1E"/>
              </a:solidFill>
              <a:effectLst/>
              <a:latin typeface="Segoe UI"/>
              <a:cs typeface="Segoe UI"/>
            </a:endParaRPr>
          </a:p>
          <a:p>
            <a:pPr algn="l"/>
            <a:r>
              <a:rPr lang="en-US" sz="1600" b="0" i="0">
                <a:solidFill>
                  <a:srgbClr val="1E1E1E"/>
                </a:solidFill>
                <a:effectLst/>
                <a:latin typeface="Segoe UI"/>
                <a:cs typeface="Segoe UI"/>
              </a:rPr>
              <a:t>A: The organizer insights dashboard is updated in real-time, before, during and after the event. The Reach and Engagement sections increment every 5 minutes.</a:t>
            </a:r>
          </a:p>
          <a:p>
            <a:pPr algn="l"/>
            <a:r>
              <a:rPr lang="en-US" sz="1600" b="1" i="0">
                <a:solidFill>
                  <a:srgbClr val="1E1E1E"/>
                </a:solidFill>
                <a:effectLst/>
                <a:latin typeface="Segoe UI"/>
                <a:cs typeface="Segoe UI"/>
              </a:rPr>
              <a:t>Q: Can community managers see Live Events insights?</a:t>
            </a:r>
            <a:endParaRPr lang="en-US" sz="1600" b="0" i="0">
              <a:solidFill>
                <a:srgbClr val="1E1E1E"/>
              </a:solidFill>
              <a:effectLst/>
              <a:latin typeface="Segoe UI"/>
              <a:cs typeface="Segoe UI"/>
            </a:endParaRPr>
          </a:p>
          <a:p>
            <a:r>
              <a:rPr lang="en-US" sz="1600" b="0" i="0">
                <a:solidFill>
                  <a:srgbClr val="1E1E1E"/>
                </a:solidFill>
                <a:effectLst/>
                <a:latin typeface="Segoe UI"/>
                <a:cs typeface="Segoe UI"/>
              </a:rPr>
              <a:t>A: Currently the insights are only available to event organizers and producers.</a:t>
            </a:r>
            <a:r>
              <a:rPr lang="en-US" sz="1600">
                <a:solidFill>
                  <a:srgbClr val="1E1E1E"/>
                </a:solidFill>
                <a:latin typeface="Segoe UI"/>
                <a:cs typeface="Segoe UI"/>
              </a:rPr>
              <a:t> </a:t>
            </a:r>
            <a:endParaRPr lang="en-US" sz="1100" b="0" i="0">
              <a:solidFill>
                <a:srgbClr val="1E1E1E"/>
              </a:solidFill>
              <a:effectLst/>
              <a:latin typeface="Segoe UI" panose="020B0502040204020203" pitchFamily="34" charset="0"/>
            </a:endParaRPr>
          </a:p>
          <a:p>
            <a:br>
              <a:rPr lang="en-US" sz="850" b="0" i="0" kern="1200">
                <a:effectLst/>
                <a:latin typeface="Segoe UI Light" pitchFamily="34" charset="0"/>
                <a:cs typeface="Segoe UI Light"/>
              </a:rPr>
            </a:br>
            <a:endParaRPr lang="en-US" sz="882" b="0" i="0" kern="1200">
              <a:solidFill>
                <a:schemeClr val="tx1"/>
              </a:solidFill>
              <a:effectLst/>
              <a:latin typeface="Segoe UI Light" pitchFamily="34" charset="0"/>
              <a:ea typeface="+mn-ea"/>
              <a:cs typeface="+mn-cs"/>
            </a:endParaRPr>
          </a:p>
          <a:p>
            <a:endParaRPr lang="en-US"/>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3/8/2024 12:17 PM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61654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Ignite 2015</a:t>
            </a: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3/8/2024 12:17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9279742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Ignite 2015</a:t>
            </a: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3/8/2024 12:17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6020513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Ignite 2015</a:t>
            </a: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3/8/2024 12:17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991115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3.xml"/><Relationship Id="rId4" Type="http://schemas.openxmlformats.org/officeDocument/2006/relationships/image" Target="../media/image17.jpe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3.xml"/><Relationship Id="rId5" Type="http://schemas.openxmlformats.org/officeDocument/2006/relationships/image" Target="../media/image24.jpeg"/><Relationship Id="rId4" Type="http://schemas.openxmlformats.org/officeDocument/2006/relationships/image" Target="../media/image17.jpeg"/></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Master" Target="../slideMasters/slideMaster3.xml"/><Relationship Id="rId4" Type="http://schemas.openxmlformats.org/officeDocument/2006/relationships/image" Target="../media/image29.jpe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svg"/></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Master" Target="../slideMasters/slideMaster3.xml"/><Relationship Id="rId5" Type="http://schemas.openxmlformats.org/officeDocument/2006/relationships/image" Target="../media/image33.jpeg"/><Relationship Id="rId4" Type="http://schemas.openxmlformats.org/officeDocument/2006/relationships/image" Target="../media/image32.jpeg"/></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3.xml"/><Relationship Id="rId6" Type="http://schemas.openxmlformats.org/officeDocument/2006/relationships/image" Target="../media/image34.jpeg"/><Relationship Id="rId5" Type="http://schemas.openxmlformats.org/officeDocument/2006/relationships/image" Target="../media/image24.jpeg"/><Relationship Id="rId4" Type="http://schemas.openxmlformats.org/officeDocument/2006/relationships/image" Target="../media/image17.jpeg"/></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3.xml"/><Relationship Id="rId4" Type="http://schemas.openxmlformats.org/officeDocument/2006/relationships/image" Target="../media/image17.jpeg"/></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3.xml"/><Relationship Id="rId5" Type="http://schemas.openxmlformats.org/officeDocument/2006/relationships/image" Target="../media/image24.jpeg"/><Relationship Id="rId4" Type="http://schemas.openxmlformats.org/officeDocument/2006/relationships/image" Target="../media/image17.jpeg"/></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3.xml"/><Relationship Id="rId6" Type="http://schemas.openxmlformats.org/officeDocument/2006/relationships/image" Target="../media/image34.jpeg"/><Relationship Id="rId5" Type="http://schemas.openxmlformats.org/officeDocument/2006/relationships/image" Target="../media/image24.jpeg"/><Relationship Id="rId4" Type="http://schemas.openxmlformats.org/officeDocument/2006/relationships/image" Target="../media/image17.jpeg"/></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5" Type="http://schemas.openxmlformats.org/officeDocument/2006/relationships/image" Target="../media/image4.jpeg"/><Relationship Id="rId4" Type="http://schemas.openxmlformats.org/officeDocument/2006/relationships/image" Target="../media/image3.sv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4.jpeg"/></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jpeg"/></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4.xml"/><Relationship Id="rId5" Type="http://schemas.openxmlformats.org/officeDocument/2006/relationships/image" Target="../media/image4.jpeg"/><Relationship Id="rId4" Type="http://schemas.openxmlformats.org/officeDocument/2006/relationships/image" Target="../media/image3.svg"/></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4.jpeg"/></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4.xml"/><Relationship Id="rId4" Type="http://schemas.openxmlformats.org/officeDocument/2006/relationships/image" Target="../media/image8.svg"/></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8.svg"/></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4.xml"/><Relationship Id="rId4" Type="http://schemas.openxmlformats.org/officeDocument/2006/relationships/image" Target="../media/image17.jpe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4.xml"/><Relationship Id="rId5" Type="http://schemas.openxmlformats.org/officeDocument/2006/relationships/image" Target="../media/image24.jpeg"/><Relationship Id="rId4" Type="http://schemas.openxmlformats.org/officeDocument/2006/relationships/image" Target="../media/image17.jpeg"/></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4.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Master" Target="../slideMasters/slideMaster4.xml"/><Relationship Id="rId4" Type="http://schemas.openxmlformats.org/officeDocument/2006/relationships/image" Target="../media/image29.jpeg"/></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Master" Target="../slideMasters/slideMaster4.xml"/><Relationship Id="rId5" Type="http://schemas.openxmlformats.org/officeDocument/2006/relationships/image" Target="../media/image33.jpeg"/><Relationship Id="rId4" Type="http://schemas.openxmlformats.org/officeDocument/2006/relationships/image" Target="../media/image32.jpeg"/></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4.xml"/><Relationship Id="rId6" Type="http://schemas.openxmlformats.org/officeDocument/2006/relationships/image" Target="../media/image34.jpeg"/><Relationship Id="rId5" Type="http://schemas.openxmlformats.org/officeDocument/2006/relationships/image" Target="../media/image24.jpeg"/><Relationship Id="rId4" Type="http://schemas.openxmlformats.org/officeDocument/2006/relationships/image" Target="../media/image17.jpeg"/></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4.xml"/><Relationship Id="rId4" Type="http://schemas.openxmlformats.org/officeDocument/2006/relationships/image" Target="../media/image17.jpeg"/></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4.xml"/><Relationship Id="rId5" Type="http://schemas.openxmlformats.org/officeDocument/2006/relationships/image" Target="../media/image24.jpeg"/><Relationship Id="rId4" Type="http://schemas.openxmlformats.org/officeDocument/2006/relationships/image" Target="../media/image17.jpeg"/></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4.xml"/><Relationship Id="rId6" Type="http://schemas.openxmlformats.org/officeDocument/2006/relationships/image" Target="../media/image34.jpeg"/><Relationship Id="rId5" Type="http://schemas.openxmlformats.org/officeDocument/2006/relationships/image" Target="../media/image24.jpeg"/><Relationship Id="rId4" Type="http://schemas.openxmlformats.org/officeDocument/2006/relationships/image" Target="../media/image17.jpeg"/></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4.jpeg"/></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39.emf"/><Relationship Id="rId4" Type="http://schemas.openxmlformats.org/officeDocument/2006/relationships/oleObject" Target="../embeddings/oleObject1.bin"/></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7.png"/><Relationship Id="rId1" Type="http://schemas.openxmlformats.org/officeDocument/2006/relationships/slideMaster" Target="../slideMasters/slideMaster4.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7.png"/><Relationship Id="rId1" Type="http://schemas.openxmlformats.org/officeDocument/2006/relationships/slideMaster" Target="../slideMasters/slideMaster4.xml"/></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emf"/><Relationship Id="rId1" Type="http://schemas.openxmlformats.org/officeDocument/2006/relationships/slideMaster" Target="../slideMasters/slideMaster5.xml"/><Relationship Id="rId5" Type="http://schemas.openxmlformats.org/officeDocument/2006/relationships/image" Target="../media/image45.png"/><Relationship Id="rId4" Type="http://schemas.openxmlformats.org/officeDocument/2006/relationships/image" Target="../media/image44.svg"/></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Master" Target="../slideMasters/slideMaster5.xml"/><Relationship Id="rId4" Type="http://schemas.openxmlformats.org/officeDocument/2006/relationships/image" Target="../media/image42.emf"/></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Master" Target="../slideMasters/slideMaster5.xml"/><Relationship Id="rId4" Type="http://schemas.openxmlformats.org/officeDocument/2006/relationships/image" Target="../media/image48.png"/></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Master" Target="../slideMasters/slideMaster5.xml"/><Relationship Id="rId4" Type="http://schemas.openxmlformats.org/officeDocument/2006/relationships/image" Target="../media/image51.png"/></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Master" Target="../slideMasters/slideMaster5.xml"/></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Master" Target="../slideMasters/slideMaster5.xml"/></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Master" Target="../slideMasters/slideMaster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Master" Target="../slideMasters/slideMaster6.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4.xml.rels><?xml version="1.0" encoding="UTF-8" standalone="yes"?>
<Relationships xmlns="http://schemas.openxmlformats.org/package/2006/relationships"><Relationship Id="rId3" Type="http://schemas.openxmlformats.org/officeDocument/2006/relationships/hyperlink" Target="https://microsoft.sharepoint.com/teams/ODSPPMG/_layouts/15/guestaccess.aspx?guestaccesstoken=mI8Fmt7AJ0iBgz%2bpWicwmXqzg5DMHaIQ1wC5pHtsuoU%3d&amp;folderid=2_0e48661ac84334fdfb58192a7a7e68215&amp;rev=1" TargetMode="External"/><Relationship Id="rId2" Type="http://schemas.openxmlformats.org/officeDocument/2006/relationships/image" Target="../media/image54.emf"/><Relationship Id="rId1" Type="http://schemas.openxmlformats.org/officeDocument/2006/relationships/slideMaster" Target="../slideMasters/slideMaster6.xml"/></Relationships>
</file>

<file path=ppt/slideLayouts/_rels/slideLayout235.xml.rels><?xml version="1.0" encoding="UTF-8" standalone="yes"?>
<Relationships xmlns="http://schemas.openxmlformats.org/package/2006/relationships"><Relationship Id="rId3" Type="http://schemas.openxmlformats.org/officeDocument/2006/relationships/hyperlink" Target="https://microsoft.sharepoint.com/teams/ODSPPMG/_layouts/15/guestaccess.aspx?guestaccesstoken=mI8Fmt7AJ0iBgz%2bpWicwmXqzg5DMHaIQ1wC5pHtsuoU%3d&amp;folderid=2_0e48661ac84334fdfb58192a7a7e68215&amp;rev=1" TargetMode="External"/><Relationship Id="rId2" Type="http://schemas.openxmlformats.org/officeDocument/2006/relationships/image" Target="../media/image54.emf"/><Relationship Id="rId1" Type="http://schemas.openxmlformats.org/officeDocument/2006/relationships/slideMaster" Target="../slideMasters/slideMaster6.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3.emf"/><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Master" Target="../slideMasters/slideMaster6.xml"/><Relationship Id="rId5" Type="http://schemas.openxmlformats.org/officeDocument/2006/relationships/image" Target="../media/image59.png"/><Relationship Id="rId4" Type="http://schemas.openxmlformats.org/officeDocument/2006/relationships/image" Target="../media/image58.png"/></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Master" Target="../slideMasters/slideMaster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61.png"/><Relationship Id="rId1" Type="http://schemas.openxmlformats.org/officeDocument/2006/relationships/slideMaster" Target="../slideMasters/slideMaster7.xml"/><Relationship Id="rId4" Type="http://schemas.openxmlformats.org/officeDocument/2006/relationships/image" Target="../media/image62.png"/></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Master" Target="../slideMasters/slideMaster7.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Master" Target="../slideMasters/slideMaster7.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Master" Target="../slideMasters/slideMaster7.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Master" Target="../slideMasters/slideMaster7.xml"/></Relationships>
</file>

<file path=ppt/slideLayouts/_rels/slideLayout27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Master" Target="../slideMasters/slideMaster7.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Master" Target="../slideMasters/slideMaster7.xml"/></Relationships>
</file>

<file path=ppt/slideLayouts/_rels/slideLayout27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Master" Target="../slideMasters/slideMaster7.xml"/></Relationships>
</file>

<file path=ppt/slideLayouts/_rels/slideLayout27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Master" Target="../slideMasters/slideMaster7.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7.xml"/></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7.xml"/></Relationships>
</file>

<file path=ppt/slideLayouts/_rels/slideLayout27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Master" Target="../slideMasters/slideMaster7.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Master" Target="../slideMasters/slideMaster7.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Master" Target="../slideMasters/slideMaster7.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Master" Target="../slideMasters/slideMaster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5.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Master" Target="../slideMasters/slideMaster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8.xml"/><Relationship Id="rId5" Type="http://schemas.openxmlformats.org/officeDocument/2006/relationships/image" Target="../media/image4.jpeg"/><Relationship Id="rId4" Type="http://schemas.openxmlformats.org/officeDocument/2006/relationships/image" Target="../media/image3.svg"/></Relationships>
</file>

<file path=ppt/slideLayouts/_rels/slideLayout30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8.xml"/><Relationship Id="rId4" Type="http://schemas.openxmlformats.org/officeDocument/2006/relationships/image" Target="../media/image4.jpeg"/></Relationships>
</file>

<file path=ppt/slideLayouts/_rels/slideLayout30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0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8.xml"/><Relationship Id="rId4" Type="http://schemas.openxmlformats.org/officeDocument/2006/relationships/image" Target="../media/image8.svg"/></Relationships>
</file>

<file path=ppt/slideLayouts/_rels/slideLayout30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30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_rels/slideLayout3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2.jpeg"/><Relationship Id="rId1" Type="http://schemas.openxmlformats.org/officeDocument/2006/relationships/slideMaster" Target="../slideMasters/slideMaster8.xml"/></Relationships>
</file>

<file path=ppt/slideLayouts/_rels/slideLayout3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8.xml"/></Relationships>
</file>

<file path=ppt/slideLayouts/_rels/slideLayout32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8.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8.xml"/></Relationships>
</file>

<file path=ppt/slideLayouts/_rels/slideLayout33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8.xml"/></Relationships>
</file>

<file path=ppt/slideLayouts/_rels/slideLayout33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8.xml"/></Relationships>
</file>

<file path=ppt/slideLayouts/_rels/slideLayout33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8.xml"/></Relationships>
</file>

<file path=ppt/slideLayouts/_rels/slideLayout33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8.xml"/></Relationships>
</file>

<file path=ppt/slideLayouts/_rels/slideLayout33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8.xml"/></Relationships>
</file>

<file path=ppt/slideLayouts/_rels/slideLayout33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8.xml"/></Relationships>
</file>

<file path=ppt/slideLayouts/_rels/slideLayout33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8.xml"/></Relationships>
</file>

<file path=ppt/slideLayouts/_rels/slideLayout33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Master" Target="../slideMasters/slideMaster8.xml"/></Relationships>
</file>

<file path=ppt/slideLayouts/_rels/slideLayout33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8.xml"/><Relationship Id="rId4" Type="http://schemas.openxmlformats.org/officeDocument/2006/relationships/image" Target="../media/image17.jpe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8.xml"/><Relationship Id="rId5" Type="http://schemas.openxmlformats.org/officeDocument/2006/relationships/image" Target="../media/image24.jpeg"/><Relationship Id="rId4" Type="http://schemas.openxmlformats.org/officeDocument/2006/relationships/image" Target="../media/image17.jpeg"/></Relationships>
</file>

<file path=ppt/slideLayouts/_rels/slideLayout34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8.xml"/></Relationships>
</file>

<file path=ppt/slideLayouts/_rels/slideLayout34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Master" Target="../slideMasters/slideMaster8.xml"/><Relationship Id="rId4" Type="http://schemas.openxmlformats.org/officeDocument/2006/relationships/image" Target="../media/image29.jpeg"/></Relationships>
</file>

<file path=ppt/slideLayouts/_rels/slideLayout34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Master" Target="../slideMasters/slideMaster8.xml"/><Relationship Id="rId5" Type="http://schemas.openxmlformats.org/officeDocument/2006/relationships/image" Target="../media/image33.jpeg"/><Relationship Id="rId4" Type="http://schemas.openxmlformats.org/officeDocument/2006/relationships/image" Target="../media/image32.jpeg"/></Relationships>
</file>

<file path=ppt/slideLayouts/_rels/slideLayout34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8.xml"/><Relationship Id="rId6" Type="http://schemas.openxmlformats.org/officeDocument/2006/relationships/image" Target="../media/image34.jpeg"/><Relationship Id="rId5" Type="http://schemas.openxmlformats.org/officeDocument/2006/relationships/image" Target="../media/image24.jpeg"/><Relationship Id="rId4" Type="http://schemas.openxmlformats.org/officeDocument/2006/relationships/image" Target="../media/image17.jpeg"/></Relationships>
</file>

<file path=ppt/slideLayouts/_rels/slideLayout34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8.xml"/><Relationship Id="rId4" Type="http://schemas.openxmlformats.org/officeDocument/2006/relationships/image" Target="../media/image17.jpeg"/></Relationships>
</file>

<file path=ppt/slideLayouts/_rels/slideLayout34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8.xml"/><Relationship Id="rId5" Type="http://schemas.openxmlformats.org/officeDocument/2006/relationships/image" Target="../media/image24.jpeg"/><Relationship Id="rId4" Type="http://schemas.openxmlformats.org/officeDocument/2006/relationships/image" Target="../media/image17.jpeg"/></Relationships>
</file>

<file path=ppt/slideLayouts/_rels/slideLayout34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8.xml"/><Relationship Id="rId6" Type="http://schemas.openxmlformats.org/officeDocument/2006/relationships/image" Target="../media/image34.jpeg"/><Relationship Id="rId5" Type="http://schemas.openxmlformats.org/officeDocument/2006/relationships/image" Target="../media/image24.jpeg"/><Relationship Id="rId4" Type="http://schemas.openxmlformats.org/officeDocument/2006/relationships/image" Target="../media/image17.jpeg"/></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35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8.xml"/><Relationship Id="rId4" Type="http://schemas.openxmlformats.org/officeDocument/2006/relationships/image" Target="../media/image4.jpeg"/></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Master" Target="../slideMasters/slideMaster8.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2.xml"/><Relationship Id="rId4" Type="http://schemas.openxmlformats.org/officeDocument/2006/relationships/image" Target="../media/image17.jpe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2.xml"/><Relationship Id="rId5" Type="http://schemas.openxmlformats.org/officeDocument/2006/relationships/image" Target="../media/image24.jpeg"/><Relationship Id="rId4" Type="http://schemas.openxmlformats.org/officeDocument/2006/relationships/image" Target="../media/image17.jpe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Master" Target="../slideMasters/slideMaster2.xml"/><Relationship Id="rId4" Type="http://schemas.openxmlformats.org/officeDocument/2006/relationships/image" Target="../media/image29.jpe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Master" Target="../slideMasters/slideMaster2.xml"/><Relationship Id="rId5" Type="http://schemas.openxmlformats.org/officeDocument/2006/relationships/image" Target="../media/image33.jpeg"/><Relationship Id="rId4" Type="http://schemas.openxmlformats.org/officeDocument/2006/relationships/image" Target="../media/image32.jpe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2.xml"/><Relationship Id="rId6" Type="http://schemas.openxmlformats.org/officeDocument/2006/relationships/image" Target="../media/image34.jpeg"/><Relationship Id="rId5" Type="http://schemas.openxmlformats.org/officeDocument/2006/relationships/image" Target="../media/image24.jpeg"/><Relationship Id="rId4" Type="http://schemas.openxmlformats.org/officeDocument/2006/relationships/image" Target="../media/image17.jpe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2.xml"/><Relationship Id="rId4" Type="http://schemas.openxmlformats.org/officeDocument/2006/relationships/image" Target="../media/image17.jpe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2.xml"/><Relationship Id="rId5" Type="http://schemas.openxmlformats.org/officeDocument/2006/relationships/image" Target="../media/image24.jpeg"/><Relationship Id="rId4" Type="http://schemas.openxmlformats.org/officeDocument/2006/relationships/image" Target="../media/image17.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2.xml"/><Relationship Id="rId6" Type="http://schemas.openxmlformats.org/officeDocument/2006/relationships/image" Target="../media/image34.jpeg"/><Relationship Id="rId5" Type="http://schemas.openxmlformats.org/officeDocument/2006/relationships/image" Target="../media/image24.jpeg"/><Relationship Id="rId4" Type="http://schemas.openxmlformats.org/officeDocument/2006/relationships/image" Target="../media/image17.jpe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4.jpe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 Id="rId5" Type="http://schemas.openxmlformats.org/officeDocument/2006/relationships/image" Target="../media/image4.jpeg"/><Relationship Id="rId4" Type="http://schemas.openxmlformats.org/officeDocument/2006/relationships/image" Target="../media/image3.sv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4.jpe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3.xml"/><Relationship Id="rId4" Type="http://schemas.openxmlformats.org/officeDocument/2006/relationships/image" Target="../media/image8.svg"/></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D6EBF-58EE-3E04-3E19-C12BCB47539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8053AA0-E252-4E6C-F414-E825D1B0A4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5A81221-0C55-4F3D-7C44-EAE267E74A83}"/>
              </a:ext>
            </a:extLst>
          </p:cNvPr>
          <p:cNvSpPr>
            <a:spLocks noGrp="1"/>
          </p:cNvSpPr>
          <p:nvPr>
            <p:ph type="dt" sz="half" idx="10"/>
          </p:nvPr>
        </p:nvSpPr>
        <p:spPr/>
        <p:txBody>
          <a:bodyPr/>
          <a:lstStyle/>
          <a:p>
            <a:fld id="{2DBB26CE-C06E-4352-ACB2-43D6161C1004}" type="datetimeFigureOut">
              <a:rPr lang="en-US" smtClean="0"/>
              <a:t>3/8/2024</a:t>
            </a:fld>
            <a:endParaRPr lang="en-US"/>
          </a:p>
        </p:txBody>
      </p:sp>
      <p:sp>
        <p:nvSpPr>
          <p:cNvPr id="5" name="Footer Placeholder 4">
            <a:extLst>
              <a:ext uri="{FF2B5EF4-FFF2-40B4-BE49-F238E27FC236}">
                <a16:creationId xmlns:a16="http://schemas.microsoft.com/office/drawing/2014/main" id="{DE28141D-D832-9E8E-38C9-5B71999FC9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93088-86BF-59FF-16A9-84FB1FF135A4}"/>
              </a:ext>
            </a:extLst>
          </p:cNvPr>
          <p:cNvSpPr>
            <a:spLocks noGrp="1"/>
          </p:cNvSpPr>
          <p:nvPr>
            <p:ph type="sldNum" sz="quarter" idx="12"/>
          </p:nvPr>
        </p:nvSpPr>
        <p:spPr/>
        <p:txBody>
          <a:bodyPr/>
          <a:lstStyle/>
          <a:p>
            <a:fld id="{576A7A5F-8565-47B2-9777-2DC3273D8D5B}" type="slidenum">
              <a:rPr lang="en-US" smtClean="0"/>
              <a:t>‹#›</a:t>
            </a:fld>
            <a:endParaRPr lang="en-US"/>
          </a:p>
        </p:txBody>
      </p:sp>
    </p:spTree>
    <p:extLst>
      <p:ext uri="{BB962C8B-B14F-4D97-AF65-F5344CB8AC3E}">
        <p14:creationId xmlns:p14="http://schemas.microsoft.com/office/powerpoint/2010/main" val="16696442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CEF23-C57A-DF0F-46CC-9E31E78509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4CCEAA8-4BF6-ACBF-DA13-C76A2AF1274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BDBCB7-9C97-4187-C413-D16497D66C80}"/>
              </a:ext>
            </a:extLst>
          </p:cNvPr>
          <p:cNvSpPr>
            <a:spLocks noGrp="1"/>
          </p:cNvSpPr>
          <p:nvPr>
            <p:ph type="dt" sz="half" idx="10"/>
          </p:nvPr>
        </p:nvSpPr>
        <p:spPr/>
        <p:txBody>
          <a:bodyPr/>
          <a:lstStyle/>
          <a:p>
            <a:fld id="{2DBB26CE-C06E-4352-ACB2-43D6161C1004}" type="datetimeFigureOut">
              <a:rPr lang="en-US" smtClean="0"/>
              <a:t>3/8/2024</a:t>
            </a:fld>
            <a:endParaRPr lang="en-US"/>
          </a:p>
        </p:txBody>
      </p:sp>
      <p:sp>
        <p:nvSpPr>
          <p:cNvPr id="5" name="Footer Placeholder 4">
            <a:extLst>
              <a:ext uri="{FF2B5EF4-FFF2-40B4-BE49-F238E27FC236}">
                <a16:creationId xmlns:a16="http://schemas.microsoft.com/office/drawing/2014/main" id="{E4703445-0681-D303-F33F-2BF4BC9CD2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12C5B3-DF54-83A7-E83F-88CEF795B244}"/>
              </a:ext>
            </a:extLst>
          </p:cNvPr>
          <p:cNvSpPr>
            <a:spLocks noGrp="1"/>
          </p:cNvSpPr>
          <p:nvPr>
            <p:ph type="sldNum" sz="quarter" idx="12"/>
          </p:nvPr>
        </p:nvSpPr>
        <p:spPr/>
        <p:txBody>
          <a:bodyPr/>
          <a:lstStyle/>
          <a:p>
            <a:fld id="{576A7A5F-8565-47B2-9777-2DC3273D8D5B}" type="slidenum">
              <a:rPr lang="en-US" smtClean="0"/>
              <a:t>‹#›</a:t>
            </a:fld>
            <a:endParaRPr lang="en-US"/>
          </a:p>
        </p:txBody>
      </p:sp>
    </p:spTree>
    <p:extLst>
      <p:ext uri="{BB962C8B-B14F-4D97-AF65-F5344CB8AC3E}">
        <p14:creationId xmlns:p14="http://schemas.microsoft.com/office/powerpoint/2010/main" val="271930769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1" y="2941444"/>
            <a:ext cx="9144000" cy="609345"/>
          </a:xfrm>
          <a:noFill/>
        </p:spPr>
        <p:txBody>
          <a:bodyPr lIns="0" tIns="0" rIns="0" bIns="0" anchor="b" anchorCtr="0">
            <a:spAutoFit/>
          </a:bodyPr>
          <a:lstStyle>
            <a:lvl1pPr algn="l" defTabSz="932736" rtl="0" eaLnBrk="1" latinLnBrk="0" hangingPunct="1">
              <a:lnSpc>
                <a:spcPct val="90000"/>
              </a:lnSpc>
              <a:spcBef>
                <a:spcPct val="0"/>
              </a:spcBef>
              <a:buNone/>
              <a:defRPr lang="en-US" sz="4400" b="0" kern="1200" cap="none" spc="-5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Section title</a:t>
            </a:r>
          </a:p>
        </p:txBody>
      </p:sp>
    </p:spTree>
    <p:extLst>
      <p:ext uri="{BB962C8B-B14F-4D97-AF65-F5344CB8AC3E}">
        <p14:creationId xmlns:p14="http://schemas.microsoft.com/office/powerpoint/2010/main" val="18352217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1" orient="horz" pos="2160">
          <p15:clr>
            <a:srgbClr val="FBAE40"/>
          </p15:clr>
        </p15:guide>
        <p15:guide id="2" pos="14115">
          <p15:clr>
            <a:srgbClr val="5ACBF0"/>
          </p15:clr>
        </p15:guide>
        <p15:guide id="3" orient="horz" pos="1910">
          <p15:clr>
            <a:srgbClr val="5ACBF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Quot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05F7F2C-59A9-4E2B-034F-05B733194D6B}"/>
              </a:ext>
            </a:extLst>
          </p:cNvPr>
          <p:cNvSpPr>
            <a:spLocks noGrp="1"/>
          </p:cNvSpPr>
          <p:nvPr>
            <p:ph type="title" hasCustomPrompt="1"/>
          </p:nvPr>
        </p:nvSpPr>
        <p:spPr>
          <a:xfrm>
            <a:off x="369601" y="2941444"/>
            <a:ext cx="9356441" cy="609345"/>
          </a:xfrm>
          <a:noFill/>
        </p:spPr>
        <p:txBody>
          <a:bodyPr wrap="square" lIns="0" tIns="0" rIns="0" bIns="0" anchor="b" anchorCtr="0">
            <a:spAutoFit/>
          </a:bodyPr>
          <a:lstStyle>
            <a:lvl1pPr marL="155447" indent="-155447" algn="l" defTabSz="932736" rtl="0" eaLnBrk="1" latinLnBrk="0" hangingPunct="1">
              <a:lnSpc>
                <a:spcPct val="90000"/>
              </a:lnSpc>
              <a:spcBef>
                <a:spcPct val="0"/>
              </a:spcBef>
              <a:buNone/>
              <a:defRPr lang="en-US" sz="4400" b="0" kern="1200" cap="none" spc="-5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“Quote text”</a:t>
            </a:r>
          </a:p>
        </p:txBody>
      </p:sp>
      <p:sp>
        <p:nvSpPr>
          <p:cNvPr id="8" name="Text Placeholder 4">
            <a:extLst>
              <a:ext uri="{FF2B5EF4-FFF2-40B4-BE49-F238E27FC236}">
                <a16:creationId xmlns:a16="http://schemas.microsoft.com/office/drawing/2014/main" id="{49EC7442-9E8B-4375-C4B2-32309572DD61}"/>
              </a:ext>
            </a:extLst>
          </p:cNvPr>
          <p:cNvSpPr>
            <a:spLocks noGrp="1"/>
          </p:cNvSpPr>
          <p:nvPr>
            <p:ph type="body" sz="quarter" idx="12" hasCustomPrompt="1"/>
          </p:nvPr>
        </p:nvSpPr>
        <p:spPr>
          <a:xfrm>
            <a:off x="582042" y="3962401"/>
            <a:ext cx="9144000" cy="307733"/>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Name</a:t>
            </a:r>
          </a:p>
        </p:txBody>
      </p:sp>
      <p:sp>
        <p:nvSpPr>
          <p:cNvPr id="9" name="Text Placeholder 4">
            <a:extLst>
              <a:ext uri="{FF2B5EF4-FFF2-40B4-BE49-F238E27FC236}">
                <a16:creationId xmlns:a16="http://schemas.microsoft.com/office/drawing/2014/main" id="{342F6520-30B7-86E6-093E-6B72113BA534}"/>
              </a:ext>
            </a:extLst>
          </p:cNvPr>
          <p:cNvSpPr>
            <a:spLocks noGrp="1"/>
          </p:cNvSpPr>
          <p:nvPr>
            <p:ph type="body" sz="quarter" idx="14" hasCustomPrompt="1"/>
          </p:nvPr>
        </p:nvSpPr>
        <p:spPr>
          <a:xfrm>
            <a:off x="584201" y="4261495"/>
            <a:ext cx="9144000" cy="246265"/>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Company or position</a:t>
            </a:r>
          </a:p>
        </p:txBody>
      </p:sp>
    </p:spTree>
    <p:extLst>
      <p:ext uri="{BB962C8B-B14F-4D97-AF65-F5344CB8AC3E}">
        <p14:creationId xmlns:p14="http://schemas.microsoft.com/office/powerpoint/2010/main" val="255651805"/>
      </p:ext>
    </p:extLst>
  </p:cSld>
  <p:clrMapOvr>
    <a:overrideClrMapping bg1="dk1" tx1="lt1" bg2="dk2" tx2="lt2" accent1="accent1" accent2="accent2" accent3="accent3" accent4="accent4" accent5="accent5" accent6="accent6" hlink="hlink" folHlink="folHlink"/>
  </p:clrMapOvr>
  <p:transition>
    <p:fade/>
  </p:transition>
  <p:hf hdr="0" dt="0"/>
  <p:extLst>
    <p:ext uri="{DCECCB84-F9BA-43D5-87BE-67443E8EF086}">
      <p15:sldGuideLst xmlns:p15="http://schemas.microsoft.com/office/powerpoint/2012/main">
        <p15:guide id="1" orient="horz" pos="2160">
          <p15:clr>
            <a:srgbClr val="FBAE40"/>
          </p15:clr>
        </p15:guide>
        <p15:guide id="2" orient="horz" pos="1910">
          <p15:clr>
            <a:srgbClr val="FBAE40"/>
          </p15:clr>
        </p15:guide>
        <p15:guide id="3" orient="horz" pos="2506">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Quote with photo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05F7F2C-59A9-4E2B-034F-05B733194D6B}"/>
              </a:ext>
            </a:extLst>
          </p:cNvPr>
          <p:cNvSpPr>
            <a:spLocks noGrp="1"/>
          </p:cNvSpPr>
          <p:nvPr>
            <p:ph type="title" hasCustomPrompt="1"/>
          </p:nvPr>
        </p:nvSpPr>
        <p:spPr>
          <a:xfrm>
            <a:off x="4692316" y="2941391"/>
            <a:ext cx="6917075" cy="609398"/>
          </a:xfrm>
          <a:noFill/>
        </p:spPr>
        <p:txBody>
          <a:bodyPr vert="horz" wrap="square" lIns="0" tIns="0" rIns="0" bIns="0" rtlCol="0" anchor="b" anchorCtr="0">
            <a:spAutoFit/>
          </a:bodyPr>
          <a:lstStyle>
            <a:lvl1pPr marL="173736" indent="-173736">
              <a:defRPr lang="en-US" sz="4400" dirty="0">
                <a:latin typeface="Segoe UI Semilight" panose="020B0402040204020203" pitchFamily="34" charset="0"/>
                <a:cs typeface="Segoe UI Semilight" panose="020B0402040204020203" pitchFamily="34" charset="0"/>
              </a:defRPr>
            </a:lvl1pPr>
          </a:lstStyle>
          <a:p>
            <a:pPr marL="155447" lvl="0" indent="-155447">
              <a:lnSpc>
                <a:spcPct val="90000"/>
              </a:lnSpc>
            </a:pPr>
            <a:r>
              <a:rPr lang="en-US"/>
              <a:t>“Quote text”</a:t>
            </a:r>
          </a:p>
        </p:txBody>
      </p:sp>
      <p:sp>
        <p:nvSpPr>
          <p:cNvPr id="3" name="Picture Placeholder 9" descr="This photo is a 'placeholder' only. Drag or drop your photo here, or click and tap the center to insert a photo.">
            <a:extLst>
              <a:ext uri="{FF2B5EF4-FFF2-40B4-BE49-F238E27FC236}">
                <a16:creationId xmlns:a16="http://schemas.microsoft.com/office/drawing/2014/main" id="{F7FD632A-16A5-2492-41F4-7D9AB3D20436}"/>
              </a:ext>
            </a:extLst>
          </p:cNvPr>
          <p:cNvSpPr>
            <a:spLocks noGrp="1"/>
          </p:cNvSpPr>
          <p:nvPr>
            <p:ph type="pic" sz="quarter" idx="13"/>
          </p:nvPr>
        </p:nvSpPr>
        <p:spPr>
          <a:xfrm>
            <a:off x="584201" y="1643865"/>
            <a:ext cx="3741057" cy="3570270"/>
          </a:xfrm>
          <a:blipFill dpi="0" rotWithShape="1">
            <a:blip r:embed="rId3"/>
            <a:srcRect/>
            <a:tile tx="0" ty="0" sx="55000" sy="55000" flip="none" algn="tl"/>
          </a:blipFill>
        </p:spPr>
        <p:txBody>
          <a:bodyPr>
            <a:noAutofit/>
          </a:bodyPr>
          <a:lstStyle>
            <a:lvl1pPr marL="0" indent="0">
              <a:buNone/>
              <a:defRPr>
                <a:noFill/>
              </a:defRPr>
            </a:lvl1pPr>
          </a:lstStyle>
          <a:p>
            <a:r>
              <a:rPr lang="en-US"/>
              <a:t>Click icon to add picture</a:t>
            </a:r>
          </a:p>
        </p:txBody>
      </p:sp>
      <p:sp>
        <p:nvSpPr>
          <p:cNvPr id="8" name="Text Placeholder 4">
            <a:extLst>
              <a:ext uri="{FF2B5EF4-FFF2-40B4-BE49-F238E27FC236}">
                <a16:creationId xmlns:a16="http://schemas.microsoft.com/office/drawing/2014/main" id="{49EC7442-9E8B-4375-C4B2-32309572DD61}"/>
              </a:ext>
            </a:extLst>
          </p:cNvPr>
          <p:cNvSpPr>
            <a:spLocks noGrp="1"/>
          </p:cNvSpPr>
          <p:nvPr>
            <p:ph type="body" sz="quarter" idx="12" hasCustomPrompt="1"/>
          </p:nvPr>
        </p:nvSpPr>
        <p:spPr>
          <a:xfrm>
            <a:off x="4909456" y="3962401"/>
            <a:ext cx="6699933" cy="307733"/>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Name</a:t>
            </a:r>
          </a:p>
        </p:txBody>
      </p:sp>
      <p:sp>
        <p:nvSpPr>
          <p:cNvPr id="9" name="Text Placeholder 4">
            <a:extLst>
              <a:ext uri="{FF2B5EF4-FFF2-40B4-BE49-F238E27FC236}">
                <a16:creationId xmlns:a16="http://schemas.microsoft.com/office/drawing/2014/main" id="{342F6520-30B7-86E6-093E-6B72113BA534}"/>
              </a:ext>
            </a:extLst>
          </p:cNvPr>
          <p:cNvSpPr>
            <a:spLocks noGrp="1"/>
          </p:cNvSpPr>
          <p:nvPr>
            <p:ph type="body" sz="quarter" idx="14" hasCustomPrompt="1"/>
          </p:nvPr>
        </p:nvSpPr>
        <p:spPr>
          <a:xfrm>
            <a:off x="4909456" y="4261495"/>
            <a:ext cx="6699933" cy="246265"/>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Company or position</a:t>
            </a:r>
          </a:p>
        </p:txBody>
      </p:sp>
    </p:spTree>
    <p:extLst>
      <p:ext uri="{BB962C8B-B14F-4D97-AF65-F5344CB8AC3E}">
        <p14:creationId xmlns:p14="http://schemas.microsoft.com/office/powerpoint/2010/main" val="3155635602"/>
      </p:ext>
    </p:extLst>
  </p:cSld>
  <p:clrMapOvr>
    <a:masterClrMapping/>
  </p:clrMapOvr>
  <p:transition>
    <p:fade/>
  </p:transition>
  <p:hf hdr="0" dt="0"/>
  <p:extLst>
    <p:ext uri="{DCECCB84-F9BA-43D5-87BE-67443E8EF086}">
      <p15:sldGuideLst xmlns:p15="http://schemas.microsoft.com/office/powerpoint/2012/main">
        <p15:guide id="1" orient="horz" pos="2160">
          <p15:clr>
            <a:srgbClr val="FBAE40"/>
          </p15:clr>
        </p15:guide>
        <p15:guide id="2" orient="horz" pos="1909">
          <p15:clr>
            <a:srgbClr val="FBAE40"/>
          </p15:clr>
        </p15:guide>
        <p15:guide id="3" orient="horz" pos="2506">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Screensho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AE75E-50C6-99BB-0848-95941F7B34C7}"/>
              </a:ext>
            </a:extLst>
          </p:cNvPr>
          <p:cNvSpPr>
            <a:spLocks noGrp="1"/>
          </p:cNvSpPr>
          <p:nvPr>
            <p:ph type="title"/>
          </p:nvPr>
        </p:nvSpPr>
        <p:spPr>
          <a:xfrm>
            <a:off x="588264" y="457201"/>
            <a:ext cx="4153600" cy="1107995"/>
          </a:xfrm>
        </p:spPr>
        <p:txBody>
          <a:bodyPr/>
          <a:lstStyle/>
          <a:p>
            <a:r>
              <a:rPr lang="en-US"/>
              <a:t>Click to edit Master title style</a:t>
            </a:r>
          </a:p>
        </p:txBody>
      </p:sp>
      <p:sp>
        <p:nvSpPr>
          <p:cNvPr id="6" name="Text Placeholder 5">
            <a:extLst>
              <a:ext uri="{FF2B5EF4-FFF2-40B4-BE49-F238E27FC236}">
                <a16:creationId xmlns:a16="http://schemas.microsoft.com/office/drawing/2014/main" id="{5B232AC0-B16F-5C51-D13C-BDEF058EC2DB}"/>
              </a:ext>
            </a:extLst>
          </p:cNvPr>
          <p:cNvSpPr>
            <a:spLocks noGrp="1"/>
          </p:cNvSpPr>
          <p:nvPr>
            <p:ph type="body" sz="quarter" idx="10"/>
          </p:nvPr>
        </p:nvSpPr>
        <p:spPr>
          <a:xfrm>
            <a:off x="584199" y="2025652"/>
            <a:ext cx="4152901" cy="20441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descr="This photo is a 'placeholder' only. Drag or drop your photo here, or click and tap the center to insert a photo.">
            <a:extLst>
              <a:ext uri="{FF2B5EF4-FFF2-40B4-BE49-F238E27FC236}">
                <a16:creationId xmlns:a16="http://schemas.microsoft.com/office/drawing/2014/main" id="{2F80F494-7A48-2460-9280-FA838B6BB860}"/>
              </a:ext>
            </a:extLst>
          </p:cNvPr>
          <p:cNvSpPr>
            <a:spLocks noGrp="1"/>
          </p:cNvSpPr>
          <p:nvPr>
            <p:ph type="pic" sz="quarter" idx="11" hasCustomPrompt="1"/>
          </p:nvPr>
        </p:nvSpPr>
        <p:spPr>
          <a:xfrm>
            <a:off x="5591176" y="1681165"/>
            <a:ext cx="6601968" cy="3713607"/>
          </a:xfrm>
          <a:prstGeom prst="roundRect">
            <a:avLst>
              <a:gd name="adj" fmla="val 3942"/>
            </a:avLst>
          </a:prstGeom>
          <a:blipFill>
            <a:blip r:embed="rId3"/>
            <a:stretch>
              <a:fillRect/>
            </a:stretch>
          </a:blipFill>
          <a:ln w="254000">
            <a:gradFill flip="none" rotWithShape="1">
              <a:gsLst>
                <a:gs pos="0">
                  <a:srgbClr val="FFFFFF"/>
                </a:gs>
                <a:gs pos="100000">
                  <a:srgbClr val="F2F2F2"/>
                </a:gs>
              </a:gsLst>
              <a:lin ang="2700000" scaled="1"/>
              <a:tileRect/>
            </a:gradFill>
          </a:ln>
          <a:effectLst>
            <a:outerShdw blurRad="127000" dist="63500" dir="2700000" algn="ctr" rotWithShape="0">
              <a:srgbClr val="000000">
                <a:alpha val="25000"/>
              </a:srgbClr>
            </a:outerShdw>
          </a:effectLst>
        </p:spPr>
        <p:txBody>
          <a:bodyPr tIns="1005840">
            <a:noAutofit/>
          </a:bodyPr>
          <a:lstStyle>
            <a:lvl1pPr marL="0" indent="0" algn="ctr">
              <a:buNone/>
              <a:defRPr sz="1401">
                <a:solidFill>
                  <a:srgbClr val="000000"/>
                </a:solidFill>
                <a:latin typeface="+mj-lt"/>
              </a:defRPr>
            </a:lvl1pPr>
          </a:lstStyle>
          <a:p>
            <a:r>
              <a:rPr lang="en-US"/>
              <a:t>Drag and drop your</a:t>
            </a:r>
            <a:br>
              <a:rPr lang="en-US"/>
            </a:br>
            <a:r>
              <a:rPr lang="en-US"/>
              <a:t>photo here or click or</a:t>
            </a:r>
            <a:br>
              <a:rPr lang="en-US"/>
            </a:br>
            <a:r>
              <a:rPr lang="en-US"/>
              <a:t>tap icon below to insert</a:t>
            </a:r>
          </a:p>
        </p:txBody>
      </p:sp>
    </p:spTree>
    <p:extLst>
      <p:ext uri="{BB962C8B-B14F-4D97-AF65-F5344CB8AC3E}">
        <p14:creationId xmlns:p14="http://schemas.microsoft.com/office/powerpoint/2010/main" val="3986589980"/>
      </p:ext>
    </p:extLst>
  </p:cSld>
  <p:clrMapOvr>
    <a:masterClrMapping/>
  </p:clrMapOvr>
  <p:transition>
    <p:fade/>
  </p:transition>
  <p:hf hdr="0" dt="0"/>
  <p:extLst>
    <p:ext uri="{DCECCB84-F9BA-43D5-87BE-67443E8EF086}">
      <p15:sldGuideLst xmlns:p15="http://schemas.microsoft.com/office/powerpoint/2012/main">
        <p15:guide id="2" pos="7730">
          <p15:clr>
            <a:srgbClr val="FBAE40"/>
          </p15:clr>
        </p15:guide>
        <p15:guide id="3" pos="6872">
          <p15:clr>
            <a:srgbClr val="FBAE40"/>
          </p15:clr>
        </p15:guide>
        <p15:guide id="4" orient="horz" pos="1276">
          <p15:clr>
            <a:srgbClr val="FBAE40"/>
          </p15:clr>
        </p15:guide>
        <p15:guide id="5" orient="horz" pos="901">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Mobile Screensho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AE75E-50C6-99BB-0848-95941F7B34C7}"/>
              </a:ext>
            </a:extLst>
          </p:cNvPr>
          <p:cNvSpPr>
            <a:spLocks noGrp="1"/>
          </p:cNvSpPr>
          <p:nvPr>
            <p:ph type="title"/>
          </p:nvPr>
        </p:nvSpPr>
        <p:spPr>
          <a:xfrm>
            <a:off x="588266" y="457201"/>
            <a:ext cx="4926712" cy="1107995"/>
          </a:xfrm>
        </p:spPr>
        <p:txBody>
          <a:bodyPr/>
          <a:lstStyle/>
          <a:p>
            <a:r>
              <a:rPr lang="en-US"/>
              <a:t>Click to edit Master title style</a:t>
            </a:r>
          </a:p>
        </p:txBody>
      </p:sp>
      <p:sp>
        <p:nvSpPr>
          <p:cNvPr id="6" name="Text Placeholder 5">
            <a:extLst>
              <a:ext uri="{FF2B5EF4-FFF2-40B4-BE49-F238E27FC236}">
                <a16:creationId xmlns:a16="http://schemas.microsoft.com/office/drawing/2014/main" id="{5B232AC0-B16F-5C51-D13C-BDEF058EC2DB}"/>
              </a:ext>
            </a:extLst>
          </p:cNvPr>
          <p:cNvSpPr>
            <a:spLocks noGrp="1"/>
          </p:cNvSpPr>
          <p:nvPr>
            <p:ph type="body" sz="quarter" idx="10"/>
          </p:nvPr>
        </p:nvSpPr>
        <p:spPr>
          <a:xfrm>
            <a:off x="584202" y="2025650"/>
            <a:ext cx="4930775" cy="16132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46426044"/>
      </p:ext>
    </p:extLst>
  </p:cSld>
  <p:clrMapOvr>
    <a:masterClrMapping/>
  </p:clrMapOvr>
  <p:transition>
    <p:fade/>
  </p:transition>
  <p:hf hdr="0" dt="0"/>
  <p:extLst>
    <p:ext uri="{DCECCB84-F9BA-43D5-87BE-67443E8EF086}">
      <p15:sldGuideLst xmlns:p15="http://schemas.microsoft.com/office/powerpoint/2012/main">
        <p15:guide id="2" pos="8835">
          <p15:clr>
            <a:srgbClr val="FBAE40"/>
          </p15:clr>
        </p15:guide>
        <p15:guide id="3" pos="7992">
          <p15:clr>
            <a:srgbClr val="FBAE40"/>
          </p15:clr>
        </p15:guide>
        <p15:guide id="4" orient="horz" pos="1276">
          <p15:clr>
            <a:srgbClr val="FBAE40"/>
          </p15:clr>
        </p15:guide>
        <p15:guide id="5" orient="horz" pos="901">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7644666"/>
      </p:ext>
    </p:extLst>
  </p:cSld>
  <p:clrMapOvr>
    <a:masterClrMapping/>
  </p:clrMapOvr>
  <p:transition>
    <p:fade/>
  </p:transition>
  <p:hf hdr="0" dt="0"/>
  <p:extLst>
    <p:ext uri="{DCECCB84-F9BA-43D5-87BE-67443E8EF086}">
      <p15:sldGuideLst xmlns:p15="http://schemas.microsoft.com/office/powerpoint/2012/main">
        <p15:guide id="6" pos="1792">
          <p15:clr>
            <a:srgbClr val="A4A3A4"/>
          </p15:clr>
        </p15:guide>
        <p15:guide id="7" pos="2213">
          <p15:clr>
            <a:srgbClr val="A4A3A4"/>
          </p15:clr>
        </p15:guide>
        <p15:guide id="8" pos="3159">
          <p15:clr>
            <a:srgbClr val="A4A3A4"/>
          </p15:clr>
        </p15:guide>
        <p15:guide id="9" pos="3580">
          <p15:clr>
            <a:srgbClr val="A4A3A4"/>
          </p15:clr>
        </p15:guide>
        <p15:guide id="10" pos="4525">
          <p15:clr>
            <a:srgbClr val="A4A3A4"/>
          </p15:clr>
        </p15:guide>
        <p15:guide id="11" pos="4946">
          <p15:clr>
            <a:srgbClr val="A4A3A4"/>
          </p15:clr>
        </p15:guide>
        <p15:guide id="12" pos="5892">
          <p15:clr>
            <a:srgbClr val="A4A3A4"/>
          </p15:clr>
        </p15:guide>
        <p15:guide id="13" pos="6313">
          <p15:clr>
            <a:srgbClr val="A4A3A4"/>
          </p15:clr>
        </p15:guide>
        <p15:guide id="14" pos="7272">
          <p15:clr>
            <a:srgbClr val="A4A3A4"/>
          </p15:clr>
        </p15:guide>
        <p15:guide id="15" pos="7703">
          <p15:clr>
            <a:srgbClr val="A4A3A4"/>
          </p15:clr>
        </p15:guide>
        <p15:guide id="16" pos="8637">
          <p15:clr>
            <a:srgbClr val="A4A3A4"/>
          </p15:clr>
        </p15:guide>
        <p15:guide id="17" pos="9044">
          <p15:clr>
            <a:srgbClr val="A4A3A4"/>
          </p15:clr>
        </p15:guide>
        <p15:guide id="18" pos="9989">
          <p15:clr>
            <a:srgbClr val="A4A3A4"/>
          </p15:clr>
        </p15:guide>
        <p15:guide id="19" pos="10424">
          <p15:clr>
            <a:srgbClr val="A4A3A4"/>
          </p15:clr>
        </p15:guide>
        <p15:guide id="20" pos="11358">
          <p15:clr>
            <a:srgbClr val="A4A3A4"/>
          </p15:clr>
        </p15:guide>
        <p15:guide id="21" pos="11779">
          <p15:clr>
            <a:srgbClr val="A4A3A4"/>
          </p15:clr>
        </p15:guide>
        <p15:guide id="22" pos="12720">
          <p15:clr>
            <a:srgbClr val="A4A3A4"/>
          </p15:clr>
        </p15:guide>
        <p15:guide id="23" pos="13146">
          <p15:clr>
            <a:srgbClr val="A4A3A4"/>
          </p15:clr>
        </p15:guide>
        <p15:guide id="24" pos="14087">
          <p15:clr>
            <a:srgbClr val="A4A3A4"/>
          </p15:clr>
        </p15:guide>
        <p15:guide id="25" pos="14513">
          <p15:clr>
            <a:srgbClr val="A4A3A4"/>
          </p15:clr>
        </p15:guide>
        <p15:guide id="26" pos="15453">
          <p15:clr>
            <a:srgbClr val="A4A3A4"/>
          </p15:clr>
        </p15:guide>
        <p15:guide id="27" pos="15875">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8414297"/>
      </p:ext>
    </p:extLst>
  </p:cSld>
  <p:clrMapOvr>
    <a:overrideClrMapping bg1="dk1" tx1="lt1" bg2="dk2" tx2="lt2" accent1="accent1" accent2="accent2" accent3="accent3" accent4="accent4" accent5="accent5" accent6="accent6" hlink="hlink" folHlink="folHlink"/>
  </p:clrMapOvr>
  <p:transition>
    <p:fade/>
  </p:transition>
  <p:hf hdr="0" dt="0"/>
  <p:extLst>
    <p:ext uri="{DCECCB84-F9BA-43D5-87BE-67443E8EF086}">
      <p15:sldGuideLst xmlns:p15="http://schemas.microsoft.com/office/powerpoint/2012/main">
        <p15:guide id="6" pos="1792">
          <p15:clr>
            <a:srgbClr val="A4A3A4"/>
          </p15:clr>
        </p15:guide>
        <p15:guide id="7" pos="2213">
          <p15:clr>
            <a:srgbClr val="A4A3A4"/>
          </p15:clr>
        </p15:guide>
        <p15:guide id="8" pos="3159">
          <p15:clr>
            <a:srgbClr val="A4A3A4"/>
          </p15:clr>
        </p15:guide>
        <p15:guide id="9" pos="3580">
          <p15:clr>
            <a:srgbClr val="A4A3A4"/>
          </p15:clr>
        </p15:guide>
        <p15:guide id="10" pos="4525">
          <p15:clr>
            <a:srgbClr val="A4A3A4"/>
          </p15:clr>
        </p15:guide>
        <p15:guide id="11" pos="4946">
          <p15:clr>
            <a:srgbClr val="A4A3A4"/>
          </p15:clr>
        </p15:guide>
        <p15:guide id="12" pos="5892">
          <p15:clr>
            <a:srgbClr val="A4A3A4"/>
          </p15:clr>
        </p15:guide>
        <p15:guide id="13" pos="6313">
          <p15:clr>
            <a:srgbClr val="A4A3A4"/>
          </p15:clr>
        </p15:guide>
        <p15:guide id="14" pos="7259">
          <p15:clr>
            <a:srgbClr val="A4A3A4"/>
          </p15:clr>
        </p15:guide>
        <p15:guide id="15" pos="7680">
          <p15:clr>
            <a:srgbClr val="A4A3A4"/>
          </p15:clr>
        </p15:guide>
        <p15:guide id="16" pos="8625">
          <p15:clr>
            <a:srgbClr val="A4A3A4"/>
          </p15:clr>
        </p15:guide>
        <p15:guide id="17" pos="9046">
          <p15:clr>
            <a:srgbClr val="A4A3A4"/>
          </p15:clr>
        </p15:guide>
        <p15:guide id="18" pos="9992">
          <p15:clr>
            <a:srgbClr val="A4A3A4"/>
          </p15:clr>
        </p15:guide>
        <p15:guide id="19" pos="10413">
          <p15:clr>
            <a:srgbClr val="A4A3A4"/>
          </p15:clr>
        </p15:guide>
        <p15:guide id="20" pos="11358">
          <p15:clr>
            <a:srgbClr val="A4A3A4"/>
          </p15:clr>
        </p15:guide>
        <p15:guide id="21" pos="11779">
          <p15:clr>
            <a:srgbClr val="A4A3A4"/>
          </p15:clr>
        </p15:guide>
        <p15:guide id="22" pos="12720">
          <p15:clr>
            <a:srgbClr val="A4A3A4"/>
          </p15:clr>
        </p15:guide>
        <p15:guide id="23" pos="13146">
          <p15:clr>
            <a:srgbClr val="A4A3A4"/>
          </p15:clr>
        </p15:guide>
        <p15:guide id="24" pos="14087">
          <p15:clr>
            <a:srgbClr val="A4A3A4"/>
          </p15:clr>
        </p15:guide>
        <p15:guide id="25" pos="14513">
          <p15:clr>
            <a:srgbClr val="A4A3A4"/>
          </p15:clr>
        </p15:guide>
        <p15:guide id="26" pos="15453">
          <p15:clr>
            <a:srgbClr val="A4A3A4"/>
          </p15:clr>
        </p15:guide>
        <p15:guide id="27" pos="15875">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4" y="2016205"/>
            <a:ext cx="4158362" cy="1107995"/>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1" y="3535542"/>
            <a:ext cx="4162425" cy="861862"/>
          </a:xfrm>
        </p:spPr>
        <p:txBody>
          <a:bodyPr/>
          <a:lstStyle>
            <a:lvl1pPr marL="0" indent="0">
              <a:buNone/>
              <a:defRPr sz="2800">
                <a:latin typeface="+mn-lt"/>
              </a:defRPr>
            </a:lvl1pPr>
            <a:lvl2pPr marL="228599" indent="0">
              <a:buNone/>
              <a:defRPr/>
            </a:lvl2pPr>
            <a:lvl3pPr marL="457197" indent="0">
              <a:buNone/>
              <a:defRPr/>
            </a:lvl3pPr>
            <a:lvl4pPr marL="661983" indent="0">
              <a:buNone/>
              <a:defRPr/>
            </a:lvl4pPr>
            <a:lvl5pPr marL="855657"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1" y="0"/>
            <a:ext cx="6858000" cy="6858000"/>
          </a:xfrm>
          <a:blipFill>
            <a:blip r:embed="rId2"/>
            <a:stretch>
              <a:fillRect/>
            </a:stretch>
          </a:blipFill>
        </p:spPr>
        <p:txBody>
          <a:bodyPr lIns="0" tIns="2377440" rIns="0" anchor="t" anchorCtr="0">
            <a:noAutofit/>
          </a:bodyPr>
          <a:lstStyle>
            <a:lvl1pPr marL="0" indent="0" algn="ctr">
              <a:lnSpc>
                <a:spcPct val="100000"/>
              </a:lnSpc>
              <a:buNone/>
              <a:defRPr sz="1401"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3" y="-203944"/>
            <a:ext cx="578685" cy="154017"/>
          </a:xfrm>
          <a:prstGeom prst="rect">
            <a:avLst/>
          </a:prstGeom>
          <a:noFill/>
        </p:spPr>
        <p:txBody>
          <a:bodyPr wrap="none" lIns="0" tIns="0" rIns="0" bIns="0" rtlCol="0">
            <a:spAutoFit/>
          </a:bodyPr>
          <a:lstStyle/>
          <a:p>
            <a:pPr algn="l"/>
            <a:r>
              <a:rPr lang="en-US" sz="1001">
                <a:solidFill>
                  <a:srgbClr val="A3A3A3"/>
                </a:solidFill>
              </a:rPr>
              <a:t>ELT layout</a:t>
            </a:r>
          </a:p>
        </p:txBody>
      </p:sp>
    </p:spTree>
    <p:extLst>
      <p:ext uri="{BB962C8B-B14F-4D97-AF65-F5344CB8AC3E}">
        <p14:creationId xmlns:p14="http://schemas.microsoft.com/office/powerpoint/2010/main" val="981915376"/>
      </p:ext>
    </p:extLst>
  </p:cSld>
  <p:clrMapOvr>
    <a:masterClrMapping/>
  </p:clrMapOvr>
  <p:transition>
    <p:fade/>
  </p:transition>
  <p:hf hdr="0" dt="0"/>
  <p:extLst>
    <p:ext uri="{DCECCB84-F9BA-43D5-87BE-67443E8EF086}">
      <p15:sldGuideLst xmlns:p15="http://schemas.microsoft.com/office/powerpoint/2012/main">
        <p15:guide id="2" pos="7730">
          <p15:clr>
            <a:srgbClr val="5ACBF0"/>
          </p15:clr>
        </p15:guide>
        <p15:guide id="7" orient="horz" pos="1968">
          <p15:clr>
            <a:srgbClr val="5ACBF0"/>
          </p15:clr>
        </p15:guide>
        <p15:guide id="8" orient="horz" pos="2226">
          <p15:clr>
            <a:srgbClr val="5ACBF0"/>
          </p15:clr>
        </p15:guide>
        <p15:guide id="10" pos="8579">
          <p15:clr>
            <a:srgbClr val="C35EA4"/>
          </p15:clr>
        </p15:guide>
        <p15:guide id="11" pos="6886">
          <p15:clr>
            <a:srgbClr val="5ACBF0"/>
          </p15:clr>
        </p15:guide>
        <p15:guide id="12" pos="8151">
          <p15:clr>
            <a:srgbClr val="A4A3A4"/>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2873417"/>
            <a:ext cx="4159950" cy="1107995"/>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1" y="0"/>
            <a:ext cx="6858000" cy="6858000"/>
          </a:xfrm>
          <a:blipFill>
            <a:blip r:embed="rId2"/>
            <a:stretch>
              <a:fillRect/>
            </a:stretch>
          </a:blipFill>
        </p:spPr>
        <p:txBody>
          <a:bodyPr lIns="0" tIns="2377440" rIns="0" anchor="t" anchorCtr="0">
            <a:noAutofit/>
          </a:bodyPr>
          <a:lstStyle>
            <a:lvl1pPr marL="0" indent="0" algn="ctr">
              <a:lnSpc>
                <a:spcPct val="100000"/>
              </a:lnSpc>
              <a:buNone/>
              <a:defRPr sz="1401"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3" y="-203944"/>
            <a:ext cx="578685" cy="154017"/>
          </a:xfrm>
          <a:prstGeom prst="rect">
            <a:avLst/>
          </a:prstGeom>
          <a:noFill/>
        </p:spPr>
        <p:txBody>
          <a:bodyPr wrap="none" lIns="0" tIns="0" rIns="0" bIns="0" rtlCol="0">
            <a:spAutoFit/>
          </a:bodyPr>
          <a:lstStyle/>
          <a:p>
            <a:pPr algn="l"/>
            <a:r>
              <a:rPr lang="en-US" sz="1001">
                <a:solidFill>
                  <a:srgbClr val="A3A3A3"/>
                </a:solidFill>
              </a:rPr>
              <a:t>ELT layout</a:t>
            </a:r>
          </a:p>
        </p:txBody>
      </p:sp>
    </p:spTree>
    <p:extLst>
      <p:ext uri="{BB962C8B-B14F-4D97-AF65-F5344CB8AC3E}">
        <p14:creationId xmlns:p14="http://schemas.microsoft.com/office/powerpoint/2010/main" val="942107283"/>
      </p:ext>
    </p:extLst>
  </p:cSld>
  <p:clrMapOvr>
    <a:masterClrMapping/>
  </p:clrMapOvr>
  <p:transition>
    <p:fade/>
  </p:transition>
  <p:hf hdr="0" dt="0"/>
  <p:extLst>
    <p:ext uri="{DCECCB84-F9BA-43D5-87BE-67443E8EF086}">
      <p15:sldGuideLst xmlns:p15="http://schemas.microsoft.com/office/powerpoint/2012/main">
        <p15:guide id="2" pos="7730">
          <p15:clr>
            <a:srgbClr val="5ACBF0"/>
          </p15:clr>
        </p15:guide>
        <p15:guide id="5" orient="horz" pos="2160">
          <p15:clr>
            <a:srgbClr val="5ACBF0"/>
          </p15:clr>
        </p15:guide>
        <p15:guide id="6" pos="6881">
          <p15:clr>
            <a:srgbClr val="5ACBF0"/>
          </p15:clr>
        </p15:guide>
        <p15:guide id="7" pos="8577">
          <p15:clr>
            <a:srgbClr val="C35EA4"/>
          </p15:clr>
        </p15:guide>
        <p15:guide id="8" pos="8154">
          <p15:clr>
            <a:srgbClr val="A4A3A4"/>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4" y="2979740"/>
            <a:ext cx="4163125" cy="861862"/>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1" y="0"/>
            <a:ext cx="6858000" cy="6858000"/>
          </a:xfrm>
          <a:blipFill>
            <a:blip r:embed="rId2"/>
            <a:stretch>
              <a:fillRect/>
            </a:stretch>
          </a:blipFill>
        </p:spPr>
        <p:txBody>
          <a:bodyPr lIns="0" tIns="2377440" rIns="0" anchor="t" anchorCtr="0">
            <a:noAutofit/>
          </a:bodyPr>
          <a:lstStyle>
            <a:lvl1pPr marL="0" indent="0" algn="ctr">
              <a:lnSpc>
                <a:spcPct val="100000"/>
              </a:lnSpc>
              <a:buNone/>
              <a:defRPr sz="1401"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3" y="-203944"/>
            <a:ext cx="578685" cy="154017"/>
          </a:xfrm>
          <a:prstGeom prst="rect">
            <a:avLst/>
          </a:prstGeom>
          <a:noFill/>
        </p:spPr>
        <p:txBody>
          <a:bodyPr wrap="none" lIns="0" tIns="0" rIns="0" bIns="0" rtlCol="0">
            <a:spAutoFit/>
          </a:bodyPr>
          <a:lstStyle/>
          <a:p>
            <a:pPr algn="l"/>
            <a:r>
              <a:rPr lang="en-US" sz="1001">
                <a:solidFill>
                  <a:srgbClr val="A3A3A3"/>
                </a:solidFill>
              </a:rPr>
              <a:t>ELT layout</a:t>
            </a:r>
          </a:p>
        </p:txBody>
      </p:sp>
    </p:spTree>
    <p:extLst>
      <p:ext uri="{BB962C8B-B14F-4D97-AF65-F5344CB8AC3E}">
        <p14:creationId xmlns:p14="http://schemas.microsoft.com/office/powerpoint/2010/main" val="869813722"/>
      </p:ext>
    </p:extLst>
  </p:cSld>
  <p:clrMapOvr>
    <a:masterClrMapping/>
  </p:clrMapOvr>
  <p:transition>
    <p:fade/>
  </p:transition>
  <p:hf hdr="0" dt="0"/>
  <p:extLst>
    <p:ext uri="{DCECCB84-F9BA-43D5-87BE-67443E8EF086}">
      <p15:sldGuideLst xmlns:p15="http://schemas.microsoft.com/office/powerpoint/2012/main">
        <p15:guide id="2" pos="7730">
          <p15:clr>
            <a:srgbClr val="5ACBF0"/>
          </p15:clr>
        </p15:guide>
        <p15:guide id="3" orient="horz" pos="1877">
          <p15:clr>
            <a:srgbClr val="5ACBF0"/>
          </p15:clr>
        </p15:guide>
        <p15:guide id="4" pos="8584">
          <p15:clr>
            <a:srgbClr val="C35EA4"/>
          </p15:clr>
        </p15:guide>
        <p15:guide id="5" pos="6886">
          <p15:clr>
            <a:srgbClr val="5ACBF0"/>
          </p15:clr>
        </p15:guide>
        <p15:guide id="6" pos="8160">
          <p15:clr>
            <a:srgbClr val="A4A3A4"/>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4CFFB4-ADE5-5BF0-6ACD-1F23C5898D3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49ACE19-4C70-0EA6-3181-91513632B66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1B4BBE-5816-37B3-D48D-4EF1E821D26F}"/>
              </a:ext>
            </a:extLst>
          </p:cNvPr>
          <p:cNvSpPr>
            <a:spLocks noGrp="1"/>
          </p:cNvSpPr>
          <p:nvPr>
            <p:ph type="dt" sz="half" idx="10"/>
          </p:nvPr>
        </p:nvSpPr>
        <p:spPr/>
        <p:txBody>
          <a:bodyPr/>
          <a:lstStyle/>
          <a:p>
            <a:fld id="{2DBB26CE-C06E-4352-ACB2-43D6161C1004}" type="datetimeFigureOut">
              <a:rPr lang="en-US" smtClean="0"/>
              <a:t>3/8/2024</a:t>
            </a:fld>
            <a:endParaRPr lang="en-US"/>
          </a:p>
        </p:txBody>
      </p:sp>
      <p:sp>
        <p:nvSpPr>
          <p:cNvPr id="5" name="Footer Placeholder 4">
            <a:extLst>
              <a:ext uri="{FF2B5EF4-FFF2-40B4-BE49-F238E27FC236}">
                <a16:creationId xmlns:a16="http://schemas.microsoft.com/office/drawing/2014/main" id="{7AEF55B5-54EC-9CCB-530F-6ADE99340A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7C3BFC-32B6-97FB-F69C-E092C76E09AD}"/>
              </a:ext>
            </a:extLst>
          </p:cNvPr>
          <p:cNvSpPr>
            <a:spLocks noGrp="1"/>
          </p:cNvSpPr>
          <p:nvPr>
            <p:ph type="sldNum" sz="quarter" idx="12"/>
          </p:nvPr>
        </p:nvSpPr>
        <p:spPr/>
        <p:txBody>
          <a:bodyPr/>
          <a:lstStyle/>
          <a:p>
            <a:fld id="{576A7A5F-8565-47B2-9777-2DC3273D8D5B}" type="slidenum">
              <a:rPr lang="en-US" smtClean="0"/>
              <a:t>‹#›</a:t>
            </a:fld>
            <a:endParaRPr lang="en-US"/>
          </a:p>
        </p:txBody>
      </p:sp>
    </p:spTree>
    <p:extLst>
      <p:ext uri="{BB962C8B-B14F-4D97-AF65-F5344CB8AC3E}">
        <p14:creationId xmlns:p14="http://schemas.microsoft.com/office/powerpoint/2010/main" val="274777875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1"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3" y="-203944"/>
            <a:ext cx="578685" cy="154017"/>
          </a:xfrm>
          <a:prstGeom prst="rect">
            <a:avLst/>
          </a:prstGeom>
          <a:noFill/>
        </p:spPr>
        <p:txBody>
          <a:bodyPr wrap="none" lIns="0" tIns="0" rIns="0" bIns="0" rtlCol="0">
            <a:spAutoFit/>
          </a:bodyPr>
          <a:lstStyle/>
          <a:p>
            <a:pPr algn="l"/>
            <a:r>
              <a:rPr lang="en-US" sz="1001">
                <a:solidFill>
                  <a:srgbClr val="A3A3A3"/>
                </a:solidFill>
              </a:rPr>
              <a:t>ELT layout</a:t>
            </a:r>
          </a:p>
        </p:txBody>
      </p:sp>
    </p:spTree>
    <p:extLst>
      <p:ext uri="{BB962C8B-B14F-4D97-AF65-F5344CB8AC3E}">
        <p14:creationId xmlns:p14="http://schemas.microsoft.com/office/powerpoint/2010/main" val="3425139579"/>
      </p:ext>
    </p:extLst>
  </p:cSld>
  <p:clrMapOvr>
    <a:masterClrMapping/>
  </p:clrMapOvr>
  <p:transition>
    <p:fade/>
  </p:transition>
  <p:hf hdr="0" dt="0"/>
  <p:extLst>
    <p:ext uri="{DCECCB84-F9BA-43D5-87BE-67443E8EF086}">
      <p15:sldGuideLst xmlns:p15="http://schemas.microsoft.com/office/powerpoint/2012/main">
        <p15:guide id="1" orient="horz" pos="2304">
          <p15:clr>
            <a:srgbClr val="5ACBF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1"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3" y="-203944"/>
            <a:ext cx="578685" cy="154017"/>
          </a:xfrm>
          <a:prstGeom prst="rect">
            <a:avLst/>
          </a:prstGeom>
          <a:noFill/>
        </p:spPr>
        <p:txBody>
          <a:bodyPr wrap="none" lIns="0" tIns="0" rIns="0" bIns="0" rtlCol="0">
            <a:spAutoFit/>
          </a:bodyPr>
          <a:lstStyle/>
          <a:p>
            <a:pPr algn="l"/>
            <a:r>
              <a:rPr lang="en-US" sz="1001">
                <a:solidFill>
                  <a:srgbClr val="A3A3A3"/>
                </a:solidFill>
              </a:rPr>
              <a:t>ELT layout</a:t>
            </a:r>
          </a:p>
        </p:txBody>
      </p:sp>
    </p:spTree>
    <p:extLst>
      <p:ext uri="{BB962C8B-B14F-4D97-AF65-F5344CB8AC3E}">
        <p14:creationId xmlns:p14="http://schemas.microsoft.com/office/powerpoint/2010/main" val="1024182883"/>
      </p:ext>
    </p:extLst>
  </p:cSld>
  <p:clrMapOvr>
    <a:masterClrMapping/>
  </p:clrMapOvr>
  <p:transition>
    <p:fade/>
  </p:transition>
  <p:hf hdr="0" dt="0"/>
  <p:extLst>
    <p:ext uri="{DCECCB84-F9BA-43D5-87BE-67443E8EF086}">
      <p15:sldGuideLst xmlns:p15="http://schemas.microsoft.com/office/powerpoint/2012/main">
        <p15:guide id="7" pos="8227">
          <p15:clr>
            <a:srgbClr val="5ACBF0"/>
          </p15:clr>
        </p15:guide>
        <p15:guide id="8" orient="horz" pos="2160">
          <p15:clr>
            <a:srgbClr val="5ACBF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1"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p:nvSpPr>
        <p:spPr>
          <a:xfrm>
            <a:off x="12355723" y="-203944"/>
            <a:ext cx="578685" cy="154017"/>
          </a:xfrm>
          <a:prstGeom prst="rect">
            <a:avLst/>
          </a:prstGeom>
          <a:noFill/>
        </p:spPr>
        <p:txBody>
          <a:bodyPr wrap="none" lIns="0" tIns="0" rIns="0" bIns="0" rtlCol="0">
            <a:spAutoFit/>
          </a:bodyPr>
          <a:lstStyle/>
          <a:p>
            <a:pPr algn="l"/>
            <a:r>
              <a:rPr lang="en-US" sz="1001">
                <a:solidFill>
                  <a:srgbClr val="A3A3A3"/>
                </a:solidFill>
              </a:rPr>
              <a:t>ELT layout</a:t>
            </a:r>
          </a:p>
        </p:txBody>
      </p:sp>
    </p:spTree>
    <p:extLst>
      <p:ext uri="{BB962C8B-B14F-4D97-AF65-F5344CB8AC3E}">
        <p14:creationId xmlns:p14="http://schemas.microsoft.com/office/powerpoint/2010/main" val="1924264068"/>
      </p:ext>
    </p:extLst>
  </p:cSld>
  <p:clrMapOvr>
    <a:masterClrMapping/>
  </p:clrMapOvr>
  <p:transition>
    <p:fade/>
  </p:transition>
  <p:hf hdr="0" dt="0"/>
  <p:extLst>
    <p:ext uri="{DCECCB84-F9BA-43D5-87BE-67443E8EF086}">
      <p15:sldGuideLst xmlns:p15="http://schemas.microsoft.com/office/powerpoint/2012/main">
        <p15:guide id="7" pos="9444">
          <p15:clr>
            <a:srgbClr val="5ACBF0"/>
          </p15:clr>
        </p15:guide>
        <p15:guide id="8" orient="horz" pos="2160">
          <p15:clr>
            <a:srgbClr val="5ACBF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5" y="5436128"/>
            <a:ext cx="11018521" cy="553998"/>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1" b="1" dirty="0">
                <a:solidFill>
                  <a:srgbClr val="000000"/>
                </a:solidFill>
              </a:defRPr>
            </a:lvl1pPr>
          </a:lstStyle>
          <a:p>
            <a:pPr marL="228599" lvl="0" indent="-228599"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3" y="-203944"/>
            <a:ext cx="578685" cy="154017"/>
          </a:xfrm>
          <a:prstGeom prst="rect">
            <a:avLst/>
          </a:prstGeom>
          <a:noFill/>
        </p:spPr>
        <p:txBody>
          <a:bodyPr wrap="none" lIns="0" tIns="0" rIns="0" bIns="0" rtlCol="0">
            <a:spAutoFit/>
          </a:bodyPr>
          <a:lstStyle/>
          <a:p>
            <a:pPr algn="l"/>
            <a:r>
              <a:rPr lang="en-US" sz="1001">
                <a:solidFill>
                  <a:srgbClr val="A3A3A3"/>
                </a:solidFill>
              </a:rPr>
              <a:t>ELT layout</a:t>
            </a:r>
          </a:p>
        </p:txBody>
      </p:sp>
    </p:spTree>
    <p:extLst>
      <p:ext uri="{BB962C8B-B14F-4D97-AF65-F5344CB8AC3E}">
        <p14:creationId xmlns:p14="http://schemas.microsoft.com/office/powerpoint/2010/main" val="961950523"/>
      </p:ext>
    </p:extLst>
  </p:cSld>
  <p:clrMapOvr>
    <a:masterClrMapping/>
  </p:clrMapOvr>
  <p:transition>
    <p:fade/>
  </p:transition>
  <p:hf hdr="0" dt="0"/>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5" y="866287"/>
            <a:ext cx="11018521" cy="553998"/>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1" b="1" dirty="0">
                <a:solidFill>
                  <a:srgbClr val="000000"/>
                </a:solidFill>
              </a:defRPr>
            </a:lvl1pPr>
          </a:lstStyle>
          <a:p>
            <a:pPr marL="228599" lvl="0" indent="-228599"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3" y="-203944"/>
            <a:ext cx="578685" cy="154017"/>
          </a:xfrm>
          <a:prstGeom prst="rect">
            <a:avLst/>
          </a:prstGeom>
          <a:noFill/>
        </p:spPr>
        <p:txBody>
          <a:bodyPr wrap="none" lIns="0" tIns="0" rIns="0" bIns="0" rtlCol="0">
            <a:spAutoFit/>
          </a:bodyPr>
          <a:lstStyle/>
          <a:p>
            <a:pPr algn="l"/>
            <a:r>
              <a:rPr lang="en-US" sz="1001">
                <a:solidFill>
                  <a:srgbClr val="A3A3A3"/>
                </a:solidFill>
              </a:rPr>
              <a:t>ELT layout</a:t>
            </a:r>
          </a:p>
        </p:txBody>
      </p:sp>
    </p:spTree>
    <p:extLst>
      <p:ext uri="{BB962C8B-B14F-4D97-AF65-F5344CB8AC3E}">
        <p14:creationId xmlns:p14="http://schemas.microsoft.com/office/powerpoint/2010/main" val="3498044362"/>
      </p:ext>
    </p:extLst>
  </p:cSld>
  <p:clrMapOvr>
    <a:masterClrMapping/>
  </p:clrMapOvr>
  <p:transition>
    <p:fade/>
  </p:transition>
  <p:hf hdr="0" dt="0"/>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5" y="457200"/>
            <a:ext cx="11018521" cy="553998"/>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201" y="5689601"/>
            <a:ext cx="5367528" cy="307733"/>
          </a:xfrm>
        </p:spPr>
        <p:txBody>
          <a:bodyPr/>
          <a:lstStyle>
            <a:lvl1pPr marL="0" indent="0" algn="l">
              <a:spcBef>
                <a:spcPts val="0"/>
              </a:spcBef>
              <a:buNone/>
              <a:defRPr sz="20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1" b="1" dirty="0">
                <a:solidFill>
                  <a:srgbClr val="000000"/>
                </a:solidFill>
              </a:defRPr>
            </a:lvl1pPr>
          </a:lstStyle>
          <a:p>
            <a:pPr marL="228599" lvl="0" indent="-228599"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3" y="5689601"/>
            <a:ext cx="5367528" cy="307733"/>
          </a:xfrm>
        </p:spPr>
        <p:txBody>
          <a:bodyPr/>
          <a:lstStyle>
            <a:lvl1pPr marL="0" indent="0" algn="l">
              <a:spcBef>
                <a:spcPts val="0"/>
              </a:spcBef>
              <a:buNone/>
              <a:defRPr sz="20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1" b="1" dirty="0">
                <a:solidFill>
                  <a:srgbClr val="000000"/>
                </a:solidFill>
              </a:defRPr>
            </a:lvl1pPr>
          </a:lstStyle>
          <a:p>
            <a:pPr marL="228599" lvl="0" indent="-228599"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3" y="-203944"/>
            <a:ext cx="578685" cy="154017"/>
          </a:xfrm>
          <a:prstGeom prst="rect">
            <a:avLst/>
          </a:prstGeom>
          <a:noFill/>
        </p:spPr>
        <p:txBody>
          <a:bodyPr wrap="none" lIns="0" tIns="0" rIns="0" bIns="0" rtlCol="0">
            <a:spAutoFit/>
          </a:bodyPr>
          <a:lstStyle/>
          <a:p>
            <a:pPr algn="l"/>
            <a:r>
              <a:rPr lang="en-US" sz="1001">
                <a:solidFill>
                  <a:srgbClr val="A3A3A3"/>
                </a:solidFill>
              </a:rPr>
              <a:t>ELT layout</a:t>
            </a:r>
          </a:p>
        </p:txBody>
      </p:sp>
    </p:spTree>
    <p:extLst>
      <p:ext uri="{BB962C8B-B14F-4D97-AF65-F5344CB8AC3E}">
        <p14:creationId xmlns:p14="http://schemas.microsoft.com/office/powerpoint/2010/main" val="3421358509"/>
      </p:ext>
    </p:extLst>
  </p:cSld>
  <p:clrMapOvr>
    <a:masterClrMapping/>
  </p:clrMapOvr>
  <p:transition>
    <p:fade/>
  </p:transition>
  <p:hf hdr="0" dt="0"/>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8625">
          <p15:clr>
            <a:srgbClr val="5ACBF0"/>
          </p15:clr>
        </p15:guide>
        <p15:guide id="7" pos="9044">
          <p15:clr>
            <a:srgbClr val="5ACBF0"/>
          </p15:clr>
        </p15:guide>
        <p15:guide id="8" orient="horz" pos="3464">
          <p15:clr>
            <a:srgbClr val="5ACBF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5" y="457200"/>
            <a:ext cx="11018521" cy="553998"/>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1"/>
            <a:ext cx="3475037" cy="307733"/>
          </a:xfrm>
        </p:spPr>
        <p:txBody>
          <a:bodyPr/>
          <a:lstStyle>
            <a:lvl1pPr marL="0" indent="0" algn="l">
              <a:spcBef>
                <a:spcPts val="0"/>
              </a:spcBef>
              <a:buNone/>
              <a:defRPr sz="20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1"/>
            <a:ext cx="3475037" cy="307733"/>
          </a:xfrm>
        </p:spPr>
        <p:txBody>
          <a:bodyPr/>
          <a:lstStyle>
            <a:lvl1pPr marL="0" indent="0" algn="l">
              <a:spcBef>
                <a:spcPts val="0"/>
              </a:spcBef>
              <a:buNone/>
              <a:defRPr sz="20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2" y="5689601"/>
            <a:ext cx="3475037" cy="307733"/>
          </a:xfrm>
        </p:spPr>
        <p:txBody>
          <a:bodyPr/>
          <a:lstStyle>
            <a:lvl1pPr marL="0" indent="0" algn="l">
              <a:spcBef>
                <a:spcPts val="0"/>
              </a:spcBef>
              <a:buNone/>
              <a:defRPr sz="20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3" y="-203944"/>
            <a:ext cx="578685" cy="154017"/>
          </a:xfrm>
          <a:prstGeom prst="rect">
            <a:avLst/>
          </a:prstGeom>
          <a:noFill/>
        </p:spPr>
        <p:txBody>
          <a:bodyPr wrap="none" lIns="0" tIns="0" rIns="0" bIns="0" rtlCol="0">
            <a:spAutoFit/>
          </a:bodyPr>
          <a:lstStyle/>
          <a:p>
            <a:pPr algn="l"/>
            <a:r>
              <a:rPr lang="en-US" sz="1001">
                <a:solidFill>
                  <a:srgbClr val="A3A3A3"/>
                </a:solidFill>
              </a:rPr>
              <a:t>ELT layout</a:t>
            </a:r>
          </a:p>
        </p:txBody>
      </p:sp>
    </p:spTree>
    <p:extLst>
      <p:ext uri="{BB962C8B-B14F-4D97-AF65-F5344CB8AC3E}">
        <p14:creationId xmlns:p14="http://schemas.microsoft.com/office/powerpoint/2010/main" val="3844580310"/>
      </p:ext>
    </p:extLst>
  </p:cSld>
  <p:clrMapOvr>
    <a:masterClrMapping/>
  </p:clrMapOvr>
  <p:transition>
    <p:fade/>
  </p:transition>
  <p:hf hdr="0" dt="0"/>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5883">
          <p15:clr>
            <a:srgbClr val="5ACBF0"/>
          </p15:clr>
        </p15:guide>
        <p15:guide id="7" pos="6313">
          <p15:clr>
            <a:srgbClr val="5ACBF0"/>
          </p15:clr>
        </p15:guide>
        <p15:guide id="8" pos="11356">
          <p15:clr>
            <a:srgbClr val="5ACBF0"/>
          </p15:clr>
        </p15:guide>
        <p15:guide id="9" pos="11786">
          <p15:clr>
            <a:srgbClr val="5ACBF0"/>
          </p15:clr>
        </p15:guide>
        <p15:guide id="10" orient="horz" pos="3465">
          <p15:clr>
            <a:srgbClr val="5ACBF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5" y="457200"/>
            <a:ext cx="11018521" cy="553998"/>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4" y="4753940"/>
            <a:ext cx="2532888" cy="615466"/>
          </a:xfrm>
        </p:spPr>
        <p:txBody>
          <a:bodyPr/>
          <a:lstStyle>
            <a:lvl1pPr marL="0" indent="0" algn="l">
              <a:spcBef>
                <a:spcPts val="0"/>
              </a:spcBef>
              <a:buNone/>
              <a:defRPr sz="20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1"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1"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7" y="4753940"/>
            <a:ext cx="2532888" cy="615466"/>
          </a:xfrm>
        </p:spPr>
        <p:txBody>
          <a:bodyPr/>
          <a:lstStyle>
            <a:lvl1pPr marL="0" indent="0" algn="l">
              <a:spcBef>
                <a:spcPts val="0"/>
              </a:spcBef>
              <a:buNone/>
              <a:defRPr sz="20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7"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1"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5" y="4753940"/>
            <a:ext cx="2532888" cy="615466"/>
          </a:xfrm>
        </p:spPr>
        <p:txBody>
          <a:bodyPr/>
          <a:lstStyle>
            <a:lvl1pPr marL="0" indent="0" algn="l">
              <a:spcBef>
                <a:spcPts val="0"/>
              </a:spcBef>
              <a:buNone/>
              <a:defRPr sz="20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5"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1"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1" y="4753940"/>
            <a:ext cx="2532888" cy="615466"/>
          </a:xfrm>
        </p:spPr>
        <p:txBody>
          <a:bodyPr/>
          <a:lstStyle>
            <a:lvl1pPr marL="0" indent="0" algn="l">
              <a:spcBef>
                <a:spcPts val="0"/>
              </a:spcBef>
              <a:buNone/>
              <a:defRPr sz="20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1"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3" y="-203944"/>
            <a:ext cx="578685" cy="154017"/>
          </a:xfrm>
          <a:prstGeom prst="rect">
            <a:avLst/>
          </a:prstGeom>
          <a:noFill/>
        </p:spPr>
        <p:txBody>
          <a:bodyPr wrap="none" lIns="0" tIns="0" rIns="0" bIns="0" rtlCol="0">
            <a:spAutoFit/>
          </a:bodyPr>
          <a:lstStyle/>
          <a:p>
            <a:pPr algn="l"/>
            <a:r>
              <a:rPr lang="en-US" sz="1001">
                <a:solidFill>
                  <a:srgbClr val="A3A3A3"/>
                </a:solidFill>
              </a:rPr>
              <a:t>ELT layout</a:t>
            </a:r>
          </a:p>
        </p:txBody>
      </p:sp>
    </p:spTree>
    <p:extLst>
      <p:ext uri="{BB962C8B-B14F-4D97-AF65-F5344CB8AC3E}">
        <p14:creationId xmlns:p14="http://schemas.microsoft.com/office/powerpoint/2010/main" val="743542385"/>
      </p:ext>
    </p:extLst>
  </p:cSld>
  <p:clrMapOvr>
    <a:masterClrMapping/>
  </p:clrMapOvr>
  <p:transition>
    <p:fade/>
  </p:transition>
  <p:hf hdr="0" dt="0"/>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4516">
          <p15:clr>
            <a:srgbClr val="5ACBF0"/>
          </p15:clr>
        </p15:guide>
        <p15:guide id="7" pos="4946">
          <p15:clr>
            <a:srgbClr val="5ACBF0"/>
          </p15:clr>
        </p15:guide>
        <p15:guide id="8" pos="8618">
          <p15:clr>
            <a:srgbClr val="5ACBF0"/>
          </p15:clr>
        </p15:guide>
        <p15:guide id="9" pos="9051">
          <p15:clr>
            <a:srgbClr val="5ACBF0"/>
          </p15:clr>
        </p15:guide>
        <p15:guide id="10" pos="12723">
          <p15:clr>
            <a:srgbClr val="5ACBF0"/>
          </p15:clr>
        </p15:guide>
        <p15:guide id="11" pos="13151">
          <p15:clr>
            <a:srgbClr val="5ACBF0"/>
          </p15:clr>
        </p15:guide>
        <p15:guide id="12" orient="horz" pos="2870">
          <p15:clr>
            <a:srgbClr val="5ACBF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5" y="866573"/>
            <a:ext cx="11018521" cy="55399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1"/>
            <a:ext cx="4892041" cy="307733"/>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1"/>
            <a:ext cx="4892041" cy="307733"/>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p:nvSpPr>
        <p:spPr>
          <a:xfrm>
            <a:off x="12355723" y="-203944"/>
            <a:ext cx="578685" cy="154017"/>
          </a:xfrm>
          <a:prstGeom prst="rect">
            <a:avLst/>
          </a:prstGeom>
          <a:noFill/>
        </p:spPr>
        <p:txBody>
          <a:bodyPr wrap="none" lIns="0" tIns="0" rIns="0" bIns="0" rtlCol="0">
            <a:spAutoFit/>
          </a:bodyPr>
          <a:lstStyle/>
          <a:p>
            <a:pPr algn="l"/>
            <a:r>
              <a:rPr lang="en-US" sz="1001">
                <a:solidFill>
                  <a:srgbClr val="A3A3A3"/>
                </a:solidFill>
              </a:rPr>
              <a:t>ELT layout</a:t>
            </a:r>
          </a:p>
        </p:txBody>
      </p:sp>
    </p:spTree>
    <p:extLst>
      <p:ext uri="{BB962C8B-B14F-4D97-AF65-F5344CB8AC3E}">
        <p14:creationId xmlns:p14="http://schemas.microsoft.com/office/powerpoint/2010/main" val="1421861351"/>
      </p:ext>
    </p:extLst>
  </p:cSld>
  <p:clrMapOvr>
    <a:masterClrMapping/>
  </p:clrMapOvr>
  <p:transition>
    <p:fade/>
  </p:transition>
  <p:hf hdr="0" dt="0"/>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8802">
          <p15:clr>
            <a:srgbClr val="5ACBF0"/>
          </p15:clr>
        </p15:guide>
        <p15:guide id="6" pos="8878">
          <p15:clr>
            <a:srgbClr val="5ACBF0"/>
          </p15:clr>
        </p15:guide>
        <p15:guide id="11" pos="4394">
          <p15:clr>
            <a:srgbClr val="5ACBF0"/>
          </p15:clr>
        </p15:guide>
        <p15:guide id="12" pos="13275">
          <p15:clr>
            <a:srgbClr val="5ACBF0"/>
          </p15:clr>
        </p15:guide>
        <p15:guide id="13" orient="horz" pos="3360">
          <p15:clr>
            <a:srgbClr val="5ACBF0"/>
          </p15:clr>
        </p15:guide>
        <p15:guide id="14" orient="horz">
          <p15:clr>
            <a:srgbClr val="5ACBF0"/>
          </p15:clr>
        </p15:guide>
        <p15:guide id="15" pos="7940">
          <p15:clr>
            <a:srgbClr val="5ACBF0"/>
          </p15:clr>
        </p15:guide>
        <p15:guide id="16" pos="9729">
          <p15:clr>
            <a:srgbClr val="5ACBF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5" y="866572"/>
            <a:ext cx="11018521" cy="55399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7" y="4800602"/>
            <a:ext cx="2852928" cy="615466"/>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1"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7" y="4799411"/>
            <a:ext cx="2852928" cy="615466"/>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1"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7" y="4799412"/>
            <a:ext cx="2852928" cy="615466"/>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1"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3" y="-203944"/>
            <a:ext cx="578685" cy="154017"/>
          </a:xfrm>
          <a:prstGeom prst="rect">
            <a:avLst/>
          </a:prstGeom>
          <a:noFill/>
        </p:spPr>
        <p:txBody>
          <a:bodyPr wrap="none" lIns="0" tIns="0" rIns="0" bIns="0" rtlCol="0">
            <a:spAutoFit/>
          </a:bodyPr>
          <a:lstStyle/>
          <a:p>
            <a:pPr algn="l"/>
            <a:r>
              <a:rPr lang="en-US" sz="1001">
                <a:solidFill>
                  <a:srgbClr val="A3A3A3"/>
                </a:solidFill>
              </a:rPr>
              <a:t>ELT layout</a:t>
            </a:r>
          </a:p>
        </p:txBody>
      </p:sp>
    </p:spTree>
    <p:extLst>
      <p:ext uri="{BB962C8B-B14F-4D97-AF65-F5344CB8AC3E}">
        <p14:creationId xmlns:p14="http://schemas.microsoft.com/office/powerpoint/2010/main" val="1642583100"/>
      </p:ext>
    </p:extLst>
  </p:cSld>
  <p:clrMapOvr>
    <a:masterClrMapping/>
  </p:clrMapOvr>
  <p:transition>
    <p:fade/>
  </p:transition>
  <p:hf hdr="0" dt="0"/>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5830">
          <p15:clr>
            <a:srgbClr val="5ACBF0"/>
          </p15:clr>
        </p15:guide>
        <p15:guide id="6" pos="5920">
          <p15:clr>
            <a:srgbClr val="5ACBF0"/>
          </p15:clr>
        </p15:guide>
        <p15:guide id="8" pos="11754">
          <p15:clr>
            <a:srgbClr val="5ACBF0"/>
          </p15:clr>
        </p15:guide>
        <p15:guide id="9" pos="11837">
          <p15:clr>
            <a:srgbClr val="5ACBF0"/>
          </p15:clr>
        </p15:guide>
        <p15:guide id="11" pos="2913">
          <p15:clr>
            <a:srgbClr val="5ACBF0"/>
          </p15:clr>
        </p15:guide>
        <p15:guide id="12" pos="8835">
          <p15:clr>
            <a:srgbClr val="5ACBF0"/>
          </p15:clr>
        </p15:guide>
        <p15:guide id="13" pos="14756">
          <p15:clr>
            <a:srgbClr val="5ACBF0"/>
          </p15:clr>
        </p15:guide>
        <p15:guide id="14" orient="horz" pos="1074">
          <p15:clr>
            <a:srgbClr val="5ACBF0"/>
          </p15:clr>
        </p15:guide>
        <p15:guide id="15" pos="4988">
          <p15:clr>
            <a:srgbClr val="5ACBF0"/>
          </p15:clr>
        </p15:guide>
        <p15:guide id="16" pos="6773">
          <p15:clr>
            <a:srgbClr val="5ACBF0"/>
          </p15:clr>
        </p15:guide>
        <p15:guide id="17" pos="10900">
          <p15:clr>
            <a:srgbClr val="5ACBF0"/>
          </p15:clr>
        </p15:guide>
        <p15:guide id="18" pos="12686">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with photo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Microsoft Viva logo" descr="Microsoft Viva logo">
            <a:extLst>
              <a:ext uri="{FF2B5EF4-FFF2-40B4-BE49-F238E27FC236}">
                <a16:creationId xmlns:a16="http://schemas.microsoft.com/office/drawing/2014/main" id="{318C726D-8663-E923-5AF2-6D1C5F533F2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84202"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4" y="2104240"/>
            <a:ext cx="4167887" cy="1446550"/>
          </a:xfrm>
        </p:spPr>
        <p:txBody>
          <a:bodyPr wrap="square" anchor="b" anchorCtr="0">
            <a:spAutoFit/>
          </a:bodyPr>
          <a:lstStyle>
            <a:lvl1pPr marL="0" algn="l" defTabSz="932719" rtl="0" eaLnBrk="1" latinLnBrk="0" hangingPunct="1">
              <a:lnSpc>
                <a:spcPct val="100000"/>
              </a:lnSpc>
              <a:spcBef>
                <a:spcPct val="0"/>
              </a:spcBef>
              <a:buNone/>
              <a:defRPr lang="en-US" sz="4400" b="0" kern="1200" cap="none" spc="-50" baseline="0" dirty="0">
                <a:ln w="3175">
                  <a:noFill/>
                </a:ln>
                <a:solidFill>
                  <a:schemeClr val="accent1"/>
                </a:solidFill>
                <a:effectLst/>
                <a:latin typeface="Segoe UI Semilight" panose="020B0402040204020203" pitchFamily="34" charset="0"/>
                <a:ea typeface="+mn-ea"/>
                <a:cs typeface="Segoe UI Semilight" panose="020B04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2043" y="3962401"/>
            <a:ext cx="4164583" cy="276999"/>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9" name="Text Placeholder 8">
            <a:extLst>
              <a:ext uri="{FF2B5EF4-FFF2-40B4-BE49-F238E27FC236}">
                <a16:creationId xmlns:a16="http://schemas.microsoft.com/office/drawing/2014/main" id="{E9DFAAC8-CE23-F613-6D2B-8569B34EBE0E}"/>
              </a:ext>
            </a:extLst>
          </p:cNvPr>
          <p:cNvSpPr>
            <a:spLocks noGrp="1"/>
          </p:cNvSpPr>
          <p:nvPr>
            <p:ph type="body" sz="quarter" idx="14" hasCustomPrompt="1"/>
          </p:nvPr>
        </p:nvSpPr>
        <p:spPr>
          <a:xfrm>
            <a:off x="584201" y="4261495"/>
            <a:ext cx="4162425" cy="246221"/>
          </a:xfrm>
        </p:spPr>
        <p:txBody>
          <a:bodyPr/>
          <a:lstStyle>
            <a:lvl1pPr marL="0" indent="0">
              <a:buNone/>
              <a:defRPr sz="1600"/>
            </a:lvl1pPr>
            <a:lvl2pPr marL="228594" indent="0">
              <a:buNone/>
              <a:defRPr/>
            </a:lvl2pPr>
            <a:lvl3pPr marL="457189" indent="0">
              <a:buNone/>
              <a:defRPr/>
            </a:lvl3pPr>
            <a:lvl4pPr marL="661972" indent="0">
              <a:buNone/>
              <a:defRPr/>
            </a:lvl4pPr>
            <a:lvl5pPr marL="855641" indent="0">
              <a:buNone/>
              <a:defRPr/>
            </a:lvl5pPr>
          </a:lstStyle>
          <a:p>
            <a:pPr lvl="0"/>
            <a:r>
              <a:rPr lang="en-US"/>
              <a:t>Company or other information</a:t>
            </a:r>
          </a:p>
        </p:txBody>
      </p:sp>
      <p:sp>
        <p:nvSpPr>
          <p:cNvPr id="10" name="Picture Placeholder 9" descr="This photo is a 'placeholder' only. Drag or drop your photo here, or click and tap the center to insert a photo.">
            <a:extLst>
              <a:ext uri="{FF2B5EF4-FFF2-40B4-BE49-F238E27FC236}">
                <a16:creationId xmlns:a16="http://schemas.microsoft.com/office/drawing/2014/main" id="{937F71D9-5FA1-DECE-2721-B0416707CF7A}"/>
              </a:ext>
            </a:extLst>
          </p:cNvPr>
          <p:cNvSpPr>
            <a:spLocks noGrp="1"/>
          </p:cNvSpPr>
          <p:nvPr>
            <p:ph type="pic" sz="quarter" idx="13"/>
          </p:nvPr>
        </p:nvSpPr>
        <p:spPr>
          <a:xfrm>
            <a:off x="5326064" y="585789"/>
            <a:ext cx="6283325" cy="430840"/>
          </a:xfrm>
          <a:blipFill dpi="0" rotWithShape="1">
            <a:blip r:embed="rId5"/>
            <a:srcRect/>
            <a:tile tx="0" ty="0" sx="93000" sy="93000" flip="none" algn="tl"/>
          </a:blipFill>
        </p:spPr>
        <p:txBody>
          <a:bodyPr/>
          <a:lstStyle>
            <a:lvl1pPr marL="0" indent="0">
              <a:buNone/>
              <a:defRPr>
                <a:noFill/>
              </a:defRPr>
            </a:lvl1pPr>
          </a:lstStyle>
          <a:p>
            <a:r>
              <a:rPr lang="en-US"/>
              <a:t>Click icon to add picture</a:t>
            </a:r>
          </a:p>
        </p:txBody>
      </p:sp>
    </p:spTree>
    <p:extLst>
      <p:ext uri="{BB962C8B-B14F-4D97-AF65-F5344CB8AC3E}">
        <p14:creationId xmlns:p14="http://schemas.microsoft.com/office/powerpoint/2010/main" val="9942907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5" y="866573"/>
            <a:ext cx="11018521" cy="55399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5" y="4800602"/>
            <a:ext cx="1828800" cy="923199"/>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1"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1" y="4799411"/>
            <a:ext cx="1828800" cy="923199"/>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1"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9" y="4799412"/>
            <a:ext cx="1828800" cy="923199"/>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3"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1"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5" y="4799411"/>
            <a:ext cx="1828800" cy="923199"/>
          </a:xfrm>
        </p:spPr>
        <p:txBody>
          <a:bodyPr/>
          <a:lstStyle>
            <a:lvl1pPr marL="0" indent="0" algn="ctr">
              <a:spcBef>
                <a:spcPts val="0"/>
              </a:spcBef>
              <a:buNone/>
              <a:defRPr sz="20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9"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1"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3" y="-203944"/>
            <a:ext cx="578685" cy="154017"/>
          </a:xfrm>
          <a:prstGeom prst="rect">
            <a:avLst/>
          </a:prstGeom>
          <a:noFill/>
        </p:spPr>
        <p:txBody>
          <a:bodyPr wrap="none" lIns="0" tIns="0" rIns="0" bIns="0" rtlCol="0">
            <a:spAutoFit/>
          </a:bodyPr>
          <a:lstStyle/>
          <a:p>
            <a:pPr algn="l"/>
            <a:r>
              <a:rPr lang="en-US" sz="1001">
                <a:solidFill>
                  <a:srgbClr val="A3A3A3"/>
                </a:solidFill>
              </a:rPr>
              <a:t>ELT layout</a:t>
            </a:r>
          </a:p>
        </p:txBody>
      </p:sp>
    </p:spTree>
    <p:extLst>
      <p:ext uri="{BB962C8B-B14F-4D97-AF65-F5344CB8AC3E}">
        <p14:creationId xmlns:p14="http://schemas.microsoft.com/office/powerpoint/2010/main" val="927672488"/>
      </p:ext>
    </p:extLst>
  </p:cSld>
  <p:clrMapOvr>
    <a:masterClrMapping/>
  </p:clrMapOvr>
  <p:transition>
    <p:fade/>
  </p:transition>
  <p:hf hdr="0" dt="0"/>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4348">
          <p15:clr>
            <a:srgbClr val="5ACBF0"/>
          </p15:clr>
        </p15:guide>
        <p15:guide id="6" pos="4440">
          <p15:clr>
            <a:srgbClr val="5ACBF0"/>
          </p15:clr>
        </p15:guide>
        <p15:guide id="7" pos="13226">
          <p15:clr>
            <a:srgbClr val="5ACBF0"/>
          </p15:clr>
        </p15:guide>
        <p15:guide id="8" pos="8788">
          <p15:clr>
            <a:srgbClr val="5ACBF0"/>
          </p15:clr>
        </p15:guide>
        <p15:guide id="9" pos="8881">
          <p15:clr>
            <a:srgbClr val="5ACBF0"/>
          </p15:clr>
        </p15:guide>
        <p15:guide id="10" pos="13318">
          <p15:clr>
            <a:srgbClr val="5ACBF0"/>
          </p15:clr>
        </p15:guide>
        <p15:guide id="11" pos="2172">
          <p15:clr>
            <a:srgbClr val="5ACBF0"/>
          </p15:clr>
        </p15:guide>
        <p15:guide id="12" pos="6617">
          <p15:clr>
            <a:srgbClr val="5ACBF0"/>
          </p15:clr>
        </p15:guide>
        <p15:guide id="13" pos="11059">
          <p15:clr>
            <a:srgbClr val="5ACBF0"/>
          </p15:clr>
        </p15:guide>
        <p15:guide id="14" pos="15497">
          <p15:clr>
            <a:srgbClr val="5ACBF0"/>
          </p15:clr>
        </p15:guide>
        <p15:guide id="15" orient="horz">
          <p15:clr>
            <a:srgbClr val="5ACBF0"/>
          </p15:clr>
        </p15:guide>
        <p15:guide id="16" pos="3506">
          <p15:clr>
            <a:srgbClr val="5ACBF0"/>
          </p15:clr>
        </p15:guide>
        <p15:guide id="17" pos="5287">
          <p15:clr>
            <a:srgbClr val="5ACBF0"/>
          </p15:clr>
        </p15:guide>
        <p15:guide id="18" pos="7937">
          <p15:clr>
            <a:srgbClr val="5ACBF0"/>
          </p15:clr>
        </p15:guide>
        <p15:guide id="19" pos="9732">
          <p15:clr>
            <a:srgbClr val="5ACBF0"/>
          </p15:clr>
        </p15:guide>
        <p15:guide id="20" pos="12378">
          <p15:clr>
            <a:srgbClr val="5ACBF0"/>
          </p15:clr>
        </p15:guide>
        <p15:guide id="21" pos="14163">
          <p15:clr>
            <a:srgbClr val="5ACBF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5" y="866573"/>
            <a:ext cx="11018521" cy="55399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2"/>
            <a:ext cx="1801368" cy="923199"/>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2"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1"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11"/>
            <a:ext cx="1801368" cy="923199"/>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6"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1"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2"/>
            <a:ext cx="1801368" cy="923199"/>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11"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1"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11"/>
            <a:ext cx="1801368" cy="923199"/>
          </a:xfrm>
        </p:spPr>
        <p:txBody>
          <a:bodyPr/>
          <a:lstStyle>
            <a:lvl1pPr marL="0" indent="0" algn="ctr">
              <a:spcBef>
                <a:spcPts val="0"/>
              </a:spcBef>
              <a:buNone/>
              <a:defRPr sz="20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5"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1"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11"/>
            <a:ext cx="1801368" cy="923199"/>
          </a:xfrm>
        </p:spPr>
        <p:txBody>
          <a:bodyPr/>
          <a:lstStyle>
            <a:lvl1pPr marL="0" indent="0" algn="ctr">
              <a:spcBef>
                <a:spcPts val="0"/>
              </a:spcBef>
              <a:buNone/>
              <a:defRPr sz="20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9"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1"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3" y="-203944"/>
            <a:ext cx="578685" cy="154017"/>
          </a:xfrm>
          <a:prstGeom prst="rect">
            <a:avLst/>
          </a:prstGeom>
          <a:noFill/>
        </p:spPr>
        <p:txBody>
          <a:bodyPr wrap="none" lIns="0" tIns="0" rIns="0" bIns="0" rtlCol="0">
            <a:spAutoFit/>
          </a:bodyPr>
          <a:lstStyle/>
          <a:p>
            <a:pPr algn="l"/>
            <a:r>
              <a:rPr lang="en-US" sz="1001">
                <a:solidFill>
                  <a:srgbClr val="A3A3A3"/>
                </a:solidFill>
              </a:rPr>
              <a:t>ELT layout</a:t>
            </a:r>
          </a:p>
        </p:txBody>
      </p:sp>
    </p:spTree>
    <p:extLst>
      <p:ext uri="{BB962C8B-B14F-4D97-AF65-F5344CB8AC3E}">
        <p14:creationId xmlns:p14="http://schemas.microsoft.com/office/powerpoint/2010/main" val="2258807365"/>
      </p:ext>
    </p:extLst>
  </p:cSld>
  <p:clrMapOvr>
    <a:masterClrMapping/>
  </p:clrMapOvr>
  <p:transition>
    <p:fade/>
  </p:transition>
  <p:hf hdr="0" dt="0"/>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10654">
          <p15:clr>
            <a:srgbClr val="5ACBF0"/>
          </p15:clr>
        </p15:guide>
        <p15:guide id="9" pos="10567">
          <p15:clr>
            <a:srgbClr val="5ACBF0"/>
          </p15:clr>
        </p15:guide>
        <p15:guide id="10" pos="14112">
          <p15:clr>
            <a:srgbClr val="5ACBF0"/>
          </p15:clr>
        </p15:guide>
        <p15:guide id="11" pos="3044">
          <p15:clr>
            <a:srgbClr val="5ACBF0"/>
          </p15:clr>
        </p15:guide>
        <p15:guide id="12" pos="6591">
          <p15:clr>
            <a:srgbClr val="5ACBF0"/>
          </p15:clr>
        </p15:guide>
        <p15:guide id="13" pos="11078">
          <p15:clr>
            <a:srgbClr val="5ACBF0"/>
          </p15:clr>
        </p15:guide>
        <p15:guide id="14" pos="14634">
          <p15:clr>
            <a:srgbClr val="5ACBF0"/>
          </p15:clr>
        </p15:guide>
        <p15:guide id="15" orient="horz">
          <p15:clr>
            <a:srgbClr val="5ACBF0"/>
          </p15:clr>
        </p15:guide>
        <p15:guide id="16" pos="3973">
          <p15:clr>
            <a:srgbClr val="5ACBF0"/>
          </p15:clr>
        </p15:guide>
        <p15:guide id="17" pos="5278">
          <p15:clr>
            <a:srgbClr val="5ACBF0"/>
          </p15:clr>
        </p15:guide>
        <p15:guide id="18" pos="7530">
          <p15:clr>
            <a:srgbClr val="5ACBF0"/>
          </p15:clr>
        </p15:guide>
        <p15:guide id="19" pos="10148">
          <p15:clr>
            <a:srgbClr val="5ACBF0"/>
          </p15:clr>
        </p15:guide>
        <p15:guide id="21" pos="14216">
          <p15:clr>
            <a:srgbClr val="5ACBF0"/>
          </p15:clr>
        </p15:guide>
        <p15:guide id="22" pos="3453">
          <p15:clr>
            <a:srgbClr val="5ACBF0"/>
          </p15:clr>
        </p15:guide>
        <p15:guide id="23" pos="3550">
          <p15:clr>
            <a:srgbClr val="5ACBF0"/>
          </p15:clr>
        </p15:guide>
        <p15:guide id="24" pos="7015">
          <p15:clr>
            <a:srgbClr val="5ACBF0"/>
          </p15:clr>
        </p15:guide>
        <p15:guide id="25" pos="7104">
          <p15:clr>
            <a:srgbClr val="5ACBF0"/>
          </p15:clr>
        </p15:guide>
        <p15:guide id="26" pos="13698">
          <p15:clr>
            <a:srgbClr val="5ACBF0"/>
          </p15:clr>
        </p15:guide>
        <p15:guide id="27" pos="8835">
          <p15:clr>
            <a:srgbClr val="5ACBF0"/>
          </p15:clr>
        </p15:guide>
        <p15:guide id="28" pos="12391">
          <p15:clr>
            <a:srgbClr val="5ACBF0"/>
          </p15:clr>
        </p15:guide>
        <p15:guide id="29" pos="1732">
          <p15:clr>
            <a:srgbClr val="5ACBF0"/>
          </p15:clr>
        </p15:guide>
        <p15:guide id="30" pos="15937">
          <p15:clr>
            <a:srgbClr val="5ACBF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5" y="869747"/>
            <a:ext cx="11018521" cy="55399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8"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1"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8" y="4800602"/>
            <a:ext cx="2313432" cy="615466"/>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5"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1"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5" y="4800602"/>
            <a:ext cx="2313432" cy="615466"/>
          </a:xfrm>
        </p:spPr>
        <p:txBody>
          <a:bodyPr/>
          <a:lstStyle>
            <a:lvl1pPr marL="0" indent="0" algn="ctr">
              <a:spcBef>
                <a:spcPts val="0"/>
              </a:spcBef>
              <a:buNone/>
              <a:defRPr sz="20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6"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1"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6" y="4800602"/>
            <a:ext cx="2313432" cy="615466"/>
          </a:xfrm>
        </p:spPr>
        <p:txBody>
          <a:bodyPr/>
          <a:lstStyle>
            <a:lvl1pPr marL="0" indent="0" algn="ctr">
              <a:spcBef>
                <a:spcPts val="0"/>
              </a:spcBef>
              <a:buNone/>
              <a:defRPr sz="20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3" y="-203944"/>
            <a:ext cx="578685" cy="154017"/>
          </a:xfrm>
          <a:prstGeom prst="rect">
            <a:avLst/>
          </a:prstGeom>
          <a:noFill/>
        </p:spPr>
        <p:txBody>
          <a:bodyPr wrap="none" lIns="0" tIns="0" rIns="0" bIns="0" rtlCol="0">
            <a:spAutoFit/>
          </a:bodyPr>
          <a:lstStyle/>
          <a:p>
            <a:pPr algn="l"/>
            <a:r>
              <a:rPr lang="en-US" sz="1001">
                <a:solidFill>
                  <a:srgbClr val="A3A3A3"/>
                </a:solidFill>
              </a:rPr>
              <a:t>ELT layout</a:t>
            </a:r>
          </a:p>
        </p:txBody>
      </p:sp>
    </p:spTree>
    <p:extLst>
      <p:ext uri="{BB962C8B-B14F-4D97-AF65-F5344CB8AC3E}">
        <p14:creationId xmlns:p14="http://schemas.microsoft.com/office/powerpoint/2010/main" val="199020084"/>
      </p:ext>
    </p:extLst>
  </p:cSld>
  <p:clrMapOvr>
    <a:masterClrMapping/>
  </p:clrMapOvr>
  <p:transition>
    <p:fade/>
  </p:transition>
  <p:hf hdr="0" dt="0"/>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8835">
          <p15:clr>
            <a:srgbClr val="5ACBF0"/>
          </p15:clr>
        </p15:guide>
        <p15:guide id="4" pos="2952">
          <p15:clr>
            <a:srgbClr val="5ACBF0"/>
          </p15:clr>
        </p15:guide>
        <p15:guide id="5" pos="13036">
          <p15:clr>
            <a:srgbClr val="5ACBF0"/>
          </p15:clr>
        </p15:guide>
        <p15:guide id="6" pos="6306">
          <p15:clr>
            <a:srgbClr val="5ACBF0"/>
          </p15:clr>
        </p15:guide>
        <p15:guide id="7" pos="4629">
          <p15:clr>
            <a:srgbClr val="5ACBF0"/>
          </p15:clr>
        </p15:guide>
        <p15:guide id="8" pos="7153">
          <p15:clr>
            <a:srgbClr val="5ACBF0"/>
          </p15:clr>
        </p15:guide>
        <p15:guide id="9" pos="10514">
          <p15:clr>
            <a:srgbClr val="5ACBF0"/>
          </p15:clr>
        </p15:guide>
        <p15:guide id="11" pos="14717">
          <p15:clr>
            <a:srgbClr val="5ACBF0"/>
          </p15:clr>
        </p15:guide>
        <p15:guide id="12" orient="horz" pos="1440">
          <p15:clr>
            <a:srgbClr val="5ACBF0"/>
          </p15:clr>
        </p15:guide>
        <p15:guide id="13" pos="11361">
          <p15:clr>
            <a:srgbClr val="5ACBF0"/>
          </p15:clr>
        </p15:guide>
        <p15:guide id="14" orient="horz" pos="2894">
          <p15:clr>
            <a:srgbClr val="5ACBF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5" y="863792"/>
            <a:ext cx="11018521" cy="55399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2"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1"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2" y="4800602"/>
            <a:ext cx="2313432" cy="615466"/>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3"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1"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3" y="4800602"/>
            <a:ext cx="2313432" cy="615466"/>
          </a:xfrm>
        </p:spPr>
        <p:txBody>
          <a:bodyPr/>
          <a:lstStyle>
            <a:lvl1pPr marL="0" indent="0" algn="ctr">
              <a:spcBef>
                <a:spcPts val="0"/>
              </a:spcBef>
              <a:buNone/>
              <a:defRPr sz="20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1"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2"/>
            <a:ext cx="2313432" cy="615466"/>
          </a:xfrm>
        </p:spPr>
        <p:txBody>
          <a:bodyPr/>
          <a:lstStyle>
            <a:lvl1pPr marL="0" indent="0" algn="ctr">
              <a:spcBef>
                <a:spcPts val="0"/>
              </a:spcBef>
              <a:buNone/>
              <a:defRPr sz="20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3"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1"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3" y="4800602"/>
            <a:ext cx="2313432" cy="615466"/>
          </a:xfrm>
        </p:spPr>
        <p:txBody>
          <a:bodyPr/>
          <a:lstStyle>
            <a:lvl1pPr marL="0" indent="0" algn="ctr">
              <a:spcBef>
                <a:spcPts val="0"/>
              </a:spcBef>
              <a:buNone/>
              <a:defRPr sz="20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3" y="-203944"/>
            <a:ext cx="578685" cy="154017"/>
          </a:xfrm>
          <a:prstGeom prst="rect">
            <a:avLst/>
          </a:prstGeom>
          <a:noFill/>
        </p:spPr>
        <p:txBody>
          <a:bodyPr wrap="none" lIns="0" tIns="0" rIns="0" bIns="0" rtlCol="0">
            <a:spAutoFit/>
          </a:bodyPr>
          <a:lstStyle/>
          <a:p>
            <a:pPr algn="l"/>
            <a:r>
              <a:rPr lang="en-US" sz="1001">
                <a:solidFill>
                  <a:srgbClr val="A3A3A3"/>
                </a:solidFill>
              </a:rPr>
              <a:t>ELT layout</a:t>
            </a:r>
          </a:p>
        </p:txBody>
      </p:sp>
    </p:spTree>
    <p:extLst>
      <p:ext uri="{BB962C8B-B14F-4D97-AF65-F5344CB8AC3E}">
        <p14:creationId xmlns:p14="http://schemas.microsoft.com/office/powerpoint/2010/main" val="3686523238"/>
      </p:ext>
    </p:extLst>
  </p:cSld>
  <p:clrMapOvr>
    <a:masterClrMapping/>
  </p:clrMapOvr>
  <p:transition>
    <p:fade/>
  </p:transition>
  <p:hf hdr="0" dt="0"/>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9260">
          <p15:clr>
            <a:srgbClr val="5ACBF0"/>
          </p15:clr>
        </p15:guide>
        <p15:guide id="5" pos="13468">
          <p15:clr>
            <a:srgbClr val="5ACBF0"/>
          </p15:clr>
        </p15:guide>
        <p15:guide id="7" pos="8407">
          <p15:clr>
            <a:srgbClr val="5ACBF0"/>
          </p15:clr>
        </p15:guide>
        <p15:guide id="8" pos="5050">
          <p15:clr>
            <a:srgbClr val="5ACBF0"/>
          </p15:clr>
        </p15:guide>
        <p15:guide id="10" pos="6732">
          <p15:clr>
            <a:srgbClr val="5ACBF0"/>
          </p15:clr>
        </p15:guide>
        <p15:guide id="11" pos="10942">
          <p15:clr>
            <a:srgbClr val="5ACBF0"/>
          </p15:clr>
        </p15:guide>
        <p15:guide id="12" pos="15141">
          <p15:clr>
            <a:srgbClr val="5ACBF0"/>
          </p15:clr>
        </p15:guide>
        <p15:guide id="13" pos="2524">
          <p15:clr>
            <a:srgbClr val="5ACBF0"/>
          </p15:clr>
        </p15:guide>
        <p15:guide id="14" orient="horz" pos="1440">
          <p15:clr>
            <a:srgbClr val="5ACBF0"/>
          </p15:clr>
        </p15:guide>
        <p15:guide id="15" pos="4201">
          <p15:clr>
            <a:srgbClr val="5ACBF0"/>
          </p15:clr>
        </p15:guide>
        <p15:guide id="18" pos="12614">
          <p15:clr>
            <a:srgbClr val="5ACBF0"/>
          </p15:clr>
        </p15:guide>
        <p15:guide id="19" orient="horz" pos="2898">
          <p15:clr>
            <a:srgbClr val="5ACBF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5" y="863792"/>
            <a:ext cx="11018521" cy="55399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3" y="2286000"/>
            <a:ext cx="1737360" cy="173736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3" y="4235451"/>
            <a:ext cx="1737360" cy="923199"/>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8" y="2286000"/>
            <a:ext cx="1737360" cy="1737360"/>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8" y="4235451"/>
            <a:ext cx="1737360" cy="923199"/>
          </a:xfrm>
        </p:spPr>
        <p:txBody>
          <a:bodyPr/>
          <a:lstStyle>
            <a:lvl1pPr marL="0" indent="0" algn="ctr">
              <a:spcBef>
                <a:spcPts val="0"/>
              </a:spcBef>
              <a:buNone/>
              <a:defRPr sz="20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1" y="2286000"/>
            <a:ext cx="1737360" cy="1737360"/>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1" y="4235453"/>
            <a:ext cx="1737360" cy="923199"/>
          </a:xfrm>
        </p:spPr>
        <p:txBody>
          <a:bodyPr/>
          <a:lstStyle>
            <a:lvl1pPr marL="0" indent="0" algn="ctr">
              <a:spcBef>
                <a:spcPts val="0"/>
              </a:spcBef>
              <a:buNone/>
              <a:defRPr sz="20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20" y="2286000"/>
            <a:ext cx="1737360" cy="1737360"/>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20" y="4235451"/>
            <a:ext cx="1737360" cy="923199"/>
          </a:xfrm>
        </p:spPr>
        <p:txBody>
          <a:bodyPr/>
          <a:lstStyle>
            <a:lvl1pPr marL="0" indent="0" algn="ctr">
              <a:spcBef>
                <a:spcPts val="0"/>
              </a:spcBef>
              <a:buNone/>
              <a:defRPr sz="20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5" y="2286000"/>
            <a:ext cx="1737360" cy="1737360"/>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5" y="4235451"/>
            <a:ext cx="1737360" cy="923199"/>
          </a:xfrm>
        </p:spPr>
        <p:txBody>
          <a:bodyPr/>
          <a:lstStyle>
            <a:lvl1pPr marL="0" indent="0" algn="ctr">
              <a:spcBef>
                <a:spcPts val="0"/>
              </a:spcBef>
              <a:buNone/>
              <a:defRPr sz="20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3" y="-203944"/>
            <a:ext cx="578685" cy="154017"/>
          </a:xfrm>
          <a:prstGeom prst="rect">
            <a:avLst/>
          </a:prstGeom>
          <a:noFill/>
        </p:spPr>
        <p:txBody>
          <a:bodyPr wrap="none" lIns="0" tIns="0" rIns="0" bIns="0" rtlCol="0">
            <a:spAutoFit/>
          </a:bodyPr>
          <a:lstStyle/>
          <a:p>
            <a:pPr algn="l"/>
            <a:r>
              <a:rPr lang="en-US" sz="1001">
                <a:solidFill>
                  <a:srgbClr val="A3A3A3"/>
                </a:solidFill>
              </a:rPr>
              <a:t>ELT layout</a:t>
            </a:r>
          </a:p>
        </p:txBody>
      </p:sp>
    </p:spTree>
    <p:extLst>
      <p:ext uri="{BB962C8B-B14F-4D97-AF65-F5344CB8AC3E}">
        <p14:creationId xmlns:p14="http://schemas.microsoft.com/office/powerpoint/2010/main" val="929698883"/>
      </p:ext>
    </p:extLst>
  </p:cSld>
  <p:clrMapOvr>
    <a:masterClrMapping/>
  </p:clrMapOvr>
  <p:transition>
    <p:fade/>
  </p:transition>
  <p:hf hdr="0" dt="0"/>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14301">
          <p15:clr>
            <a:srgbClr val="5ACBF0"/>
          </p15:clr>
        </p15:guide>
        <p15:guide id="5" pos="13459">
          <p15:clr>
            <a:srgbClr val="5ACBF0"/>
          </p15:clr>
        </p15:guide>
        <p15:guide id="7" pos="10104">
          <p15:clr>
            <a:srgbClr val="5ACBF0"/>
          </p15:clr>
        </p15:guide>
        <p15:guide id="8" pos="7574">
          <p15:clr>
            <a:srgbClr val="5ACBF0"/>
          </p15:clr>
        </p15:guide>
        <p15:guide id="10" pos="6732">
          <p15:clr>
            <a:srgbClr val="5ACBF0"/>
          </p15:clr>
        </p15:guide>
        <p15:guide id="11" pos="10937">
          <p15:clr>
            <a:srgbClr val="5ACBF0"/>
          </p15:clr>
        </p15:guide>
        <p15:guide id="13" pos="3368">
          <p15:clr>
            <a:srgbClr val="5ACBF0"/>
          </p15:clr>
        </p15:guide>
        <p15:guide id="14" orient="horz" pos="1440">
          <p15:clr>
            <a:srgbClr val="5ACBF0"/>
          </p15:clr>
        </p15:guide>
        <p15:guide id="15" pos="4210">
          <p15:clr>
            <a:srgbClr val="5ACBF0"/>
          </p15:clr>
        </p15:guide>
        <p15:guide id="16" orient="horz" pos="2533">
          <p15:clr>
            <a:srgbClr val="5ACBF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8" y="2309812"/>
            <a:ext cx="3182026" cy="553998"/>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1" y="2309815"/>
            <a:ext cx="7253288" cy="430932"/>
          </a:xfrm>
        </p:spPr>
        <p:txBody>
          <a:bodyPr anchor="t"/>
          <a:lstStyle>
            <a:lvl1pPr marL="231775" indent="-231775">
              <a:spcAft>
                <a:spcPts val="601"/>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3" y="-203944"/>
            <a:ext cx="578685" cy="154017"/>
          </a:xfrm>
          <a:prstGeom prst="rect">
            <a:avLst/>
          </a:prstGeom>
          <a:noFill/>
        </p:spPr>
        <p:txBody>
          <a:bodyPr wrap="none" lIns="0" tIns="0" rIns="0" bIns="0" rtlCol="0">
            <a:spAutoFit/>
          </a:bodyPr>
          <a:lstStyle/>
          <a:p>
            <a:pPr algn="l"/>
            <a:r>
              <a:rPr lang="en-US" sz="1001">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4"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0802366"/>
      </p:ext>
    </p:extLst>
  </p:cSld>
  <p:clrMapOvr>
    <a:masterClrMapping/>
  </p:clrMapOvr>
  <p:transition>
    <p:fade/>
  </p:transition>
  <p:hf hdr="0" dt="0"/>
  <p:extLst>
    <p:ext uri="{DCECCB84-F9BA-43D5-87BE-67443E8EF086}">
      <p15:sldGuideLst xmlns:p15="http://schemas.microsoft.com/office/powerpoint/2012/main">
        <p15:guide id="13" pos="6313">
          <p15:clr>
            <a:srgbClr val="5ACBF0"/>
          </p15:clr>
        </p15:guide>
        <p15:guide id="29" orient="horz" pos="1272">
          <p15:clr>
            <a:srgbClr val="5ACBF0"/>
          </p15:clr>
        </p15:guide>
        <p15:guide id="30" pos="5466">
          <p15:clr>
            <a:srgbClr val="5ACBF0"/>
          </p15:clr>
        </p15:guide>
        <p15:guide id="32" orient="horz" pos="1455">
          <p15:clr>
            <a:srgbClr val="5ACBF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4" y="3150414"/>
            <a:ext cx="3182026" cy="553998"/>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92" y="3211949"/>
            <a:ext cx="6667499" cy="430932"/>
          </a:xfrm>
        </p:spPr>
        <p:txBody>
          <a:bodyPr anchor="ctr"/>
          <a:lstStyle>
            <a:lvl1pPr marL="231775" indent="-231775">
              <a:spcAft>
                <a:spcPts val="601"/>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3"/>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3" y="-203944"/>
            <a:ext cx="578685" cy="154017"/>
          </a:xfrm>
          <a:prstGeom prst="rect">
            <a:avLst/>
          </a:prstGeom>
          <a:noFill/>
        </p:spPr>
        <p:txBody>
          <a:bodyPr wrap="none" lIns="0" tIns="0" rIns="0" bIns="0" rtlCol="0">
            <a:spAutoFit/>
          </a:bodyPr>
          <a:lstStyle/>
          <a:p>
            <a:pPr algn="l"/>
            <a:r>
              <a:rPr lang="en-US" sz="1001">
                <a:solidFill>
                  <a:srgbClr val="A3A3A3"/>
                </a:solidFill>
              </a:rPr>
              <a:t>ELT layout</a:t>
            </a:r>
          </a:p>
        </p:txBody>
      </p:sp>
    </p:spTree>
    <p:extLst>
      <p:ext uri="{BB962C8B-B14F-4D97-AF65-F5344CB8AC3E}">
        <p14:creationId xmlns:p14="http://schemas.microsoft.com/office/powerpoint/2010/main" val="685449519"/>
      </p:ext>
    </p:extLst>
  </p:cSld>
  <p:clrMapOvr>
    <a:masterClrMapping/>
  </p:clrMapOvr>
  <p:transition>
    <p:fade/>
  </p:transition>
  <p:hf hdr="0" dt="0"/>
  <p:extLst>
    <p:ext uri="{DCECCB84-F9BA-43D5-87BE-67443E8EF086}">
      <p15:sldGuideLst xmlns:p15="http://schemas.microsoft.com/office/powerpoint/2012/main">
        <p15:guide id="13" pos="6313">
          <p15:clr>
            <a:srgbClr val="5ACBF0"/>
          </p15:clr>
        </p15:guide>
        <p15:guide id="29" orient="horz" pos="2160">
          <p15:clr>
            <a:srgbClr val="5ACBF0"/>
          </p15:clr>
        </p15:guide>
        <p15:guide id="30" pos="5466">
          <p15:clr>
            <a:srgbClr val="5ACBF0"/>
          </p15:clr>
        </p15:guide>
        <p15:guide id="31" pos="7162">
          <p15:clr>
            <a:srgbClr val="5ACBF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Developer Code Layout full page">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5" rIns="182880" bIns="146305" numCol="1" spcCol="0" rtlCol="0" fromWordArt="0" anchor="t" anchorCtr="0" forceAA="0" compatLnSpc="1">
            <a:prstTxWarp prst="textNoShape">
              <a:avLst/>
            </a:prstTxWarp>
            <a:noAutofit/>
          </a:bodyPr>
          <a:lstStyle/>
          <a:p>
            <a:pPr algn="l" defTabSz="932466"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2"/>
            <a:ext cx="3788358" cy="492122"/>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8"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9" y="710250"/>
            <a:ext cx="11018521"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1" indent="0">
              <a:buNone/>
              <a:tabLst>
                <a:tab pos="344486" algn="l"/>
              </a:tabLst>
              <a:defRPr sz="2400">
                <a:solidFill>
                  <a:schemeClr val="tx1"/>
                </a:solidFill>
                <a:latin typeface="Consolas" panose="020B0609020204030204" pitchFamily="49" charset="0"/>
                <a:cs typeface="Consolas" panose="020B0609020204030204" pitchFamily="49" charset="0"/>
              </a:defRPr>
            </a:lvl2pPr>
            <a:lvl3pPr marL="584603" indent="0">
              <a:buNone/>
              <a:tabLst>
                <a:tab pos="569910" algn="l"/>
              </a:tabLst>
              <a:defRPr sz="2400">
                <a:solidFill>
                  <a:schemeClr val="tx1"/>
                </a:solidFill>
                <a:latin typeface="Consolas" panose="020B0609020204030204" pitchFamily="49" charset="0"/>
                <a:cs typeface="Consolas" panose="020B0609020204030204" pitchFamily="49" charset="0"/>
              </a:defRPr>
            </a:lvl3pPr>
            <a:lvl4pPr marL="814558" indent="0">
              <a:buNone/>
              <a:tabLst>
                <a:tab pos="800095" algn="l"/>
              </a:tabLst>
              <a:defRPr sz="2400">
                <a:solidFill>
                  <a:schemeClr val="tx1"/>
                </a:solidFill>
                <a:latin typeface="Consolas" panose="020B0609020204030204" pitchFamily="49" charset="0"/>
                <a:cs typeface="Consolas" panose="020B0609020204030204" pitchFamily="49" charset="0"/>
              </a:defRPr>
            </a:lvl4pPr>
            <a:lvl5pPr marL="1050991" indent="0">
              <a:buNone/>
              <a:tabLst>
                <a:tab pos="1028693"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908750792"/>
      </p:ext>
    </p:extLst>
  </p:cSld>
  <p:clrMapOvr>
    <a:overrideClrMapping bg1="lt1" tx1="dk1" bg2="lt2" tx2="dk2" accent1="accent1" accent2="accent2" accent3="accent3" accent4="accent4" accent5="accent5" accent6="accent6" hlink="hlink" folHlink="folHlink"/>
  </p:clrMapOvr>
  <p:transition>
    <p:fade/>
  </p:transition>
  <p:hf hdr="0" dt="0"/>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Developer Code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5" rIns="182880" bIns="146305" numCol="1" spcCol="0" rtlCol="0" fromWordArt="0" anchor="t" anchorCtr="0" forceAA="0" compatLnSpc="1">
            <a:prstTxWarp prst="textNoShape">
              <a:avLst/>
            </a:prstTxWarp>
            <a:noAutofit/>
          </a:bodyPr>
          <a:lstStyle/>
          <a:p>
            <a:pPr algn="l" defTabSz="932466"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91"/>
            <a:ext cx="3788358" cy="445956"/>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8">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5" y="2099312"/>
            <a:ext cx="11018521"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1" indent="0">
              <a:buNone/>
              <a:tabLst>
                <a:tab pos="344486" algn="l"/>
              </a:tabLst>
              <a:defRPr sz="2400">
                <a:solidFill>
                  <a:schemeClr val="tx1"/>
                </a:solidFill>
                <a:latin typeface="Consolas" panose="020B0609020204030204" pitchFamily="49" charset="0"/>
                <a:cs typeface="Consolas" panose="020B0609020204030204" pitchFamily="49" charset="0"/>
              </a:defRPr>
            </a:lvl2pPr>
            <a:lvl3pPr marL="584603" indent="0">
              <a:buNone/>
              <a:tabLst>
                <a:tab pos="569910" algn="l"/>
              </a:tabLst>
              <a:defRPr sz="2400">
                <a:solidFill>
                  <a:schemeClr val="tx1"/>
                </a:solidFill>
                <a:latin typeface="Consolas" panose="020B0609020204030204" pitchFamily="49" charset="0"/>
                <a:cs typeface="Consolas" panose="020B0609020204030204" pitchFamily="49" charset="0"/>
              </a:defRPr>
            </a:lvl3pPr>
            <a:lvl4pPr marL="814558" indent="0">
              <a:buNone/>
              <a:tabLst>
                <a:tab pos="800095" algn="l"/>
              </a:tabLst>
              <a:defRPr sz="2400">
                <a:solidFill>
                  <a:schemeClr val="tx1"/>
                </a:solidFill>
                <a:latin typeface="Consolas" panose="020B0609020204030204" pitchFamily="49" charset="0"/>
                <a:cs typeface="Consolas" panose="020B0609020204030204" pitchFamily="49" charset="0"/>
              </a:defRPr>
            </a:lvl4pPr>
            <a:lvl5pPr marL="1050991" indent="0">
              <a:buNone/>
              <a:tabLst>
                <a:tab pos="1028693"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61190151"/>
      </p:ext>
    </p:extLst>
  </p:cSld>
  <p:clrMapOvr>
    <a:overrideClrMapping bg1="lt1" tx1="dk1" bg2="lt2" tx2="dk2" accent1="accent1" accent2="accent2" accent3="accent3" accent4="accent4" accent5="accent5" accent6="accent6" hlink="hlink" folHlink="folHlink"/>
  </p:clrMapOvr>
  <p:transition>
    <p:fade/>
  </p:transition>
  <p:hf hdr="0" dt="0"/>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Code Bottom">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2" y="1230684"/>
            <a:ext cx="11018521" cy="369332"/>
          </a:xfrm>
        </p:spPr>
        <p:txBody>
          <a:bodyPr wrap="square">
            <a:spAutoFit/>
          </a:bodyPr>
          <a:lstStyle>
            <a:lvl1pPr marL="0" indent="0">
              <a:spcBef>
                <a:spcPts val="601"/>
              </a:spcBef>
              <a:spcAft>
                <a:spcPts val="0"/>
              </a:spcAft>
              <a:buNone/>
              <a:defRPr sz="2400">
                <a:solidFill>
                  <a:schemeClr val="tx1"/>
                </a:solidFill>
                <a:latin typeface="+mn-lt"/>
                <a:cs typeface="Segoe UI" panose="020B0502040204020203" pitchFamily="34" charset="0"/>
              </a:defRPr>
            </a:lvl1pPr>
            <a:lvl2pPr marL="228530" indent="0">
              <a:buNone/>
              <a:defRPr sz="2400">
                <a:solidFill>
                  <a:srgbClr val="2F2F2F"/>
                </a:solidFill>
                <a:latin typeface="Segoe UI" panose="020B0502040204020203" pitchFamily="34" charset="0"/>
                <a:cs typeface="Segoe UI" panose="020B0502040204020203" pitchFamily="34" charset="0"/>
              </a:defRPr>
            </a:lvl2pPr>
            <a:lvl3pPr marL="457060" indent="0">
              <a:buNone/>
              <a:defRPr/>
            </a:lvl3pPr>
            <a:lvl4pPr marL="685589" indent="0">
              <a:buNone/>
              <a:defRPr/>
            </a:lvl4pPr>
            <a:lvl5pPr marL="914119"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4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5" rIns="182880" bIns="146305" numCol="1" spcCol="0" rtlCol="0" fromWordArt="0" anchor="t" anchorCtr="0" forceAA="0" compatLnSpc="1">
            <a:prstTxWarp prst="textNoShape">
              <a:avLst/>
            </a:prstTxWarp>
            <a:noAutofit/>
          </a:bodyPr>
          <a:lstStyle/>
          <a:p>
            <a:pPr algn="l" defTabSz="932466"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40"/>
            <a:ext cx="3788358" cy="445956"/>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8">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92" y="3491222"/>
            <a:ext cx="11018521"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6"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27" indent="0">
              <a:buNone/>
              <a:defRPr sz="1998">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3"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76"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250690352"/>
      </p:ext>
    </p:extLst>
  </p:cSld>
  <p:clrMapOvr>
    <a:overrideClrMapping bg1="lt1" tx1="dk1" bg2="lt2" tx2="dk2" accent1="accent1" accent2="accent2" accent3="accent3" accent4="accent4" accent5="accent5" accent6="accent6" hlink="hlink" folHlink="folHlink"/>
  </p:clrMapOvr>
  <p:transition>
    <p:fade/>
  </p:transition>
  <p:hf hdr="0" dt="0"/>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Slide with photo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Microsoft Viva logo" descr="Microsoft Viva logo">
            <a:extLst>
              <a:ext uri="{FF2B5EF4-FFF2-40B4-BE49-F238E27FC236}">
                <a16:creationId xmlns:a16="http://schemas.microsoft.com/office/drawing/2014/main" id="{318C726D-8663-E923-5AF2-6D1C5F533F2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4201"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196572"/>
            <a:ext cx="4167887" cy="1354217"/>
          </a:xfrm>
        </p:spPr>
        <p:txBody>
          <a:bodyPr wrap="square" anchor="b" anchorCtr="0">
            <a:spAutoFit/>
          </a:bodyPr>
          <a:lstStyle>
            <a:lvl1pPr marL="0" algn="l" defTabSz="932742" rtl="0" eaLnBrk="1" latinLnBrk="0" hangingPunct="1">
              <a:lnSpc>
                <a:spcPct val="100000"/>
              </a:lnSpc>
              <a:spcBef>
                <a:spcPct val="0"/>
              </a:spcBef>
              <a:buNone/>
              <a:defRPr lang="en-US" sz="4400" b="0" kern="1200" cap="none" spc="-50" baseline="0" dirty="0">
                <a:ln w="3175">
                  <a:noFill/>
                </a:ln>
                <a:solidFill>
                  <a:schemeClr val="accent1"/>
                </a:solidFill>
                <a:effectLst/>
                <a:latin typeface="Segoe UI Semilight" panose="020B0402040204020203" pitchFamily="34" charset="0"/>
                <a:ea typeface="+mn-ea"/>
                <a:cs typeface="Segoe UI Semilight" panose="020B04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9" name="Text Placeholder 8">
            <a:extLst>
              <a:ext uri="{FF2B5EF4-FFF2-40B4-BE49-F238E27FC236}">
                <a16:creationId xmlns:a16="http://schemas.microsoft.com/office/drawing/2014/main" id="{E9DFAAC8-CE23-F613-6D2B-8569B34EBE0E}"/>
              </a:ext>
            </a:extLst>
          </p:cNvPr>
          <p:cNvSpPr>
            <a:spLocks noGrp="1"/>
          </p:cNvSpPr>
          <p:nvPr>
            <p:ph type="body" sz="quarter" idx="14" hasCustomPrompt="1"/>
          </p:nvPr>
        </p:nvSpPr>
        <p:spPr>
          <a:xfrm>
            <a:off x="584200" y="4261494"/>
            <a:ext cx="4162425"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Company or other information</a:t>
            </a:r>
          </a:p>
        </p:txBody>
      </p:sp>
      <p:sp>
        <p:nvSpPr>
          <p:cNvPr id="10" name="Picture Placeholder 9" descr="This photo is a 'placeholder' only. Drag or drop your photo here, or click and tap the center to insert a photo.">
            <a:extLst>
              <a:ext uri="{FF2B5EF4-FFF2-40B4-BE49-F238E27FC236}">
                <a16:creationId xmlns:a16="http://schemas.microsoft.com/office/drawing/2014/main" id="{937F71D9-5FA1-DECE-2721-B0416707CF7A}"/>
              </a:ext>
            </a:extLst>
          </p:cNvPr>
          <p:cNvSpPr>
            <a:spLocks noGrp="1"/>
          </p:cNvSpPr>
          <p:nvPr>
            <p:ph type="pic" sz="quarter" idx="13"/>
          </p:nvPr>
        </p:nvSpPr>
        <p:spPr>
          <a:xfrm>
            <a:off x="5326063" y="585789"/>
            <a:ext cx="6283325" cy="5683250"/>
          </a:xfrm>
          <a:blipFill dpi="0" rotWithShape="1">
            <a:blip r:embed="rId5"/>
            <a:srcRect/>
            <a:tile tx="0" ty="0" sx="93000" sy="93000" flip="none" algn="tl"/>
          </a:blipFill>
        </p:spPr>
        <p:txBody>
          <a:bodyPr/>
          <a:lstStyle>
            <a:lvl1pPr marL="0" indent="0">
              <a:buNone/>
              <a:defRPr>
                <a:noFill/>
              </a:defRPr>
            </a:lvl1pPr>
          </a:lstStyle>
          <a:p>
            <a:r>
              <a:rPr lang="en-US"/>
              <a:t>Click icon to add picture</a:t>
            </a:r>
          </a:p>
        </p:txBody>
      </p:sp>
    </p:spTree>
    <p:extLst>
      <p:ext uri="{BB962C8B-B14F-4D97-AF65-F5344CB8AC3E}">
        <p14:creationId xmlns:p14="http://schemas.microsoft.com/office/powerpoint/2010/main" val="35895979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Code Top">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5" rIns="182880" bIns="146305" numCol="1" spcCol="0" rtlCol="0" fromWordArt="0" anchor="t" anchorCtr="0" forceAA="0" compatLnSpc="1">
            <a:prstTxWarp prst="textNoShape">
              <a:avLst/>
            </a:prstTxWarp>
            <a:noAutofit/>
          </a:bodyPr>
          <a:lstStyle/>
          <a:p>
            <a:pPr algn="l" defTabSz="932466"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5" y="4224581"/>
            <a:ext cx="11018521" cy="492399"/>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5956"/>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8">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92" y="660510"/>
            <a:ext cx="11018521"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6"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27" indent="0">
              <a:buNone/>
              <a:defRPr sz="1998">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3"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76"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4" y="4996507"/>
            <a:ext cx="11018521" cy="369332"/>
          </a:xfrm>
        </p:spPr>
        <p:txBody>
          <a:bodyPr wrap="square">
            <a:spAutoFit/>
          </a:bodyPr>
          <a:lstStyle>
            <a:lvl1pPr marL="0" indent="0">
              <a:spcBef>
                <a:spcPts val="601"/>
              </a:spcBef>
              <a:spcAft>
                <a:spcPts val="0"/>
              </a:spcAft>
              <a:buNone/>
              <a:defRPr sz="2400">
                <a:solidFill>
                  <a:schemeClr val="tx1"/>
                </a:solidFill>
                <a:latin typeface="+mn-lt"/>
                <a:cs typeface="Segoe UI" panose="020B0502040204020203" pitchFamily="34" charset="0"/>
              </a:defRPr>
            </a:lvl1pPr>
            <a:lvl2pPr marL="228530" indent="0">
              <a:buNone/>
              <a:defRPr sz="2400">
                <a:solidFill>
                  <a:srgbClr val="2F2F2F"/>
                </a:solidFill>
                <a:latin typeface="Segoe UI" panose="020B0502040204020203" pitchFamily="34" charset="0"/>
                <a:cs typeface="Segoe UI" panose="020B0502040204020203" pitchFamily="34" charset="0"/>
              </a:defRPr>
            </a:lvl2pPr>
            <a:lvl3pPr marL="457060" indent="0">
              <a:buNone/>
              <a:defRPr/>
            </a:lvl3pPr>
            <a:lvl4pPr marL="685589" indent="0">
              <a:buNone/>
              <a:defRPr/>
            </a:lvl4pPr>
            <a:lvl5pPr marL="914119" indent="0">
              <a:buNone/>
              <a:defRPr/>
            </a:lvl5pPr>
          </a:lstStyle>
          <a:p>
            <a:pPr lvl="0"/>
            <a:r>
              <a:rPr lang="en-US"/>
              <a:t>Click to edit text</a:t>
            </a:r>
          </a:p>
        </p:txBody>
      </p:sp>
    </p:spTree>
    <p:extLst>
      <p:ext uri="{BB962C8B-B14F-4D97-AF65-F5344CB8AC3E}">
        <p14:creationId xmlns:p14="http://schemas.microsoft.com/office/powerpoint/2010/main" val="909186574"/>
      </p:ext>
    </p:extLst>
  </p:cSld>
  <p:clrMapOvr>
    <a:overrideClrMapping bg1="lt1" tx1="dk1" bg2="lt2" tx2="dk2" accent1="accent1" accent2="accent2" accent3="accent3" accent4="accent4" accent5="accent5" accent6="accent6" hlink="hlink" folHlink="folHlink"/>
  </p:clrMapOvr>
  <p:transition>
    <p:fade/>
  </p:transition>
  <p:hf hdr="0" dt="0"/>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Code Right s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6" y="457201"/>
            <a:ext cx="4040886" cy="492399"/>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42"/>
            <a:ext cx="4040185" cy="369332"/>
          </a:xfrm>
        </p:spPr>
        <p:txBody>
          <a:bodyPr wrap="square">
            <a:spAutoFit/>
          </a:bodyPr>
          <a:lstStyle>
            <a:lvl1pPr marL="0" indent="0">
              <a:lnSpc>
                <a:spcPct val="100000"/>
              </a:lnSpc>
              <a:spcBef>
                <a:spcPts val="601"/>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59"/>
              </a:spcBef>
              <a:spcAft>
                <a:spcPts val="59"/>
              </a:spcAft>
              <a:buNone/>
              <a:defRPr sz="2400" b="0" i="0">
                <a:solidFill>
                  <a:srgbClr val="2F2F2F"/>
                </a:solidFill>
                <a:latin typeface="Segoe UI" panose="020B0502040204020203" pitchFamily="34" charset="0"/>
                <a:cs typeface="Segoe UI" panose="020B0502040204020203" pitchFamily="34" charset="0"/>
              </a:defRPr>
            </a:lvl2pPr>
            <a:lvl3pPr marL="457060" indent="0">
              <a:buNone/>
              <a:defRPr/>
            </a:lvl3pPr>
            <a:lvl4pPr marL="685589" indent="0">
              <a:buNone/>
              <a:defRPr/>
            </a:lvl4pPr>
            <a:lvl5pPr marL="914119"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7" y="0"/>
            <a:ext cx="6986015"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5" rIns="182880" bIns="146305" numCol="1" spcCol="0" rtlCol="0" fromWordArt="0" anchor="t" anchorCtr="0" forceAA="0" compatLnSpc="1">
            <a:prstTxWarp prst="textNoShape">
              <a:avLst/>
            </a:prstTxWarp>
            <a:noAutofit/>
          </a:bodyPr>
          <a:lstStyle/>
          <a:p>
            <a:pPr algn="l" defTabSz="932466"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2"/>
            <a:ext cx="3788358" cy="492122"/>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8">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7" y="709189"/>
            <a:ext cx="5801960"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6"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27" indent="0">
              <a:buNone/>
              <a:defRPr sz="1998">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3"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76"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702531379"/>
      </p:ext>
    </p:extLst>
  </p:cSld>
  <p:clrMapOvr>
    <a:overrideClrMapping bg1="lt1" tx1="dk1" bg2="lt2" tx2="dk2" accent1="accent1" accent2="accent2" accent3="accent3" accent4="accent4" accent5="accent5" accent6="accent6" hlink="hlink" folHlink="folHlink"/>
  </p:clrMapOvr>
  <p:transition>
    <p:fade/>
  </p:transition>
  <p:hf hdr="0" dt="0"/>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7553">
          <p15:clr>
            <a:srgbClr val="5ACBF0"/>
          </p15:clr>
        </p15:guide>
        <p15:guide id="8" pos="8407">
          <p15:clr>
            <a:srgbClr val="5ACBF0"/>
          </p15:clr>
        </p15:guide>
        <p15:guide id="9" pos="6709">
          <p15:clr>
            <a:srgbClr val="5ACBF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Code Left sde">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0" y="0"/>
            <a:ext cx="6986015"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5" rIns="182880" bIns="146305" numCol="1" spcCol="0" rtlCol="0" fromWordArt="0" anchor="t" anchorCtr="0" forceAA="0" compatLnSpc="1">
            <a:prstTxWarp prst="textNoShape">
              <a:avLst/>
            </a:prstTxWarp>
            <a:noAutofit/>
          </a:bodyPr>
          <a:lstStyle/>
          <a:p>
            <a:pPr algn="l" defTabSz="932466"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53" y="457201"/>
            <a:ext cx="4031233" cy="492399"/>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2" y="2"/>
            <a:ext cx="3788358" cy="492122"/>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8">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202" y="706014"/>
            <a:ext cx="5819776"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6"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27" indent="0">
              <a:buNone/>
              <a:defRPr sz="1998">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3"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76"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8"/>
            <a:ext cx="4033838" cy="369332"/>
          </a:xfrm>
        </p:spPr>
        <p:txBody>
          <a:bodyPr wrap="square">
            <a:spAutoFit/>
          </a:bodyPr>
          <a:lstStyle>
            <a:lvl1pPr marL="0" indent="0">
              <a:lnSpc>
                <a:spcPct val="100000"/>
              </a:lnSpc>
              <a:spcBef>
                <a:spcPts val="601"/>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59"/>
              </a:spcBef>
              <a:spcAft>
                <a:spcPts val="59"/>
              </a:spcAft>
              <a:buNone/>
              <a:defRPr sz="2400" b="0" i="0">
                <a:solidFill>
                  <a:srgbClr val="2F2F2F"/>
                </a:solidFill>
                <a:latin typeface="Segoe UI" panose="020B0502040204020203" pitchFamily="34" charset="0"/>
                <a:cs typeface="Segoe UI" panose="020B0502040204020203" pitchFamily="34" charset="0"/>
              </a:defRPr>
            </a:lvl2pPr>
            <a:lvl3pPr marL="457060" indent="0">
              <a:buNone/>
              <a:defRPr/>
            </a:lvl3pPr>
            <a:lvl4pPr marL="685589" indent="0">
              <a:buNone/>
              <a:defRPr/>
            </a:lvl4pPr>
            <a:lvl5pPr marL="914119" indent="0">
              <a:buNone/>
              <a:defRPr/>
            </a:lvl5pPr>
          </a:lstStyle>
          <a:p>
            <a:pPr lvl="0"/>
            <a:r>
              <a:rPr lang="en-US"/>
              <a:t>Click to edit text</a:t>
            </a:r>
          </a:p>
        </p:txBody>
      </p:sp>
    </p:spTree>
    <p:extLst>
      <p:ext uri="{BB962C8B-B14F-4D97-AF65-F5344CB8AC3E}">
        <p14:creationId xmlns:p14="http://schemas.microsoft.com/office/powerpoint/2010/main" val="643137436"/>
      </p:ext>
    </p:extLst>
  </p:cSld>
  <p:clrMapOvr>
    <a:overrideClrMapping bg1="lt1" tx1="dk1" bg2="lt2" tx2="dk2" accent1="accent1" accent2="accent2" accent3="accent3" accent4="accent4" accent5="accent5" accent6="accent6" hlink="hlink" folHlink="folHlink"/>
  </p:clrMapOvr>
  <p:transition>
    <p:fade/>
  </p:transition>
  <p:hf hdr="0" dt="0"/>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10127">
          <p15:clr>
            <a:srgbClr val="5ACBF0"/>
          </p15:clr>
        </p15:guide>
        <p15:guide id="7" pos="9281">
          <p15:clr>
            <a:srgbClr val="5ACBF0"/>
          </p15:clr>
        </p15:guide>
        <p15:guide id="8" pos="10979">
          <p15:clr>
            <a:srgbClr val="5ACBF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Closing logo slide">
    <p:bg>
      <p:bgPr>
        <a:gradFill flip="none" rotWithShape="1">
          <a:gsLst>
            <a:gs pos="10000">
              <a:srgbClr val="254252"/>
            </a:gs>
            <a:gs pos="90000">
              <a:srgbClr val="00A389"/>
            </a:gs>
          </a:gsLst>
          <a:lin ang="2700000" scaled="0"/>
          <a:tileRect/>
        </a:gradFill>
        <a:effectLst/>
      </p:bgPr>
    </p:bg>
    <p:spTree>
      <p:nvGrpSpPr>
        <p:cNvPr id="1" name=""/>
        <p:cNvGrpSpPr/>
        <p:nvPr/>
      </p:nvGrpSpPr>
      <p:grpSpPr>
        <a:xfrm>
          <a:off x="0" y="0"/>
          <a:ext cx="0" cy="0"/>
          <a:chOff x="0" y="0"/>
          <a:chExt cx="0" cy="0"/>
        </a:xfrm>
      </p:grpSpPr>
      <p:pic>
        <p:nvPicPr>
          <p:cNvPr id="4" name="Microsoft Viva logo" descr="Microsoft Viva logo">
            <a:extLst>
              <a:ext uri="{FF2B5EF4-FFF2-40B4-BE49-F238E27FC236}">
                <a16:creationId xmlns:a16="http://schemas.microsoft.com/office/drawing/2014/main" id="{74C769AE-BECE-4486-17CA-6450807141C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bwMode="invGray">
          <a:xfrm>
            <a:off x="582045" y="586071"/>
            <a:ext cx="1885696" cy="292608"/>
          </a:xfrm>
          <a:prstGeom prst="rect">
            <a:avLst/>
          </a:prstGeom>
        </p:spPr>
      </p:pic>
      <p:sp>
        <p:nvSpPr>
          <p:cNvPr id="3" name="Title 2">
            <a:extLst>
              <a:ext uri="{FF2B5EF4-FFF2-40B4-BE49-F238E27FC236}">
                <a16:creationId xmlns:a16="http://schemas.microsoft.com/office/drawing/2014/main" id="{C2EDE96F-7980-35CB-4496-0A7233005F51}"/>
              </a:ext>
            </a:extLst>
          </p:cNvPr>
          <p:cNvSpPr>
            <a:spLocks noGrp="1"/>
          </p:cNvSpPr>
          <p:nvPr>
            <p:ph type="title" hasCustomPrompt="1"/>
          </p:nvPr>
        </p:nvSpPr>
        <p:spPr>
          <a:xfrm>
            <a:off x="584201" y="2873726"/>
            <a:ext cx="9144000" cy="677065"/>
          </a:xfrm>
        </p:spPr>
        <p:txBody>
          <a:bodyPr anchor="b" anchorCtr="0"/>
          <a:lstStyle>
            <a:lvl1pPr>
              <a:defRPr sz="4400">
                <a:solidFill>
                  <a:schemeClr val="tx1"/>
                </a:solidFill>
                <a:latin typeface="Segoe UI Semilight" panose="020B0402040204020203" pitchFamily="34" charset="0"/>
                <a:cs typeface="Segoe UI Semilight" panose="020B0402040204020203" pitchFamily="34" charset="0"/>
              </a:defRPr>
            </a:lvl1pPr>
          </a:lstStyle>
          <a:p>
            <a:r>
              <a:rPr lang="en-US"/>
              <a:t>Thank you</a:t>
            </a:r>
          </a:p>
        </p:txBody>
      </p:sp>
      <p:sp>
        <p:nvSpPr>
          <p:cNvPr id="5" name="Text Placeholder 4">
            <a:extLst>
              <a:ext uri="{FF2B5EF4-FFF2-40B4-BE49-F238E27FC236}">
                <a16:creationId xmlns:a16="http://schemas.microsoft.com/office/drawing/2014/main" id="{9AA3F035-7468-E4EC-FC47-1ADAA135E207}"/>
              </a:ext>
            </a:extLst>
          </p:cNvPr>
          <p:cNvSpPr>
            <a:spLocks noGrp="1"/>
          </p:cNvSpPr>
          <p:nvPr>
            <p:ph type="body" sz="quarter" idx="12" hasCustomPrompt="1"/>
          </p:nvPr>
        </p:nvSpPr>
        <p:spPr>
          <a:xfrm>
            <a:off x="582042" y="3962401"/>
            <a:ext cx="9144000" cy="307733"/>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Name</a:t>
            </a:r>
          </a:p>
        </p:txBody>
      </p:sp>
      <p:sp>
        <p:nvSpPr>
          <p:cNvPr id="6" name="Text Placeholder 4">
            <a:extLst>
              <a:ext uri="{FF2B5EF4-FFF2-40B4-BE49-F238E27FC236}">
                <a16:creationId xmlns:a16="http://schemas.microsoft.com/office/drawing/2014/main" id="{75611570-5588-E293-E5C8-BFB862DD045F}"/>
              </a:ext>
            </a:extLst>
          </p:cNvPr>
          <p:cNvSpPr>
            <a:spLocks noGrp="1"/>
          </p:cNvSpPr>
          <p:nvPr>
            <p:ph type="body" sz="quarter" idx="14" hasCustomPrompt="1"/>
          </p:nvPr>
        </p:nvSpPr>
        <p:spPr>
          <a:xfrm>
            <a:off x="584201" y="4261495"/>
            <a:ext cx="9144000" cy="246265"/>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Contact information</a:t>
            </a:r>
          </a:p>
        </p:txBody>
      </p:sp>
      <p:sp>
        <p:nvSpPr>
          <p:cNvPr id="2" name="Text Box 3" descr="This is a copyright notice that should be included on the final slide."/>
          <p:cNvSpPr txBox="1">
            <a:spLocks noChangeArrowheads="1"/>
          </p:cNvSpPr>
          <p:nvPr/>
        </p:nvSpPr>
        <p:spPr bwMode="blackWhite">
          <a:xfrm>
            <a:off x="584201" y="6161319"/>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84" eaLnBrk="0" hangingPunct="0"/>
            <a:r>
              <a:rPr lang="en-US" sz="700">
                <a:solidFill>
                  <a:schemeClr val="tx1"/>
                </a:solidFill>
                <a:cs typeface="Segoe UI" pitchFamily="34" charset="0"/>
              </a:rPr>
              <a:t>© Copyright Microsoft Corporation. All rights reserved. </a:t>
            </a:r>
          </a:p>
        </p:txBody>
      </p:sp>
    </p:spTree>
    <p:extLst>
      <p:ext uri="{BB962C8B-B14F-4D97-AF65-F5344CB8AC3E}">
        <p14:creationId xmlns:p14="http://schemas.microsoft.com/office/powerpoint/2010/main" val="209775212"/>
      </p:ext>
    </p:extLst>
  </p:cSld>
  <p:clrMapOvr>
    <a:overrideClrMapping bg1="dk1" tx1="lt1" bg2="dk2" tx2="lt2" accent1="accent1" accent2="accent2" accent3="accent3" accent4="accent4" accent5="accent5" accent6="accent6" hlink="hlink" folHlink="folHlink"/>
  </p:clrMapOvr>
  <p:transition>
    <p:fade/>
  </p:transition>
  <p:hf hdr="0" dt="0"/>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Closing Logo with Photo">
    <p:bg>
      <p:bgPr>
        <a:solidFill>
          <a:srgbClr val="2A446F"/>
        </a:solidFill>
        <a:effectLst/>
      </p:bgPr>
    </p:bg>
    <p:spTree>
      <p:nvGrpSpPr>
        <p:cNvPr id="1" name=""/>
        <p:cNvGrpSpPr/>
        <p:nvPr/>
      </p:nvGrpSpPr>
      <p:grpSpPr>
        <a:xfrm>
          <a:off x="0" y="0"/>
          <a:ext cx="0" cy="0"/>
          <a:chOff x="0" y="0"/>
          <a:chExt cx="0" cy="0"/>
        </a:xfrm>
      </p:grpSpPr>
      <p:pic>
        <p:nvPicPr>
          <p:cNvPr id="7" name="Microsoft Viva logo" descr="Microsoft Viva logo">
            <a:extLst>
              <a:ext uri="{FF2B5EF4-FFF2-40B4-BE49-F238E27FC236}">
                <a16:creationId xmlns:a16="http://schemas.microsoft.com/office/drawing/2014/main" id="{791184DA-6F80-5308-6385-0E294D6B795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bwMode="invGray">
          <a:xfrm>
            <a:off x="582045"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4" y="2873726"/>
            <a:ext cx="4167887" cy="677065"/>
          </a:xfrm>
        </p:spPr>
        <p:txBody>
          <a:bodyPr wrap="square" anchor="b" anchorCtr="0">
            <a:spAutoFit/>
          </a:bodyPr>
          <a:lstStyle>
            <a:lvl1pPr marL="0" algn="l" defTabSz="932736" rtl="0" eaLnBrk="1" latinLnBrk="0" hangingPunct="1">
              <a:lnSpc>
                <a:spcPct val="100000"/>
              </a:lnSpc>
              <a:spcBef>
                <a:spcPct val="0"/>
              </a:spcBef>
              <a:buNone/>
              <a:defRPr lang="en-US" sz="4400" b="0" kern="1200" cap="none" spc="-5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Thank you</a:t>
            </a:r>
          </a:p>
        </p:txBody>
      </p:sp>
      <p:sp>
        <p:nvSpPr>
          <p:cNvPr id="5" name="Text Placeholder 4"/>
          <p:cNvSpPr>
            <a:spLocks noGrp="1"/>
          </p:cNvSpPr>
          <p:nvPr>
            <p:ph type="body" sz="quarter" idx="12" hasCustomPrompt="1"/>
          </p:nvPr>
        </p:nvSpPr>
        <p:spPr>
          <a:xfrm>
            <a:off x="582042" y="3962401"/>
            <a:ext cx="4164584" cy="307733"/>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4" name="Text Placeholder 3">
            <a:extLst>
              <a:ext uri="{FF2B5EF4-FFF2-40B4-BE49-F238E27FC236}">
                <a16:creationId xmlns:a16="http://schemas.microsoft.com/office/drawing/2014/main" id="{8C4598A3-3158-55CB-9A6D-7264D56AF02B}"/>
              </a:ext>
            </a:extLst>
          </p:cNvPr>
          <p:cNvSpPr>
            <a:spLocks noGrp="1"/>
          </p:cNvSpPr>
          <p:nvPr>
            <p:ph type="body" sz="quarter" idx="14" hasCustomPrompt="1"/>
          </p:nvPr>
        </p:nvSpPr>
        <p:spPr>
          <a:xfrm>
            <a:off x="584201" y="4261495"/>
            <a:ext cx="4162425" cy="246265"/>
          </a:xfrm>
        </p:spPr>
        <p:txBody>
          <a:bodyPr/>
          <a:lstStyle>
            <a:lvl1pPr marL="0" indent="0">
              <a:buNone/>
              <a:defRPr sz="1600"/>
            </a:lvl1pPr>
            <a:lvl2pPr marL="228599" indent="0">
              <a:buNone/>
              <a:defRPr/>
            </a:lvl2pPr>
            <a:lvl3pPr marL="457197" indent="0">
              <a:buNone/>
              <a:defRPr/>
            </a:lvl3pPr>
            <a:lvl4pPr marL="661983" indent="0">
              <a:buNone/>
              <a:defRPr/>
            </a:lvl4pPr>
            <a:lvl5pPr marL="855657" indent="0">
              <a:buNone/>
              <a:defRPr/>
            </a:lvl5pPr>
          </a:lstStyle>
          <a:p>
            <a:pPr lvl="0"/>
            <a:r>
              <a:rPr lang="en-US"/>
              <a:t>Company or other information</a:t>
            </a:r>
          </a:p>
        </p:txBody>
      </p:sp>
      <p:sp>
        <p:nvSpPr>
          <p:cNvPr id="10" name="Picture Placeholder 9" descr="This photo is a 'placeholder' only. Drag or drop your photo here, or click and tap the center to insert a photo.">
            <a:extLst>
              <a:ext uri="{FF2B5EF4-FFF2-40B4-BE49-F238E27FC236}">
                <a16:creationId xmlns:a16="http://schemas.microsoft.com/office/drawing/2014/main" id="{937F71D9-5FA1-DECE-2721-B0416707CF7A}"/>
              </a:ext>
            </a:extLst>
          </p:cNvPr>
          <p:cNvSpPr>
            <a:spLocks noGrp="1"/>
          </p:cNvSpPr>
          <p:nvPr>
            <p:ph type="pic" sz="quarter" idx="13"/>
          </p:nvPr>
        </p:nvSpPr>
        <p:spPr>
          <a:xfrm>
            <a:off x="5326065" y="2"/>
            <a:ext cx="6865937" cy="430932"/>
          </a:xfrm>
          <a:blipFill dpi="0" rotWithShape="1">
            <a:blip r:embed="rId4"/>
            <a:srcRect/>
            <a:tile tx="0" ty="0" sx="100000" sy="100000" flip="none" algn="tl"/>
          </a:blipFill>
        </p:spPr>
        <p:txBody>
          <a:bodyPr/>
          <a:lstStyle>
            <a:lvl1pPr marL="0" indent="0">
              <a:buNone/>
              <a:defRPr>
                <a:noFill/>
              </a:defRPr>
            </a:lvl1pPr>
          </a:lstStyle>
          <a:p>
            <a:r>
              <a:rPr lang="en-US"/>
              <a:t>Click icon to add picture</a:t>
            </a:r>
          </a:p>
        </p:txBody>
      </p:sp>
      <p:sp>
        <p:nvSpPr>
          <p:cNvPr id="8" name="Text Box 3" descr="This is a copyright notice that should be included on the final slide.">
            <a:extLst>
              <a:ext uri="{FF2B5EF4-FFF2-40B4-BE49-F238E27FC236}">
                <a16:creationId xmlns:a16="http://schemas.microsoft.com/office/drawing/2014/main" id="{8CA58C26-DE72-1729-C4F7-9FDC215F0E96}"/>
              </a:ext>
            </a:extLst>
          </p:cNvPr>
          <p:cNvSpPr txBox="1">
            <a:spLocks noChangeArrowheads="1"/>
          </p:cNvSpPr>
          <p:nvPr/>
        </p:nvSpPr>
        <p:spPr bwMode="blackWhite">
          <a:xfrm>
            <a:off x="584201" y="6161319"/>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84" eaLnBrk="0" hangingPunct="0"/>
            <a:r>
              <a:rPr lang="en-US" sz="700">
                <a:solidFill>
                  <a:schemeClr val="tx1"/>
                </a:solidFill>
                <a:cs typeface="Segoe UI" pitchFamily="34" charset="0"/>
              </a:rPr>
              <a:t>© Copyright Microsoft Corporation. All rights reserved. </a:t>
            </a:r>
          </a:p>
        </p:txBody>
      </p:sp>
    </p:spTree>
    <p:extLst>
      <p:ext uri="{BB962C8B-B14F-4D97-AF65-F5344CB8AC3E}">
        <p14:creationId xmlns:p14="http://schemas.microsoft.com/office/powerpoint/2010/main" val="40722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2" orient="horz" pos="2496">
          <p15:clr>
            <a:srgbClr val="5ACBF0"/>
          </p15:clr>
        </p15:guide>
        <p15:guide id="3" pos="7719">
          <p15:clr>
            <a:srgbClr val="5ACBF0"/>
          </p15:clr>
        </p15:guide>
        <p15:guide id="5" orient="horz" pos="2160">
          <p15:clr>
            <a:srgbClr val="FBAE40"/>
          </p15:clr>
        </p15:guide>
        <p15:guide id="6" orient="horz" pos="2229">
          <p15:clr>
            <a:srgbClr val="5ACBF0"/>
          </p15:clr>
        </p15:guide>
        <p15:guide id="7" pos="6893">
          <p15:clr>
            <a:srgbClr val="5ACBF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3" y="1436691"/>
            <a:ext cx="11018838" cy="2216123"/>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1">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4" y="6269039"/>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2"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41898005"/>
      </p:ext>
    </p:extLst>
  </p:cSld>
  <p:clrMapOvr>
    <a:overrideClrMapping bg1="dk1" tx1="lt1" bg2="dk2" tx2="lt2" accent1="accent1" accent2="accent2" accent3="accent3" accent4="accent4" accent5="accent5" accent6="accent6" hlink="hlink" folHlink="folHlink"/>
  </p:clrMapOvr>
  <p:transition>
    <p:fade/>
  </p:transition>
  <p:hf hdr="0" dt="0"/>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Section Header">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2535" y="1709740"/>
            <a:ext cx="8632135" cy="2852737"/>
          </a:xfrm>
        </p:spPr>
        <p:txBody>
          <a:bodyPr anchor="ctr">
            <a:normAutofit/>
          </a:bodyPr>
          <a:lstStyle>
            <a:lvl1pPr algn="l">
              <a:defRPr sz="4141">
                <a:solidFill>
                  <a:schemeClr val="bg1"/>
                </a:solidFill>
              </a:defRPr>
            </a:lvl1pPr>
          </a:lstStyle>
          <a:p>
            <a:r>
              <a:rPr lang="en-US"/>
              <a:t>Click to edit Master title style</a:t>
            </a:r>
          </a:p>
        </p:txBody>
      </p:sp>
      <p:sp>
        <p:nvSpPr>
          <p:cNvPr id="7" name="Footer Placeholder 4">
            <a:extLst>
              <a:ext uri="{FF2B5EF4-FFF2-40B4-BE49-F238E27FC236}">
                <a16:creationId xmlns:a16="http://schemas.microsoft.com/office/drawing/2014/main" id="{2730C43E-1F9C-A54D-908F-CCE68D33ED38}"/>
              </a:ext>
            </a:extLst>
          </p:cNvPr>
          <p:cNvSpPr>
            <a:spLocks noGrp="1"/>
          </p:cNvSpPr>
          <p:nvPr>
            <p:ph type="ftr" sz="quarter" idx="11"/>
          </p:nvPr>
        </p:nvSpPr>
        <p:spPr>
          <a:xfrm>
            <a:off x="402539" y="6402387"/>
            <a:ext cx="4114800" cy="365125"/>
          </a:xfrm>
        </p:spPr>
        <p:txBody>
          <a:bodyPr/>
          <a:lstStyle>
            <a:lvl1pPr algn="l">
              <a:defRPr>
                <a:solidFill>
                  <a:schemeClr val="bg1"/>
                </a:solidFill>
              </a:defRPr>
            </a:lvl1pPr>
          </a:lstStyle>
          <a:p>
            <a:r>
              <a:rPr lang="en-US"/>
              <a:t>Yamjam playbook</a:t>
            </a:r>
          </a:p>
        </p:txBody>
      </p:sp>
      <p:sp>
        <p:nvSpPr>
          <p:cNvPr id="8" name="Slide Number Placeholder 5">
            <a:extLst>
              <a:ext uri="{FF2B5EF4-FFF2-40B4-BE49-F238E27FC236}">
                <a16:creationId xmlns:a16="http://schemas.microsoft.com/office/drawing/2014/main" id="{335E268D-46AF-0D43-830A-71F1C76919DD}"/>
              </a:ext>
            </a:extLst>
          </p:cNvPr>
          <p:cNvSpPr>
            <a:spLocks noGrp="1"/>
          </p:cNvSpPr>
          <p:nvPr>
            <p:ph type="sldNum" sz="quarter" idx="12"/>
          </p:nvPr>
        </p:nvSpPr>
        <p:spPr>
          <a:xfrm>
            <a:off x="9034670" y="6402387"/>
            <a:ext cx="2743200" cy="365125"/>
          </a:xfrm>
        </p:spPr>
        <p:txBody>
          <a:bodyPr/>
          <a:lstStyle>
            <a:lvl1pPr>
              <a:defRPr>
                <a:solidFill>
                  <a:schemeClr val="bg1"/>
                </a:solidFill>
              </a:defRPr>
            </a:lvl1pPr>
          </a:lstStyle>
          <a:p>
            <a:fld id="{643A8744-BEB4-8C41-8186-631C306D1A4D}" type="slidenum">
              <a:rPr lang="en-US" smtClean="0"/>
              <a:pPr/>
              <a:t>‹#›</a:t>
            </a:fld>
            <a:endParaRPr lang="en-US"/>
          </a:p>
        </p:txBody>
      </p:sp>
    </p:spTree>
    <p:extLst>
      <p:ext uri="{BB962C8B-B14F-4D97-AF65-F5344CB8AC3E}">
        <p14:creationId xmlns:p14="http://schemas.microsoft.com/office/powerpoint/2010/main" val="315595278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cSld name="Square Content Left Photo">
    <p:spTree>
      <p:nvGrpSpPr>
        <p:cNvPr id="1" name=""/>
        <p:cNvGrpSpPr/>
        <p:nvPr/>
      </p:nvGrpSpPr>
      <p:grpSpPr>
        <a:xfrm>
          <a:off x="0" y="0"/>
          <a:ext cx="0" cy="0"/>
          <a:chOff x="0" y="0"/>
          <a:chExt cx="0" cy="0"/>
        </a:xfrm>
      </p:grpSpPr>
      <p:sp>
        <p:nvSpPr>
          <p:cNvPr id="6" name="Picture Placeholder 4"/>
          <p:cNvSpPr>
            <a:spLocks noGrp="1"/>
          </p:cNvSpPr>
          <p:nvPr>
            <p:ph type="pic" sz="quarter" idx="10"/>
          </p:nvPr>
        </p:nvSpPr>
        <p:spPr bwMode="ltGray">
          <a:xfrm>
            <a:off x="0" y="1"/>
            <a:ext cx="5333728" cy="6856100"/>
          </a:xfrm>
          <a:prstGeom prst="rect">
            <a:avLst/>
          </a:prstGeom>
          <a:blipFill>
            <a:blip r:embed="rId2" cstate="screen">
              <a:extLst>
                <a:ext uri="{28A0092B-C50C-407E-A947-70E740481C1C}">
                  <a14:useLocalDpi xmlns:a14="http://schemas.microsoft.com/office/drawing/2010/main"/>
                </a:ext>
              </a:extLst>
            </a:blip>
            <a:srcRect/>
            <a:stretch>
              <a:fillRect/>
            </a:stretch>
          </a:blipFill>
        </p:spPr>
        <p:txBody>
          <a:bodyPr tIns="548640" anchor="ctr" anchorCtr="0">
            <a:noAutofit/>
          </a:bodyPr>
          <a:lstStyle>
            <a:lvl1pPr marL="0" indent="0" algn="ctr">
              <a:buNone/>
              <a:defRPr sz="1567" b="1" cap="none" baseline="0">
                <a:gradFill>
                  <a:gsLst>
                    <a:gs pos="0">
                      <a:srgbClr val="FFFFFF"/>
                    </a:gs>
                    <a:gs pos="27000">
                      <a:srgbClr val="FFFFFF"/>
                    </a:gs>
                  </a:gsLst>
                  <a:lin ang="5400000" scaled="0"/>
                </a:gradFill>
                <a:latin typeface="+mn-lt"/>
              </a:defRPr>
            </a:lvl1pPr>
          </a:lstStyle>
          <a:p>
            <a:r>
              <a:rPr lang="en-US"/>
              <a:t>Click icon to add picture</a:t>
            </a:r>
          </a:p>
        </p:txBody>
      </p:sp>
      <p:sp>
        <p:nvSpPr>
          <p:cNvPr id="4" name="Text Placeholder 3"/>
          <p:cNvSpPr>
            <a:spLocks noGrp="1"/>
          </p:cNvSpPr>
          <p:nvPr>
            <p:ph type="body" sz="quarter" idx="11"/>
          </p:nvPr>
        </p:nvSpPr>
        <p:spPr>
          <a:xfrm>
            <a:off x="5647476" y="1187644"/>
            <a:ext cx="6274974" cy="1930861"/>
          </a:xfrm>
        </p:spPr>
        <p:txBody>
          <a:bodyPr/>
          <a:lstStyle>
            <a:lvl1pPr marL="0" indent="0">
              <a:buNone/>
              <a:defRPr sz="3136"/>
            </a:lvl1pPr>
            <a:lvl2pPr marL="224052" indent="-224052">
              <a:defRPr sz="2353"/>
            </a:lvl2pPr>
            <a:lvl3pPr marL="448104" indent="-224052">
              <a:defRPr sz="1961"/>
            </a:lvl3pPr>
            <a:lvl4pPr marL="614587" indent="-168038">
              <a:defRPr sz="1764"/>
            </a:lvl4pPr>
            <a:lvl5pPr marL="785738" indent="-171151">
              <a:defRPr sz="1764"/>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hasCustomPrompt="1"/>
          </p:nvPr>
        </p:nvSpPr>
        <p:spPr>
          <a:xfrm>
            <a:off x="5647476" y="289512"/>
            <a:ext cx="6274974" cy="553998"/>
          </a:xfrm>
        </p:spPr>
        <p:txBody>
          <a:bodyPr/>
          <a:lstStyle/>
          <a:p>
            <a:r>
              <a:rPr lang="en-US"/>
              <a:t>Click to edit title style</a:t>
            </a:r>
          </a:p>
        </p:txBody>
      </p:sp>
    </p:spTree>
    <p:extLst>
      <p:ext uri="{BB962C8B-B14F-4D97-AF65-F5344CB8AC3E}">
        <p14:creationId xmlns:p14="http://schemas.microsoft.com/office/powerpoint/2010/main" val="2154411451"/>
      </p:ext>
    </p:extLst>
  </p:cSld>
  <p:clrMapOvr>
    <a:masterClrMapping/>
  </p:clrMapOvr>
  <p:transition>
    <p:fade/>
  </p:transition>
  <p:extLst>
    <p:ext uri="{DCECCB84-F9BA-43D5-87BE-67443E8EF086}">
      <p15:sldGuideLst xmlns:p15="http://schemas.microsoft.com/office/powerpoint/2012/main">
        <p15:guide id="1" pos="3427">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1CB8716-F708-DC31-85CE-57B107D0A624}"/>
              </a:ext>
            </a:extLst>
          </p:cNvPr>
          <p:cNvPicPr>
            <a:picLocks noChangeAspect="1"/>
          </p:cNvPicPr>
          <p:nvPr userDrawn="1"/>
        </p:nvPicPr>
        <p:blipFill rotWithShape="1">
          <a:blip r:embed="rId2"/>
          <a:srcRect l="48978" t="3" r="1022"/>
          <a:stretch/>
        </p:blipFill>
        <p:spPr>
          <a:xfrm>
            <a:off x="6096000" y="1"/>
            <a:ext cx="6096000" cy="6858000"/>
          </a:xfrm>
          <a:prstGeom prst="rect">
            <a:avLst/>
          </a:prstGeom>
        </p:spPr>
      </p:pic>
      <p:sp>
        <p:nvSpPr>
          <p:cNvPr id="2" name="Title 1">
            <a:extLst>
              <a:ext uri="{FF2B5EF4-FFF2-40B4-BE49-F238E27FC236}">
                <a16:creationId xmlns:a16="http://schemas.microsoft.com/office/drawing/2014/main" id="{488C3C3B-45E6-3D6B-E38F-EDC618A95E99}"/>
              </a:ext>
            </a:extLst>
          </p:cNvPr>
          <p:cNvSpPr>
            <a:spLocks noGrp="1"/>
          </p:cNvSpPr>
          <p:nvPr>
            <p:ph type="title"/>
          </p:nvPr>
        </p:nvSpPr>
        <p:spPr>
          <a:xfrm>
            <a:off x="361374" y="1183265"/>
            <a:ext cx="526415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DD88A1A-FE25-D8E6-8C18-2A64C006E462}"/>
              </a:ext>
            </a:extLst>
          </p:cNvPr>
          <p:cNvSpPr>
            <a:spLocks noGrp="1"/>
          </p:cNvSpPr>
          <p:nvPr>
            <p:ph type="body" idx="1"/>
          </p:nvPr>
        </p:nvSpPr>
        <p:spPr>
          <a:xfrm>
            <a:off x="361374" y="4062990"/>
            <a:ext cx="526415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9" name="Picture 8">
            <a:extLst>
              <a:ext uri="{FF2B5EF4-FFF2-40B4-BE49-F238E27FC236}">
                <a16:creationId xmlns:a16="http://schemas.microsoft.com/office/drawing/2014/main" id="{54DC7629-0B21-23EB-628E-93F79B0D773C}"/>
              </a:ext>
            </a:extLst>
          </p:cNvPr>
          <p:cNvPicPr>
            <a:picLocks noChangeAspect="1"/>
          </p:cNvPicPr>
          <p:nvPr userDrawn="1"/>
        </p:nvPicPr>
        <p:blipFill>
          <a:blip r:embed="rId3"/>
          <a:stretch>
            <a:fillRect/>
          </a:stretch>
        </p:blipFill>
        <p:spPr>
          <a:xfrm>
            <a:off x="360796" y="345714"/>
            <a:ext cx="1315604" cy="284121"/>
          </a:xfrm>
          <a:prstGeom prst="rect">
            <a:avLst/>
          </a:prstGeom>
        </p:spPr>
      </p:pic>
    </p:spTree>
    <p:extLst>
      <p:ext uri="{BB962C8B-B14F-4D97-AF65-F5344CB8AC3E}">
        <p14:creationId xmlns:p14="http://schemas.microsoft.com/office/powerpoint/2010/main" val="186087967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Title - Square Photo Right">
    <p:bg>
      <p:bgRef idx="1001">
        <a:schemeClr val="bg1"/>
      </p:bgRef>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50285C0-813F-A744-BFD3-CF358EAC839C}"/>
              </a:ext>
            </a:extLst>
          </p:cNvPr>
          <p:cNvSpPr>
            <a:spLocks noGrp="1"/>
          </p:cNvSpPr>
          <p:nvPr>
            <p:ph type="pic" sz="quarter" idx="10"/>
          </p:nvPr>
        </p:nvSpPr>
        <p:spPr>
          <a:xfrm>
            <a:off x="5299075" y="0"/>
            <a:ext cx="6892925" cy="6858000"/>
          </a:xfrm>
        </p:spPr>
        <p:txBody>
          <a:bodyPr/>
          <a:lstStyle/>
          <a:p>
            <a:r>
              <a:rPr lang="en-US"/>
              <a:t>Click icon to add picture</a:t>
            </a:r>
          </a:p>
        </p:txBody>
      </p:sp>
      <p:sp>
        <p:nvSpPr>
          <p:cNvPr id="6" name="Title 1">
            <a:extLst>
              <a:ext uri="{FF2B5EF4-FFF2-40B4-BE49-F238E27FC236}">
                <a16:creationId xmlns:a16="http://schemas.microsoft.com/office/drawing/2014/main" id="{44B1F25D-69F5-D649-BBA0-613396C764AC}"/>
              </a:ext>
            </a:extLst>
          </p:cNvPr>
          <p:cNvSpPr>
            <a:spLocks noGrp="1"/>
          </p:cNvSpPr>
          <p:nvPr>
            <p:ph type="title" idx="4294967295"/>
          </p:nvPr>
        </p:nvSpPr>
        <p:spPr>
          <a:xfrm>
            <a:off x="584200" y="457200"/>
            <a:ext cx="4416425" cy="553998"/>
          </a:xfrm>
        </p:spPr>
        <p:txBody>
          <a:bodyPr/>
          <a:lstStyle/>
          <a:p>
            <a:r>
              <a:rPr lang="en-US"/>
              <a:t>Click to edit Master title style</a:t>
            </a:r>
          </a:p>
        </p:txBody>
      </p:sp>
      <p:sp>
        <p:nvSpPr>
          <p:cNvPr id="10" name="Text Placeholder 9">
            <a:extLst>
              <a:ext uri="{FF2B5EF4-FFF2-40B4-BE49-F238E27FC236}">
                <a16:creationId xmlns:a16="http://schemas.microsoft.com/office/drawing/2014/main" id="{A8E421BE-E139-D243-8336-8A8C46F7F743}"/>
              </a:ext>
            </a:extLst>
          </p:cNvPr>
          <p:cNvSpPr>
            <a:spLocks noGrp="1"/>
          </p:cNvSpPr>
          <p:nvPr>
            <p:ph type="body" sz="quarter" idx="11"/>
          </p:nvPr>
        </p:nvSpPr>
        <p:spPr>
          <a:xfrm>
            <a:off x="584200" y="1436688"/>
            <a:ext cx="3470275" cy="2302169"/>
          </a:xfrm>
        </p:spPr>
        <p:txBody>
          <a:bodyPr/>
          <a:lstStyle>
            <a:lvl1pPr marL="0" indent="0">
              <a:buFontTx/>
              <a:buNone/>
              <a:defRPr sz="2200"/>
            </a:lvl1pPr>
            <a:lvl2pPr marL="228600" indent="0">
              <a:buFontTx/>
              <a:buNone/>
              <a:defRPr sz="2200"/>
            </a:lvl2pPr>
            <a:lvl3pPr marL="457200" indent="0">
              <a:buFontTx/>
              <a:buNone/>
              <a:defRPr sz="2200"/>
            </a:lvl3pPr>
            <a:lvl4pPr marL="661988" indent="0">
              <a:buFontTx/>
              <a:buNone/>
              <a:defRPr sz="2200"/>
            </a:lvl4pPr>
            <a:lvl5pPr marL="855663" indent="0">
              <a:buFontTx/>
              <a:buNone/>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867929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8" pos="3160">
          <p15:clr>
            <a:srgbClr val="A4A3A4"/>
          </p15:clr>
        </p15:guide>
        <p15:guide id="19" pos="3341">
          <p15:clr>
            <a:srgbClr val="A4A3A4"/>
          </p15:clr>
        </p15:guide>
        <p15:guide id="28" orient="horz" pos="905">
          <p15:clr>
            <a:srgbClr val="5ACBF0"/>
          </p15:clr>
        </p15:guide>
        <p15:guide id="30" orient="horz" pos="288">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slide with photo 2">
    <p:bg>
      <p:bgPr>
        <a:solidFill>
          <a:srgbClr val="F4F3F5"/>
        </a:solidFill>
        <a:effectLst/>
      </p:bgPr>
    </p:bg>
    <p:spTree>
      <p:nvGrpSpPr>
        <p:cNvPr id="1" name=""/>
        <p:cNvGrpSpPr/>
        <p:nvPr/>
      </p:nvGrpSpPr>
      <p:grpSpPr>
        <a:xfrm>
          <a:off x="0" y="0"/>
          <a:ext cx="0" cy="0"/>
          <a:chOff x="0" y="0"/>
          <a:chExt cx="0" cy="0"/>
        </a:xfrm>
      </p:grpSpPr>
      <p:pic>
        <p:nvPicPr>
          <p:cNvPr id="6" name="Microsoft Viva logo" descr="Microsoft Viva logo">
            <a:extLst>
              <a:ext uri="{FF2B5EF4-FFF2-40B4-BE49-F238E27FC236}">
                <a16:creationId xmlns:a16="http://schemas.microsoft.com/office/drawing/2014/main" id="{5BCA20A5-FBD1-9415-8847-839B7618D22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84201"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196572"/>
            <a:ext cx="4167887" cy="1354217"/>
          </a:xfrm>
        </p:spPr>
        <p:txBody>
          <a:bodyPr wrap="square" anchor="b" anchorCtr="0">
            <a:spAutoFit/>
          </a:bodyPr>
          <a:lstStyle>
            <a:lvl1pPr marL="0" algn="l" defTabSz="932742" rtl="0" eaLnBrk="1" latinLnBrk="0" hangingPunct="1">
              <a:lnSpc>
                <a:spcPct val="100000"/>
              </a:lnSpc>
              <a:spcBef>
                <a:spcPct val="0"/>
              </a:spcBef>
              <a:buNone/>
              <a:defRPr lang="en-US" sz="4400" b="0" kern="1200" cap="none" spc="-50" baseline="0" dirty="0">
                <a:ln w="3175">
                  <a:noFill/>
                </a:ln>
                <a:solidFill>
                  <a:schemeClr val="accent1"/>
                </a:solidFill>
                <a:effectLst/>
                <a:latin typeface="Segoe UI Semilight" panose="020B0402040204020203" pitchFamily="34" charset="0"/>
                <a:ea typeface="+mn-ea"/>
                <a:cs typeface="Segoe UI Semilight" panose="020B04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4" name="Text Placeholder 3">
            <a:extLst>
              <a:ext uri="{FF2B5EF4-FFF2-40B4-BE49-F238E27FC236}">
                <a16:creationId xmlns:a16="http://schemas.microsoft.com/office/drawing/2014/main" id="{8C4598A3-3158-55CB-9A6D-7264D56AF02B}"/>
              </a:ext>
            </a:extLst>
          </p:cNvPr>
          <p:cNvSpPr>
            <a:spLocks noGrp="1"/>
          </p:cNvSpPr>
          <p:nvPr>
            <p:ph type="body" sz="quarter" idx="14" hasCustomPrompt="1"/>
          </p:nvPr>
        </p:nvSpPr>
        <p:spPr>
          <a:xfrm>
            <a:off x="584200" y="4261494"/>
            <a:ext cx="4162425"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Company or other information</a:t>
            </a:r>
          </a:p>
        </p:txBody>
      </p:sp>
      <p:sp>
        <p:nvSpPr>
          <p:cNvPr id="10" name="Picture Placeholder 9" descr="This photo is a 'placeholder' only. Drag or drop your photo here, or click and tap the center to insert a photo.">
            <a:extLst>
              <a:ext uri="{FF2B5EF4-FFF2-40B4-BE49-F238E27FC236}">
                <a16:creationId xmlns:a16="http://schemas.microsoft.com/office/drawing/2014/main" id="{937F71D9-5FA1-DECE-2721-B0416707CF7A}"/>
              </a:ext>
            </a:extLst>
          </p:cNvPr>
          <p:cNvSpPr>
            <a:spLocks noGrp="1"/>
          </p:cNvSpPr>
          <p:nvPr>
            <p:ph type="pic" sz="quarter" idx="13"/>
          </p:nvPr>
        </p:nvSpPr>
        <p:spPr>
          <a:xfrm>
            <a:off x="5326063" y="0"/>
            <a:ext cx="6865937" cy="6858000"/>
          </a:xfrm>
          <a:blipFill dpi="0" rotWithShape="1">
            <a:blip r:embed="rId4"/>
            <a:srcRect/>
            <a:tile tx="0" ty="0" sx="100000" sy="100000" flip="none" algn="tl"/>
          </a:blipFill>
        </p:spPr>
        <p:txBody>
          <a:bodyPr/>
          <a:lstStyle>
            <a:lvl1pPr marL="0" indent="0">
              <a:buNone/>
              <a:defRPr>
                <a:noFill/>
              </a:defRPr>
            </a:lvl1pPr>
          </a:lstStyle>
          <a:p>
            <a:r>
              <a:rPr lang="en-US"/>
              <a:t>Click icon to add picture</a:t>
            </a:r>
          </a:p>
        </p:txBody>
      </p:sp>
    </p:spTree>
    <p:extLst>
      <p:ext uri="{BB962C8B-B14F-4D97-AF65-F5344CB8AC3E}">
        <p14:creationId xmlns:p14="http://schemas.microsoft.com/office/powerpoint/2010/main" val="36085464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itle Slide with photo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Microsoft Viva logo" descr="Microsoft Viva logo">
            <a:extLst>
              <a:ext uri="{FF2B5EF4-FFF2-40B4-BE49-F238E27FC236}">
                <a16:creationId xmlns:a16="http://schemas.microsoft.com/office/drawing/2014/main" id="{318C726D-8663-E923-5AF2-6D1C5F533F2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84201"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196572"/>
            <a:ext cx="4167887" cy="1354217"/>
          </a:xfrm>
        </p:spPr>
        <p:txBody>
          <a:bodyPr wrap="square" anchor="b" anchorCtr="0">
            <a:spAutoFit/>
          </a:bodyPr>
          <a:lstStyle>
            <a:lvl1pPr marL="0" algn="l" defTabSz="932742" rtl="0" eaLnBrk="1" latinLnBrk="0" hangingPunct="1">
              <a:lnSpc>
                <a:spcPct val="100000"/>
              </a:lnSpc>
              <a:spcBef>
                <a:spcPct val="0"/>
              </a:spcBef>
              <a:buNone/>
              <a:defRPr lang="en-US" sz="4400" b="0" kern="1200" cap="none" spc="-50" baseline="0" dirty="0">
                <a:ln w="3175">
                  <a:noFill/>
                </a:ln>
                <a:solidFill>
                  <a:schemeClr val="accent1"/>
                </a:solidFill>
                <a:effectLst/>
                <a:latin typeface="Segoe UI Semilight" panose="020B0402040204020203" pitchFamily="34" charset="0"/>
                <a:ea typeface="+mn-ea"/>
                <a:cs typeface="Segoe UI Semilight" panose="020B04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9" name="Text Placeholder 8">
            <a:extLst>
              <a:ext uri="{FF2B5EF4-FFF2-40B4-BE49-F238E27FC236}">
                <a16:creationId xmlns:a16="http://schemas.microsoft.com/office/drawing/2014/main" id="{E9DFAAC8-CE23-F613-6D2B-8569B34EBE0E}"/>
              </a:ext>
            </a:extLst>
          </p:cNvPr>
          <p:cNvSpPr>
            <a:spLocks noGrp="1"/>
          </p:cNvSpPr>
          <p:nvPr>
            <p:ph type="body" sz="quarter" idx="14" hasCustomPrompt="1"/>
          </p:nvPr>
        </p:nvSpPr>
        <p:spPr>
          <a:xfrm>
            <a:off x="584200" y="4261494"/>
            <a:ext cx="4162425"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Company or other information</a:t>
            </a:r>
          </a:p>
        </p:txBody>
      </p:sp>
      <p:sp>
        <p:nvSpPr>
          <p:cNvPr id="10" name="Picture Placeholder 9" descr="This photo is a 'placeholder' only. Drag or drop your photo here, or click and tap the center to insert a photo.">
            <a:extLst>
              <a:ext uri="{FF2B5EF4-FFF2-40B4-BE49-F238E27FC236}">
                <a16:creationId xmlns:a16="http://schemas.microsoft.com/office/drawing/2014/main" id="{937F71D9-5FA1-DECE-2721-B0416707CF7A}"/>
              </a:ext>
            </a:extLst>
          </p:cNvPr>
          <p:cNvSpPr>
            <a:spLocks noGrp="1"/>
          </p:cNvSpPr>
          <p:nvPr>
            <p:ph type="pic" sz="quarter" idx="13"/>
          </p:nvPr>
        </p:nvSpPr>
        <p:spPr>
          <a:xfrm>
            <a:off x="5326063" y="585789"/>
            <a:ext cx="6283325" cy="5683250"/>
          </a:xfrm>
          <a:blipFill dpi="0" rotWithShape="1">
            <a:blip r:embed="rId5"/>
            <a:srcRect/>
            <a:tile tx="0" ty="0" sx="93000" sy="93000" flip="none" algn="tl"/>
          </a:blipFill>
        </p:spPr>
        <p:txBody>
          <a:bodyPr/>
          <a:lstStyle>
            <a:lvl1pPr marL="0" indent="0">
              <a:buNone/>
              <a:defRPr>
                <a:noFill/>
              </a:defRPr>
            </a:lvl1pPr>
          </a:lstStyle>
          <a:p>
            <a:r>
              <a:rPr lang="en-US"/>
              <a:t>Click icon to add picture</a:t>
            </a:r>
          </a:p>
        </p:txBody>
      </p:sp>
    </p:spTree>
    <p:extLst>
      <p:ext uri="{BB962C8B-B14F-4D97-AF65-F5344CB8AC3E}">
        <p14:creationId xmlns:p14="http://schemas.microsoft.com/office/powerpoint/2010/main" val="25787854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le slide with photo 2">
    <p:bg>
      <p:bgPr>
        <a:solidFill>
          <a:srgbClr val="F4F3F5"/>
        </a:solidFill>
        <a:effectLst/>
      </p:bgPr>
    </p:bg>
    <p:spTree>
      <p:nvGrpSpPr>
        <p:cNvPr id="1" name=""/>
        <p:cNvGrpSpPr/>
        <p:nvPr/>
      </p:nvGrpSpPr>
      <p:grpSpPr>
        <a:xfrm>
          <a:off x="0" y="0"/>
          <a:ext cx="0" cy="0"/>
          <a:chOff x="0" y="0"/>
          <a:chExt cx="0" cy="0"/>
        </a:xfrm>
      </p:grpSpPr>
      <p:pic>
        <p:nvPicPr>
          <p:cNvPr id="6" name="Microsoft Viva logo" descr="Microsoft Viva logo">
            <a:extLst>
              <a:ext uri="{FF2B5EF4-FFF2-40B4-BE49-F238E27FC236}">
                <a16:creationId xmlns:a16="http://schemas.microsoft.com/office/drawing/2014/main" id="{5BCA20A5-FBD1-9415-8847-839B7618D22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84201"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196572"/>
            <a:ext cx="4167887" cy="1354217"/>
          </a:xfrm>
        </p:spPr>
        <p:txBody>
          <a:bodyPr wrap="square" anchor="b" anchorCtr="0">
            <a:spAutoFit/>
          </a:bodyPr>
          <a:lstStyle>
            <a:lvl1pPr marL="0" algn="l" defTabSz="932742" rtl="0" eaLnBrk="1" latinLnBrk="0" hangingPunct="1">
              <a:lnSpc>
                <a:spcPct val="100000"/>
              </a:lnSpc>
              <a:spcBef>
                <a:spcPct val="0"/>
              </a:spcBef>
              <a:buNone/>
              <a:defRPr lang="en-US" sz="4400" b="0" kern="1200" cap="none" spc="-50" baseline="0" dirty="0">
                <a:ln w="3175">
                  <a:noFill/>
                </a:ln>
                <a:solidFill>
                  <a:schemeClr val="accent1"/>
                </a:solidFill>
                <a:effectLst/>
                <a:latin typeface="Segoe UI Semilight" panose="020B0402040204020203" pitchFamily="34" charset="0"/>
                <a:ea typeface="+mn-ea"/>
                <a:cs typeface="Segoe UI Semilight" panose="020B04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4" name="Text Placeholder 3">
            <a:extLst>
              <a:ext uri="{FF2B5EF4-FFF2-40B4-BE49-F238E27FC236}">
                <a16:creationId xmlns:a16="http://schemas.microsoft.com/office/drawing/2014/main" id="{8C4598A3-3158-55CB-9A6D-7264D56AF02B}"/>
              </a:ext>
            </a:extLst>
          </p:cNvPr>
          <p:cNvSpPr>
            <a:spLocks noGrp="1"/>
          </p:cNvSpPr>
          <p:nvPr>
            <p:ph type="body" sz="quarter" idx="14" hasCustomPrompt="1"/>
          </p:nvPr>
        </p:nvSpPr>
        <p:spPr>
          <a:xfrm>
            <a:off x="584200" y="4261494"/>
            <a:ext cx="4162425"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Company or other information</a:t>
            </a:r>
          </a:p>
        </p:txBody>
      </p:sp>
      <p:sp>
        <p:nvSpPr>
          <p:cNvPr id="10" name="Picture Placeholder 9" descr="This photo is a 'placeholder' only. Drag or drop your photo here, or click and tap the center to insert a photo.">
            <a:extLst>
              <a:ext uri="{FF2B5EF4-FFF2-40B4-BE49-F238E27FC236}">
                <a16:creationId xmlns:a16="http://schemas.microsoft.com/office/drawing/2014/main" id="{937F71D9-5FA1-DECE-2721-B0416707CF7A}"/>
              </a:ext>
            </a:extLst>
          </p:cNvPr>
          <p:cNvSpPr>
            <a:spLocks noGrp="1"/>
          </p:cNvSpPr>
          <p:nvPr>
            <p:ph type="pic" sz="quarter" idx="13"/>
          </p:nvPr>
        </p:nvSpPr>
        <p:spPr>
          <a:xfrm>
            <a:off x="5326063" y="0"/>
            <a:ext cx="6865937" cy="6858000"/>
          </a:xfrm>
          <a:blipFill dpi="0" rotWithShape="1">
            <a:blip r:embed="rId4"/>
            <a:srcRect/>
            <a:tile tx="0" ty="0" sx="100000" sy="100000" flip="none" algn="tl"/>
          </a:blipFill>
        </p:spPr>
        <p:txBody>
          <a:bodyPr/>
          <a:lstStyle>
            <a:lvl1pPr marL="0" indent="0">
              <a:buNone/>
              <a:defRPr>
                <a:noFill/>
              </a:defRPr>
            </a:lvl1pPr>
          </a:lstStyle>
          <a:p>
            <a:r>
              <a:rPr lang="en-US"/>
              <a:t>Click icon to add picture</a:t>
            </a:r>
          </a:p>
        </p:txBody>
      </p:sp>
    </p:spTree>
    <p:extLst>
      <p:ext uri="{BB962C8B-B14F-4D97-AF65-F5344CB8AC3E}">
        <p14:creationId xmlns:p14="http://schemas.microsoft.com/office/powerpoint/2010/main" val="149468705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le slide illustra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Microsoft Viva logo" descr="Microsoft Viva logo">
            <a:extLst>
              <a:ext uri="{FF2B5EF4-FFF2-40B4-BE49-F238E27FC236}">
                <a16:creationId xmlns:a16="http://schemas.microsoft.com/office/drawing/2014/main" id="{267EAAA3-0163-7FC4-ED5A-CDA76E2ABDB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84201"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196572"/>
            <a:ext cx="4167887" cy="1354217"/>
          </a:xfrm>
        </p:spPr>
        <p:txBody>
          <a:bodyPr wrap="square" anchor="b" anchorCtr="0">
            <a:spAutoFit/>
          </a:bodyPr>
          <a:lstStyle>
            <a:lvl1pPr marL="0" algn="l" defTabSz="932742" rtl="0" eaLnBrk="1" latinLnBrk="0" hangingPunct="1">
              <a:lnSpc>
                <a:spcPct val="100000"/>
              </a:lnSpc>
              <a:spcBef>
                <a:spcPct val="0"/>
              </a:spcBef>
              <a:buNone/>
              <a:defRPr lang="en-US" sz="4400" b="0" kern="1200" cap="none" spc="-5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4" name="Text Placeholder 3">
            <a:extLst>
              <a:ext uri="{FF2B5EF4-FFF2-40B4-BE49-F238E27FC236}">
                <a16:creationId xmlns:a16="http://schemas.microsoft.com/office/drawing/2014/main" id="{4302AA42-37DF-2361-2B0C-9247BB470756}"/>
              </a:ext>
            </a:extLst>
          </p:cNvPr>
          <p:cNvSpPr>
            <a:spLocks noGrp="1"/>
          </p:cNvSpPr>
          <p:nvPr>
            <p:ph type="body" sz="quarter" idx="13" hasCustomPrompt="1"/>
          </p:nvPr>
        </p:nvSpPr>
        <p:spPr>
          <a:xfrm>
            <a:off x="584200" y="4261494"/>
            <a:ext cx="4162425"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Company or other information</a:t>
            </a:r>
          </a:p>
        </p:txBody>
      </p:sp>
    </p:spTree>
    <p:extLst>
      <p:ext uri="{BB962C8B-B14F-4D97-AF65-F5344CB8AC3E}">
        <p14:creationId xmlns:p14="http://schemas.microsoft.com/office/powerpoint/2010/main" val="36480740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slide illustra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Microsoft Viva logo" descr="Microsoft Viva logo">
            <a:extLst>
              <a:ext uri="{FF2B5EF4-FFF2-40B4-BE49-F238E27FC236}">
                <a16:creationId xmlns:a16="http://schemas.microsoft.com/office/drawing/2014/main" id="{80B6C191-A691-AE51-06E2-19F039EFBF0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invGray">
          <a:xfrm>
            <a:off x="582042"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196572"/>
            <a:ext cx="4167887" cy="1354217"/>
          </a:xfrm>
        </p:spPr>
        <p:txBody>
          <a:bodyPr wrap="square" anchor="b" anchorCtr="0">
            <a:spAutoFit/>
          </a:bodyPr>
          <a:lstStyle>
            <a:lvl1pPr marL="0" algn="l" defTabSz="932742" rtl="0" eaLnBrk="1" latinLnBrk="0" hangingPunct="1">
              <a:lnSpc>
                <a:spcPct val="100000"/>
              </a:lnSpc>
              <a:spcBef>
                <a:spcPct val="0"/>
              </a:spcBef>
              <a:buNone/>
              <a:defRPr lang="en-US" sz="4400" b="0" kern="1200" cap="none" spc="-5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6" name="Text Placeholder 5">
            <a:extLst>
              <a:ext uri="{FF2B5EF4-FFF2-40B4-BE49-F238E27FC236}">
                <a16:creationId xmlns:a16="http://schemas.microsoft.com/office/drawing/2014/main" id="{291F2F13-B4B5-1D8E-1A4D-C843CCCC1C13}"/>
              </a:ext>
            </a:extLst>
          </p:cNvPr>
          <p:cNvSpPr>
            <a:spLocks noGrp="1"/>
          </p:cNvSpPr>
          <p:nvPr>
            <p:ph type="body" sz="quarter" idx="13" hasCustomPrompt="1"/>
          </p:nvPr>
        </p:nvSpPr>
        <p:spPr>
          <a:xfrm>
            <a:off x="584200" y="4261494"/>
            <a:ext cx="4162425"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Company or other information</a:t>
            </a:r>
          </a:p>
        </p:txBody>
      </p:sp>
    </p:spTree>
    <p:extLst>
      <p:ext uri="{BB962C8B-B14F-4D97-AF65-F5344CB8AC3E}">
        <p14:creationId xmlns:p14="http://schemas.microsoft.com/office/powerpoint/2010/main" val="3454043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Agend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7F0D2-1F7A-B81D-68D7-C8F417F5E38B}"/>
              </a:ext>
            </a:extLst>
          </p:cNvPr>
          <p:cNvSpPr>
            <a:spLocks noGrp="1"/>
          </p:cNvSpPr>
          <p:nvPr>
            <p:ph type="title" hasCustomPrompt="1"/>
          </p:nvPr>
        </p:nvSpPr>
        <p:spPr>
          <a:xfrm>
            <a:off x="588263" y="3124301"/>
            <a:ext cx="2372425" cy="609398"/>
          </a:xfrm>
          <a:noFill/>
        </p:spPr>
        <p:txBody>
          <a:bodyPr vert="horz" wrap="square" lIns="0" tIns="0" rIns="0" bIns="0" rtlCol="0" anchor="ctr" anchorCtr="0">
            <a:spAutoFit/>
          </a:bodyPr>
          <a:lstStyle>
            <a:lvl1pPr>
              <a:defRPr lang="en-US" sz="4400" dirty="0">
                <a:gradFill>
                  <a:gsLst>
                    <a:gs pos="90000">
                      <a:srgbClr val="FFEF86"/>
                    </a:gs>
                    <a:gs pos="10000">
                      <a:srgbClr val="E535E5"/>
                    </a:gs>
                  </a:gsLst>
                  <a:lin ang="14400000" scaled="0"/>
                </a:gradFill>
                <a:latin typeface="Segoe UI Semilight" panose="020B0402040204020203" pitchFamily="34" charset="0"/>
                <a:cs typeface="Segoe UI Semilight" panose="020B0402040204020203" pitchFamily="34" charset="0"/>
              </a:defRPr>
            </a:lvl1pPr>
          </a:lstStyle>
          <a:p>
            <a:pPr lvl="0">
              <a:lnSpc>
                <a:spcPct val="90000"/>
              </a:lnSpc>
            </a:pPr>
            <a:r>
              <a:rPr lang="en-US"/>
              <a:t>Agenda</a:t>
            </a:r>
          </a:p>
        </p:txBody>
      </p:sp>
      <p:sp>
        <p:nvSpPr>
          <p:cNvPr id="6" name="Content Placeholder 5">
            <a:extLst>
              <a:ext uri="{FF2B5EF4-FFF2-40B4-BE49-F238E27FC236}">
                <a16:creationId xmlns:a16="http://schemas.microsoft.com/office/drawing/2014/main" id="{6FB402F3-D749-B066-5249-6A108410026F}"/>
              </a:ext>
            </a:extLst>
          </p:cNvPr>
          <p:cNvSpPr>
            <a:spLocks noGrp="1"/>
          </p:cNvSpPr>
          <p:nvPr>
            <p:ph sz="quarter" idx="10"/>
          </p:nvPr>
        </p:nvSpPr>
        <p:spPr>
          <a:xfrm>
            <a:off x="4144963" y="2622626"/>
            <a:ext cx="7458075" cy="1612749"/>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9093784"/>
      </p:ext>
    </p:extLst>
  </p:cSld>
  <p:clrMapOvr>
    <a:masterClrMapping/>
  </p:clrMapOvr>
  <p:transition>
    <p:fade/>
  </p:transition>
  <p:extLst>
    <p:ext uri="{DCECCB84-F9BA-43D5-87BE-67443E8EF086}">
      <p15:sldGuideLst xmlns:p15="http://schemas.microsoft.com/office/powerpoint/2012/main">
        <p15:guide id="1" pos="2239">
          <p15:clr>
            <a:srgbClr val="FBAE40"/>
          </p15:clr>
        </p15:guide>
        <p15:guide id="2" pos="1865">
          <p15:clr>
            <a:srgbClr val="FBAE40"/>
          </p15:clr>
        </p15:guide>
        <p15:guide id="3" pos="2611">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Agend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00438"/>
          </a:xfrm>
        </p:spPr>
        <p:txBody>
          <a:bodyPr vert="horz" wrap="square" lIns="0" tIns="0" rIns="0" bIns="0" rtlCol="0">
            <a:spAutoFit/>
          </a:bodyPr>
          <a:lstStyle>
            <a:lvl1pPr>
              <a:defRPr lang="en-US" sz="1600"/>
            </a:lvl1pPr>
            <a:lvl2pPr>
              <a:defRPr lang="en-US" sz="1600"/>
            </a:lvl2pPr>
            <a:lvl3pPr>
              <a:defRPr lang="en-US" sz="1600"/>
            </a:lvl3pPr>
            <a:lvl4pPr>
              <a:defRPr lang="en-US" sz="140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Tree>
    <p:extLst>
      <p:ext uri="{BB962C8B-B14F-4D97-AF65-F5344CB8AC3E}">
        <p14:creationId xmlns:p14="http://schemas.microsoft.com/office/powerpoint/2010/main" val="3298187167"/>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1984314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5016960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3184932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0962890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slide illustra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Microsoft Viva logo" descr="Microsoft Viva logo">
            <a:extLst>
              <a:ext uri="{FF2B5EF4-FFF2-40B4-BE49-F238E27FC236}">
                <a16:creationId xmlns:a16="http://schemas.microsoft.com/office/drawing/2014/main" id="{267EAAA3-0163-7FC4-ED5A-CDA76E2ABD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4201"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196572"/>
            <a:ext cx="4167887" cy="1354217"/>
          </a:xfrm>
        </p:spPr>
        <p:txBody>
          <a:bodyPr wrap="square" anchor="b" anchorCtr="0">
            <a:spAutoFit/>
          </a:bodyPr>
          <a:lstStyle>
            <a:lvl1pPr marL="0" algn="l" defTabSz="932742" rtl="0" eaLnBrk="1" latinLnBrk="0" hangingPunct="1">
              <a:lnSpc>
                <a:spcPct val="100000"/>
              </a:lnSpc>
              <a:spcBef>
                <a:spcPct val="0"/>
              </a:spcBef>
              <a:buNone/>
              <a:defRPr lang="en-US" sz="4400" b="0" kern="1200" cap="none" spc="-5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4" name="Text Placeholder 3">
            <a:extLst>
              <a:ext uri="{FF2B5EF4-FFF2-40B4-BE49-F238E27FC236}">
                <a16:creationId xmlns:a16="http://schemas.microsoft.com/office/drawing/2014/main" id="{4302AA42-37DF-2361-2B0C-9247BB470756}"/>
              </a:ext>
            </a:extLst>
          </p:cNvPr>
          <p:cNvSpPr>
            <a:spLocks noGrp="1"/>
          </p:cNvSpPr>
          <p:nvPr>
            <p:ph type="body" sz="quarter" idx="13" hasCustomPrompt="1"/>
          </p:nvPr>
        </p:nvSpPr>
        <p:spPr>
          <a:xfrm>
            <a:off x="584200" y="4261494"/>
            <a:ext cx="4162425"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Company or other information</a:t>
            </a:r>
          </a:p>
        </p:txBody>
      </p:sp>
    </p:spTree>
    <p:extLst>
      <p:ext uri="{BB962C8B-B14F-4D97-AF65-F5344CB8AC3E}">
        <p14:creationId xmlns:p14="http://schemas.microsoft.com/office/powerpoint/2010/main" val="269039149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341906"/>
          </a:xfrm>
        </p:spPr>
        <p:txBody>
          <a:bodyPr>
            <a:spAutoFit/>
          </a:bodyPr>
          <a:lstStyle>
            <a:lvl1pPr marL="171450" indent="-171450">
              <a:defRPr lang="en-US" sz="2000" dirty="0"/>
            </a:lvl1pPr>
            <a:lvl2pPr marL="342900" indent="-171450">
              <a:defRPr lang="en-US" sz="1600" dirty="0"/>
            </a:lvl2pPr>
            <a:lvl3pPr marL="514350" indent="-171450">
              <a:defRPr lang="en-US" sz="1400" dirty="0"/>
            </a:lvl3pPr>
            <a:lvl4pPr marL="666750" indent="-152400">
              <a:defRPr lang="en-US" sz="1200" dirty="0"/>
            </a:lvl4pPr>
            <a:lvl5pPr marL="793750" indent="-120650">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341906"/>
          </a:xfrm>
        </p:spPr>
        <p:txBody>
          <a:bodyPr>
            <a:spAutoFit/>
          </a:bodyPr>
          <a:lstStyle>
            <a:lvl1pPr marL="171450" indent="-171450">
              <a:defRPr lang="en-US" sz="2000" dirty="0"/>
            </a:lvl1pPr>
            <a:lvl2pPr marL="342900" indent="-171450">
              <a:defRPr lang="en-US" sz="1600" dirty="0"/>
            </a:lvl2pPr>
            <a:lvl3pPr marL="514350" indent="-171450">
              <a:defRPr lang="en-US" sz="1400" dirty="0"/>
            </a:lvl3pPr>
            <a:lvl4pPr marL="685800" indent="-136525">
              <a:defRPr lang="en-US" sz="1200" dirty="0"/>
            </a:lvl4pPr>
            <a:lvl5pPr marL="793750" indent="-120650">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789851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1341906"/>
          </a:xfrm>
        </p:spPr>
        <p:txBody>
          <a:bodyPr/>
          <a:lstStyle>
            <a:lvl1pPr>
              <a:defRPr sz="20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1341906"/>
          </a:xfrm>
        </p:spPr>
        <p:txBody>
          <a:bodyPr/>
          <a:lstStyle>
            <a:lvl1pPr>
              <a:defRPr sz="20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04946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4" name="Text Placeholder 3">
            <a:extLst>
              <a:ext uri="{FF2B5EF4-FFF2-40B4-BE49-F238E27FC236}">
                <a16:creationId xmlns:a16="http://schemas.microsoft.com/office/drawing/2014/main" id="{9990334F-64A4-97A6-3FCA-1FCAEE0A68CC}"/>
              </a:ext>
            </a:extLst>
          </p:cNvPr>
          <p:cNvSpPr>
            <a:spLocks noGrp="1"/>
          </p:cNvSpPr>
          <p:nvPr>
            <p:ph type="body" sz="quarter" idx="20"/>
          </p:nvPr>
        </p:nvSpPr>
        <p:spPr>
          <a:xfrm>
            <a:off x="585217" y="1438275"/>
            <a:ext cx="3264408" cy="615553"/>
          </a:xfrm>
        </p:spPr>
        <p:txBody>
          <a:bodyPr/>
          <a:lstStyle>
            <a:lvl1pPr marL="0" indent="0">
              <a:buNone/>
              <a:defRPr sz="20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283115"/>
            <a:ext cx="3264408" cy="1354217"/>
          </a:xfrm>
        </p:spPr>
        <p:txBody>
          <a:bodyPr vert="horz" wrap="square" lIns="0" tIns="0" rIns="0" bIns="0" rtlCol="0">
            <a:spAutoFit/>
          </a:bodyPr>
          <a:lstStyle>
            <a:lvl1pPr>
              <a:defRPr lang="en-US" sz="1600"/>
            </a:lvl1pPr>
            <a:lvl2pPr>
              <a:defRPr lang="en-US" sz="1600"/>
            </a:lvl2pPr>
            <a:lvl3pPr>
              <a:defRPr lang="en-US" sz="1600"/>
            </a:lvl3pPr>
            <a:lvl4pPr>
              <a:defRPr lang="en-US" sz="140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6" name="Text Placeholder 5">
            <a:extLst>
              <a:ext uri="{FF2B5EF4-FFF2-40B4-BE49-F238E27FC236}">
                <a16:creationId xmlns:a16="http://schemas.microsoft.com/office/drawing/2014/main" id="{56B23FC0-F06F-3CFF-2466-B04AA6D8F046}"/>
              </a:ext>
            </a:extLst>
          </p:cNvPr>
          <p:cNvSpPr>
            <a:spLocks noGrp="1"/>
          </p:cNvSpPr>
          <p:nvPr>
            <p:ph type="body" sz="quarter" idx="21"/>
          </p:nvPr>
        </p:nvSpPr>
        <p:spPr>
          <a:xfrm>
            <a:off x="4463796" y="1438275"/>
            <a:ext cx="3264408" cy="615553"/>
          </a:xfrm>
        </p:spPr>
        <p:txBody>
          <a:bodyPr/>
          <a:lstStyle>
            <a:lvl1pPr marL="0" indent="0">
              <a:buNone/>
              <a:defRPr sz="20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283115"/>
            <a:ext cx="3264408" cy="1354217"/>
          </a:xfrm>
        </p:spPr>
        <p:txBody>
          <a:bodyPr vert="horz" wrap="square" lIns="0" tIns="0" rIns="0" bIns="0" rtlCol="0">
            <a:spAutoFit/>
          </a:bodyPr>
          <a:lstStyle>
            <a:lvl1pPr>
              <a:defRPr lang="en-US" sz="1600"/>
            </a:lvl1pPr>
            <a:lvl2pPr>
              <a:defRPr lang="en-US" sz="1600"/>
            </a:lvl2pPr>
            <a:lvl3pPr>
              <a:defRPr lang="en-US" sz="1600"/>
            </a:lvl3pPr>
            <a:lvl4pPr>
              <a:defRPr lang="en-US" sz="140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8" name="Text Placeholder 7">
            <a:extLst>
              <a:ext uri="{FF2B5EF4-FFF2-40B4-BE49-F238E27FC236}">
                <a16:creationId xmlns:a16="http://schemas.microsoft.com/office/drawing/2014/main" id="{E92F2B7C-E744-4E83-C681-FFA2C221F7F6}"/>
              </a:ext>
            </a:extLst>
          </p:cNvPr>
          <p:cNvSpPr>
            <a:spLocks noGrp="1"/>
          </p:cNvSpPr>
          <p:nvPr>
            <p:ph type="body" sz="quarter" idx="22"/>
          </p:nvPr>
        </p:nvSpPr>
        <p:spPr>
          <a:xfrm>
            <a:off x="8335963" y="1438275"/>
            <a:ext cx="3273425" cy="615553"/>
          </a:xfrm>
        </p:spPr>
        <p:txBody>
          <a:bodyPr/>
          <a:lstStyle>
            <a:lvl1pPr marL="0" indent="0">
              <a:buNone/>
              <a:defRPr sz="20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283115"/>
            <a:ext cx="3264408" cy="1354217"/>
          </a:xfrm>
        </p:spPr>
        <p:txBody>
          <a:bodyPr vert="horz" wrap="square" lIns="0" tIns="0" rIns="0" bIns="0" rtlCol="0">
            <a:spAutoFit/>
          </a:bodyPr>
          <a:lstStyle>
            <a:lvl1pPr>
              <a:defRPr lang="en-US" sz="1600"/>
            </a:lvl1pPr>
            <a:lvl2pPr>
              <a:defRPr lang="en-US" sz="1600"/>
            </a:lvl2pPr>
            <a:lvl3pPr>
              <a:defRPr lang="en-US" sz="1600"/>
            </a:lvl3pPr>
            <a:lvl4pPr>
              <a:defRPr lang="en-US" sz="140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Tree>
    <p:extLst>
      <p:ext uri="{BB962C8B-B14F-4D97-AF65-F5344CB8AC3E}">
        <p14:creationId xmlns:p14="http://schemas.microsoft.com/office/powerpoint/2010/main" val="220957816"/>
      </p:ext>
    </p:extLst>
  </p:cSld>
  <p:clrMapOvr>
    <a:masterClrMapping/>
  </p:clrMapOvr>
  <p:transition>
    <p:fade/>
  </p:transition>
  <p:extLst>
    <p:ext uri="{DCECCB84-F9BA-43D5-87BE-67443E8EF086}">
      <p15:sldGuideLst xmlns:p15="http://schemas.microsoft.com/office/powerpoint/2012/main">
        <p15:guide id="3" orient="horz" pos="1437">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00438"/>
          </a:xfrm>
        </p:spPr>
        <p:txBody>
          <a:bodyPr vert="horz" wrap="square" lIns="0" tIns="0" rIns="0" bIns="0" rtlCol="0">
            <a:spAutoFit/>
          </a:bodyPr>
          <a:lstStyle>
            <a:lvl1pPr>
              <a:defRPr lang="en-US" sz="1600"/>
            </a:lvl1pPr>
            <a:lvl2pPr>
              <a:defRPr lang="en-US" sz="1600"/>
            </a:lvl2pPr>
            <a:lvl3pPr>
              <a:defRPr lang="en-US" sz="1600"/>
            </a:lvl3pPr>
            <a:lvl4pPr>
              <a:defRPr lang="en-US" sz="140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Tree>
    <p:extLst>
      <p:ext uri="{BB962C8B-B14F-4D97-AF65-F5344CB8AC3E}">
        <p14:creationId xmlns:p14="http://schemas.microsoft.com/office/powerpoint/2010/main" val="2998948524"/>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615553"/>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600438"/>
          </a:xfrm>
        </p:spPr>
        <p:txBody>
          <a:bodyPr wrap="square">
            <a:spAutoFit/>
          </a:bodyPr>
          <a:lstStyle>
            <a:lvl1pPr marL="141288" indent="-141288">
              <a:defRPr lang="en-US" sz="1600" dirty="0"/>
            </a:lvl1pPr>
            <a:lvl2pPr marL="285750" indent="-125413">
              <a:defRPr lang="en-US" sz="1600" dirty="0"/>
            </a:lvl2pPr>
            <a:lvl3pPr marL="438150" indent="-133350">
              <a:defRPr lang="en-US" sz="1600" dirty="0"/>
            </a:lvl3pPr>
            <a:lvl4pPr marL="566738" indent="-114300">
              <a:defRPr lang="en-US" sz="1400" dirty="0"/>
            </a:lvl4pPr>
            <a:lvl5pPr marL="685800" indent="-109538">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615553"/>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600438"/>
          </a:xfrm>
        </p:spPr>
        <p:txBody>
          <a:bodyPr wrap="square">
            <a:spAutoFit/>
          </a:bodyPr>
          <a:lstStyle>
            <a:lvl1pPr marL="141288" indent="-141288">
              <a:defRPr lang="en-US" sz="1600" dirty="0"/>
            </a:lvl1pPr>
            <a:lvl2pPr marL="285750" indent="-125413">
              <a:defRPr lang="en-US" sz="1600" dirty="0"/>
            </a:lvl2pPr>
            <a:lvl3pPr marL="438150" indent="-133350">
              <a:defRPr lang="en-US" sz="1600" dirty="0"/>
            </a:lvl3pPr>
            <a:lvl4pPr marL="566738" indent="-114300">
              <a:defRPr lang="en-US" sz="1400" dirty="0"/>
            </a:lvl4pPr>
            <a:lvl5pPr marL="685800" indent="-109538">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615553"/>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600438"/>
          </a:xfrm>
        </p:spPr>
        <p:txBody>
          <a:bodyPr wrap="square">
            <a:spAutoFit/>
          </a:bodyPr>
          <a:lstStyle>
            <a:lvl1pPr marL="141288" indent="-141288">
              <a:defRPr lang="en-US" sz="1600" dirty="0"/>
            </a:lvl1pPr>
            <a:lvl2pPr marL="285750" indent="-125413">
              <a:defRPr lang="en-US" sz="1600" dirty="0"/>
            </a:lvl2pPr>
            <a:lvl3pPr marL="438150" indent="-133350">
              <a:defRPr lang="en-US" sz="1600" dirty="0"/>
            </a:lvl3pPr>
            <a:lvl4pPr marL="566738" indent="-114300">
              <a:defRPr lang="en-US" sz="1400" dirty="0"/>
            </a:lvl4pPr>
            <a:lvl5pPr marL="685800" indent="-109538">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615553"/>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600438"/>
          </a:xfrm>
        </p:spPr>
        <p:txBody>
          <a:bodyPr wrap="square">
            <a:spAutoFit/>
          </a:bodyPr>
          <a:lstStyle>
            <a:lvl1pPr marL="141288" indent="-141288">
              <a:defRPr lang="en-US" sz="1600" dirty="0"/>
            </a:lvl1pPr>
            <a:lvl2pPr marL="285750" indent="-125413">
              <a:defRPr lang="en-US" sz="1600" dirty="0"/>
            </a:lvl2pPr>
            <a:lvl3pPr marL="438150" indent="-133350">
              <a:defRPr lang="en-US" sz="1600" dirty="0"/>
            </a:lvl3pPr>
            <a:lvl4pPr marL="566738" indent="-114300">
              <a:defRPr lang="en-US" sz="1400" dirty="0"/>
            </a:lvl4pPr>
            <a:lvl5pPr marL="685800" indent="-109538">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615553"/>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600438"/>
          </a:xfrm>
        </p:spPr>
        <p:txBody>
          <a:bodyPr wrap="square">
            <a:spAutoFit/>
          </a:bodyPr>
          <a:lstStyle>
            <a:lvl1pPr marL="141288" indent="-141288">
              <a:defRPr lang="en-US" sz="1600" dirty="0"/>
            </a:lvl1pPr>
            <a:lvl2pPr marL="285750" indent="-125413">
              <a:defRPr lang="en-US" sz="1600" dirty="0"/>
            </a:lvl2pPr>
            <a:lvl3pPr marL="438150" indent="-133350">
              <a:defRPr lang="en-US" sz="1600" dirty="0"/>
            </a:lvl3pPr>
            <a:lvl4pPr marL="566738" indent="-114300">
              <a:defRPr lang="en-US" sz="1400" dirty="0"/>
            </a:lvl4pPr>
            <a:lvl5pPr marL="685800" indent="-109538">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8968687"/>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37807401"/>
      </p:ext>
    </p:extLst>
  </p:cSld>
  <p:clrMapOvr>
    <a:masterClrMapping/>
  </p:clrMapOvr>
  <p:transition>
    <p:fade/>
  </p:transition>
  <p:extLst>
    <p:ext uri="{DCECCB84-F9BA-43D5-87BE-67443E8EF086}">
      <p15:sldGuideLst xmlns:p15="http://schemas.microsoft.com/office/powerpoint/2012/main">
        <p15:guide id="16" pos="3840">
          <p15:clr>
            <a:srgbClr val="A4A3A4"/>
          </p15:clr>
        </p15:guide>
        <p15:guide id="28" orient="horz" pos="905">
          <p15:clr>
            <a:srgbClr val="5ACBF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219345058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73502421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41391"/>
            <a:ext cx="9144000" cy="609398"/>
          </a:xfrm>
          <a:noFill/>
        </p:spPr>
        <p:txBody>
          <a:bodyPr vert="horz" wrap="square" lIns="0" tIns="0" rIns="0" bIns="0" rtlCol="0" anchor="b" anchorCtr="0">
            <a:spAutoFit/>
          </a:bodyPr>
          <a:lstStyle>
            <a:lvl1pPr>
              <a:defRPr lang="en-US" sz="4400" dirty="0">
                <a:gradFill>
                  <a:gsLst>
                    <a:gs pos="90000">
                      <a:srgbClr val="FFEF86"/>
                    </a:gs>
                    <a:gs pos="10000">
                      <a:srgbClr val="D92ED0"/>
                    </a:gs>
                  </a:gsLst>
                  <a:lin ang="14400000" scaled="0"/>
                </a:gradFill>
                <a:latin typeface="Segoe UI Semilight" panose="020B0402040204020203" pitchFamily="34" charset="0"/>
                <a:cs typeface="Segoe UI Semilight" panose="020B0402040204020203" pitchFamily="34" charset="0"/>
              </a:defRPr>
            </a:lvl1pPr>
          </a:lstStyle>
          <a:p>
            <a:pPr lvl="0">
              <a:lnSpc>
                <a:spcPct val="90000"/>
              </a:lnSpc>
            </a:pPr>
            <a:r>
              <a:rPr lang="en-US"/>
              <a:t>Demo title</a:t>
            </a:r>
          </a:p>
        </p:txBody>
      </p:sp>
      <p:sp>
        <p:nvSpPr>
          <p:cNvPr id="5" name="Text Placeholder 4"/>
          <p:cNvSpPr>
            <a:spLocks noGrp="1"/>
          </p:cNvSpPr>
          <p:nvPr>
            <p:ph type="body" sz="quarter" idx="12" hasCustomPrompt="1"/>
          </p:nvPr>
        </p:nvSpPr>
        <p:spPr>
          <a:xfrm>
            <a:off x="582042" y="3962400"/>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Speaker name</a:t>
            </a:r>
          </a:p>
        </p:txBody>
      </p:sp>
      <p:sp>
        <p:nvSpPr>
          <p:cNvPr id="4" name="Text Placeholder 3">
            <a:extLst>
              <a:ext uri="{FF2B5EF4-FFF2-40B4-BE49-F238E27FC236}">
                <a16:creationId xmlns:a16="http://schemas.microsoft.com/office/drawing/2014/main" id="{C9042A0B-1457-9C08-A492-776F4426AA6F}"/>
              </a:ext>
            </a:extLst>
          </p:cNvPr>
          <p:cNvSpPr>
            <a:spLocks noGrp="1"/>
          </p:cNvSpPr>
          <p:nvPr>
            <p:ph type="body" sz="quarter" idx="13" hasCustomPrompt="1"/>
          </p:nvPr>
        </p:nvSpPr>
        <p:spPr>
          <a:xfrm>
            <a:off x="584200" y="4261494"/>
            <a:ext cx="9155113"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Company or other information</a:t>
            </a:r>
          </a:p>
        </p:txBody>
      </p:sp>
    </p:spTree>
    <p:extLst>
      <p:ext uri="{BB962C8B-B14F-4D97-AF65-F5344CB8AC3E}">
        <p14:creationId xmlns:p14="http://schemas.microsoft.com/office/powerpoint/2010/main" val="63812540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41391"/>
            <a:ext cx="9144000" cy="609398"/>
          </a:xfrm>
          <a:noFill/>
        </p:spPr>
        <p:txBody>
          <a:bodyPr lIns="0" tIns="0" rIns="0" bIns="0" anchor="b" anchorCtr="0">
            <a:spAutoFit/>
          </a:bodyPr>
          <a:lstStyle>
            <a:lvl1pPr algn="l" defTabSz="932742" rtl="0" eaLnBrk="1" latinLnBrk="0" hangingPunct="1">
              <a:lnSpc>
                <a:spcPct val="90000"/>
              </a:lnSpc>
              <a:spcBef>
                <a:spcPct val="0"/>
              </a:spcBef>
              <a:buNone/>
              <a:defRPr lang="en-US" sz="4400" b="0" kern="1200" cap="none" spc="-5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Demo title</a:t>
            </a:r>
          </a:p>
        </p:txBody>
      </p:sp>
      <p:sp>
        <p:nvSpPr>
          <p:cNvPr id="5" name="Text Placeholder 4"/>
          <p:cNvSpPr>
            <a:spLocks noGrp="1"/>
          </p:cNvSpPr>
          <p:nvPr>
            <p:ph type="body" sz="quarter" idx="12" hasCustomPrompt="1"/>
          </p:nvPr>
        </p:nvSpPr>
        <p:spPr>
          <a:xfrm>
            <a:off x="582042" y="3962400"/>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Speaker name</a:t>
            </a:r>
          </a:p>
        </p:txBody>
      </p:sp>
      <p:sp>
        <p:nvSpPr>
          <p:cNvPr id="4" name="Text Placeholder 3">
            <a:extLst>
              <a:ext uri="{FF2B5EF4-FFF2-40B4-BE49-F238E27FC236}">
                <a16:creationId xmlns:a16="http://schemas.microsoft.com/office/drawing/2014/main" id="{E7CCA0E9-2D89-A4F7-A8A2-D49D3FB68390}"/>
              </a:ext>
            </a:extLst>
          </p:cNvPr>
          <p:cNvSpPr>
            <a:spLocks noGrp="1"/>
          </p:cNvSpPr>
          <p:nvPr>
            <p:ph type="body" sz="quarter" idx="13"/>
          </p:nvPr>
        </p:nvSpPr>
        <p:spPr>
          <a:xfrm>
            <a:off x="584200" y="4261494"/>
            <a:ext cx="9155113"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Tree>
    <p:extLst>
      <p:ext uri="{BB962C8B-B14F-4D97-AF65-F5344CB8AC3E}">
        <p14:creationId xmlns:p14="http://schemas.microsoft.com/office/powerpoint/2010/main" val="409511724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slide illustra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Microsoft Viva logo" descr="Microsoft Viva logo">
            <a:extLst>
              <a:ext uri="{FF2B5EF4-FFF2-40B4-BE49-F238E27FC236}">
                <a16:creationId xmlns:a16="http://schemas.microsoft.com/office/drawing/2014/main" id="{80B6C191-A691-AE51-06E2-19F039EFBF0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bwMode="invGray">
          <a:xfrm>
            <a:off x="582042"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196572"/>
            <a:ext cx="4167887" cy="1354217"/>
          </a:xfrm>
        </p:spPr>
        <p:txBody>
          <a:bodyPr wrap="square" anchor="b" anchorCtr="0">
            <a:spAutoFit/>
          </a:bodyPr>
          <a:lstStyle>
            <a:lvl1pPr marL="0" algn="l" defTabSz="932742" rtl="0" eaLnBrk="1" latinLnBrk="0" hangingPunct="1">
              <a:lnSpc>
                <a:spcPct val="100000"/>
              </a:lnSpc>
              <a:spcBef>
                <a:spcPct val="0"/>
              </a:spcBef>
              <a:buNone/>
              <a:defRPr lang="en-US" sz="4400" b="0" kern="1200" cap="none" spc="-5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6" name="Text Placeholder 5">
            <a:extLst>
              <a:ext uri="{FF2B5EF4-FFF2-40B4-BE49-F238E27FC236}">
                <a16:creationId xmlns:a16="http://schemas.microsoft.com/office/drawing/2014/main" id="{291F2F13-B4B5-1D8E-1A4D-C843CCCC1C13}"/>
              </a:ext>
            </a:extLst>
          </p:cNvPr>
          <p:cNvSpPr>
            <a:spLocks noGrp="1"/>
          </p:cNvSpPr>
          <p:nvPr>
            <p:ph type="body" sz="quarter" idx="13" hasCustomPrompt="1"/>
          </p:nvPr>
        </p:nvSpPr>
        <p:spPr>
          <a:xfrm>
            <a:off x="584200" y="4261494"/>
            <a:ext cx="4162425"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Company or other information</a:t>
            </a:r>
          </a:p>
        </p:txBody>
      </p:sp>
    </p:spTree>
    <p:extLst>
      <p:ext uri="{BB962C8B-B14F-4D97-AF65-F5344CB8AC3E}">
        <p14:creationId xmlns:p14="http://schemas.microsoft.com/office/powerpoint/2010/main" val="390582473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Section 1">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41391"/>
            <a:ext cx="9144000" cy="609398"/>
          </a:xfrm>
          <a:noFill/>
        </p:spPr>
        <p:txBody>
          <a:bodyPr lIns="0" tIns="0" rIns="0" bIns="0" anchor="b" anchorCtr="0">
            <a:spAutoFit/>
          </a:bodyPr>
          <a:lstStyle>
            <a:lvl1pPr algn="l" defTabSz="932742" rtl="0" eaLnBrk="1" latinLnBrk="0" hangingPunct="1">
              <a:lnSpc>
                <a:spcPct val="90000"/>
              </a:lnSpc>
              <a:spcBef>
                <a:spcPct val="0"/>
              </a:spcBef>
              <a:buNone/>
              <a:defRPr lang="en-US" sz="4400" b="0" kern="1200" cap="none" spc="-50" baseline="0" dirty="0">
                <a:ln w="3175">
                  <a:noFill/>
                </a:ln>
                <a:gradFill>
                  <a:gsLst>
                    <a:gs pos="90000">
                      <a:srgbClr val="FFEF86"/>
                    </a:gs>
                    <a:gs pos="50000">
                      <a:srgbClr val="75C5A6"/>
                    </a:gs>
                    <a:gs pos="10000">
                      <a:srgbClr val="28AFE9"/>
                    </a:gs>
                  </a:gsLst>
                  <a:lin ang="14400000" scaled="0"/>
                </a:gradFill>
                <a:effectLst/>
                <a:latin typeface="Segoe UI Semilight" panose="020B0402040204020203" pitchFamily="34" charset="0"/>
                <a:ea typeface="+mn-ea"/>
                <a:cs typeface="Segoe UI Semilight" panose="020B0402040204020203" pitchFamily="34" charset="0"/>
              </a:defRPr>
            </a:lvl1pPr>
          </a:lstStyle>
          <a:p>
            <a:r>
              <a:rPr lang="en-US"/>
              <a:t>Section title</a:t>
            </a:r>
          </a:p>
        </p:txBody>
      </p:sp>
    </p:spTree>
    <p:extLst>
      <p:ext uri="{BB962C8B-B14F-4D97-AF65-F5344CB8AC3E}">
        <p14:creationId xmlns:p14="http://schemas.microsoft.com/office/powerpoint/2010/main" val="10676564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Section 2">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41391"/>
            <a:ext cx="9144000" cy="609398"/>
          </a:xfrm>
          <a:noFill/>
        </p:spPr>
        <p:txBody>
          <a:bodyPr lIns="0" tIns="0" rIns="0" bIns="0" anchor="b" anchorCtr="0">
            <a:spAutoFit/>
          </a:bodyPr>
          <a:lstStyle>
            <a:lvl1pPr algn="l" defTabSz="932742" rtl="0" eaLnBrk="1" latinLnBrk="0" hangingPunct="1">
              <a:lnSpc>
                <a:spcPct val="90000"/>
              </a:lnSpc>
              <a:spcBef>
                <a:spcPct val="0"/>
              </a:spcBef>
              <a:buNone/>
              <a:defRPr lang="en-US" sz="4400" b="0" kern="1200" cap="none" spc="-50" baseline="0" dirty="0">
                <a:ln w="3175">
                  <a:noFill/>
                </a:ln>
                <a:gradFill>
                  <a:gsLst>
                    <a:gs pos="90000">
                      <a:srgbClr val="FFEF86"/>
                    </a:gs>
                    <a:gs pos="10000">
                      <a:srgbClr val="1CD278"/>
                    </a:gs>
                  </a:gsLst>
                  <a:lin ang="14400000" scaled="0"/>
                </a:gradFill>
                <a:effectLst/>
                <a:latin typeface="Segoe UI Semilight" panose="020B0402040204020203" pitchFamily="34" charset="0"/>
                <a:ea typeface="+mn-ea"/>
                <a:cs typeface="Segoe UI Semilight" panose="020B0402040204020203" pitchFamily="34" charset="0"/>
              </a:defRPr>
            </a:lvl1pPr>
          </a:lstStyle>
          <a:p>
            <a:r>
              <a:rPr lang="en-US"/>
              <a:t>Section title</a:t>
            </a:r>
          </a:p>
        </p:txBody>
      </p:sp>
    </p:spTree>
    <p:extLst>
      <p:ext uri="{BB962C8B-B14F-4D97-AF65-F5344CB8AC3E}">
        <p14:creationId xmlns:p14="http://schemas.microsoft.com/office/powerpoint/2010/main" val="17376321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Section 3">
    <p:bg>
      <p:bgPr>
        <a:solidFill>
          <a:srgbClr val="46366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41391"/>
            <a:ext cx="9144000" cy="609398"/>
          </a:xfrm>
          <a:noFill/>
        </p:spPr>
        <p:txBody>
          <a:bodyPr lIns="0" tIns="0" rIns="0" bIns="0" anchor="b" anchorCtr="0">
            <a:spAutoFit/>
          </a:bodyPr>
          <a:lstStyle>
            <a:lvl1pPr algn="l" defTabSz="932742" rtl="0" eaLnBrk="1" latinLnBrk="0" hangingPunct="1">
              <a:lnSpc>
                <a:spcPct val="90000"/>
              </a:lnSpc>
              <a:spcBef>
                <a:spcPct val="0"/>
              </a:spcBef>
              <a:buNone/>
              <a:defRPr lang="en-US" sz="4400" b="0" kern="1200" cap="none" spc="-50" baseline="0" dirty="0">
                <a:ln w="3175">
                  <a:noFill/>
                </a:ln>
                <a:gradFill>
                  <a:gsLst>
                    <a:gs pos="90000">
                      <a:srgbClr val="FFEF86"/>
                    </a:gs>
                    <a:gs pos="10000">
                      <a:srgbClr val="E535E5"/>
                    </a:gs>
                  </a:gsLst>
                  <a:lin ang="14400000" scaled="0"/>
                </a:gradFill>
                <a:effectLst/>
                <a:latin typeface="Segoe UI Semilight" panose="020B0402040204020203" pitchFamily="34" charset="0"/>
                <a:ea typeface="+mn-ea"/>
                <a:cs typeface="Segoe UI Semilight" panose="020B0402040204020203" pitchFamily="34" charset="0"/>
              </a:defRPr>
            </a:lvl1pPr>
          </a:lstStyle>
          <a:p>
            <a:r>
              <a:rPr lang="en-US"/>
              <a:t>Section title</a:t>
            </a:r>
          </a:p>
        </p:txBody>
      </p:sp>
    </p:spTree>
    <p:extLst>
      <p:ext uri="{BB962C8B-B14F-4D97-AF65-F5344CB8AC3E}">
        <p14:creationId xmlns:p14="http://schemas.microsoft.com/office/powerpoint/2010/main" val="416994342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41391"/>
            <a:ext cx="9144000" cy="609398"/>
          </a:xfrm>
          <a:noFill/>
        </p:spPr>
        <p:txBody>
          <a:bodyPr lIns="0" tIns="0" rIns="0" bIns="0" anchor="b" anchorCtr="0">
            <a:spAutoFit/>
          </a:bodyPr>
          <a:lstStyle>
            <a:lvl1pPr algn="l" defTabSz="932742" rtl="0" eaLnBrk="1" latinLnBrk="0" hangingPunct="1">
              <a:lnSpc>
                <a:spcPct val="90000"/>
              </a:lnSpc>
              <a:spcBef>
                <a:spcPct val="0"/>
              </a:spcBef>
              <a:buNone/>
              <a:defRPr lang="en-US" sz="4400" b="0" kern="1200" cap="none" spc="-5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Section title</a:t>
            </a:r>
          </a:p>
        </p:txBody>
      </p:sp>
    </p:spTree>
    <p:extLst>
      <p:ext uri="{BB962C8B-B14F-4D97-AF65-F5344CB8AC3E}">
        <p14:creationId xmlns:p14="http://schemas.microsoft.com/office/powerpoint/2010/main" val="26878266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Quot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05F7F2C-59A9-4E2B-034F-05B733194D6B}"/>
              </a:ext>
            </a:extLst>
          </p:cNvPr>
          <p:cNvSpPr>
            <a:spLocks noGrp="1"/>
          </p:cNvSpPr>
          <p:nvPr>
            <p:ph type="title" hasCustomPrompt="1"/>
          </p:nvPr>
        </p:nvSpPr>
        <p:spPr>
          <a:xfrm>
            <a:off x="369598" y="2941391"/>
            <a:ext cx="9356441" cy="609398"/>
          </a:xfrm>
          <a:noFill/>
        </p:spPr>
        <p:txBody>
          <a:bodyPr wrap="square" lIns="0" tIns="0" rIns="0" bIns="0" anchor="b" anchorCtr="0">
            <a:spAutoFit/>
          </a:bodyPr>
          <a:lstStyle>
            <a:lvl1pPr marL="155448" indent="-155448" algn="l" defTabSz="932742" rtl="0" eaLnBrk="1" latinLnBrk="0" hangingPunct="1">
              <a:lnSpc>
                <a:spcPct val="90000"/>
              </a:lnSpc>
              <a:spcBef>
                <a:spcPct val="0"/>
              </a:spcBef>
              <a:buNone/>
              <a:defRPr lang="en-US" sz="4400" b="0" kern="1200" cap="none" spc="-5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“Quote text”</a:t>
            </a:r>
          </a:p>
        </p:txBody>
      </p:sp>
      <p:sp>
        <p:nvSpPr>
          <p:cNvPr id="8" name="Text Placeholder 4">
            <a:extLst>
              <a:ext uri="{FF2B5EF4-FFF2-40B4-BE49-F238E27FC236}">
                <a16:creationId xmlns:a16="http://schemas.microsoft.com/office/drawing/2014/main" id="{49EC7442-9E8B-4375-C4B2-32309572DD61}"/>
              </a:ext>
            </a:extLst>
          </p:cNvPr>
          <p:cNvSpPr>
            <a:spLocks noGrp="1"/>
          </p:cNvSpPr>
          <p:nvPr>
            <p:ph type="body" sz="quarter" idx="12" hasCustomPrompt="1"/>
          </p:nvPr>
        </p:nvSpPr>
        <p:spPr>
          <a:xfrm>
            <a:off x="582042" y="3962400"/>
            <a:ext cx="9144000"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Name</a:t>
            </a:r>
          </a:p>
        </p:txBody>
      </p:sp>
      <p:sp>
        <p:nvSpPr>
          <p:cNvPr id="9" name="Text Placeholder 4">
            <a:extLst>
              <a:ext uri="{FF2B5EF4-FFF2-40B4-BE49-F238E27FC236}">
                <a16:creationId xmlns:a16="http://schemas.microsoft.com/office/drawing/2014/main" id="{342F6520-30B7-86E6-093E-6B72113BA534}"/>
              </a:ext>
            </a:extLst>
          </p:cNvPr>
          <p:cNvSpPr>
            <a:spLocks noGrp="1"/>
          </p:cNvSpPr>
          <p:nvPr>
            <p:ph type="body" sz="quarter" idx="14" hasCustomPrompt="1"/>
          </p:nvPr>
        </p:nvSpPr>
        <p:spPr>
          <a:xfrm>
            <a:off x="584200" y="4261494"/>
            <a:ext cx="9144000"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Company or position</a:t>
            </a:r>
          </a:p>
        </p:txBody>
      </p:sp>
    </p:spTree>
    <p:extLst>
      <p:ext uri="{BB962C8B-B14F-4D97-AF65-F5344CB8AC3E}">
        <p14:creationId xmlns:p14="http://schemas.microsoft.com/office/powerpoint/2010/main" val="79076528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60">
          <p15:clr>
            <a:srgbClr val="FBAE40"/>
          </p15:clr>
        </p15:guide>
        <p15:guide id="2" orient="horz" pos="1910">
          <p15:clr>
            <a:srgbClr val="FBAE40"/>
          </p15:clr>
        </p15:guide>
        <p15:guide id="3" orient="horz" pos="2506">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Quote with photo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05F7F2C-59A9-4E2B-034F-05B733194D6B}"/>
              </a:ext>
            </a:extLst>
          </p:cNvPr>
          <p:cNvSpPr>
            <a:spLocks noGrp="1"/>
          </p:cNvSpPr>
          <p:nvPr>
            <p:ph type="title" hasCustomPrompt="1"/>
          </p:nvPr>
        </p:nvSpPr>
        <p:spPr>
          <a:xfrm>
            <a:off x="4692313" y="2941391"/>
            <a:ext cx="6917075" cy="609398"/>
          </a:xfrm>
          <a:noFill/>
        </p:spPr>
        <p:txBody>
          <a:bodyPr vert="horz" wrap="square" lIns="0" tIns="0" rIns="0" bIns="0" rtlCol="0" anchor="b" anchorCtr="0">
            <a:spAutoFit/>
          </a:bodyPr>
          <a:lstStyle>
            <a:lvl1pPr marL="173736" indent="-173736">
              <a:defRPr lang="en-US" sz="4400" dirty="0">
                <a:latin typeface="Segoe UI Semilight" panose="020B0402040204020203" pitchFamily="34" charset="0"/>
                <a:cs typeface="Segoe UI Semilight" panose="020B0402040204020203" pitchFamily="34" charset="0"/>
              </a:defRPr>
            </a:lvl1pPr>
          </a:lstStyle>
          <a:p>
            <a:pPr marL="155448" lvl="0" indent="-155448">
              <a:lnSpc>
                <a:spcPct val="90000"/>
              </a:lnSpc>
            </a:pPr>
            <a:r>
              <a:rPr lang="en-US"/>
              <a:t>“Quote text”</a:t>
            </a:r>
          </a:p>
        </p:txBody>
      </p:sp>
      <p:sp>
        <p:nvSpPr>
          <p:cNvPr id="3" name="Picture Placeholder 9" descr="This photo is a 'placeholder' only. Drag or drop your photo here, or click and tap the center to insert a photo.">
            <a:extLst>
              <a:ext uri="{FF2B5EF4-FFF2-40B4-BE49-F238E27FC236}">
                <a16:creationId xmlns:a16="http://schemas.microsoft.com/office/drawing/2014/main" id="{F7FD632A-16A5-2492-41F4-7D9AB3D20436}"/>
              </a:ext>
            </a:extLst>
          </p:cNvPr>
          <p:cNvSpPr>
            <a:spLocks noGrp="1"/>
          </p:cNvSpPr>
          <p:nvPr>
            <p:ph type="pic" sz="quarter" idx="13"/>
          </p:nvPr>
        </p:nvSpPr>
        <p:spPr>
          <a:xfrm>
            <a:off x="584200" y="1643865"/>
            <a:ext cx="3741057" cy="3570270"/>
          </a:xfrm>
          <a:blipFill dpi="0" rotWithShape="1">
            <a:blip r:embed="rId3"/>
            <a:srcRect/>
            <a:tile tx="0" ty="0" sx="55000" sy="55000" flip="none" algn="tl"/>
          </a:blipFill>
        </p:spPr>
        <p:txBody>
          <a:bodyPr>
            <a:noAutofit/>
          </a:bodyPr>
          <a:lstStyle>
            <a:lvl1pPr marL="0" indent="0">
              <a:buNone/>
              <a:defRPr>
                <a:noFill/>
              </a:defRPr>
            </a:lvl1pPr>
          </a:lstStyle>
          <a:p>
            <a:r>
              <a:rPr lang="en-US"/>
              <a:t>Click icon to add picture</a:t>
            </a:r>
          </a:p>
        </p:txBody>
      </p:sp>
      <p:sp>
        <p:nvSpPr>
          <p:cNvPr id="8" name="Text Placeholder 4">
            <a:extLst>
              <a:ext uri="{FF2B5EF4-FFF2-40B4-BE49-F238E27FC236}">
                <a16:creationId xmlns:a16="http://schemas.microsoft.com/office/drawing/2014/main" id="{49EC7442-9E8B-4375-C4B2-32309572DD61}"/>
              </a:ext>
            </a:extLst>
          </p:cNvPr>
          <p:cNvSpPr>
            <a:spLocks noGrp="1"/>
          </p:cNvSpPr>
          <p:nvPr>
            <p:ph type="body" sz="quarter" idx="12" hasCustomPrompt="1"/>
          </p:nvPr>
        </p:nvSpPr>
        <p:spPr>
          <a:xfrm>
            <a:off x="4909456" y="3962400"/>
            <a:ext cx="6699932"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Name</a:t>
            </a:r>
          </a:p>
        </p:txBody>
      </p:sp>
      <p:sp>
        <p:nvSpPr>
          <p:cNvPr id="9" name="Text Placeholder 4">
            <a:extLst>
              <a:ext uri="{FF2B5EF4-FFF2-40B4-BE49-F238E27FC236}">
                <a16:creationId xmlns:a16="http://schemas.microsoft.com/office/drawing/2014/main" id="{342F6520-30B7-86E6-093E-6B72113BA534}"/>
              </a:ext>
            </a:extLst>
          </p:cNvPr>
          <p:cNvSpPr>
            <a:spLocks noGrp="1"/>
          </p:cNvSpPr>
          <p:nvPr>
            <p:ph type="body" sz="quarter" idx="14" hasCustomPrompt="1"/>
          </p:nvPr>
        </p:nvSpPr>
        <p:spPr>
          <a:xfrm>
            <a:off x="4909456" y="4261494"/>
            <a:ext cx="6699932"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Company or position</a:t>
            </a:r>
          </a:p>
        </p:txBody>
      </p:sp>
    </p:spTree>
    <p:extLst>
      <p:ext uri="{BB962C8B-B14F-4D97-AF65-F5344CB8AC3E}">
        <p14:creationId xmlns:p14="http://schemas.microsoft.com/office/powerpoint/2010/main" val="3798678983"/>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orient="horz" pos="1909">
          <p15:clr>
            <a:srgbClr val="FBAE40"/>
          </p15:clr>
        </p15:guide>
        <p15:guide id="3" orient="horz" pos="2506">
          <p15:clr>
            <a:srgbClr val="FBAE4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Screensho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AE75E-50C6-99BB-0848-95941F7B34C7}"/>
              </a:ext>
            </a:extLst>
          </p:cNvPr>
          <p:cNvSpPr>
            <a:spLocks noGrp="1"/>
          </p:cNvSpPr>
          <p:nvPr>
            <p:ph type="title"/>
          </p:nvPr>
        </p:nvSpPr>
        <p:spPr>
          <a:xfrm>
            <a:off x="588263" y="457200"/>
            <a:ext cx="4153600" cy="553998"/>
          </a:xfrm>
        </p:spPr>
        <p:txBody>
          <a:bodyPr/>
          <a:lstStyle/>
          <a:p>
            <a:r>
              <a:rPr lang="en-US"/>
              <a:t>Click to edit Master title style</a:t>
            </a:r>
          </a:p>
        </p:txBody>
      </p:sp>
      <p:sp>
        <p:nvSpPr>
          <p:cNvPr id="6" name="Text Placeholder 5">
            <a:extLst>
              <a:ext uri="{FF2B5EF4-FFF2-40B4-BE49-F238E27FC236}">
                <a16:creationId xmlns:a16="http://schemas.microsoft.com/office/drawing/2014/main" id="{5B232AC0-B16F-5C51-D13C-BDEF058EC2DB}"/>
              </a:ext>
            </a:extLst>
          </p:cNvPr>
          <p:cNvSpPr>
            <a:spLocks noGrp="1"/>
          </p:cNvSpPr>
          <p:nvPr>
            <p:ph type="body" sz="quarter" idx="10"/>
          </p:nvPr>
        </p:nvSpPr>
        <p:spPr>
          <a:xfrm>
            <a:off x="584200" y="2025650"/>
            <a:ext cx="4152900" cy="4243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descr="This photo is a 'placeholder' only. Drag or drop your photo here, or click and tap the center to insert a photo.">
            <a:extLst>
              <a:ext uri="{FF2B5EF4-FFF2-40B4-BE49-F238E27FC236}">
                <a16:creationId xmlns:a16="http://schemas.microsoft.com/office/drawing/2014/main" id="{2F80F494-7A48-2460-9280-FA838B6BB860}"/>
              </a:ext>
            </a:extLst>
          </p:cNvPr>
          <p:cNvSpPr>
            <a:spLocks noGrp="1"/>
          </p:cNvSpPr>
          <p:nvPr>
            <p:ph type="pic" sz="quarter" idx="11" hasCustomPrompt="1"/>
          </p:nvPr>
        </p:nvSpPr>
        <p:spPr>
          <a:xfrm>
            <a:off x="5591174" y="1681165"/>
            <a:ext cx="6601968" cy="3713607"/>
          </a:xfrm>
          <a:prstGeom prst="roundRect">
            <a:avLst>
              <a:gd name="adj" fmla="val 3942"/>
            </a:avLst>
          </a:prstGeom>
          <a:blipFill>
            <a:blip r:embed="rId3"/>
            <a:stretch>
              <a:fillRect/>
            </a:stretch>
          </a:blipFill>
          <a:ln w="254000">
            <a:gradFill flip="none" rotWithShape="1">
              <a:gsLst>
                <a:gs pos="0">
                  <a:srgbClr val="FFFFFF"/>
                </a:gs>
                <a:gs pos="100000">
                  <a:srgbClr val="F2F2F2"/>
                </a:gs>
              </a:gsLst>
              <a:lin ang="2700000" scaled="1"/>
              <a:tileRect/>
            </a:gradFill>
          </a:ln>
          <a:effectLst>
            <a:outerShdw blurRad="127000" dist="63500" dir="2700000" algn="ctr" rotWithShape="0">
              <a:srgbClr val="000000">
                <a:alpha val="25000"/>
              </a:srgbClr>
            </a:outerShdw>
          </a:effectLst>
        </p:spPr>
        <p:txBody>
          <a:bodyPr tIns="1005840">
            <a:noAutofit/>
          </a:bodyPr>
          <a:lstStyle>
            <a:lvl1pPr marL="0" indent="0" algn="ctr">
              <a:buNone/>
              <a:defRPr sz="1400">
                <a:solidFill>
                  <a:srgbClr val="000000"/>
                </a:solidFill>
                <a:latin typeface="+mj-lt"/>
              </a:defRPr>
            </a:lvl1pPr>
          </a:lstStyle>
          <a:p>
            <a:r>
              <a:rPr lang="en-US"/>
              <a:t>Drag and drop your</a:t>
            </a:r>
            <a:br>
              <a:rPr lang="en-US"/>
            </a:br>
            <a:r>
              <a:rPr lang="en-US"/>
              <a:t>photo here or click or</a:t>
            </a:r>
            <a:br>
              <a:rPr lang="en-US"/>
            </a:br>
            <a:r>
              <a:rPr lang="en-US"/>
              <a:t>tap icon below to insert</a:t>
            </a:r>
          </a:p>
        </p:txBody>
      </p:sp>
    </p:spTree>
    <p:extLst>
      <p:ext uri="{BB962C8B-B14F-4D97-AF65-F5344CB8AC3E}">
        <p14:creationId xmlns:p14="http://schemas.microsoft.com/office/powerpoint/2010/main" val="3806604460"/>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pos="2987">
          <p15:clr>
            <a:srgbClr val="FBAE40"/>
          </p15:clr>
        </p15:guide>
        <p15:guide id="4" orient="horz" pos="1276">
          <p15:clr>
            <a:srgbClr val="FBAE40"/>
          </p15:clr>
        </p15:guide>
        <p15:guide id="5" orient="horz" pos="901">
          <p15:clr>
            <a:srgbClr val="FBAE4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Mobile Screensho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AE75E-50C6-99BB-0848-95941F7B34C7}"/>
              </a:ext>
            </a:extLst>
          </p:cNvPr>
          <p:cNvSpPr>
            <a:spLocks noGrp="1"/>
          </p:cNvSpPr>
          <p:nvPr>
            <p:ph type="title"/>
          </p:nvPr>
        </p:nvSpPr>
        <p:spPr>
          <a:xfrm>
            <a:off x="588263" y="457200"/>
            <a:ext cx="4926712" cy="553998"/>
          </a:xfrm>
        </p:spPr>
        <p:txBody>
          <a:bodyPr/>
          <a:lstStyle/>
          <a:p>
            <a:r>
              <a:rPr lang="en-US"/>
              <a:t>Click to edit Master title style</a:t>
            </a:r>
          </a:p>
        </p:txBody>
      </p:sp>
      <p:sp>
        <p:nvSpPr>
          <p:cNvPr id="6" name="Text Placeholder 5">
            <a:extLst>
              <a:ext uri="{FF2B5EF4-FFF2-40B4-BE49-F238E27FC236}">
                <a16:creationId xmlns:a16="http://schemas.microsoft.com/office/drawing/2014/main" id="{5B232AC0-B16F-5C51-D13C-BDEF058EC2DB}"/>
              </a:ext>
            </a:extLst>
          </p:cNvPr>
          <p:cNvSpPr>
            <a:spLocks noGrp="1"/>
          </p:cNvSpPr>
          <p:nvPr>
            <p:ph type="body" sz="quarter" idx="10"/>
          </p:nvPr>
        </p:nvSpPr>
        <p:spPr>
          <a:xfrm>
            <a:off x="584199" y="2025650"/>
            <a:ext cx="4930775" cy="4243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descr="This photo is a 'placeholder' only. Drag or drop your photo here, or click and tap the center to insert a photo.">
            <a:extLst>
              <a:ext uri="{FF2B5EF4-FFF2-40B4-BE49-F238E27FC236}">
                <a16:creationId xmlns:a16="http://schemas.microsoft.com/office/drawing/2014/main" id="{560D4059-8C07-7C46-13EE-577BE9B28E67}"/>
              </a:ext>
            </a:extLst>
          </p:cNvPr>
          <p:cNvSpPr>
            <a:spLocks noGrp="1"/>
          </p:cNvSpPr>
          <p:nvPr>
            <p:ph type="pic" sz="quarter" idx="11" hasCustomPrompt="1"/>
          </p:nvPr>
        </p:nvSpPr>
        <p:spPr>
          <a:xfrm>
            <a:off x="7543802" y="843604"/>
            <a:ext cx="2383621" cy="5166360"/>
          </a:xfrm>
          <a:prstGeom prst="roundRect">
            <a:avLst>
              <a:gd name="adj" fmla="val 3755"/>
            </a:avLst>
          </a:prstGeom>
          <a:blipFill>
            <a:blip r:embed="rId3"/>
            <a:stretch>
              <a:fillRect/>
            </a:stretch>
          </a:blipFill>
          <a:ln w="254000">
            <a:gradFill>
              <a:gsLst>
                <a:gs pos="0">
                  <a:srgbClr val="FFFFFF"/>
                </a:gs>
                <a:gs pos="100000">
                  <a:srgbClr val="F2F2F2"/>
                </a:gs>
              </a:gsLst>
              <a:lin ang="2700000" scaled="0"/>
            </a:gradFill>
          </a:ln>
          <a:effectLst>
            <a:outerShdw blurRad="127000" dist="63500" dir="2700000" algn="ctr" rotWithShape="0">
              <a:srgbClr val="000000">
                <a:alpha val="25000"/>
              </a:srgbClr>
            </a:outerShdw>
          </a:effectLst>
        </p:spPr>
        <p:txBody>
          <a:bodyPr bIns="1005840" anchor="ctr" anchorCtr="0">
            <a:noAutofit/>
          </a:bodyPr>
          <a:lstStyle>
            <a:lvl1pPr marL="0" indent="0" algn="ctr">
              <a:buNone/>
              <a:defRPr sz="1200">
                <a:solidFill>
                  <a:srgbClr val="FFFFFF"/>
                </a:solidFill>
                <a:latin typeface="+mj-lt"/>
              </a:defRPr>
            </a:lvl1pPr>
          </a:lstStyle>
          <a:p>
            <a:r>
              <a:rPr lang="en-US"/>
              <a:t>Drag and drop your photo</a:t>
            </a:r>
            <a:br>
              <a:rPr lang="en-US"/>
            </a:br>
            <a:r>
              <a:rPr lang="en-US"/>
              <a:t>here or click or tap icon</a:t>
            </a:r>
            <a:br>
              <a:rPr lang="en-US"/>
            </a:br>
            <a:r>
              <a:rPr lang="en-US"/>
              <a:t>below to insert</a:t>
            </a:r>
          </a:p>
        </p:txBody>
      </p:sp>
    </p:spTree>
    <p:extLst>
      <p:ext uri="{BB962C8B-B14F-4D97-AF65-F5344CB8AC3E}">
        <p14:creationId xmlns:p14="http://schemas.microsoft.com/office/powerpoint/2010/main" val="817646591"/>
      </p:ext>
    </p:extLst>
  </p:cSld>
  <p:clrMapOvr>
    <a:masterClrMapping/>
  </p:clrMapOvr>
  <p:transition>
    <p:fade/>
  </p:transition>
  <p:extLst>
    <p:ext uri="{DCECCB84-F9BA-43D5-87BE-67443E8EF086}">
      <p15:sldGuideLst xmlns:p15="http://schemas.microsoft.com/office/powerpoint/2012/main">
        <p15:guide id="2" pos="3840">
          <p15:clr>
            <a:srgbClr val="FBAE40"/>
          </p15:clr>
        </p15:guide>
        <p15:guide id="3" pos="3474">
          <p15:clr>
            <a:srgbClr val="FBAE40"/>
          </p15:clr>
        </p15:guide>
        <p15:guide id="4" orient="horz" pos="1276">
          <p15:clr>
            <a:srgbClr val="FBAE40"/>
          </p15:clr>
        </p15:guide>
        <p15:guide id="5" orient="horz" pos="901">
          <p15:clr>
            <a:srgbClr val="FBAE4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959430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937799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Agend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7F0D2-1F7A-B81D-68D7-C8F417F5E38B}"/>
              </a:ext>
            </a:extLst>
          </p:cNvPr>
          <p:cNvSpPr>
            <a:spLocks noGrp="1"/>
          </p:cNvSpPr>
          <p:nvPr>
            <p:ph type="title" hasCustomPrompt="1"/>
          </p:nvPr>
        </p:nvSpPr>
        <p:spPr>
          <a:xfrm>
            <a:off x="588263" y="3124301"/>
            <a:ext cx="2372425" cy="609398"/>
          </a:xfrm>
          <a:noFill/>
        </p:spPr>
        <p:txBody>
          <a:bodyPr vert="horz" wrap="square" lIns="0" tIns="0" rIns="0" bIns="0" rtlCol="0" anchor="ctr" anchorCtr="0">
            <a:spAutoFit/>
          </a:bodyPr>
          <a:lstStyle>
            <a:lvl1pPr>
              <a:defRPr lang="en-US" sz="4400" dirty="0">
                <a:gradFill>
                  <a:gsLst>
                    <a:gs pos="90000">
                      <a:srgbClr val="FFEF86"/>
                    </a:gs>
                    <a:gs pos="10000">
                      <a:srgbClr val="E535E5"/>
                    </a:gs>
                  </a:gsLst>
                  <a:lin ang="14400000" scaled="0"/>
                </a:gradFill>
                <a:latin typeface="Segoe UI Semilight" panose="020B0402040204020203" pitchFamily="34" charset="0"/>
                <a:cs typeface="Segoe UI Semilight" panose="020B0402040204020203" pitchFamily="34" charset="0"/>
              </a:defRPr>
            </a:lvl1pPr>
          </a:lstStyle>
          <a:p>
            <a:pPr lvl="0">
              <a:lnSpc>
                <a:spcPct val="90000"/>
              </a:lnSpc>
            </a:pPr>
            <a:r>
              <a:rPr lang="en-US"/>
              <a:t>Agenda</a:t>
            </a:r>
          </a:p>
        </p:txBody>
      </p:sp>
      <p:sp>
        <p:nvSpPr>
          <p:cNvPr id="6" name="Content Placeholder 5">
            <a:extLst>
              <a:ext uri="{FF2B5EF4-FFF2-40B4-BE49-F238E27FC236}">
                <a16:creationId xmlns:a16="http://schemas.microsoft.com/office/drawing/2014/main" id="{6FB402F3-D749-B066-5249-6A108410026F}"/>
              </a:ext>
            </a:extLst>
          </p:cNvPr>
          <p:cNvSpPr>
            <a:spLocks noGrp="1"/>
          </p:cNvSpPr>
          <p:nvPr>
            <p:ph sz="quarter" idx="10"/>
          </p:nvPr>
        </p:nvSpPr>
        <p:spPr>
          <a:xfrm>
            <a:off x="4144963" y="2622626"/>
            <a:ext cx="7458075" cy="1612749"/>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950544"/>
      </p:ext>
    </p:extLst>
  </p:cSld>
  <p:clrMapOvr>
    <a:masterClrMapping/>
  </p:clrMapOvr>
  <p:transition>
    <p:fade/>
  </p:transition>
  <p:extLst>
    <p:ext uri="{DCECCB84-F9BA-43D5-87BE-67443E8EF086}">
      <p15:sldGuideLst xmlns:p15="http://schemas.microsoft.com/office/powerpoint/2012/main">
        <p15:guide id="1" pos="2239">
          <p15:clr>
            <a:srgbClr val="FBAE40"/>
          </p15:clr>
        </p15:guide>
        <p15:guide id="2" pos="1865">
          <p15:clr>
            <a:srgbClr val="FBAE40"/>
          </p15:clr>
        </p15:guide>
        <p15:guide id="3" pos="2611">
          <p15:clr>
            <a:srgbClr val="FBAE4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861774"/>
          </a:xfrm>
        </p:spPr>
        <p:txBody>
          <a:bodyPr/>
          <a:lstStyle>
            <a:lvl1pPr marL="0" indent="0">
              <a:buNone/>
              <a:defRPr sz="28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0190054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85845714"/>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6958724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82755199"/>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01351375"/>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86872214"/>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1388150"/>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87891789"/>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307777"/>
          </a:xfrm>
        </p:spPr>
        <p:txBody>
          <a:bodyPr/>
          <a:lstStyle>
            <a:lvl1pPr marL="0" indent="0" algn="l">
              <a:spcBef>
                <a:spcPts val="0"/>
              </a:spcBef>
              <a:buNone/>
              <a:defRPr sz="20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307777"/>
          </a:xfrm>
        </p:spPr>
        <p:txBody>
          <a:bodyPr/>
          <a:lstStyle>
            <a:lvl1pPr marL="0" indent="0" algn="l">
              <a:spcBef>
                <a:spcPts val="0"/>
              </a:spcBef>
              <a:buNone/>
              <a:defRPr sz="20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97995842"/>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307777"/>
          </a:xfrm>
        </p:spPr>
        <p:txBody>
          <a:bodyPr/>
          <a:lstStyle>
            <a:lvl1pPr marL="0" indent="0" algn="l">
              <a:spcBef>
                <a:spcPts val="0"/>
              </a:spcBef>
              <a:buNone/>
              <a:defRPr sz="20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307777"/>
          </a:xfrm>
        </p:spPr>
        <p:txBody>
          <a:bodyPr/>
          <a:lstStyle>
            <a:lvl1pPr marL="0" indent="0" algn="l">
              <a:spcBef>
                <a:spcPts val="0"/>
              </a:spcBef>
              <a:buNone/>
              <a:defRPr sz="20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307777"/>
          </a:xfrm>
        </p:spPr>
        <p:txBody>
          <a:bodyPr/>
          <a:lstStyle>
            <a:lvl1pPr marL="0" indent="0" algn="l">
              <a:spcBef>
                <a:spcPts val="0"/>
              </a:spcBef>
              <a:buNone/>
              <a:defRPr sz="20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57650946"/>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Agend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00438"/>
          </a:xfrm>
        </p:spPr>
        <p:txBody>
          <a:bodyPr vert="horz" wrap="square" lIns="0" tIns="0" rIns="0" bIns="0" rtlCol="0">
            <a:spAutoFit/>
          </a:bodyPr>
          <a:lstStyle>
            <a:lvl1pPr>
              <a:defRPr lang="en-US" sz="1600"/>
            </a:lvl1pPr>
            <a:lvl2pPr>
              <a:defRPr lang="en-US" sz="1600"/>
            </a:lvl2pPr>
            <a:lvl3pPr>
              <a:defRPr lang="en-US" sz="1600"/>
            </a:lvl3pPr>
            <a:lvl4pPr>
              <a:defRPr lang="en-US" sz="140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Tree>
    <p:extLst>
      <p:ext uri="{BB962C8B-B14F-4D97-AF65-F5344CB8AC3E}">
        <p14:creationId xmlns:p14="http://schemas.microsoft.com/office/powerpoint/2010/main" val="2280668840"/>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615553"/>
          </a:xfrm>
        </p:spPr>
        <p:txBody>
          <a:bodyPr/>
          <a:lstStyle>
            <a:lvl1pPr marL="0" indent="0" algn="l">
              <a:spcBef>
                <a:spcPts val="0"/>
              </a:spcBef>
              <a:buNone/>
              <a:defRPr sz="20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615553"/>
          </a:xfrm>
        </p:spPr>
        <p:txBody>
          <a:bodyPr/>
          <a:lstStyle>
            <a:lvl1pPr marL="0" indent="0" algn="l">
              <a:spcBef>
                <a:spcPts val="0"/>
              </a:spcBef>
              <a:buNone/>
              <a:defRPr sz="20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615553"/>
          </a:xfrm>
        </p:spPr>
        <p:txBody>
          <a:bodyPr/>
          <a:lstStyle>
            <a:lvl1pPr marL="0" indent="0" algn="l">
              <a:spcBef>
                <a:spcPts val="0"/>
              </a:spcBef>
              <a:buNone/>
              <a:defRPr sz="20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615553"/>
          </a:xfrm>
        </p:spPr>
        <p:txBody>
          <a:bodyPr/>
          <a:lstStyle>
            <a:lvl1pPr marL="0" indent="0" algn="l">
              <a:spcBef>
                <a:spcPts val="0"/>
              </a:spcBef>
              <a:buNone/>
              <a:defRPr sz="20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26763517"/>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307777"/>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307777"/>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1500388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9449875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1351400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9305059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790464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7983836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5826466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941693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0773682"/>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5765221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87284350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Developer Code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337669453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Code Bottom">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34623122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Code Top">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282766585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Code Right s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05374722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Code Left sde">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222225227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Closing logo slide">
    <p:bg>
      <p:bgPr>
        <a:gradFill flip="none" rotWithShape="1">
          <a:gsLst>
            <a:gs pos="10000">
              <a:srgbClr val="254252"/>
            </a:gs>
            <a:gs pos="90000">
              <a:srgbClr val="00A389"/>
            </a:gs>
          </a:gsLst>
          <a:lin ang="2700000" scaled="0"/>
          <a:tileRect/>
        </a:gradFill>
        <a:effectLst/>
      </p:bgPr>
    </p:bg>
    <p:spTree>
      <p:nvGrpSpPr>
        <p:cNvPr id="1" name=""/>
        <p:cNvGrpSpPr/>
        <p:nvPr/>
      </p:nvGrpSpPr>
      <p:grpSpPr>
        <a:xfrm>
          <a:off x="0" y="0"/>
          <a:ext cx="0" cy="0"/>
          <a:chOff x="0" y="0"/>
          <a:chExt cx="0" cy="0"/>
        </a:xfrm>
      </p:grpSpPr>
      <p:pic>
        <p:nvPicPr>
          <p:cNvPr id="4" name="Microsoft Viva logo" descr="Microsoft Viva logo">
            <a:extLst>
              <a:ext uri="{FF2B5EF4-FFF2-40B4-BE49-F238E27FC236}">
                <a16:creationId xmlns:a16="http://schemas.microsoft.com/office/drawing/2014/main" id="{74C769AE-BECE-4486-17CA-6450807141C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invGray">
          <a:xfrm>
            <a:off x="582042" y="586071"/>
            <a:ext cx="1885696" cy="292608"/>
          </a:xfrm>
          <a:prstGeom prst="rect">
            <a:avLst/>
          </a:prstGeom>
        </p:spPr>
      </p:pic>
      <p:sp>
        <p:nvSpPr>
          <p:cNvPr id="3" name="Title 2">
            <a:extLst>
              <a:ext uri="{FF2B5EF4-FFF2-40B4-BE49-F238E27FC236}">
                <a16:creationId xmlns:a16="http://schemas.microsoft.com/office/drawing/2014/main" id="{C2EDE96F-7980-35CB-4496-0A7233005F51}"/>
              </a:ext>
            </a:extLst>
          </p:cNvPr>
          <p:cNvSpPr>
            <a:spLocks noGrp="1"/>
          </p:cNvSpPr>
          <p:nvPr>
            <p:ph type="title" hasCustomPrompt="1"/>
          </p:nvPr>
        </p:nvSpPr>
        <p:spPr>
          <a:xfrm>
            <a:off x="584200" y="2873681"/>
            <a:ext cx="9144000" cy="677108"/>
          </a:xfrm>
        </p:spPr>
        <p:txBody>
          <a:bodyPr anchor="b" anchorCtr="0"/>
          <a:lstStyle>
            <a:lvl1pPr>
              <a:defRPr sz="4400">
                <a:solidFill>
                  <a:schemeClr val="tx1"/>
                </a:solidFill>
                <a:latin typeface="Segoe UI Semilight" panose="020B0402040204020203" pitchFamily="34" charset="0"/>
                <a:cs typeface="Segoe UI Semilight" panose="020B0402040204020203" pitchFamily="34" charset="0"/>
              </a:defRPr>
            </a:lvl1pPr>
          </a:lstStyle>
          <a:p>
            <a:r>
              <a:rPr lang="en-US"/>
              <a:t>Thank you</a:t>
            </a:r>
          </a:p>
        </p:txBody>
      </p:sp>
      <p:sp>
        <p:nvSpPr>
          <p:cNvPr id="5" name="Text Placeholder 4">
            <a:extLst>
              <a:ext uri="{FF2B5EF4-FFF2-40B4-BE49-F238E27FC236}">
                <a16:creationId xmlns:a16="http://schemas.microsoft.com/office/drawing/2014/main" id="{9AA3F035-7468-E4EC-FC47-1ADAA135E207}"/>
              </a:ext>
            </a:extLst>
          </p:cNvPr>
          <p:cNvSpPr>
            <a:spLocks noGrp="1"/>
          </p:cNvSpPr>
          <p:nvPr>
            <p:ph type="body" sz="quarter" idx="12" hasCustomPrompt="1"/>
          </p:nvPr>
        </p:nvSpPr>
        <p:spPr>
          <a:xfrm>
            <a:off x="582042" y="3962400"/>
            <a:ext cx="9144000"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Name</a:t>
            </a:r>
          </a:p>
        </p:txBody>
      </p:sp>
      <p:sp>
        <p:nvSpPr>
          <p:cNvPr id="6" name="Text Placeholder 4">
            <a:extLst>
              <a:ext uri="{FF2B5EF4-FFF2-40B4-BE49-F238E27FC236}">
                <a16:creationId xmlns:a16="http://schemas.microsoft.com/office/drawing/2014/main" id="{75611570-5588-E293-E5C8-BFB862DD045F}"/>
              </a:ext>
            </a:extLst>
          </p:cNvPr>
          <p:cNvSpPr>
            <a:spLocks noGrp="1"/>
          </p:cNvSpPr>
          <p:nvPr>
            <p:ph type="body" sz="quarter" idx="14" hasCustomPrompt="1"/>
          </p:nvPr>
        </p:nvSpPr>
        <p:spPr>
          <a:xfrm>
            <a:off x="584200" y="4261494"/>
            <a:ext cx="9144000"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Contact information</a:t>
            </a:r>
          </a:p>
        </p:txBody>
      </p:sp>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spTree>
    <p:extLst>
      <p:ext uri="{BB962C8B-B14F-4D97-AF65-F5344CB8AC3E}">
        <p14:creationId xmlns:p14="http://schemas.microsoft.com/office/powerpoint/2010/main" val="50929361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Closing Logo with Photo">
    <p:bg>
      <p:bgPr>
        <a:solidFill>
          <a:srgbClr val="2A446F"/>
        </a:solidFill>
        <a:effectLst/>
      </p:bgPr>
    </p:bg>
    <p:spTree>
      <p:nvGrpSpPr>
        <p:cNvPr id="1" name=""/>
        <p:cNvGrpSpPr/>
        <p:nvPr/>
      </p:nvGrpSpPr>
      <p:grpSpPr>
        <a:xfrm>
          <a:off x="0" y="0"/>
          <a:ext cx="0" cy="0"/>
          <a:chOff x="0" y="0"/>
          <a:chExt cx="0" cy="0"/>
        </a:xfrm>
      </p:grpSpPr>
      <p:pic>
        <p:nvPicPr>
          <p:cNvPr id="7" name="Microsoft Viva logo" descr="Microsoft Viva logo">
            <a:extLst>
              <a:ext uri="{FF2B5EF4-FFF2-40B4-BE49-F238E27FC236}">
                <a16:creationId xmlns:a16="http://schemas.microsoft.com/office/drawing/2014/main" id="{791184DA-6F80-5308-6385-0E294D6B795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invGray">
          <a:xfrm>
            <a:off x="582042"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873681"/>
            <a:ext cx="4167887" cy="677108"/>
          </a:xfrm>
        </p:spPr>
        <p:txBody>
          <a:bodyPr wrap="square" anchor="b" anchorCtr="0">
            <a:spAutoFit/>
          </a:bodyPr>
          <a:lstStyle>
            <a:lvl1pPr marL="0" algn="l" defTabSz="932742" rtl="0" eaLnBrk="1" latinLnBrk="0" hangingPunct="1">
              <a:lnSpc>
                <a:spcPct val="100000"/>
              </a:lnSpc>
              <a:spcBef>
                <a:spcPct val="0"/>
              </a:spcBef>
              <a:buNone/>
              <a:defRPr lang="en-US" sz="4400" b="0" kern="1200" cap="none" spc="-5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Thank you</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4" name="Text Placeholder 3">
            <a:extLst>
              <a:ext uri="{FF2B5EF4-FFF2-40B4-BE49-F238E27FC236}">
                <a16:creationId xmlns:a16="http://schemas.microsoft.com/office/drawing/2014/main" id="{8C4598A3-3158-55CB-9A6D-7264D56AF02B}"/>
              </a:ext>
            </a:extLst>
          </p:cNvPr>
          <p:cNvSpPr>
            <a:spLocks noGrp="1"/>
          </p:cNvSpPr>
          <p:nvPr>
            <p:ph type="body" sz="quarter" idx="14" hasCustomPrompt="1"/>
          </p:nvPr>
        </p:nvSpPr>
        <p:spPr>
          <a:xfrm>
            <a:off x="584200" y="4261494"/>
            <a:ext cx="4162425"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Company or other information</a:t>
            </a:r>
          </a:p>
        </p:txBody>
      </p:sp>
      <p:sp>
        <p:nvSpPr>
          <p:cNvPr id="10" name="Picture Placeholder 9" descr="This photo is a 'placeholder' only. Drag or drop your photo here, or click and tap the center to insert a photo.">
            <a:extLst>
              <a:ext uri="{FF2B5EF4-FFF2-40B4-BE49-F238E27FC236}">
                <a16:creationId xmlns:a16="http://schemas.microsoft.com/office/drawing/2014/main" id="{937F71D9-5FA1-DECE-2721-B0416707CF7A}"/>
              </a:ext>
            </a:extLst>
          </p:cNvPr>
          <p:cNvSpPr>
            <a:spLocks noGrp="1"/>
          </p:cNvSpPr>
          <p:nvPr>
            <p:ph type="pic" sz="quarter" idx="13"/>
          </p:nvPr>
        </p:nvSpPr>
        <p:spPr>
          <a:xfrm>
            <a:off x="5326063" y="0"/>
            <a:ext cx="6865937" cy="6858000"/>
          </a:xfrm>
          <a:blipFill dpi="0" rotWithShape="1">
            <a:blip r:embed="rId4"/>
            <a:srcRect/>
            <a:tile tx="0" ty="0" sx="100000" sy="100000" flip="none" algn="tl"/>
          </a:blipFill>
        </p:spPr>
        <p:txBody>
          <a:bodyPr/>
          <a:lstStyle>
            <a:lvl1pPr marL="0" indent="0">
              <a:buNone/>
              <a:defRPr>
                <a:noFill/>
              </a:defRPr>
            </a:lvl1pPr>
          </a:lstStyle>
          <a:p>
            <a:r>
              <a:rPr lang="en-US"/>
              <a:t>Click icon to add picture</a:t>
            </a:r>
          </a:p>
        </p:txBody>
      </p:sp>
      <p:sp>
        <p:nvSpPr>
          <p:cNvPr id="8" name="Text Box 3" descr="This is a copyright notice that should be included on the final slide.">
            <a:extLst>
              <a:ext uri="{FF2B5EF4-FFF2-40B4-BE49-F238E27FC236}">
                <a16:creationId xmlns:a16="http://schemas.microsoft.com/office/drawing/2014/main" id="{8CA58C26-DE72-1729-C4F7-9FDC215F0E96}"/>
              </a:ext>
            </a:extLst>
          </p:cNvPr>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spTree>
    <p:extLst>
      <p:ext uri="{BB962C8B-B14F-4D97-AF65-F5344CB8AC3E}">
        <p14:creationId xmlns:p14="http://schemas.microsoft.com/office/powerpoint/2010/main" val="5660290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36606101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cSld name="Feature slid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71499" y="457200"/>
            <a:ext cx="3695701" cy="1107996"/>
          </a:xfrm>
        </p:spPr>
        <p:txBody>
          <a:bodyPr wrap="square" anchor="t" anchorCtr="0">
            <a:spAutoFit/>
          </a:bodyPr>
          <a:lstStyle>
            <a:lvl1pPr>
              <a:defRPr sz="3600">
                <a:solidFill>
                  <a:schemeClr val="tx1"/>
                </a:solidFill>
              </a:defRPr>
            </a:lvl1pPr>
          </a:lstStyle>
          <a:p>
            <a:r>
              <a:rPr lang="en-US"/>
              <a:t>Click to edit Master title style</a:t>
            </a:r>
          </a:p>
        </p:txBody>
      </p:sp>
      <p:sp>
        <p:nvSpPr>
          <p:cNvPr id="4" name="Text Placeholder 3"/>
          <p:cNvSpPr>
            <a:spLocks noGrp="1"/>
          </p:cNvSpPr>
          <p:nvPr>
            <p:ph type="body" sz="quarter" idx="10"/>
          </p:nvPr>
        </p:nvSpPr>
        <p:spPr>
          <a:xfrm>
            <a:off x="571500" y="3127379"/>
            <a:ext cx="3695700" cy="603242"/>
          </a:xfrm>
        </p:spPr>
        <p:txBody>
          <a:bodyPr wrap="square" anchor="ctr" anchorCtr="0">
            <a:spAutoFit/>
          </a:bodyPr>
          <a:lstStyle>
            <a:lvl1pPr marL="0" indent="0">
              <a:spcBef>
                <a:spcPts val="1200"/>
              </a:spcBef>
              <a:buNone/>
              <a:defRPr sz="2000">
                <a:solidFill>
                  <a:schemeClr val="tx1"/>
                </a:solidFill>
              </a:defRPr>
            </a:lvl1pPr>
            <a:lvl2pPr marL="0" indent="0">
              <a:buNone/>
              <a:defRPr sz="1600"/>
            </a:lvl2pPr>
            <a:lvl3pPr marL="228600" indent="0">
              <a:buNone/>
              <a:defRPr/>
            </a:lvl3pPr>
            <a:lvl4pPr marL="457200" indent="0">
              <a:buNone/>
              <a:defRPr/>
            </a:lvl4pPr>
            <a:lvl5pPr marL="685800" indent="0">
              <a:buNone/>
              <a:defRPr/>
            </a:lvl5pPr>
          </a:lstStyle>
          <a:p>
            <a:pPr lvl="0"/>
            <a:r>
              <a:rPr lang="en-US"/>
              <a:t>Click to edit Master text styles</a:t>
            </a:r>
          </a:p>
          <a:p>
            <a:pPr lvl="1"/>
            <a:r>
              <a:rPr lang="en-US"/>
              <a:t>Second level</a:t>
            </a:r>
          </a:p>
        </p:txBody>
      </p:sp>
      <p:sp>
        <p:nvSpPr>
          <p:cNvPr id="3" name="Picture Placeholder 2">
            <a:extLst>
              <a:ext uri="{FF2B5EF4-FFF2-40B4-BE49-F238E27FC236}">
                <a16:creationId xmlns:a16="http://schemas.microsoft.com/office/drawing/2014/main" id="{4067C7C5-F2AA-4FC9-BA35-9771C1BF716F}"/>
              </a:ext>
            </a:extLst>
          </p:cNvPr>
          <p:cNvSpPr>
            <a:spLocks noGrp="1"/>
          </p:cNvSpPr>
          <p:nvPr>
            <p:ph type="pic" sz="quarter" idx="11"/>
          </p:nvPr>
        </p:nvSpPr>
        <p:spPr>
          <a:xfrm>
            <a:off x="4739951" y="1"/>
            <a:ext cx="7452049" cy="6858000"/>
          </a:xfrm>
        </p:spPr>
        <p:txBody>
          <a:bodyPr/>
          <a:lstStyle/>
          <a:p>
            <a:r>
              <a:rPr lang="en-US"/>
              <a:t>Click icon to add picture</a:t>
            </a:r>
          </a:p>
        </p:txBody>
      </p:sp>
    </p:spTree>
    <p:extLst>
      <p:ext uri="{BB962C8B-B14F-4D97-AF65-F5344CB8AC3E}">
        <p14:creationId xmlns:p14="http://schemas.microsoft.com/office/powerpoint/2010/main" val="195156691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872">
          <p15:clr>
            <a:srgbClr val="C35EA4"/>
          </p15:clr>
        </p15:guide>
        <p15:guide id="4" orient="horz" pos="1464">
          <p15:clr>
            <a:srgbClr val="C35EA4"/>
          </p15:clr>
        </p15:guide>
        <p15:guide id="5" pos="2688">
          <p15:clr>
            <a:srgbClr val="C35EA4"/>
          </p15:clr>
        </p15:guide>
        <p15:guide id="6" pos="5280">
          <p15:clr>
            <a:srgbClr val="FBAE40"/>
          </p15:clr>
        </p15:guide>
        <p15:guide id="7" orient="horz" pos="2160">
          <p15:clr>
            <a:srgbClr val="C35EA4"/>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D42C5-7E48-1ADA-AEBB-3E8A650166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30D58E-03DE-5C47-930F-9E36CBEF33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B8BBA9-50B8-0385-56F7-2BAB893461AD}"/>
              </a:ext>
            </a:extLst>
          </p:cNvPr>
          <p:cNvSpPr>
            <a:spLocks noGrp="1"/>
          </p:cNvSpPr>
          <p:nvPr>
            <p:ph type="dt" sz="half" idx="10"/>
          </p:nvPr>
        </p:nvSpPr>
        <p:spPr/>
        <p:txBody>
          <a:bodyPr/>
          <a:lstStyle/>
          <a:p>
            <a:fld id="{2DBB26CE-C06E-4352-ACB2-43D6161C1004}" type="datetimeFigureOut">
              <a:rPr lang="en-US" smtClean="0"/>
              <a:t>3/8/2024</a:t>
            </a:fld>
            <a:endParaRPr lang="en-US"/>
          </a:p>
        </p:txBody>
      </p:sp>
      <p:sp>
        <p:nvSpPr>
          <p:cNvPr id="5" name="Footer Placeholder 4">
            <a:extLst>
              <a:ext uri="{FF2B5EF4-FFF2-40B4-BE49-F238E27FC236}">
                <a16:creationId xmlns:a16="http://schemas.microsoft.com/office/drawing/2014/main" id="{4E278A9A-3F02-43DD-2229-59746CD552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424211-E1B1-EE92-5D2B-6227953E30DA}"/>
              </a:ext>
            </a:extLst>
          </p:cNvPr>
          <p:cNvSpPr>
            <a:spLocks noGrp="1"/>
          </p:cNvSpPr>
          <p:nvPr>
            <p:ph type="sldNum" sz="quarter" idx="12"/>
          </p:nvPr>
        </p:nvSpPr>
        <p:spPr/>
        <p:txBody>
          <a:bodyPr/>
          <a:lstStyle/>
          <a:p>
            <a:fld id="{576A7A5F-8565-47B2-9777-2DC3273D8D5B}" type="slidenum">
              <a:rPr lang="en-US" smtClean="0"/>
              <a:t>‹#›</a:t>
            </a:fld>
            <a:endParaRPr lang="en-US"/>
          </a:p>
        </p:txBody>
      </p:sp>
    </p:spTree>
    <p:extLst>
      <p:ext uri="{BB962C8B-B14F-4D97-AF65-F5344CB8AC3E}">
        <p14:creationId xmlns:p14="http://schemas.microsoft.com/office/powerpoint/2010/main" val="3596175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147978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FD34F92-A5C3-4099-B24A-30B041F86FD8}"/>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4" imgW="540" imgH="541" progId="TCLayout.ActiveDocument.1">
                  <p:embed/>
                </p:oleObj>
              </mc:Choice>
              <mc:Fallback>
                <p:oleObj name="think-cell Slide" r:id="rId4" imgW="540" imgH="541" progId="TCLayout.ActiveDocument.1">
                  <p:embed/>
                  <p:pic>
                    <p:nvPicPr>
                      <p:cNvPr id="3" name="Object 2" hidden="1">
                        <a:extLst>
                          <a:ext uri="{FF2B5EF4-FFF2-40B4-BE49-F238E27FC236}">
                            <a16:creationId xmlns:a16="http://schemas.microsoft.com/office/drawing/2014/main" id="{3FD34F92-A5C3-4099-B24A-30B041F86FD8}"/>
                          </a:ext>
                        </a:extLst>
                      </p:cNvPr>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5E7BED0D-585D-458B-879F-069437D6E1EF}"/>
              </a:ext>
            </a:extLst>
          </p:cNvPr>
          <p:cNvSpPr/>
          <p:nvPr userDrawn="1">
            <p:custDataLst>
              <p:tags r:id="rId2"/>
            </p:custDataLst>
          </p:nvPr>
        </p:nvSpPr>
        <p:spPr>
          <a:xfrm>
            <a:off x="0" y="0"/>
            <a:ext cx="158750" cy="158750"/>
          </a:xfrm>
          <a:prstGeom prst="rect">
            <a:avLst/>
          </a:prstGeom>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Segoe UI Semibold" panose="020B0702040204020203" pitchFamily="34" charset="0"/>
              <a:ea typeface="ＭＳ Ｐゴシック" panose="020B0600070205080204" pitchFamily="34" charset="-128"/>
              <a:cs typeface="Segoe UI Semibold" panose="020B0702040204020203" pitchFamily="34" charset="0"/>
              <a:sym typeface="Segoe UI Semibold" panose="020B0702040204020203" pitchFamily="34" charset="0"/>
            </a:endParaRPr>
          </a:p>
        </p:txBody>
      </p:sp>
      <p:sp>
        <p:nvSpPr>
          <p:cNvPr id="15" name="Title Placeholder 2">
            <a:extLst>
              <a:ext uri="{FF2B5EF4-FFF2-40B4-BE49-F238E27FC236}">
                <a16:creationId xmlns:a16="http://schemas.microsoft.com/office/drawing/2014/main" id="{3F47A634-9780-4B93-B326-6CAB7069B873}"/>
              </a:ext>
            </a:extLst>
          </p:cNvPr>
          <p:cNvSpPr>
            <a:spLocks noGrp="1" noChangeArrowheads="1"/>
          </p:cNvSpPr>
          <p:nvPr>
            <p:ph type="title"/>
          </p:nvPr>
        </p:nvSpPr>
        <p:spPr bwMode="auto">
          <a:xfrm>
            <a:off x="211667" y="259554"/>
            <a:ext cx="11747075"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defRPr lang="en-US" sz="2800" noProof="0">
                <a:solidFill>
                  <a:schemeClr val="tx1"/>
                </a:solidFill>
              </a:defRPr>
            </a:lvl1pPr>
          </a:lstStyle>
          <a:p>
            <a:pPr lvl="0"/>
            <a:r>
              <a:rPr lang="en-US" noProof="0"/>
              <a:t>Click to edit Master title style</a:t>
            </a:r>
          </a:p>
        </p:txBody>
      </p:sp>
      <p:sp>
        <p:nvSpPr>
          <p:cNvPr id="5" name="Slide Number">
            <a:extLst>
              <a:ext uri="{FF2B5EF4-FFF2-40B4-BE49-F238E27FC236}">
                <a16:creationId xmlns:a16="http://schemas.microsoft.com/office/drawing/2014/main" id="{F6EE121B-6750-4368-99EA-9543D76148D5}"/>
              </a:ext>
            </a:extLst>
          </p:cNvPr>
          <p:cNvSpPr txBox="1">
            <a:spLocks/>
          </p:cNvSpPr>
          <p:nvPr userDrawn="1"/>
        </p:nvSpPr>
        <p:spPr>
          <a:xfrm>
            <a:off x="11987358" y="6674596"/>
            <a:ext cx="142668" cy="138499"/>
          </a:xfrm>
          <a:prstGeom prst="rect">
            <a:avLst/>
          </a:prstGeom>
        </p:spPr>
        <p:txBody>
          <a:bodyPr vert="horz" wrap="none" lIns="0" tIns="0" rIns="0" bIns="0" rtlCol="0" anchor="ctr">
            <a:spAutoFit/>
          </a:bodyPr>
          <a:lstStyle>
            <a:defPPr>
              <a:defRPr lang="en-US"/>
            </a:defPPr>
            <a:lvl1pPr>
              <a:defRPr sz="1000" baseline="0">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2C328C1-A84F-4A39-A664-DBA00541A8C6}" type="slidenum">
              <a:rPr kumimoji="0" lang="en-US" sz="900" b="0" i="0" u="none" strike="noStrike" kern="1200" cap="none" spc="0" normalizeH="0" baseline="0" noProof="0" smtClean="0">
                <a:ln>
                  <a:noFill/>
                </a:ln>
                <a:solidFill>
                  <a:srgbClr val="1A1A1A"/>
                </a:solidFill>
                <a:effectLst/>
                <a:uLnTx/>
                <a:uFillTx/>
                <a:latin typeface="Segoe UI"/>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1A1A1A"/>
              </a:solidFill>
              <a:effectLst/>
              <a:uLnTx/>
              <a:uFillTx/>
              <a:latin typeface="Segoe UI"/>
              <a:ea typeface="ＭＳ Ｐゴシック"/>
              <a:cs typeface="+mn-cs"/>
            </a:endParaRPr>
          </a:p>
        </p:txBody>
      </p:sp>
    </p:spTree>
    <p:extLst>
      <p:ext uri="{BB962C8B-B14F-4D97-AF65-F5344CB8AC3E}">
        <p14:creationId xmlns:p14="http://schemas.microsoft.com/office/powerpoint/2010/main" val="376830489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C306B-203D-6D18-8C42-339B530636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39BD7C-98DB-6C1D-8C56-FA9F665FE936}"/>
              </a:ext>
            </a:extLst>
          </p:cNvPr>
          <p:cNvSpPr>
            <a:spLocks noGrp="1"/>
          </p:cNvSpPr>
          <p:nvPr>
            <p:ph idx="1"/>
          </p:nvPr>
        </p:nvSpPr>
        <p:spPr>
          <a:xfrm>
            <a:off x="838200" y="1825625"/>
            <a:ext cx="10515600" cy="37716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123DA1D8-0344-7B3F-4B70-E315197C2894}"/>
              </a:ext>
            </a:extLst>
          </p:cNvPr>
          <p:cNvPicPr>
            <a:picLocks noChangeAspect="1"/>
          </p:cNvPicPr>
          <p:nvPr userDrawn="1"/>
        </p:nvPicPr>
        <p:blipFill rotWithShape="1">
          <a:blip r:embed="rId2"/>
          <a:srcRect t="73334" b="11313"/>
          <a:stretch/>
        </p:blipFill>
        <p:spPr>
          <a:xfrm>
            <a:off x="0" y="5805055"/>
            <a:ext cx="12192000" cy="1052945"/>
          </a:xfrm>
          <a:prstGeom prst="rect">
            <a:avLst/>
          </a:prstGeom>
        </p:spPr>
      </p:pic>
      <p:pic>
        <p:nvPicPr>
          <p:cNvPr id="9" name="Picture 8">
            <a:extLst>
              <a:ext uri="{FF2B5EF4-FFF2-40B4-BE49-F238E27FC236}">
                <a16:creationId xmlns:a16="http://schemas.microsoft.com/office/drawing/2014/main" id="{FB001DA6-D63F-10BC-62EC-B2FE102324AF}"/>
              </a:ext>
            </a:extLst>
          </p:cNvPr>
          <p:cNvPicPr>
            <a:picLocks noChangeAspect="1"/>
          </p:cNvPicPr>
          <p:nvPr userDrawn="1"/>
        </p:nvPicPr>
        <p:blipFill>
          <a:blip r:embed="rId3"/>
          <a:stretch>
            <a:fillRect/>
          </a:stretch>
        </p:blipFill>
        <p:spPr>
          <a:xfrm>
            <a:off x="356754" y="6182014"/>
            <a:ext cx="1438841" cy="310861"/>
          </a:xfrm>
          <a:prstGeom prst="rect">
            <a:avLst/>
          </a:prstGeom>
        </p:spPr>
      </p:pic>
    </p:spTree>
    <p:extLst>
      <p:ext uri="{BB962C8B-B14F-4D97-AF65-F5344CB8AC3E}">
        <p14:creationId xmlns:p14="http://schemas.microsoft.com/office/powerpoint/2010/main" val="216493363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D784D-B663-D6D2-FFCD-CA9FD7EA6EEF}"/>
              </a:ext>
            </a:extLst>
          </p:cNvPr>
          <p:cNvSpPr>
            <a:spLocks noGrp="1"/>
          </p:cNvSpPr>
          <p:nvPr>
            <p:ph type="ctrTitle"/>
          </p:nvPr>
        </p:nvSpPr>
        <p:spPr>
          <a:xfrm>
            <a:off x="356754" y="1122363"/>
            <a:ext cx="9144000" cy="2387600"/>
          </a:xfrm>
        </p:spPr>
        <p:txBody>
          <a:bodyPr anchor="b">
            <a:normAutofit/>
          </a:bodyPr>
          <a:lstStyle>
            <a:lvl1pPr algn="l">
              <a:defRPr sz="44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9ED808E4-0924-9D3F-73FB-BBBFD078814E}"/>
              </a:ext>
            </a:extLst>
          </p:cNvPr>
          <p:cNvSpPr>
            <a:spLocks noGrp="1"/>
          </p:cNvSpPr>
          <p:nvPr>
            <p:ph type="subTitle" idx="1"/>
          </p:nvPr>
        </p:nvSpPr>
        <p:spPr>
          <a:xfrm>
            <a:off x="356754" y="3602038"/>
            <a:ext cx="91440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45A7E69D-E99F-BA0F-7673-D7AE1A737A47}"/>
              </a:ext>
            </a:extLst>
          </p:cNvPr>
          <p:cNvPicPr>
            <a:picLocks noChangeAspect="1"/>
          </p:cNvPicPr>
          <p:nvPr userDrawn="1"/>
        </p:nvPicPr>
        <p:blipFill>
          <a:blip r:embed="rId3"/>
          <a:stretch>
            <a:fillRect/>
          </a:stretch>
        </p:blipFill>
        <p:spPr>
          <a:xfrm>
            <a:off x="356754" y="368011"/>
            <a:ext cx="1438841" cy="310861"/>
          </a:xfrm>
          <a:prstGeom prst="rect">
            <a:avLst/>
          </a:prstGeom>
        </p:spPr>
      </p:pic>
    </p:spTree>
    <p:extLst>
      <p:ext uri="{BB962C8B-B14F-4D97-AF65-F5344CB8AC3E}">
        <p14:creationId xmlns:p14="http://schemas.microsoft.com/office/powerpoint/2010/main" val="303898237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Walk-in">
    <p:bg>
      <p:bgRef idx="1001">
        <a:schemeClr val="bg2"/>
      </p:bgRef>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6C20C272-8E66-429C-A9F7-1C4E612DB65F}"/>
              </a:ext>
            </a:extLst>
          </p:cNvPr>
          <p:cNvCxnSpPr>
            <a:cxnSpLocks/>
          </p:cNvCxnSpPr>
          <p:nvPr userDrawn="1"/>
        </p:nvCxnSpPr>
        <p:spPr>
          <a:xfrm>
            <a:off x="11895763" y="1817370"/>
            <a:ext cx="0" cy="710565"/>
          </a:xfrm>
          <a:prstGeom prst="line">
            <a:avLst/>
          </a:prstGeom>
          <a:ln>
            <a:solidFill>
              <a:srgbClr val="D83B0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29" name="MS logo gray - EMF" descr="Microsoft logo, gray text version">
            <a:extLst>
              <a:ext uri="{FF2B5EF4-FFF2-40B4-BE49-F238E27FC236}">
                <a16:creationId xmlns:a16="http://schemas.microsoft.com/office/drawing/2014/main" id="{8804C2B3-3878-4889-940D-3F3386B9455D}"/>
              </a:ext>
            </a:extLst>
          </p:cNvPr>
          <p:cNvPicPr>
            <a:picLocks noChangeAspect="1"/>
          </p:cNvPicPr>
          <p:nvPr userDrawn="1"/>
        </p:nvPicPr>
        <p:blipFill>
          <a:blip r:embed="rId2"/>
          <a:stretch>
            <a:fillRect/>
          </a:stretch>
        </p:blipFill>
        <p:spPr bwMode="black">
          <a:xfrm>
            <a:off x="584200" y="586080"/>
            <a:ext cx="1366440" cy="292608"/>
          </a:xfrm>
          <a:prstGeom prst="rect">
            <a:avLst/>
          </a:prstGeom>
        </p:spPr>
      </p:pic>
      <p:sp>
        <p:nvSpPr>
          <p:cNvPr id="30" name="Rectangle 29">
            <a:extLst>
              <a:ext uri="{FF2B5EF4-FFF2-40B4-BE49-F238E27FC236}">
                <a16:creationId xmlns:a16="http://schemas.microsoft.com/office/drawing/2014/main" id="{8B2E4F62-54DC-4435-AA29-18599C177284}"/>
              </a:ext>
            </a:extLst>
          </p:cNvPr>
          <p:cNvSpPr/>
          <p:nvPr userDrawn="1"/>
        </p:nvSpPr>
        <p:spPr bwMode="gray">
          <a:xfrm>
            <a:off x="293044" y="1170431"/>
            <a:ext cx="11604624" cy="5393881"/>
          </a:xfrm>
          <a:prstGeom prst="rect">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54" name="Rectangle 53">
            <a:extLst>
              <a:ext uri="{FF2B5EF4-FFF2-40B4-BE49-F238E27FC236}">
                <a16:creationId xmlns:a16="http://schemas.microsoft.com/office/drawing/2014/main" id="{4899085C-4B16-41A5-A2CB-5D4798A0322E}"/>
              </a:ext>
            </a:extLst>
          </p:cNvPr>
          <p:cNvSpPr/>
          <p:nvPr userDrawn="1"/>
        </p:nvSpPr>
        <p:spPr bwMode="white">
          <a:xfrm>
            <a:off x="5791479" y="3074916"/>
            <a:ext cx="2321486" cy="1405513"/>
          </a:xfrm>
          <a:prstGeom prst="rect">
            <a:avLst/>
          </a:prstGeom>
        </p:spPr>
        <p:txBody>
          <a:bodyPr wrap="square" lIns="0" tIns="0" rIns="0" bIns="0">
            <a:spAutoFit/>
          </a:bodyPr>
          <a:lstStyle/>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600" b="0" i="0" u="none" strike="noStrike" kern="1200" cap="none" normalizeH="0" baseline="0" noProof="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Learn.</a:t>
            </a:r>
          </a:p>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600" b="0" i="0" u="none" strike="noStrike" kern="1200" cap="none" normalizeH="0" baseline="0" noProof="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Connect.</a:t>
            </a:r>
          </a:p>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600" b="0" i="0" u="none" strike="noStrike" kern="1200" cap="none" normalizeH="0" baseline="0" noProof="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Explore.</a:t>
            </a:r>
          </a:p>
        </p:txBody>
      </p:sp>
      <p:pic>
        <p:nvPicPr>
          <p:cNvPr id="55" name="Graphic 54">
            <a:extLst>
              <a:ext uri="{FF2B5EF4-FFF2-40B4-BE49-F238E27FC236}">
                <a16:creationId xmlns:a16="http://schemas.microsoft.com/office/drawing/2014/main" id="{CF5E403F-D2DC-4030-8392-9E3E0A38A1D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white">
          <a:xfrm>
            <a:off x="1174192" y="3183752"/>
            <a:ext cx="2712307" cy="1367241"/>
          </a:xfrm>
          <a:prstGeom prst="rect">
            <a:avLst/>
          </a:prstGeom>
          <a:effectLst/>
        </p:spPr>
      </p:pic>
      <p:pic>
        <p:nvPicPr>
          <p:cNvPr id="31" name="Picture 30">
            <a:extLst>
              <a:ext uri="{FF2B5EF4-FFF2-40B4-BE49-F238E27FC236}">
                <a16:creationId xmlns:a16="http://schemas.microsoft.com/office/drawing/2014/main" id="{786210CF-A0F8-409C-A4D3-027E8C0B2F2F}"/>
              </a:ext>
            </a:extLst>
          </p:cNvPr>
          <p:cNvPicPr>
            <a:picLocks noChangeAspect="1"/>
          </p:cNvPicPr>
          <p:nvPr userDrawn="1"/>
        </p:nvPicPr>
        <p:blipFill rotWithShape="1">
          <a:blip r:embed="rId5"/>
          <a:srcRect r="6311"/>
          <a:stretch/>
        </p:blipFill>
        <p:spPr>
          <a:xfrm>
            <a:off x="8717519" y="1816159"/>
            <a:ext cx="3474481" cy="4149241"/>
          </a:xfrm>
          <a:prstGeom prst="rect">
            <a:avLst/>
          </a:prstGeom>
        </p:spPr>
      </p:pic>
    </p:spTree>
    <p:extLst>
      <p:ext uri="{BB962C8B-B14F-4D97-AF65-F5344CB8AC3E}">
        <p14:creationId xmlns:p14="http://schemas.microsoft.com/office/powerpoint/2010/main" val="108152290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TitleSlide">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36EA2AC-FEA2-4901-8495-272A5FA7FC20}"/>
              </a:ext>
            </a:extLst>
          </p:cNvPr>
          <p:cNvGrpSpPr/>
          <p:nvPr userDrawn="1"/>
        </p:nvGrpSpPr>
        <p:grpSpPr>
          <a:xfrm>
            <a:off x="6194603" y="-1"/>
            <a:ext cx="5997398" cy="6858001"/>
            <a:chOff x="6194603" y="-1"/>
            <a:chExt cx="5997398" cy="6858001"/>
          </a:xfrm>
        </p:grpSpPr>
        <p:pic>
          <p:nvPicPr>
            <p:cNvPr id="35" name="Picture 34">
              <a:extLst>
                <a:ext uri="{FF2B5EF4-FFF2-40B4-BE49-F238E27FC236}">
                  <a16:creationId xmlns:a16="http://schemas.microsoft.com/office/drawing/2014/main" id="{A096FE2B-3270-4E2C-AD0E-3AB4FD1B86FA}"/>
                </a:ext>
              </a:extLst>
            </p:cNvPr>
            <p:cNvPicPr>
              <a:picLocks noChangeAspect="1"/>
            </p:cNvPicPr>
            <p:nvPr userDrawn="1"/>
          </p:nvPicPr>
          <p:blipFill rotWithShape="1">
            <a:blip r:embed="rId2"/>
            <a:srcRect r="28473" b="6474"/>
            <a:stretch/>
          </p:blipFill>
          <p:spPr>
            <a:xfrm>
              <a:off x="8502819" y="1461694"/>
              <a:ext cx="3689182" cy="5396306"/>
            </a:xfrm>
            <a:prstGeom prst="rect">
              <a:avLst/>
            </a:prstGeom>
          </p:spPr>
        </p:pic>
        <p:pic>
          <p:nvPicPr>
            <p:cNvPr id="36" name="Picture 35">
              <a:extLst>
                <a:ext uri="{FF2B5EF4-FFF2-40B4-BE49-F238E27FC236}">
                  <a16:creationId xmlns:a16="http://schemas.microsoft.com/office/drawing/2014/main" id="{94A5D7CE-1FED-4CEA-810D-4198E9924290}"/>
                </a:ext>
              </a:extLst>
            </p:cNvPr>
            <p:cNvPicPr>
              <a:picLocks noChangeAspect="1"/>
            </p:cNvPicPr>
            <p:nvPr userDrawn="1"/>
          </p:nvPicPr>
          <p:blipFill rotWithShape="1">
            <a:blip r:embed="rId3"/>
            <a:srcRect t="21821"/>
            <a:stretch/>
          </p:blipFill>
          <p:spPr>
            <a:xfrm>
              <a:off x="7548652" y="-1"/>
              <a:ext cx="1182753" cy="1076699"/>
            </a:xfrm>
            <a:prstGeom prst="rect">
              <a:avLst/>
            </a:prstGeom>
          </p:spPr>
        </p:pic>
        <p:pic>
          <p:nvPicPr>
            <p:cNvPr id="55" name="Picture 54">
              <a:extLst>
                <a:ext uri="{FF2B5EF4-FFF2-40B4-BE49-F238E27FC236}">
                  <a16:creationId xmlns:a16="http://schemas.microsoft.com/office/drawing/2014/main" id="{9BF408BE-3FB0-4FA0-B683-0E647B7E04BF}"/>
                </a:ext>
              </a:extLst>
            </p:cNvPr>
            <p:cNvPicPr>
              <a:picLocks noChangeAspect="1"/>
            </p:cNvPicPr>
            <p:nvPr userDrawn="1"/>
          </p:nvPicPr>
          <p:blipFill rotWithShape="1">
            <a:blip r:embed="rId3"/>
            <a:srcRect b="30214"/>
            <a:stretch/>
          </p:blipFill>
          <p:spPr>
            <a:xfrm>
              <a:off x="6194603" y="5896894"/>
              <a:ext cx="1182753" cy="961106"/>
            </a:xfrm>
            <a:prstGeom prst="rect">
              <a:avLst/>
            </a:prstGeom>
          </p:spPr>
        </p:pic>
      </p:gr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4"/>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2" y="2979539"/>
            <a:ext cx="5943600" cy="553998"/>
          </a:xfrm>
        </p:spPr>
        <p:txBody>
          <a:bodyPr anchor="b" anchorCtr="0">
            <a:spAutoFit/>
          </a:bodyPr>
          <a:lstStyle>
            <a:lvl1pPr>
              <a:defRPr/>
            </a:lvl1pPr>
          </a:lstStyle>
          <a:p>
            <a:r>
              <a:rPr lang="en-US"/>
              <a:t>Presentation title </a:t>
            </a:r>
          </a:p>
        </p:txBody>
      </p:sp>
      <p:sp>
        <p:nvSpPr>
          <p:cNvPr id="5" name="Text Placeholder 4"/>
          <p:cNvSpPr>
            <a:spLocks noGrp="1"/>
          </p:cNvSpPr>
          <p:nvPr>
            <p:ph type="body" sz="quarter" idx="12" hasCustomPrompt="1"/>
          </p:nvPr>
        </p:nvSpPr>
        <p:spPr>
          <a:xfrm>
            <a:off x="582041" y="3962400"/>
            <a:ext cx="5943600"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sp>
        <p:nvSpPr>
          <p:cNvPr id="4" name="Text Placeholder 3">
            <a:extLst>
              <a:ext uri="{FF2B5EF4-FFF2-40B4-BE49-F238E27FC236}">
                <a16:creationId xmlns:a16="http://schemas.microsoft.com/office/drawing/2014/main" id="{829F4249-981E-4054-9F37-C6C7DFAB38F6}"/>
              </a:ext>
            </a:extLst>
          </p:cNvPr>
          <p:cNvSpPr>
            <a:spLocks noGrp="1"/>
          </p:cNvSpPr>
          <p:nvPr>
            <p:ph type="body" sz="quarter" idx="13" hasCustomPrompt="1"/>
          </p:nvPr>
        </p:nvSpPr>
        <p:spPr>
          <a:xfrm>
            <a:off x="8917757" y="585788"/>
            <a:ext cx="2691631" cy="276999"/>
          </a:xfrm>
          <a:solidFill>
            <a:srgbClr val="E6E6E6">
              <a:alpha val="75000"/>
            </a:srgbClr>
          </a:solidFill>
        </p:spPr>
        <p:txBody>
          <a:bodyPr/>
          <a:lstStyle>
            <a:lvl1pPr marL="0" marR="0" indent="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800" kern="1200" spc="0" baseline="0" dirty="0">
                <a:gradFill>
                  <a:gsLst>
                    <a:gs pos="23466">
                      <a:schemeClr val="bg2">
                        <a:lumMod val="50000"/>
                      </a:schemeClr>
                    </a:gs>
                    <a:gs pos="56000">
                      <a:schemeClr val="bg2">
                        <a:lumMod val="50000"/>
                      </a:schemeClr>
                    </a:gs>
                  </a:gsLst>
                  <a:lin ang="5400000" scaled="0"/>
                </a:gradFill>
                <a:latin typeface="+mj-lt"/>
                <a:ea typeface="+mn-ea"/>
                <a:cs typeface="Segoe UI Semilight" panose="020B0402040204020203" pitchFamily="34" charset="0"/>
              </a:defRPr>
            </a:lvl1pPr>
          </a:lstStyle>
          <a:p>
            <a:pPr lvl="0"/>
            <a:r>
              <a:rPr lang="en-US">
                <a:latin typeface="+mj-lt"/>
              </a:rPr>
              <a:t>Session code here</a:t>
            </a:r>
            <a:endParaRPr lang="en-US"/>
          </a:p>
        </p:txBody>
      </p:sp>
    </p:spTree>
    <p:extLst>
      <p:ext uri="{BB962C8B-B14F-4D97-AF65-F5344CB8AC3E}">
        <p14:creationId xmlns:p14="http://schemas.microsoft.com/office/powerpoint/2010/main" val="2969315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84">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9370861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584200" y="1435497"/>
            <a:ext cx="11018520" cy="23083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976654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295001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5278796-7B84-4D67-88CD-BF78BB06D214}"/>
              </a:ext>
            </a:extLst>
          </p:cNvPr>
          <p:cNvSpPr>
            <a:spLocks noGrp="1"/>
          </p:cNvSpPr>
          <p:nvPr>
            <p:ph type="body" sz="quarter" idx="11"/>
          </p:nvPr>
        </p:nvSpPr>
        <p:spPr>
          <a:xfrm>
            <a:off x="6389914"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601554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62111767"/>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9868370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6890811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14287486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Title - Square Photo">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9E07265-7E47-481D-9C2B-6C8BF221FAA5}"/>
              </a:ext>
            </a:extLst>
          </p:cNvPr>
          <p:cNvGrpSpPr/>
          <p:nvPr userDrawn="1"/>
        </p:nvGrpSpPr>
        <p:grpSpPr>
          <a:xfrm>
            <a:off x="6194603" y="-1"/>
            <a:ext cx="5997398" cy="6858001"/>
            <a:chOff x="6194603" y="-1"/>
            <a:chExt cx="5997398" cy="6858001"/>
          </a:xfrm>
        </p:grpSpPr>
        <p:pic>
          <p:nvPicPr>
            <p:cNvPr id="32" name="Picture 31">
              <a:extLst>
                <a:ext uri="{FF2B5EF4-FFF2-40B4-BE49-F238E27FC236}">
                  <a16:creationId xmlns:a16="http://schemas.microsoft.com/office/drawing/2014/main" id="{A5AE405F-E300-4B3D-9110-B06B75841503}"/>
                </a:ext>
              </a:extLst>
            </p:cNvPr>
            <p:cNvPicPr>
              <a:picLocks noChangeAspect="1"/>
            </p:cNvPicPr>
            <p:nvPr userDrawn="1"/>
          </p:nvPicPr>
          <p:blipFill rotWithShape="1">
            <a:blip r:embed="rId2"/>
            <a:srcRect r="28473" b="6474"/>
            <a:stretch/>
          </p:blipFill>
          <p:spPr>
            <a:xfrm>
              <a:off x="8502819" y="1461694"/>
              <a:ext cx="3689182" cy="5396306"/>
            </a:xfrm>
            <a:prstGeom prst="rect">
              <a:avLst/>
            </a:prstGeom>
          </p:spPr>
        </p:pic>
        <p:pic>
          <p:nvPicPr>
            <p:cNvPr id="33" name="Picture 32">
              <a:extLst>
                <a:ext uri="{FF2B5EF4-FFF2-40B4-BE49-F238E27FC236}">
                  <a16:creationId xmlns:a16="http://schemas.microsoft.com/office/drawing/2014/main" id="{38D0436A-7978-419B-9760-5EFC6747DD72}"/>
                </a:ext>
              </a:extLst>
            </p:cNvPr>
            <p:cNvPicPr>
              <a:picLocks noChangeAspect="1"/>
            </p:cNvPicPr>
            <p:nvPr userDrawn="1"/>
          </p:nvPicPr>
          <p:blipFill rotWithShape="1">
            <a:blip r:embed="rId3"/>
            <a:srcRect t="21821"/>
            <a:stretch/>
          </p:blipFill>
          <p:spPr>
            <a:xfrm>
              <a:off x="7548652" y="-1"/>
              <a:ext cx="1182753" cy="1076699"/>
            </a:xfrm>
            <a:prstGeom prst="rect">
              <a:avLst/>
            </a:prstGeom>
          </p:spPr>
        </p:pic>
        <p:pic>
          <p:nvPicPr>
            <p:cNvPr id="34" name="Picture 33">
              <a:extLst>
                <a:ext uri="{FF2B5EF4-FFF2-40B4-BE49-F238E27FC236}">
                  <a16:creationId xmlns:a16="http://schemas.microsoft.com/office/drawing/2014/main" id="{77C68831-B0BD-42C1-AB2F-BEAC8CFD1FD5}"/>
                </a:ext>
              </a:extLst>
            </p:cNvPr>
            <p:cNvPicPr>
              <a:picLocks noChangeAspect="1"/>
            </p:cNvPicPr>
            <p:nvPr userDrawn="1"/>
          </p:nvPicPr>
          <p:blipFill rotWithShape="1">
            <a:blip r:embed="rId3"/>
            <a:srcRect b="30214"/>
            <a:stretch/>
          </p:blipFill>
          <p:spPr>
            <a:xfrm>
              <a:off x="6194603" y="5896894"/>
              <a:ext cx="1182753" cy="961106"/>
            </a:xfrm>
            <a:prstGeom prst="rect">
              <a:avLst/>
            </a:prstGeom>
          </p:spPr>
        </p:pic>
      </p:grpSp>
      <p:sp>
        <p:nvSpPr>
          <p:cNvPr id="5" name="Picture Placeholder 4">
            <a:extLst>
              <a:ext uri="{FF2B5EF4-FFF2-40B4-BE49-F238E27FC236}">
                <a16:creationId xmlns:a16="http://schemas.microsoft.com/office/drawing/2014/main" id="{6DF5D6DE-2629-4577-9B98-7A1666013D0A}"/>
              </a:ext>
            </a:extLst>
          </p:cNvPr>
          <p:cNvSpPr>
            <a:spLocks noGrp="1"/>
          </p:cNvSpPr>
          <p:nvPr>
            <p:ph type="pic" sz="quarter" idx="11" hasCustomPrompt="1"/>
          </p:nvPr>
        </p:nvSpPr>
        <p:spPr bwMode="gray">
          <a:xfrm>
            <a:off x="5016500" y="292100"/>
            <a:ext cx="6881813" cy="6272213"/>
          </a:xfrm>
          <a:blipFill>
            <a:blip r:embed="rId4"/>
            <a:stretch>
              <a:fillRect/>
            </a:stretch>
          </a:blipFill>
          <a:ln w="9525" cap="flat">
            <a:noFill/>
            <a:prstDash val="solid"/>
            <a:miter/>
          </a:ln>
          <a:effectLst>
            <a:outerShdw blurRad="508000" dist="63500" dir="2700000" sx="101000" sy="101000" algn="tl" rotWithShape="0">
              <a:prstClr val="black">
                <a:alpha val="33000"/>
              </a:prstClr>
            </a:outerShdw>
          </a:effectLst>
        </p:spPr>
        <p:txBody>
          <a:bodyPr tIns="1188720"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4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2" name="Title 1"/>
          <p:cNvSpPr>
            <a:spLocks noGrp="1"/>
          </p:cNvSpPr>
          <p:nvPr>
            <p:ph type="title" hasCustomPrompt="1"/>
          </p:nvPr>
        </p:nvSpPr>
        <p:spPr>
          <a:xfrm>
            <a:off x="584201" y="2579648"/>
            <a:ext cx="3768898" cy="553998"/>
          </a:xfrm>
        </p:spPr>
        <p:txBody>
          <a:bodyPr wrap="square" rIns="0" anchor="b">
            <a:spAutoFit/>
          </a:bodyPr>
          <a:lstStyle>
            <a:lvl1pPr>
              <a:lnSpc>
                <a:spcPct val="100000"/>
              </a:lnSpc>
              <a:defRPr sz="3600" b="1" spc="-49"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Enter title text</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1" y="3535541"/>
            <a:ext cx="3769300" cy="307777"/>
          </a:xfrm>
        </p:spPr>
        <p:txBody>
          <a:bodyPr/>
          <a:lstStyle>
            <a:lvl1pPr marL="0" indent="0">
              <a:buNone/>
              <a:defRPr sz="20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Tree>
    <p:extLst>
      <p:ext uri="{BB962C8B-B14F-4D97-AF65-F5344CB8AC3E}">
        <p14:creationId xmlns:p14="http://schemas.microsoft.com/office/powerpoint/2010/main" val="1386862827"/>
      </p:ext>
    </p:extLst>
  </p:cSld>
  <p:clrMapOvr>
    <a:masterClrMapping/>
  </p:clrMapOvr>
  <p:transition>
    <p:fade/>
  </p:transition>
  <p:extLst>
    <p:ext uri="{DCECCB84-F9BA-43D5-87BE-67443E8EF086}">
      <p15:sldGuideLst xmlns:p15="http://schemas.microsoft.com/office/powerpoint/2012/main">
        <p15:guide id="2" pos="3359">
          <p15:clr>
            <a:srgbClr val="FBAE40"/>
          </p15:clr>
        </p15:guide>
        <p15:guide id="6" orient="horz" pos="904">
          <p15:clr>
            <a:srgbClr val="5ACBF0"/>
          </p15:clr>
        </p15:guide>
        <p15:guide id="7" orient="horz" pos="1276">
          <p15:clr>
            <a:srgbClr val="5ACBF0"/>
          </p15:clr>
        </p15:guide>
        <p15:guide id="8" orient="horz" pos="2226">
          <p15:clr>
            <a:srgbClr val="5ACBF0"/>
          </p15:clr>
        </p15:guide>
        <p15:guide id="9" pos="2993">
          <p15:clr>
            <a:srgbClr val="C35EA4"/>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Square Photo body text">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2B071B18-AE3E-4C1A-8C40-38A79DBA86AA}"/>
              </a:ext>
            </a:extLst>
          </p:cNvPr>
          <p:cNvGrpSpPr/>
          <p:nvPr userDrawn="1"/>
        </p:nvGrpSpPr>
        <p:grpSpPr>
          <a:xfrm>
            <a:off x="6194603" y="0"/>
            <a:ext cx="5997398" cy="6858001"/>
            <a:chOff x="6194603" y="0"/>
            <a:chExt cx="5997398" cy="6858001"/>
          </a:xfrm>
        </p:grpSpPr>
        <p:pic>
          <p:nvPicPr>
            <p:cNvPr id="38" name="Picture 37">
              <a:extLst>
                <a:ext uri="{FF2B5EF4-FFF2-40B4-BE49-F238E27FC236}">
                  <a16:creationId xmlns:a16="http://schemas.microsoft.com/office/drawing/2014/main" id="{A874D211-CD8A-4B0E-B9C0-C2FF7D72BEE7}"/>
                </a:ext>
              </a:extLst>
            </p:cNvPr>
            <p:cNvPicPr>
              <a:picLocks noChangeAspect="1"/>
            </p:cNvPicPr>
            <p:nvPr userDrawn="1"/>
          </p:nvPicPr>
          <p:blipFill rotWithShape="1">
            <a:blip r:embed="rId2"/>
            <a:srcRect r="28458" b="6473"/>
            <a:stretch/>
          </p:blipFill>
          <p:spPr>
            <a:xfrm>
              <a:off x="8501387" y="1460680"/>
              <a:ext cx="3690614" cy="5397320"/>
            </a:xfrm>
            <a:prstGeom prst="rect">
              <a:avLst/>
            </a:prstGeom>
          </p:spPr>
        </p:pic>
        <p:pic>
          <p:nvPicPr>
            <p:cNvPr id="39" name="Picture 38">
              <a:extLst>
                <a:ext uri="{FF2B5EF4-FFF2-40B4-BE49-F238E27FC236}">
                  <a16:creationId xmlns:a16="http://schemas.microsoft.com/office/drawing/2014/main" id="{471513C0-489E-4E2E-9C12-D1DC6B98AB21}"/>
                </a:ext>
              </a:extLst>
            </p:cNvPr>
            <p:cNvPicPr>
              <a:picLocks noChangeAspect="1"/>
            </p:cNvPicPr>
            <p:nvPr userDrawn="1"/>
          </p:nvPicPr>
          <p:blipFill rotWithShape="1">
            <a:blip r:embed="rId3"/>
            <a:srcRect t="21645"/>
            <a:stretch/>
          </p:blipFill>
          <p:spPr>
            <a:xfrm>
              <a:off x="7548652" y="0"/>
              <a:ext cx="1179576" cy="1076231"/>
            </a:xfrm>
            <a:prstGeom prst="rect">
              <a:avLst/>
            </a:prstGeom>
          </p:spPr>
        </p:pic>
        <p:pic>
          <p:nvPicPr>
            <p:cNvPr id="40" name="Picture 39">
              <a:extLst>
                <a:ext uri="{FF2B5EF4-FFF2-40B4-BE49-F238E27FC236}">
                  <a16:creationId xmlns:a16="http://schemas.microsoft.com/office/drawing/2014/main" id="{984DC410-B12F-4706-B9C8-EBBBA766DAC2}"/>
                </a:ext>
              </a:extLst>
            </p:cNvPr>
            <p:cNvPicPr>
              <a:picLocks noChangeAspect="1"/>
            </p:cNvPicPr>
            <p:nvPr userDrawn="1"/>
          </p:nvPicPr>
          <p:blipFill rotWithShape="1">
            <a:blip r:embed="rId3"/>
            <a:srcRect b="30060"/>
            <a:stretch/>
          </p:blipFill>
          <p:spPr>
            <a:xfrm>
              <a:off x="6194603" y="5897361"/>
              <a:ext cx="1179576" cy="960640"/>
            </a:xfrm>
            <a:prstGeom prst="rect">
              <a:avLst/>
            </a:prstGeom>
          </p:spPr>
        </p:pic>
      </p:grpSp>
      <p:sp>
        <p:nvSpPr>
          <p:cNvPr id="2" name="Title 1"/>
          <p:cNvSpPr>
            <a:spLocks noGrp="1"/>
          </p:cNvSpPr>
          <p:nvPr>
            <p:ph type="title" hasCustomPrompt="1"/>
          </p:nvPr>
        </p:nvSpPr>
        <p:spPr>
          <a:xfrm>
            <a:off x="584200" y="2981637"/>
            <a:ext cx="3769475" cy="861774"/>
          </a:xfrm>
        </p:spPr>
        <p:txBody>
          <a:bodyPr wrap="square" anchor="t">
            <a:spAutoFit/>
          </a:bodyPr>
          <a:lstStyle>
            <a:lvl1pPr>
              <a:lnSpc>
                <a:spcPct val="100000"/>
              </a:lnSpc>
              <a:defRPr sz="2800" b="0" spc="0" baseline="0">
                <a:gradFill>
                  <a:gsLst>
                    <a:gs pos="1250">
                      <a:schemeClr val="tx1"/>
                    </a:gs>
                    <a:gs pos="100000">
                      <a:schemeClr val="tx1"/>
                    </a:gs>
                  </a:gsLst>
                  <a:lin ang="5400000" scaled="0"/>
                </a:gradFill>
                <a:latin typeface="Segoe UI Semilight" panose="020B0402040204020203" pitchFamily="34" charset="0"/>
                <a:cs typeface="Segoe UI Semilight" panose="020B0402040204020203" pitchFamily="34" charset="0"/>
              </a:defRPr>
            </a:lvl1pPr>
          </a:lstStyle>
          <a:p>
            <a:r>
              <a:rPr lang="en-US"/>
              <a:t>Square photo layout with body text</a:t>
            </a:r>
          </a:p>
        </p:txBody>
      </p:sp>
      <p:sp>
        <p:nvSpPr>
          <p:cNvPr id="60" name="Picture Placeholder 4">
            <a:extLst>
              <a:ext uri="{FF2B5EF4-FFF2-40B4-BE49-F238E27FC236}">
                <a16:creationId xmlns:a16="http://schemas.microsoft.com/office/drawing/2014/main" id="{D9BE8EAA-F7ED-46CD-A31F-E4299C08F5AD}"/>
              </a:ext>
            </a:extLst>
          </p:cNvPr>
          <p:cNvSpPr>
            <a:spLocks noGrp="1"/>
          </p:cNvSpPr>
          <p:nvPr>
            <p:ph type="pic" sz="quarter" idx="11" hasCustomPrompt="1"/>
          </p:nvPr>
        </p:nvSpPr>
        <p:spPr bwMode="gray">
          <a:xfrm>
            <a:off x="5016500" y="292100"/>
            <a:ext cx="6881813" cy="6272213"/>
          </a:xfrm>
          <a:blipFill>
            <a:blip r:embed="rId4"/>
            <a:stretch>
              <a:fillRect/>
            </a:stretch>
          </a:blipFill>
          <a:ln w="9525" cap="flat">
            <a:noFill/>
            <a:prstDash val="solid"/>
            <a:miter/>
          </a:ln>
          <a:effectLst>
            <a:outerShdw blurRad="508000" dist="63500" dir="2700000" sx="101000" sy="101000" algn="tl" rotWithShape="0">
              <a:prstClr val="black">
                <a:alpha val="33000"/>
              </a:prstClr>
            </a:outerShdw>
          </a:effectLst>
        </p:spPr>
        <p:txBody>
          <a:bodyPr tIns="1188720"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4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609903875"/>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2160">
          <p15:clr>
            <a:srgbClr val="FBAE40"/>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3765DB89-7B31-44F9-9B76-2E06E7805A5E}"/>
              </a:ext>
            </a:extLst>
          </p:cNvPr>
          <p:cNvGrpSpPr/>
          <p:nvPr userDrawn="1"/>
        </p:nvGrpSpPr>
        <p:grpSpPr>
          <a:xfrm>
            <a:off x="6194603" y="0"/>
            <a:ext cx="5997398" cy="6858001"/>
            <a:chOff x="6194603" y="0"/>
            <a:chExt cx="5997398" cy="6858001"/>
          </a:xfrm>
        </p:grpSpPr>
        <p:pic>
          <p:nvPicPr>
            <p:cNvPr id="38" name="Picture 37">
              <a:extLst>
                <a:ext uri="{FF2B5EF4-FFF2-40B4-BE49-F238E27FC236}">
                  <a16:creationId xmlns:a16="http://schemas.microsoft.com/office/drawing/2014/main" id="{58E8D605-B082-4C02-839C-9C18EA6541D2}"/>
                </a:ext>
              </a:extLst>
            </p:cNvPr>
            <p:cNvPicPr>
              <a:picLocks noChangeAspect="1"/>
            </p:cNvPicPr>
            <p:nvPr userDrawn="1"/>
          </p:nvPicPr>
          <p:blipFill rotWithShape="1">
            <a:blip r:embed="rId2"/>
            <a:srcRect r="28458" b="6473"/>
            <a:stretch/>
          </p:blipFill>
          <p:spPr>
            <a:xfrm>
              <a:off x="8501387" y="1460680"/>
              <a:ext cx="3690614" cy="5397320"/>
            </a:xfrm>
            <a:prstGeom prst="rect">
              <a:avLst/>
            </a:prstGeom>
          </p:spPr>
        </p:pic>
        <p:pic>
          <p:nvPicPr>
            <p:cNvPr id="39" name="Picture 38">
              <a:extLst>
                <a:ext uri="{FF2B5EF4-FFF2-40B4-BE49-F238E27FC236}">
                  <a16:creationId xmlns:a16="http://schemas.microsoft.com/office/drawing/2014/main" id="{3E9382F8-B3AE-4F98-8782-19AA597713F7}"/>
                </a:ext>
              </a:extLst>
            </p:cNvPr>
            <p:cNvPicPr>
              <a:picLocks noChangeAspect="1"/>
            </p:cNvPicPr>
            <p:nvPr userDrawn="1"/>
          </p:nvPicPr>
          <p:blipFill rotWithShape="1">
            <a:blip r:embed="rId3"/>
            <a:srcRect t="21645"/>
            <a:stretch/>
          </p:blipFill>
          <p:spPr>
            <a:xfrm>
              <a:off x="7548652" y="0"/>
              <a:ext cx="1179576" cy="1076231"/>
            </a:xfrm>
            <a:prstGeom prst="rect">
              <a:avLst/>
            </a:prstGeom>
          </p:spPr>
        </p:pic>
        <p:pic>
          <p:nvPicPr>
            <p:cNvPr id="40" name="Picture 39">
              <a:extLst>
                <a:ext uri="{FF2B5EF4-FFF2-40B4-BE49-F238E27FC236}">
                  <a16:creationId xmlns:a16="http://schemas.microsoft.com/office/drawing/2014/main" id="{3D3278C9-22EA-4588-8125-8F64C455E538}"/>
                </a:ext>
              </a:extLst>
            </p:cNvPr>
            <p:cNvPicPr>
              <a:picLocks noChangeAspect="1"/>
            </p:cNvPicPr>
            <p:nvPr userDrawn="1"/>
          </p:nvPicPr>
          <p:blipFill rotWithShape="1">
            <a:blip r:embed="rId3"/>
            <a:srcRect b="30060"/>
            <a:stretch/>
          </p:blipFill>
          <p:spPr>
            <a:xfrm>
              <a:off x="6194603" y="5897361"/>
              <a:ext cx="1179576" cy="960640"/>
            </a:xfrm>
            <a:prstGeom prst="rect">
              <a:avLst/>
            </a:prstGeom>
          </p:spPr>
        </p:pic>
      </p:grpSp>
      <p:sp>
        <p:nvSpPr>
          <p:cNvPr id="2" name="Title 1"/>
          <p:cNvSpPr>
            <a:spLocks noGrp="1"/>
          </p:cNvSpPr>
          <p:nvPr>
            <p:ph type="title" hasCustomPrompt="1"/>
          </p:nvPr>
        </p:nvSpPr>
        <p:spPr>
          <a:xfrm>
            <a:off x="585216" y="3033223"/>
            <a:ext cx="6400800"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6400800"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2811549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Video slide 2">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9ECE3688-F7FF-4D8A-BE15-6CEE4046B621}"/>
              </a:ext>
            </a:extLst>
          </p:cNvPr>
          <p:cNvGrpSpPr/>
          <p:nvPr userDrawn="1"/>
        </p:nvGrpSpPr>
        <p:grpSpPr>
          <a:xfrm>
            <a:off x="6194603" y="0"/>
            <a:ext cx="5997398" cy="6858001"/>
            <a:chOff x="6194603" y="0"/>
            <a:chExt cx="5997398" cy="6858001"/>
          </a:xfrm>
        </p:grpSpPr>
        <p:pic>
          <p:nvPicPr>
            <p:cNvPr id="36" name="Picture 35">
              <a:extLst>
                <a:ext uri="{FF2B5EF4-FFF2-40B4-BE49-F238E27FC236}">
                  <a16:creationId xmlns:a16="http://schemas.microsoft.com/office/drawing/2014/main" id="{CDA126B3-3793-49DF-951A-6BEC5934FFCE}"/>
                </a:ext>
              </a:extLst>
            </p:cNvPr>
            <p:cNvPicPr>
              <a:picLocks noChangeAspect="1"/>
            </p:cNvPicPr>
            <p:nvPr userDrawn="1"/>
          </p:nvPicPr>
          <p:blipFill rotWithShape="1">
            <a:blip r:embed="rId2"/>
            <a:srcRect r="28458" b="6473"/>
            <a:stretch/>
          </p:blipFill>
          <p:spPr>
            <a:xfrm>
              <a:off x="8501387" y="1460680"/>
              <a:ext cx="3690614" cy="5397320"/>
            </a:xfrm>
            <a:prstGeom prst="rect">
              <a:avLst/>
            </a:prstGeom>
          </p:spPr>
        </p:pic>
        <p:pic>
          <p:nvPicPr>
            <p:cNvPr id="37" name="Picture 36">
              <a:extLst>
                <a:ext uri="{FF2B5EF4-FFF2-40B4-BE49-F238E27FC236}">
                  <a16:creationId xmlns:a16="http://schemas.microsoft.com/office/drawing/2014/main" id="{7DE8673A-798E-4BFA-88EE-4BCCF0BF217C}"/>
                </a:ext>
              </a:extLst>
            </p:cNvPr>
            <p:cNvPicPr>
              <a:picLocks noChangeAspect="1"/>
            </p:cNvPicPr>
            <p:nvPr userDrawn="1"/>
          </p:nvPicPr>
          <p:blipFill rotWithShape="1">
            <a:blip r:embed="rId3"/>
            <a:srcRect t="21645"/>
            <a:stretch/>
          </p:blipFill>
          <p:spPr>
            <a:xfrm>
              <a:off x="7548652" y="0"/>
              <a:ext cx="1179576" cy="1076231"/>
            </a:xfrm>
            <a:prstGeom prst="rect">
              <a:avLst/>
            </a:prstGeom>
          </p:spPr>
        </p:pic>
        <p:pic>
          <p:nvPicPr>
            <p:cNvPr id="38" name="Picture 37">
              <a:extLst>
                <a:ext uri="{FF2B5EF4-FFF2-40B4-BE49-F238E27FC236}">
                  <a16:creationId xmlns:a16="http://schemas.microsoft.com/office/drawing/2014/main" id="{05970F2A-65AD-4C60-92A1-97326C8B6109}"/>
                </a:ext>
              </a:extLst>
            </p:cNvPr>
            <p:cNvPicPr>
              <a:picLocks noChangeAspect="1"/>
            </p:cNvPicPr>
            <p:nvPr userDrawn="1"/>
          </p:nvPicPr>
          <p:blipFill rotWithShape="1">
            <a:blip r:embed="rId3"/>
            <a:srcRect b="30060"/>
            <a:stretch/>
          </p:blipFill>
          <p:spPr>
            <a:xfrm>
              <a:off x="6194603" y="5897361"/>
              <a:ext cx="1179576" cy="960640"/>
            </a:xfrm>
            <a:prstGeom prst="rect">
              <a:avLst/>
            </a:prstGeom>
          </p:spPr>
        </p:pic>
      </p:grpSp>
      <p:sp>
        <p:nvSpPr>
          <p:cNvPr id="2" name="Title 1"/>
          <p:cNvSpPr>
            <a:spLocks noGrp="1"/>
          </p:cNvSpPr>
          <p:nvPr>
            <p:ph type="title" hasCustomPrompt="1"/>
          </p:nvPr>
        </p:nvSpPr>
        <p:spPr>
          <a:xfrm>
            <a:off x="585216" y="3035808"/>
            <a:ext cx="64008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1957474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A8E8A28C-CBDE-4C67-825F-C47808C9BDD6}"/>
              </a:ext>
            </a:extLst>
          </p:cNvPr>
          <p:cNvGrpSpPr/>
          <p:nvPr userDrawn="1"/>
        </p:nvGrpSpPr>
        <p:grpSpPr>
          <a:xfrm>
            <a:off x="6194603" y="0"/>
            <a:ext cx="5997398" cy="6858001"/>
            <a:chOff x="6194603" y="0"/>
            <a:chExt cx="5997398" cy="6858001"/>
          </a:xfrm>
        </p:grpSpPr>
        <p:pic>
          <p:nvPicPr>
            <p:cNvPr id="36" name="Picture 35">
              <a:extLst>
                <a:ext uri="{FF2B5EF4-FFF2-40B4-BE49-F238E27FC236}">
                  <a16:creationId xmlns:a16="http://schemas.microsoft.com/office/drawing/2014/main" id="{E6ED7E4A-DB81-4ED7-82E1-34B79F3FF4A1}"/>
                </a:ext>
              </a:extLst>
            </p:cNvPr>
            <p:cNvPicPr>
              <a:picLocks noChangeAspect="1"/>
            </p:cNvPicPr>
            <p:nvPr userDrawn="1"/>
          </p:nvPicPr>
          <p:blipFill rotWithShape="1">
            <a:blip r:embed="rId2"/>
            <a:srcRect r="28458" b="6473"/>
            <a:stretch/>
          </p:blipFill>
          <p:spPr>
            <a:xfrm>
              <a:off x="8501387" y="1460680"/>
              <a:ext cx="3690614" cy="5397320"/>
            </a:xfrm>
            <a:prstGeom prst="rect">
              <a:avLst/>
            </a:prstGeom>
          </p:spPr>
        </p:pic>
        <p:pic>
          <p:nvPicPr>
            <p:cNvPr id="37" name="Picture 36">
              <a:extLst>
                <a:ext uri="{FF2B5EF4-FFF2-40B4-BE49-F238E27FC236}">
                  <a16:creationId xmlns:a16="http://schemas.microsoft.com/office/drawing/2014/main" id="{11E4BCF2-710C-4869-A4C5-C1345D5F2E6F}"/>
                </a:ext>
              </a:extLst>
            </p:cNvPr>
            <p:cNvPicPr>
              <a:picLocks noChangeAspect="1"/>
            </p:cNvPicPr>
            <p:nvPr userDrawn="1"/>
          </p:nvPicPr>
          <p:blipFill rotWithShape="1">
            <a:blip r:embed="rId3"/>
            <a:srcRect t="21645"/>
            <a:stretch/>
          </p:blipFill>
          <p:spPr>
            <a:xfrm>
              <a:off x="7548652" y="0"/>
              <a:ext cx="1179576" cy="1076231"/>
            </a:xfrm>
            <a:prstGeom prst="rect">
              <a:avLst/>
            </a:prstGeom>
          </p:spPr>
        </p:pic>
        <p:pic>
          <p:nvPicPr>
            <p:cNvPr id="38" name="Picture 37">
              <a:extLst>
                <a:ext uri="{FF2B5EF4-FFF2-40B4-BE49-F238E27FC236}">
                  <a16:creationId xmlns:a16="http://schemas.microsoft.com/office/drawing/2014/main" id="{7B7B7A20-BA31-44FA-9F1C-298649B34CF8}"/>
                </a:ext>
              </a:extLst>
            </p:cNvPr>
            <p:cNvPicPr>
              <a:picLocks noChangeAspect="1"/>
            </p:cNvPicPr>
            <p:nvPr userDrawn="1"/>
          </p:nvPicPr>
          <p:blipFill rotWithShape="1">
            <a:blip r:embed="rId3"/>
            <a:srcRect b="30060"/>
            <a:stretch/>
          </p:blipFill>
          <p:spPr>
            <a:xfrm>
              <a:off x="6194603" y="5897361"/>
              <a:ext cx="1179576" cy="960640"/>
            </a:xfrm>
            <a:prstGeom prst="rect">
              <a:avLst/>
            </a:prstGeom>
          </p:spPr>
        </p:pic>
      </p:grpSp>
      <p:sp>
        <p:nvSpPr>
          <p:cNvPr id="2" name="Title 1"/>
          <p:cNvSpPr>
            <a:spLocks noGrp="1"/>
          </p:cNvSpPr>
          <p:nvPr>
            <p:ph type="title" hasCustomPrompt="1"/>
          </p:nvPr>
        </p:nvSpPr>
        <p:spPr>
          <a:xfrm>
            <a:off x="585216" y="3035808"/>
            <a:ext cx="64008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663228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4407591"/>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4902398"/>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rgbClr val="E6E6E6"/>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descr="Microsoft logo, gray text version">
            <a:extLst>
              <a:ext uri="{FF2B5EF4-FFF2-40B4-BE49-F238E27FC236}">
                <a16:creationId xmlns:a16="http://schemas.microsoft.com/office/drawing/2014/main" id="{C2F26819-B90F-4C18-ACFE-2E5E212772D1}"/>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13015874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126820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48844416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Title Only dark">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lvl1pPr>
              <a:defRPr/>
            </a:lvl1pPr>
          </a:lstStyle>
          <a:p>
            <a:r>
              <a:rPr lang="en-US"/>
              <a:t>Click to edit Master title style</a:t>
            </a:r>
          </a:p>
        </p:txBody>
      </p:sp>
    </p:spTree>
    <p:extLst>
      <p:ext uri="{BB962C8B-B14F-4D97-AF65-F5344CB8AC3E}">
        <p14:creationId xmlns:p14="http://schemas.microsoft.com/office/powerpoint/2010/main" val="134576022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Evaluation Slide">
    <p:spTree>
      <p:nvGrpSpPr>
        <p:cNvPr id="1" name=""/>
        <p:cNvGrpSpPr/>
        <p:nvPr/>
      </p:nvGrpSpPr>
      <p:grpSpPr>
        <a:xfrm>
          <a:off x="0" y="0"/>
          <a:ext cx="0" cy="0"/>
          <a:chOff x="0" y="0"/>
          <a:chExt cx="0" cy="0"/>
        </a:xfrm>
      </p:grpSpPr>
      <p:sp>
        <p:nvSpPr>
          <p:cNvPr id="2" name="Title 1"/>
          <p:cNvSpPr>
            <a:spLocks noGrp="1"/>
          </p:cNvSpPr>
          <p:nvPr>
            <p:ph type="title"/>
          </p:nvPr>
        </p:nvSpPr>
        <p:spPr>
          <a:xfrm>
            <a:off x="5129268" y="291068"/>
            <a:ext cx="6769045" cy="553998"/>
          </a:xfrm>
        </p:spPr>
        <p:txBody>
          <a:bodyPr/>
          <a:lstStyle>
            <a:lvl1pPr>
              <a:defRPr sz="3600"/>
            </a:lvl1pPr>
          </a:lstStyle>
          <a:p>
            <a:r>
              <a:rPr lang="en-US"/>
              <a:t>Click to edit Master title style</a:t>
            </a:r>
          </a:p>
        </p:txBody>
      </p:sp>
      <p:sp>
        <p:nvSpPr>
          <p:cNvPr id="4" name="Text Placeholder 3"/>
          <p:cNvSpPr>
            <a:spLocks noGrp="1"/>
          </p:cNvSpPr>
          <p:nvPr>
            <p:ph type="body" sz="quarter" idx="10"/>
          </p:nvPr>
        </p:nvSpPr>
        <p:spPr>
          <a:xfrm>
            <a:off x="5129267" y="4773828"/>
            <a:ext cx="6769045" cy="1793104"/>
          </a:xfrm>
        </p:spPr>
        <p:txBody>
          <a:bodyPr wrap="square">
            <a:noAutofit/>
          </a:bodyPr>
          <a:lstStyle>
            <a:lvl1pPr marL="0" indent="0">
              <a:spcBef>
                <a:spcPts val="1765"/>
              </a:spcBef>
              <a:buNone/>
              <a:defRPr sz="2000">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en-US"/>
              <a:t>Edit Master text styles</a:t>
            </a:r>
          </a:p>
        </p:txBody>
      </p:sp>
      <p:pic>
        <p:nvPicPr>
          <p:cNvPr id="5" name="Picture 4" descr="Image of Ignite app on a Windows Device." title="Ignite event image">
            <a:extLst>
              <a:ext uri="{FF2B5EF4-FFF2-40B4-BE49-F238E27FC236}">
                <a16:creationId xmlns:a16="http://schemas.microsoft.com/office/drawing/2014/main" id="{E803C22C-E970-4ADA-A60C-5127C1C2C1DE}"/>
              </a:ext>
            </a:extLst>
          </p:cNvPr>
          <p:cNvPicPr>
            <a:picLocks noChangeAspect="1"/>
          </p:cNvPicPr>
          <p:nvPr userDrawn="1"/>
        </p:nvPicPr>
        <p:blipFill rotWithShape="1">
          <a:blip r:embed="rId2"/>
          <a:srcRect l="17119" r="5881"/>
          <a:stretch/>
        </p:blipFill>
        <p:spPr>
          <a:xfrm>
            <a:off x="0" y="-1"/>
            <a:ext cx="4828867" cy="6858623"/>
          </a:xfrm>
          <a:prstGeom prst="rect">
            <a:avLst/>
          </a:prstGeom>
        </p:spPr>
      </p:pic>
    </p:spTree>
    <p:extLst>
      <p:ext uri="{BB962C8B-B14F-4D97-AF65-F5344CB8AC3E}">
        <p14:creationId xmlns:p14="http://schemas.microsoft.com/office/powerpoint/2010/main" val="671424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userDrawn="1">
  <p:cSld name="Big Idea Layout">
    <p:spTree>
      <p:nvGrpSpPr>
        <p:cNvPr id="1" name=""/>
        <p:cNvGrpSpPr/>
        <p:nvPr/>
      </p:nvGrpSpPr>
      <p:grpSpPr>
        <a:xfrm>
          <a:off x="0" y="0"/>
          <a:ext cx="0" cy="0"/>
          <a:chOff x="0" y="0"/>
          <a:chExt cx="0" cy="0"/>
        </a:xfrm>
      </p:grpSpPr>
      <p:sp>
        <p:nvSpPr>
          <p:cNvPr id="2" name="Title 1"/>
          <p:cNvSpPr>
            <a:spLocks noGrp="1"/>
          </p:cNvSpPr>
          <p:nvPr>
            <p:ph type="title"/>
          </p:nvPr>
        </p:nvSpPr>
        <p:spPr>
          <a:xfrm>
            <a:off x="277021" y="1187621"/>
            <a:ext cx="11655840" cy="899665"/>
          </a:xfrm>
        </p:spPr>
        <p:txBody>
          <a:bodyPr/>
          <a:lstStyle>
            <a:lvl1pPr>
              <a:defRPr sz="7058" baseline="0"/>
            </a:lvl1pPr>
          </a:lstStyle>
          <a:p>
            <a:r>
              <a:rPr lang="en-US"/>
              <a:t>Click to edit Master title style</a:t>
            </a:r>
          </a:p>
        </p:txBody>
      </p:sp>
    </p:spTree>
    <p:extLst>
      <p:ext uri="{BB962C8B-B14F-4D97-AF65-F5344CB8AC3E}">
        <p14:creationId xmlns:p14="http://schemas.microsoft.com/office/powerpoint/2010/main" val="4219059428"/>
      </p:ext>
    </p:extLst>
  </p:cSld>
  <p:clrMapOvr>
    <a:masterClrMapping/>
  </p:clrMapOvr>
  <p:transition>
    <p:fade/>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userDrawn="1">
  <p:cSld name="Title_Subtitle">
    <p:bg>
      <p:bgPr>
        <a:solidFill>
          <a:srgbClr val="FFFFFF"/>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448213" y="965231"/>
            <a:ext cx="11476107" cy="603307"/>
          </a:xfrm>
        </p:spPr>
        <p:txBody>
          <a:bodyPr tIns="0" bIns="0"/>
          <a:lstStyle>
            <a:lvl1pPr marL="0" indent="0">
              <a:buNone/>
              <a:defRPr lang="en-US" sz="1960" kern="1200" spc="-29" baseline="0" dirty="0">
                <a:gradFill>
                  <a:gsLst>
                    <a:gs pos="1250">
                      <a:schemeClr val="accent3"/>
                    </a:gs>
                    <a:gs pos="100000">
                      <a:schemeClr val="accent3"/>
                    </a:gs>
                  </a:gsLst>
                  <a:lin ang="5400000" scaled="0"/>
                </a:gradFill>
                <a:latin typeface="+mn-lt"/>
                <a:ea typeface="+mn-ea"/>
                <a:cs typeface="Bodoni Std Bold Italic"/>
              </a:defRPr>
            </a:lvl1pPr>
          </a:lstStyle>
          <a:p>
            <a:pPr marL="0" lvl="0" algn="l" defTabSz="895945" rtl="0" eaLnBrk="1" latinLnBrk="0" hangingPunct="1"/>
            <a:r>
              <a:rPr lang="en-US"/>
              <a:t>Edit Master text styles</a:t>
            </a:r>
          </a:p>
          <a:p>
            <a:pPr marL="0" lvl="0" algn="l" defTabSz="895945" rtl="0" eaLnBrk="1" latinLnBrk="0" hangingPunct="1"/>
            <a:endParaRPr lang="en-US"/>
          </a:p>
        </p:txBody>
      </p:sp>
      <p:sp>
        <p:nvSpPr>
          <p:cNvPr id="4" name="Title Placeholder 1">
            <a:extLst>
              <a:ext uri="{FF2B5EF4-FFF2-40B4-BE49-F238E27FC236}">
                <a16:creationId xmlns:a16="http://schemas.microsoft.com/office/drawing/2014/main" id="{F0D6C548-527F-4468-97E4-799DAF34859B}"/>
              </a:ext>
            </a:extLst>
          </p:cNvPr>
          <p:cNvSpPr>
            <a:spLocks noGrp="1"/>
          </p:cNvSpPr>
          <p:nvPr>
            <p:ph type="title"/>
          </p:nvPr>
        </p:nvSpPr>
        <p:spPr>
          <a:xfrm>
            <a:off x="448248" y="470067"/>
            <a:ext cx="11297824" cy="448127"/>
          </a:xfrm>
          <a:prstGeom prst="rect">
            <a:avLst/>
          </a:prstGeom>
        </p:spPr>
        <p:txBody>
          <a:bodyPr vert="horz" wrap="square" lIns="0" tIns="0" rIns="0" bIns="0" rtlCol="0" anchor="t">
            <a:spAutoFit/>
          </a:bodyPr>
          <a:lstStyle/>
          <a:p>
            <a:r>
              <a:rPr lang="en-US"/>
              <a:t>Click to edit Master title style</a:t>
            </a:r>
          </a:p>
        </p:txBody>
      </p:sp>
    </p:spTree>
    <p:extLst>
      <p:ext uri="{BB962C8B-B14F-4D97-AF65-F5344CB8AC3E}">
        <p14:creationId xmlns:p14="http://schemas.microsoft.com/office/powerpoint/2010/main" val="1634566275"/>
      </p:ext>
    </p:extLst>
  </p:cSld>
  <p:clrMapOvr>
    <a:masterClrMapping/>
  </p:clrMapOvr>
  <p:transition>
    <p:fade/>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userDrawn="1">
  <p:cSld name="2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333378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EF4D5F4-A78C-468C-BAF3-11E88FA42E0F}"/>
              </a:ext>
            </a:extLst>
          </p:cNvPr>
          <p:cNvSpPr>
            <a:spLocks noGrp="1"/>
          </p:cNvSpPr>
          <p:nvPr>
            <p:ph type="title" hasCustomPrompt="1"/>
          </p:nvPr>
        </p:nvSpPr>
        <p:spPr bwMode="auto">
          <a:xfrm>
            <a:off x="457199" y="2632705"/>
            <a:ext cx="11277601" cy="1024896"/>
          </a:xfrm>
          <a:noFill/>
        </p:spPr>
        <p:txBody>
          <a:bodyPr lIns="0" tIns="0" rIns="0" bIns="274320" anchor="b" anchorCtr="0"/>
          <a:lstStyle>
            <a:lvl1pPr marL="0" algn="l" defTabSz="896306" rtl="0" eaLnBrk="1" latinLnBrk="0" hangingPunct="1">
              <a:defRPr lang="en-US" sz="5400" b="0" kern="1200" spc="-147" dirty="0">
                <a:gradFill>
                  <a:gsLst>
                    <a:gs pos="83000">
                      <a:schemeClr val="tx1"/>
                    </a:gs>
                    <a:gs pos="100000">
                      <a:schemeClr val="tx1"/>
                    </a:gs>
                  </a:gsLst>
                  <a:lin ang="5400000" scaled="1"/>
                </a:gradFill>
                <a:latin typeface="+mj-lt"/>
                <a:ea typeface="+mn-ea"/>
                <a:cs typeface="Segoe UI Semibold" panose="020B0702040204020203" pitchFamily="34" charset="0"/>
              </a:defRPr>
            </a:lvl1pPr>
          </a:lstStyle>
          <a:p>
            <a:r>
              <a:rPr lang="en-US"/>
              <a:t>Presentation title</a:t>
            </a:r>
          </a:p>
        </p:txBody>
      </p:sp>
      <p:sp>
        <p:nvSpPr>
          <p:cNvPr id="7" name="Text Placeholder 2">
            <a:extLst>
              <a:ext uri="{FF2B5EF4-FFF2-40B4-BE49-F238E27FC236}">
                <a16:creationId xmlns:a16="http://schemas.microsoft.com/office/drawing/2014/main" id="{7DBD3C71-A968-45DB-B0C5-A92069E58580}"/>
              </a:ext>
            </a:extLst>
          </p:cNvPr>
          <p:cNvSpPr>
            <a:spLocks noGrp="1"/>
          </p:cNvSpPr>
          <p:nvPr>
            <p:ph type="body" sz="quarter" idx="14" hasCustomPrompt="1"/>
          </p:nvPr>
        </p:nvSpPr>
        <p:spPr bwMode="auto">
          <a:xfrm>
            <a:off x="457200" y="3657600"/>
            <a:ext cx="11277600" cy="672414"/>
          </a:xfrm>
          <a:ln>
            <a:noFill/>
          </a:ln>
        </p:spPr>
        <p:txBody>
          <a:bodyPr tIns="0" bIns="0">
            <a:noAutofit/>
          </a:bodyPr>
          <a:lstStyle>
            <a:lvl1pPr marL="0" indent="0" algn="l" defTabSz="896306" rtl="0" eaLnBrk="1" latinLnBrk="0" hangingPunct="1">
              <a:spcBef>
                <a:spcPts val="0"/>
              </a:spcBef>
              <a:buNone/>
              <a:defRPr lang="en-US" sz="2800" kern="1200" spc="-147" baseline="0" dirty="0" smtClean="0">
                <a:gradFill>
                  <a:gsLst>
                    <a:gs pos="83000">
                      <a:schemeClr val="tx1"/>
                    </a:gs>
                    <a:gs pos="100000">
                      <a:schemeClr val="tx1"/>
                    </a:gs>
                  </a:gsLst>
                  <a:lin ang="5400000" scaled="1"/>
                </a:gradFill>
                <a:latin typeface="+mn-lt"/>
                <a:ea typeface="+mn-ea"/>
                <a:cs typeface="Bodoni Std Bold Italic"/>
              </a:defRPr>
            </a:lvl1pPr>
          </a:lstStyle>
          <a:p>
            <a:pPr lvl="0"/>
            <a:r>
              <a:rPr lang="en-US"/>
              <a:t>Subtitle</a:t>
            </a:r>
          </a:p>
        </p:txBody>
      </p:sp>
      <p:pic>
        <p:nvPicPr>
          <p:cNvPr id="5" name="Picture 4">
            <a:extLst>
              <a:ext uri="{FF2B5EF4-FFF2-40B4-BE49-F238E27FC236}">
                <a16:creationId xmlns:a16="http://schemas.microsoft.com/office/drawing/2014/main" id="{CC099B70-90D2-492D-A024-8164441AC4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8200" y="197443"/>
            <a:ext cx="1933263" cy="866482"/>
          </a:xfrm>
          <a:prstGeom prst="rect">
            <a:avLst/>
          </a:prstGeom>
        </p:spPr>
      </p:pic>
    </p:spTree>
    <p:extLst>
      <p:ext uri="{BB962C8B-B14F-4D97-AF65-F5344CB8AC3E}">
        <p14:creationId xmlns:p14="http://schemas.microsoft.com/office/powerpoint/2010/main" val="31802042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fade">
                                      <p:cBhvr>
                                        <p:cTn id="15"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build="p">
        <p:tmplLst>
          <p:tmpl lvl="1">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Lst>
  </p:timing>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841071F-23FF-4715-A812-0FB6CBACB503}"/>
              </a:ext>
            </a:extLst>
          </p:cNvPr>
          <p:cNvSpPr>
            <a:spLocks noGrp="1"/>
          </p:cNvSpPr>
          <p:nvPr>
            <p:ph type="body" sz="quarter" idx="10"/>
          </p:nvPr>
        </p:nvSpPr>
        <p:spPr>
          <a:xfrm>
            <a:off x="457199" y="1143000"/>
            <a:ext cx="11277603" cy="1511183"/>
          </a:xfr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13598E1B-ECAD-4FFD-8C58-D6AB9AB1621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72167363"/>
      </p:ext>
    </p:extLst>
  </p:cSld>
  <p:clrMapOvr>
    <a:masterClrMapping/>
  </p:clrMapOvr>
  <p:transition>
    <p:fade/>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a:xfrm>
            <a:off x="457199" y="457200"/>
            <a:ext cx="11277601" cy="443198"/>
          </a:xfrm>
        </p:spPr>
        <p:txBody>
          <a:bodyPr wrap="square">
            <a:spAutoFit/>
          </a:bodyPr>
          <a:lstStyle/>
          <a:p>
            <a:r>
              <a:rPr lang="en-US"/>
              <a:t>Click to edit Master title style</a:t>
            </a:r>
          </a:p>
        </p:txBody>
      </p:sp>
      <p:sp>
        <p:nvSpPr>
          <p:cNvPr id="6" name="Text Placeholder 5">
            <a:extLst>
              <a:ext uri="{FF2B5EF4-FFF2-40B4-BE49-F238E27FC236}">
                <a16:creationId xmlns:a16="http://schemas.microsoft.com/office/drawing/2014/main" id="{EC149DE9-6C27-440A-98B7-DAF581996DC8}"/>
              </a:ext>
            </a:extLst>
          </p:cNvPr>
          <p:cNvSpPr>
            <a:spLocks noGrp="1"/>
          </p:cNvSpPr>
          <p:nvPr>
            <p:ph type="body" sz="quarter" idx="10"/>
          </p:nvPr>
        </p:nvSpPr>
        <p:spPr>
          <a:xfrm>
            <a:off x="457199" y="1143000"/>
            <a:ext cx="11277601" cy="1511183"/>
          </a:xfrm>
        </p:spPr>
        <p:txBody>
          <a:bodyPr wrap="square">
            <a:spAutoFit/>
          </a:bodyPr>
          <a:lstStyle>
            <a:lvl1pPr>
              <a:defRPr>
                <a:solidFill>
                  <a:schemeClr val="accent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7182917"/>
      </p:ext>
    </p:extLst>
  </p:cSld>
  <p:clrMapOvr>
    <a:masterClrMapping/>
  </p:clrMapOvr>
  <p:transition>
    <p:fade/>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spAutoFit/>
          </a:bodyPr>
          <a:lstStyle/>
          <a:p>
            <a:r>
              <a:rPr lang="en-US"/>
              <a:t>Click to edit Master title style</a:t>
            </a:r>
          </a:p>
        </p:txBody>
      </p:sp>
      <p:sp>
        <p:nvSpPr>
          <p:cNvPr id="4" name="Content Placeholder 3">
            <a:extLst>
              <a:ext uri="{FF2B5EF4-FFF2-40B4-BE49-F238E27FC236}">
                <a16:creationId xmlns:a16="http://schemas.microsoft.com/office/drawing/2014/main" id="{6A07E480-E6C0-4A8E-B159-7169BC777225}"/>
              </a:ext>
            </a:extLst>
          </p:cNvPr>
          <p:cNvSpPr>
            <a:spLocks noGrp="1"/>
          </p:cNvSpPr>
          <p:nvPr>
            <p:ph sz="quarter" idx="10"/>
          </p:nvPr>
        </p:nvSpPr>
        <p:spPr>
          <a:xfrm>
            <a:off x="457200" y="1143000"/>
            <a:ext cx="11277602" cy="54102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3212446"/>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341906"/>
          </a:xfrm>
        </p:spPr>
        <p:txBody>
          <a:bodyPr>
            <a:spAutoFit/>
          </a:bodyPr>
          <a:lstStyle>
            <a:lvl1pPr marL="171450" indent="-171450">
              <a:defRPr lang="en-US" sz="2000" dirty="0"/>
            </a:lvl1pPr>
            <a:lvl2pPr marL="342900" indent="-171450">
              <a:defRPr lang="en-US" sz="1600" dirty="0"/>
            </a:lvl2pPr>
            <a:lvl3pPr marL="514350" indent="-171450">
              <a:defRPr lang="en-US" sz="1400" dirty="0"/>
            </a:lvl3pPr>
            <a:lvl4pPr marL="666750" indent="-152400">
              <a:defRPr lang="en-US" sz="1200" dirty="0"/>
            </a:lvl4pPr>
            <a:lvl5pPr marL="793750" indent="-120650">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341906"/>
          </a:xfrm>
        </p:spPr>
        <p:txBody>
          <a:bodyPr>
            <a:spAutoFit/>
          </a:bodyPr>
          <a:lstStyle>
            <a:lvl1pPr marL="171450" indent="-171450">
              <a:defRPr lang="en-US" sz="2000" dirty="0"/>
            </a:lvl1pPr>
            <a:lvl2pPr marL="342900" indent="-171450">
              <a:defRPr lang="en-US" sz="1600" dirty="0"/>
            </a:lvl2pPr>
            <a:lvl3pPr marL="514350" indent="-171450">
              <a:defRPr lang="en-US" sz="1400" dirty="0"/>
            </a:lvl3pPr>
            <a:lvl4pPr marL="685800" indent="-136525">
              <a:defRPr lang="en-US" sz="1200" dirty="0"/>
            </a:lvl4pPr>
            <a:lvl5pPr marL="793750" indent="-120650">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187885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11277600" cy="443198"/>
          </a:xfrm>
        </p:spPr>
        <p:txBody>
          <a:bodyPr wrap="square">
            <a:spAutoFit/>
          </a:bodyPr>
          <a:lstStyle/>
          <a:p>
            <a:r>
              <a:rPr lang="en-US"/>
              <a:t>Click to edit Master title style</a:t>
            </a:r>
          </a:p>
        </p:txBody>
      </p:sp>
      <p:sp>
        <p:nvSpPr>
          <p:cNvPr id="6" name="Text Placeholder 5">
            <a:extLst>
              <a:ext uri="{FF2B5EF4-FFF2-40B4-BE49-F238E27FC236}">
                <a16:creationId xmlns:a16="http://schemas.microsoft.com/office/drawing/2014/main" id="{6C414026-6635-4AEF-B460-FD137DD42522}"/>
              </a:ext>
            </a:extLst>
          </p:cNvPr>
          <p:cNvSpPr>
            <a:spLocks noGrp="1"/>
          </p:cNvSpPr>
          <p:nvPr>
            <p:ph type="body" sz="quarter" idx="10"/>
          </p:nvPr>
        </p:nvSpPr>
        <p:spPr>
          <a:xfrm>
            <a:off x="457200" y="1143000"/>
            <a:ext cx="5486400" cy="1511183"/>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2055E736-A583-4CCC-A48A-4308D79CB32D}"/>
              </a:ext>
            </a:extLst>
          </p:cNvPr>
          <p:cNvSpPr>
            <a:spLocks noGrp="1"/>
          </p:cNvSpPr>
          <p:nvPr>
            <p:ph type="body" sz="quarter" idx="11"/>
          </p:nvPr>
        </p:nvSpPr>
        <p:spPr>
          <a:xfrm>
            <a:off x="6248400" y="1142999"/>
            <a:ext cx="5486400" cy="1511183"/>
          </a:xfr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5905666"/>
      </p:ext>
    </p:extLst>
  </p:cSld>
  <p:clrMapOvr>
    <a:masterClrMapping/>
  </p:clrMapOvr>
  <p:transition>
    <p:fade/>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spAutoFit/>
          </a:bodyPr>
          <a:lstStyle/>
          <a:p>
            <a:r>
              <a:rPr lang="en-US"/>
              <a:t>Click to edit Master title style</a:t>
            </a:r>
          </a:p>
        </p:txBody>
      </p:sp>
    </p:spTree>
    <p:extLst>
      <p:ext uri="{BB962C8B-B14F-4D97-AF65-F5344CB8AC3E}">
        <p14:creationId xmlns:p14="http://schemas.microsoft.com/office/powerpoint/2010/main" val="4038828138"/>
      </p:ext>
    </p:extLst>
  </p:cSld>
  <p:clrMapOvr>
    <a:masterClrMapping/>
  </p:clrMapOvr>
  <p:transition>
    <p:fade/>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339472"/>
            <a:ext cx="11277599" cy="1089529"/>
          </a:xfrm>
          <a:noFill/>
        </p:spPr>
        <p:txBody>
          <a:bodyPr wrap="square" tIns="0" bIns="91440" anchor="b" anchorCtr="0">
            <a:spAutoFit/>
          </a:bodyPr>
          <a:lstStyle>
            <a:lvl1pPr>
              <a:defRPr sz="7200" spc="-100" baseline="0">
                <a:gradFill>
                  <a:gsLst>
                    <a:gs pos="100000">
                      <a:schemeClr val="tx1"/>
                    </a:gs>
                    <a:gs pos="0">
                      <a:schemeClr val="tx1"/>
                    </a:gs>
                  </a:gsLst>
                  <a:lin ang="5400000" scaled="0"/>
                </a:gradFill>
              </a:defRPr>
            </a:lvl1pPr>
          </a:lstStyle>
          <a:p>
            <a:r>
              <a:rPr lang="en-US"/>
              <a:t>Section title</a:t>
            </a:r>
          </a:p>
        </p:txBody>
      </p:sp>
      <p:sp>
        <p:nvSpPr>
          <p:cNvPr id="3" name="Text Placeholder 3">
            <a:extLst>
              <a:ext uri="{FF2B5EF4-FFF2-40B4-BE49-F238E27FC236}">
                <a16:creationId xmlns:a16="http://schemas.microsoft.com/office/drawing/2014/main" id="{9DCE8642-D1ED-4E7B-AF0B-2844109E7EBD}"/>
              </a:ext>
            </a:extLst>
          </p:cNvPr>
          <p:cNvSpPr>
            <a:spLocks noGrp="1"/>
          </p:cNvSpPr>
          <p:nvPr>
            <p:ph type="body" sz="quarter" idx="10" hasCustomPrompt="1"/>
          </p:nvPr>
        </p:nvSpPr>
        <p:spPr>
          <a:xfrm>
            <a:off x="457200" y="3429000"/>
            <a:ext cx="11277600" cy="675570"/>
          </a:xfrm>
        </p:spPr>
        <p:txBody>
          <a:bodyPr wrap="square" tIns="0" bIns="0">
            <a:spAutoFit/>
          </a:bodyPr>
          <a:lstStyle>
            <a:lvl1pPr>
              <a:defRPr>
                <a:solidFill>
                  <a:schemeClr val="tx1"/>
                </a:solidFill>
              </a:defRPr>
            </a:lvl1pPr>
            <a:lvl2pPr>
              <a:defRPr>
                <a:solidFill>
                  <a:schemeClr val="tx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p>
          <a:p>
            <a:pPr lvl="1"/>
            <a:r>
              <a:rPr lang="en-US"/>
              <a:t>Additional detail</a:t>
            </a:r>
          </a:p>
        </p:txBody>
      </p:sp>
    </p:spTree>
    <p:extLst>
      <p:ext uri="{BB962C8B-B14F-4D97-AF65-F5344CB8AC3E}">
        <p14:creationId xmlns:p14="http://schemas.microsoft.com/office/powerpoint/2010/main" val="1482506224"/>
      </p:ext>
    </p:extLst>
  </p:cSld>
  <p:clrMapOvr>
    <a:masterClrMapping/>
  </p:clrMapOvr>
  <p:transition>
    <p:fade/>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1" y="2339472"/>
            <a:ext cx="11277600" cy="1089529"/>
          </a:xfrm>
          <a:noFill/>
        </p:spPr>
        <p:txBody>
          <a:bodyPr wrap="square" tIns="0" bIns="91440" anchor="b" anchorCtr="0">
            <a:spAutoFit/>
          </a:bodyPr>
          <a:lstStyle>
            <a:lvl1pPr>
              <a:defRPr sz="7200" spc="-100" baseline="0">
                <a:gradFill>
                  <a:gsLst>
                    <a:gs pos="100000">
                      <a:schemeClr val="tx1"/>
                    </a:gs>
                    <a:gs pos="0">
                      <a:schemeClr val="tx1"/>
                    </a:gs>
                  </a:gsLst>
                  <a:lin ang="5400000" scaled="0"/>
                </a:gradFill>
              </a:defRPr>
            </a:lvl1pPr>
          </a:lstStyle>
          <a:p>
            <a:r>
              <a:rPr lang="en-US"/>
              <a:t>Section title</a:t>
            </a:r>
          </a:p>
        </p:txBody>
      </p:sp>
      <p:sp>
        <p:nvSpPr>
          <p:cNvPr id="3" name="Text Placeholder 3">
            <a:extLst>
              <a:ext uri="{FF2B5EF4-FFF2-40B4-BE49-F238E27FC236}">
                <a16:creationId xmlns:a16="http://schemas.microsoft.com/office/drawing/2014/main" id="{9DCE8642-D1ED-4E7B-AF0B-2844109E7EBD}"/>
              </a:ext>
            </a:extLst>
          </p:cNvPr>
          <p:cNvSpPr>
            <a:spLocks noGrp="1"/>
          </p:cNvSpPr>
          <p:nvPr>
            <p:ph type="body" sz="quarter" idx="10" hasCustomPrompt="1"/>
          </p:nvPr>
        </p:nvSpPr>
        <p:spPr>
          <a:xfrm>
            <a:off x="457201" y="3429000"/>
            <a:ext cx="11277600" cy="675570"/>
          </a:xfrm>
        </p:spPr>
        <p:txBody>
          <a:bodyPr wrap="square" tIns="0" bIns="0">
            <a:spAutoFit/>
          </a:bodyPr>
          <a:lstStyle>
            <a:lvl1pPr>
              <a:defRPr>
                <a:solidFill>
                  <a:schemeClr val="tx1"/>
                </a:solidFill>
              </a:defRPr>
            </a:lvl1pPr>
            <a:lvl2pPr>
              <a:defRPr>
                <a:solidFill>
                  <a:schemeClr val="tx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p>
          <a:p>
            <a:pPr lvl="1"/>
            <a:r>
              <a:rPr lang="en-US"/>
              <a:t>Additional detail</a:t>
            </a:r>
          </a:p>
        </p:txBody>
      </p:sp>
    </p:spTree>
    <p:extLst>
      <p:ext uri="{BB962C8B-B14F-4D97-AF65-F5344CB8AC3E}">
        <p14:creationId xmlns:p14="http://schemas.microsoft.com/office/powerpoint/2010/main" val="41661657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p:cSld name="Title full photo 1">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9BDF874-6569-4510-99DB-E8A5D2267C08}"/>
              </a:ext>
            </a:extLst>
          </p:cNvPr>
          <p:cNvGrpSpPr>
            <a:grpSpLocks noChangeAspect="1"/>
          </p:cNvGrpSpPr>
          <p:nvPr/>
        </p:nvGrpSpPr>
        <p:grpSpPr bwMode="black">
          <a:xfrm>
            <a:off x="10428721" y="6263662"/>
            <a:ext cx="1419662" cy="304828"/>
            <a:chOff x="457200" y="1643393"/>
            <a:chExt cx="4492753" cy="964540"/>
          </a:xfrm>
        </p:grpSpPr>
        <p:pic>
          <p:nvPicPr>
            <p:cNvPr id="5" name="Picture 4">
              <a:extLst>
                <a:ext uri="{FF2B5EF4-FFF2-40B4-BE49-F238E27FC236}">
                  <a16:creationId xmlns:a16="http://schemas.microsoft.com/office/drawing/2014/main" id="{FE34D76B-8B3C-4AFD-AEB8-D62383F5EF8D}"/>
                </a:ext>
              </a:extLst>
            </p:cNvPr>
            <p:cNvPicPr>
              <a:picLocks noChangeAspect="1"/>
            </p:cNvPicPr>
            <p:nvPr/>
          </p:nvPicPr>
          <p:blipFill>
            <a:blip r:embed="rId2"/>
            <a:stretch>
              <a:fillRect/>
            </a:stretch>
          </p:blipFill>
          <p:spPr bwMode="black">
            <a:xfrm>
              <a:off x="457200" y="1643393"/>
              <a:ext cx="964540" cy="964540"/>
            </a:xfrm>
            <a:prstGeom prst="rect">
              <a:avLst/>
            </a:prstGeom>
          </p:spPr>
        </p:pic>
        <p:sp>
          <p:nvSpPr>
            <p:cNvPr id="6" name="Freeform 12">
              <a:extLst>
                <a:ext uri="{FF2B5EF4-FFF2-40B4-BE49-F238E27FC236}">
                  <a16:creationId xmlns:a16="http://schemas.microsoft.com/office/drawing/2014/main" id="{B29B8AD1-B833-4100-8F61-0683815C20F3}"/>
                </a:ext>
              </a:extLst>
            </p:cNvPr>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algn="l" defTabSz="93265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14" name="Rectangle 13">
            <a:extLst>
              <a:ext uri="{FF2B5EF4-FFF2-40B4-BE49-F238E27FC236}">
                <a16:creationId xmlns:a16="http://schemas.microsoft.com/office/drawing/2014/main" id="{4CF49477-ACB6-401A-932E-309F7C2B02A6}"/>
              </a:ext>
            </a:extLst>
          </p:cNvPr>
          <p:cNvSpPr/>
          <p:nvPr/>
        </p:nvSpPr>
        <p:spPr bwMode="auto">
          <a:xfrm>
            <a:off x="0" y="2"/>
            <a:ext cx="12192000" cy="3739566"/>
          </a:xfrm>
          <a:prstGeom prst="rect">
            <a:avLst/>
          </a:prstGeom>
          <a:gradFill>
            <a:gsLst>
              <a:gs pos="0">
                <a:schemeClr val="bg2">
                  <a:alpha val="92000"/>
                </a:schemeClr>
              </a:gs>
              <a:gs pos="100000">
                <a:schemeClr val="bg2">
                  <a:alpha val="0"/>
                </a:scheme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391"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2" name="Title 1">
            <a:extLst>
              <a:ext uri="{FF2B5EF4-FFF2-40B4-BE49-F238E27FC236}">
                <a16:creationId xmlns:a16="http://schemas.microsoft.com/office/drawing/2014/main" id="{20B048C3-E68D-46E8-B0AB-27E7DB80DE6E}"/>
              </a:ext>
            </a:extLst>
          </p:cNvPr>
          <p:cNvSpPr>
            <a:spLocks noGrp="1"/>
          </p:cNvSpPr>
          <p:nvPr>
            <p:ph type="title" hasCustomPrompt="1"/>
          </p:nvPr>
        </p:nvSpPr>
        <p:spPr bwMode="auto">
          <a:xfrm>
            <a:off x="304800" y="456630"/>
            <a:ext cx="11582400" cy="747769"/>
          </a:xfrm>
          <a:noFill/>
        </p:spPr>
        <p:txBody>
          <a:bodyPr lIns="0" tIns="0" rIns="0" bIns="0" anchor="t" anchorCtr="0"/>
          <a:lstStyle>
            <a:lvl1pPr marL="0" algn="l" defTabSz="896306" rtl="0" eaLnBrk="1" latinLnBrk="0" hangingPunct="1">
              <a:defRPr lang="en-US" sz="5399" b="0" kern="1200" spc="-147" dirty="0">
                <a:gradFill>
                  <a:gsLst>
                    <a:gs pos="83000">
                      <a:schemeClr val="tx1"/>
                    </a:gs>
                    <a:gs pos="100000">
                      <a:schemeClr val="tx1"/>
                    </a:gs>
                  </a:gsLst>
                  <a:lin ang="5400000" scaled="1"/>
                </a:gradFill>
                <a:latin typeface="Segoe UI Semibold" panose="020B0702040204020203" pitchFamily="34" charset="0"/>
                <a:ea typeface="+mn-ea"/>
                <a:cs typeface="Segoe UI Semibold" panose="020B0702040204020203" pitchFamily="34" charset="0"/>
              </a:defRPr>
            </a:lvl1pPr>
          </a:lstStyle>
          <a:p>
            <a:r>
              <a:rPr lang="en-US"/>
              <a:t>Presentation title</a:t>
            </a:r>
          </a:p>
        </p:txBody>
      </p:sp>
      <p:sp>
        <p:nvSpPr>
          <p:cNvPr id="13" name="Text Placeholder 2">
            <a:extLst>
              <a:ext uri="{FF2B5EF4-FFF2-40B4-BE49-F238E27FC236}">
                <a16:creationId xmlns:a16="http://schemas.microsoft.com/office/drawing/2014/main" id="{7167858E-0CB4-48F3-9955-C56A7813A76F}"/>
              </a:ext>
            </a:extLst>
          </p:cNvPr>
          <p:cNvSpPr>
            <a:spLocks noGrp="1"/>
          </p:cNvSpPr>
          <p:nvPr>
            <p:ph type="body" sz="quarter" idx="14" hasCustomPrompt="1"/>
          </p:nvPr>
        </p:nvSpPr>
        <p:spPr bwMode="auto">
          <a:xfrm>
            <a:off x="304800" y="1779489"/>
            <a:ext cx="11582400" cy="443198"/>
          </a:xfrm>
          <a:ln>
            <a:noFill/>
          </a:ln>
        </p:spPr>
        <p:txBody>
          <a:bodyPr tIns="0" bIns="0">
            <a:noAutofit/>
          </a:bodyPr>
          <a:lstStyle>
            <a:lvl1pPr marL="0" indent="0" algn="l" defTabSz="896306" rtl="0" eaLnBrk="1" latinLnBrk="0" hangingPunct="1">
              <a:spcBef>
                <a:spcPts val="0"/>
              </a:spcBef>
              <a:buNone/>
              <a:defRPr lang="en-US" sz="3200" kern="1200" spc="-147" baseline="0" dirty="0" smtClean="0">
                <a:gradFill>
                  <a:gsLst>
                    <a:gs pos="83000">
                      <a:schemeClr val="tx1"/>
                    </a:gs>
                    <a:gs pos="100000">
                      <a:schemeClr val="tx1"/>
                    </a:gs>
                  </a:gsLst>
                  <a:lin ang="5400000" scaled="1"/>
                </a:gradFill>
                <a:latin typeface="+mn-lt"/>
                <a:ea typeface="+mn-ea"/>
                <a:cs typeface="Bodoni Std Bold Italic"/>
              </a:defRPr>
            </a:lvl1pPr>
          </a:lstStyle>
          <a:p>
            <a:pPr lvl="0"/>
            <a:r>
              <a:rPr lang="en-US"/>
              <a:t>Subtitle</a:t>
            </a:r>
          </a:p>
        </p:txBody>
      </p:sp>
      <p:sp>
        <p:nvSpPr>
          <p:cNvPr id="2" name="TextBox 1">
            <a:extLst>
              <a:ext uri="{FF2B5EF4-FFF2-40B4-BE49-F238E27FC236}">
                <a16:creationId xmlns:a16="http://schemas.microsoft.com/office/drawing/2014/main" id="{F527AE16-70EA-45FD-B4DD-9DCE9DFEF975}"/>
              </a:ext>
            </a:extLst>
          </p:cNvPr>
          <p:cNvSpPr txBox="1"/>
          <p:nvPr/>
        </p:nvSpPr>
        <p:spPr>
          <a:xfrm>
            <a:off x="2527106" y="2980724"/>
            <a:ext cx="6112699" cy="2231380"/>
          </a:xfrm>
          <a:prstGeom prst="rect">
            <a:avLst/>
          </a:prstGeom>
          <a:noFill/>
        </p:spPr>
        <p:txBody>
          <a:bodyPr wrap="none" lIns="182880" tIns="146304" rIns="182880" bIns="146304" rtlCol="0">
            <a:spAutoFit/>
          </a:bodyPr>
          <a:lstStyle/>
          <a:p>
            <a:pPr marL="0" indent="0">
              <a:lnSpc>
                <a:spcPct val="90000"/>
              </a:lnSpc>
              <a:spcAft>
                <a:spcPts val="600"/>
              </a:spcAft>
              <a:buFont typeface="+mj-lt"/>
              <a:buNone/>
            </a:pPr>
            <a:r>
              <a:rPr lang="en-US" sz="1600">
                <a:gradFill>
                  <a:gsLst>
                    <a:gs pos="2917">
                      <a:schemeClr val="tx1"/>
                    </a:gs>
                    <a:gs pos="30000">
                      <a:schemeClr val="tx1"/>
                    </a:gs>
                  </a:gsLst>
                  <a:lin ang="5400000" scaled="0"/>
                </a:gradFill>
              </a:rPr>
              <a:t>Add a photo to the slide master layout</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Switch to Slide Master view</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Add brand approved photo from Brand Central or</a:t>
            </a:r>
            <a:br>
              <a:rPr lang="en-US" sz="1600">
                <a:gradFill>
                  <a:gsLst>
                    <a:gs pos="2917">
                      <a:schemeClr val="tx1"/>
                    </a:gs>
                    <a:gs pos="30000">
                      <a:schemeClr val="tx1"/>
                    </a:gs>
                  </a:gsLst>
                  <a:lin ang="5400000" scaled="0"/>
                </a:gradFill>
              </a:rPr>
            </a:br>
            <a:r>
              <a:rPr lang="en-US" sz="1600">
                <a:gradFill>
                  <a:gsLst>
                    <a:gs pos="2917">
                      <a:schemeClr val="tx1"/>
                    </a:gs>
                    <a:gs pos="30000">
                      <a:schemeClr val="tx1"/>
                    </a:gs>
                  </a:gsLst>
                  <a:lin ang="5400000" scaled="0"/>
                </a:gradFill>
              </a:rPr>
              <a:t>from </a:t>
            </a:r>
            <a:r>
              <a:rPr lang="en-US" sz="1600">
                <a:gradFill>
                  <a:gsLst>
                    <a:gs pos="2917">
                      <a:schemeClr val="tx1"/>
                    </a:gs>
                    <a:gs pos="30000">
                      <a:schemeClr val="tx1"/>
                    </a:gs>
                  </a:gsLst>
                  <a:lin ang="5400000" scaled="0"/>
                </a:gradFill>
                <a:hlinkClick r:id="rId3"/>
              </a:rPr>
              <a:t>ODSP PMG Stock Art folder</a:t>
            </a:r>
            <a:endParaRPr lang="en-US" sz="1600">
              <a:gradFill>
                <a:gsLst>
                  <a:gs pos="2917">
                    <a:schemeClr val="tx1"/>
                  </a:gs>
                  <a:gs pos="30000">
                    <a:schemeClr val="tx1"/>
                  </a:gs>
                </a:gsLst>
                <a:lin ang="5400000" scaled="0"/>
              </a:gradFill>
            </a:endParaRP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Send to back</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Delete this helper text</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Alter gradient behind title to ensure readability over photo</a:t>
            </a:r>
          </a:p>
        </p:txBody>
      </p:sp>
      <p:grpSp>
        <p:nvGrpSpPr>
          <p:cNvPr id="9" name="Group 8">
            <a:extLst>
              <a:ext uri="{FF2B5EF4-FFF2-40B4-BE49-F238E27FC236}">
                <a16:creationId xmlns:a16="http://schemas.microsoft.com/office/drawing/2014/main" id="{63F60E33-9A95-4F8C-BF6B-5BEB1A595467}"/>
              </a:ext>
            </a:extLst>
          </p:cNvPr>
          <p:cNvGrpSpPr>
            <a:grpSpLocks noChangeAspect="1"/>
          </p:cNvGrpSpPr>
          <p:nvPr userDrawn="1"/>
        </p:nvGrpSpPr>
        <p:grpSpPr bwMode="black">
          <a:xfrm>
            <a:off x="10428721" y="6263662"/>
            <a:ext cx="1419662" cy="304828"/>
            <a:chOff x="457200" y="1643393"/>
            <a:chExt cx="4492753" cy="964540"/>
          </a:xfrm>
        </p:grpSpPr>
        <p:pic>
          <p:nvPicPr>
            <p:cNvPr id="10" name="Picture 9">
              <a:extLst>
                <a:ext uri="{FF2B5EF4-FFF2-40B4-BE49-F238E27FC236}">
                  <a16:creationId xmlns:a16="http://schemas.microsoft.com/office/drawing/2014/main" id="{BDB2648A-F1FD-4E32-BE41-B018F29C9196}"/>
                </a:ext>
              </a:extLst>
            </p:cNvPr>
            <p:cNvPicPr>
              <a:picLocks noChangeAspect="1"/>
            </p:cNvPicPr>
            <p:nvPr/>
          </p:nvPicPr>
          <p:blipFill>
            <a:blip r:embed="rId2"/>
            <a:stretch>
              <a:fillRect/>
            </a:stretch>
          </p:blipFill>
          <p:spPr bwMode="black">
            <a:xfrm>
              <a:off x="457200" y="1643393"/>
              <a:ext cx="964540" cy="964540"/>
            </a:xfrm>
            <a:prstGeom prst="rect">
              <a:avLst/>
            </a:prstGeom>
          </p:spPr>
        </p:pic>
        <p:sp>
          <p:nvSpPr>
            <p:cNvPr id="11" name="Freeform 12">
              <a:extLst>
                <a:ext uri="{FF2B5EF4-FFF2-40B4-BE49-F238E27FC236}">
                  <a16:creationId xmlns:a16="http://schemas.microsoft.com/office/drawing/2014/main" id="{5C5B5E50-754E-4F7E-8C52-83F907C307F7}"/>
                </a:ext>
              </a:extLst>
            </p:cNvPr>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algn="l" defTabSz="93265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15" name="Rectangle 14">
            <a:extLst>
              <a:ext uri="{FF2B5EF4-FFF2-40B4-BE49-F238E27FC236}">
                <a16:creationId xmlns:a16="http://schemas.microsoft.com/office/drawing/2014/main" id="{A10F1E0A-0C9F-47A7-A39D-DFC8E5B18FB3}"/>
              </a:ext>
            </a:extLst>
          </p:cNvPr>
          <p:cNvSpPr/>
          <p:nvPr userDrawn="1"/>
        </p:nvSpPr>
        <p:spPr bwMode="auto">
          <a:xfrm>
            <a:off x="0" y="2"/>
            <a:ext cx="12192000" cy="3739566"/>
          </a:xfrm>
          <a:prstGeom prst="rect">
            <a:avLst/>
          </a:prstGeom>
          <a:gradFill>
            <a:gsLst>
              <a:gs pos="0">
                <a:schemeClr val="bg2">
                  <a:alpha val="92000"/>
                </a:schemeClr>
              </a:gs>
              <a:gs pos="100000">
                <a:schemeClr val="bg2">
                  <a:alpha val="0"/>
                </a:scheme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391"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6" name="TextBox 15">
            <a:extLst>
              <a:ext uri="{FF2B5EF4-FFF2-40B4-BE49-F238E27FC236}">
                <a16:creationId xmlns:a16="http://schemas.microsoft.com/office/drawing/2014/main" id="{231BEFBB-6763-4393-A525-64A429DFCBC6}"/>
              </a:ext>
            </a:extLst>
          </p:cNvPr>
          <p:cNvSpPr txBox="1"/>
          <p:nvPr userDrawn="1"/>
        </p:nvSpPr>
        <p:spPr>
          <a:xfrm>
            <a:off x="2527106" y="2980724"/>
            <a:ext cx="6112699" cy="2231380"/>
          </a:xfrm>
          <a:prstGeom prst="rect">
            <a:avLst/>
          </a:prstGeom>
          <a:noFill/>
        </p:spPr>
        <p:txBody>
          <a:bodyPr wrap="none" lIns="182880" tIns="146304" rIns="182880" bIns="146304" rtlCol="0">
            <a:spAutoFit/>
          </a:bodyPr>
          <a:lstStyle/>
          <a:p>
            <a:pPr marL="0" indent="0">
              <a:lnSpc>
                <a:spcPct val="90000"/>
              </a:lnSpc>
              <a:spcAft>
                <a:spcPts val="600"/>
              </a:spcAft>
              <a:buFont typeface="+mj-lt"/>
              <a:buNone/>
            </a:pPr>
            <a:r>
              <a:rPr lang="en-US" sz="1600">
                <a:gradFill>
                  <a:gsLst>
                    <a:gs pos="2917">
                      <a:schemeClr val="tx1"/>
                    </a:gs>
                    <a:gs pos="30000">
                      <a:schemeClr val="tx1"/>
                    </a:gs>
                  </a:gsLst>
                  <a:lin ang="5400000" scaled="0"/>
                </a:gradFill>
              </a:rPr>
              <a:t>Add a photo to the slide master layout</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Switch to Slide Master view</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Add brand approved photo from Brand Central or</a:t>
            </a:r>
            <a:br>
              <a:rPr lang="en-US" sz="1600">
                <a:gradFill>
                  <a:gsLst>
                    <a:gs pos="2917">
                      <a:schemeClr val="tx1"/>
                    </a:gs>
                    <a:gs pos="30000">
                      <a:schemeClr val="tx1"/>
                    </a:gs>
                  </a:gsLst>
                  <a:lin ang="5400000" scaled="0"/>
                </a:gradFill>
              </a:rPr>
            </a:br>
            <a:r>
              <a:rPr lang="en-US" sz="1600">
                <a:gradFill>
                  <a:gsLst>
                    <a:gs pos="2917">
                      <a:schemeClr val="tx1"/>
                    </a:gs>
                    <a:gs pos="30000">
                      <a:schemeClr val="tx1"/>
                    </a:gs>
                  </a:gsLst>
                  <a:lin ang="5400000" scaled="0"/>
                </a:gradFill>
              </a:rPr>
              <a:t>from </a:t>
            </a:r>
            <a:r>
              <a:rPr lang="en-US" sz="1600">
                <a:gradFill>
                  <a:gsLst>
                    <a:gs pos="2917">
                      <a:schemeClr val="tx1"/>
                    </a:gs>
                    <a:gs pos="30000">
                      <a:schemeClr val="tx1"/>
                    </a:gs>
                  </a:gsLst>
                  <a:lin ang="5400000" scaled="0"/>
                </a:gradFill>
                <a:hlinkClick r:id="rId3"/>
              </a:rPr>
              <a:t>ODSP PMG Stock Art folder</a:t>
            </a:r>
            <a:endParaRPr lang="en-US" sz="1600">
              <a:gradFill>
                <a:gsLst>
                  <a:gs pos="2917">
                    <a:schemeClr val="tx1"/>
                  </a:gs>
                  <a:gs pos="30000">
                    <a:schemeClr val="tx1"/>
                  </a:gs>
                </a:gsLst>
                <a:lin ang="5400000" scaled="0"/>
              </a:gradFill>
            </a:endParaRP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Send to back</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Delete this helper text</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Alter gradient behind title to ensure readability over photo</a:t>
            </a:r>
          </a:p>
        </p:txBody>
      </p:sp>
    </p:spTree>
    <p:extLst>
      <p:ext uri="{BB962C8B-B14F-4D97-AF65-F5344CB8AC3E}">
        <p14:creationId xmlns:p14="http://schemas.microsoft.com/office/powerpoint/2010/main" val="2911112070"/>
      </p:ext>
    </p:extLst>
  </p:cSld>
  <p:clrMapOvr>
    <a:masterClrMapping/>
  </p:clrMapOvr>
  <p:transition>
    <p:fade/>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p:cSld name="Title full photo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BB50E8B-9DF0-4F91-A8DA-9B4F10FB7AE1}"/>
              </a:ext>
            </a:extLst>
          </p:cNvPr>
          <p:cNvSpPr/>
          <p:nvPr/>
        </p:nvSpPr>
        <p:spPr>
          <a:xfrm>
            <a:off x="2" y="2908866"/>
            <a:ext cx="12191791" cy="3949136"/>
          </a:xfrm>
          <a:prstGeom prst="rect">
            <a:avLst/>
          </a:prstGeom>
          <a:gradFill>
            <a:gsLst>
              <a:gs pos="0">
                <a:srgbClr val="010A07">
                  <a:alpha val="0"/>
                </a:srgbClr>
              </a:gs>
              <a:gs pos="100000">
                <a:srgbClr val="010A07">
                  <a:alpha val="92000"/>
                </a:srgbClr>
              </a:gs>
            </a:gsLst>
            <a:lin ang="5400000" scaled="1"/>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32658"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nvGrpSpPr>
          <p:cNvPr id="8" name="Group 7">
            <a:extLst>
              <a:ext uri="{FF2B5EF4-FFF2-40B4-BE49-F238E27FC236}">
                <a16:creationId xmlns:a16="http://schemas.microsoft.com/office/drawing/2014/main" id="{8E89DB8C-F25E-4C99-86FC-E6DFE39A0847}"/>
              </a:ext>
            </a:extLst>
          </p:cNvPr>
          <p:cNvGrpSpPr>
            <a:grpSpLocks noChangeAspect="1"/>
          </p:cNvGrpSpPr>
          <p:nvPr/>
        </p:nvGrpSpPr>
        <p:grpSpPr bwMode="black">
          <a:xfrm>
            <a:off x="10428721" y="6263662"/>
            <a:ext cx="1419662" cy="304828"/>
            <a:chOff x="457200" y="1643393"/>
            <a:chExt cx="4492753" cy="964540"/>
          </a:xfrm>
        </p:grpSpPr>
        <p:pic>
          <p:nvPicPr>
            <p:cNvPr id="9" name="Picture 8">
              <a:extLst>
                <a:ext uri="{FF2B5EF4-FFF2-40B4-BE49-F238E27FC236}">
                  <a16:creationId xmlns:a16="http://schemas.microsoft.com/office/drawing/2014/main" id="{5F359792-89ED-410B-9202-934A75B99437}"/>
                </a:ext>
              </a:extLst>
            </p:cNvPr>
            <p:cNvPicPr>
              <a:picLocks noChangeAspect="1"/>
            </p:cNvPicPr>
            <p:nvPr/>
          </p:nvPicPr>
          <p:blipFill>
            <a:blip r:embed="rId2"/>
            <a:stretch>
              <a:fillRect/>
            </a:stretch>
          </p:blipFill>
          <p:spPr bwMode="black">
            <a:xfrm>
              <a:off x="457200" y="1643393"/>
              <a:ext cx="964540" cy="964540"/>
            </a:xfrm>
            <a:prstGeom prst="rect">
              <a:avLst/>
            </a:prstGeom>
          </p:spPr>
        </p:pic>
        <p:sp>
          <p:nvSpPr>
            <p:cNvPr id="10" name="Freeform 12">
              <a:extLst>
                <a:ext uri="{FF2B5EF4-FFF2-40B4-BE49-F238E27FC236}">
                  <a16:creationId xmlns:a16="http://schemas.microsoft.com/office/drawing/2014/main" id="{5E9EA257-C2CE-4002-914B-9F3A2B87EA68}"/>
                </a:ext>
              </a:extLst>
            </p:cNvPr>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algn="l" defTabSz="93265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11" name="Title 1">
            <a:extLst>
              <a:ext uri="{FF2B5EF4-FFF2-40B4-BE49-F238E27FC236}">
                <a16:creationId xmlns:a16="http://schemas.microsoft.com/office/drawing/2014/main" id="{5EA8A69A-4FF6-4FF8-B9B9-98F19EB1B5F9}"/>
              </a:ext>
            </a:extLst>
          </p:cNvPr>
          <p:cNvSpPr>
            <a:spLocks noGrp="1"/>
          </p:cNvSpPr>
          <p:nvPr>
            <p:ph type="title" hasCustomPrompt="1"/>
          </p:nvPr>
        </p:nvSpPr>
        <p:spPr bwMode="auto">
          <a:xfrm>
            <a:off x="304800" y="4800599"/>
            <a:ext cx="11576763" cy="747769"/>
          </a:xfrm>
          <a:noFill/>
        </p:spPr>
        <p:txBody>
          <a:bodyPr lIns="0" tIns="0" rIns="0" bIns="0" anchor="t" anchorCtr="0"/>
          <a:lstStyle>
            <a:lvl1pPr marL="0" algn="l" defTabSz="896306" rtl="0" eaLnBrk="1" latinLnBrk="0" hangingPunct="1">
              <a:defRPr lang="en-US" sz="5399" b="0" kern="1200" spc="-147" dirty="0">
                <a:gradFill>
                  <a:gsLst>
                    <a:gs pos="83000">
                      <a:schemeClr val="bg1"/>
                    </a:gs>
                    <a:gs pos="100000">
                      <a:schemeClr val="bg1"/>
                    </a:gs>
                  </a:gsLst>
                  <a:lin ang="5400000" scaled="1"/>
                </a:gradFill>
                <a:latin typeface="Segoe UI Semibold" panose="020B0702040204020203" pitchFamily="34" charset="0"/>
                <a:ea typeface="+mn-ea"/>
                <a:cs typeface="Segoe UI Semibold" panose="020B0702040204020203" pitchFamily="34" charset="0"/>
              </a:defRPr>
            </a:lvl1pPr>
          </a:lstStyle>
          <a:p>
            <a:r>
              <a:rPr lang="en-US"/>
              <a:t>Presentation title</a:t>
            </a:r>
          </a:p>
        </p:txBody>
      </p:sp>
      <p:sp>
        <p:nvSpPr>
          <p:cNvPr id="12" name="Text Placeholder 2">
            <a:extLst>
              <a:ext uri="{FF2B5EF4-FFF2-40B4-BE49-F238E27FC236}">
                <a16:creationId xmlns:a16="http://schemas.microsoft.com/office/drawing/2014/main" id="{255A5E1E-F7BB-4345-A93D-BCC08C652C99}"/>
              </a:ext>
            </a:extLst>
          </p:cNvPr>
          <p:cNvSpPr>
            <a:spLocks noGrp="1"/>
          </p:cNvSpPr>
          <p:nvPr>
            <p:ph type="body" sz="quarter" idx="14" hasCustomPrompt="1"/>
          </p:nvPr>
        </p:nvSpPr>
        <p:spPr bwMode="auto">
          <a:xfrm>
            <a:off x="304800" y="5859113"/>
            <a:ext cx="11576763" cy="443198"/>
          </a:xfrm>
          <a:ln>
            <a:noFill/>
          </a:ln>
        </p:spPr>
        <p:txBody>
          <a:bodyPr tIns="0" bIns="0">
            <a:noAutofit/>
          </a:bodyPr>
          <a:lstStyle>
            <a:lvl1pPr marL="0" indent="0" algn="l" defTabSz="896306" rtl="0" eaLnBrk="1" latinLnBrk="0" hangingPunct="1">
              <a:spcBef>
                <a:spcPts val="0"/>
              </a:spcBef>
              <a:buNone/>
              <a:defRPr lang="en-US" sz="3200" kern="1200" spc="-147" baseline="0" dirty="0" smtClean="0">
                <a:gradFill>
                  <a:gsLst>
                    <a:gs pos="83000">
                      <a:schemeClr val="bg1"/>
                    </a:gs>
                    <a:gs pos="100000">
                      <a:schemeClr val="bg1"/>
                    </a:gs>
                  </a:gsLst>
                  <a:lin ang="5400000" scaled="1"/>
                </a:gradFill>
                <a:latin typeface="+mn-lt"/>
                <a:ea typeface="+mn-ea"/>
                <a:cs typeface="Bodoni Std Bold Italic"/>
              </a:defRPr>
            </a:lvl1pPr>
          </a:lstStyle>
          <a:p>
            <a:pPr lvl="0"/>
            <a:r>
              <a:rPr lang="en-US"/>
              <a:t>Subtitle</a:t>
            </a:r>
          </a:p>
        </p:txBody>
      </p:sp>
      <p:sp>
        <p:nvSpPr>
          <p:cNvPr id="13" name="TextBox 12">
            <a:extLst>
              <a:ext uri="{FF2B5EF4-FFF2-40B4-BE49-F238E27FC236}">
                <a16:creationId xmlns:a16="http://schemas.microsoft.com/office/drawing/2014/main" id="{45DE34BD-F6AD-4351-925C-4C27A58D78C6}"/>
              </a:ext>
            </a:extLst>
          </p:cNvPr>
          <p:cNvSpPr txBox="1"/>
          <p:nvPr/>
        </p:nvSpPr>
        <p:spPr>
          <a:xfrm>
            <a:off x="2527106" y="178398"/>
            <a:ext cx="6112699" cy="2231380"/>
          </a:xfrm>
          <a:prstGeom prst="rect">
            <a:avLst/>
          </a:prstGeom>
          <a:noFill/>
        </p:spPr>
        <p:txBody>
          <a:bodyPr wrap="none" lIns="182880" tIns="146304" rIns="182880" bIns="146304" rtlCol="0">
            <a:spAutoFit/>
          </a:bodyPr>
          <a:lstStyle/>
          <a:p>
            <a:pPr marL="0" indent="0">
              <a:lnSpc>
                <a:spcPct val="90000"/>
              </a:lnSpc>
              <a:spcAft>
                <a:spcPts val="600"/>
              </a:spcAft>
              <a:buFont typeface="+mj-lt"/>
              <a:buNone/>
            </a:pPr>
            <a:r>
              <a:rPr lang="en-US" sz="1600">
                <a:gradFill>
                  <a:gsLst>
                    <a:gs pos="2917">
                      <a:schemeClr val="tx1"/>
                    </a:gs>
                    <a:gs pos="30000">
                      <a:schemeClr val="tx1"/>
                    </a:gs>
                  </a:gsLst>
                  <a:lin ang="5400000" scaled="0"/>
                </a:gradFill>
              </a:rPr>
              <a:t>Add a photo to the slide master layout</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Switch to Slide Master view</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Add brand approved photo from Brand Central or</a:t>
            </a:r>
            <a:br>
              <a:rPr lang="en-US" sz="1600">
                <a:gradFill>
                  <a:gsLst>
                    <a:gs pos="2917">
                      <a:schemeClr val="tx1"/>
                    </a:gs>
                    <a:gs pos="30000">
                      <a:schemeClr val="tx1"/>
                    </a:gs>
                  </a:gsLst>
                  <a:lin ang="5400000" scaled="0"/>
                </a:gradFill>
              </a:rPr>
            </a:br>
            <a:r>
              <a:rPr lang="en-US" sz="1600">
                <a:gradFill>
                  <a:gsLst>
                    <a:gs pos="2917">
                      <a:schemeClr val="tx1"/>
                    </a:gs>
                    <a:gs pos="30000">
                      <a:schemeClr val="tx1"/>
                    </a:gs>
                  </a:gsLst>
                  <a:lin ang="5400000" scaled="0"/>
                </a:gradFill>
              </a:rPr>
              <a:t>from </a:t>
            </a:r>
            <a:r>
              <a:rPr lang="en-US" sz="1600">
                <a:gradFill>
                  <a:gsLst>
                    <a:gs pos="2917">
                      <a:schemeClr val="tx1"/>
                    </a:gs>
                    <a:gs pos="30000">
                      <a:schemeClr val="tx1"/>
                    </a:gs>
                  </a:gsLst>
                  <a:lin ang="5400000" scaled="0"/>
                </a:gradFill>
                <a:hlinkClick r:id="rId3"/>
              </a:rPr>
              <a:t>ODSP PMG Stock Art folder</a:t>
            </a:r>
            <a:endParaRPr lang="en-US" sz="1600">
              <a:gradFill>
                <a:gsLst>
                  <a:gs pos="2917">
                    <a:schemeClr val="tx1"/>
                  </a:gs>
                  <a:gs pos="30000">
                    <a:schemeClr val="tx1"/>
                  </a:gs>
                </a:gsLst>
                <a:lin ang="5400000" scaled="0"/>
              </a:gradFill>
            </a:endParaRP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Send to back</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Delete this helper text</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Alter gradient behind title to ensure readability over photo</a:t>
            </a:r>
          </a:p>
        </p:txBody>
      </p:sp>
      <p:sp>
        <p:nvSpPr>
          <p:cNvPr id="14" name="Rectangle 13">
            <a:extLst>
              <a:ext uri="{FF2B5EF4-FFF2-40B4-BE49-F238E27FC236}">
                <a16:creationId xmlns:a16="http://schemas.microsoft.com/office/drawing/2014/main" id="{65846F89-D3A3-4B94-9103-B38881DA865E}"/>
              </a:ext>
            </a:extLst>
          </p:cNvPr>
          <p:cNvSpPr/>
          <p:nvPr userDrawn="1"/>
        </p:nvSpPr>
        <p:spPr>
          <a:xfrm>
            <a:off x="2" y="2908866"/>
            <a:ext cx="12191791" cy="3949136"/>
          </a:xfrm>
          <a:prstGeom prst="rect">
            <a:avLst/>
          </a:prstGeom>
          <a:gradFill>
            <a:gsLst>
              <a:gs pos="0">
                <a:srgbClr val="010A07">
                  <a:alpha val="0"/>
                </a:srgbClr>
              </a:gs>
              <a:gs pos="100000">
                <a:srgbClr val="010A07">
                  <a:alpha val="92000"/>
                </a:srgbClr>
              </a:gs>
            </a:gsLst>
            <a:lin ang="5400000" scaled="1"/>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32658"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nvGrpSpPr>
          <p:cNvPr id="15" name="Group 14">
            <a:extLst>
              <a:ext uri="{FF2B5EF4-FFF2-40B4-BE49-F238E27FC236}">
                <a16:creationId xmlns:a16="http://schemas.microsoft.com/office/drawing/2014/main" id="{620D3CCD-65A9-411D-B72C-1FB8BE21255D}"/>
              </a:ext>
            </a:extLst>
          </p:cNvPr>
          <p:cNvGrpSpPr>
            <a:grpSpLocks noChangeAspect="1"/>
          </p:cNvGrpSpPr>
          <p:nvPr userDrawn="1"/>
        </p:nvGrpSpPr>
        <p:grpSpPr bwMode="black">
          <a:xfrm>
            <a:off x="10428721" y="6263662"/>
            <a:ext cx="1419662" cy="304828"/>
            <a:chOff x="457200" y="1643393"/>
            <a:chExt cx="4492753" cy="964540"/>
          </a:xfrm>
        </p:grpSpPr>
        <p:pic>
          <p:nvPicPr>
            <p:cNvPr id="16" name="Picture 15">
              <a:extLst>
                <a:ext uri="{FF2B5EF4-FFF2-40B4-BE49-F238E27FC236}">
                  <a16:creationId xmlns:a16="http://schemas.microsoft.com/office/drawing/2014/main" id="{AD4BCBE2-7EBB-49C9-A913-8422384B56AE}"/>
                </a:ext>
              </a:extLst>
            </p:cNvPr>
            <p:cNvPicPr>
              <a:picLocks noChangeAspect="1"/>
            </p:cNvPicPr>
            <p:nvPr/>
          </p:nvPicPr>
          <p:blipFill>
            <a:blip r:embed="rId2"/>
            <a:stretch>
              <a:fillRect/>
            </a:stretch>
          </p:blipFill>
          <p:spPr bwMode="black">
            <a:xfrm>
              <a:off x="457200" y="1643393"/>
              <a:ext cx="964540" cy="964540"/>
            </a:xfrm>
            <a:prstGeom prst="rect">
              <a:avLst/>
            </a:prstGeom>
          </p:spPr>
        </p:pic>
        <p:sp>
          <p:nvSpPr>
            <p:cNvPr id="17" name="Freeform 12">
              <a:extLst>
                <a:ext uri="{FF2B5EF4-FFF2-40B4-BE49-F238E27FC236}">
                  <a16:creationId xmlns:a16="http://schemas.microsoft.com/office/drawing/2014/main" id="{25897B50-88BF-45E3-B88A-F16636D00687}"/>
                </a:ext>
              </a:extLst>
            </p:cNvPr>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algn="l" defTabSz="93265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18" name="TextBox 17">
            <a:extLst>
              <a:ext uri="{FF2B5EF4-FFF2-40B4-BE49-F238E27FC236}">
                <a16:creationId xmlns:a16="http://schemas.microsoft.com/office/drawing/2014/main" id="{8434938F-D5FA-4867-8FE5-866FBCBA9830}"/>
              </a:ext>
            </a:extLst>
          </p:cNvPr>
          <p:cNvSpPr txBox="1"/>
          <p:nvPr userDrawn="1"/>
        </p:nvSpPr>
        <p:spPr>
          <a:xfrm>
            <a:off x="2527106" y="178398"/>
            <a:ext cx="6112699" cy="2231380"/>
          </a:xfrm>
          <a:prstGeom prst="rect">
            <a:avLst/>
          </a:prstGeom>
          <a:noFill/>
        </p:spPr>
        <p:txBody>
          <a:bodyPr wrap="none" lIns="182880" tIns="146304" rIns="182880" bIns="146304" rtlCol="0">
            <a:spAutoFit/>
          </a:bodyPr>
          <a:lstStyle/>
          <a:p>
            <a:pPr marL="0" indent="0">
              <a:lnSpc>
                <a:spcPct val="90000"/>
              </a:lnSpc>
              <a:spcAft>
                <a:spcPts val="600"/>
              </a:spcAft>
              <a:buFont typeface="+mj-lt"/>
              <a:buNone/>
            </a:pPr>
            <a:r>
              <a:rPr lang="en-US" sz="1600">
                <a:gradFill>
                  <a:gsLst>
                    <a:gs pos="2917">
                      <a:schemeClr val="tx1"/>
                    </a:gs>
                    <a:gs pos="30000">
                      <a:schemeClr val="tx1"/>
                    </a:gs>
                  </a:gsLst>
                  <a:lin ang="5400000" scaled="0"/>
                </a:gradFill>
              </a:rPr>
              <a:t>Add a photo to the slide master layout</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Switch to Slide Master view</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Add brand approved photo from Brand Central or</a:t>
            </a:r>
            <a:br>
              <a:rPr lang="en-US" sz="1600">
                <a:gradFill>
                  <a:gsLst>
                    <a:gs pos="2917">
                      <a:schemeClr val="tx1"/>
                    </a:gs>
                    <a:gs pos="30000">
                      <a:schemeClr val="tx1"/>
                    </a:gs>
                  </a:gsLst>
                  <a:lin ang="5400000" scaled="0"/>
                </a:gradFill>
              </a:rPr>
            </a:br>
            <a:r>
              <a:rPr lang="en-US" sz="1600">
                <a:gradFill>
                  <a:gsLst>
                    <a:gs pos="2917">
                      <a:schemeClr val="tx1"/>
                    </a:gs>
                    <a:gs pos="30000">
                      <a:schemeClr val="tx1"/>
                    </a:gs>
                  </a:gsLst>
                  <a:lin ang="5400000" scaled="0"/>
                </a:gradFill>
              </a:rPr>
              <a:t>from </a:t>
            </a:r>
            <a:r>
              <a:rPr lang="en-US" sz="1600">
                <a:gradFill>
                  <a:gsLst>
                    <a:gs pos="2917">
                      <a:schemeClr val="tx1"/>
                    </a:gs>
                    <a:gs pos="30000">
                      <a:schemeClr val="tx1"/>
                    </a:gs>
                  </a:gsLst>
                  <a:lin ang="5400000" scaled="0"/>
                </a:gradFill>
                <a:hlinkClick r:id="rId3"/>
              </a:rPr>
              <a:t>ODSP PMG Stock Art folder</a:t>
            </a:r>
            <a:endParaRPr lang="en-US" sz="1600">
              <a:gradFill>
                <a:gsLst>
                  <a:gs pos="2917">
                    <a:schemeClr val="tx1"/>
                  </a:gs>
                  <a:gs pos="30000">
                    <a:schemeClr val="tx1"/>
                  </a:gs>
                </a:gsLst>
                <a:lin ang="5400000" scaled="0"/>
              </a:gradFill>
            </a:endParaRP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Send to back</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Delete this helper text</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Alter gradient behind title to ensure readability over photo</a:t>
            </a:r>
          </a:p>
        </p:txBody>
      </p:sp>
    </p:spTree>
    <p:extLst>
      <p:ext uri="{BB962C8B-B14F-4D97-AF65-F5344CB8AC3E}">
        <p14:creationId xmlns:p14="http://schemas.microsoft.com/office/powerpoint/2010/main" val="2775658051"/>
      </p:ext>
    </p:extLst>
  </p:cSld>
  <p:clrMapOvr>
    <a:masterClrMapping/>
  </p:clrMapOvr>
  <p:transition>
    <p:fade/>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Featur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A7AA9-6C9B-48B1-AFDC-8EE4BCF2C340}"/>
              </a:ext>
            </a:extLst>
          </p:cNvPr>
          <p:cNvSpPr>
            <a:spLocks noGrp="1"/>
          </p:cNvSpPr>
          <p:nvPr>
            <p:ph type="title"/>
          </p:nvPr>
        </p:nvSpPr>
        <p:spPr>
          <a:xfrm>
            <a:off x="457200" y="457200"/>
            <a:ext cx="7010400" cy="443198"/>
          </a:xfrm>
        </p:spPr>
        <p:txBody>
          <a:bodyPr wrap="square">
            <a:spAutoFit/>
          </a:bodyPr>
          <a:lstStyle/>
          <a:p>
            <a:r>
              <a:rPr lang="en-US"/>
              <a:t>Click to edit Master title style</a:t>
            </a:r>
          </a:p>
        </p:txBody>
      </p:sp>
      <p:sp>
        <p:nvSpPr>
          <p:cNvPr id="7" name="Content Placeholder 6">
            <a:extLst>
              <a:ext uri="{FF2B5EF4-FFF2-40B4-BE49-F238E27FC236}">
                <a16:creationId xmlns:a16="http://schemas.microsoft.com/office/drawing/2014/main" id="{DA0C6134-102A-4FE7-B8DC-46590C4CCC12}"/>
              </a:ext>
            </a:extLst>
          </p:cNvPr>
          <p:cNvSpPr>
            <a:spLocks noGrp="1"/>
          </p:cNvSpPr>
          <p:nvPr>
            <p:ph sz="quarter" idx="10"/>
          </p:nvPr>
        </p:nvSpPr>
        <p:spPr>
          <a:xfrm>
            <a:off x="457200" y="1600200"/>
            <a:ext cx="7010400" cy="620170"/>
          </a:xfrm>
        </p:spPr>
        <p:txBody>
          <a:bodyPr wrap="square">
            <a:spAutoFit/>
          </a:bodyPr>
          <a:lstStyle>
            <a:lvl1pPr>
              <a:defRPr sz="2400"/>
            </a:lvl1pPr>
            <a:lvl2pPr>
              <a:defRPr sz="18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720397810"/>
      </p:ext>
    </p:extLst>
  </p:cSld>
  <p:clrMapOvr>
    <a:masterClrMapping/>
  </p:clrMapOvr>
  <p:transition>
    <p:fade/>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Feature slide with subtitl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42C1ABD-1107-46CF-9B1D-DC4C50BF44E2}"/>
              </a:ext>
            </a:extLst>
          </p:cNvPr>
          <p:cNvSpPr>
            <a:spLocks noGrp="1"/>
          </p:cNvSpPr>
          <p:nvPr>
            <p:ph type="body" sz="quarter" idx="11" hasCustomPrompt="1"/>
          </p:nvPr>
        </p:nvSpPr>
        <p:spPr>
          <a:xfrm>
            <a:off x="453688" y="986034"/>
            <a:ext cx="7013912" cy="313932"/>
          </a:xfrm>
          <a:solidFill>
            <a:schemeClr val="accent1"/>
          </a:solidFill>
        </p:spPr>
        <p:txBody>
          <a:bodyPr wrap="square" lIns="45720" tIns="45720" rIns="45720" bIns="45720">
            <a:spAutoFit/>
          </a:bodyPr>
          <a:lstStyle>
            <a:lvl1pPr>
              <a:defRPr sz="1600">
                <a:solidFill>
                  <a:schemeClr val="bg1"/>
                </a:solidFill>
                <a:latin typeface="+mn-lt"/>
              </a:defRPr>
            </a:lvl1pPr>
            <a:lvl2pPr>
              <a:defRPr sz="1800"/>
            </a:lvl2pPr>
            <a:lvl3pPr>
              <a:defRPr sz="1800"/>
            </a:lvl3pPr>
            <a:lvl4pPr>
              <a:defRPr sz="1800"/>
            </a:lvl4pPr>
            <a:lvl5pPr>
              <a:defRPr sz="1800"/>
            </a:lvl5pPr>
          </a:lstStyle>
          <a:p>
            <a:pPr lvl="0"/>
            <a:r>
              <a:rPr lang="en-US"/>
              <a:t>Subtitle</a:t>
            </a:r>
          </a:p>
        </p:txBody>
      </p:sp>
      <p:sp>
        <p:nvSpPr>
          <p:cNvPr id="8" name="Title 1">
            <a:extLst>
              <a:ext uri="{FF2B5EF4-FFF2-40B4-BE49-F238E27FC236}">
                <a16:creationId xmlns:a16="http://schemas.microsoft.com/office/drawing/2014/main" id="{62D86C91-AFF4-4398-A6D8-1389738C4FEA}"/>
              </a:ext>
            </a:extLst>
          </p:cNvPr>
          <p:cNvSpPr>
            <a:spLocks noGrp="1"/>
          </p:cNvSpPr>
          <p:nvPr>
            <p:ph type="title"/>
          </p:nvPr>
        </p:nvSpPr>
        <p:spPr>
          <a:xfrm>
            <a:off x="457200" y="457200"/>
            <a:ext cx="7010400" cy="443198"/>
          </a:xfrm>
        </p:spPr>
        <p:txBody>
          <a:bodyPr wrap="square">
            <a:spAutoFit/>
          </a:bodyPr>
          <a:lstStyle/>
          <a:p>
            <a:r>
              <a:rPr lang="en-US"/>
              <a:t>Click to edit Master title style</a:t>
            </a:r>
          </a:p>
        </p:txBody>
      </p:sp>
      <p:sp>
        <p:nvSpPr>
          <p:cNvPr id="9" name="Content Placeholder 6">
            <a:extLst>
              <a:ext uri="{FF2B5EF4-FFF2-40B4-BE49-F238E27FC236}">
                <a16:creationId xmlns:a16="http://schemas.microsoft.com/office/drawing/2014/main" id="{1D9E913C-60D7-4E5F-8DDE-45E9C3DC65C8}"/>
              </a:ext>
            </a:extLst>
          </p:cNvPr>
          <p:cNvSpPr>
            <a:spLocks noGrp="1"/>
          </p:cNvSpPr>
          <p:nvPr>
            <p:ph sz="quarter" idx="10"/>
          </p:nvPr>
        </p:nvSpPr>
        <p:spPr>
          <a:xfrm>
            <a:off x="457200" y="1600200"/>
            <a:ext cx="7010400" cy="620170"/>
          </a:xfrm>
        </p:spPr>
        <p:txBody>
          <a:bodyPr wrap="square">
            <a:spAutoFit/>
          </a:bodyPr>
          <a:lstStyle>
            <a:lvl1pPr>
              <a:defRPr sz="2400"/>
            </a:lvl1pPr>
            <a:lvl2pPr>
              <a:defRPr sz="18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77630086"/>
      </p:ext>
    </p:extLst>
  </p:cSld>
  <p:clrMapOvr>
    <a:masterClrMapping/>
  </p:clrMapOvr>
  <p:transition>
    <p:fade/>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1/3 gray right">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DC5B6DF4-B27B-46B5-BDF9-AEAB178F2C76}"/>
              </a:ext>
            </a:extLst>
          </p:cNvPr>
          <p:cNvSpPr/>
          <p:nvPr userDrawn="1"/>
        </p:nvSpPr>
        <p:spPr bwMode="auto">
          <a:xfrm>
            <a:off x="7440639" y="1"/>
            <a:ext cx="4751363" cy="6858000"/>
          </a:xfrm>
          <a:prstGeom prst="rect">
            <a:avLst/>
          </a:prstGeom>
          <a:solidFill>
            <a:srgbClr val="F1EFE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48021" tIns="268813" rIns="448021" bIns="143366" numCol="1" spcCol="0" rtlCol="0" fromWordArt="0" anchor="t" anchorCtr="0" forceAA="0" compatLnSpc="1">
            <a:prstTxWarp prst="textNoShape">
              <a:avLst/>
            </a:prstTxWarp>
            <a:noAutofit/>
          </a:bodyPr>
          <a:lstStyle/>
          <a:p>
            <a:pPr defTabSz="914049">
              <a:lnSpc>
                <a:spcPct val="150000"/>
              </a:lnSpc>
              <a:defRPr/>
            </a:pPr>
            <a:endParaRPr lang="en-US" sz="1567" kern="0" cap="all">
              <a:solidFill>
                <a:schemeClr val="tx1">
                  <a:lumMod val="50000"/>
                  <a:lumOff val="50000"/>
                </a:schemeClr>
              </a:solidFill>
              <a:ea typeface="Segoe UI" pitchFamily="34" charset="0"/>
              <a:cs typeface="Segoe UI" pitchFamily="34" charset="0"/>
            </a:endParaRPr>
          </a:p>
        </p:txBody>
      </p:sp>
      <p:sp>
        <p:nvSpPr>
          <p:cNvPr id="7" name="Text Placeholder 6">
            <a:extLst>
              <a:ext uri="{FF2B5EF4-FFF2-40B4-BE49-F238E27FC236}">
                <a16:creationId xmlns:a16="http://schemas.microsoft.com/office/drawing/2014/main" id="{1F173020-EA2B-4C21-A3AA-2068793A8882}"/>
              </a:ext>
            </a:extLst>
          </p:cNvPr>
          <p:cNvSpPr>
            <a:spLocks noGrp="1"/>
          </p:cNvSpPr>
          <p:nvPr>
            <p:ph type="body" sz="quarter" idx="10"/>
          </p:nvPr>
        </p:nvSpPr>
        <p:spPr>
          <a:xfrm>
            <a:off x="457200" y="1143000"/>
            <a:ext cx="6629400" cy="1400383"/>
          </a:xfrm>
        </p:spPr>
        <p:txBody>
          <a:bodyPr wrap="square">
            <a:spAutoFit/>
          </a:bodyPr>
          <a:lstStyle>
            <a:lvl3pPr marL="0" indent="0">
              <a:defRPr sz="1800"/>
            </a:lvl3pPr>
            <a:lvl4pPr marL="0" indent="0">
              <a:defRPr sz="1400"/>
            </a:lvl4pPr>
            <a:lvl5pPr marL="0" indent="0">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a:extLst>
              <a:ext uri="{FF2B5EF4-FFF2-40B4-BE49-F238E27FC236}">
                <a16:creationId xmlns:a16="http://schemas.microsoft.com/office/drawing/2014/main" id="{BD4E3F73-D24B-4088-BC82-794B2F2C11D6}"/>
              </a:ext>
            </a:extLst>
          </p:cNvPr>
          <p:cNvSpPr>
            <a:spLocks noGrp="1"/>
          </p:cNvSpPr>
          <p:nvPr>
            <p:ph type="title"/>
          </p:nvPr>
        </p:nvSpPr>
        <p:spPr>
          <a:xfrm>
            <a:off x="457200" y="457200"/>
            <a:ext cx="6629400" cy="443198"/>
          </a:xfrm>
        </p:spPr>
        <p:txBody>
          <a:bodyPr/>
          <a:lstStyle/>
          <a:p>
            <a:r>
              <a:rPr lang="en-US"/>
              <a:t>Click to edit Master title style</a:t>
            </a:r>
          </a:p>
        </p:txBody>
      </p:sp>
    </p:spTree>
    <p:extLst>
      <p:ext uri="{BB962C8B-B14F-4D97-AF65-F5344CB8AC3E}">
        <p14:creationId xmlns:p14="http://schemas.microsoft.com/office/powerpoint/2010/main" val="4208924643"/>
      </p:ext>
    </p:extLst>
  </p:cSld>
  <p:clrMapOvr>
    <a:masterClrMapping/>
  </p:clrMapOvr>
  <p:transition>
    <p:fade/>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1/3 photo righ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F173020-EA2B-4C21-A3AA-2068793A8882}"/>
              </a:ext>
            </a:extLst>
          </p:cNvPr>
          <p:cNvSpPr>
            <a:spLocks noGrp="1"/>
          </p:cNvSpPr>
          <p:nvPr>
            <p:ph type="body" sz="quarter" idx="10"/>
          </p:nvPr>
        </p:nvSpPr>
        <p:spPr>
          <a:xfrm>
            <a:off x="457200" y="1143000"/>
            <a:ext cx="6629400" cy="1400383"/>
          </a:xfrm>
        </p:spPr>
        <p:txBody>
          <a:bodyPr wrap="square">
            <a:spAutoFit/>
          </a:bodyPr>
          <a:lstStyle>
            <a:lvl3pPr marL="0" indent="0">
              <a:defRPr sz="1800"/>
            </a:lvl3pPr>
            <a:lvl4pPr marL="0" indent="0">
              <a:defRPr sz="1400"/>
            </a:lvl4pPr>
            <a:lvl5pPr marL="0" indent="0">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a:extLst>
              <a:ext uri="{FF2B5EF4-FFF2-40B4-BE49-F238E27FC236}">
                <a16:creationId xmlns:a16="http://schemas.microsoft.com/office/drawing/2014/main" id="{BD4E3F73-D24B-4088-BC82-794B2F2C11D6}"/>
              </a:ext>
            </a:extLst>
          </p:cNvPr>
          <p:cNvSpPr>
            <a:spLocks noGrp="1"/>
          </p:cNvSpPr>
          <p:nvPr>
            <p:ph type="title"/>
          </p:nvPr>
        </p:nvSpPr>
        <p:spPr>
          <a:xfrm>
            <a:off x="457200" y="457200"/>
            <a:ext cx="6629400" cy="443198"/>
          </a:xfrm>
        </p:spPr>
        <p:txBody>
          <a:bodyPr/>
          <a:lstStyle/>
          <a:p>
            <a:r>
              <a:rPr lang="en-US"/>
              <a:t>Click to edit Master title style</a:t>
            </a:r>
          </a:p>
        </p:txBody>
      </p:sp>
      <p:sp>
        <p:nvSpPr>
          <p:cNvPr id="5" name="Picture Placeholder 4">
            <a:extLst>
              <a:ext uri="{FF2B5EF4-FFF2-40B4-BE49-F238E27FC236}">
                <a16:creationId xmlns:a16="http://schemas.microsoft.com/office/drawing/2014/main" id="{0663B67E-1979-4271-9976-77271F60BBBE}"/>
              </a:ext>
            </a:extLst>
          </p:cNvPr>
          <p:cNvSpPr>
            <a:spLocks noGrp="1"/>
          </p:cNvSpPr>
          <p:nvPr>
            <p:ph type="pic" sz="quarter" idx="11"/>
          </p:nvPr>
        </p:nvSpPr>
        <p:spPr bwMode="ltGray">
          <a:xfrm>
            <a:off x="7440639" y="1863"/>
            <a:ext cx="4751363" cy="6856138"/>
          </a:xfrm>
          <a:solidFill>
            <a:schemeClr val="accent1"/>
          </a:solidFill>
        </p:spPr>
        <p:txBody>
          <a:bodyPr tIns="548640" anchor="ctr" anchorCtr="0">
            <a:noAutofit/>
          </a:bodyPr>
          <a:lstStyle>
            <a:lvl1pPr marL="0" indent="0" algn="ctr">
              <a:buNone/>
              <a:defRPr sz="1569" b="1" cap="none" baseline="0">
                <a:gradFill>
                  <a:gsLst>
                    <a:gs pos="0">
                      <a:srgbClr val="FFFFFF"/>
                    </a:gs>
                    <a:gs pos="27000">
                      <a:srgbClr val="FFFFFF"/>
                    </a:gs>
                  </a:gsLst>
                  <a:lin ang="5400000" scaled="0"/>
                </a:gradFill>
                <a:latin typeface="+mn-lt"/>
              </a:defRPr>
            </a:lvl1pPr>
          </a:lstStyle>
          <a:p>
            <a:r>
              <a:rPr lang="en-US"/>
              <a:t>Click icon to add picture</a:t>
            </a:r>
          </a:p>
        </p:txBody>
      </p:sp>
    </p:spTree>
    <p:extLst>
      <p:ext uri="{BB962C8B-B14F-4D97-AF65-F5344CB8AC3E}">
        <p14:creationId xmlns:p14="http://schemas.microsoft.com/office/powerpoint/2010/main" val="2936012065"/>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1341906"/>
          </a:xfrm>
        </p:spPr>
        <p:txBody>
          <a:bodyPr/>
          <a:lstStyle>
            <a:lvl1pPr>
              <a:defRPr sz="20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1341906"/>
          </a:xfrm>
        </p:spPr>
        <p:txBody>
          <a:bodyPr/>
          <a:lstStyle>
            <a:lvl1pPr>
              <a:defRPr sz="20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659246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85898"/>
      </p:ext>
    </p:extLst>
  </p:cSld>
  <p:clrMapOvr>
    <a:masterClrMapping/>
  </p:clrMapOvr>
  <p:transition>
    <p:fade/>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p:cSld name="Blank - WHITE">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0360235"/>
      </p:ext>
    </p:extLst>
  </p:cSld>
  <p:clrMapOvr>
    <a:masterClrMapping/>
  </p:clrMapOvr>
  <p:transition>
    <p:fade/>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8FD342F-2609-4485-BE6C-AB3D7CBE1239}"/>
              </a:ext>
            </a:extLst>
          </p:cNvPr>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80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80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457200" y="1197323"/>
            <a:ext cx="11277600" cy="1649682"/>
          </a:xfrm>
        </p:spPr>
        <p:txBody>
          <a:bodyPr/>
          <a:lstStyle>
            <a:lvl1pPr marL="0" indent="0">
              <a:buNone/>
              <a:defRPr sz="2800">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46553" indent="0">
              <a:buNone/>
              <a:defRPr sz="2000">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814563" indent="0">
              <a:buNone/>
              <a:defRPr sz="2000">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50997" indent="0">
              <a:buNone/>
              <a:defRPr sz="2000">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4692237"/>
      </p:ext>
    </p:extLst>
  </p:cSld>
  <p:clrMapOvr>
    <a:masterClrMapping/>
  </p:clrMapOvr>
  <p:transition>
    <p:fade/>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accent1"/>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066800" y="1385714"/>
            <a:ext cx="10058400" cy="3323474"/>
          </a:xfrm>
        </p:spPr>
        <p:txBody>
          <a:bodyPr wrap="square" anchor="b" anchorCtr="0">
            <a:spAutoFit/>
          </a:bodyPr>
          <a:lstStyle>
            <a:lvl1pPr marL="282502" indent="-282502">
              <a:tabLst>
                <a:tab pos="282502" algn="l"/>
              </a:tabLst>
              <a:defRPr sz="5999" baseline="0">
                <a:solidFill>
                  <a:srgbClr val="FFFFFF"/>
                </a:solidFill>
              </a:defRPr>
            </a:lvl1pPr>
          </a:lstStyle>
          <a:p>
            <a:r>
              <a:rPr lang="en-US"/>
              <a:t>“Add a quote here. Design is easier than it looks, and more important than it seems.”</a:t>
            </a:r>
          </a:p>
        </p:txBody>
      </p:sp>
    </p:spTree>
    <p:extLst>
      <p:ext uri="{BB962C8B-B14F-4D97-AF65-F5344CB8AC3E}">
        <p14:creationId xmlns:p14="http://schemas.microsoft.com/office/powerpoint/2010/main" val="2967925004"/>
      </p:ext>
    </p:extLst>
  </p:cSld>
  <p:clrMapOvr>
    <a:masterClrMapping/>
  </p:clrMapOvr>
  <p:transition>
    <p:fade/>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Three column photos">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457200" y="1905000"/>
            <a:ext cx="3352800" cy="2514600"/>
          </a:xfrm>
          <a:solidFill>
            <a:schemeClr val="accent1"/>
          </a:solidFill>
        </p:spPr>
        <p:txBody>
          <a:bodyPr anchor="ctr">
            <a:noAutofit/>
          </a:bodyPr>
          <a:lstStyle>
            <a:lvl1pPr marL="0" indent="0" algn="ctr">
              <a:buNone/>
              <a:defRPr sz="2000">
                <a:solidFill>
                  <a:schemeClr val="bg2"/>
                </a:solidFill>
                <a:latin typeface="+mj-lt"/>
              </a:defRPr>
            </a:lvl1pPr>
          </a:lstStyle>
          <a:p>
            <a:r>
              <a:rPr lang="en-US"/>
              <a:t>Drop photo here</a:t>
            </a:r>
          </a:p>
        </p:txBody>
      </p:sp>
      <p:sp>
        <p:nvSpPr>
          <p:cNvPr id="12" name="Picture Placeholder 10"/>
          <p:cNvSpPr>
            <a:spLocks noGrp="1"/>
          </p:cNvSpPr>
          <p:nvPr>
            <p:ph type="pic" sz="quarter" idx="15" hasCustomPrompt="1"/>
          </p:nvPr>
        </p:nvSpPr>
        <p:spPr>
          <a:xfrm>
            <a:off x="4419601" y="1905000"/>
            <a:ext cx="3352800" cy="2514600"/>
          </a:xfrm>
          <a:solidFill>
            <a:schemeClr val="accent1"/>
          </a:solidFill>
        </p:spPr>
        <p:txBody>
          <a:bodyPr anchor="ctr">
            <a:noAutofit/>
          </a:bodyPr>
          <a:lstStyle>
            <a:lvl1pPr marL="0" indent="0" algn="ctr">
              <a:buNone/>
              <a:defRPr sz="2000">
                <a:solidFill>
                  <a:schemeClr val="bg2"/>
                </a:solidFill>
                <a:latin typeface="+mj-lt"/>
              </a:defRPr>
            </a:lvl1pPr>
          </a:lstStyle>
          <a:p>
            <a:r>
              <a:rPr lang="en-US"/>
              <a:t>Drop photo here</a:t>
            </a:r>
          </a:p>
        </p:txBody>
      </p:sp>
      <p:sp>
        <p:nvSpPr>
          <p:cNvPr id="13" name="Picture Placeholder 10"/>
          <p:cNvSpPr>
            <a:spLocks noGrp="1"/>
          </p:cNvSpPr>
          <p:nvPr>
            <p:ph type="pic" sz="quarter" idx="16" hasCustomPrompt="1"/>
          </p:nvPr>
        </p:nvSpPr>
        <p:spPr>
          <a:xfrm>
            <a:off x="8382000" y="1905000"/>
            <a:ext cx="3352800" cy="2514600"/>
          </a:xfrm>
          <a:solidFill>
            <a:schemeClr val="accent1"/>
          </a:solidFill>
        </p:spPr>
        <p:txBody>
          <a:bodyPr anchor="ctr">
            <a:noAutofit/>
          </a:bodyPr>
          <a:lstStyle>
            <a:lvl1pPr marL="0" indent="0" algn="ctr">
              <a:buNone/>
              <a:defRPr sz="2000">
                <a:solidFill>
                  <a:schemeClr val="bg2"/>
                </a:solidFill>
                <a:latin typeface="+mj-lt"/>
              </a:defRPr>
            </a:lvl1pPr>
          </a:lstStyle>
          <a:p>
            <a:r>
              <a:rPr lang="en-US"/>
              <a:t>Drop photo here</a:t>
            </a:r>
          </a:p>
        </p:txBody>
      </p:sp>
      <p:sp>
        <p:nvSpPr>
          <p:cNvPr id="5" name="Text Placeholder 4"/>
          <p:cNvSpPr>
            <a:spLocks noGrp="1"/>
          </p:cNvSpPr>
          <p:nvPr>
            <p:ph type="body" sz="quarter" idx="11" hasCustomPrompt="1"/>
          </p:nvPr>
        </p:nvSpPr>
        <p:spPr>
          <a:xfrm>
            <a:off x="457200" y="4648200"/>
            <a:ext cx="3352800" cy="1610697"/>
          </a:xfrm>
        </p:spPr>
        <p:txBody>
          <a:bodyPr lIns="0" tIns="0" rIns="0" bIns="0"/>
          <a:lstStyle>
            <a:lvl1pPr marL="0" indent="0">
              <a:lnSpc>
                <a:spcPct val="100000"/>
              </a:lnSpc>
              <a:spcBef>
                <a:spcPts val="0"/>
              </a:spcBef>
              <a:spcAft>
                <a:spcPts val="800"/>
              </a:spcAft>
              <a:buNone/>
              <a:defRPr sz="1800" b="1">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18</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9" name="Text Placeholder 4"/>
          <p:cNvSpPr>
            <a:spLocks noGrp="1"/>
          </p:cNvSpPr>
          <p:nvPr>
            <p:ph type="body" sz="quarter" idx="12" hasCustomPrompt="1"/>
          </p:nvPr>
        </p:nvSpPr>
        <p:spPr>
          <a:xfrm>
            <a:off x="4419598" y="4657681"/>
            <a:ext cx="3352800" cy="1610697"/>
          </a:xfrm>
        </p:spPr>
        <p:txBody>
          <a:bodyPr lIns="0" tIns="0" rIns="0" bIns="0"/>
          <a:lstStyle>
            <a:lvl1pPr marL="0" indent="0">
              <a:lnSpc>
                <a:spcPct val="100000"/>
              </a:lnSpc>
              <a:spcBef>
                <a:spcPts val="0"/>
              </a:spcBef>
              <a:spcAft>
                <a:spcPts val="800"/>
              </a:spcAft>
              <a:buNone/>
              <a:defRPr sz="1800">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18</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0" name="Text Placeholder 4"/>
          <p:cNvSpPr>
            <a:spLocks noGrp="1"/>
          </p:cNvSpPr>
          <p:nvPr>
            <p:ph type="body" sz="quarter" idx="13" hasCustomPrompt="1"/>
          </p:nvPr>
        </p:nvSpPr>
        <p:spPr>
          <a:xfrm>
            <a:off x="8382000" y="4648200"/>
            <a:ext cx="3352800" cy="1610697"/>
          </a:xfrm>
        </p:spPr>
        <p:txBody>
          <a:bodyPr lIns="0" tIns="0" rIns="0" bIns="0"/>
          <a:lstStyle>
            <a:lvl1pPr marL="0" indent="0">
              <a:lnSpc>
                <a:spcPct val="100000"/>
              </a:lnSpc>
              <a:spcBef>
                <a:spcPts val="0"/>
              </a:spcBef>
              <a:spcAft>
                <a:spcPts val="800"/>
              </a:spcAft>
              <a:buNone/>
              <a:defRPr sz="1800">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18</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3" name="Title 2">
            <a:extLst>
              <a:ext uri="{FF2B5EF4-FFF2-40B4-BE49-F238E27FC236}">
                <a16:creationId xmlns:a16="http://schemas.microsoft.com/office/drawing/2014/main" id="{FC8E30D2-6210-416E-B38B-83B10D9E565A}"/>
              </a:ext>
            </a:extLst>
          </p:cNvPr>
          <p:cNvSpPr>
            <a:spLocks noGrp="1"/>
          </p:cNvSpPr>
          <p:nvPr>
            <p:ph type="title" hasCustomPrompt="1"/>
          </p:nvPr>
        </p:nvSpPr>
        <p:spPr>
          <a:xfrm>
            <a:off x="457200" y="457200"/>
            <a:ext cx="11277600" cy="443198"/>
          </a:xfrm>
        </p:spPr>
        <p:txBody>
          <a:bodyPr/>
          <a:lstStyle>
            <a:lvl1pPr>
              <a:defRPr/>
            </a:lvl1pPr>
          </a:lstStyle>
          <a:p>
            <a:r>
              <a:rPr lang="en-US"/>
              <a:t>3 Column Photos</a:t>
            </a:r>
          </a:p>
        </p:txBody>
      </p:sp>
    </p:spTree>
    <p:extLst>
      <p:ext uri="{BB962C8B-B14F-4D97-AF65-F5344CB8AC3E}">
        <p14:creationId xmlns:p14="http://schemas.microsoft.com/office/powerpoint/2010/main" val="870307224"/>
      </p:ext>
    </p:extLst>
  </p:cSld>
  <p:clrMapOvr>
    <a:masterClrMapping/>
  </p:clrMapOvr>
  <p:transition>
    <p:fade/>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Four column photos">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457200" y="1714500"/>
            <a:ext cx="2514600" cy="2514600"/>
          </a:xfrm>
          <a:solidFill>
            <a:schemeClr val="accent1"/>
          </a:solidFill>
        </p:spPr>
        <p:txBody>
          <a:bodyPr anchor="ctr">
            <a:noAutofit/>
          </a:bodyPr>
          <a:lstStyle>
            <a:lvl1pPr marL="0" indent="0" algn="ctr">
              <a:buNone/>
              <a:defRPr sz="2000">
                <a:solidFill>
                  <a:schemeClr val="bg2"/>
                </a:solidFill>
                <a:latin typeface="+mj-lt"/>
              </a:defRPr>
            </a:lvl1pPr>
          </a:lstStyle>
          <a:p>
            <a:r>
              <a:rPr lang="en-US"/>
              <a:t>Drop photo here</a:t>
            </a:r>
          </a:p>
        </p:txBody>
      </p:sp>
      <p:sp>
        <p:nvSpPr>
          <p:cNvPr id="5" name="Text Placeholder 4"/>
          <p:cNvSpPr>
            <a:spLocks noGrp="1"/>
          </p:cNvSpPr>
          <p:nvPr>
            <p:ph type="body" sz="quarter" idx="11" hasCustomPrompt="1"/>
          </p:nvPr>
        </p:nvSpPr>
        <p:spPr>
          <a:xfrm>
            <a:off x="457200" y="4419601"/>
            <a:ext cx="2514600" cy="1641475"/>
          </a:xfrm>
        </p:spPr>
        <p:txBody>
          <a:bodyPr lIns="0" tIns="0" rIns="0" bIns="0"/>
          <a:lstStyle>
            <a:lvl1pPr marL="0" indent="0">
              <a:lnSpc>
                <a:spcPct val="100000"/>
              </a:lnSpc>
              <a:spcBef>
                <a:spcPts val="0"/>
              </a:spcBef>
              <a:spcAft>
                <a:spcPts val="800"/>
              </a:spcAft>
              <a:buNone/>
              <a:defRPr sz="1800" b="1">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18</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a:t>
            </a:r>
          </a:p>
        </p:txBody>
      </p:sp>
      <p:sp>
        <p:nvSpPr>
          <p:cNvPr id="3" name="Title 2">
            <a:extLst>
              <a:ext uri="{FF2B5EF4-FFF2-40B4-BE49-F238E27FC236}">
                <a16:creationId xmlns:a16="http://schemas.microsoft.com/office/drawing/2014/main" id="{FC8E30D2-6210-416E-B38B-83B10D9E565A}"/>
              </a:ext>
            </a:extLst>
          </p:cNvPr>
          <p:cNvSpPr>
            <a:spLocks noGrp="1"/>
          </p:cNvSpPr>
          <p:nvPr>
            <p:ph type="title" hasCustomPrompt="1"/>
          </p:nvPr>
        </p:nvSpPr>
        <p:spPr>
          <a:xfrm>
            <a:off x="457200" y="457200"/>
            <a:ext cx="11277600" cy="443198"/>
          </a:xfrm>
        </p:spPr>
        <p:txBody>
          <a:bodyPr/>
          <a:lstStyle>
            <a:lvl1pPr>
              <a:defRPr/>
            </a:lvl1pPr>
          </a:lstStyle>
          <a:p>
            <a:r>
              <a:rPr lang="en-US"/>
              <a:t>4 Column Photos</a:t>
            </a:r>
          </a:p>
        </p:txBody>
      </p:sp>
      <p:sp>
        <p:nvSpPr>
          <p:cNvPr id="19" name="Picture Placeholder 10">
            <a:extLst>
              <a:ext uri="{FF2B5EF4-FFF2-40B4-BE49-F238E27FC236}">
                <a16:creationId xmlns:a16="http://schemas.microsoft.com/office/drawing/2014/main" id="{B6EB7423-EF30-4471-B988-FE53D067CC84}"/>
              </a:ext>
            </a:extLst>
          </p:cNvPr>
          <p:cNvSpPr>
            <a:spLocks noGrp="1"/>
          </p:cNvSpPr>
          <p:nvPr>
            <p:ph type="pic" sz="quarter" idx="15" hasCustomPrompt="1"/>
          </p:nvPr>
        </p:nvSpPr>
        <p:spPr>
          <a:xfrm>
            <a:off x="9220200" y="1714500"/>
            <a:ext cx="2514600" cy="2514600"/>
          </a:xfrm>
          <a:solidFill>
            <a:schemeClr val="accent1"/>
          </a:solidFill>
        </p:spPr>
        <p:txBody>
          <a:bodyPr anchor="ctr">
            <a:noAutofit/>
          </a:bodyPr>
          <a:lstStyle>
            <a:lvl1pPr marL="0" indent="0" algn="ctr">
              <a:buNone/>
              <a:defRPr sz="2000">
                <a:solidFill>
                  <a:schemeClr val="bg2"/>
                </a:solidFill>
                <a:latin typeface="+mj-lt"/>
              </a:defRPr>
            </a:lvl1pPr>
          </a:lstStyle>
          <a:p>
            <a:r>
              <a:rPr lang="en-US"/>
              <a:t>Drop photo here</a:t>
            </a:r>
          </a:p>
        </p:txBody>
      </p:sp>
      <p:sp>
        <p:nvSpPr>
          <p:cNvPr id="20" name="Text Placeholder 4">
            <a:extLst>
              <a:ext uri="{FF2B5EF4-FFF2-40B4-BE49-F238E27FC236}">
                <a16:creationId xmlns:a16="http://schemas.microsoft.com/office/drawing/2014/main" id="{14A072DE-AD55-472B-B578-9F23C37AADD0}"/>
              </a:ext>
            </a:extLst>
          </p:cNvPr>
          <p:cNvSpPr>
            <a:spLocks noGrp="1"/>
          </p:cNvSpPr>
          <p:nvPr>
            <p:ph type="body" sz="quarter" idx="16" hasCustomPrompt="1"/>
          </p:nvPr>
        </p:nvSpPr>
        <p:spPr>
          <a:xfrm>
            <a:off x="9220200" y="4419601"/>
            <a:ext cx="2514600" cy="1641475"/>
          </a:xfrm>
        </p:spPr>
        <p:txBody>
          <a:bodyPr lIns="0" tIns="0" rIns="0" bIns="0"/>
          <a:lstStyle>
            <a:lvl1pPr marL="0" indent="0">
              <a:lnSpc>
                <a:spcPct val="100000"/>
              </a:lnSpc>
              <a:spcBef>
                <a:spcPts val="0"/>
              </a:spcBef>
              <a:spcAft>
                <a:spcPts val="800"/>
              </a:spcAft>
              <a:buNone/>
              <a:defRPr sz="1800" b="1">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18</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a:t>
            </a:r>
          </a:p>
        </p:txBody>
      </p:sp>
      <p:sp>
        <p:nvSpPr>
          <p:cNvPr id="21" name="Picture Placeholder 10">
            <a:extLst>
              <a:ext uri="{FF2B5EF4-FFF2-40B4-BE49-F238E27FC236}">
                <a16:creationId xmlns:a16="http://schemas.microsoft.com/office/drawing/2014/main" id="{8554BB6D-4DA6-4AA1-B51E-72B402E4F8BA}"/>
              </a:ext>
            </a:extLst>
          </p:cNvPr>
          <p:cNvSpPr>
            <a:spLocks noGrp="1"/>
          </p:cNvSpPr>
          <p:nvPr>
            <p:ph type="pic" sz="quarter" idx="17" hasCustomPrompt="1"/>
          </p:nvPr>
        </p:nvSpPr>
        <p:spPr>
          <a:xfrm>
            <a:off x="3352801" y="1714500"/>
            <a:ext cx="2514600" cy="2514600"/>
          </a:xfrm>
          <a:solidFill>
            <a:schemeClr val="accent1"/>
          </a:solidFill>
        </p:spPr>
        <p:txBody>
          <a:bodyPr anchor="ctr">
            <a:noAutofit/>
          </a:bodyPr>
          <a:lstStyle>
            <a:lvl1pPr marL="0" indent="0" algn="ctr">
              <a:buNone/>
              <a:defRPr sz="2000">
                <a:solidFill>
                  <a:schemeClr val="bg2"/>
                </a:solidFill>
                <a:latin typeface="+mj-lt"/>
              </a:defRPr>
            </a:lvl1pPr>
          </a:lstStyle>
          <a:p>
            <a:r>
              <a:rPr lang="en-US"/>
              <a:t>Drop photo here</a:t>
            </a:r>
          </a:p>
        </p:txBody>
      </p:sp>
      <p:sp>
        <p:nvSpPr>
          <p:cNvPr id="22" name="Text Placeholder 4">
            <a:extLst>
              <a:ext uri="{FF2B5EF4-FFF2-40B4-BE49-F238E27FC236}">
                <a16:creationId xmlns:a16="http://schemas.microsoft.com/office/drawing/2014/main" id="{59ACA71F-FCAE-4333-B6E2-FE765F3507BF}"/>
              </a:ext>
            </a:extLst>
          </p:cNvPr>
          <p:cNvSpPr>
            <a:spLocks noGrp="1"/>
          </p:cNvSpPr>
          <p:nvPr>
            <p:ph type="body" sz="quarter" idx="18" hasCustomPrompt="1"/>
          </p:nvPr>
        </p:nvSpPr>
        <p:spPr>
          <a:xfrm>
            <a:off x="3352801" y="4419601"/>
            <a:ext cx="2514600" cy="1641475"/>
          </a:xfrm>
        </p:spPr>
        <p:txBody>
          <a:bodyPr lIns="0" tIns="0" rIns="0" bIns="0"/>
          <a:lstStyle>
            <a:lvl1pPr marL="0" indent="0">
              <a:lnSpc>
                <a:spcPct val="100000"/>
              </a:lnSpc>
              <a:spcBef>
                <a:spcPts val="0"/>
              </a:spcBef>
              <a:spcAft>
                <a:spcPts val="800"/>
              </a:spcAft>
              <a:buNone/>
              <a:defRPr sz="1800" b="1">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18</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a:t>
            </a:r>
          </a:p>
        </p:txBody>
      </p:sp>
      <p:sp>
        <p:nvSpPr>
          <p:cNvPr id="23" name="Picture Placeholder 10">
            <a:extLst>
              <a:ext uri="{FF2B5EF4-FFF2-40B4-BE49-F238E27FC236}">
                <a16:creationId xmlns:a16="http://schemas.microsoft.com/office/drawing/2014/main" id="{795F65FB-B623-41E0-95BE-EC9E0F8F5958}"/>
              </a:ext>
            </a:extLst>
          </p:cNvPr>
          <p:cNvSpPr>
            <a:spLocks noGrp="1"/>
          </p:cNvSpPr>
          <p:nvPr>
            <p:ph type="pic" sz="quarter" idx="19" hasCustomPrompt="1"/>
          </p:nvPr>
        </p:nvSpPr>
        <p:spPr>
          <a:xfrm>
            <a:off x="6324599" y="1714500"/>
            <a:ext cx="2514600" cy="2514600"/>
          </a:xfrm>
          <a:solidFill>
            <a:schemeClr val="accent1"/>
          </a:solidFill>
        </p:spPr>
        <p:txBody>
          <a:bodyPr anchor="ctr">
            <a:noAutofit/>
          </a:bodyPr>
          <a:lstStyle>
            <a:lvl1pPr marL="0" indent="0" algn="ctr">
              <a:buNone/>
              <a:defRPr sz="2000">
                <a:solidFill>
                  <a:schemeClr val="bg2"/>
                </a:solidFill>
                <a:latin typeface="+mj-lt"/>
              </a:defRPr>
            </a:lvl1pPr>
          </a:lstStyle>
          <a:p>
            <a:r>
              <a:rPr lang="en-US"/>
              <a:t>Drop photo here</a:t>
            </a:r>
          </a:p>
        </p:txBody>
      </p:sp>
      <p:sp>
        <p:nvSpPr>
          <p:cNvPr id="24" name="Text Placeholder 4">
            <a:extLst>
              <a:ext uri="{FF2B5EF4-FFF2-40B4-BE49-F238E27FC236}">
                <a16:creationId xmlns:a16="http://schemas.microsoft.com/office/drawing/2014/main" id="{8A232FE3-5A6D-45EC-92C4-DF161C399176}"/>
              </a:ext>
            </a:extLst>
          </p:cNvPr>
          <p:cNvSpPr>
            <a:spLocks noGrp="1"/>
          </p:cNvSpPr>
          <p:nvPr>
            <p:ph type="body" sz="quarter" idx="20" hasCustomPrompt="1"/>
          </p:nvPr>
        </p:nvSpPr>
        <p:spPr>
          <a:xfrm>
            <a:off x="6324599" y="4419601"/>
            <a:ext cx="2514600" cy="1641475"/>
          </a:xfrm>
        </p:spPr>
        <p:txBody>
          <a:bodyPr lIns="0" tIns="0" rIns="0" bIns="0"/>
          <a:lstStyle>
            <a:lvl1pPr marL="0" indent="0">
              <a:lnSpc>
                <a:spcPct val="100000"/>
              </a:lnSpc>
              <a:spcBef>
                <a:spcPts val="0"/>
              </a:spcBef>
              <a:spcAft>
                <a:spcPts val="800"/>
              </a:spcAft>
              <a:buNone/>
              <a:defRPr sz="1800" b="1">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18</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a:t>
            </a:r>
          </a:p>
        </p:txBody>
      </p:sp>
    </p:spTree>
    <p:extLst>
      <p:ext uri="{BB962C8B-B14F-4D97-AF65-F5344CB8AC3E}">
        <p14:creationId xmlns:p14="http://schemas.microsoft.com/office/powerpoint/2010/main" val="2384473721"/>
      </p:ext>
    </p:extLst>
  </p:cSld>
  <p:clrMapOvr>
    <a:masterClrMapping/>
  </p:clrMapOvr>
  <p:transition>
    <p:fade/>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Three column graphics">
    <p:spTree>
      <p:nvGrpSpPr>
        <p:cNvPr id="1" name=""/>
        <p:cNvGrpSpPr/>
        <p:nvPr/>
      </p:nvGrpSpPr>
      <p:grpSpPr>
        <a:xfrm>
          <a:off x="0" y="0"/>
          <a:ext cx="0" cy="0"/>
          <a:chOff x="0" y="0"/>
          <a:chExt cx="0" cy="0"/>
        </a:xfrm>
      </p:grpSpPr>
      <p:sp>
        <p:nvSpPr>
          <p:cNvPr id="3" name="Rectangle 2"/>
          <p:cNvSpPr/>
          <p:nvPr userDrawn="1"/>
        </p:nvSpPr>
        <p:spPr bwMode="auto">
          <a:xfrm>
            <a:off x="454840" y="1599723"/>
            <a:ext cx="3352796" cy="3200400"/>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873939" y="2056923"/>
            <a:ext cx="2514598" cy="2286000"/>
          </a:xfrm>
        </p:spPr>
        <p:txBody>
          <a:bodyPr anchor="ctr">
            <a:noAutofit/>
          </a:bodyPr>
          <a:lstStyle>
            <a:lvl1pPr marL="0" indent="0" algn="ctr">
              <a:buNone/>
              <a:defRPr sz="2000">
                <a:solidFill>
                  <a:schemeClr val="tx2"/>
                </a:solidFill>
                <a:latin typeface="+mj-lt"/>
              </a:defRPr>
            </a:lvl1pPr>
          </a:lstStyle>
          <a:p>
            <a:pPr lvl="0"/>
            <a:r>
              <a:rPr lang="en-US"/>
              <a:t> </a:t>
            </a:r>
          </a:p>
        </p:txBody>
      </p:sp>
      <p:sp>
        <p:nvSpPr>
          <p:cNvPr id="6" name="Rectangle 5"/>
          <p:cNvSpPr/>
          <p:nvPr userDrawn="1"/>
        </p:nvSpPr>
        <p:spPr bwMode="auto">
          <a:xfrm>
            <a:off x="4419602" y="1599723"/>
            <a:ext cx="3352796" cy="3200400"/>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382004" y="1599723"/>
            <a:ext cx="3352796" cy="3200400"/>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7" name="Content Placeholder 15"/>
          <p:cNvSpPr>
            <a:spLocks noGrp="1"/>
          </p:cNvSpPr>
          <p:nvPr userDrawn="1">
            <p:ph sz="quarter" idx="18" hasCustomPrompt="1"/>
          </p:nvPr>
        </p:nvSpPr>
        <p:spPr>
          <a:xfrm>
            <a:off x="4838701" y="2056923"/>
            <a:ext cx="2514598" cy="2286000"/>
          </a:xfrm>
        </p:spPr>
        <p:txBody>
          <a:bodyPr anchor="ctr">
            <a:noAutofit/>
          </a:bodyPr>
          <a:lstStyle>
            <a:lvl1pPr marL="0" indent="0" algn="ctr">
              <a:buNone/>
              <a:defRPr sz="2000">
                <a:solidFill>
                  <a:schemeClr val="tx2"/>
                </a:solidFill>
                <a:latin typeface="+mj-lt"/>
              </a:defRPr>
            </a:lvl1pPr>
          </a:lstStyle>
          <a:p>
            <a:pPr lvl="0"/>
            <a:r>
              <a:rPr lang="en-US"/>
              <a:t> </a:t>
            </a:r>
          </a:p>
        </p:txBody>
      </p:sp>
      <p:sp>
        <p:nvSpPr>
          <p:cNvPr id="18" name="Content Placeholder 15"/>
          <p:cNvSpPr>
            <a:spLocks noGrp="1"/>
          </p:cNvSpPr>
          <p:nvPr userDrawn="1">
            <p:ph sz="quarter" idx="19" hasCustomPrompt="1"/>
          </p:nvPr>
        </p:nvSpPr>
        <p:spPr>
          <a:xfrm>
            <a:off x="8803463" y="2056923"/>
            <a:ext cx="2514598" cy="2286000"/>
          </a:xfrm>
        </p:spPr>
        <p:txBody>
          <a:bodyPr anchor="ctr">
            <a:noAutofit/>
          </a:bodyPr>
          <a:lstStyle>
            <a:lvl1pPr marL="0" indent="0" algn="ctr">
              <a:buNone/>
              <a:defRPr sz="2000">
                <a:solidFill>
                  <a:schemeClr val="tx2"/>
                </a:solidFill>
                <a:latin typeface="+mj-lt"/>
              </a:defRPr>
            </a:lvl1pPr>
          </a:lstStyle>
          <a:p>
            <a:pPr lvl="0"/>
            <a:r>
              <a:rPr lang="en-US"/>
              <a:t> </a:t>
            </a:r>
          </a:p>
        </p:txBody>
      </p:sp>
      <p:sp>
        <p:nvSpPr>
          <p:cNvPr id="13" name="Text Placeholder 4">
            <a:extLst>
              <a:ext uri="{FF2B5EF4-FFF2-40B4-BE49-F238E27FC236}">
                <a16:creationId xmlns:a16="http://schemas.microsoft.com/office/drawing/2014/main" id="{FB052D15-67DF-4845-863F-FEC853640A9E}"/>
              </a:ext>
            </a:extLst>
          </p:cNvPr>
          <p:cNvSpPr>
            <a:spLocks noGrp="1"/>
          </p:cNvSpPr>
          <p:nvPr userDrawn="1">
            <p:ph type="body" sz="quarter" idx="11" hasCustomPrompt="1"/>
          </p:nvPr>
        </p:nvSpPr>
        <p:spPr>
          <a:xfrm>
            <a:off x="457202" y="5029200"/>
            <a:ext cx="3352796" cy="1610697"/>
          </a:xfrm>
        </p:spPr>
        <p:txBody>
          <a:bodyPr lIns="0" tIns="0" rIns="0" bIns="0"/>
          <a:lstStyle>
            <a:lvl1pPr marL="0" indent="0">
              <a:lnSpc>
                <a:spcPct val="100000"/>
              </a:lnSpc>
              <a:spcBef>
                <a:spcPts val="0"/>
              </a:spcBef>
              <a:spcAft>
                <a:spcPts val="800"/>
              </a:spcAft>
              <a:buNone/>
              <a:defRPr sz="1800" b="1">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18</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ext Placeholder 4">
            <a:extLst>
              <a:ext uri="{FF2B5EF4-FFF2-40B4-BE49-F238E27FC236}">
                <a16:creationId xmlns:a16="http://schemas.microsoft.com/office/drawing/2014/main" id="{A5ECD4C7-D870-4003-9FA8-85EBBED87940}"/>
              </a:ext>
            </a:extLst>
          </p:cNvPr>
          <p:cNvSpPr>
            <a:spLocks noGrp="1"/>
          </p:cNvSpPr>
          <p:nvPr userDrawn="1">
            <p:ph type="body" sz="quarter" idx="12" hasCustomPrompt="1"/>
          </p:nvPr>
        </p:nvSpPr>
        <p:spPr>
          <a:xfrm>
            <a:off x="4419602" y="5029200"/>
            <a:ext cx="3352796" cy="1610697"/>
          </a:xfrm>
        </p:spPr>
        <p:txBody>
          <a:bodyPr lIns="0" tIns="0" rIns="0" bIns="0"/>
          <a:lstStyle>
            <a:lvl1pPr marL="0" indent="0">
              <a:lnSpc>
                <a:spcPct val="100000"/>
              </a:lnSpc>
              <a:spcBef>
                <a:spcPts val="0"/>
              </a:spcBef>
              <a:spcAft>
                <a:spcPts val="800"/>
              </a:spcAft>
              <a:buNone/>
              <a:defRPr sz="1800">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18</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5" name="Text Placeholder 4">
            <a:extLst>
              <a:ext uri="{FF2B5EF4-FFF2-40B4-BE49-F238E27FC236}">
                <a16:creationId xmlns:a16="http://schemas.microsoft.com/office/drawing/2014/main" id="{AA9BECBA-B2CC-4EE6-B54E-9ADB03EB2595}"/>
              </a:ext>
            </a:extLst>
          </p:cNvPr>
          <p:cNvSpPr>
            <a:spLocks noGrp="1"/>
          </p:cNvSpPr>
          <p:nvPr userDrawn="1">
            <p:ph type="body" sz="quarter" idx="13" hasCustomPrompt="1"/>
          </p:nvPr>
        </p:nvSpPr>
        <p:spPr>
          <a:xfrm>
            <a:off x="8382002" y="5029200"/>
            <a:ext cx="3352796" cy="1610697"/>
          </a:xfrm>
        </p:spPr>
        <p:txBody>
          <a:bodyPr lIns="0" tIns="0" rIns="0" bIns="0"/>
          <a:lstStyle>
            <a:lvl1pPr marL="0" indent="0">
              <a:lnSpc>
                <a:spcPct val="100000"/>
              </a:lnSpc>
              <a:spcBef>
                <a:spcPts val="0"/>
              </a:spcBef>
              <a:spcAft>
                <a:spcPts val="800"/>
              </a:spcAft>
              <a:buNone/>
              <a:defRPr sz="1800">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18</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2" name="Title 1">
            <a:extLst>
              <a:ext uri="{FF2B5EF4-FFF2-40B4-BE49-F238E27FC236}">
                <a16:creationId xmlns:a16="http://schemas.microsoft.com/office/drawing/2014/main" id="{D2E6A29D-EC2B-4B0C-9CCE-388FA30094D3}"/>
              </a:ext>
            </a:extLst>
          </p:cNvPr>
          <p:cNvSpPr>
            <a:spLocks noGrp="1"/>
          </p:cNvSpPr>
          <p:nvPr>
            <p:ph type="title" hasCustomPrompt="1"/>
          </p:nvPr>
        </p:nvSpPr>
        <p:spPr>
          <a:xfrm>
            <a:off x="457200" y="448276"/>
            <a:ext cx="11277600" cy="443198"/>
          </a:xfrm>
        </p:spPr>
        <p:txBody>
          <a:bodyPr/>
          <a:lstStyle>
            <a:lvl1pPr>
              <a:defRPr/>
            </a:lvl1pPr>
          </a:lstStyle>
          <a:p>
            <a:r>
              <a:rPr lang="en-US"/>
              <a:t>Graphic layout: three columns graphic and text</a:t>
            </a:r>
          </a:p>
        </p:txBody>
      </p:sp>
    </p:spTree>
    <p:extLst>
      <p:ext uri="{BB962C8B-B14F-4D97-AF65-F5344CB8AC3E}">
        <p14:creationId xmlns:p14="http://schemas.microsoft.com/office/powerpoint/2010/main" val="3751850470"/>
      </p:ext>
    </p:extLst>
  </p:cSld>
  <p:clrMapOvr>
    <a:masterClrMapping/>
  </p:clrMapOvr>
  <p:transition>
    <p:fade/>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Four column graphics">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594C393-E06E-3A4C-A658-2526A14DA5A1}"/>
              </a:ext>
            </a:extLst>
          </p:cNvPr>
          <p:cNvSpPr/>
          <p:nvPr userDrawn="1"/>
        </p:nvSpPr>
        <p:spPr bwMode="auto">
          <a:xfrm>
            <a:off x="9235441" y="1600200"/>
            <a:ext cx="2651760" cy="3200400"/>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9" name="Rectangle 18">
            <a:extLst>
              <a:ext uri="{FF2B5EF4-FFF2-40B4-BE49-F238E27FC236}">
                <a16:creationId xmlns:a16="http://schemas.microsoft.com/office/drawing/2014/main" id="{A011C51E-94BA-C44D-ABF4-E87C4124DAF0}"/>
              </a:ext>
            </a:extLst>
          </p:cNvPr>
          <p:cNvSpPr/>
          <p:nvPr userDrawn="1"/>
        </p:nvSpPr>
        <p:spPr bwMode="auto">
          <a:xfrm>
            <a:off x="6214840" y="1600200"/>
            <a:ext cx="2651760" cy="3200400"/>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E6DDB665-2DD7-AE40-9862-C6E8E22E9215}"/>
              </a:ext>
            </a:extLst>
          </p:cNvPr>
          <p:cNvSpPr/>
          <p:nvPr userDrawn="1"/>
        </p:nvSpPr>
        <p:spPr bwMode="auto">
          <a:xfrm>
            <a:off x="3320633" y="1600200"/>
            <a:ext cx="2651760" cy="3200400"/>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a:extLst>
              <a:ext uri="{FF2B5EF4-FFF2-40B4-BE49-F238E27FC236}">
                <a16:creationId xmlns:a16="http://schemas.microsoft.com/office/drawing/2014/main" id="{4CD677DE-AA2C-984C-BAE1-54D5F0B518CE}"/>
              </a:ext>
            </a:extLst>
          </p:cNvPr>
          <p:cNvSpPr/>
          <p:nvPr userDrawn="1"/>
        </p:nvSpPr>
        <p:spPr bwMode="auto">
          <a:xfrm>
            <a:off x="304800" y="1600200"/>
            <a:ext cx="2651760" cy="3200400"/>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4" name="Content Placeholder 15">
            <a:extLst>
              <a:ext uri="{FF2B5EF4-FFF2-40B4-BE49-F238E27FC236}">
                <a16:creationId xmlns:a16="http://schemas.microsoft.com/office/drawing/2014/main" id="{F580A529-D3A8-5643-80BA-3E2BE1AA8D57}"/>
              </a:ext>
            </a:extLst>
          </p:cNvPr>
          <p:cNvSpPr>
            <a:spLocks noGrp="1"/>
          </p:cNvSpPr>
          <p:nvPr>
            <p:ph sz="quarter" idx="17" hasCustomPrompt="1"/>
          </p:nvPr>
        </p:nvSpPr>
        <p:spPr>
          <a:xfrm>
            <a:off x="762000" y="2057400"/>
            <a:ext cx="1737360" cy="2286000"/>
          </a:xfrm>
        </p:spPr>
        <p:txBody>
          <a:bodyPr anchor="ctr">
            <a:noAutofit/>
          </a:bodyPr>
          <a:lstStyle>
            <a:lvl1pPr marL="0" indent="0" algn="ctr">
              <a:buNone/>
              <a:defRPr sz="2000">
                <a:solidFill>
                  <a:schemeClr val="tx2"/>
                </a:solidFill>
                <a:latin typeface="+mj-lt"/>
              </a:defRPr>
            </a:lvl1pPr>
          </a:lstStyle>
          <a:p>
            <a:pPr lvl="0"/>
            <a:r>
              <a:rPr lang="en-US"/>
              <a:t> </a:t>
            </a:r>
          </a:p>
        </p:txBody>
      </p:sp>
      <p:sp>
        <p:nvSpPr>
          <p:cNvPr id="7" name="Content Placeholder 15">
            <a:extLst>
              <a:ext uri="{FF2B5EF4-FFF2-40B4-BE49-F238E27FC236}">
                <a16:creationId xmlns:a16="http://schemas.microsoft.com/office/drawing/2014/main" id="{1F6D7A4B-5FFE-2741-8477-E0CAA019B079}"/>
              </a:ext>
            </a:extLst>
          </p:cNvPr>
          <p:cNvSpPr>
            <a:spLocks noGrp="1"/>
          </p:cNvSpPr>
          <p:nvPr>
            <p:ph sz="quarter" idx="18" hasCustomPrompt="1"/>
          </p:nvPr>
        </p:nvSpPr>
        <p:spPr>
          <a:xfrm>
            <a:off x="3777833" y="2057400"/>
            <a:ext cx="1737360" cy="2286000"/>
          </a:xfrm>
        </p:spPr>
        <p:txBody>
          <a:bodyPr anchor="ctr">
            <a:noAutofit/>
          </a:bodyPr>
          <a:lstStyle>
            <a:lvl1pPr marL="0" indent="0" algn="ctr">
              <a:buNone/>
              <a:defRPr sz="2000">
                <a:solidFill>
                  <a:schemeClr val="tx2"/>
                </a:solidFill>
                <a:latin typeface="+mj-lt"/>
              </a:defRPr>
            </a:lvl1pPr>
          </a:lstStyle>
          <a:p>
            <a:pPr lvl="0"/>
            <a:r>
              <a:rPr lang="en-US"/>
              <a:t> </a:t>
            </a:r>
          </a:p>
        </p:txBody>
      </p:sp>
      <p:sp>
        <p:nvSpPr>
          <p:cNvPr id="9" name="Text Placeholder 4">
            <a:extLst>
              <a:ext uri="{FF2B5EF4-FFF2-40B4-BE49-F238E27FC236}">
                <a16:creationId xmlns:a16="http://schemas.microsoft.com/office/drawing/2014/main" id="{07CF99F6-2487-AC48-8A09-B34B72BD5FE9}"/>
              </a:ext>
            </a:extLst>
          </p:cNvPr>
          <p:cNvSpPr>
            <a:spLocks noGrp="1"/>
          </p:cNvSpPr>
          <p:nvPr>
            <p:ph type="body" sz="quarter" idx="11" hasCustomPrompt="1"/>
          </p:nvPr>
        </p:nvSpPr>
        <p:spPr>
          <a:xfrm>
            <a:off x="304800" y="4927922"/>
            <a:ext cx="2651760" cy="1395254"/>
          </a:xfrm>
        </p:spPr>
        <p:txBody>
          <a:bodyPr lIns="0" tIns="0" rIns="0" bIns="0"/>
          <a:lstStyle>
            <a:lvl1pPr marL="0" indent="0">
              <a:lnSpc>
                <a:spcPct val="100000"/>
              </a:lnSpc>
              <a:spcBef>
                <a:spcPts val="0"/>
              </a:spcBef>
              <a:spcAft>
                <a:spcPts val="800"/>
              </a:spcAft>
              <a:buNone/>
              <a:defRPr sz="1800" b="1">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18</a:t>
            </a:r>
          </a:p>
          <a:p>
            <a:pPr lvl="1"/>
            <a:r>
              <a:rPr lang="en-US"/>
              <a:t>Body copy Segoe UI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0" name="Text Placeholder 4">
            <a:extLst>
              <a:ext uri="{FF2B5EF4-FFF2-40B4-BE49-F238E27FC236}">
                <a16:creationId xmlns:a16="http://schemas.microsoft.com/office/drawing/2014/main" id="{7F7B5F75-90C0-F44E-9322-8FF1108BD340}"/>
              </a:ext>
            </a:extLst>
          </p:cNvPr>
          <p:cNvSpPr>
            <a:spLocks noGrp="1"/>
          </p:cNvSpPr>
          <p:nvPr>
            <p:ph type="body" sz="quarter" idx="12" hasCustomPrompt="1"/>
          </p:nvPr>
        </p:nvSpPr>
        <p:spPr>
          <a:xfrm>
            <a:off x="3320633" y="4927922"/>
            <a:ext cx="2651760" cy="1395254"/>
          </a:xfrm>
        </p:spPr>
        <p:txBody>
          <a:bodyPr lIns="0" tIns="0" rIns="0" bIns="0"/>
          <a:lstStyle>
            <a:lvl1pPr marL="0" indent="0">
              <a:lnSpc>
                <a:spcPct val="100000"/>
              </a:lnSpc>
              <a:spcBef>
                <a:spcPts val="0"/>
              </a:spcBef>
              <a:spcAft>
                <a:spcPts val="800"/>
              </a:spcAft>
              <a:buNone/>
              <a:defRPr sz="1800">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18</a:t>
            </a:r>
          </a:p>
          <a:p>
            <a:pPr lvl="1"/>
            <a:r>
              <a:rPr lang="en-US"/>
              <a:t>Body copy Segoe UI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1" name="Text Placeholder 4">
            <a:extLst>
              <a:ext uri="{FF2B5EF4-FFF2-40B4-BE49-F238E27FC236}">
                <a16:creationId xmlns:a16="http://schemas.microsoft.com/office/drawing/2014/main" id="{6E444E9C-8096-FE42-BE2A-094180C61109}"/>
              </a:ext>
            </a:extLst>
          </p:cNvPr>
          <p:cNvSpPr>
            <a:spLocks noGrp="1"/>
          </p:cNvSpPr>
          <p:nvPr>
            <p:ph type="body" sz="quarter" idx="13" hasCustomPrompt="1"/>
          </p:nvPr>
        </p:nvSpPr>
        <p:spPr>
          <a:xfrm>
            <a:off x="6214840" y="4934097"/>
            <a:ext cx="2651760" cy="1395254"/>
          </a:xfrm>
        </p:spPr>
        <p:txBody>
          <a:bodyPr lIns="0" tIns="0" rIns="0" bIns="0"/>
          <a:lstStyle>
            <a:lvl1pPr marL="0" indent="0">
              <a:lnSpc>
                <a:spcPct val="100000"/>
              </a:lnSpc>
              <a:spcBef>
                <a:spcPts val="0"/>
              </a:spcBef>
              <a:spcAft>
                <a:spcPts val="800"/>
              </a:spcAft>
              <a:buNone/>
              <a:defRPr sz="1800">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18</a:t>
            </a:r>
          </a:p>
          <a:p>
            <a:pPr lvl="1"/>
            <a:r>
              <a:rPr lang="en-US"/>
              <a:t>Body copy Segoe UI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3" name="Content Placeholder 15">
            <a:extLst>
              <a:ext uri="{FF2B5EF4-FFF2-40B4-BE49-F238E27FC236}">
                <a16:creationId xmlns:a16="http://schemas.microsoft.com/office/drawing/2014/main" id="{30602BFF-4B8C-D046-AD65-47970BC89DF5}"/>
              </a:ext>
            </a:extLst>
          </p:cNvPr>
          <p:cNvSpPr>
            <a:spLocks noGrp="1"/>
          </p:cNvSpPr>
          <p:nvPr>
            <p:ph sz="quarter" idx="19" hasCustomPrompt="1"/>
          </p:nvPr>
        </p:nvSpPr>
        <p:spPr>
          <a:xfrm>
            <a:off x="6666060" y="2057400"/>
            <a:ext cx="1737360" cy="2286000"/>
          </a:xfrm>
        </p:spPr>
        <p:txBody>
          <a:bodyPr anchor="ctr">
            <a:noAutofit/>
          </a:bodyPr>
          <a:lstStyle>
            <a:lvl1pPr marL="0" indent="0" algn="ctr">
              <a:buNone/>
              <a:defRPr sz="2000">
                <a:solidFill>
                  <a:schemeClr val="tx2"/>
                </a:solidFill>
                <a:latin typeface="+mj-lt"/>
              </a:defRPr>
            </a:lvl1pPr>
          </a:lstStyle>
          <a:p>
            <a:pPr lvl="0"/>
            <a:r>
              <a:rPr lang="en-US"/>
              <a:t> </a:t>
            </a:r>
          </a:p>
        </p:txBody>
      </p:sp>
      <p:sp>
        <p:nvSpPr>
          <p:cNvPr id="14" name="Content Placeholder 15">
            <a:extLst>
              <a:ext uri="{FF2B5EF4-FFF2-40B4-BE49-F238E27FC236}">
                <a16:creationId xmlns:a16="http://schemas.microsoft.com/office/drawing/2014/main" id="{88A8CB35-A244-544E-8BAE-53CB85074FBB}"/>
              </a:ext>
            </a:extLst>
          </p:cNvPr>
          <p:cNvSpPr>
            <a:spLocks noGrp="1"/>
          </p:cNvSpPr>
          <p:nvPr>
            <p:ph sz="quarter" idx="20" hasCustomPrompt="1"/>
          </p:nvPr>
        </p:nvSpPr>
        <p:spPr>
          <a:xfrm>
            <a:off x="9692640" y="2057400"/>
            <a:ext cx="1737360" cy="2286000"/>
          </a:xfrm>
        </p:spPr>
        <p:txBody>
          <a:bodyPr anchor="ctr">
            <a:noAutofit/>
          </a:bodyPr>
          <a:lstStyle>
            <a:lvl1pPr marL="0" indent="0" algn="ctr">
              <a:buNone/>
              <a:defRPr sz="2000">
                <a:solidFill>
                  <a:schemeClr val="tx2"/>
                </a:solidFill>
                <a:latin typeface="+mj-lt"/>
              </a:defRPr>
            </a:lvl1pPr>
          </a:lstStyle>
          <a:p>
            <a:pPr lvl="0"/>
            <a:r>
              <a:rPr lang="en-US"/>
              <a:t> </a:t>
            </a:r>
          </a:p>
        </p:txBody>
      </p:sp>
      <p:sp>
        <p:nvSpPr>
          <p:cNvPr id="15" name="Text Placeholder 4">
            <a:extLst>
              <a:ext uri="{FF2B5EF4-FFF2-40B4-BE49-F238E27FC236}">
                <a16:creationId xmlns:a16="http://schemas.microsoft.com/office/drawing/2014/main" id="{D8D35D15-66F4-4840-BA72-4B7AB5A24EFD}"/>
              </a:ext>
            </a:extLst>
          </p:cNvPr>
          <p:cNvSpPr>
            <a:spLocks noGrp="1"/>
          </p:cNvSpPr>
          <p:nvPr>
            <p:ph type="body" sz="quarter" idx="21" hasCustomPrompt="1"/>
          </p:nvPr>
        </p:nvSpPr>
        <p:spPr>
          <a:xfrm>
            <a:off x="9235440" y="4927922"/>
            <a:ext cx="2651760" cy="1395254"/>
          </a:xfrm>
        </p:spPr>
        <p:txBody>
          <a:bodyPr lIns="0" tIns="0" rIns="0" bIns="0"/>
          <a:lstStyle>
            <a:lvl1pPr marL="0" indent="0">
              <a:lnSpc>
                <a:spcPct val="100000"/>
              </a:lnSpc>
              <a:spcBef>
                <a:spcPts val="0"/>
              </a:spcBef>
              <a:spcAft>
                <a:spcPts val="800"/>
              </a:spcAft>
              <a:buNone/>
              <a:defRPr sz="1800">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18</a:t>
            </a:r>
          </a:p>
          <a:p>
            <a:pPr lvl="1"/>
            <a:r>
              <a:rPr lang="en-US"/>
              <a:t>Body copy Segoe UI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3" name="Title 2">
            <a:extLst>
              <a:ext uri="{FF2B5EF4-FFF2-40B4-BE49-F238E27FC236}">
                <a16:creationId xmlns:a16="http://schemas.microsoft.com/office/drawing/2014/main" id="{AE68C774-D679-43DE-BBE7-8770022457FC}"/>
              </a:ext>
            </a:extLst>
          </p:cNvPr>
          <p:cNvSpPr>
            <a:spLocks noGrp="1"/>
          </p:cNvSpPr>
          <p:nvPr>
            <p:ph type="title" hasCustomPrompt="1"/>
          </p:nvPr>
        </p:nvSpPr>
        <p:spPr>
          <a:xfrm>
            <a:off x="418643" y="448276"/>
            <a:ext cx="11354714" cy="443198"/>
          </a:xfrm>
        </p:spPr>
        <p:txBody>
          <a:bodyPr/>
          <a:lstStyle>
            <a:lvl1pPr>
              <a:defRPr/>
            </a:lvl1pPr>
          </a:lstStyle>
          <a:p>
            <a:r>
              <a:rPr lang="en-US"/>
              <a:t>Graphic layout: four columns graphic and text</a:t>
            </a:r>
          </a:p>
        </p:txBody>
      </p:sp>
    </p:spTree>
    <p:extLst>
      <p:ext uri="{BB962C8B-B14F-4D97-AF65-F5344CB8AC3E}">
        <p14:creationId xmlns:p14="http://schemas.microsoft.com/office/powerpoint/2010/main" val="4165555179"/>
      </p:ext>
    </p:extLst>
  </p:cSld>
  <p:clrMapOvr>
    <a:masterClrMapping/>
  </p:clrMapOvr>
  <p:transition>
    <p:fade/>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Roadma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60D99-4A9F-47B0-85C2-F560EC04EC5A}"/>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71A96460-A907-4A2F-A565-A0ECA88056DE}"/>
              </a:ext>
            </a:extLst>
          </p:cNvPr>
          <p:cNvSpPr>
            <a:spLocks noGrp="1"/>
          </p:cNvSpPr>
          <p:nvPr>
            <p:ph type="body" sz="quarter" idx="10" hasCustomPrompt="1"/>
          </p:nvPr>
        </p:nvSpPr>
        <p:spPr>
          <a:xfrm>
            <a:off x="457200" y="1676400"/>
            <a:ext cx="3505200" cy="4876800"/>
          </a:xfrm>
          <a:solidFill>
            <a:srgbClr val="0078D4">
              <a:alpha val="20000"/>
            </a:srgbClr>
          </a:solidFill>
        </p:spPr>
        <p:txBody>
          <a:bodyPr lIns="182880" tIns="91440" rIns="182880">
            <a:noAutofit/>
          </a:bodyPr>
          <a:lstStyle>
            <a:lvl1pPr>
              <a:spcBef>
                <a:spcPts val="1200"/>
              </a:spcBef>
              <a:spcAft>
                <a:spcPts val="600"/>
              </a:spcAft>
              <a:defRPr sz="2000">
                <a:latin typeface="+mj-lt"/>
              </a:defRPr>
            </a:lvl1pPr>
            <a:lvl2pPr>
              <a:spcBef>
                <a:spcPts val="0"/>
              </a:spcBef>
              <a:defRPr sz="1800"/>
            </a:lvl2pPr>
            <a:lvl3pPr marL="0" indent="0">
              <a:spcBef>
                <a:spcPts val="0"/>
              </a:spcBef>
              <a:spcAft>
                <a:spcPts val="600"/>
              </a:spcAft>
              <a:defRPr sz="1200"/>
            </a:lvl3pPr>
            <a:lvl4pPr>
              <a:defRPr sz="1200"/>
            </a:lvl4pPr>
            <a:lvl5pPr>
              <a:defRPr sz="1200"/>
            </a:lvl5pPr>
          </a:lstStyle>
          <a:p>
            <a:pPr lvl="0"/>
            <a:r>
              <a:rPr lang="en-US"/>
              <a:t>Optional category [Level 1]</a:t>
            </a:r>
          </a:p>
          <a:p>
            <a:pPr lvl="1"/>
            <a:r>
              <a:rPr lang="en-US"/>
              <a:t>Announcement [Level 2]</a:t>
            </a:r>
          </a:p>
          <a:p>
            <a:pPr lvl="2"/>
            <a:r>
              <a:rPr lang="en-US"/>
              <a:t>Optional description or information [Level 3]</a:t>
            </a:r>
          </a:p>
          <a:p>
            <a:pPr lvl="1"/>
            <a:r>
              <a:rPr lang="en-US"/>
              <a:t>Announcement [Level 2]</a:t>
            </a:r>
          </a:p>
          <a:p>
            <a:pPr lvl="2"/>
            <a:r>
              <a:rPr lang="en-US"/>
              <a:t>Optional description or information [Level 3]</a:t>
            </a:r>
          </a:p>
        </p:txBody>
      </p:sp>
      <p:sp>
        <p:nvSpPr>
          <p:cNvPr id="5" name="Text Placeholder 3">
            <a:extLst>
              <a:ext uri="{FF2B5EF4-FFF2-40B4-BE49-F238E27FC236}">
                <a16:creationId xmlns:a16="http://schemas.microsoft.com/office/drawing/2014/main" id="{80DE2C07-1F89-4D35-9AB9-88BD6DD33196}"/>
              </a:ext>
            </a:extLst>
          </p:cNvPr>
          <p:cNvSpPr>
            <a:spLocks noGrp="1"/>
          </p:cNvSpPr>
          <p:nvPr>
            <p:ph type="body" sz="quarter" idx="11" hasCustomPrompt="1"/>
          </p:nvPr>
        </p:nvSpPr>
        <p:spPr>
          <a:xfrm>
            <a:off x="4343400" y="1676400"/>
            <a:ext cx="3505200" cy="4876800"/>
          </a:xfrm>
          <a:solidFill>
            <a:srgbClr val="0078D4">
              <a:alpha val="20000"/>
            </a:srgbClr>
          </a:solidFill>
        </p:spPr>
        <p:txBody>
          <a:bodyPr lIns="182880" tIns="91440" rIns="182880">
            <a:noAutofit/>
          </a:bodyPr>
          <a:lstStyle>
            <a:lvl1pPr marL="0" marR="0" indent="0" algn="l" defTabSz="932742" rtl="0" eaLnBrk="1" fontAlgn="auto" latinLnBrk="0" hangingPunct="1">
              <a:lnSpc>
                <a:spcPct val="90000"/>
              </a:lnSpc>
              <a:spcBef>
                <a:spcPts val="1200"/>
              </a:spcBef>
              <a:spcAft>
                <a:spcPts val="600"/>
              </a:spcAft>
              <a:buClrTx/>
              <a:buSzPct val="90000"/>
              <a:buFont typeface="Arial" pitchFamily="34" charset="0"/>
              <a:buNone/>
              <a:tabLst/>
              <a:defRPr lang="en-US" sz="2000" kern="1200" spc="0" baseline="0" dirty="0" smtClean="0">
                <a:gradFill>
                  <a:gsLst>
                    <a:gs pos="1250">
                      <a:schemeClr val="tx1"/>
                    </a:gs>
                    <a:gs pos="99000">
                      <a:schemeClr val="tx1"/>
                    </a:gs>
                  </a:gsLst>
                  <a:lin ang="5400000" scaled="0"/>
                </a:gradFill>
                <a:latin typeface="+mj-lt"/>
                <a:ea typeface="+mn-ea"/>
                <a:cs typeface="+mn-cs"/>
              </a:defRPr>
            </a:lvl1pPr>
            <a:lvl2pPr>
              <a:spcBef>
                <a:spcPts val="0"/>
              </a:spcBef>
              <a:defRPr lang="en-US" sz="1800" kern="1200" spc="0" baseline="0" dirty="0" smtClean="0">
                <a:gradFill>
                  <a:gsLst>
                    <a:gs pos="1250">
                      <a:schemeClr val="tx2"/>
                    </a:gs>
                    <a:gs pos="100000">
                      <a:schemeClr val="tx2"/>
                    </a:gs>
                  </a:gsLst>
                  <a:lin ang="5400000" scaled="0"/>
                </a:gradFill>
                <a:latin typeface="+mn-lt"/>
                <a:ea typeface="+mn-ea"/>
                <a:cs typeface="+mn-cs"/>
              </a:defRPr>
            </a:lvl2pPr>
            <a:lvl3pPr marL="0" indent="0">
              <a:spcBef>
                <a:spcPts val="0"/>
              </a:spcBef>
              <a:spcAft>
                <a:spcPts val="600"/>
              </a:spcAft>
              <a:defRPr lang="en-US" sz="1200" kern="1200" spc="0" baseline="0" dirty="0" smtClean="0">
                <a:gradFill>
                  <a:gsLst>
                    <a:gs pos="1250">
                      <a:schemeClr val="tx2"/>
                    </a:gs>
                    <a:gs pos="100000">
                      <a:schemeClr val="tx2"/>
                    </a:gs>
                  </a:gsLst>
                  <a:lin ang="5400000" scaled="0"/>
                </a:gradFill>
                <a:latin typeface="+mn-lt"/>
                <a:ea typeface="+mn-ea"/>
                <a:cs typeface="+mn-cs"/>
              </a:defRPr>
            </a:lvl3pPr>
            <a:lvl4pPr>
              <a:defRPr sz="1200"/>
            </a:lvl4pPr>
            <a:lvl5pPr>
              <a:defRPr sz="1200"/>
            </a:lvl5pPr>
          </a:lstStyle>
          <a:p>
            <a:pPr marL="0" marR="0" lvl="0" indent="0" algn="l" defTabSz="932742" rtl="0" eaLnBrk="1" fontAlgn="auto" latinLnBrk="0" hangingPunct="1">
              <a:lnSpc>
                <a:spcPct val="90000"/>
              </a:lnSpc>
              <a:spcBef>
                <a:spcPts val="1200"/>
              </a:spcBef>
              <a:spcAft>
                <a:spcPts val="600"/>
              </a:spcAft>
              <a:buClrTx/>
              <a:buSzPct val="90000"/>
              <a:buFont typeface="Arial" pitchFamily="34" charset="0"/>
              <a:buNone/>
              <a:tabLst/>
              <a:defRPr/>
            </a:pPr>
            <a:r>
              <a:rPr lang="en-US"/>
              <a:t>Optional category [Level 1]</a:t>
            </a:r>
          </a:p>
          <a:p>
            <a:pPr marL="0" marR="0" lvl="1" indent="0" algn="l" defTabSz="932742" rtl="0" eaLnBrk="1" fontAlgn="auto" latinLnBrk="0" hangingPunct="1">
              <a:lnSpc>
                <a:spcPct val="90000"/>
              </a:lnSpc>
              <a:spcBef>
                <a:spcPts val="0"/>
              </a:spcBef>
              <a:spcAft>
                <a:spcPts val="0"/>
              </a:spcAft>
              <a:buClrTx/>
              <a:buSzPct val="90000"/>
              <a:buFont typeface="Arial" pitchFamily="34" charset="0"/>
              <a:buNone/>
              <a:tabLst/>
            </a:pPr>
            <a:r>
              <a:rPr lang="en-US"/>
              <a:t>Announcement [Level 2]</a:t>
            </a:r>
          </a:p>
          <a:p>
            <a:pPr marL="0" marR="0" lvl="2" indent="0" algn="l" defTabSz="932742" rtl="0" eaLnBrk="1" fontAlgn="auto" latinLnBrk="0" hangingPunct="1">
              <a:lnSpc>
                <a:spcPct val="90000"/>
              </a:lnSpc>
              <a:spcBef>
                <a:spcPts val="0"/>
              </a:spcBef>
              <a:spcAft>
                <a:spcPts val="600"/>
              </a:spcAft>
              <a:buClrTx/>
              <a:buSzPct val="90000"/>
              <a:buFont typeface="Arial" pitchFamily="34" charset="0"/>
              <a:buNone/>
              <a:tabLst/>
            </a:pPr>
            <a:r>
              <a:rPr lang="en-US"/>
              <a:t>Optional description or information [Level 3]</a:t>
            </a:r>
          </a:p>
          <a:p>
            <a:pPr lvl="1"/>
            <a:r>
              <a:rPr lang="en-US"/>
              <a:t>Announcement [Level 2]</a:t>
            </a:r>
          </a:p>
          <a:p>
            <a:pPr lvl="2"/>
            <a:r>
              <a:rPr lang="en-US"/>
              <a:t>Optional description or information [Level 3]</a:t>
            </a:r>
          </a:p>
        </p:txBody>
      </p:sp>
      <p:sp>
        <p:nvSpPr>
          <p:cNvPr id="8" name="Text Placeholder 7">
            <a:extLst>
              <a:ext uri="{FF2B5EF4-FFF2-40B4-BE49-F238E27FC236}">
                <a16:creationId xmlns:a16="http://schemas.microsoft.com/office/drawing/2014/main" id="{43B053A1-2A91-40C5-BD82-0F365310FB73}"/>
              </a:ext>
            </a:extLst>
          </p:cNvPr>
          <p:cNvSpPr>
            <a:spLocks noGrp="1"/>
          </p:cNvSpPr>
          <p:nvPr>
            <p:ph type="body" sz="quarter" idx="13" hasCustomPrompt="1"/>
          </p:nvPr>
        </p:nvSpPr>
        <p:spPr>
          <a:xfrm>
            <a:off x="457199" y="1143000"/>
            <a:ext cx="3505201" cy="533400"/>
          </a:xfrm>
          <a:solidFill>
            <a:srgbClr val="0078D4"/>
          </a:solidFill>
        </p:spPr>
        <p:txBody>
          <a:bodyPr lIns="182880" tIns="0" rIns="182880" anchor="ctr" anchorCtr="0">
            <a:noAutofit/>
          </a:bodyPr>
          <a:lstStyle>
            <a:lvl1pPr>
              <a:defRPr>
                <a:solidFill>
                  <a:schemeClr val="bg1"/>
                </a:solidFill>
                <a:latin typeface="+mj-lt"/>
              </a:defRPr>
            </a:lvl1pPr>
          </a:lstStyle>
          <a:p>
            <a:pPr lvl="0"/>
            <a:r>
              <a:rPr lang="en-US"/>
              <a:t>Available soon</a:t>
            </a:r>
          </a:p>
        </p:txBody>
      </p:sp>
      <p:sp>
        <p:nvSpPr>
          <p:cNvPr id="9" name="Text Placeholder 7">
            <a:extLst>
              <a:ext uri="{FF2B5EF4-FFF2-40B4-BE49-F238E27FC236}">
                <a16:creationId xmlns:a16="http://schemas.microsoft.com/office/drawing/2014/main" id="{8A3B0237-AB47-4824-A603-A9225401C659}"/>
              </a:ext>
            </a:extLst>
          </p:cNvPr>
          <p:cNvSpPr>
            <a:spLocks noGrp="1"/>
          </p:cNvSpPr>
          <p:nvPr>
            <p:ph type="body" sz="quarter" idx="14" hasCustomPrompt="1"/>
          </p:nvPr>
        </p:nvSpPr>
        <p:spPr>
          <a:xfrm>
            <a:off x="4343398" y="1143000"/>
            <a:ext cx="3505201" cy="533400"/>
          </a:xfrm>
          <a:solidFill>
            <a:srgbClr val="0078D4"/>
          </a:solidFill>
        </p:spPr>
        <p:txBody>
          <a:bodyPr lIns="182880" tIns="0" rIns="182880" anchor="ctr" anchorCtr="0">
            <a:noAutofit/>
          </a:bodyPr>
          <a:lstStyle>
            <a:lvl1pPr>
              <a:defRPr>
                <a:solidFill>
                  <a:schemeClr val="bg1"/>
                </a:solidFill>
                <a:latin typeface="+mj-lt"/>
              </a:defRPr>
            </a:lvl1pPr>
          </a:lstStyle>
          <a:p>
            <a:pPr lvl="0"/>
            <a:r>
              <a:rPr lang="en-US"/>
              <a:t>Later this year</a:t>
            </a:r>
          </a:p>
        </p:txBody>
      </p:sp>
      <p:sp>
        <p:nvSpPr>
          <p:cNvPr id="12" name="Text Placeholder 3">
            <a:extLst>
              <a:ext uri="{FF2B5EF4-FFF2-40B4-BE49-F238E27FC236}">
                <a16:creationId xmlns:a16="http://schemas.microsoft.com/office/drawing/2014/main" id="{CB000F6D-6C3C-414D-ADF4-BDC1A6BCD3EB}"/>
              </a:ext>
            </a:extLst>
          </p:cNvPr>
          <p:cNvSpPr>
            <a:spLocks noGrp="1"/>
          </p:cNvSpPr>
          <p:nvPr>
            <p:ph type="body" sz="quarter" idx="15" hasCustomPrompt="1"/>
          </p:nvPr>
        </p:nvSpPr>
        <p:spPr>
          <a:xfrm>
            <a:off x="8229600" y="1676400"/>
            <a:ext cx="3505200" cy="4876800"/>
          </a:xfrm>
          <a:solidFill>
            <a:srgbClr val="0078D4">
              <a:alpha val="20000"/>
            </a:srgbClr>
          </a:solidFill>
        </p:spPr>
        <p:txBody>
          <a:bodyPr lIns="182880" tIns="91440" rIns="182880">
            <a:noAutofit/>
          </a:bodyPr>
          <a:lstStyle>
            <a:lvl1pPr marL="0" marR="0" indent="0" algn="l" defTabSz="932742" rtl="0" eaLnBrk="1" fontAlgn="auto" latinLnBrk="0" hangingPunct="1">
              <a:lnSpc>
                <a:spcPct val="90000"/>
              </a:lnSpc>
              <a:spcBef>
                <a:spcPts val="1200"/>
              </a:spcBef>
              <a:spcAft>
                <a:spcPts val="600"/>
              </a:spcAft>
              <a:buClrTx/>
              <a:buSzPct val="90000"/>
              <a:buFont typeface="Arial" pitchFamily="34" charset="0"/>
              <a:buNone/>
              <a:tabLst/>
              <a:defRPr lang="en-US" sz="2000" kern="1200" spc="0" baseline="0" dirty="0" smtClean="0">
                <a:gradFill>
                  <a:gsLst>
                    <a:gs pos="1250">
                      <a:schemeClr val="tx1"/>
                    </a:gs>
                    <a:gs pos="99000">
                      <a:schemeClr val="tx1"/>
                    </a:gs>
                  </a:gsLst>
                  <a:lin ang="5400000" scaled="0"/>
                </a:gradFill>
                <a:latin typeface="+mj-lt"/>
                <a:ea typeface="+mn-ea"/>
                <a:cs typeface="+mn-cs"/>
              </a:defRPr>
            </a:lvl1pPr>
            <a:lvl2pPr>
              <a:spcBef>
                <a:spcPts val="0"/>
              </a:spcBef>
              <a:defRPr lang="en-US" sz="1800" kern="1200" spc="0" baseline="0" dirty="0" smtClean="0">
                <a:gradFill>
                  <a:gsLst>
                    <a:gs pos="1250">
                      <a:schemeClr val="tx2"/>
                    </a:gs>
                    <a:gs pos="100000">
                      <a:schemeClr val="tx2"/>
                    </a:gs>
                  </a:gsLst>
                  <a:lin ang="5400000" scaled="0"/>
                </a:gradFill>
                <a:latin typeface="+mn-lt"/>
                <a:ea typeface="+mn-ea"/>
                <a:cs typeface="+mn-cs"/>
              </a:defRPr>
            </a:lvl2pPr>
            <a:lvl3pPr marL="0" indent="0">
              <a:spcBef>
                <a:spcPts val="0"/>
              </a:spcBef>
              <a:spcAft>
                <a:spcPts val="600"/>
              </a:spcAft>
              <a:defRPr lang="en-US" sz="1200" kern="1200" spc="0" baseline="0" dirty="0" smtClean="0">
                <a:gradFill>
                  <a:gsLst>
                    <a:gs pos="1250">
                      <a:schemeClr val="tx2"/>
                    </a:gs>
                    <a:gs pos="100000">
                      <a:schemeClr val="tx2"/>
                    </a:gs>
                  </a:gsLst>
                  <a:lin ang="5400000" scaled="0"/>
                </a:gradFill>
                <a:latin typeface="+mn-lt"/>
                <a:ea typeface="+mn-ea"/>
                <a:cs typeface="+mn-cs"/>
              </a:defRPr>
            </a:lvl3pPr>
            <a:lvl4pPr>
              <a:defRPr sz="1200"/>
            </a:lvl4pPr>
            <a:lvl5pPr>
              <a:defRPr sz="1200"/>
            </a:lvl5pPr>
          </a:lstStyle>
          <a:p>
            <a:pPr marL="0" marR="0" lvl="0" indent="0" algn="l" defTabSz="932742" rtl="0" eaLnBrk="1" fontAlgn="auto" latinLnBrk="0" hangingPunct="1">
              <a:lnSpc>
                <a:spcPct val="90000"/>
              </a:lnSpc>
              <a:spcBef>
                <a:spcPts val="1200"/>
              </a:spcBef>
              <a:spcAft>
                <a:spcPts val="600"/>
              </a:spcAft>
              <a:buClrTx/>
              <a:buSzPct val="90000"/>
              <a:buFont typeface="Arial" pitchFamily="34" charset="0"/>
              <a:buNone/>
              <a:tabLst/>
              <a:defRPr/>
            </a:pPr>
            <a:r>
              <a:rPr lang="en-US"/>
              <a:t>Optional category [Level 1]</a:t>
            </a:r>
          </a:p>
          <a:p>
            <a:pPr marL="0" marR="0" lvl="1" indent="0" algn="l" defTabSz="932742" rtl="0" eaLnBrk="1" fontAlgn="auto" latinLnBrk="0" hangingPunct="1">
              <a:lnSpc>
                <a:spcPct val="90000"/>
              </a:lnSpc>
              <a:spcBef>
                <a:spcPts val="0"/>
              </a:spcBef>
              <a:spcAft>
                <a:spcPts val="0"/>
              </a:spcAft>
              <a:buClrTx/>
              <a:buSzPct val="90000"/>
              <a:buFont typeface="Arial" pitchFamily="34" charset="0"/>
              <a:buNone/>
              <a:tabLst/>
            </a:pPr>
            <a:r>
              <a:rPr lang="en-US"/>
              <a:t>Announcement [Level 2]</a:t>
            </a:r>
          </a:p>
          <a:p>
            <a:pPr marL="0" marR="0" lvl="2" indent="0" algn="l" defTabSz="932742" rtl="0" eaLnBrk="1" fontAlgn="auto" latinLnBrk="0" hangingPunct="1">
              <a:lnSpc>
                <a:spcPct val="90000"/>
              </a:lnSpc>
              <a:spcBef>
                <a:spcPts val="0"/>
              </a:spcBef>
              <a:spcAft>
                <a:spcPts val="600"/>
              </a:spcAft>
              <a:buClrTx/>
              <a:buSzPct val="90000"/>
              <a:buFont typeface="Arial" pitchFamily="34" charset="0"/>
              <a:buNone/>
              <a:tabLst/>
            </a:pPr>
            <a:r>
              <a:rPr lang="en-US"/>
              <a:t>Optional description or information [Level 3]</a:t>
            </a:r>
          </a:p>
          <a:p>
            <a:pPr lvl="1"/>
            <a:r>
              <a:rPr lang="en-US"/>
              <a:t>Announcement [Level 2]</a:t>
            </a:r>
          </a:p>
          <a:p>
            <a:pPr lvl="2"/>
            <a:r>
              <a:rPr lang="en-US"/>
              <a:t>Optional description or information [Level 3]</a:t>
            </a:r>
          </a:p>
        </p:txBody>
      </p:sp>
      <p:sp>
        <p:nvSpPr>
          <p:cNvPr id="13" name="Text Placeholder 7">
            <a:extLst>
              <a:ext uri="{FF2B5EF4-FFF2-40B4-BE49-F238E27FC236}">
                <a16:creationId xmlns:a16="http://schemas.microsoft.com/office/drawing/2014/main" id="{38F7F621-4F17-4FC8-ABCE-6E43A36ACA34}"/>
              </a:ext>
            </a:extLst>
          </p:cNvPr>
          <p:cNvSpPr>
            <a:spLocks noGrp="1"/>
          </p:cNvSpPr>
          <p:nvPr>
            <p:ph type="body" sz="quarter" idx="16" hasCustomPrompt="1"/>
          </p:nvPr>
        </p:nvSpPr>
        <p:spPr>
          <a:xfrm>
            <a:off x="8229598" y="1143000"/>
            <a:ext cx="3505201" cy="533400"/>
          </a:xfrm>
          <a:solidFill>
            <a:srgbClr val="0078D4"/>
          </a:solidFill>
        </p:spPr>
        <p:txBody>
          <a:bodyPr lIns="182880" tIns="0" rIns="182880" anchor="ctr" anchorCtr="0">
            <a:noAutofit/>
          </a:bodyPr>
          <a:lstStyle>
            <a:lvl1pPr>
              <a:defRPr>
                <a:solidFill>
                  <a:schemeClr val="bg1"/>
                </a:solidFill>
                <a:latin typeface="+mj-lt"/>
              </a:defRPr>
            </a:lvl1pPr>
          </a:lstStyle>
          <a:p>
            <a:pPr lvl="0"/>
            <a:r>
              <a:rPr lang="en-US"/>
              <a:t>Top of mind</a:t>
            </a:r>
          </a:p>
        </p:txBody>
      </p:sp>
    </p:spTree>
    <p:extLst>
      <p:ext uri="{BB962C8B-B14F-4D97-AF65-F5344CB8AC3E}">
        <p14:creationId xmlns:p14="http://schemas.microsoft.com/office/powerpoint/2010/main" val="3039523818"/>
      </p:ext>
    </p:extLst>
  </p:cSld>
  <p:clrMapOvr>
    <a:masterClrMapping/>
  </p:clrMapOvr>
  <p:transition>
    <p:fade/>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p:cSld name="Closing logo slide">
    <p:spTree>
      <p:nvGrpSpPr>
        <p:cNvPr id="1" name=""/>
        <p:cNvGrpSpPr/>
        <p:nvPr/>
      </p:nvGrpSpPr>
      <p:grpSpPr>
        <a:xfrm>
          <a:off x="0" y="0"/>
          <a:ext cx="0" cy="0"/>
          <a:chOff x="0" y="0"/>
          <a:chExt cx="0" cy="0"/>
        </a:xfrm>
      </p:grpSpPr>
      <p:sp>
        <p:nvSpPr>
          <p:cNvPr id="2" name="Text Box 3"/>
          <p:cNvSpPr txBox="1">
            <a:spLocks noChangeArrowheads="1"/>
          </p:cNvSpPr>
          <p:nvPr/>
        </p:nvSpPr>
        <p:spPr bwMode="blackWhite">
          <a:xfrm>
            <a:off x="269241" y="6099190"/>
            <a:ext cx="4482124" cy="477054"/>
          </a:xfrm>
          <a:prstGeom prst="rect">
            <a:avLst/>
          </a:prstGeom>
          <a:noFill/>
          <a:ln w="12700">
            <a:noFill/>
            <a:miter lim="800000"/>
            <a:headEnd type="none" w="sm" len="sm"/>
            <a:tailEnd type="none" w="sm" len="sm"/>
          </a:ln>
          <a:effectLst/>
        </p:spPr>
        <p:txBody>
          <a:bodyPr vert="horz" wrap="square" lIns="182880" tIns="182880" rIns="182880" bIns="182880" numCol="1" anchor="t"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sp>
        <p:nvSpPr>
          <p:cNvPr id="8" name="Text Box 3">
            <a:extLst>
              <a:ext uri="{FF2B5EF4-FFF2-40B4-BE49-F238E27FC236}">
                <a16:creationId xmlns:a16="http://schemas.microsoft.com/office/drawing/2014/main" id="{3BDDD9AA-B6B0-4803-872D-B1B80D263445}"/>
              </a:ext>
            </a:extLst>
          </p:cNvPr>
          <p:cNvSpPr txBox="1">
            <a:spLocks noChangeArrowheads="1"/>
          </p:cNvSpPr>
          <p:nvPr userDrawn="1"/>
        </p:nvSpPr>
        <p:spPr bwMode="blackWhite">
          <a:xfrm>
            <a:off x="269241" y="6099190"/>
            <a:ext cx="4482124" cy="477054"/>
          </a:xfrm>
          <a:prstGeom prst="rect">
            <a:avLst/>
          </a:prstGeom>
          <a:noFill/>
          <a:ln w="12700">
            <a:noFill/>
            <a:miter lim="800000"/>
            <a:headEnd type="none" w="sm" len="sm"/>
            <a:tailEnd type="none" w="sm" len="sm"/>
          </a:ln>
          <a:effectLst/>
        </p:spPr>
        <p:txBody>
          <a:bodyPr vert="horz" wrap="square" lIns="182880" tIns="182880" rIns="182880" bIns="182880" numCol="1" anchor="t"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14" name="Picture 13">
            <a:extLst>
              <a:ext uri="{FF2B5EF4-FFF2-40B4-BE49-F238E27FC236}">
                <a16:creationId xmlns:a16="http://schemas.microsoft.com/office/drawing/2014/main" id="{D526BE74-29FC-4E62-B174-F72E3EA72C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9033" y="184409"/>
            <a:ext cx="1933263" cy="866482"/>
          </a:xfrm>
          <a:prstGeom prst="rect">
            <a:avLst/>
          </a:prstGeom>
        </p:spPr>
      </p:pic>
      <p:pic>
        <p:nvPicPr>
          <p:cNvPr id="5" name="Picture 2" descr="https://encrypted-tbn0.gstatic.com/images?q=tbn:ANd9GcTjxqZ5MMFMgd37YpqpGcb3mR7AcTHbZOB9z1WoHvB3xs5d0UoTYg">
            <a:extLst>
              <a:ext uri="{FF2B5EF4-FFF2-40B4-BE49-F238E27FC236}">
                <a16:creationId xmlns:a16="http://schemas.microsoft.com/office/drawing/2014/main" id="{AA69B594-1DCC-45F9-AF36-F08A2D3A5BB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658350" y="5829107"/>
            <a:ext cx="2228850" cy="7240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4345286"/>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4" name="Text Placeholder 3">
            <a:extLst>
              <a:ext uri="{FF2B5EF4-FFF2-40B4-BE49-F238E27FC236}">
                <a16:creationId xmlns:a16="http://schemas.microsoft.com/office/drawing/2014/main" id="{9990334F-64A4-97A6-3FCA-1FCAEE0A68CC}"/>
              </a:ext>
            </a:extLst>
          </p:cNvPr>
          <p:cNvSpPr>
            <a:spLocks noGrp="1"/>
          </p:cNvSpPr>
          <p:nvPr>
            <p:ph type="body" sz="quarter" idx="20"/>
          </p:nvPr>
        </p:nvSpPr>
        <p:spPr>
          <a:xfrm>
            <a:off x="585217" y="1438275"/>
            <a:ext cx="3264408" cy="615553"/>
          </a:xfrm>
        </p:spPr>
        <p:txBody>
          <a:bodyPr/>
          <a:lstStyle>
            <a:lvl1pPr marL="0" indent="0">
              <a:buNone/>
              <a:defRPr sz="20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283115"/>
            <a:ext cx="3264408" cy="1354217"/>
          </a:xfrm>
        </p:spPr>
        <p:txBody>
          <a:bodyPr vert="horz" wrap="square" lIns="0" tIns="0" rIns="0" bIns="0" rtlCol="0">
            <a:spAutoFit/>
          </a:bodyPr>
          <a:lstStyle>
            <a:lvl1pPr>
              <a:defRPr lang="en-US" sz="1600"/>
            </a:lvl1pPr>
            <a:lvl2pPr>
              <a:defRPr lang="en-US" sz="1600"/>
            </a:lvl2pPr>
            <a:lvl3pPr>
              <a:defRPr lang="en-US" sz="1600"/>
            </a:lvl3pPr>
            <a:lvl4pPr>
              <a:defRPr lang="en-US" sz="140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6" name="Text Placeholder 5">
            <a:extLst>
              <a:ext uri="{FF2B5EF4-FFF2-40B4-BE49-F238E27FC236}">
                <a16:creationId xmlns:a16="http://schemas.microsoft.com/office/drawing/2014/main" id="{56B23FC0-F06F-3CFF-2466-B04AA6D8F046}"/>
              </a:ext>
            </a:extLst>
          </p:cNvPr>
          <p:cNvSpPr>
            <a:spLocks noGrp="1"/>
          </p:cNvSpPr>
          <p:nvPr>
            <p:ph type="body" sz="quarter" idx="21"/>
          </p:nvPr>
        </p:nvSpPr>
        <p:spPr>
          <a:xfrm>
            <a:off x="4463796" y="1438275"/>
            <a:ext cx="3264408" cy="615553"/>
          </a:xfrm>
        </p:spPr>
        <p:txBody>
          <a:bodyPr/>
          <a:lstStyle>
            <a:lvl1pPr marL="0" indent="0">
              <a:buNone/>
              <a:defRPr sz="20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283115"/>
            <a:ext cx="3264408" cy="1354217"/>
          </a:xfrm>
        </p:spPr>
        <p:txBody>
          <a:bodyPr vert="horz" wrap="square" lIns="0" tIns="0" rIns="0" bIns="0" rtlCol="0">
            <a:spAutoFit/>
          </a:bodyPr>
          <a:lstStyle>
            <a:lvl1pPr>
              <a:defRPr lang="en-US" sz="1600"/>
            </a:lvl1pPr>
            <a:lvl2pPr>
              <a:defRPr lang="en-US" sz="1600"/>
            </a:lvl2pPr>
            <a:lvl3pPr>
              <a:defRPr lang="en-US" sz="1600"/>
            </a:lvl3pPr>
            <a:lvl4pPr>
              <a:defRPr lang="en-US" sz="140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8" name="Text Placeholder 7">
            <a:extLst>
              <a:ext uri="{FF2B5EF4-FFF2-40B4-BE49-F238E27FC236}">
                <a16:creationId xmlns:a16="http://schemas.microsoft.com/office/drawing/2014/main" id="{E92F2B7C-E744-4E83-C681-FFA2C221F7F6}"/>
              </a:ext>
            </a:extLst>
          </p:cNvPr>
          <p:cNvSpPr>
            <a:spLocks noGrp="1"/>
          </p:cNvSpPr>
          <p:nvPr>
            <p:ph type="body" sz="quarter" idx="22"/>
          </p:nvPr>
        </p:nvSpPr>
        <p:spPr>
          <a:xfrm>
            <a:off x="8335963" y="1438275"/>
            <a:ext cx="3273425" cy="615553"/>
          </a:xfrm>
        </p:spPr>
        <p:txBody>
          <a:bodyPr/>
          <a:lstStyle>
            <a:lvl1pPr marL="0" indent="0">
              <a:buNone/>
              <a:defRPr sz="20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283115"/>
            <a:ext cx="3264408" cy="1354217"/>
          </a:xfrm>
        </p:spPr>
        <p:txBody>
          <a:bodyPr vert="horz" wrap="square" lIns="0" tIns="0" rIns="0" bIns="0" rtlCol="0">
            <a:spAutoFit/>
          </a:bodyPr>
          <a:lstStyle>
            <a:lvl1pPr>
              <a:defRPr lang="en-US" sz="1600"/>
            </a:lvl1pPr>
            <a:lvl2pPr>
              <a:defRPr lang="en-US" sz="1600"/>
            </a:lvl2pPr>
            <a:lvl3pPr>
              <a:defRPr lang="en-US" sz="1600"/>
            </a:lvl3pPr>
            <a:lvl4pPr>
              <a:defRPr lang="en-US" sz="140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Tree>
    <p:extLst>
      <p:ext uri="{BB962C8B-B14F-4D97-AF65-F5344CB8AC3E}">
        <p14:creationId xmlns:p14="http://schemas.microsoft.com/office/powerpoint/2010/main" val="2073881276"/>
      </p:ext>
    </p:extLst>
  </p:cSld>
  <p:clrMapOvr>
    <a:masterClrMapping/>
  </p:clrMapOvr>
  <p:transition>
    <p:fade/>
  </p:transition>
  <p:extLst>
    <p:ext uri="{DCECCB84-F9BA-43D5-87BE-67443E8EF086}">
      <p15:sldGuideLst xmlns:p15="http://schemas.microsoft.com/office/powerpoint/2012/main">
        <p15:guide id="3" orient="horz" pos="1437">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p:cSld name="Speaker notes">
    <p:bg>
      <p:bgRef idx="1001">
        <a:schemeClr val="bg2"/>
      </p:bgRef>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418643" y="1189177"/>
            <a:ext cx="11354714" cy="2092881"/>
          </a:xfrm>
          <a:prstGeom prst="rect">
            <a:avLst/>
          </a:prstGeom>
        </p:spPr>
        <p:txBody>
          <a:bodyPr/>
          <a:lstStyle>
            <a:lvl1pPr marL="0" indent="0">
              <a:buClr>
                <a:schemeClr val="tx1"/>
              </a:buClr>
              <a:buSzPct val="90000"/>
              <a:buFont typeface="Arial" pitchFamily="34" charset="0"/>
              <a:buNone/>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290512" indent="0">
              <a:buClr>
                <a:schemeClr val="tx1"/>
              </a:buClr>
              <a:buSzPct val="90000"/>
              <a:buFont typeface="Arial" pitchFamily="34" charset="0"/>
              <a:buNone/>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571500" indent="0">
              <a:buClr>
                <a:schemeClr val="tx1"/>
              </a:buClr>
              <a:buSzPct val="90000"/>
              <a:buFont typeface="Arial" pitchFamily="34" charset="0"/>
              <a:buNone/>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862013" indent="0">
              <a:buClr>
                <a:schemeClr val="tx1"/>
              </a:buClr>
              <a:buSzPct val="90000"/>
              <a:buFont typeface="Arial" pitchFamily="34" charset="0"/>
              <a:buNone/>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090613" indent="0">
              <a:buClr>
                <a:schemeClr val="tx1"/>
              </a:buClr>
              <a:buSzPct val="90000"/>
              <a:buFont typeface="Arial" pitchFamily="34" charset="0"/>
              <a:buNone/>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215029998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p:cSld name="NDA Slide - Do Not Alter">
    <p:bg>
      <p:bgPr>
        <a:solidFill>
          <a:srgbClr val="002050"/>
        </a:solidFill>
        <a:effectLst/>
      </p:bgPr>
    </p:bg>
    <p:spTree>
      <p:nvGrpSpPr>
        <p:cNvPr id="1" name=""/>
        <p:cNvGrpSpPr/>
        <p:nvPr/>
      </p:nvGrpSpPr>
      <p:grpSpPr>
        <a:xfrm>
          <a:off x="0" y="0"/>
          <a:ext cx="0" cy="0"/>
          <a:chOff x="0" y="0"/>
          <a:chExt cx="0" cy="0"/>
        </a:xfrm>
      </p:grpSpPr>
      <p:pic>
        <p:nvPicPr>
          <p:cNvPr id="80" name="Picture 7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5296" y="2438284"/>
            <a:ext cx="2940541" cy="2940541"/>
          </a:xfrm>
          <a:prstGeom prst="rect">
            <a:avLst/>
          </a:prstGeom>
        </p:spPr>
      </p:pic>
      <p:pic>
        <p:nvPicPr>
          <p:cNvPr id="82" name="Picture 8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37032" y="2438284"/>
            <a:ext cx="2940541" cy="2940541"/>
          </a:xfrm>
          <a:prstGeom prst="rect">
            <a:avLst/>
          </a:prstGeom>
        </p:spPr>
      </p:pic>
      <p:pic>
        <p:nvPicPr>
          <p:cNvPr id="83" name="Picture 8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165" y="2438284"/>
            <a:ext cx="2940541" cy="2940541"/>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4429" y="2438284"/>
            <a:ext cx="2940541" cy="2940541"/>
          </a:xfrm>
          <a:prstGeom prst="rect">
            <a:avLst/>
          </a:prstGeom>
        </p:spPr>
      </p:pic>
      <p:sp>
        <p:nvSpPr>
          <p:cNvPr id="15" name="Content Placeholder 2"/>
          <p:cNvSpPr txBox="1">
            <a:spLocks/>
          </p:cNvSpPr>
          <p:nvPr/>
        </p:nvSpPr>
        <p:spPr>
          <a:xfrm>
            <a:off x="27140" y="241958"/>
            <a:ext cx="11864622" cy="1799496"/>
          </a:xfrm>
          <a:prstGeom prst="rect">
            <a:avLst/>
          </a:prstGeom>
        </p:spPr>
        <p:txBody>
          <a:bodyPr lIns="248694" tIns="62174" rIns="248694" bIns="248694"/>
          <a:lstStyle>
            <a:lvl1pPr marL="0" indent="0">
              <a:spcBef>
                <a:spcPts val="1000"/>
              </a:spcBef>
              <a:buNone/>
              <a:defRPr sz="1800" baseline="0">
                <a:solidFill>
                  <a:srgbClr val="FFFFFF"/>
                </a:solidFill>
                <a:latin typeface="Segoe UI"/>
                <a:cs typeface="Segoe UI"/>
              </a:defRPr>
            </a:lvl1pPr>
            <a:lvl2pPr>
              <a:spcBef>
                <a:spcPts val="1000"/>
              </a:spcBef>
              <a:defRPr sz="1600">
                <a:solidFill>
                  <a:srgbClr val="FFFFFF"/>
                </a:solidFill>
                <a:latin typeface="Segoe UI"/>
                <a:cs typeface="Segoe UI"/>
              </a:defRPr>
            </a:lvl2pPr>
            <a:lvl3pPr>
              <a:spcBef>
                <a:spcPts val="1000"/>
              </a:spcBef>
              <a:defRPr sz="1400">
                <a:solidFill>
                  <a:srgbClr val="FFFFFF"/>
                </a:solidFill>
                <a:latin typeface="Segoe UI"/>
                <a:cs typeface="Segoe UI"/>
              </a:defRPr>
            </a:lvl3pPr>
            <a:lvl4pPr>
              <a:spcBef>
                <a:spcPts val="1000"/>
              </a:spcBef>
              <a:defRPr sz="1200">
                <a:solidFill>
                  <a:srgbClr val="FFFFFF"/>
                </a:solidFill>
                <a:latin typeface="Segoe UI"/>
                <a:cs typeface="Segoe UI"/>
              </a:defRPr>
            </a:lvl4pPr>
            <a:lvl5pPr>
              <a:spcBef>
                <a:spcPts val="1000"/>
              </a:spcBef>
              <a:defRPr sz="1000">
                <a:solidFill>
                  <a:srgbClr val="FFFFFF"/>
                </a:solidFill>
                <a:latin typeface="Segoe UI"/>
                <a:cs typeface="Segoe UI"/>
              </a:defRPr>
            </a:lvl5pPr>
          </a:lstStyle>
          <a:p>
            <a:pPr lvl="0">
              <a:defRPr/>
            </a:pPr>
            <a:r>
              <a:rPr lang="en-US" sz="5984" i="0">
                <a:solidFill>
                  <a:schemeClr val="bg1"/>
                </a:solidFill>
                <a:latin typeface="Segoe UI Light"/>
                <a:cs typeface="Segoe UI Light"/>
              </a:rPr>
              <a:t>Microsoft Confidential</a:t>
            </a:r>
          </a:p>
          <a:p>
            <a:pPr lvl="0">
              <a:spcBef>
                <a:spcPts val="0"/>
              </a:spcBef>
              <a:defRPr/>
            </a:pPr>
            <a:r>
              <a:rPr lang="en-US" sz="4080" i="1">
                <a:solidFill>
                  <a:schemeClr val="bg1"/>
                </a:solidFill>
                <a:latin typeface="Segoe UI Light"/>
                <a:cs typeface="Segoe UI Light"/>
              </a:rPr>
              <a:t>All content is NDA unless otherwise stated.</a:t>
            </a:r>
          </a:p>
        </p:txBody>
      </p:sp>
      <p:sp>
        <p:nvSpPr>
          <p:cNvPr id="7" name="TextBox 6"/>
          <p:cNvSpPr txBox="1"/>
          <p:nvPr/>
        </p:nvSpPr>
        <p:spPr>
          <a:xfrm>
            <a:off x="297678" y="6379834"/>
            <a:ext cx="1395659" cy="167418"/>
          </a:xfrm>
          <a:prstGeom prst="rect">
            <a:avLst/>
          </a:prstGeom>
          <a:noFill/>
        </p:spPr>
        <p:txBody>
          <a:bodyPr wrap="square" lIns="0" tIns="0" rIns="0" bIns="0" rtlCol="0" anchor="t">
            <a:spAutoFit/>
          </a:bodyPr>
          <a:lstStyle/>
          <a:p>
            <a:pPr algn="l"/>
            <a:r>
              <a:rPr lang="en-US" sz="1088">
                <a:solidFill>
                  <a:schemeClr val="bg1"/>
                </a:solidFill>
                <a:latin typeface="Segoe UI"/>
                <a:cs typeface="Segoe UI"/>
              </a:rPr>
              <a:t>Microsoft Confidential</a:t>
            </a:r>
          </a:p>
        </p:txBody>
      </p:sp>
      <p:pic>
        <p:nvPicPr>
          <p:cNvPr id="8" name="Picture 7">
            <a:extLst>
              <a:ext uri="{FF2B5EF4-FFF2-40B4-BE49-F238E27FC236}">
                <a16:creationId xmlns:a16="http://schemas.microsoft.com/office/drawing/2014/main" id="{D71A9524-7E03-49F3-B3F0-0B5EFC23BD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55296" y="2438284"/>
            <a:ext cx="2940541" cy="2940541"/>
          </a:xfrm>
          <a:prstGeom prst="rect">
            <a:avLst/>
          </a:prstGeom>
        </p:spPr>
      </p:pic>
      <p:pic>
        <p:nvPicPr>
          <p:cNvPr id="9" name="Picture 8">
            <a:extLst>
              <a:ext uri="{FF2B5EF4-FFF2-40B4-BE49-F238E27FC236}">
                <a16:creationId xmlns:a16="http://schemas.microsoft.com/office/drawing/2014/main" id="{062D61AB-7FDB-4188-878F-A38A5C088AF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37032" y="2438284"/>
            <a:ext cx="2940541" cy="2940541"/>
          </a:xfrm>
          <a:prstGeom prst="rect">
            <a:avLst/>
          </a:prstGeom>
        </p:spPr>
      </p:pic>
      <p:pic>
        <p:nvPicPr>
          <p:cNvPr id="10" name="Picture 9">
            <a:extLst>
              <a:ext uri="{FF2B5EF4-FFF2-40B4-BE49-F238E27FC236}">
                <a16:creationId xmlns:a16="http://schemas.microsoft.com/office/drawing/2014/main" id="{A522C919-265D-4079-8E2A-EFE703B1532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096165" y="2438284"/>
            <a:ext cx="2940541" cy="2940541"/>
          </a:xfrm>
          <a:prstGeom prst="rect">
            <a:avLst/>
          </a:prstGeom>
        </p:spPr>
      </p:pic>
      <p:pic>
        <p:nvPicPr>
          <p:cNvPr id="11" name="Picture 10">
            <a:extLst>
              <a:ext uri="{FF2B5EF4-FFF2-40B4-BE49-F238E27FC236}">
                <a16:creationId xmlns:a16="http://schemas.microsoft.com/office/drawing/2014/main" id="{1A307826-6852-4BE3-990E-01041A8BE8A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14429" y="2438284"/>
            <a:ext cx="2940541" cy="2940541"/>
          </a:xfrm>
          <a:prstGeom prst="rect">
            <a:avLst/>
          </a:prstGeom>
        </p:spPr>
      </p:pic>
      <p:sp>
        <p:nvSpPr>
          <p:cNvPr id="12" name="Content Placeholder 2">
            <a:extLst>
              <a:ext uri="{FF2B5EF4-FFF2-40B4-BE49-F238E27FC236}">
                <a16:creationId xmlns:a16="http://schemas.microsoft.com/office/drawing/2014/main" id="{942E73A8-E37F-4465-B77A-63683283F6F1}"/>
              </a:ext>
            </a:extLst>
          </p:cNvPr>
          <p:cNvSpPr txBox="1">
            <a:spLocks/>
          </p:cNvSpPr>
          <p:nvPr userDrawn="1"/>
        </p:nvSpPr>
        <p:spPr>
          <a:xfrm>
            <a:off x="27140" y="241958"/>
            <a:ext cx="11864622" cy="1799496"/>
          </a:xfrm>
          <a:prstGeom prst="rect">
            <a:avLst/>
          </a:prstGeom>
        </p:spPr>
        <p:txBody>
          <a:bodyPr lIns="248694" tIns="62174" rIns="248694" bIns="248694"/>
          <a:lstStyle>
            <a:lvl1pPr marL="0" indent="0">
              <a:spcBef>
                <a:spcPts val="1000"/>
              </a:spcBef>
              <a:buNone/>
              <a:defRPr sz="1800" baseline="0">
                <a:solidFill>
                  <a:srgbClr val="FFFFFF"/>
                </a:solidFill>
                <a:latin typeface="Segoe UI"/>
                <a:cs typeface="Segoe UI"/>
              </a:defRPr>
            </a:lvl1pPr>
            <a:lvl2pPr>
              <a:spcBef>
                <a:spcPts val="1000"/>
              </a:spcBef>
              <a:defRPr sz="1600">
                <a:solidFill>
                  <a:srgbClr val="FFFFFF"/>
                </a:solidFill>
                <a:latin typeface="Segoe UI"/>
                <a:cs typeface="Segoe UI"/>
              </a:defRPr>
            </a:lvl2pPr>
            <a:lvl3pPr>
              <a:spcBef>
                <a:spcPts val="1000"/>
              </a:spcBef>
              <a:defRPr sz="1400">
                <a:solidFill>
                  <a:srgbClr val="FFFFFF"/>
                </a:solidFill>
                <a:latin typeface="Segoe UI"/>
                <a:cs typeface="Segoe UI"/>
              </a:defRPr>
            </a:lvl3pPr>
            <a:lvl4pPr>
              <a:spcBef>
                <a:spcPts val="1000"/>
              </a:spcBef>
              <a:defRPr sz="1200">
                <a:solidFill>
                  <a:srgbClr val="FFFFFF"/>
                </a:solidFill>
                <a:latin typeface="Segoe UI"/>
                <a:cs typeface="Segoe UI"/>
              </a:defRPr>
            </a:lvl4pPr>
            <a:lvl5pPr>
              <a:spcBef>
                <a:spcPts val="1000"/>
              </a:spcBef>
              <a:defRPr sz="1000">
                <a:solidFill>
                  <a:srgbClr val="FFFFFF"/>
                </a:solidFill>
                <a:latin typeface="Segoe UI"/>
                <a:cs typeface="Segoe UI"/>
              </a:defRPr>
            </a:lvl5pPr>
          </a:lstStyle>
          <a:p>
            <a:pPr lvl="0">
              <a:defRPr/>
            </a:pPr>
            <a:r>
              <a:rPr lang="en-US" sz="5984" i="0">
                <a:solidFill>
                  <a:schemeClr val="bg1"/>
                </a:solidFill>
                <a:latin typeface="Segoe UI Light"/>
                <a:cs typeface="Segoe UI Light"/>
              </a:rPr>
              <a:t>Microsoft Confidential</a:t>
            </a:r>
          </a:p>
          <a:p>
            <a:pPr lvl="0">
              <a:spcBef>
                <a:spcPts val="0"/>
              </a:spcBef>
              <a:defRPr/>
            </a:pPr>
            <a:r>
              <a:rPr lang="en-US" sz="4080" i="1">
                <a:solidFill>
                  <a:schemeClr val="bg1"/>
                </a:solidFill>
                <a:latin typeface="Segoe UI Light"/>
                <a:cs typeface="Segoe UI Light"/>
              </a:rPr>
              <a:t>All content is NDA unless otherwise stated.</a:t>
            </a:r>
          </a:p>
        </p:txBody>
      </p:sp>
      <p:sp>
        <p:nvSpPr>
          <p:cNvPr id="13" name="TextBox 12">
            <a:extLst>
              <a:ext uri="{FF2B5EF4-FFF2-40B4-BE49-F238E27FC236}">
                <a16:creationId xmlns:a16="http://schemas.microsoft.com/office/drawing/2014/main" id="{89C95BDF-3890-4710-B440-1A01899FF4BB}"/>
              </a:ext>
            </a:extLst>
          </p:cNvPr>
          <p:cNvSpPr txBox="1"/>
          <p:nvPr userDrawn="1"/>
        </p:nvSpPr>
        <p:spPr>
          <a:xfrm>
            <a:off x="297678" y="6379834"/>
            <a:ext cx="1395659" cy="167418"/>
          </a:xfrm>
          <a:prstGeom prst="rect">
            <a:avLst/>
          </a:prstGeom>
          <a:noFill/>
        </p:spPr>
        <p:txBody>
          <a:bodyPr wrap="square" lIns="0" tIns="0" rIns="0" bIns="0" rtlCol="0" anchor="t">
            <a:spAutoFit/>
          </a:bodyPr>
          <a:lstStyle/>
          <a:p>
            <a:pPr algn="l"/>
            <a:r>
              <a:rPr lang="en-US" sz="1088">
                <a:solidFill>
                  <a:schemeClr val="bg1"/>
                </a:solidFill>
                <a:latin typeface="Segoe UI"/>
                <a:cs typeface="Segoe UI"/>
              </a:rPr>
              <a:t>Microsoft Confidential</a:t>
            </a:r>
          </a:p>
        </p:txBody>
      </p:sp>
    </p:spTree>
    <p:extLst>
      <p:ext uri="{BB962C8B-B14F-4D97-AF65-F5344CB8AC3E}">
        <p14:creationId xmlns:p14="http://schemas.microsoft.com/office/powerpoint/2010/main" val="1350511860"/>
      </p:ext>
    </p:extLst>
  </p:cSld>
  <p:clrMapOvr>
    <a:masterClrMapping/>
  </p:clrMapOvr>
  <p:transition>
    <p:fade/>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userDrawn="1">
  <p:cSld name="Walk-in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5A3AC48-1A8B-4697-8FF1-944623C03EA3}"/>
              </a:ext>
            </a:extLst>
          </p:cNvPr>
          <p:cNvPicPr>
            <a:picLocks noChangeAspect="1"/>
          </p:cNvPicPr>
          <p:nvPr userDrawn="1"/>
        </p:nvPicPr>
        <p:blipFill>
          <a:blip r:embed="rId2"/>
          <a:stretch>
            <a:fillRect/>
          </a:stretch>
        </p:blipFill>
        <p:spPr>
          <a:xfrm>
            <a:off x="1623213" y="2014129"/>
            <a:ext cx="8945573" cy="2829742"/>
          </a:xfrm>
          <a:prstGeom prst="rect">
            <a:avLst/>
          </a:prstGeom>
        </p:spPr>
      </p:pic>
    </p:spTree>
    <p:extLst>
      <p:ext uri="{BB962C8B-B14F-4D97-AF65-F5344CB8AC3E}">
        <p14:creationId xmlns:p14="http://schemas.microsoft.com/office/powerpoint/2010/main" val="3012947353"/>
      </p:ext>
    </p:extLst>
  </p:cSld>
  <p:clrMapOvr>
    <a:masterClrMapping/>
  </p:clrMapOvr>
  <p:transition>
    <p:fade/>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4D78B-6263-8F4C-B7A9-7BD27355CF3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917FA66-9DD5-BD4E-8ED5-8013E8D0D66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7B1F01E-D632-FF4E-AAD6-758FD91076C6}"/>
              </a:ext>
            </a:extLst>
          </p:cNvPr>
          <p:cNvSpPr>
            <a:spLocks noGrp="1"/>
          </p:cNvSpPr>
          <p:nvPr>
            <p:ph type="dt" sz="half" idx="10"/>
          </p:nvPr>
        </p:nvSpPr>
        <p:spPr/>
        <p:txBody>
          <a:bodyPr/>
          <a:lstStyle/>
          <a:p>
            <a:fld id="{779B2B82-816E-5345-8C4C-941436776B8D}" type="datetimeFigureOut">
              <a:rPr lang="en-US" smtClean="0"/>
              <a:t>3/8/2024</a:t>
            </a:fld>
            <a:endParaRPr lang="en-US"/>
          </a:p>
        </p:txBody>
      </p:sp>
      <p:sp>
        <p:nvSpPr>
          <p:cNvPr id="5" name="Footer Placeholder 4">
            <a:extLst>
              <a:ext uri="{FF2B5EF4-FFF2-40B4-BE49-F238E27FC236}">
                <a16:creationId xmlns:a16="http://schemas.microsoft.com/office/drawing/2014/main" id="{303E5BBB-4B1F-064E-A96A-4023F5F192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77B9B4-54E9-1746-B5E8-308195F9BCE3}"/>
              </a:ext>
            </a:extLst>
          </p:cNvPr>
          <p:cNvSpPr>
            <a:spLocks noGrp="1"/>
          </p:cNvSpPr>
          <p:nvPr>
            <p:ph type="sldNum" sz="quarter" idx="12"/>
          </p:nvPr>
        </p:nvSpPr>
        <p:spPr/>
        <p:txBody>
          <a:bodyPr/>
          <a:lstStyle/>
          <a:p>
            <a:fld id="{02CF3941-8D23-3245-8372-4B619C9D72E7}" type="slidenum">
              <a:rPr lang="en-US" smtClean="0"/>
              <a:t>‹#›</a:t>
            </a:fld>
            <a:endParaRPr lang="en-US"/>
          </a:p>
        </p:txBody>
      </p:sp>
    </p:spTree>
    <p:extLst>
      <p:ext uri="{BB962C8B-B14F-4D97-AF65-F5344CB8AC3E}">
        <p14:creationId xmlns:p14="http://schemas.microsoft.com/office/powerpoint/2010/main" val="305372355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userDrawn="1">
  <p:cSld name="Title_Subtitle">
    <p:bg>
      <p:bgPr>
        <a:solidFill>
          <a:srgbClr val="FFFFFF"/>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448213" y="965231"/>
            <a:ext cx="11476107" cy="603307"/>
          </a:xfrm>
        </p:spPr>
        <p:txBody>
          <a:bodyPr tIns="0" bIns="0"/>
          <a:lstStyle>
            <a:lvl1pPr marL="0" indent="0">
              <a:buNone/>
              <a:defRPr lang="en-US" sz="1960" kern="1200" spc="-29" baseline="0" dirty="0">
                <a:gradFill>
                  <a:gsLst>
                    <a:gs pos="1250">
                      <a:schemeClr val="accent3"/>
                    </a:gs>
                    <a:gs pos="100000">
                      <a:schemeClr val="accent3"/>
                    </a:gs>
                  </a:gsLst>
                  <a:lin ang="5400000" scaled="0"/>
                </a:gradFill>
                <a:latin typeface="+mn-lt"/>
                <a:ea typeface="+mn-ea"/>
                <a:cs typeface="Bodoni Std Bold Italic"/>
              </a:defRPr>
            </a:lvl1pPr>
          </a:lstStyle>
          <a:p>
            <a:pPr marL="0" lvl="0" algn="l" defTabSz="895945" rtl="0" eaLnBrk="1" latinLnBrk="0" hangingPunct="1"/>
            <a:r>
              <a:rPr lang="en-US"/>
              <a:t>Edit Master text styles</a:t>
            </a:r>
          </a:p>
          <a:p>
            <a:pPr marL="0" lvl="0" algn="l" defTabSz="895945" rtl="0" eaLnBrk="1" latinLnBrk="0" hangingPunct="1"/>
            <a:endParaRPr lang="en-US"/>
          </a:p>
        </p:txBody>
      </p:sp>
      <p:sp>
        <p:nvSpPr>
          <p:cNvPr id="4" name="Title Placeholder 1">
            <a:extLst>
              <a:ext uri="{FF2B5EF4-FFF2-40B4-BE49-F238E27FC236}">
                <a16:creationId xmlns:a16="http://schemas.microsoft.com/office/drawing/2014/main" id="{F0D6C548-527F-4468-97E4-799DAF34859B}"/>
              </a:ext>
            </a:extLst>
          </p:cNvPr>
          <p:cNvSpPr>
            <a:spLocks noGrp="1"/>
          </p:cNvSpPr>
          <p:nvPr>
            <p:ph type="title"/>
          </p:nvPr>
        </p:nvSpPr>
        <p:spPr>
          <a:xfrm>
            <a:off x="448248" y="470067"/>
            <a:ext cx="11297824" cy="448127"/>
          </a:xfrm>
          <a:prstGeom prst="rect">
            <a:avLst/>
          </a:prstGeom>
        </p:spPr>
        <p:txBody>
          <a:bodyPr vert="horz" wrap="square" lIns="0" tIns="0" rIns="0" bIns="0" rtlCol="0" anchor="t">
            <a:spAutoFit/>
          </a:bodyPr>
          <a:lstStyle/>
          <a:p>
            <a:r>
              <a:rPr lang="en-US"/>
              <a:t>Click to edit Master title style</a:t>
            </a:r>
          </a:p>
        </p:txBody>
      </p:sp>
    </p:spTree>
    <p:extLst>
      <p:ext uri="{BB962C8B-B14F-4D97-AF65-F5344CB8AC3E}">
        <p14:creationId xmlns:p14="http://schemas.microsoft.com/office/powerpoint/2010/main" val="217742508"/>
      </p:ext>
    </p:extLst>
  </p:cSld>
  <p:clrMapOvr>
    <a:masterClrMapping/>
  </p:clrMapOvr>
  <p:transition>
    <p:fade/>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438272195"/>
      </p:ext>
    </p:extLst>
  </p:cSld>
  <p:clrMapOvr>
    <a:masterClrMapping/>
  </p:clrMapOvr>
  <p:transition>
    <p:fade/>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Walk-in">
    <p:bg>
      <p:bgRef idx="1001">
        <a:schemeClr val="bg1"/>
      </p:bgRef>
    </p:bg>
    <p:spTree>
      <p:nvGrpSpPr>
        <p:cNvPr id="1" name=""/>
        <p:cNvGrpSpPr/>
        <p:nvPr/>
      </p:nvGrpSpPr>
      <p:grpSpPr>
        <a:xfrm>
          <a:off x="0" y="0"/>
          <a:ext cx="0" cy="0"/>
          <a:chOff x="0" y="0"/>
          <a:chExt cx="0" cy="0"/>
        </a:xfrm>
      </p:grpSpPr>
      <p:pic>
        <p:nvPicPr>
          <p:cNvPr id="5" name="Picture 4" descr="Ignite event illustration light">
            <a:extLst>
              <a:ext uri="{FF2B5EF4-FFF2-40B4-BE49-F238E27FC236}">
                <a16:creationId xmlns:a16="http://schemas.microsoft.com/office/drawing/2014/main" id="{DAB43103-0211-42B9-B21F-76E1B9F47117}"/>
              </a:ext>
            </a:extLst>
          </p:cNvPr>
          <p:cNvPicPr>
            <a:picLocks noChangeAspect="1"/>
          </p:cNvPicPr>
          <p:nvPr userDrawn="1"/>
        </p:nvPicPr>
        <p:blipFill>
          <a:blip r:embed="rId2"/>
          <a:stretch>
            <a:fillRect/>
          </a:stretch>
        </p:blipFill>
        <p:spPr>
          <a:xfrm>
            <a:off x="0" y="0"/>
            <a:ext cx="12192000" cy="6857999"/>
          </a:xfrm>
          <a:prstGeom prst="rect">
            <a:avLst/>
          </a:prstGeom>
        </p:spPr>
      </p:pic>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3"/>
          <a:stretch>
            <a:fillRect/>
          </a:stretch>
        </p:blipFill>
        <p:spPr bwMode="black">
          <a:xfrm>
            <a:off x="584200" y="585788"/>
            <a:ext cx="1366440" cy="292608"/>
          </a:xfrm>
          <a:prstGeom prst="rect">
            <a:avLst/>
          </a:prstGeom>
        </p:spPr>
      </p:pic>
      <p:pic>
        <p:nvPicPr>
          <p:cNvPr id="8" name="Picture 7" descr="Microsoft Ignite">
            <a:extLst>
              <a:ext uri="{FF2B5EF4-FFF2-40B4-BE49-F238E27FC236}">
                <a16:creationId xmlns:a16="http://schemas.microsoft.com/office/drawing/2014/main" id="{7111F31C-7FB8-4B8F-AA9A-B4814F3B02A4}"/>
              </a:ext>
            </a:extLst>
          </p:cNvPr>
          <p:cNvPicPr>
            <a:picLocks noChangeAspect="1"/>
          </p:cNvPicPr>
          <p:nvPr userDrawn="1"/>
        </p:nvPicPr>
        <p:blipFill>
          <a:blip r:embed="rId4"/>
          <a:stretch>
            <a:fillRect/>
          </a:stretch>
        </p:blipFill>
        <p:spPr>
          <a:xfrm>
            <a:off x="-14514" y="1296364"/>
            <a:ext cx="6470196" cy="1667922"/>
          </a:xfrm>
          <a:prstGeom prst="rect">
            <a:avLst/>
          </a:prstGeom>
        </p:spPr>
      </p:pic>
    </p:spTree>
    <p:extLst>
      <p:ext uri="{BB962C8B-B14F-4D97-AF65-F5344CB8AC3E}">
        <p14:creationId xmlns:p14="http://schemas.microsoft.com/office/powerpoint/2010/main" val="12945355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0078D4"/>
                </a:solidFill>
                <a:latin typeface="+mj-lt"/>
                <a:cs typeface="Segoe UI" panose="020B0502040204020203" pitchFamily="34" charset="0"/>
              </a:defRPr>
            </a:lvl1pPr>
          </a:lstStyle>
          <a:p>
            <a:r>
              <a:rPr lang="en-US"/>
              <a:t>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8" name="MS logo gray - EMF" descr="Microsoft logo, gray text version">
            <a:extLst>
              <a:ext uri="{FF2B5EF4-FFF2-40B4-BE49-F238E27FC236}">
                <a16:creationId xmlns:a16="http://schemas.microsoft.com/office/drawing/2014/main" id="{CAF610D3-6117-48F4-AED9-F47791F33EBB}"/>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9381169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369785154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1129738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00438"/>
          </a:xfrm>
        </p:spPr>
        <p:txBody>
          <a:bodyPr vert="horz" wrap="square" lIns="0" tIns="0" rIns="0" bIns="0" rtlCol="0">
            <a:spAutoFit/>
          </a:bodyPr>
          <a:lstStyle>
            <a:lvl1pPr>
              <a:defRPr lang="en-US" sz="1600"/>
            </a:lvl1pPr>
            <a:lvl2pPr>
              <a:defRPr lang="en-US" sz="1600"/>
            </a:lvl2pPr>
            <a:lvl3pPr>
              <a:defRPr lang="en-US" sz="1600"/>
            </a:lvl3pPr>
            <a:lvl4pPr>
              <a:defRPr lang="en-US" sz="140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Tree>
    <p:extLst>
      <p:ext uri="{BB962C8B-B14F-4D97-AF65-F5344CB8AC3E}">
        <p14:creationId xmlns:p14="http://schemas.microsoft.com/office/powerpoint/2010/main" val="3092083822"/>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303268054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5">
          <p15:clr>
            <a:srgbClr val="5ACBF0"/>
          </p15:clr>
        </p15:guide>
        <p15:guide id="4" pos="3660">
          <p15:clr>
            <a:srgbClr val="5ACBF0"/>
          </p15:clr>
        </p15:guide>
        <p15:guide id="5" pos="4024">
          <p15:clr>
            <a:srgbClr val="5ACBF0"/>
          </p15:clr>
        </p15:guide>
      </p15:sldGuideLst>
    </p:ext>
  </p:extLs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3130132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3">
          <p15:clr>
            <a:srgbClr val="5ACBF0"/>
          </p15:clr>
        </p15:guide>
        <p15:guide id="4" pos="3656">
          <p15:clr>
            <a:srgbClr val="5ACBF0"/>
          </p15:clr>
        </p15:guide>
        <p15:guide id="5" pos="4024">
          <p15:clr>
            <a:srgbClr val="5ACBF0"/>
          </p15:clr>
        </p15:guide>
      </p15:sldGuideLst>
    </p:ext>
  </p:extLs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1494669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Three Column Bullet with Subhead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738664"/>
          </a:xfrm>
        </p:spPr>
        <p:txBody>
          <a:bodyPr anchor="t"/>
          <a:lstStyle>
            <a:lvl1pPr marL="0" indent="0">
              <a:spcBef>
                <a:spcPts val="0"/>
              </a:spcBef>
              <a:buNone/>
              <a:defRPr sz="24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738664"/>
          </a:xfrm>
        </p:spPr>
        <p:txBody>
          <a:bodyPr anchor="t"/>
          <a:lstStyle>
            <a:lvl1pPr marL="0" indent="0">
              <a:spcBef>
                <a:spcPts val="0"/>
              </a:spcBef>
              <a:buNone/>
              <a:defRPr sz="24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738664"/>
          </a:xfrm>
        </p:spPr>
        <p:txBody>
          <a:bodyPr anchor="t"/>
          <a:lstStyle>
            <a:lvl1pPr marL="0" indent="0">
              <a:spcBef>
                <a:spcPts val="0"/>
              </a:spcBef>
              <a:buNone/>
              <a:defRPr sz="24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2730372"/>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Four Column Bullet with Subhead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44741519"/>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4209869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2875002"/>
            <a:ext cx="4160521"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355149692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5ACBF0"/>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1" pos="3336">
          <p15:clr>
            <a:srgbClr val="FBAE40"/>
          </p15:clr>
        </p15:guide>
        <p15:guide id="32" orient="horz" pos="2160">
          <p15:clr>
            <a:srgbClr val="5ACBF0"/>
          </p15:clr>
        </p15:guide>
        <p15:guide id="33" pos="2994">
          <p15:clr>
            <a:srgbClr val="5ACBF0"/>
          </p15:clr>
        </p15:guide>
      </p15:sldGuideLst>
    </p:ext>
  </p:extLst>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415336040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136319774"/>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Title - Diagonal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745737"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7" name="Picture Placeholder 6" descr="This photo is a 'placeholder' only. Drag or drop your photo here, or click and tap the center to insert a photo.">
            <a:extLst>
              <a:ext uri="{FF2B5EF4-FFF2-40B4-BE49-F238E27FC236}">
                <a16:creationId xmlns:a16="http://schemas.microsoft.com/office/drawing/2014/main" id="{96FC256F-5E96-4FBB-9716-7513A1C62748}"/>
              </a:ext>
            </a:extLst>
          </p:cNvPr>
          <p:cNvSpPr>
            <a:spLocks noGrp="1" noChangeAspect="1"/>
          </p:cNvSpPr>
          <p:nvPr>
            <p:ph type="pic" sz="quarter" idx="11" hasCustomPrompt="1"/>
          </p:nvPr>
        </p:nvSpPr>
        <p:spPr bwMode="ltGray">
          <a:xfrm>
            <a:off x="5334000" y="0"/>
            <a:ext cx="6858000" cy="6858000"/>
          </a:xfrm>
          <a:custGeom>
            <a:avLst/>
            <a:gdLst>
              <a:gd name="connsiteX0" fmla="*/ 1545999 w 6837237"/>
              <a:gd name="connsiteY0" fmla="*/ 0 h 6858000"/>
              <a:gd name="connsiteX1" fmla="*/ 6837237 w 6837237"/>
              <a:gd name="connsiteY1" fmla="*/ 0 h 6858000"/>
              <a:gd name="connsiteX2" fmla="*/ 6837237 w 6837237"/>
              <a:gd name="connsiteY2" fmla="*/ 6858000 h 6858000"/>
              <a:gd name="connsiteX3" fmla="*/ 0 w 683723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37237" h="6858000">
                <a:moveTo>
                  <a:pt x="1545999" y="0"/>
                </a:moveTo>
                <a:lnTo>
                  <a:pt x="6837237" y="0"/>
                </a:lnTo>
                <a:lnTo>
                  <a:pt x="6837237" y="6858000"/>
                </a:lnTo>
                <a:lnTo>
                  <a:pt x="0" y="6858000"/>
                </a:lnTo>
                <a:close/>
              </a:path>
            </a:pathLst>
          </a:custGeom>
          <a:blipFill>
            <a:blip r:embed="rId2"/>
            <a:stretch>
              <a:fillRect/>
            </a:stretch>
          </a:blipFill>
        </p:spPr>
        <p:txBody>
          <a:bodyPr wrap="square"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181318135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6" orient="horz" pos="904">
          <p15:clr>
            <a:srgbClr val="5ACBF0"/>
          </p15:clr>
        </p15:guide>
        <p15:guide id="7" orient="horz" pos="1968">
          <p15:clr>
            <a:srgbClr val="5ACBF0"/>
          </p15:clr>
        </p15:guide>
        <p15:guide id="8" orient="horz" pos="2226">
          <p15:clr>
            <a:srgbClr val="5ACBF0"/>
          </p15:clr>
        </p15:guide>
        <p15:guide id="11" pos="2993">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615553"/>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600438"/>
          </a:xfrm>
        </p:spPr>
        <p:txBody>
          <a:bodyPr wrap="square">
            <a:spAutoFit/>
          </a:bodyPr>
          <a:lstStyle>
            <a:lvl1pPr marL="141288" indent="-141288">
              <a:defRPr lang="en-US" sz="1600" dirty="0"/>
            </a:lvl1pPr>
            <a:lvl2pPr marL="285750" indent="-125413">
              <a:defRPr lang="en-US" sz="1600" dirty="0"/>
            </a:lvl2pPr>
            <a:lvl3pPr marL="438150" indent="-133350">
              <a:defRPr lang="en-US" sz="1600" dirty="0"/>
            </a:lvl3pPr>
            <a:lvl4pPr marL="566738" indent="-114300">
              <a:defRPr lang="en-US" sz="1400" dirty="0"/>
            </a:lvl4pPr>
            <a:lvl5pPr marL="685800" indent="-109538">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615553"/>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600438"/>
          </a:xfrm>
        </p:spPr>
        <p:txBody>
          <a:bodyPr wrap="square">
            <a:spAutoFit/>
          </a:bodyPr>
          <a:lstStyle>
            <a:lvl1pPr marL="141288" indent="-141288">
              <a:defRPr lang="en-US" sz="1600" dirty="0"/>
            </a:lvl1pPr>
            <a:lvl2pPr marL="285750" indent="-125413">
              <a:defRPr lang="en-US" sz="1600" dirty="0"/>
            </a:lvl2pPr>
            <a:lvl3pPr marL="438150" indent="-133350">
              <a:defRPr lang="en-US" sz="1600" dirty="0"/>
            </a:lvl3pPr>
            <a:lvl4pPr marL="566738" indent="-114300">
              <a:defRPr lang="en-US" sz="1400" dirty="0"/>
            </a:lvl4pPr>
            <a:lvl5pPr marL="685800" indent="-109538">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615553"/>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600438"/>
          </a:xfrm>
        </p:spPr>
        <p:txBody>
          <a:bodyPr wrap="square">
            <a:spAutoFit/>
          </a:bodyPr>
          <a:lstStyle>
            <a:lvl1pPr marL="141288" indent="-141288">
              <a:defRPr lang="en-US" sz="1600" dirty="0"/>
            </a:lvl1pPr>
            <a:lvl2pPr marL="285750" indent="-125413">
              <a:defRPr lang="en-US" sz="1600" dirty="0"/>
            </a:lvl2pPr>
            <a:lvl3pPr marL="438150" indent="-133350">
              <a:defRPr lang="en-US" sz="1600" dirty="0"/>
            </a:lvl3pPr>
            <a:lvl4pPr marL="566738" indent="-114300">
              <a:defRPr lang="en-US" sz="1400" dirty="0"/>
            </a:lvl4pPr>
            <a:lvl5pPr marL="685800" indent="-109538">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615553"/>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600438"/>
          </a:xfrm>
        </p:spPr>
        <p:txBody>
          <a:bodyPr wrap="square">
            <a:spAutoFit/>
          </a:bodyPr>
          <a:lstStyle>
            <a:lvl1pPr marL="141288" indent="-141288">
              <a:defRPr lang="en-US" sz="1600" dirty="0"/>
            </a:lvl1pPr>
            <a:lvl2pPr marL="285750" indent="-125413">
              <a:defRPr lang="en-US" sz="1600" dirty="0"/>
            </a:lvl2pPr>
            <a:lvl3pPr marL="438150" indent="-133350">
              <a:defRPr lang="en-US" sz="1600" dirty="0"/>
            </a:lvl3pPr>
            <a:lvl4pPr marL="566738" indent="-114300">
              <a:defRPr lang="en-US" sz="1400" dirty="0"/>
            </a:lvl4pPr>
            <a:lvl5pPr marL="685800" indent="-109538">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615553"/>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600438"/>
          </a:xfrm>
        </p:spPr>
        <p:txBody>
          <a:bodyPr wrap="square">
            <a:spAutoFit/>
          </a:bodyPr>
          <a:lstStyle>
            <a:lvl1pPr marL="141288" indent="-141288">
              <a:defRPr lang="en-US" sz="1600" dirty="0"/>
            </a:lvl1pPr>
            <a:lvl2pPr marL="285750" indent="-125413">
              <a:defRPr lang="en-US" sz="1600" dirty="0"/>
            </a:lvl2pPr>
            <a:lvl3pPr marL="438150" indent="-133350">
              <a:defRPr lang="en-US" sz="1600" dirty="0"/>
            </a:lvl3pPr>
            <a:lvl4pPr marL="566738" indent="-114300">
              <a:defRPr lang="en-US" sz="1400" dirty="0"/>
            </a:lvl4pPr>
            <a:lvl5pPr marL="685800" indent="-109538">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349362"/>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2455770535"/>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Diagonal Right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745738" cy="5683249"/>
          </a:xfrm>
        </p:spPr>
        <p:txBody>
          <a:bodyPr anchor="ctr"/>
          <a:lstStyle/>
          <a:p>
            <a:r>
              <a:rPr lang="en-US"/>
              <a:t>Click to edit Master title style</a:t>
            </a:r>
          </a:p>
        </p:txBody>
      </p:sp>
      <p:sp>
        <p:nvSpPr>
          <p:cNvPr id="9" name="Picture Placeholder 8" descr="This photo is a 'placeholder' only. Drag or drop your photo here, or click and tap the center to insert a photo.">
            <a:extLst>
              <a:ext uri="{FF2B5EF4-FFF2-40B4-BE49-F238E27FC236}">
                <a16:creationId xmlns:a16="http://schemas.microsoft.com/office/drawing/2014/main" id="{2329700E-8602-48B7-B5D9-EEDEF0890439}"/>
              </a:ext>
            </a:extLst>
          </p:cNvPr>
          <p:cNvSpPr>
            <a:spLocks noGrp="1" noChangeAspect="1"/>
          </p:cNvSpPr>
          <p:nvPr>
            <p:ph type="pic" sz="quarter" idx="11" hasCustomPrompt="1"/>
          </p:nvPr>
        </p:nvSpPr>
        <p:spPr bwMode="ltGray">
          <a:xfrm>
            <a:off x="5334000" y="0"/>
            <a:ext cx="6858000" cy="6858000"/>
          </a:xfrm>
          <a:custGeom>
            <a:avLst/>
            <a:gdLst>
              <a:gd name="connsiteX0" fmla="*/ 1545999 w 6837237"/>
              <a:gd name="connsiteY0" fmla="*/ 0 h 6858000"/>
              <a:gd name="connsiteX1" fmla="*/ 6837237 w 6837237"/>
              <a:gd name="connsiteY1" fmla="*/ 0 h 6858000"/>
              <a:gd name="connsiteX2" fmla="*/ 6837237 w 6837237"/>
              <a:gd name="connsiteY2" fmla="*/ 6858000 h 6858000"/>
              <a:gd name="connsiteX3" fmla="*/ 0 w 683723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37237" h="6858000">
                <a:moveTo>
                  <a:pt x="1545999" y="0"/>
                </a:moveTo>
                <a:lnTo>
                  <a:pt x="6837237" y="0"/>
                </a:lnTo>
                <a:lnTo>
                  <a:pt x="6837237" y="6858000"/>
                </a:lnTo>
                <a:lnTo>
                  <a:pt x="0" y="6858000"/>
                </a:lnTo>
                <a:close/>
              </a:path>
            </a:pathLst>
          </a:custGeom>
          <a:blipFill>
            <a:blip r:embed="rId2"/>
            <a:stretch>
              <a:fillRect/>
            </a:stretch>
          </a:blipFill>
        </p:spPr>
        <p:txBody>
          <a:bodyPr wrap="square"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CB83FC06-DEAF-44A6-AE44-1424370CFF6E}"/>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4218370835"/>
      </p:ext>
    </p:extLst>
  </p:cSld>
  <p:clrMapOvr>
    <a:masterClrMapping/>
  </p:clrMapOvr>
  <p:transition>
    <p:fade/>
  </p:transition>
  <p:extLst>
    <p:ext uri="{DCECCB84-F9BA-43D5-87BE-67443E8EF086}">
      <p15:sldGuideLst xmlns:p15="http://schemas.microsoft.com/office/powerpoint/2012/main">
        <p15:guide id="5" orient="horz" pos="2160">
          <p15:clr>
            <a:srgbClr val="5ACBF0"/>
          </p15:clr>
        </p15:guide>
        <p15:guide id="6" pos="3360">
          <p15:clr>
            <a:srgbClr val="5ACBF0"/>
          </p15:clr>
        </p15:guide>
      </p15:sldGuideLst>
    </p:ext>
  </p:extLs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289974231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2966408576"/>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1513066636"/>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65326840"/>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1230959689"/>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2228448931"/>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2269801880"/>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265111668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48667036"/>
      </p:ext>
    </p:extLst>
  </p:cSld>
  <p:clrMapOvr>
    <a:masterClrMapping/>
  </p:clrMapOvr>
  <p:transition>
    <p:fade/>
  </p:transition>
  <p:extLst>
    <p:ext uri="{DCECCB84-F9BA-43D5-87BE-67443E8EF086}">
      <p15:sldGuideLst xmlns:p15="http://schemas.microsoft.com/office/powerpoint/2012/main">
        <p15:guide id="16" pos="3840">
          <p15:clr>
            <a:srgbClr val="A4A3A4"/>
          </p15:clr>
        </p15:guide>
        <p15:guide id="28" orient="horz" pos="905">
          <p15:clr>
            <a:srgbClr val="5ACBF0"/>
          </p15:clr>
        </p15:guide>
      </p15:sldGuideLst>
    </p:ext>
  </p:extLst>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6500"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177556080"/>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20700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1981200" y="2387125"/>
            <a:ext cx="2083750" cy="208375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1756631" y="4984745"/>
            <a:ext cx="2532888" cy="1284290"/>
          </a:xfrm>
        </p:spPr>
        <p:txBody>
          <a:bodyPr/>
          <a:lstStyle>
            <a:lvl1pPr marL="0" indent="0" algn="ctr">
              <a:spcBef>
                <a:spcPts val="0"/>
              </a:spcBef>
              <a:buNone/>
              <a:defRPr sz="24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5054125" y="2384425"/>
            <a:ext cx="2083750" cy="208375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829556" y="4984746"/>
            <a:ext cx="2532888" cy="1284291"/>
          </a:xfrm>
        </p:spPr>
        <p:txBody>
          <a:bodyPr/>
          <a:lstStyle>
            <a:lvl1pPr marL="0" indent="0" algn="ctr">
              <a:spcBef>
                <a:spcPts val="0"/>
              </a:spcBef>
              <a:buNone/>
              <a:defRPr sz="24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8127050" y="2387125"/>
            <a:ext cx="2083750" cy="208375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902481" y="4984746"/>
            <a:ext cx="2532888" cy="1284290"/>
          </a:xfrm>
        </p:spPr>
        <p:txBody>
          <a:bodyPr/>
          <a:lstStyle>
            <a:lvl1pPr marL="0" indent="0" algn="ctr">
              <a:spcBef>
                <a:spcPts val="0"/>
              </a:spcBef>
              <a:buNone/>
              <a:defRPr sz="24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1974359827"/>
      </p:ext>
    </p:extLst>
  </p:cSld>
  <p:clrMapOvr>
    <a:masterClrMapping/>
  </p:clrMapOvr>
  <p:transition>
    <p:fade/>
  </p:transition>
  <p:extLst>
    <p:ext uri="{DCECCB84-F9BA-43D5-87BE-67443E8EF086}">
      <p15:sldGuideLst xmlns:p15="http://schemas.microsoft.com/office/powerpoint/2012/main">
        <p15:guide id="1" orient="horz" pos="751">
          <p15:clr>
            <a:srgbClr val="FBAE40"/>
          </p15:clr>
        </p15:guide>
        <p15:guide id="2" orient="horz" pos="3131">
          <p15:clr>
            <a:srgbClr val="5ACBF0"/>
          </p15:clr>
        </p15:guide>
        <p15:guide id="3" pos="3840">
          <p15:clr>
            <a:srgbClr val="5ACBF0"/>
          </p15:clr>
        </p15:guide>
        <p15:guide id="4" pos="1904">
          <p15:clr>
            <a:srgbClr val="5ACBF0"/>
          </p15:clr>
        </p15:guide>
        <p15:guide id="5" pos="5775">
          <p15:clr>
            <a:srgbClr val="5ACBF0"/>
          </p15:clr>
        </p15:guide>
        <p15:guide id="6" pos="1104">
          <p15:clr>
            <a:srgbClr val="5ACBF0"/>
          </p15:clr>
        </p15:guide>
        <p15:guide id="7" pos="2705">
          <p15:clr>
            <a:srgbClr val="5ACBF0"/>
          </p15:clr>
        </p15:guide>
        <p15:guide id="8" pos="3043">
          <p15:clr>
            <a:srgbClr val="5ACBF0"/>
          </p15:clr>
        </p15:guide>
        <p15:guide id="9" pos="4642">
          <p15:clr>
            <a:srgbClr val="5ACBF0"/>
          </p15:clr>
        </p15:guide>
        <p15:guide id="10" pos="4980">
          <p15:clr>
            <a:srgbClr val="5ACBF0"/>
          </p15:clr>
        </p15:guide>
        <p15:guide id="11" pos="6576">
          <p15:clr>
            <a:srgbClr val="5ACBF0"/>
          </p15:clr>
        </p15:guide>
        <p15:guide id="12" orient="horz" pos="1502">
          <p15:clr>
            <a:srgbClr val="5ACBF0"/>
          </p15:clr>
        </p15:guide>
      </p15:sldGuideLst>
    </p:ext>
  </p:extLst>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20700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828296" y="2387125"/>
            <a:ext cx="2083750" cy="208375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2612" y="4984746"/>
            <a:ext cx="2532888" cy="1284290"/>
          </a:xfrm>
        </p:spPr>
        <p:txBody>
          <a:bodyPr/>
          <a:lstStyle>
            <a:lvl1pPr marL="0" indent="0" algn="ctr">
              <a:spcBef>
                <a:spcPts val="0"/>
              </a:spcBef>
              <a:buNone/>
              <a:defRPr sz="24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646239" y="2387125"/>
            <a:ext cx="2083750" cy="208375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27985" y="4984746"/>
            <a:ext cx="2532888" cy="1284291"/>
          </a:xfrm>
        </p:spPr>
        <p:txBody>
          <a:bodyPr/>
          <a:lstStyle>
            <a:lvl1pPr marL="0" indent="0" algn="ctr">
              <a:spcBef>
                <a:spcPts val="0"/>
              </a:spcBef>
              <a:buNone/>
              <a:defRPr sz="24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462013" y="2387125"/>
            <a:ext cx="2083750" cy="208375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252243" y="4984746"/>
            <a:ext cx="2532888" cy="1284290"/>
          </a:xfrm>
        </p:spPr>
        <p:txBody>
          <a:bodyPr/>
          <a:lstStyle>
            <a:lvl1pPr marL="0" indent="0" algn="ctr">
              <a:spcBef>
                <a:spcPts val="0"/>
              </a:spcBef>
              <a:buNone/>
              <a:defRPr sz="24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301069" y="2387125"/>
            <a:ext cx="2083750" cy="208375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076500" y="4984746"/>
            <a:ext cx="2532888" cy="1284290"/>
          </a:xfrm>
        </p:spPr>
        <p:txBody>
          <a:bodyPr/>
          <a:lstStyle>
            <a:lvl1pPr marL="0" indent="0" algn="ctr">
              <a:spcBef>
                <a:spcPts val="0"/>
              </a:spcBef>
              <a:buNone/>
              <a:defRPr sz="24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3344001891"/>
      </p:ext>
    </p:extLst>
  </p:cSld>
  <p:clrMapOvr>
    <a:masterClrMapping/>
  </p:clrMapOvr>
  <p:transition>
    <p:fade/>
  </p:transition>
  <p:extLst>
    <p:ext uri="{DCECCB84-F9BA-43D5-87BE-67443E8EF086}">
      <p15:sldGuideLst xmlns:p15="http://schemas.microsoft.com/office/powerpoint/2012/main">
        <p15:guide id="1" orient="horz" pos="751">
          <p15:clr>
            <a:srgbClr val="FBAE40"/>
          </p15:clr>
        </p15:guide>
        <p15:guide id="2" orient="horz" pos="3138">
          <p15:clr>
            <a:srgbClr val="5ACBF0"/>
          </p15:clr>
        </p15:guide>
        <p15:guide id="3" pos="3937">
          <p15:clr>
            <a:srgbClr val="5ACBF0"/>
          </p15:clr>
        </p15:guide>
        <p15:guide id="4" pos="1961">
          <p15:clr>
            <a:srgbClr val="5ACBF0"/>
          </p15:clr>
        </p15:guide>
        <p15:guide id="5" pos="5717">
          <p15:clr>
            <a:srgbClr val="5ACBF0"/>
          </p15:clr>
        </p15:guide>
        <p15:guide id="6" pos="5534">
          <p15:clr>
            <a:srgbClr val="5ACBF0"/>
          </p15:clr>
        </p15:guide>
        <p15:guide id="7" pos="3760">
          <p15:clr>
            <a:srgbClr val="5ACBF0"/>
          </p15:clr>
        </p15:guide>
        <p15:guide id="8" pos="2162">
          <p15:clr>
            <a:srgbClr val="5ACBF0"/>
          </p15:clr>
        </p15:guide>
        <p15:guide id="10" pos="2955">
          <p15:clr>
            <a:srgbClr val="5ACBF0"/>
          </p15:clr>
        </p15:guide>
        <p15:guide id="11" pos="4727">
          <p15:clr>
            <a:srgbClr val="5ACBF0"/>
          </p15:clr>
        </p15:guide>
        <p15:guide id="12" pos="6515">
          <p15:clr>
            <a:srgbClr val="5ACBF0"/>
          </p15:clr>
        </p15:guide>
        <p15:guide id="13" pos="1176">
          <p15:clr>
            <a:srgbClr val="5ACBF0"/>
          </p15:clr>
        </p15:guide>
        <p15:guide id="14" orient="horz" pos="1504">
          <p15:clr>
            <a:srgbClr val="5ACBF0"/>
          </p15:clr>
        </p15:guide>
      </p15:sldGuideLst>
    </p:ext>
  </p:extLst>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430887"/>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069366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3211969"/>
            <a:ext cx="6667500" cy="430887"/>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352159415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Developer Code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31400086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Code Bottom">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48659035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Code Top">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553998"/>
          </a:xfrm>
        </p:spPr>
        <p:txBody>
          <a:bodyPr/>
          <a:lstStyle>
            <a:lvl1pPr>
              <a:defRPr>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28565057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Code Righ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p:nvPr>
        </p:nvSpPr>
        <p:spPr>
          <a:xfrm>
            <a:off x="588263" y="457200"/>
            <a:ext cx="4925125" cy="553998"/>
          </a:xfrm>
        </p:spPr>
        <p:txBody>
          <a:bodyPr/>
          <a:lstStyle>
            <a:lvl1pPr>
              <a:defRPr>
                <a:solidFill>
                  <a:schemeClr val="tx1"/>
                </a:solidFill>
              </a:defRPr>
            </a:lvl1pPr>
          </a:lstStyle>
          <a:p>
            <a:r>
              <a:rPr lang="en-US"/>
              <a:t>Click to edit Master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924423"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6093451" y="0"/>
            <a:ext cx="6095983"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6096000"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6680200" y="709187"/>
            <a:ext cx="4922486"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33429626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5" pos="3473">
          <p15:clr>
            <a:srgbClr val="5ACBF0"/>
          </p15:clr>
        </p15:guide>
        <p15:guide id="6" pos="4211">
          <p15:clr>
            <a:srgbClr val="5ACBF0"/>
          </p15:clr>
        </p15:guide>
        <p15:guide id="7" pos="3840">
          <p15:clr>
            <a:srgbClr val="FBAE40"/>
          </p15:clr>
        </p15:guide>
      </p15:sldGuideLst>
    </p:ext>
  </p:extLst>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Code Left">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1" y="0"/>
            <a:ext cx="6095983"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p:nvPr>
        </p:nvSpPr>
        <p:spPr>
          <a:xfrm>
            <a:off x="6680183" y="457200"/>
            <a:ext cx="4926600" cy="553998"/>
          </a:xfrm>
        </p:spPr>
        <p:txBody>
          <a:bodyPr/>
          <a:lstStyle>
            <a:lvl1pPr>
              <a:defRPr>
                <a:solidFill>
                  <a:schemeClr val="tx1"/>
                </a:solidFill>
              </a:defRPr>
            </a:lvl1pPr>
          </a:lstStyle>
          <a:p>
            <a:r>
              <a:rPr lang="en-US"/>
              <a:t>Click to edit Master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200" y="706011"/>
            <a:ext cx="4922486"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6684965" y="1336675"/>
            <a:ext cx="4924423"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63359913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3">
          <p15:clr>
            <a:srgbClr val="5ACBF0"/>
          </p15:clr>
        </p15:guide>
        <p15:guide id="4" orient="horz" pos="839">
          <p15:clr>
            <a:srgbClr val="5ACBF0"/>
          </p15:clr>
        </p15:guide>
        <p15:guide id="5" pos="3473">
          <p15:clr>
            <a:srgbClr val="5ACBF0"/>
          </p15:clr>
        </p15:guide>
        <p15:guide id="6" pos="4211">
          <p15:clr>
            <a:srgbClr val="5ACBF0"/>
          </p15:clr>
        </p15:guide>
        <p15:guide id="7"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281839790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8695829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5011771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0078D4"/>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6498007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503167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586433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marL="0" marR="0" lvl="0" indent="0" algn="l" defTabSz="932290" rtl="0" eaLnBrk="0" fontAlgn="auto" latinLnBrk="0" hangingPunct="0">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Segoe UI"/>
                <a:ea typeface="+mn-ea"/>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95506844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90303545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1164133"/>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Roadma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60D99-4A9F-47B0-85C2-F560EC04EC5A}"/>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71A96460-A907-4A2F-A565-A0ECA88056DE}"/>
              </a:ext>
            </a:extLst>
          </p:cNvPr>
          <p:cNvSpPr>
            <a:spLocks noGrp="1"/>
          </p:cNvSpPr>
          <p:nvPr>
            <p:ph type="body" sz="quarter" idx="10" hasCustomPrompt="1"/>
          </p:nvPr>
        </p:nvSpPr>
        <p:spPr>
          <a:xfrm>
            <a:off x="584200" y="1676400"/>
            <a:ext cx="3505200" cy="4876800"/>
          </a:xfrm>
          <a:solidFill>
            <a:srgbClr val="0078D4">
              <a:alpha val="20000"/>
            </a:srgbClr>
          </a:solidFill>
        </p:spPr>
        <p:txBody>
          <a:bodyPr lIns="182880" tIns="91440" rIns="182880">
            <a:noAutofit/>
          </a:bodyPr>
          <a:lstStyle>
            <a:lvl1pPr>
              <a:spcBef>
                <a:spcPts val="1200"/>
              </a:spcBef>
              <a:spcAft>
                <a:spcPts val="600"/>
              </a:spcAft>
              <a:defRPr sz="2000">
                <a:latin typeface="+mj-lt"/>
              </a:defRPr>
            </a:lvl1pPr>
            <a:lvl2pPr>
              <a:spcBef>
                <a:spcPts val="0"/>
              </a:spcBef>
              <a:defRPr sz="1800"/>
            </a:lvl2pPr>
            <a:lvl3pPr marL="0" indent="0">
              <a:spcBef>
                <a:spcPts val="0"/>
              </a:spcBef>
              <a:spcAft>
                <a:spcPts val="600"/>
              </a:spcAft>
              <a:defRPr sz="1200"/>
            </a:lvl3pPr>
            <a:lvl4pPr>
              <a:defRPr sz="1200"/>
            </a:lvl4pPr>
            <a:lvl5pPr>
              <a:defRPr sz="1200"/>
            </a:lvl5pPr>
          </a:lstStyle>
          <a:p>
            <a:pPr lvl="0"/>
            <a:r>
              <a:rPr lang="en-US"/>
              <a:t>Optional category [Level 1]</a:t>
            </a:r>
          </a:p>
          <a:p>
            <a:pPr lvl="1"/>
            <a:r>
              <a:rPr lang="en-US"/>
              <a:t>Announcement [Level 2]</a:t>
            </a:r>
          </a:p>
          <a:p>
            <a:pPr lvl="2"/>
            <a:r>
              <a:rPr lang="en-US"/>
              <a:t>Optional description or information [Level 3]</a:t>
            </a:r>
          </a:p>
          <a:p>
            <a:pPr lvl="1"/>
            <a:r>
              <a:rPr lang="en-US"/>
              <a:t>Announcement [Level 2]</a:t>
            </a:r>
          </a:p>
          <a:p>
            <a:pPr lvl="2"/>
            <a:r>
              <a:rPr lang="en-US"/>
              <a:t>Optional description or information [Level 3]</a:t>
            </a:r>
          </a:p>
        </p:txBody>
      </p:sp>
      <p:sp>
        <p:nvSpPr>
          <p:cNvPr id="5" name="Text Placeholder 3">
            <a:extLst>
              <a:ext uri="{FF2B5EF4-FFF2-40B4-BE49-F238E27FC236}">
                <a16:creationId xmlns:a16="http://schemas.microsoft.com/office/drawing/2014/main" id="{80DE2C07-1F89-4D35-9AB9-88BD6DD33196}"/>
              </a:ext>
            </a:extLst>
          </p:cNvPr>
          <p:cNvSpPr>
            <a:spLocks noGrp="1"/>
          </p:cNvSpPr>
          <p:nvPr>
            <p:ph type="body" sz="quarter" idx="11" hasCustomPrompt="1"/>
          </p:nvPr>
        </p:nvSpPr>
        <p:spPr>
          <a:xfrm>
            <a:off x="4343399" y="1676400"/>
            <a:ext cx="3505200" cy="4876800"/>
          </a:xfrm>
          <a:solidFill>
            <a:srgbClr val="0078D4">
              <a:alpha val="20000"/>
            </a:srgbClr>
          </a:solidFill>
        </p:spPr>
        <p:txBody>
          <a:bodyPr lIns="182880" tIns="91440" rIns="182880">
            <a:noAutofit/>
          </a:bodyPr>
          <a:lstStyle>
            <a:lvl1pPr marL="0" marR="0" indent="0" algn="l" defTabSz="932742" rtl="0" eaLnBrk="1" fontAlgn="auto" latinLnBrk="0" hangingPunct="1">
              <a:lnSpc>
                <a:spcPct val="90000"/>
              </a:lnSpc>
              <a:spcBef>
                <a:spcPts val="1200"/>
              </a:spcBef>
              <a:spcAft>
                <a:spcPts val="600"/>
              </a:spcAft>
              <a:buClrTx/>
              <a:buSzPct val="90000"/>
              <a:buFont typeface="Arial" pitchFamily="34" charset="0"/>
              <a:buNone/>
              <a:tabLst/>
              <a:defRPr lang="en-US" sz="2000" kern="1200" spc="0" baseline="0" dirty="0" smtClean="0">
                <a:gradFill>
                  <a:gsLst>
                    <a:gs pos="1250">
                      <a:schemeClr val="tx1"/>
                    </a:gs>
                    <a:gs pos="99000">
                      <a:schemeClr val="tx1"/>
                    </a:gs>
                  </a:gsLst>
                  <a:lin ang="5400000" scaled="0"/>
                </a:gradFill>
                <a:latin typeface="+mj-lt"/>
                <a:ea typeface="+mn-ea"/>
                <a:cs typeface="+mn-cs"/>
              </a:defRPr>
            </a:lvl1pPr>
            <a:lvl2pPr>
              <a:spcBef>
                <a:spcPts val="0"/>
              </a:spcBef>
              <a:defRPr lang="en-US" sz="1800" kern="1200" spc="0" baseline="0" dirty="0" smtClean="0">
                <a:gradFill>
                  <a:gsLst>
                    <a:gs pos="1250">
                      <a:schemeClr val="tx2"/>
                    </a:gs>
                    <a:gs pos="100000">
                      <a:schemeClr val="tx2"/>
                    </a:gs>
                  </a:gsLst>
                  <a:lin ang="5400000" scaled="0"/>
                </a:gradFill>
                <a:latin typeface="+mn-lt"/>
                <a:ea typeface="+mn-ea"/>
                <a:cs typeface="+mn-cs"/>
              </a:defRPr>
            </a:lvl2pPr>
            <a:lvl3pPr marL="0" indent="0">
              <a:spcBef>
                <a:spcPts val="0"/>
              </a:spcBef>
              <a:spcAft>
                <a:spcPts val="600"/>
              </a:spcAft>
              <a:defRPr lang="en-US" sz="1200" kern="1200" spc="0" baseline="0" dirty="0" smtClean="0">
                <a:gradFill>
                  <a:gsLst>
                    <a:gs pos="1250">
                      <a:schemeClr val="tx2"/>
                    </a:gs>
                    <a:gs pos="100000">
                      <a:schemeClr val="tx2"/>
                    </a:gs>
                  </a:gsLst>
                  <a:lin ang="5400000" scaled="0"/>
                </a:gradFill>
                <a:latin typeface="+mn-lt"/>
                <a:ea typeface="+mn-ea"/>
                <a:cs typeface="+mn-cs"/>
              </a:defRPr>
            </a:lvl3pPr>
            <a:lvl4pPr>
              <a:defRPr sz="1200"/>
            </a:lvl4pPr>
            <a:lvl5pPr>
              <a:defRPr sz="1200"/>
            </a:lvl5pPr>
          </a:lstStyle>
          <a:p>
            <a:pPr marL="0" marR="0" lvl="0" indent="0" algn="l" defTabSz="932742" rtl="0" eaLnBrk="1" fontAlgn="auto" latinLnBrk="0" hangingPunct="1">
              <a:lnSpc>
                <a:spcPct val="90000"/>
              </a:lnSpc>
              <a:spcBef>
                <a:spcPts val="1200"/>
              </a:spcBef>
              <a:spcAft>
                <a:spcPts val="600"/>
              </a:spcAft>
              <a:buClrTx/>
              <a:buSzPct val="90000"/>
              <a:buFont typeface="Arial" pitchFamily="34" charset="0"/>
              <a:buNone/>
              <a:tabLst/>
              <a:defRPr/>
            </a:pPr>
            <a:r>
              <a:rPr lang="en-US"/>
              <a:t>Optional category [Level 1]</a:t>
            </a:r>
          </a:p>
          <a:p>
            <a:pPr marL="0" marR="0" lvl="1" indent="0" algn="l" defTabSz="932742" rtl="0" eaLnBrk="1" fontAlgn="auto" latinLnBrk="0" hangingPunct="1">
              <a:lnSpc>
                <a:spcPct val="90000"/>
              </a:lnSpc>
              <a:spcBef>
                <a:spcPts val="0"/>
              </a:spcBef>
              <a:spcAft>
                <a:spcPts val="0"/>
              </a:spcAft>
              <a:buClrTx/>
              <a:buSzPct val="90000"/>
              <a:buFont typeface="Arial" pitchFamily="34" charset="0"/>
              <a:buNone/>
              <a:tabLst/>
            </a:pPr>
            <a:r>
              <a:rPr lang="en-US"/>
              <a:t>Announcement [Level 2]</a:t>
            </a:r>
          </a:p>
          <a:p>
            <a:pPr marL="0" marR="0" lvl="2" indent="0" algn="l" defTabSz="932742" rtl="0" eaLnBrk="1" fontAlgn="auto" latinLnBrk="0" hangingPunct="1">
              <a:lnSpc>
                <a:spcPct val="90000"/>
              </a:lnSpc>
              <a:spcBef>
                <a:spcPts val="0"/>
              </a:spcBef>
              <a:spcAft>
                <a:spcPts val="600"/>
              </a:spcAft>
              <a:buClrTx/>
              <a:buSzPct val="90000"/>
              <a:buFont typeface="Arial" pitchFamily="34" charset="0"/>
              <a:buNone/>
              <a:tabLst/>
            </a:pPr>
            <a:r>
              <a:rPr lang="en-US"/>
              <a:t>Optional description or information [Level 3]</a:t>
            </a:r>
          </a:p>
          <a:p>
            <a:pPr lvl="1"/>
            <a:r>
              <a:rPr lang="en-US"/>
              <a:t>Announcement [Level 2]</a:t>
            </a:r>
          </a:p>
          <a:p>
            <a:pPr lvl="2"/>
            <a:r>
              <a:rPr lang="en-US"/>
              <a:t>Optional description or information [Level 3]</a:t>
            </a:r>
          </a:p>
        </p:txBody>
      </p:sp>
      <p:sp>
        <p:nvSpPr>
          <p:cNvPr id="8" name="Text Placeholder 7">
            <a:extLst>
              <a:ext uri="{FF2B5EF4-FFF2-40B4-BE49-F238E27FC236}">
                <a16:creationId xmlns:a16="http://schemas.microsoft.com/office/drawing/2014/main" id="{43B053A1-2A91-40C5-BD82-0F365310FB73}"/>
              </a:ext>
            </a:extLst>
          </p:cNvPr>
          <p:cNvSpPr>
            <a:spLocks noGrp="1"/>
          </p:cNvSpPr>
          <p:nvPr>
            <p:ph type="body" sz="quarter" idx="13" hasCustomPrompt="1"/>
          </p:nvPr>
        </p:nvSpPr>
        <p:spPr>
          <a:xfrm>
            <a:off x="584199" y="1143000"/>
            <a:ext cx="3505201" cy="533400"/>
          </a:xfrm>
          <a:solidFill>
            <a:srgbClr val="0078D4"/>
          </a:solidFill>
        </p:spPr>
        <p:txBody>
          <a:bodyPr lIns="182880" tIns="0" rIns="182880" anchor="ctr" anchorCtr="0">
            <a:noAutofit/>
          </a:bodyPr>
          <a:lstStyle>
            <a:lvl1pPr>
              <a:defRPr>
                <a:solidFill>
                  <a:schemeClr val="bg1"/>
                </a:solidFill>
                <a:latin typeface="+mj-lt"/>
              </a:defRPr>
            </a:lvl1pPr>
          </a:lstStyle>
          <a:p>
            <a:pPr lvl="0"/>
            <a:r>
              <a:rPr lang="en-US"/>
              <a:t>Available soon</a:t>
            </a:r>
          </a:p>
        </p:txBody>
      </p:sp>
      <p:sp>
        <p:nvSpPr>
          <p:cNvPr id="9" name="Text Placeholder 7">
            <a:extLst>
              <a:ext uri="{FF2B5EF4-FFF2-40B4-BE49-F238E27FC236}">
                <a16:creationId xmlns:a16="http://schemas.microsoft.com/office/drawing/2014/main" id="{8A3B0237-AB47-4824-A603-A9225401C659}"/>
              </a:ext>
            </a:extLst>
          </p:cNvPr>
          <p:cNvSpPr>
            <a:spLocks noGrp="1"/>
          </p:cNvSpPr>
          <p:nvPr>
            <p:ph type="body" sz="quarter" idx="14" hasCustomPrompt="1"/>
          </p:nvPr>
        </p:nvSpPr>
        <p:spPr>
          <a:xfrm>
            <a:off x="4343397" y="1143000"/>
            <a:ext cx="3505201" cy="533400"/>
          </a:xfrm>
          <a:solidFill>
            <a:srgbClr val="0078D4"/>
          </a:solidFill>
        </p:spPr>
        <p:txBody>
          <a:bodyPr lIns="182880" tIns="0" rIns="182880" anchor="ctr" anchorCtr="0">
            <a:noAutofit/>
          </a:bodyPr>
          <a:lstStyle>
            <a:lvl1pPr>
              <a:defRPr>
                <a:solidFill>
                  <a:schemeClr val="bg1"/>
                </a:solidFill>
                <a:latin typeface="+mj-lt"/>
              </a:defRPr>
            </a:lvl1pPr>
          </a:lstStyle>
          <a:p>
            <a:pPr lvl="0"/>
            <a:r>
              <a:rPr lang="en-US"/>
              <a:t>Later this year</a:t>
            </a:r>
          </a:p>
        </p:txBody>
      </p:sp>
      <p:sp>
        <p:nvSpPr>
          <p:cNvPr id="12" name="Text Placeholder 3">
            <a:extLst>
              <a:ext uri="{FF2B5EF4-FFF2-40B4-BE49-F238E27FC236}">
                <a16:creationId xmlns:a16="http://schemas.microsoft.com/office/drawing/2014/main" id="{CB000F6D-6C3C-414D-ADF4-BDC1A6BCD3EB}"/>
              </a:ext>
            </a:extLst>
          </p:cNvPr>
          <p:cNvSpPr>
            <a:spLocks noGrp="1"/>
          </p:cNvSpPr>
          <p:nvPr>
            <p:ph type="body" sz="quarter" idx="15" hasCustomPrompt="1"/>
          </p:nvPr>
        </p:nvSpPr>
        <p:spPr>
          <a:xfrm>
            <a:off x="8101583" y="1676400"/>
            <a:ext cx="3505200" cy="4876800"/>
          </a:xfrm>
          <a:solidFill>
            <a:srgbClr val="0078D4">
              <a:alpha val="20000"/>
            </a:srgbClr>
          </a:solidFill>
        </p:spPr>
        <p:txBody>
          <a:bodyPr lIns="182880" tIns="91440" rIns="182880">
            <a:noAutofit/>
          </a:bodyPr>
          <a:lstStyle>
            <a:lvl1pPr marL="0" marR="0" indent="0" algn="l" defTabSz="932742" rtl="0" eaLnBrk="1" fontAlgn="auto" latinLnBrk="0" hangingPunct="1">
              <a:lnSpc>
                <a:spcPct val="90000"/>
              </a:lnSpc>
              <a:spcBef>
                <a:spcPts val="1200"/>
              </a:spcBef>
              <a:spcAft>
                <a:spcPts val="600"/>
              </a:spcAft>
              <a:buClrTx/>
              <a:buSzPct val="90000"/>
              <a:buFont typeface="Arial" pitchFamily="34" charset="0"/>
              <a:buNone/>
              <a:tabLst/>
              <a:defRPr lang="en-US" sz="2000" kern="1200" spc="0" baseline="0" dirty="0" smtClean="0">
                <a:gradFill>
                  <a:gsLst>
                    <a:gs pos="1250">
                      <a:schemeClr val="tx1"/>
                    </a:gs>
                    <a:gs pos="99000">
                      <a:schemeClr val="tx1"/>
                    </a:gs>
                  </a:gsLst>
                  <a:lin ang="5400000" scaled="0"/>
                </a:gradFill>
                <a:latin typeface="+mj-lt"/>
                <a:ea typeface="+mn-ea"/>
                <a:cs typeface="+mn-cs"/>
              </a:defRPr>
            </a:lvl1pPr>
            <a:lvl2pPr>
              <a:spcBef>
                <a:spcPts val="0"/>
              </a:spcBef>
              <a:defRPr lang="en-US" sz="1800" kern="1200" spc="0" baseline="0" dirty="0" smtClean="0">
                <a:gradFill>
                  <a:gsLst>
                    <a:gs pos="1250">
                      <a:schemeClr val="tx2"/>
                    </a:gs>
                    <a:gs pos="100000">
                      <a:schemeClr val="tx2"/>
                    </a:gs>
                  </a:gsLst>
                  <a:lin ang="5400000" scaled="0"/>
                </a:gradFill>
                <a:latin typeface="+mn-lt"/>
                <a:ea typeface="+mn-ea"/>
                <a:cs typeface="+mn-cs"/>
              </a:defRPr>
            </a:lvl2pPr>
            <a:lvl3pPr marL="0" indent="0">
              <a:spcBef>
                <a:spcPts val="0"/>
              </a:spcBef>
              <a:spcAft>
                <a:spcPts val="600"/>
              </a:spcAft>
              <a:defRPr lang="en-US" sz="1200" kern="1200" spc="0" baseline="0" dirty="0" smtClean="0">
                <a:gradFill>
                  <a:gsLst>
                    <a:gs pos="1250">
                      <a:schemeClr val="tx2"/>
                    </a:gs>
                    <a:gs pos="100000">
                      <a:schemeClr val="tx2"/>
                    </a:gs>
                  </a:gsLst>
                  <a:lin ang="5400000" scaled="0"/>
                </a:gradFill>
                <a:latin typeface="+mn-lt"/>
                <a:ea typeface="+mn-ea"/>
                <a:cs typeface="+mn-cs"/>
              </a:defRPr>
            </a:lvl3pPr>
            <a:lvl4pPr>
              <a:defRPr sz="1200"/>
            </a:lvl4pPr>
            <a:lvl5pPr>
              <a:defRPr sz="1200"/>
            </a:lvl5pPr>
          </a:lstStyle>
          <a:p>
            <a:pPr marL="0" marR="0" lvl="0" indent="0" algn="l" defTabSz="932742" rtl="0" eaLnBrk="1" fontAlgn="auto" latinLnBrk="0" hangingPunct="1">
              <a:lnSpc>
                <a:spcPct val="90000"/>
              </a:lnSpc>
              <a:spcBef>
                <a:spcPts val="1200"/>
              </a:spcBef>
              <a:spcAft>
                <a:spcPts val="600"/>
              </a:spcAft>
              <a:buClrTx/>
              <a:buSzPct val="90000"/>
              <a:buFont typeface="Arial" pitchFamily="34" charset="0"/>
              <a:buNone/>
              <a:tabLst/>
              <a:defRPr/>
            </a:pPr>
            <a:r>
              <a:rPr lang="en-US"/>
              <a:t>Optional category [Level 1]</a:t>
            </a:r>
          </a:p>
          <a:p>
            <a:pPr marL="0" marR="0" lvl="1" indent="0" algn="l" defTabSz="932742" rtl="0" eaLnBrk="1" fontAlgn="auto" latinLnBrk="0" hangingPunct="1">
              <a:lnSpc>
                <a:spcPct val="90000"/>
              </a:lnSpc>
              <a:spcBef>
                <a:spcPts val="0"/>
              </a:spcBef>
              <a:spcAft>
                <a:spcPts val="0"/>
              </a:spcAft>
              <a:buClrTx/>
              <a:buSzPct val="90000"/>
              <a:buFont typeface="Arial" pitchFamily="34" charset="0"/>
              <a:buNone/>
              <a:tabLst/>
            </a:pPr>
            <a:r>
              <a:rPr lang="en-US"/>
              <a:t>Announcement [Level 2]</a:t>
            </a:r>
          </a:p>
          <a:p>
            <a:pPr marL="0" marR="0" lvl="2" indent="0" algn="l" defTabSz="932742" rtl="0" eaLnBrk="1" fontAlgn="auto" latinLnBrk="0" hangingPunct="1">
              <a:lnSpc>
                <a:spcPct val="90000"/>
              </a:lnSpc>
              <a:spcBef>
                <a:spcPts val="0"/>
              </a:spcBef>
              <a:spcAft>
                <a:spcPts val="600"/>
              </a:spcAft>
              <a:buClrTx/>
              <a:buSzPct val="90000"/>
              <a:buFont typeface="Arial" pitchFamily="34" charset="0"/>
              <a:buNone/>
              <a:tabLst/>
            </a:pPr>
            <a:r>
              <a:rPr lang="en-US"/>
              <a:t>Optional description or information [Level 3]</a:t>
            </a:r>
          </a:p>
          <a:p>
            <a:pPr lvl="1"/>
            <a:r>
              <a:rPr lang="en-US"/>
              <a:t>Announcement [Level 2]</a:t>
            </a:r>
          </a:p>
          <a:p>
            <a:pPr lvl="2"/>
            <a:r>
              <a:rPr lang="en-US"/>
              <a:t>Optional description or information [Level 3]</a:t>
            </a:r>
          </a:p>
        </p:txBody>
      </p:sp>
      <p:sp>
        <p:nvSpPr>
          <p:cNvPr id="13" name="Text Placeholder 7">
            <a:extLst>
              <a:ext uri="{FF2B5EF4-FFF2-40B4-BE49-F238E27FC236}">
                <a16:creationId xmlns:a16="http://schemas.microsoft.com/office/drawing/2014/main" id="{38F7F621-4F17-4FC8-ABCE-6E43A36ACA34}"/>
              </a:ext>
            </a:extLst>
          </p:cNvPr>
          <p:cNvSpPr>
            <a:spLocks noGrp="1"/>
          </p:cNvSpPr>
          <p:nvPr>
            <p:ph type="body" sz="quarter" idx="16" hasCustomPrompt="1"/>
          </p:nvPr>
        </p:nvSpPr>
        <p:spPr>
          <a:xfrm>
            <a:off x="8101581" y="1143000"/>
            <a:ext cx="3505201" cy="533400"/>
          </a:xfrm>
          <a:solidFill>
            <a:srgbClr val="0078D4"/>
          </a:solidFill>
        </p:spPr>
        <p:txBody>
          <a:bodyPr lIns="182880" tIns="0" rIns="182880" anchor="ctr" anchorCtr="0">
            <a:noAutofit/>
          </a:bodyPr>
          <a:lstStyle>
            <a:lvl1pPr>
              <a:defRPr>
                <a:solidFill>
                  <a:schemeClr val="bg1"/>
                </a:solidFill>
                <a:latin typeface="+mj-lt"/>
              </a:defRPr>
            </a:lvl1pPr>
          </a:lstStyle>
          <a:p>
            <a:pPr lvl="0"/>
            <a:r>
              <a:rPr lang="en-US"/>
              <a:t>Top of mind</a:t>
            </a:r>
          </a:p>
        </p:txBody>
      </p:sp>
    </p:spTree>
    <p:extLst>
      <p:ext uri="{BB962C8B-B14F-4D97-AF65-F5344CB8AC3E}">
        <p14:creationId xmlns:p14="http://schemas.microsoft.com/office/powerpoint/2010/main" val="2859115650"/>
      </p:ext>
    </p:extLst>
  </p:cSld>
  <p:clrMapOvr>
    <a:masterClrMapping/>
  </p:clrMapOvr>
  <p:transition>
    <p:fade/>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3118587645"/>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23BB9-E692-0A77-7AFF-510D7AC5BDB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A387B0F-156E-3619-768F-E3E03F773AF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4D867A2-09CF-692B-83F9-39F6B1C98881}"/>
              </a:ext>
            </a:extLst>
          </p:cNvPr>
          <p:cNvSpPr>
            <a:spLocks noGrp="1"/>
          </p:cNvSpPr>
          <p:nvPr>
            <p:ph type="dt" sz="half" idx="10"/>
          </p:nvPr>
        </p:nvSpPr>
        <p:spPr/>
        <p:txBody>
          <a:bodyPr/>
          <a:lstStyle/>
          <a:p>
            <a:fld id="{2DBB26CE-C06E-4352-ACB2-43D6161C1004}" type="datetimeFigureOut">
              <a:rPr lang="en-US" smtClean="0"/>
              <a:t>3/8/2024</a:t>
            </a:fld>
            <a:endParaRPr lang="en-US"/>
          </a:p>
        </p:txBody>
      </p:sp>
      <p:sp>
        <p:nvSpPr>
          <p:cNvPr id="5" name="Footer Placeholder 4">
            <a:extLst>
              <a:ext uri="{FF2B5EF4-FFF2-40B4-BE49-F238E27FC236}">
                <a16:creationId xmlns:a16="http://schemas.microsoft.com/office/drawing/2014/main" id="{76839CED-A3CF-1A06-CAB8-AB80D5F5D8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465A07-F736-0113-7977-91E4D0B7EE30}"/>
              </a:ext>
            </a:extLst>
          </p:cNvPr>
          <p:cNvSpPr>
            <a:spLocks noGrp="1"/>
          </p:cNvSpPr>
          <p:nvPr>
            <p:ph type="sldNum" sz="quarter" idx="12"/>
          </p:nvPr>
        </p:nvSpPr>
        <p:spPr/>
        <p:txBody>
          <a:bodyPr/>
          <a:lstStyle/>
          <a:p>
            <a:fld id="{576A7A5F-8565-47B2-9777-2DC3273D8D5B}" type="slidenum">
              <a:rPr lang="en-US" smtClean="0"/>
              <a:t>‹#›</a:t>
            </a:fld>
            <a:endParaRPr lang="en-US"/>
          </a:p>
        </p:txBody>
      </p:sp>
    </p:spTree>
    <p:extLst>
      <p:ext uri="{BB962C8B-B14F-4D97-AF65-F5344CB8AC3E}">
        <p14:creationId xmlns:p14="http://schemas.microsoft.com/office/powerpoint/2010/main" val="32213342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65774523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Title Slide with photo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Microsoft Viva logo" descr="Microsoft Viva logo">
            <a:extLst>
              <a:ext uri="{FF2B5EF4-FFF2-40B4-BE49-F238E27FC236}">
                <a16:creationId xmlns:a16="http://schemas.microsoft.com/office/drawing/2014/main" id="{318C726D-8663-E923-5AF2-6D1C5F533F2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84201"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196572"/>
            <a:ext cx="4167887" cy="1354217"/>
          </a:xfrm>
        </p:spPr>
        <p:txBody>
          <a:bodyPr wrap="square" anchor="b" anchorCtr="0">
            <a:spAutoFit/>
          </a:bodyPr>
          <a:lstStyle>
            <a:lvl1pPr marL="0" algn="l" defTabSz="932742" rtl="0" eaLnBrk="1" latinLnBrk="0" hangingPunct="1">
              <a:lnSpc>
                <a:spcPct val="100000"/>
              </a:lnSpc>
              <a:spcBef>
                <a:spcPct val="0"/>
              </a:spcBef>
              <a:buNone/>
              <a:defRPr lang="en-US" sz="4400" b="0" kern="1200" cap="none" spc="-50" baseline="0" dirty="0">
                <a:ln w="3175">
                  <a:noFill/>
                </a:ln>
                <a:solidFill>
                  <a:schemeClr val="accent1"/>
                </a:solidFill>
                <a:effectLst/>
                <a:latin typeface="Segoe UI Semilight" panose="020B0402040204020203" pitchFamily="34" charset="0"/>
                <a:ea typeface="+mn-ea"/>
                <a:cs typeface="Segoe UI Semilight" panose="020B04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9" name="Text Placeholder 8">
            <a:extLst>
              <a:ext uri="{FF2B5EF4-FFF2-40B4-BE49-F238E27FC236}">
                <a16:creationId xmlns:a16="http://schemas.microsoft.com/office/drawing/2014/main" id="{E9DFAAC8-CE23-F613-6D2B-8569B34EBE0E}"/>
              </a:ext>
            </a:extLst>
          </p:cNvPr>
          <p:cNvSpPr>
            <a:spLocks noGrp="1"/>
          </p:cNvSpPr>
          <p:nvPr>
            <p:ph type="body" sz="quarter" idx="14" hasCustomPrompt="1"/>
          </p:nvPr>
        </p:nvSpPr>
        <p:spPr>
          <a:xfrm>
            <a:off x="584200" y="4261494"/>
            <a:ext cx="4162425"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Company or other information</a:t>
            </a:r>
          </a:p>
        </p:txBody>
      </p:sp>
      <p:sp>
        <p:nvSpPr>
          <p:cNvPr id="10" name="Picture Placeholder 9" descr="This photo is a 'placeholder' only. Drag or drop your photo here, or click and tap the center to insert a photo.">
            <a:extLst>
              <a:ext uri="{FF2B5EF4-FFF2-40B4-BE49-F238E27FC236}">
                <a16:creationId xmlns:a16="http://schemas.microsoft.com/office/drawing/2014/main" id="{937F71D9-5FA1-DECE-2721-B0416707CF7A}"/>
              </a:ext>
            </a:extLst>
          </p:cNvPr>
          <p:cNvSpPr>
            <a:spLocks noGrp="1"/>
          </p:cNvSpPr>
          <p:nvPr>
            <p:ph type="pic" sz="quarter" idx="13"/>
          </p:nvPr>
        </p:nvSpPr>
        <p:spPr>
          <a:xfrm>
            <a:off x="5326063" y="585789"/>
            <a:ext cx="6283325" cy="5683250"/>
          </a:xfrm>
          <a:blipFill dpi="0" rotWithShape="1">
            <a:blip r:embed="rId5"/>
            <a:srcRect/>
            <a:tile tx="0" ty="0" sx="93000" sy="93000" flip="none" algn="tl"/>
          </a:blipFill>
        </p:spPr>
        <p:txBody>
          <a:bodyPr/>
          <a:lstStyle>
            <a:lvl1pPr marL="0" indent="0">
              <a:buNone/>
              <a:defRPr>
                <a:noFill/>
              </a:defRPr>
            </a:lvl1pPr>
          </a:lstStyle>
          <a:p>
            <a:r>
              <a:rPr lang="en-US"/>
              <a:t>Click icon to add picture</a:t>
            </a:r>
          </a:p>
        </p:txBody>
      </p:sp>
    </p:spTree>
    <p:extLst>
      <p:ext uri="{BB962C8B-B14F-4D97-AF65-F5344CB8AC3E}">
        <p14:creationId xmlns:p14="http://schemas.microsoft.com/office/powerpoint/2010/main" val="21057926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Title slide with photo 2">
    <p:bg>
      <p:bgPr>
        <a:solidFill>
          <a:srgbClr val="F4F3F5"/>
        </a:solidFill>
        <a:effectLst/>
      </p:bgPr>
    </p:bg>
    <p:spTree>
      <p:nvGrpSpPr>
        <p:cNvPr id="1" name=""/>
        <p:cNvGrpSpPr/>
        <p:nvPr/>
      </p:nvGrpSpPr>
      <p:grpSpPr>
        <a:xfrm>
          <a:off x="0" y="0"/>
          <a:ext cx="0" cy="0"/>
          <a:chOff x="0" y="0"/>
          <a:chExt cx="0" cy="0"/>
        </a:xfrm>
      </p:grpSpPr>
      <p:pic>
        <p:nvPicPr>
          <p:cNvPr id="6" name="Microsoft Viva logo" descr="Microsoft Viva logo">
            <a:extLst>
              <a:ext uri="{FF2B5EF4-FFF2-40B4-BE49-F238E27FC236}">
                <a16:creationId xmlns:a16="http://schemas.microsoft.com/office/drawing/2014/main" id="{5BCA20A5-FBD1-9415-8847-839B7618D22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84201"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196572"/>
            <a:ext cx="4167887" cy="1354217"/>
          </a:xfrm>
        </p:spPr>
        <p:txBody>
          <a:bodyPr wrap="square" anchor="b" anchorCtr="0">
            <a:spAutoFit/>
          </a:bodyPr>
          <a:lstStyle>
            <a:lvl1pPr marL="0" algn="l" defTabSz="932742" rtl="0" eaLnBrk="1" latinLnBrk="0" hangingPunct="1">
              <a:lnSpc>
                <a:spcPct val="100000"/>
              </a:lnSpc>
              <a:spcBef>
                <a:spcPct val="0"/>
              </a:spcBef>
              <a:buNone/>
              <a:defRPr lang="en-US" sz="4400" b="0" kern="1200" cap="none" spc="-50" baseline="0" dirty="0">
                <a:ln w="3175">
                  <a:noFill/>
                </a:ln>
                <a:solidFill>
                  <a:schemeClr val="accent1"/>
                </a:solidFill>
                <a:effectLst/>
                <a:latin typeface="Segoe UI Semilight" panose="020B0402040204020203" pitchFamily="34" charset="0"/>
                <a:ea typeface="+mn-ea"/>
                <a:cs typeface="Segoe UI Semilight" panose="020B04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4" name="Text Placeholder 3">
            <a:extLst>
              <a:ext uri="{FF2B5EF4-FFF2-40B4-BE49-F238E27FC236}">
                <a16:creationId xmlns:a16="http://schemas.microsoft.com/office/drawing/2014/main" id="{8C4598A3-3158-55CB-9A6D-7264D56AF02B}"/>
              </a:ext>
            </a:extLst>
          </p:cNvPr>
          <p:cNvSpPr>
            <a:spLocks noGrp="1"/>
          </p:cNvSpPr>
          <p:nvPr>
            <p:ph type="body" sz="quarter" idx="14" hasCustomPrompt="1"/>
          </p:nvPr>
        </p:nvSpPr>
        <p:spPr>
          <a:xfrm>
            <a:off x="584200" y="4261494"/>
            <a:ext cx="4162425"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Company or other information</a:t>
            </a:r>
          </a:p>
        </p:txBody>
      </p:sp>
      <p:sp>
        <p:nvSpPr>
          <p:cNvPr id="10" name="Picture Placeholder 9" descr="This photo is a 'placeholder' only. Drag or drop your photo here, or click and tap the center to insert a photo.">
            <a:extLst>
              <a:ext uri="{FF2B5EF4-FFF2-40B4-BE49-F238E27FC236}">
                <a16:creationId xmlns:a16="http://schemas.microsoft.com/office/drawing/2014/main" id="{937F71D9-5FA1-DECE-2721-B0416707CF7A}"/>
              </a:ext>
            </a:extLst>
          </p:cNvPr>
          <p:cNvSpPr>
            <a:spLocks noGrp="1"/>
          </p:cNvSpPr>
          <p:nvPr>
            <p:ph type="pic" sz="quarter" idx="13"/>
          </p:nvPr>
        </p:nvSpPr>
        <p:spPr>
          <a:xfrm>
            <a:off x="5326063" y="0"/>
            <a:ext cx="6865937" cy="6858000"/>
          </a:xfrm>
          <a:blipFill dpi="0" rotWithShape="1">
            <a:blip r:embed="rId4"/>
            <a:srcRect/>
            <a:tile tx="0" ty="0" sx="100000" sy="100000" flip="none" algn="tl"/>
          </a:blipFill>
        </p:spPr>
        <p:txBody>
          <a:bodyPr/>
          <a:lstStyle>
            <a:lvl1pPr marL="0" indent="0">
              <a:buNone/>
              <a:defRPr>
                <a:noFill/>
              </a:defRPr>
            </a:lvl1pPr>
          </a:lstStyle>
          <a:p>
            <a:r>
              <a:rPr lang="en-US"/>
              <a:t>Click icon to add picture</a:t>
            </a:r>
          </a:p>
        </p:txBody>
      </p:sp>
    </p:spTree>
    <p:extLst>
      <p:ext uri="{BB962C8B-B14F-4D97-AF65-F5344CB8AC3E}">
        <p14:creationId xmlns:p14="http://schemas.microsoft.com/office/powerpoint/2010/main" val="33288844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Title slide illustra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Microsoft Viva logo" descr="Microsoft Viva logo">
            <a:extLst>
              <a:ext uri="{FF2B5EF4-FFF2-40B4-BE49-F238E27FC236}">
                <a16:creationId xmlns:a16="http://schemas.microsoft.com/office/drawing/2014/main" id="{267EAAA3-0163-7FC4-ED5A-CDA76E2ABDB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84201"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196572"/>
            <a:ext cx="4167887" cy="1354217"/>
          </a:xfrm>
        </p:spPr>
        <p:txBody>
          <a:bodyPr wrap="square" anchor="b" anchorCtr="0">
            <a:spAutoFit/>
          </a:bodyPr>
          <a:lstStyle>
            <a:lvl1pPr marL="0" algn="l" defTabSz="932742" rtl="0" eaLnBrk="1" latinLnBrk="0" hangingPunct="1">
              <a:lnSpc>
                <a:spcPct val="100000"/>
              </a:lnSpc>
              <a:spcBef>
                <a:spcPct val="0"/>
              </a:spcBef>
              <a:buNone/>
              <a:defRPr lang="en-US" sz="4400" b="0" kern="1200" cap="none" spc="-5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4" name="Text Placeholder 3">
            <a:extLst>
              <a:ext uri="{FF2B5EF4-FFF2-40B4-BE49-F238E27FC236}">
                <a16:creationId xmlns:a16="http://schemas.microsoft.com/office/drawing/2014/main" id="{4302AA42-37DF-2361-2B0C-9247BB470756}"/>
              </a:ext>
            </a:extLst>
          </p:cNvPr>
          <p:cNvSpPr>
            <a:spLocks noGrp="1"/>
          </p:cNvSpPr>
          <p:nvPr>
            <p:ph type="body" sz="quarter" idx="13" hasCustomPrompt="1"/>
          </p:nvPr>
        </p:nvSpPr>
        <p:spPr>
          <a:xfrm>
            <a:off x="584200" y="4261494"/>
            <a:ext cx="4162425"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Company or other information</a:t>
            </a:r>
          </a:p>
        </p:txBody>
      </p:sp>
    </p:spTree>
    <p:extLst>
      <p:ext uri="{BB962C8B-B14F-4D97-AF65-F5344CB8AC3E}">
        <p14:creationId xmlns:p14="http://schemas.microsoft.com/office/powerpoint/2010/main" val="35932411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Title slide illustra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Microsoft Viva logo" descr="Microsoft Viva logo">
            <a:extLst>
              <a:ext uri="{FF2B5EF4-FFF2-40B4-BE49-F238E27FC236}">
                <a16:creationId xmlns:a16="http://schemas.microsoft.com/office/drawing/2014/main" id="{80B6C191-A691-AE51-06E2-19F039EFBF0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invGray">
          <a:xfrm>
            <a:off x="582042"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196572"/>
            <a:ext cx="4167887" cy="1354217"/>
          </a:xfrm>
        </p:spPr>
        <p:txBody>
          <a:bodyPr wrap="square" anchor="b" anchorCtr="0">
            <a:spAutoFit/>
          </a:bodyPr>
          <a:lstStyle>
            <a:lvl1pPr marL="0" algn="l" defTabSz="932742" rtl="0" eaLnBrk="1" latinLnBrk="0" hangingPunct="1">
              <a:lnSpc>
                <a:spcPct val="100000"/>
              </a:lnSpc>
              <a:spcBef>
                <a:spcPct val="0"/>
              </a:spcBef>
              <a:buNone/>
              <a:defRPr lang="en-US" sz="4400" b="0" kern="1200" cap="none" spc="-5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6" name="Text Placeholder 5">
            <a:extLst>
              <a:ext uri="{FF2B5EF4-FFF2-40B4-BE49-F238E27FC236}">
                <a16:creationId xmlns:a16="http://schemas.microsoft.com/office/drawing/2014/main" id="{291F2F13-B4B5-1D8E-1A4D-C843CCCC1C13}"/>
              </a:ext>
            </a:extLst>
          </p:cNvPr>
          <p:cNvSpPr>
            <a:spLocks noGrp="1"/>
          </p:cNvSpPr>
          <p:nvPr>
            <p:ph type="body" sz="quarter" idx="13" hasCustomPrompt="1"/>
          </p:nvPr>
        </p:nvSpPr>
        <p:spPr>
          <a:xfrm>
            <a:off x="584200" y="4261494"/>
            <a:ext cx="4162425"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Company or other information</a:t>
            </a:r>
          </a:p>
        </p:txBody>
      </p:sp>
    </p:spTree>
    <p:extLst>
      <p:ext uri="{BB962C8B-B14F-4D97-AF65-F5344CB8AC3E}">
        <p14:creationId xmlns:p14="http://schemas.microsoft.com/office/powerpoint/2010/main" val="369991814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Agend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7F0D2-1F7A-B81D-68D7-C8F417F5E38B}"/>
              </a:ext>
            </a:extLst>
          </p:cNvPr>
          <p:cNvSpPr>
            <a:spLocks noGrp="1"/>
          </p:cNvSpPr>
          <p:nvPr>
            <p:ph type="title" hasCustomPrompt="1"/>
          </p:nvPr>
        </p:nvSpPr>
        <p:spPr>
          <a:xfrm>
            <a:off x="588263" y="3124301"/>
            <a:ext cx="2372425" cy="609398"/>
          </a:xfrm>
          <a:noFill/>
        </p:spPr>
        <p:txBody>
          <a:bodyPr vert="horz" wrap="square" lIns="0" tIns="0" rIns="0" bIns="0" rtlCol="0" anchor="ctr" anchorCtr="0">
            <a:spAutoFit/>
          </a:bodyPr>
          <a:lstStyle>
            <a:lvl1pPr>
              <a:defRPr lang="en-US" sz="4400" dirty="0">
                <a:gradFill>
                  <a:gsLst>
                    <a:gs pos="90000">
                      <a:srgbClr val="FFEF86"/>
                    </a:gs>
                    <a:gs pos="10000">
                      <a:srgbClr val="E535E5"/>
                    </a:gs>
                  </a:gsLst>
                  <a:lin ang="14400000" scaled="0"/>
                </a:gradFill>
                <a:latin typeface="Segoe UI Semilight" panose="020B0402040204020203" pitchFamily="34" charset="0"/>
                <a:cs typeface="Segoe UI Semilight" panose="020B0402040204020203" pitchFamily="34" charset="0"/>
              </a:defRPr>
            </a:lvl1pPr>
          </a:lstStyle>
          <a:p>
            <a:pPr lvl="0">
              <a:lnSpc>
                <a:spcPct val="90000"/>
              </a:lnSpc>
            </a:pPr>
            <a:r>
              <a:rPr lang="en-US"/>
              <a:t>Agenda</a:t>
            </a:r>
          </a:p>
        </p:txBody>
      </p:sp>
      <p:sp>
        <p:nvSpPr>
          <p:cNvPr id="6" name="Content Placeholder 5">
            <a:extLst>
              <a:ext uri="{FF2B5EF4-FFF2-40B4-BE49-F238E27FC236}">
                <a16:creationId xmlns:a16="http://schemas.microsoft.com/office/drawing/2014/main" id="{6FB402F3-D749-B066-5249-6A108410026F}"/>
              </a:ext>
            </a:extLst>
          </p:cNvPr>
          <p:cNvSpPr>
            <a:spLocks noGrp="1"/>
          </p:cNvSpPr>
          <p:nvPr>
            <p:ph sz="quarter" idx="10"/>
          </p:nvPr>
        </p:nvSpPr>
        <p:spPr>
          <a:xfrm>
            <a:off x="4144963" y="2622626"/>
            <a:ext cx="7458075" cy="1612749"/>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4418026"/>
      </p:ext>
    </p:extLst>
  </p:cSld>
  <p:clrMapOvr>
    <a:masterClrMapping/>
  </p:clrMapOvr>
  <p:transition>
    <p:fade/>
  </p:transition>
  <p:extLst>
    <p:ext uri="{DCECCB84-F9BA-43D5-87BE-67443E8EF086}">
      <p15:sldGuideLst xmlns:p15="http://schemas.microsoft.com/office/powerpoint/2012/main">
        <p15:guide id="1" pos="2239">
          <p15:clr>
            <a:srgbClr val="FBAE40"/>
          </p15:clr>
        </p15:guide>
        <p15:guide id="2" pos="1865">
          <p15:clr>
            <a:srgbClr val="FBAE40"/>
          </p15:clr>
        </p15:guide>
        <p15:guide id="3" pos="2611">
          <p15:clr>
            <a:srgbClr val="FBAE40"/>
          </p15:clr>
        </p15:guide>
      </p15:sldGuideLst>
    </p:ext>
  </p:extLst>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Agend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00438"/>
          </a:xfrm>
        </p:spPr>
        <p:txBody>
          <a:bodyPr vert="horz" wrap="square" lIns="0" tIns="0" rIns="0" bIns="0" rtlCol="0">
            <a:spAutoFit/>
          </a:bodyPr>
          <a:lstStyle>
            <a:lvl1pPr>
              <a:defRPr lang="en-US" sz="1600"/>
            </a:lvl1pPr>
            <a:lvl2pPr>
              <a:defRPr lang="en-US" sz="1600"/>
            </a:lvl2pPr>
            <a:lvl3pPr>
              <a:defRPr lang="en-US" sz="1600"/>
            </a:lvl3pPr>
            <a:lvl4pPr>
              <a:defRPr lang="en-US" sz="140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Tree>
    <p:extLst>
      <p:ext uri="{BB962C8B-B14F-4D97-AF65-F5344CB8AC3E}">
        <p14:creationId xmlns:p14="http://schemas.microsoft.com/office/powerpoint/2010/main" val="3804146988"/>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6371256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377445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4109838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78834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Demo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41391"/>
            <a:ext cx="9144000" cy="609398"/>
          </a:xfrm>
          <a:noFill/>
        </p:spPr>
        <p:txBody>
          <a:bodyPr vert="horz" wrap="square" lIns="0" tIns="0" rIns="0" bIns="0" rtlCol="0" anchor="b" anchorCtr="0">
            <a:spAutoFit/>
          </a:bodyPr>
          <a:lstStyle>
            <a:lvl1pPr>
              <a:defRPr lang="en-US" sz="4400" dirty="0">
                <a:gradFill>
                  <a:gsLst>
                    <a:gs pos="90000">
                      <a:srgbClr val="FFEF86"/>
                    </a:gs>
                    <a:gs pos="10000">
                      <a:srgbClr val="D92ED0"/>
                    </a:gs>
                  </a:gsLst>
                  <a:lin ang="14400000" scaled="0"/>
                </a:gradFill>
                <a:latin typeface="Segoe UI Semilight" panose="020B0402040204020203" pitchFamily="34" charset="0"/>
                <a:cs typeface="Segoe UI Semilight" panose="020B0402040204020203" pitchFamily="34" charset="0"/>
              </a:defRPr>
            </a:lvl1pPr>
          </a:lstStyle>
          <a:p>
            <a:pPr lvl="0">
              <a:lnSpc>
                <a:spcPct val="90000"/>
              </a:lnSpc>
            </a:pPr>
            <a:r>
              <a:rPr lang="en-US"/>
              <a:t>Demo title</a:t>
            </a:r>
          </a:p>
        </p:txBody>
      </p:sp>
      <p:sp>
        <p:nvSpPr>
          <p:cNvPr id="5" name="Text Placeholder 4"/>
          <p:cNvSpPr>
            <a:spLocks noGrp="1"/>
          </p:cNvSpPr>
          <p:nvPr>
            <p:ph type="body" sz="quarter" idx="12" hasCustomPrompt="1"/>
          </p:nvPr>
        </p:nvSpPr>
        <p:spPr>
          <a:xfrm>
            <a:off x="582042" y="3962400"/>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Speaker name</a:t>
            </a:r>
          </a:p>
        </p:txBody>
      </p:sp>
      <p:sp>
        <p:nvSpPr>
          <p:cNvPr id="4" name="Text Placeholder 3">
            <a:extLst>
              <a:ext uri="{FF2B5EF4-FFF2-40B4-BE49-F238E27FC236}">
                <a16:creationId xmlns:a16="http://schemas.microsoft.com/office/drawing/2014/main" id="{C9042A0B-1457-9C08-A492-776F4426AA6F}"/>
              </a:ext>
            </a:extLst>
          </p:cNvPr>
          <p:cNvSpPr>
            <a:spLocks noGrp="1"/>
          </p:cNvSpPr>
          <p:nvPr>
            <p:ph type="body" sz="quarter" idx="13" hasCustomPrompt="1"/>
          </p:nvPr>
        </p:nvSpPr>
        <p:spPr>
          <a:xfrm>
            <a:off x="584200" y="4261494"/>
            <a:ext cx="9155113"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Company or other information</a:t>
            </a:r>
          </a:p>
        </p:txBody>
      </p:sp>
    </p:spTree>
    <p:extLst>
      <p:ext uri="{BB962C8B-B14F-4D97-AF65-F5344CB8AC3E}">
        <p14:creationId xmlns:p14="http://schemas.microsoft.com/office/powerpoint/2010/main" val="30898175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341906"/>
          </a:xfrm>
        </p:spPr>
        <p:txBody>
          <a:bodyPr>
            <a:spAutoFit/>
          </a:bodyPr>
          <a:lstStyle>
            <a:lvl1pPr marL="171450" indent="-171450">
              <a:defRPr lang="en-US" sz="2000" dirty="0"/>
            </a:lvl1pPr>
            <a:lvl2pPr marL="342900" indent="-171450">
              <a:defRPr lang="en-US" sz="1600" dirty="0"/>
            </a:lvl2pPr>
            <a:lvl3pPr marL="514350" indent="-171450">
              <a:defRPr lang="en-US" sz="1400" dirty="0"/>
            </a:lvl3pPr>
            <a:lvl4pPr marL="666750" indent="-152400">
              <a:defRPr lang="en-US" sz="1200" dirty="0"/>
            </a:lvl4pPr>
            <a:lvl5pPr marL="793750" indent="-120650">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341906"/>
          </a:xfrm>
        </p:spPr>
        <p:txBody>
          <a:bodyPr>
            <a:spAutoFit/>
          </a:bodyPr>
          <a:lstStyle>
            <a:lvl1pPr marL="171450" indent="-171450">
              <a:defRPr lang="en-US" sz="2000" dirty="0"/>
            </a:lvl1pPr>
            <a:lvl2pPr marL="342900" indent="-171450">
              <a:defRPr lang="en-US" sz="1600" dirty="0"/>
            </a:lvl2pPr>
            <a:lvl3pPr marL="514350" indent="-171450">
              <a:defRPr lang="en-US" sz="1400" dirty="0"/>
            </a:lvl3pPr>
            <a:lvl4pPr marL="685800" indent="-136525">
              <a:defRPr lang="en-US" sz="1200" dirty="0"/>
            </a:lvl4pPr>
            <a:lvl5pPr marL="793750" indent="-120650">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392905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1341906"/>
          </a:xfrm>
        </p:spPr>
        <p:txBody>
          <a:bodyPr/>
          <a:lstStyle>
            <a:lvl1pPr>
              <a:defRPr sz="20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1341906"/>
          </a:xfrm>
        </p:spPr>
        <p:txBody>
          <a:bodyPr/>
          <a:lstStyle>
            <a:lvl1pPr>
              <a:defRPr sz="20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556927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4" name="Text Placeholder 3">
            <a:extLst>
              <a:ext uri="{FF2B5EF4-FFF2-40B4-BE49-F238E27FC236}">
                <a16:creationId xmlns:a16="http://schemas.microsoft.com/office/drawing/2014/main" id="{9990334F-64A4-97A6-3FCA-1FCAEE0A68CC}"/>
              </a:ext>
            </a:extLst>
          </p:cNvPr>
          <p:cNvSpPr>
            <a:spLocks noGrp="1"/>
          </p:cNvSpPr>
          <p:nvPr>
            <p:ph type="body" sz="quarter" idx="20"/>
          </p:nvPr>
        </p:nvSpPr>
        <p:spPr>
          <a:xfrm>
            <a:off x="585217" y="1438275"/>
            <a:ext cx="3264408" cy="615553"/>
          </a:xfrm>
        </p:spPr>
        <p:txBody>
          <a:bodyPr/>
          <a:lstStyle>
            <a:lvl1pPr marL="0" indent="0">
              <a:buNone/>
              <a:defRPr sz="20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283115"/>
            <a:ext cx="3264408" cy="1354217"/>
          </a:xfrm>
        </p:spPr>
        <p:txBody>
          <a:bodyPr vert="horz" wrap="square" lIns="0" tIns="0" rIns="0" bIns="0" rtlCol="0">
            <a:spAutoFit/>
          </a:bodyPr>
          <a:lstStyle>
            <a:lvl1pPr>
              <a:defRPr lang="en-US" sz="1600"/>
            </a:lvl1pPr>
            <a:lvl2pPr>
              <a:defRPr lang="en-US" sz="1600"/>
            </a:lvl2pPr>
            <a:lvl3pPr>
              <a:defRPr lang="en-US" sz="1600"/>
            </a:lvl3pPr>
            <a:lvl4pPr>
              <a:defRPr lang="en-US" sz="140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6" name="Text Placeholder 5">
            <a:extLst>
              <a:ext uri="{FF2B5EF4-FFF2-40B4-BE49-F238E27FC236}">
                <a16:creationId xmlns:a16="http://schemas.microsoft.com/office/drawing/2014/main" id="{56B23FC0-F06F-3CFF-2466-B04AA6D8F046}"/>
              </a:ext>
            </a:extLst>
          </p:cNvPr>
          <p:cNvSpPr>
            <a:spLocks noGrp="1"/>
          </p:cNvSpPr>
          <p:nvPr>
            <p:ph type="body" sz="quarter" idx="21"/>
          </p:nvPr>
        </p:nvSpPr>
        <p:spPr>
          <a:xfrm>
            <a:off x="4463796" y="1438275"/>
            <a:ext cx="3264408" cy="615553"/>
          </a:xfrm>
        </p:spPr>
        <p:txBody>
          <a:bodyPr/>
          <a:lstStyle>
            <a:lvl1pPr marL="0" indent="0">
              <a:buNone/>
              <a:defRPr sz="20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283115"/>
            <a:ext cx="3264408" cy="1354217"/>
          </a:xfrm>
        </p:spPr>
        <p:txBody>
          <a:bodyPr vert="horz" wrap="square" lIns="0" tIns="0" rIns="0" bIns="0" rtlCol="0">
            <a:spAutoFit/>
          </a:bodyPr>
          <a:lstStyle>
            <a:lvl1pPr>
              <a:defRPr lang="en-US" sz="1600"/>
            </a:lvl1pPr>
            <a:lvl2pPr>
              <a:defRPr lang="en-US" sz="1600"/>
            </a:lvl2pPr>
            <a:lvl3pPr>
              <a:defRPr lang="en-US" sz="1600"/>
            </a:lvl3pPr>
            <a:lvl4pPr>
              <a:defRPr lang="en-US" sz="140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8" name="Text Placeholder 7">
            <a:extLst>
              <a:ext uri="{FF2B5EF4-FFF2-40B4-BE49-F238E27FC236}">
                <a16:creationId xmlns:a16="http://schemas.microsoft.com/office/drawing/2014/main" id="{E92F2B7C-E744-4E83-C681-FFA2C221F7F6}"/>
              </a:ext>
            </a:extLst>
          </p:cNvPr>
          <p:cNvSpPr>
            <a:spLocks noGrp="1"/>
          </p:cNvSpPr>
          <p:nvPr>
            <p:ph type="body" sz="quarter" idx="22"/>
          </p:nvPr>
        </p:nvSpPr>
        <p:spPr>
          <a:xfrm>
            <a:off x="8335963" y="1438275"/>
            <a:ext cx="3273425" cy="615553"/>
          </a:xfrm>
        </p:spPr>
        <p:txBody>
          <a:bodyPr/>
          <a:lstStyle>
            <a:lvl1pPr marL="0" indent="0">
              <a:buNone/>
              <a:defRPr sz="20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283115"/>
            <a:ext cx="3264408" cy="1354217"/>
          </a:xfrm>
        </p:spPr>
        <p:txBody>
          <a:bodyPr vert="horz" wrap="square" lIns="0" tIns="0" rIns="0" bIns="0" rtlCol="0">
            <a:spAutoFit/>
          </a:bodyPr>
          <a:lstStyle>
            <a:lvl1pPr>
              <a:defRPr lang="en-US" sz="1600"/>
            </a:lvl1pPr>
            <a:lvl2pPr>
              <a:defRPr lang="en-US" sz="1600"/>
            </a:lvl2pPr>
            <a:lvl3pPr>
              <a:defRPr lang="en-US" sz="1600"/>
            </a:lvl3pPr>
            <a:lvl4pPr>
              <a:defRPr lang="en-US" sz="140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Tree>
    <p:extLst>
      <p:ext uri="{BB962C8B-B14F-4D97-AF65-F5344CB8AC3E}">
        <p14:creationId xmlns:p14="http://schemas.microsoft.com/office/powerpoint/2010/main" val="1030881459"/>
      </p:ext>
    </p:extLst>
  </p:cSld>
  <p:clrMapOvr>
    <a:masterClrMapping/>
  </p:clrMapOvr>
  <p:transition>
    <p:fade/>
  </p:transition>
  <p:extLst>
    <p:ext uri="{DCECCB84-F9BA-43D5-87BE-67443E8EF086}">
      <p15:sldGuideLst xmlns:p15="http://schemas.microsoft.com/office/powerpoint/2012/main">
        <p15:guide id="3" orient="horz" pos="1437">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00438"/>
          </a:xfrm>
        </p:spPr>
        <p:txBody>
          <a:bodyPr vert="horz" wrap="square" lIns="0" tIns="0" rIns="0" bIns="0" rtlCol="0">
            <a:spAutoFit/>
          </a:bodyPr>
          <a:lstStyle>
            <a:lvl1pPr>
              <a:defRPr lang="en-US" sz="1600"/>
            </a:lvl1pPr>
            <a:lvl2pPr>
              <a:defRPr lang="en-US" sz="1600"/>
            </a:lvl2pPr>
            <a:lvl3pPr>
              <a:defRPr lang="en-US" sz="1600"/>
            </a:lvl3pPr>
            <a:lvl4pPr>
              <a:defRPr lang="en-US" sz="140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Tree>
    <p:extLst>
      <p:ext uri="{BB962C8B-B14F-4D97-AF65-F5344CB8AC3E}">
        <p14:creationId xmlns:p14="http://schemas.microsoft.com/office/powerpoint/2010/main" val="38509993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615553"/>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600438"/>
          </a:xfrm>
        </p:spPr>
        <p:txBody>
          <a:bodyPr wrap="square">
            <a:spAutoFit/>
          </a:bodyPr>
          <a:lstStyle>
            <a:lvl1pPr marL="141288" indent="-141288">
              <a:defRPr lang="en-US" sz="1600" dirty="0"/>
            </a:lvl1pPr>
            <a:lvl2pPr marL="285750" indent="-125413">
              <a:defRPr lang="en-US" sz="1600" dirty="0"/>
            </a:lvl2pPr>
            <a:lvl3pPr marL="438150" indent="-133350">
              <a:defRPr lang="en-US" sz="1600" dirty="0"/>
            </a:lvl3pPr>
            <a:lvl4pPr marL="566738" indent="-114300">
              <a:defRPr lang="en-US" sz="1400" dirty="0"/>
            </a:lvl4pPr>
            <a:lvl5pPr marL="685800" indent="-109538">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615553"/>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600438"/>
          </a:xfrm>
        </p:spPr>
        <p:txBody>
          <a:bodyPr wrap="square">
            <a:spAutoFit/>
          </a:bodyPr>
          <a:lstStyle>
            <a:lvl1pPr marL="141288" indent="-141288">
              <a:defRPr lang="en-US" sz="1600" dirty="0"/>
            </a:lvl1pPr>
            <a:lvl2pPr marL="285750" indent="-125413">
              <a:defRPr lang="en-US" sz="1600" dirty="0"/>
            </a:lvl2pPr>
            <a:lvl3pPr marL="438150" indent="-133350">
              <a:defRPr lang="en-US" sz="1600" dirty="0"/>
            </a:lvl3pPr>
            <a:lvl4pPr marL="566738" indent="-114300">
              <a:defRPr lang="en-US" sz="1400" dirty="0"/>
            </a:lvl4pPr>
            <a:lvl5pPr marL="685800" indent="-109538">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615553"/>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600438"/>
          </a:xfrm>
        </p:spPr>
        <p:txBody>
          <a:bodyPr wrap="square">
            <a:spAutoFit/>
          </a:bodyPr>
          <a:lstStyle>
            <a:lvl1pPr marL="141288" indent="-141288">
              <a:defRPr lang="en-US" sz="1600" dirty="0"/>
            </a:lvl1pPr>
            <a:lvl2pPr marL="285750" indent="-125413">
              <a:defRPr lang="en-US" sz="1600" dirty="0"/>
            </a:lvl2pPr>
            <a:lvl3pPr marL="438150" indent="-133350">
              <a:defRPr lang="en-US" sz="1600" dirty="0"/>
            </a:lvl3pPr>
            <a:lvl4pPr marL="566738" indent="-114300">
              <a:defRPr lang="en-US" sz="1400" dirty="0"/>
            </a:lvl4pPr>
            <a:lvl5pPr marL="685800" indent="-109538">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615553"/>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600438"/>
          </a:xfrm>
        </p:spPr>
        <p:txBody>
          <a:bodyPr wrap="square">
            <a:spAutoFit/>
          </a:bodyPr>
          <a:lstStyle>
            <a:lvl1pPr marL="141288" indent="-141288">
              <a:defRPr lang="en-US" sz="1600" dirty="0"/>
            </a:lvl1pPr>
            <a:lvl2pPr marL="285750" indent="-125413">
              <a:defRPr lang="en-US" sz="1600" dirty="0"/>
            </a:lvl2pPr>
            <a:lvl3pPr marL="438150" indent="-133350">
              <a:defRPr lang="en-US" sz="1600" dirty="0"/>
            </a:lvl3pPr>
            <a:lvl4pPr marL="566738" indent="-114300">
              <a:defRPr lang="en-US" sz="1400" dirty="0"/>
            </a:lvl4pPr>
            <a:lvl5pPr marL="685800" indent="-109538">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615553"/>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600438"/>
          </a:xfrm>
        </p:spPr>
        <p:txBody>
          <a:bodyPr wrap="square">
            <a:spAutoFit/>
          </a:bodyPr>
          <a:lstStyle>
            <a:lvl1pPr marL="141288" indent="-141288">
              <a:defRPr lang="en-US" sz="1600" dirty="0"/>
            </a:lvl1pPr>
            <a:lvl2pPr marL="285750" indent="-125413">
              <a:defRPr lang="en-US" sz="1600" dirty="0"/>
            </a:lvl2pPr>
            <a:lvl3pPr marL="438150" indent="-133350">
              <a:defRPr lang="en-US" sz="1600" dirty="0"/>
            </a:lvl3pPr>
            <a:lvl4pPr marL="566738" indent="-114300">
              <a:defRPr lang="en-US" sz="1400" dirty="0"/>
            </a:lvl4pPr>
            <a:lvl5pPr marL="685800" indent="-109538">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5173787"/>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3352331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420069288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86733531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41391"/>
            <a:ext cx="9144000" cy="609398"/>
          </a:xfrm>
          <a:noFill/>
        </p:spPr>
        <p:txBody>
          <a:bodyPr vert="horz" wrap="square" lIns="0" tIns="0" rIns="0" bIns="0" rtlCol="0" anchor="b" anchorCtr="0">
            <a:spAutoFit/>
          </a:bodyPr>
          <a:lstStyle>
            <a:lvl1pPr>
              <a:defRPr lang="en-US" sz="4400" dirty="0">
                <a:gradFill>
                  <a:gsLst>
                    <a:gs pos="90000">
                      <a:srgbClr val="FFEF86"/>
                    </a:gs>
                    <a:gs pos="10000">
                      <a:srgbClr val="D92ED0"/>
                    </a:gs>
                  </a:gsLst>
                  <a:lin ang="14400000" scaled="0"/>
                </a:gradFill>
                <a:latin typeface="Segoe UI Semilight" panose="020B0402040204020203" pitchFamily="34" charset="0"/>
                <a:cs typeface="Segoe UI Semilight" panose="020B0402040204020203" pitchFamily="34" charset="0"/>
              </a:defRPr>
            </a:lvl1pPr>
          </a:lstStyle>
          <a:p>
            <a:pPr lvl="0">
              <a:lnSpc>
                <a:spcPct val="90000"/>
              </a:lnSpc>
            </a:pPr>
            <a:r>
              <a:rPr lang="en-US"/>
              <a:t>Demo title</a:t>
            </a:r>
          </a:p>
        </p:txBody>
      </p:sp>
      <p:sp>
        <p:nvSpPr>
          <p:cNvPr id="5" name="Text Placeholder 4"/>
          <p:cNvSpPr>
            <a:spLocks noGrp="1"/>
          </p:cNvSpPr>
          <p:nvPr>
            <p:ph type="body" sz="quarter" idx="12" hasCustomPrompt="1"/>
          </p:nvPr>
        </p:nvSpPr>
        <p:spPr>
          <a:xfrm>
            <a:off x="582042" y="3962400"/>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Speaker name</a:t>
            </a:r>
          </a:p>
        </p:txBody>
      </p:sp>
      <p:sp>
        <p:nvSpPr>
          <p:cNvPr id="4" name="Text Placeholder 3">
            <a:extLst>
              <a:ext uri="{FF2B5EF4-FFF2-40B4-BE49-F238E27FC236}">
                <a16:creationId xmlns:a16="http://schemas.microsoft.com/office/drawing/2014/main" id="{C9042A0B-1457-9C08-A492-776F4426AA6F}"/>
              </a:ext>
            </a:extLst>
          </p:cNvPr>
          <p:cNvSpPr>
            <a:spLocks noGrp="1"/>
          </p:cNvSpPr>
          <p:nvPr>
            <p:ph type="body" sz="quarter" idx="13" hasCustomPrompt="1"/>
          </p:nvPr>
        </p:nvSpPr>
        <p:spPr>
          <a:xfrm>
            <a:off x="584200" y="4261494"/>
            <a:ext cx="9155113"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Company or other information</a:t>
            </a:r>
          </a:p>
        </p:txBody>
      </p:sp>
    </p:spTree>
    <p:extLst>
      <p:ext uri="{BB962C8B-B14F-4D97-AF65-F5344CB8AC3E}">
        <p14:creationId xmlns:p14="http://schemas.microsoft.com/office/powerpoint/2010/main" val="10388041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41391"/>
            <a:ext cx="9144000" cy="609398"/>
          </a:xfrm>
          <a:noFill/>
        </p:spPr>
        <p:txBody>
          <a:bodyPr lIns="0" tIns="0" rIns="0" bIns="0" anchor="b" anchorCtr="0">
            <a:spAutoFit/>
          </a:bodyPr>
          <a:lstStyle>
            <a:lvl1pPr algn="l" defTabSz="932742" rtl="0" eaLnBrk="1" latinLnBrk="0" hangingPunct="1">
              <a:lnSpc>
                <a:spcPct val="90000"/>
              </a:lnSpc>
              <a:spcBef>
                <a:spcPct val="0"/>
              </a:spcBef>
              <a:buNone/>
              <a:defRPr lang="en-US" sz="4400" b="0" kern="1200" cap="none" spc="-5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Demo title</a:t>
            </a:r>
          </a:p>
        </p:txBody>
      </p:sp>
      <p:sp>
        <p:nvSpPr>
          <p:cNvPr id="5" name="Text Placeholder 4"/>
          <p:cNvSpPr>
            <a:spLocks noGrp="1"/>
          </p:cNvSpPr>
          <p:nvPr>
            <p:ph type="body" sz="quarter" idx="12" hasCustomPrompt="1"/>
          </p:nvPr>
        </p:nvSpPr>
        <p:spPr>
          <a:xfrm>
            <a:off x="582042" y="3962400"/>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Speaker name</a:t>
            </a:r>
          </a:p>
        </p:txBody>
      </p:sp>
      <p:sp>
        <p:nvSpPr>
          <p:cNvPr id="4" name="Text Placeholder 3">
            <a:extLst>
              <a:ext uri="{FF2B5EF4-FFF2-40B4-BE49-F238E27FC236}">
                <a16:creationId xmlns:a16="http://schemas.microsoft.com/office/drawing/2014/main" id="{E7CCA0E9-2D89-A4F7-A8A2-D49D3FB68390}"/>
              </a:ext>
            </a:extLst>
          </p:cNvPr>
          <p:cNvSpPr>
            <a:spLocks noGrp="1"/>
          </p:cNvSpPr>
          <p:nvPr>
            <p:ph type="body" sz="quarter" idx="13"/>
          </p:nvPr>
        </p:nvSpPr>
        <p:spPr>
          <a:xfrm>
            <a:off x="584200" y="4261494"/>
            <a:ext cx="9155113"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Tree>
    <p:extLst>
      <p:ext uri="{BB962C8B-B14F-4D97-AF65-F5344CB8AC3E}">
        <p14:creationId xmlns:p14="http://schemas.microsoft.com/office/powerpoint/2010/main" val="33981764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41391"/>
            <a:ext cx="9144000" cy="609398"/>
          </a:xfrm>
          <a:noFill/>
        </p:spPr>
        <p:txBody>
          <a:bodyPr lIns="0" tIns="0" rIns="0" bIns="0" anchor="b" anchorCtr="0">
            <a:spAutoFit/>
          </a:bodyPr>
          <a:lstStyle>
            <a:lvl1pPr algn="l" defTabSz="932742" rtl="0" eaLnBrk="1" latinLnBrk="0" hangingPunct="1">
              <a:lnSpc>
                <a:spcPct val="90000"/>
              </a:lnSpc>
              <a:spcBef>
                <a:spcPct val="0"/>
              </a:spcBef>
              <a:buNone/>
              <a:defRPr lang="en-US" sz="4400" b="0" kern="1200" cap="none" spc="-5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Demo title</a:t>
            </a:r>
          </a:p>
        </p:txBody>
      </p:sp>
      <p:sp>
        <p:nvSpPr>
          <p:cNvPr id="5" name="Text Placeholder 4"/>
          <p:cNvSpPr>
            <a:spLocks noGrp="1"/>
          </p:cNvSpPr>
          <p:nvPr>
            <p:ph type="body" sz="quarter" idx="12" hasCustomPrompt="1"/>
          </p:nvPr>
        </p:nvSpPr>
        <p:spPr>
          <a:xfrm>
            <a:off x="582042" y="3962400"/>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Speaker name</a:t>
            </a:r>
          </a:p>
        </p:txBody>
      </p:sp>
      <p:sp>
        <p:nvSpPr>
          <p:cNvPr id="4" name="Text Placeholder 3">
            <a:extLst>
              <a:ext uri="{FF2B5EF4-FFF2-40B4-BE49-F238E27FC236}">
                <a16:creationId xmlns:a16="http://schemas.microsoft.com/office/drawing/2014/main" id="{E7CCA0E9-2D89-A4F7-A8A2-D49D3FB68390}"/>
              </a:ext>
            </a:extLst>
          </p:cNvPr>
          <p:cNvSpPr>
            <a:spLocks noGrp="1"/>
          </p:cNvSpPr>
          <p:nvPr>
            <p:ph type="body" sz="quarter" idx="13"/>
          </p:nvPr>
        </p:nvSpPr>
        <p:spPr>
          <a:xfrm>
            <a:off x="584200" y="4261494"/>
            <a:ext cx="9155113"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Tree>
    <p:extLst>
      <p:ext uri="{BB962C8B-B14F-4D97-AF65-F5344CB8AC3E}">
        <p14:creationId xmlns:p14="http://schemas.microsoft.com/office/powerpoint/2010/main" val="31675722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Section 1">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41391"/>
            <a:ext cx="9144000" cy="609398"/>
          </a:xfrm>
          <a:noFill/>
        </p:spPr>
        <p:txBody>
          <a:bodyPr lIns="0" tIns="0" rIns="0" bIns="0" anchor="b" anchorCtr="0">
            <a:spAutoFit/>
          </a:bodyPr>
          <a:lstStyle>
            <a:lvl1pPr algn="l" defTabSz="932742" rtl="0" eaLnBrk="1" latinLnBrk="0" hangingPunct="1">
              <a:lnSpc>
                <a:spcPct val="90000"/>
              </a:lnSpc>
              <a:spcBef>
                <a:spcPct val="0"/>
              </a:spcBef>
              <a:buNone/>
              <a:defRPr lang="en-US" sz="4400" b="0" kern="1200" cap="none" spc="-50" baseline="0" dirty="0">
                <a:ln w="3175">
                  <a:noFill/>
                </a:ln>
                <a:gradFill>
                  <a:gsLst>
                    <a:gs pos="90000">
                      <a:srgbClr val="FFEF86"/>
                    </a:gs>
                    <a:gs pos="50000">
                      <a:srgbClr val="75C5A6"/>
                    </a:gs>
                    <a:gs pos="10000">
                      <a:srgbClr val="28AFE9"/>
                    </a:gs>
                  </a:gsLst>
                  <a:lin ang="14400000" scaled="0"/>
                </a:gradFill>
                <a:effectLst/>
                <a:latin typeface="Segoe UI Semilight" panose="020B0402040204020203" pitchFamily="34" charset="0"/>
                <a:ea typeface="+mn-ea"/>
                <a:cs typeface="Segoe UI Semilight" panose="020B0402040204020203" pitchFamily="34" charset="0"/>
              </a:defRPr>
            </a:lvl1pPr>
          </a:lstStyle>
          <a:p>
            <a:r>
              <a:rPr lang="en-US"/>
              <a:t>Section title</a:t>
            </a:r>
          </a:p>
        </p:txBody>
      </p:sp>
    </p:spTree>
    <p:extLst>
      <p:ext uri="{BB962C8B-B14F-4D97-AF65-F5344CB8AC3E}">
        <p14:creationId xmlns:p14="http://schemas.microsoft.com/office/powerpoint/2010/main" val="325168259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Section 2">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41391"/>
            <a:ext cx="9144000" cy="609398"/>
          </a:xfrm>
          <a:noFill/>
        </p:spPr>
        <p:txBody>
          <a:bodyPr lIns="0" tIns="0" rIns="0" bIns="0" anchor="b" anchorCtr="0">
            <a:spAutoFit/>
          </a:bodyPr>
          <a:lstStyle>
            <a:lvl1pPr algn="l" defTabSz="932742" rtl="0" eaLnBrk="1" latinLnBrk="0" hangingPunct="1">
              <a:lnSpc>
                <a:spcPct val="90000"/>
              </a:lnSpc>
              <a:spcBef>
                <a:spcPct val="0"/>
              </a:spcBef>
              <a:buNone/>
              <a:defRPr lang="en-US" sz="4400" b="0" kern="1200" cap="none" spc="-50" baseline="0" dirty="0">
                <a:ln w="3175">
                  <a:noFill/>
                </a:ln>
                <a:gradFill>
                  <a:gsLst>
                    <a:gs pos="90000">
                      <a:srgbClr val="FFEF86"/>
                    </a:gs>
                    <a:gs pos="10000">
                      <a:srgbClr val="1CD278"/>
                    </a:gs>
                  </a:gsLst>
                  <a:lin ang="14400000" scaled="0"/>
                </a:gradFill>
                <a:effectLst/>
                <a:latin typeface="Segoe UI Semilight" panose="020B0402040204020203" pitchFamily="34" charset="0"/>
                <a:ea typeface="+mn-ea"/>
                <a:cs typeface="Segoe UI Semilight" panose="020B0402040204020203" pitchFamily="34" charset="0"/>
              </a:defRPr>
            </a:lvl1pPr>
          </a:lstStyle>
          <a:p>
            <a:r>
              <a:rPr lang="en-US"/>
              <a:t>Section title</a:t>
            </a:r>
          </a:p>
        </p:txBody>
      </p:sp>
    </p:spTree>
    <p:extLst>
      <p:ext uri="{BB962C8B-B14F-4D97-AF65-F5344CB8AC3E}">
        <p14:creationId xmlns:p14="http://schemas.microsoft.com/office/powerpoint/2010/main" val="326896735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Section 3">
    <p:bg>
      <p:bgPr>
        <a:solidFill>
          <a:srgbClr val="46366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41391"/>
            <a:ext cx="9144000" cy="609398"/>
          </a:xfrm>
          <a:noFill/>
        </p:spPr>
        <p:txBody>
          <a:bodyPr lIns="0" tIns="0" rIns="0" bIns="0" anchor="b" anchorCtr="0">
            <a:spAutoFit/>
          </a:bodyPr>
          <a:lstStyle>
            <a:lvl1pPr algn="l" defTabSz="932742" rtl="0" eaLnBrk="1" latinLnBrk="0" hangingPunct="1">
              <a:lnSpc>
                <a:spcPct val="90000"/>
              </a:lnSpc>
              <a:spcBef>
                <a:spcPct val="0"/>
              </a:spcBef>
              <a:buNone/>
              <a:defRPr lang="en-US" sz="4400" b="0" kern="1200" cap="none" spc="-50" baseline="0" dirty="0">
                <a:ln w="3175">
                  <a:noFill/>
                </a:ln>
                <a:gradFill>
                  <a:gsLst>
                    <a:gs pos="90000">
                      <a:srgbClr val="FFEF86"/>
                    </a:gs>
                    <a:gs pos="10000">
                      <a:srgbClr val="E535E5"/>
                    </a:gs>
                  </a:gsLst>
                  <a:lin ang="14400000" scaled="0"/>
                </a:gradFill>
                <a:effectLst/>
                <a:latin typeface="Segoe UI Semilight" panose="020B0402040204020203" pitchFamily="34" charset="0"/>
                <a:ea typeface="+mn-ea"/>
                <a:cs typeface="Segoe UI Semilight" panose="020B0402040204020203" pitchFamily="34" charset="0"/>
              </a:defRPr>
            </a:lvl1pPr>
          </a:lstStyle>
          <a:p>
            <a:r>
              <a:rPr lang="en-US"/>
              <a:t>Section title</a:t>
            </a:r>
          </a:p>
        </p:txBody>
      </p:sp>
    </p:spTree>
    <p:extLst>
      <p:ext uri="{BB962C8B-B14F-4D97-AF65-F5344CB8AC3E}">
        <p14:creationId xmlns:p14="http://schemas.microsoft.com/office/powerpoint/2010/main" val="1293113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41391"/>
            <a:ext cx="9144000" cy="609398"/>
          </a:xfrm>
          <a:noFill/>
        </p:spPr>
        <p:txBody>
          <a:bodyPr lIns="0" tIns="0" rIns="0" bIns="0" anchor="b" anchorCtr="0">
            <a:spAutoFit/>
          </a:bodyPr>
          <a:lstStyle>
            <a:lvl1pPr algn="l" defTabSz="932742" rtl="0" eaLnBrk="1" latinLnBrk="0" hangingPunct="1">
              <a:lnSpc>
                <a:spcPct val="90000"/>
              </a:lnSpc>
              <a:spcBef>
                <a:spcPct val="0"/>
              </a:spcBef>
              <a:buNone/>
              <a:defRPr lang="en-US" sz="4400" b="0" kern="1200" cap="none" spc="-5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Section title</a:t>
            </a:r>
          </a:p>
        </p:txBody>
      </p:sp>
    </p:spTree>
    <p:extLst>
      <p:ext uri="{BB962C8B-B14F-4D97-AF65-F5344CB8AC3E}">
        <p14:creationId xmlns:p14="http://schemas.microsoft.com/office/powerpoint/2010/main" val="17729124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Quot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05F7F2C-59A9-4E2B-034F-05B733194D6B}"/>
              </a:ext>
            </a:extLst>
          </p:cNvPr>
          <p:cNvSpPr>
            <a:spLocks noGrp="1"/>
          </p:cNvSpPr>
          <p:nvPr>
            <p:ph type="title" hasCustomPrompt="1"/>
          </p:nvPr>
        </p:nvSpPr>
        <p:spPr>
          <a:xfrm>
            <a:off x="369598" y="2941391"/>
            <a:ext cx="9356441" cy="609398"/>
          </a:xfrm>
          <a:noFill/>
        </p:spPr>
        <p:txBody>
          <a:bodyPr wrap="square" lIns="0" tIns="0" rIns="0" bIns="0" anchor="b" anchorCtr="0">
            <a:spAutoFit/>
          </a:bodyPr>
          <a:lstStyle>
            <a:lvl1pPr marL="155448" indent="-155448" algn="l" defTabSz="932742" rtl="0" eaLnBrk="1" latinLnBrk="0" hangingPunct="1">
              <a:lnSpc>
                <a:spcPct val="90000"/>
              </a:lnSpc>
              <a:spcBef>
                <a:spcPct val="0"/>
              </a:spcBef>
              <a:buNone/>
              <a:defRPr lang="en-US" sz="4400" b="0" kern="1200" cap="none" spc="-5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“Quote text”</a:t>
            </a:r>
          </a:p>
        </p:txBody>
      </p:sp>
      <p:sp>
        <p:nvSpPr>
          <p:cNvPr id="8" name="Text Placeholder 4">
            <a:extLst>
              <a:ext uri="{FF2B5EF4-FFF2-40B4-BE49-F238E27FC236}">
                <a16:creationId xmlns:a16="http://schemas.microsoft.com/office/drawing/2014/main" id="{49EC7442-9E8B-4375-C4B2-32309572DD61}"/>
              </a:ext>
            </a:extLst>
          </p:cNvPr>
          <p:cNvSpPr>
            <a:spLocks noGrp="1"/>
          </p:cNvSpPr>
          <p:nvPr>
            <p:ph type="body" sz="quarter" idx="12" hasCustomPrompt="1"/>
          </p:nvPr>
        </p:nvSpPr>
        <p:spPr>
          <a:xfrm>
            <a:off x="582042" y="3962400"/>
            <a:ext cx="9144000"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Name</a:t>
            </a:r>
          </a:p>
        </p:txBody>
      </p:sp>
      <p:sp>
        <p:nvSpPr>
          <p:cNvPr id="9" name="Text Placeholder 4">
            <a:extLst>
              <a:ext uri="{FF2B5EF4-FFF2-40B4-BE49-F238E27FC236}">
                <a16:creationId xmlns:a16="http://schemas.microsoft.com/office/drawing/2014/main" id="{342F6520-30B7-86E6-093E-6B72113BA534}"/>
              </a:ext>
            </a:extLst>
          </p:cNvPr>
          <p:cNvSpPr>
            <a:spLocks noGrp="1"/>
          </p:cNvSpPr>
          <p:nvPr>
            <p:ph type="body" sz="quarter" idx="14" hasCustomPrompt="1"/>
          </p:nvPr>
        </p:nvSpPr>
        <p:spPr>
          <a:xfrm>
            <a:off x="584200" y="4261494"/>
            <a:ext cx="9144000"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Company or position</a:t>
            </a:r>
          </a:p>
        </p:txBody>
      </p:sp>
    </p:spTree>
    <p:extLst>
      <p:ext uri="{BB962C8B-B14F-4D97-AF65-F5344CB8AC3E}">
        <p14:creationId xmlns:p14="http://schemas.microsoft.com/office/powerpoint/2010/main" val="397992585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60">
          <p15:clr>
            <a:srgbClr val="FBAE40"/>
          </p15:clr>
        </p15:guide>
        <p15:guide id="2" orient="horz" pos="1910">
          <p15:clr>
            <a:srgbClr val="FBAE40"/>
          </p15:clr>
        </p15:guide>
        <p15:guide id="3" orient="horz" pos="2506">
          <p15:clr>
            <a:srgbClr val="FBAE40"/>
          </p15:clr>
        </p15:guide>
      </p15:sldGuideLst>
    </p:ext>
  </p:extLst>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Quote with photo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05F7F2C-59A9-4E2B-034F-05B733194D6B}"/>
              </a:ext>
            </a:extLst>
          </p:cNvPr>
          <p:cNvSpPr>
            <a:spLocks noGrp="1"/>
          </p:cNvSpPr>
          <p:nvPr>
            <p:ph type="title" hasCustomPrompt="1"/>
          </p:nvPr>
        </p:nvSpPr>
        <p:spPr>
          <a:xfrm>
            <a:off x="4692313" y="2941391"/>
            <a:ext cx="6917075" cy="609398"/>
          </a:xfrm>
          <a:noFill/>
        </p:spPr>
        <p:txBody>
          <a:bodyPr vert="horz" wrap="square" lIns="0" tIns="0" rIns="0" bIns="0" rtlCol="0" anchor="b" anchorCtr="0">
            <a:spAutoFit/>
          </a:bodyPr>
          <a:lstStyle>
            <a:lvl1pPr marL="173736" indent="-173736">
              <a:defRPr lang="en-US" sz="4400" dirty="0">
                <a:latin typeface="Segoe UI Semilight" panose="020B0402040204020203" pitchFamily="34" charset="0"/>
                <a:cs typeface="Segoe UI Semilight" panose="020B0402040204020203" pitchFamily="34" charset="0"/>
              </a:defRPr>
            </a:lvl1pPr>
          </a:lstStyle>
          <a:p>
            <a:pPr marL="155448" lvl="0" indent="-155448">
              <a:lnSpc>
                <a:spcPct val="90000"/>
              </a:lnSpc>
            </a:pPr>
            <a:r>
              <a:rPr lang="en-US"/>
              <a:t>“Quote text”</a:t>
            </a:r>
          </a:p>
        </p:txBody>
      </p:sp>
      <p:sp>
        <p:nvSpPr>
          <p:cNvPr id="3" name="Picture Placeholder 9" descr="This photo is a 'placeholder' only. Drag or drop your photo here, or click and tap the center to insert a photo.">
            <a:extLst>
              <a:ext uri="{FF2B5EF4-FFF2-40B4-BE49-F238E27FC236}">
                <a16:creationId xmlns:a16="http://schemas.microsoft.com/office/drawing/2014/main" id="{F7FD632A-16A5-2492-41F4-7D9AB3D20436}"/>
              </a:ext>
            </a:extLst>
          </p:cNvPr>
          <p:cNvSpPr>
            <a:spLocks noGrp="1"/>
          </p:cNvSpPr>
          <p:nvPr>
            <p:ph type="pic" sz="quarter" idx="13"/>
          </p:nvPr>
        </p:nvSpPr>
        <p:spPr>
          <a:xfrm>
            <a:off x="584200" y="1643865"/>
            <a:ext cx="3741057" cy="3570270"/>
          </a:xfrm>
          <a:blipFill dpi="0" rotWithShape="1">
            <a:blip r:embed="rId3"/>
            <a:srcRect/>
            <a:tile tx="0" ty="0" sx="55000" sy="55000" flip="none" algn="tl"/>
          </a:blipFill>
        </p:spPr>
        <p:txBody>
          <a:bodyPr>
            <a:noAutofit/>
          </a:bodyPr>
          <a:lstStyle>
            <a:lvl1pPr marL="0" indent="0">
              <a:buNone/>
              <a:defRPr>
                <a:noFill/>
              </a:defRPr>
            </a:lvl1pPr>
          </a:lstStyle>
          <a:p>
            <a:r>
              <a:rPr lang="en-US"/>
              <a:t>Click icon to add picture</a:t>
            </a:r>
          </a:p>
        </p:txBody>
      </p:sp>
      <p:sp>
        <p:nvSpPr>
          <p:cNvPr id="8" name="Text Placeholder 4">
            <a:extLst>
              <a:ext uri="{FF2B5EF4-FFF2-40B4-BE49-F238E27FC236}">
                <a16:creationId xmlns:a16="http://schemas.microsoft.com/office/drawing/2014/main" id="{49EC7442-9E8B-4375-C4B2-32309572DD61}"/>
              </a:ext>
            </a:extLst>
          </p:cNvPr>
          <p:cNvSpPr>
            <a:spLocks noGrp="1"/>
          </p:cNvSpPr>
          <p:nvPr>
            <p:ph type="body" sz="quarter" idx="12" hasCustomPrompt="1"/>
          </p:nvPr>
        </p:nvSpPr>
        <p:spPr>
          <a:xfrm>
            <a:off x="4909456" y="3962400"/>
            <a:ext cx="6699932"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Name</a:t>
            </a:r>
          </a:p>
        </p:txBody>
      </p:sp>
      <p:sp>
        <p:nvSpPr>
          <p:cNvPr id="9" name="Text Placeholder 4">
            <a:extLst>
              <a:ext uri="{FF2B5EF4-FFF2-40B4-BE49-F238E27FC236}">
                <a16:creationId xmlns:a16="http://schemas.microsoft.com/office/drawing/2014/main" id="{342F6520-30B7-86E6-093E-6B72113BA534}"/>
              </a:ext>
            </a:extLst>
          </p:cNvPr>
          <p:cNvSpPr>
            <a:spLocks noGrp="1"/>
          </p:cNvSpPr>
          <p:nvPr>
            <p:ph type="body" sz="quarter" idx="14" hasCustomPrompt="1"/>
          </p:nvPr>
        </p:nvSpPr>
        <p:spPr>
          <a:xfrm>
            <a:off x="4909456" y="4261494"/>
            <a:ext cx="6699932"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Company or position</a:t>
            </a:r>
          </a:p>
        </p:txBody>
      </p:sp>
    </p:spTree>
    <p:extLst>
      <p:ext uri="{BB962C8B-B14F-4D97-AF65-F5344CB8AC3E}">
        <p14:creationId xmlns:p14="http://schemas.microsoft.com/office/powerpoint/2010/main" val="674110462"/>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orient="horz" pos="1909">
          <p15:clr>
            <a:srgbClr val="FBAE40"/>
          </p15:clr>
        </p15:guide>
        <p15:guide id="3" orient="horz" pos="2506">
          <p15:clr>
            <a:srgbClr val="FBAE40"/>
          </p15:clr>
        </p15:guide>
      </p15:sldGuideLst>
    </p:ext>
  </p:extLst>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Screensho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AE75E-50C6-99BB-0848-95941F7B34C7}"/>
              </a:ext>
            </a:extLst>
          </p:cNvPr>
          <p:cNvSpPr>
            <a:spLocks noGrp="1"/>
          </p:cNvSpPr>
          <p:nvPr>
            <p:ph type="title"/>
          </p:nvPr>
        </p:nvSpPr>
        <p:spPr>
          <a:xfrm>
            <a:off x="588263" y="457200"/>
            <a:ext cx="4153600" cy="553998"/>
          </a:xfrm>
        </p:spPr>
        <p:txBody>
          <a:bodyPr/>
          <a:lstStyle/>
          <a:p>
            <a:r>
              <a:rPr lang="en-US"/>
              <a:t>Click to edit Master title style</a:t>
            </a:r>
          </a:p>
        </p:txBody>
      </p:sp>
      <p:sp>
        <p:nvSpPr>
          <p:cNvPr id="6" name="Text Placeholder 5">
            <a:extLst>
              <a:ext uri="{FF2B5EF4-FFF2-40B4-BE49-F238E27FC236}">
                <a16:creationId xmlns:a16="http://schemas.microsoft.com/office/drawing/2014/main" id="{5B232AC0-B16F-5C51-D13C-BDEF058EC2DB}"/>
              </a:ext>
            </a:extLst>
          </p:cNvPr>
          <p:cNvSpPr>
            <a:spLocks noGrp="1"/>
          </p:cNvSpPr>
          <p:nvPr>
            <p:ph type="body" sz="quarter" idx="10"/>
          </p:nvPr>
        </p:nvSpPr>
        <p:spPr>
          <a:xfrm>
            <a:off x="584200" y="2025650"/>
            <a:ext cx="4152900" cy="4243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descr="This photo is a 'placeholder' only. Drag or drop your photo here, or click and tap the center to insert a photo.">
            <a:extLst>
              <a:ext uri="{FF2B5EF4-FFF2-40B4-BE49-F238E27FC236}">
                <a16:creationId xmlns:a16="http://schemas.microsoft.com/office/drawing/2014/main" id="{2F80F494-7A48-2460-9280-FA838B6BB860}"/>
              </a:ext>
            </a:extLst>
          </p:cNvPr>
          <p:cNvSpPr>
            <a:spLocks noGrp="1"/>
          </p:cNvSpPr>
          <p:nvPr>
            <p:ph type="pic" sz="quarter" idx="11" hasCustomPrompt="1"/>
          </p:nvPr>
        </p:nvSpPr>
        <p:spPr>
          <a:xfrm>
            <a:off x="5591174" y="1681165"/>
            <a:ext cx="6601968" cy="3713607"/>
          </a:xfrm>
          <a:prstGeom prst="roundRect">
            <a:avLst>
              <a:gd name="adj" fmla="val 3942"/>
            </a:avLst>
          </a:prstGeom>
          <a:blipFill>
            <a:blip r:embed="rId3"/>
            <a:stretch>
              <a:fillRect/>
            </a:stretch>
          </a:blipFill>
          <a:ln w="254000">
            <a:gradFill flip="none" rotWithShape="1">
              <a:gsLst>
                <a:gs pos="0">
                  <a:srgbClr val="FFFFFF"/>
                </a:gs>
                <a:gs pos="100000">
                  <a:srgbClr val="F2F2F2"/>
                </a:gs>
              </a:gsLst>
              <a:lin ang="2700000" scaled="1"/>
              <a:tileRect/>
            </a:gradFill>
          </a:ln>
          <a:effectLst>
            <a:outerShdw blurRad="127000" dist="63500" dir="2700000" algn="ctr" rotWithShape="0">
              <a:srgbClr val="000000">
                <a:alpha val="25000"/>
              </a:srgbClr>
            </a:outerShdw>
          </a:effectLst>
        </p:spPr>
        <p:txBody>
          <a:bodyPr tIns="1005840">
            <a:noAutofit/>
          </a:bodyPr>
          <a:lstStyle>
            <a:lvl1pPr marL="0" indent="0" algn="ctr">
              <a:buNone/>
              <a:defRPr sz="1400">
                <a:solidFill>
                  <a:srgbClr val="000000"/>
                </a:solidFill>
                <a:latin typeface="+mj-lt"/>
              </a:defRPr>
            </a:lvl1pPr>
          </a:lstStyle>
          <a:p>
            <a:r>
              <a:rPr lang="en-US"/>
              <a:t>Drag and drop your</a:t>
            </a:r>
            <a:br>
              <a:rPr lang="en-US"/>
            </a:br>
            <a:r>
              <a:rPr lang="en-US"/>
              <a:t>photo here or click or</a:t>
            </a:r>
            <a:br>
              <a:rPr lang="en-US"/>
            </a:br>
            <a:r>
              <a:rPr lang="en-US"/>
              <a:t>tap icon below to insert</a:t>
            </a:r>
          </a:p>
        </p:txBody>
      </p:sp>
    </p:spTree>
    <p:extLst>
      <p:ext uri="{BB962C8B-B14F-4D97-AF65-F5344CB8AC3E}">
        <p14:creationId xmlns:p14="http://schemas.microsoft.com/office/powerpoint/2010/main" val="3903476567"/>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pos="2987">
          <p15:clr>
            <a:srgbClr val="FBAE40"/>
          </p15:clr>
        </p15:guide>
        <p15:guide id="4" orient="horz" pos="1276">
          <p15:clr>
            <a:srgbClr val="FBAE40"/>
          </p15:clr>
        </p15:guide>
        <p15:guide id="5" orient="horz" pos="901">
          <p15:clr>
            <a:srgbClr val="FBAE40"/>
          </p15:clr>
        </p15:guide>
      </p15:sldGuideLst>
    </p:ext>
  </p:extLst>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Mobile Screensho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AE75E-50C6-99BB-0848-95941F7B34C7}"/>
              </a:ext>
            </a:extLst>
          </p:cNvPr>
          <p:cNvSpPr>
            <a:spLocks noGrp="1"/>
          </p:cNvSpPr>
          <p:nvPr>
            <p:ph type="title"/>
          </p:nvPr>
        </p:nvSpPr>
        <p:spPr>
          <a:xfrm>
            <a:off x="588263" y="457200"/>
            <a:ext cx="4926712" cy="553998"/>
          </a:xfrm>
        </p:spPr>
        <p:txBody>
          <a:bodyPr/>
          <a:lstStyle/>
          <a:p>
            <a:r>
              <a:rPr lang="en-US"/>
              <a:t>Click to edit Master title style</a:t>
            </a:r>
          </a:p>
        </p:txBody>
      </p:sp>
      <p:sp>
        <p:nvSpPr>
          <p:cNvPr id="6" name="Text Placeholder 5">
            <a:extLst>
              <a:ext uri="{FF2B5EF4-FFF2-40B4-BE49-F238E27FC236}">
                <a16:creationId xmlns:a16="http://schemas.microsoft.com/office/drawing/2014/main" id="{5B232AC0-B16F-5C51-D13C-BDEF058EC2DB}"/>
              </a:ext>
            </a:extLst>
          </p:cNvPr>
          <p:cNvSpPr>
            <a:spLocks noGrp="1"/>
          </p:cNvSpPr>
          <p:nvPr>
            <p:ph type="body" sz="quarter" idx="10"/>
          </p:nvPr>
        </p:nvSpPr>
        <p:spPr>
          <a:xfrm>
            <a:off x="584199" y="2025650"/>
            <a:ext cx="4930775" cy="4243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descr="This photo is a 'placeholder' only. Drag or drop your photo here, or click and tap the center to insert a photo.">
            <a:extLst>
              <a:ext uri="{FF2B5EF4-FFF2-40B4-BE49-F238E27FC236}">
                <a16:creationId xmlns:a16="http://schemas.microsoft.com/office/drawing/2014/main" id="{560D4059-8C07-7C46-13EE-577BE9B28E67}"/>
              </a:ext>
            </a:extLst>
          </p:cNvPr>
          <p:cNvSpPr>
            <a:spLocks noGrp="1"/>
          </p:cNvSpPr>
          <p:nvPr>
            <p:ph type="pic" sz="quarter" idx="11" hasCustomPrompt="1"/>
          </p:nvPr>
        </p:nvSpPr>
        <p:spPr>
          <a:xfrm>
            <a:off x="7543802" y="843604"/>
            <a:ext cx="2383621" cy="5166360"/>
          </a:xfrm>
          <a:prstGeom prst="roundRect">
            <a:avLst>
              <a:gd name="adj" fmla="val 3755"/>
            </a:avLst>
          </a:prstGeom>
          <a:blipFill>
            <a:blip r:embed="rId3"/>
            <a:stretch>
              <a:fillRect/>
            </a:stretch>
          </a:blipFill>
          <a:ln w="254000">
            <a:gradFill>
              <a:gsLst>
                <a:gs pos="0">
                  <a:srgbClr val="FFFFFF"/>
                </a:gs>
                <a:gs pos="100000">
                  <a:srgbClr val="F2F2F2"/>
                </a:gs>
              </a:gsLst>
              <a:lin ang="2700000" scaled="0"/>
            </a:gradFill>
          </a:ln>
          <a:effectLst>
            <a:outerShdw blurRad="127000" dist="63500" dir="2700000" algn="ctr" rotWithShape="0">
              <a:srgbClr val="000000">
                <a:alpha val="25000"/>
              </a:srgbClr>
            </a:outerShdw>
          </a:effectLst>
        </p:spPr>
        <p:txBody>
          <a:bodyPr bIns="1005840" anchor="ctr" anchorCtr="0">
            <a:noAutofit/>
          </a:bodyPr>
          <a:lstStyle>
            <a:lvl1pPr marL="0" indent="0" algn="ctr">
              <a:buNone/>
              <a:defRPr sz="1200">
                <a:solidFill>
                  <a:srgbClr val="FFFFFF"/>
                </a:solidFill>
                <a:latin typeface="+mj-lt"/>
              </a:defRPr>
            </a:lvl1pPr>
          </a:lstStyle>
          <a:p>
            <a:r>
              <a:rPr lang="en-US"/>
              <a:t>Drag and drop your photo</a:t>
            </a:r>
            <a:br>
              <a:rPr lang="en-US"/>
            </a:br>
            <a:r>
              <a:rPr lang="en-US"/>
              <a:t>here or click or tap icon</a:t>
            </a:r>
            <a:br>
              <a:rPr lang="en-US"/>
            </a:br>
            <a:r>
              <a:rPr lang="en-US"/>
              <a:t>below to insert</a:t>
            </a:r>
          </a:p>
        </p:txBody>
      </p:sp>
    </p:spTree>
    <p:extLst>
      <p:ext uri="{BB962C8B-B14F-4D97-AF65-F5344CB8AC3E}">
        <p14:creationId xmlns:p14="http://schemas.microsoft.com/office/powerpoint/2010/main" val="3730273982"/>
      </p:ext>
    </p:extLst>
  </p:cSld>
  <p:clrMapOvr>
    <a:masterClrMapping/>
  </p:clrMapOvr>
  <p:transition>
    <p:fade/>
  </p:transition>
  <p:extLst>
    <p:ext uri="{DCECCB84-F9BA-43D5-87BE-67443E8EF086}">
      <p15:sldGuideLst xmlns:p15="http://schemas.microsoft.com/office/powerpoint/2012/main">
        <p15:guide id="2" pos="3840">
          <p15:clr>
            <a:srgbClr val="FBAE40"/>
          </p15:clr>
        </p15:guide>
        <p15:guide id="3" pos="3474">
          <p15:clr>
            <a:srgbClr val="FBAE40"/>
          </p15:clr>
        </p15:guide>
        <p15:guide id="4" orient="horz" pos="1276">
          <p15:clr>
            <a:srgbClr val="FBAE40"/>
          </p15:clr>
        </p15:guide>
        <p15:guide id="5" orient="horz" pos="901">
          <p15:clr>
            <a:srgbClr val="FBAE40"/>
          </p15:clr>
        </p15:guide>
      </p15:sldGuideLst>
    </p:ext>
  </p:extLst>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981003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574506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Section 1">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41391"/>
            <a:ext cx="9144000" cy="609398"/>
          </a:xfrm>
          <a:noFill/>
        </p:spPr>
        <p:txBody>
          <a:bodyPr lIns="0" tIns="0" rIns="0" bIns="0" anchor="b" anchorCtr="0">
            <a:spAutoFit/>
          </a:bodyPr>
          <a:lstStyle>
            <a:lvl1pPr algn="l" defTabSz="932742" rtl="0" eaLnBrk="1" latinLnBrk="0" hangingPunct="1">
              <a:lnSpc>
                <a:spcPct val="90000"/>
              </a:lnSpc>
              <a:spcBef>
                <a:spcPct val="0"/>
              </a:spcBef>
              <a:buNone/>
              <a:defRPr lang="en-US" sz="4400" b="0" kern="1200" cap="none" spc="-50" baseline="0" dirty="0">
                <a:ln w="3175">
                  <a:noFill/>
                </a:ln>
                <a:gradFill>
                  <a:gsLst>
                    <a:gs pos="90000">
                      <a:srgbClr val="FFEF86"/>
                    </a:gs>
                    <a:gs pos="50000">
                      <a:srgbClr val="75C5A6"/>
                    </a:gs>
                    <a:gs pos="10000">
                      <a:srgbClr val="28AFE9"/>
                    </a:gs>
                  </a:gsLst>
                  <a:lin ang="14400000" scaled="0"/>
                </a:gradFill>
                <a:effectLst/>
                <a:latin typeface="Segoe UI Semilight" panose="020B0402040204020203" pitchFamily="34" charset="0"/>
                <a:ea typeface="+mn-ea"/>
                <a:cs typeface="Segoe UI Semilight" panose="020B0402040204020203" pitchFamily="34" charset="0"/>
              </a:defRPr>
            </a:lvl1pPr>
          </a:lstStyle>
          <a:p>
            <a:r>
              <a:rPr lang="en-US"/>
              <a:t>Section title</a:t>
            </a:r>
          </a:p>
        </p:txBody>
      </p:sp>
    </p:spTree>
    <p:extLst>
      <p:ext uri="{BB962C8B-B14F-4D97-AF65-F5344CB8AC3E}">
        <p14:creationId xmlns:p14="http://schemas.microsoft.com/office/powerpoint/2010/main" val="2544980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861774"/>
          </a:xfrm>
        </p:spPr>
        <p:txBody>
          <a:bodyPr/>
          <a:lstStyle>
            <a:lvl1pPr marL="0" indent="0">
              <a:buNone/>
              <a:defRPr sz="28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0813914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945652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8331135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0997994"/>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29575099"/>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02140527"/>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60836427"/>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95273427"/>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307777"/>
          </a:xfrm>
        </p:spPr>
        <p:txBody>
          <a:bodyPr/>
          <a:lstStyle>
            <a:lvl1pPr marL="0" indent="0" algn="l">
              <a:spcBef>
                <a:spcPts val="0"/>
              </a:spcBef>
              <a:buNone/>
              <a:defRPr sz="20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307777"/>
          </a:xfrm>
        </p:spPr>
        <p:txBody>
          <a:bodyPr/>
          <a:lstStyle>
            <a:lvl1pPr marL="0" indent="0" algn="l">
              <a:spcBef>
                <a:spcPts val="0"/>
              </a:spcBef>
              <a:buNone/>
              <a:defRPr sz="20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7700478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307777"/>
          </a:xfrm>
        </p:spPr>
        <p:txBody>
          <a:bodyPr/>
          <a:lstStyle>
            <a:lvl1pPr marL="0" indent="0" algn="l">
              <a:spcBef>
                <a:spcPts val="0"/>
              </a:spcBef>
              <a:buNone/>
              <a:defRPr sz="20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307777"/>
          </a:xfrm>
        </p:spPr>
        <p:txBody>
          <a:bodyPr/>
          <a:lstStyle>
            <a:lvl1pPr marL="0" indent="0" algn="l">
              <a:spcBef>
                <a:spcPts val="0"/>
              </a:spcBef>
              <a:buNone/>
              <a:defRPr sz="20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307777"/>
          </a:xfrm>
        </p:spPr>
        <p:txBody>
          <a:bodyPr/>
          <a:lstStyle>
            <a:lvl1pPr marL="0" indent="0" algn="l">
              <a:spcBef>
                <a:spcPts val="0"/>
              </a:spcBef>
              <a:buNone/>
              <a:defRPr sz="20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97513503"/>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Section 2">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41391"/>
            <a:ext cx="9144000" cy="609398"/>
          </a:xfrm>
          <a:noFill/>
        </p:spPr>
        <p:txBody>
          <a:bodyPr lIns="0" tIns="0" rIns="0" bIns="0" anchor="b" anchorCtr="0">
            <a:spAutoFit/>
          </a:bodyPr>
          <a:lstStyle>
            <a:lvl1pPr algn="l" defTabSz="932742" rtl="0" eaLnBrk="1" latinLnBrk="0" hangingPunct="1">
              <a:lnSpc>
                <a:spcPct val="90000"/>
              </a:lnSpc>
              <a:spcBef>
                <a:spcPct val="0"/>
              </a:spcBef>
              <a:buNone/>
              <a:defRPr lang="en-US" sz="4400" b="0" kern="1200" cap="none" spc="-50" baseline="0" dirty="0">
                <a:ln w="3175">
                  <a:noFill/>
                </a:ln>
                <a:gradFill>
                  <a:gsLst>
                    <a:gs pos="90000">
                      <a:srgbClr val="FFEF86"/>
                    </a:gs>
                    <a:gs pos="10000">
                      <a:srgbClr val="1CD278"/>
                    </a:gs>
                  </a:gsLst>
                  <a:lin ang="14400000" scaled="0"/>
                </a:gradFill>
                <a:effectLst/>
                <a:latin typeface="Segoe UI Semilight" panose="020B0402040204020203" pitchFamily="34" charset="0"/>
                <a:ea typeface="+mn-ea"/>
                <a:cs typeface="Segoe UI Semilight" panose="020B0402040204020203" pitchFamily="34" charset="0"/>
              </a:defRPr>
            </a:lvl1pPr>
          </a:lstStyle>
          <a:p>
            <a:r>
              <a:rPr lang="en-US"/>
              <a:t>Section title</a:t>
            </a:r>
          </a:p>
        </p:txBody>
      </p:sp>
    </p:spTree>
    <p:extLst>
      <p:ext uri="{BB962C8B-B14F-4D97-AF65-F5344CB8AC3E}">
        <p14:creationId xmlns:p14="http://schemas.microsoft.com/office/powerpoint/2010/main" val="40891653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615553"/>
          </a:xfrm>
        </p:spPr>
        <p:txBody>
          <a:bodyPr/>
          <a:lstStyle>
            <a:lvl1pPr marL="0" indent="0" algn="l">
              <a:spcBef>
                <a:spcPts val="0"/>
              </a:spcBef>
              <a:buNone/>
              <a:defRPr sz="20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615553"/>
          </a:xfrm>
        </p:spPr>
        <p:txBody>
          <a:bodyPr/>
          <a:lstStyle>
            <a:lvl1pPr marL="0" indent="0" algn="l">
              <a:spcBef>
                <a:spcPts val="0"/>
              </a:spcBef>
              <a:buNone/>
              <a:defRPr sz="20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615553"/>
          </a:xfrm>
        </p:spPr>
        <p:txBody>
          <a:bodyPr/>
          <a:lstStyle>
            <a:lvl1pPr marL="0" indent="0" algn="l">
              <a:spcBef>
                <a:spcPts val="0"/>
              </a:spcBef>
              <a:buNone/>
              <a:defRPr sz="20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615553"/>
          </a:xfrm>
        </p:spPr>
        <p:txBody>
          <a:bodyPr/>
          <a:lstStyle>
            <a:lvl1pPr marL="0" indent="0" algn="l">
              <a:spcBef>
                <a:spcPts val="0"/>
              </a:spcBef>
              <a:buNone/>
              <a:defRPr sz="20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66133843"/>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307777"/>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307777"/>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5164558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9797403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6776456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1940127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1253766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3016847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2586820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25789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46738103"/>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Section 3">
    <p:bg>
      <p:bgPr>
        <a:solidFill>
          <a:srgbClr val="46366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41391"/>
            <a:ext cx="9144000" cy="609398"/>
          </a:xfrm>
          <a:noFill/>
        </p:spPr>
        <p:txBody>
          <a:bodyPr lIns="0" tIns="0" rIns="0" bIns="0" anchor="b" anchorCtr="0">
            <a:spAutoFit/>
          </a:bodyPr>
          <a:lstStyle>
            <a:lvl1pPr algn="l" defTabSz="932742" rtl="0" eaLnBrk="1" latinLnBrk="0" hangingPunct="1">
              <a:lnSpc>
                <a:spcPct val="90000"/>
              </a:lnSpc>
              <a:spcBef>
                <a:spcPct val="0"/>
              </a:spcBef>
              <a:buNone/>
              <a:defRPr lang="en-US" sz="4400" b="0" kern="1200" cap="none" spc="-50" baseline="0" dirty="0">
                <a:ln w="3175">
                  <a:noFill/>
                </a:ln>
                <a:gradFill>
                  <a:gsLst>
                    <a:gs pos="90000">
                      <a:srgbClr val="FFEF86"/>
                    </a:gs>
                    <a:gs pos="10000">
                      <a:srgbClr val="E535E5"/>
                    </a:gs>
                  </a:gsLst>
                  <a:lin ang="14400000" scaled="0"/>
                </a:gradFill>
                <a:effectLst/>
                <a:latin typeface="Segoe UI Semilight" panose="020B0402040204020203" pitchFamily="34" charset="0"/>
                <a:ea typeface="+mn-ea"/>
                <a:cs typeface="Segoe UI Semilight" panose="020B0402040204020203" pitchFamily="34" charset="0"/>
              </a:defRPr>
            </a:lvl1pPr>
          </a:lstStyle>
          <a:p>
            <a:r>
              <a:rPr lang="en-US"/>
              <a:t>Section title</a:t>
            </a:r>
          </a:p>
        </p:txBody>
      </p:sp>
    </p:spTree>
    <p:extLst>
      <p:ext uri="{BB962C8B-B14F-4D97-AF65-F5344CB8AC3E}">
        <p14:creationId xmlns:p14="http://schemas.microsoft.com/office/powerpoint/2010/main" val="407741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340125857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Developer Code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06436073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Code Bottom">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46513256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Code Top">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40611282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Code Right s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40552552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Code Left sde">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97085069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Closing logo slide">
    <p:bg>
      <p:bgPr>
        <a:gradFill flip="none" rotWithShape="1">
          <a:gsLst>
            <a:gs pos="10000">
              <a:srgbClr val="254252"/>
            </a:gs>
            <a:gs pos="90000">
              <a:srgbClr val="00A389"/>
            </a:gs>
          </a:gsLst>
          <a:lin ang="2700000" scaled="0"/>
          <a:tileRect/>
        </a:gradFill>
        <a:effectLst/>
      </p:bgPr>
    </p:bg>
    <p:spTree>
      <p:nvGrpSpPr>
        <p:cNvPr id="1" name=""/>
        <p:cNvGrpSpPr/>
        <p:nvPr/>
      </p:nvGrpSpPr>
      <p:grpSpPr>
        <a:xfrm>
          <a:off x="0" y="0"/>
          <a:ext cx="0" cy="0"/>
          <a:chOff x="0" y="0"/>
          <a:chExt cx="0" cy="0"/>
        </a:xfrm>
      </p:grpSpPr>
      <p:pic>
        <p:nvPicPr>
          <p:cNvPr id="4" name="Microsoft Viva logo" descr="Microsoft Viva logo">
            <a:extLst>
              <a:ext uri="{FF2B5EF4-FFF2-40B4-BE49-F238E27FC236}">
                <a16:creationId xmlns:a16="http://schemas.microsoft.com/office/drawing/2014/main" id="{74C769AE-BECE-4486-17CA-6450807141C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invGray">
          <a:xfrm>
            <a:off x="582042" y="586071"/>
            <a:ext cx="1885696" cy="292608"/>
          </a:xfrm>
          <a:prstGeom prst="rect">
            <a:avLst/>
          </a:prstGeom>
        </p:spPr>
      </p:pic>
      <p:sp>
        <p:nvSpPr>
          <p:cNvPr id="3" name="Title 2">
            <a:extLst>
              <a:ext uri="{FF2B5EF4-FFF2-40B4-BE49-F238E27FC236}">
                <a16:creationId xmlns:a16="http://schemas.microsoft.com/office/drawing/2014/main" id="{C2EDE96F-7980-35CB-4496-0A7233005F51}"/>
              </a:ext>
            </a:extLst>
          </p:cNvPr>
          <p:cNvSpPr>
            <a:spLocks noGrp="1"/>
          </p:cNvSpPr>
          <p:nvPr>
            <p:ph type="title" hasCustomPrompt="1"/>
          </p:nvPr>
        </p:nvSpPr>
        <p:spPr>
          <a:xfrm>
            <a:off x="584200" y="2873681"/>
            <a:ext cx="9144000" cy="677108"/>
          </a:xfrm>
        </p:spPr>
        <p:txBody>
          <a:bodyPr anchor="b" anchorCtr="0"/>
          <a:lstStyle>
            <a:lvl1pPr>
              <a:defRPr sz="4400">
                <a:solidFill>
                  <a:schemeClr val="tx1"/>
                </a:solidFill>
                <a:latin typeface="Segoe UI Semilight" panose="020B0402040204020203" pitchFamily="34" charset="0"/>
                <a:cs typeface="Segoe UI Semilight" panose="020B0402040204020203" pitchFamily="34" charset="0"/>
              </a:defRPr>
            </a:lvl1pPr>
          </a:lstStyle>
          <a:p>
            <a:r>
              <a:rPr lang="en-US"/>
              <a:t>Thank you</a:t>
            </a:r>
          </a:p>
        </p:txBody>
      </p:sp>
      <p:sp>
        <p:nvSpPr>
          <p:cNvPr id="5" name="Text Placeholder 4">
            <a:extLst>
              <a:ext uri="{FF2B5EF4-FFF2-40B4-BE49-F238E27FC236}">
                <a16:creationId xmlns:a16="http://schemas.microsoft.com/office/drawing/2014/main" id="{9AA3F035-7468-E4EC-FC47-1ADAA135E207}"/>
              </a:ext>
            </a:extLst>
          </p:cNvPr>
          <p:cNvSpPr>
            <a:spLocks noGrp="1"/>
          </p:cNvSpPr>
          <p:nvPr>
            <p:ph type="body" sz="quarter" idx="12" hasCustomPrompt="1"/>
          </p:nvPr>
        </p:nvSpPr>
        <p:spPr>
          <a:xfrm>
            <a:off x="582042" y="3962400"/>
            <a:ext cx="9144000"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Name</a:t>
            </a:r>
          </a:p>
        </p:txBody>
      </p:sp>
      <p:sp>
        <p:nvSpPr>
          <p:cNvPr id="6" name="Text Placeholder 4">
            <a:extLst>
              <a:ext uri="{FF2B5EF4-FFF2-40B4-BE49-F238E27FC236}">
                <a16:creationId xmlns:a16="http://schemas.microsoft.com/office/drawing/2014/main" id="{75611570-5588-E293-E5C8-BFB862DD045F}"/>
              </a:ext>
            </a:extLst>
          </p:cNvPr>
          <p:cNvSpPr>
            <a:spLocks noGrp="1"/>
          </p:cNvSpPr>
          <p:nvPr>
            <p:ph type="body" sz="quarter" idx="14" hasCustomPrompt="1"/>
          </p:nvPr>
        </p:nvSpPr>
        <p:spPr>
          <a:xfrm>
            <a:off x="584200" y="4261494"/>
            <a:ext cx="9144000"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Contact information</a:t>
            </a:r>
          </a:p>
        </p:txBody>
      </p:sp>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spTree>
    <p:extLst>
      <p:ext uri="{BB962C8B-B14F-4D97-AF65-F5344CB8AC3E}">
        <p14:creationId xmlns:p14="http://schemas.microsoft.com/office/powerpoint/2010/main" val="429428560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Closing Logo with Photo">
    <p:bg>
      <p:bgPr>
        <a:solidFill>
          <a:srgbClr val="2A446F"/>
        </a:solidFill>
        <a:effectLst/>
      </p:bgPr>
    </p:bg>
    <p:spTree>
      <p:nvGrpSpPr>
        <p:cNvPr id="1" name=""/>
        <p:cNvGrpSpPr/>
        <p:nvPr/>
      </p:nvGrpSpPr>
      <p:grpSpPr>
        <a:xfrm>
          <a:off x="0" y="0"/>
          <a:ext cx="0" cy="0"/>
          <a:chOff x="0" y="0"/>
          <a:chExt cx="0" cy="0"/>
        </a:xfrm>
      </p:grpSpPr>
      <p:pic>
        <p:nvPicPr>
          <p:cNvPr id="7" name="Microsoft Viva logo" descr="Microsoft Viva logo">
            <a:extLst>
              <a:ext uri="{FF2B5EF4-FFF2-40B4-BE49-F238E27FC236}">
                <a16:creationId xmlns:a16="http://schemas.microsoft.com/office/drawing/2014/main" id="{791184DA-6F80-5308-6385-0E294D6B795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invGray">
          <a:xfrm>
            <a:off x="582042"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873681"/>
            <a:ext cx="4167887" cy="677108"/>
          </a:xfrm>
        </p:spPr>
        <p:txBody>
          <a:bodyPr wrap="square" anchor="b" anchorCtr="0">
            <a:spAutoFit/>
          </a:bodyPr>
          <a:lstStyle>
            <a:lvl1pPr marL="0" algn="l" defTabSz="932742" rtl="0" eaLnBrk="1" latinLnBrk="0" hangingPunct="1">
              <a:lnSpc>
                <a:spcPct val="100000"/>
              </a:lnSpc>
              <a:spcBef>
                <a:spcPct val="0"/>
              </a:spcBef>
              <a:buNone/>
              <a:defRPr lang="en-US" sz="4400" b="0" kern="1200" cap="none" spc="-5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Thank you</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4" name="Text Placeholder 3">
            <a:extLst>
              <a:ext uri="{FF2B5EF4-FFF2-40B4-BE49-F238E27FC236}">
                <a16:creationId xmlns:a16="http://schemas.microsoft.com/office/drawing/2014/main" id="{8C4598A3-3158-55CB-9A6D-7264D56AF02B}"/>
              </a:ext>
            </a:extLst>
          </p:cNvPr>
          <p:cNvSpPr>
            <a:spLocks noGrp="1"/>
          </p:cNvSpPr>
          <p:nvPr>
            <p:ph type="body" sz="quarter" idx="14" hasCustomPrompt="1"/>
          </p:nvPr>
        </p:nvSpPr>
        <p:spPr>
          <a:xfrm>
            <a:off x="584200" y="4261494"/>
            <a:ext cx="4162425"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Company or other information</a:t>
            </a:r>
          </a:p>
        </p:txBody>
      </p:sp>
      <p:sp>
        <p:nvSpPr>
          <p:cNvPr id="10" name="Picture Placeholder 9" descr="This photo is a 'placeholder' only. Drag or drop your photo here, or click and tap the center to insert a photo.">
            <a:extLst>
              <a:ext uri="{FF2B5EF4-FFF2-40B4-BE49-F238E27FC236}">
                <a16:creationId xmlns:a16="http://schemas.microsoft.com/office/drawing/2014/main" id="{937F71D9-5FA1-DECE-2721-B0416707CF7A}"/>
              </a:ext>
            </a:extLst>
          </p:cNvPr>
          <p:cNvSpPr>
            <a:spLocks noGrp="1"/>
          </p:cNvSpPr>
          <p:nvPr>
            <p:ph type="pic" sz="quarter" idx="13"/>
          </p:nvPr>
        </p:nvSpPr>
        <p:spPr>
          <a:xfrm>
            <a:off x="5326063" y="0"/>
            <a:ext cx="6865937" cy="6858000"/>
          </a:xfrm>
          <a:blipFill dpi="0" rotWithShape="1">
            <a:blip r:embed="rId4"/>
            <a:srcRect/>
            <a:tile tx="0" ty="0" sx="100000" sy="100000" flip="none" algn="tl"/>
          </a:blipFill>
        </p:spPr>
        <p:txBody>
          <a:bodyPr/>
          <a:lstStyle>
            <a:lvl1pPr marL="0" indent="0">
              <a:buNone/>
              <a:defRPr>
                <a:noFill/>
              </a:defRPr>
            </a:lvl1pPr>
          </a:lstStyle>
          <a:p>
            <a:r>
              <a:rPr lang="en-US"/>
              <a:t>Click icon to add picture</a:t>
            </a:r>
          </a:p>
        </p:txBody>
      </p:sp>
      <p:sp>
        <p:nvSpPr>
          <p:cNvPr id="8" name="Text Box 3" descr="This is a copyright notice that should be included on the final slide.">
            <a:extLst>
              <a:ext uri="{FF2B5EF4-FFF2-40B4-BE49-F238E27FC236}">
                <a16:creationId xmlns:a16="http://schemas.microsoft.com/office/drawing/2014/main" id="{8CA58C26-DE72-1729-C4F7-9FDC215F0E96}"/>
              </a:ext>
            </a:extLst>
          </p:cNvPr>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spTree>
    <p:extLst>
      <p:ext uri="{BB962C8B-B14F-4D97-AF65-F5344CB8AC3E}">
        <p14:creationId xmlns:p14="http://schemas.microsoft.com/office/powerpoint/2010/main" val="12059484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19034679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359.xml><?xml version="1.0" encoding="utf-8"?>
<p:sldLayout xmlns:a="http://schemas.openxmlformats.org/drawingml/2006/main" xmlns:r="http://schemas.openxmlformats.org/officeDocument/2006/relationships" xmlns:p="http://schemas.openxmlformats.org/presentationml/2006/main" userDrawn="1">
  <p:cSld name="Screenshot_Connection">
    <p:bg>
      <p:bgPr>
        <a:solidFill>
          <a:srgbClr val="F2F2F2"/>
        </a:solidFill>
        <a:effectLst/>
      </p:bgPr>
    </p:bg>
    <p:spTree>
      <p:nvGrpSpPr>
        <p:cNvPr id="1" name=""/>
        <p:cNvGrpSpPr/>
        <p:nvPr/>
      </p:nvGrpSpPr>
      <p:grpSpPr>
        <a:xfrm>
          <a:off x="0" y="0"/>
          <a:ext cx="0" cy="0"/>
          <a:chOff x="0" y="0"/>
          <a:chExt cx="0" cy="0"/>
        </a:xfrm>
      </p:grpSpPr>
      <p:pic>
        <p:nvPicPr>
          <p:cNvPr id="4" name="Picture 3" descr="A close-up of a toothbrush&#10;&#10;Description automatically generated with medium confidence">
            <a:extLst>
              <a:ext uri="{FF2B5EF4-FFF2-40B4-BE49-F238E27FC236}">
                <a16:creationId xmlns:a16="http://schemas.microsoft.com/office/drawing/2014/main" id="{7CED0F08-810D-C497-36A0-8C94FBE859FC}"/>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6882061" y="-1"/>
            <a:ext cx="5309939" cy="6858001"/>
          </a:xfrm>
          <a:prstGeom prst="rect">
            <a:avLst/>
          </a:prstGeom>
        </p:spPr>
      </p:pic>
      <p:sp>
        <p:nvSpPr>
          <p:cNvPr id="6" name="Rectangle 5">
            <a:extLst>
              <a:ext uri="{FF2B5EF4-FFF2-40B4-BE49-F238E27FC236}">
                <a16:creationId xmlns:a16="http://schemas.microsoft.com/office/drawing/2014/main" id="{47C84E5E-31EE-F51E-42F7-9E99BCBE843D}"/>
              </a:ext>
            </a:extLst>
          </p:cNvPr>
          <p:cNvSpPr/>
          <p:nvPr userDrawn="1"/>
        </p:nvSpPr>
        <p:spPr bwMode="auto">
          <a:xfrm>
            <a:off x="5512777" y="0"/>
            <a:ext cx="6679220" cy="6858000"/>
          </a:xfrm>
          <a:prstGeom prst="rect">
            <a:avLst/>
          </a:prstGeom>
          <a:gradFill>
            <a:gsLst>
              <a:gs pos="0">
                <a:srgbClr val="CED8DB">
                  <a:alpha val="0"/>
                </a:srgbClr>
              </a:gs>
              <a:gs pos="69000">
                <a:srgbClr val="F2F2F2"/>
              </a:gs>
            </a:gsLst>
            <a:lin ang="108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2998331645"/>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41391"/>
            <a:ext cx="9144000" cy="609398"/>
          </a:xfrm>
          <a:noFill/>
        </p:spPr>
        <p:txBody>
          <a:bodyPr lIns="0" tIns="0" rIns="0" bIns="0" anchor="b" anchorCtr="0">
            <a:spAutoFit/>
          </a:bodyPr>
          <a:lstStyle>
            <a:lvl1pPr algn="l" defTabSz="932742" rtl="0" eaLnBrk="1" latinLnBrk="0" hangingPunct="1">
              <a:lnSpc>
                <a:spcPct val="90000"/>
              </a:lnSpc>
              <a:spcBef>
                <a:spcPct val="0"/>
              </a:spcBef>
              <a:buNone/>
              <a:defRPr lang="en-US" sz="4400" b="0" kern="1200" cap="none" spc="-5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Section title</a:t>
            </a:r>
          </a:p>
        </p:txBody>
      </p:sp>
    </p:spTree>
    <p:extLst>
      <p:ext uri="{BB962C8B-B14F-4D97-AF65-F5344CB8AC3E}">
        <p14:creationId xmlns:p14="http://schemas.microsoft.com/office/powerpoint/2010/main" val="1941770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360.xml><?xml version="1.0" encoding="utf-8"?>
<p:sldLayout xmlns:a="http://schemas.openxmlformats.org/drawingml/2006/main" xmlns:r="http://schemas.openxmlformats.org/officeDocument/2006/relationships" xmlns:p="http://schemas.openxmlformats.org/presentationml/2006/main" userDrawn="1">
  <p:cSld name="Microsoft Viva overview">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24F423-B000-402B-C4E3-1BF744B517AD}"/>
              </a:ext>
              <a:ext uri="{C183D7F6-B498-43B3-948B-1728B52AA6E4}">
                <adec:decorative xmlns:adec="http://schemas.microsoft.com/office/drawing/2017/decorative" val="1"/>
              </a:ext>
            </a:extLst>
          </p:cNvPr>
          <p:cNvPicPr>
            <a:picLocks noChangeAspect="1"/>
          </p:cNvPicPr>
          <p:nvPr userDrawn="1"/>
        </p:nvPicPr>
        <p:blipFill rotWithShape="1">
          <a:blip r:embed="rId2" cstate="hqprint">
            <a:alphaModFix amt="70000"/>
            <a:extLst>
              <a:ext uri="{28A0092B-C50C-407E-A947-70E740481C1C}">
                <a14:useLocalDpi xmlns:a14="http://schemas.microsoft.com/office/drawing/2010/main"/>
              </a:ext>
            </a:extLst>
          </a:blip>
          <a:srcRect/>
          <a:stretch/>
        </p:blipFill>
        <p:spPr>
          <a:xfrm>
            <a:off x="1566289" y="0"/>
            <a:ext cx="10625711" cy="6858000"/>
          </a:xfrm>
          <a:prstGeom prst="rect">
            <a:avLst/>
          </a:prstGeom>
        </p:spPr>
      </p:pic>
      <p:sp>
        <p:nvSpPr>
          <p:cNvPr id="4" name="Rectangle 3">
            <a:extLst>
              <a:ext uri="{FF2B5EF4-FFF2-40B4-BE49-F238E27FC236}">
                <a16:creationId xmlns:a16="http://schemas.microsoft.com/office/drawing/2014/main" id="{644F9EEE-295F-3209-C1FC-2519BCB4139C}"/>
              </a:ext>
            </a:extLst>
          </p:cNvPr>
          <p:cNvSpPr/>
          <p:nvPr userDrawn="1"/>
        </p:nvSpPr>
        <p:spPr bwMode="auto">
          <a:xfrm rot="10800000" flipH="1">
            <a:off x="1" y="0"/>
            <a:ext cx="3255817" cy="6858000"/>
          </a:xfrm>
          <a:prstGeom prst="rect">
            <a:avLst/>
          </a:prstGeom>
          <a:gradFill>
            <a:gsLst>
              <a:gs pos="0">
                <a:srgbClr val="F8F5EF"/>
              </a:gs>
              <a:gs pos="100000">
                <a:srgbClr val="F2F2F2"/>
              </a:gs>
            </a:gsLst>
            <a:lin ang="108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3974587363"/>
      </p:ext>
    </p:extLst>
  </p:cSld>
  <p:clrMapOvr>
    <a:masterClrMapping/>
  </p:clrMapOvr>
  <p:transition>
    <p:fade/>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userDrawn="1">
  <p:cSld name="Feature slid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4201" y="457200"/>
            <a:ext cx="3683000" cy="1107996"/>
          </a:xfrm>
        </p:spPr>
        <p:txBody>
          <a:bodyPr wrap="square" anchor="t" anchorCtr="0">
            <a:spAutoFit/>
          </a:bodyPr>
          <a:lstStyle>
            <a:lvl1pPr>
              <a:defRPr sz="3600">
                <a:solidFill>
                  <a:schemeClr val="tx1"/>
                </a:solidFill>
              </a:defRPr>
            </a:lvl1pPr>
          </a:lstStyle>
          <a:p>
            <a:r>
              <a:rPr lang="en-US"/>
              <a:t>Click to edit Master title style</a:t>
            </a:r>
          </a:p>
        </p:txBody>
      </p:sp>
      <p:sp>
        <p:nvSpPr>
          <p:cNvPr id="4" name="Text Placeholder 3"/>
          <p:cNvSpPr>
            <a:spLocks noGrp="1"/>
          </p:cNvSpPr>
          <p:nvPr>
            <p:ph type="body" sz="quarter" idx="10"/>
          </p:nvPr>
        </p:nvSpPr>
        <p:spPr>
          <a:xfrm>
            <a:off x="584201" y="2971800"/>
            <a:ext cx="3682999" cy="603242"/>
          </a:xfrm>
        </p:spPr>
        <p:txBody>
          <a:bodyPr wrap="square" anchor="ctr" anchorCtr="0">
            <a:spAutoFit/>
          </a:bodyPr>
          <a:lstStyle>
            <a:lvl1pPr marL="0" indent="0">
              <a:spcBef>
                <a:spcPts val="1200"/>
              </a:spcBef>
              <a:buNone/>
              <a:defRPr sz="2000">
                <a:solidFill>
                  <a:schemeClr val="tx1"/>
                </a:solidFill>
              </a:defRPr>
            </a:lvl1pPr>
            <a:lvl2pPr marL="0" indent="0">
              <a:buNone/>
              <a:defRPr sz="1600"/>
            </a:lvl2pPr>
            <a:lvl3pPr marL="228600" indent="0">
              <a:buNone/>
              <a:defRPr/>
            </a:lvl3pPr>
            <a:lvl4pPr marL="457200" indent="0">
              <a:buNone/>
              <a:defRPr/>
            </a:lvl4pPr>
            <a:lvl5pPr marL="685800" indent="0">
              <a:buNone/>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45209200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872">
          <p15:clr>
            <a:srgbClr val="C35EA4"/>
          </p15:clr>
        </p15:guide>
        <p15:guide id="4" orient="horz" pos="1464">
          <p15:clr>
            <a:srgbClr val="C35EA4"/>
          </p15:clr>
        </p15:guide>
        <p15:guide id="5" pos="2688">
          <p15:clr>
            <a:srgbClr val="C35EA4"/>
          </p15:clr>
        </p15:guide>
        <p15:guide id="6" pos="5280">
          <p15:clr>
            <a:srgbClr val="FBAE40"/>
          </p15:clr>
        </p15:guide>
        <p15:guide id="7" orient="horz" pos="2160">
          <p15:clr>
            <a:srgbClr val="C35EA4"/>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Quot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05F7F2C-59A9-4E2B-034F-05B733194D6B}"/>
              </a:ext>
            </a:extLst>
          </p:cNvPr>
          <p:cNvSpPr>
            <a:spLocks noGrp="1"/>
          </p:cNvSpPr>
          <p:nvPr>
            <p:ph type="title" hasCustomPrompt="1"/>
          </p:nvPr>
        </p:nvSpPr>
        <p:spPr>
          <a:xfrm>
            <a:off x="369598" y="2941391"/>
            <a:ext cx="9356441" cy="609398"/>
          </a:xfrm>
          <a:noFill/>
        </p:spPr>
        <p:txBody>
          <a:bodyPr wrap="square" lIns="0" tIns="0" rIns="0" bIns="0" anchor="b" anchorCtr="0">
            <a:spAutoFit/>
          </a:bodyPr>
          <a:lstStyle>
            <a:lvl1pPr marL="155448" indent="-155448" algn="l" defTabSz="932742" rtl="0" eaLnBrk="1" latinLnBrk="0" hangingPunct="1">
              <a:lnSpc>
                <a:spcPct val="90000"/>
              </a:lnSpc>
              <a:spcBef>
                <a:spcPct val="0"/>
              </a:spcBef>
              <a:buNone/>
              <a:defRPr lang="en-US" sz="4400" b="0" kern="1200" cap="none" spc="-5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“Quote text”</a:t>
            </a:r>
          </a:p>
        </p:txBody>
      </p:sp>
      <p:sp>
        <p:nvSpPr>
          <p:cNvPr id="8" name="Text Placeholder 4">
            <a:extLst>
              <a:ext uri="{FF2B5EF4-FFF2-40B4-BE49-F238E27FC236}">
                <a16:creationId xmlns:a16="http://schemas.microsoft.com/office/drawing/2014/main" id="{49EC7442-9E8B-4375-C4B2-32309572DD61}"/>
              </a:ext>
            </a:extLst>
          </p:cNvPr>
          <p:cNvSpPr>
            <a:spLocks noGrp="1"/>
          </p:cNvSpPr>
          <p:nvPr>
            <p:ph type="body" sz="quarter" idx="12" hasCustomPrompt="1"/>
          </p:nvPr>
        </p:nvSpPr>
        <p:spPr>
          <a:xfrm>
            <a:off x="582042" y="3962400"/>
            <a:ext cx="9144000"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Name</a:t>
            </a:r>
          </a:p>
        </p:txBody>
      </p:sp>
      <p:sp>
        <p:nvSpPr>
          <p:cNvPr id="9" name="Text Placeholder 4">
            <a:extLst>
              <a:ext uri="{FF2B5EF4-FFF2-40B4-BE49-F238E27FC236}">
                <a16:creationId xmlns:a16="http://schemas.microsoft.com/office/drawing/2014/main" id="{342F6520-30B7-86E6-093E-6B72113BA534}"/>
              </a:ext>
            </a:extLst>
          </p:cNvPr>
          <p:cNvSpPr>
            <a:spLocks noGrp="1"/>
          </p:cNvSpPr>
          <p:nvPr>
            <p:ph type="body" sz="quarter" idx="14" hasCustomPrompt="1"/>
          </p:nvPr>
        </p:nvSpPr>
        <p:spPr>
          <a:xfrm>
            <a:off x="584200" y="4261494"/>
            <a:ext cx="9144000"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Company or position</a:t>
            </a:r>
          </a:p>
        </p:txBody>
      </p:sp>
    </p:spTree>
    <p:extLst>
      <p:ext uri="{BB962C8B-B14F-4D97-AF65-F5344CB8AC3E}">
        <p14:creationId xmlns:p14="http://schemas.microsoft.com/office/powerpoint/2010/main" val="204042837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60">
          <p15:clr>
            <a:srgbClr val="FBAE40"/>
          </p15:clr>
        </p15:guide>
        <p15:guide id="2" orient="horz" pos="1910">
          <p15:clr>
            <a:srgbClr val="FBAE40"/>
          </p15:clr>
        </p15:guide>
        <p15:guide id="3" orient="horz" pos="2506">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Quote with photo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05F7F2C-59A9-4E2B-034F-05B733194D6B}"/>
              </a:ext>
            </a:extLst>
          </p:cNvPr>
          <p:cNvSpPr>
            <a:spLocks noGrp="1"/>
          </p:cNvSpPr>
          <p:nvPr>
            <p:ph type="title" hasCustomPrompt="1"/>
          </p:nvPr>
        </p:nvSpPr>
        <p:spPr>
          <a:xfrm>
            <a:off x="4692313" y="2941391"/>
            <a:ext cx="6917075" cy="609398"/>
          </a:xfrm>
          <a:noFill/>
        </p:spPr>
        <p:txBody>
          <a:bodyPr vert="horz" wrap="square" lIns="0" tIns="0" rIns="0" bIns="0" rtlCol="0" anchor="b" anchorCtr="0">
            <a:spAutoFit/>
          </a:bodyPr>
          <a:lstStyle>
            <a:lvl1pPr marL="173736" indent="-173736">
              <a:defRPr lang="en-US" sz="4400" dirty="0">
                <a:latin typeface="Segoe UI Semilight" panose="020B0402040204020203" pitchFamily="34" charset="0"/>
                <a:cs typeface="Segoe UI Semilight" panose="020B0402040204020203" pitchFamily="34" charset="0"/>
              </a:defRPr>
            </a:lvl1pPr>
          </a:lstStyle>
          <a:p>
            <a:pPr marL="155448" lvl="0" indent="-155448">
              <a:lnSpc>
                <a:spcPct val="90000"/>
              </a:lnSpc>
            </a:pPr>
            <a:r>
              <a:rPr lang="en-US"/>
              <a:t>“Quote text”</a:t>
            </a:r>
          </a:p>
        </p:txBody>
      </p:sp>
      <p:sp>
        <p:nvSpPr>
          <p:cNvPr id="3" name="Picture Placeholder 9" descr="This photo is a 'placeholder' only. Drag or drop your photo here, or click and tap the center to insert a photo.">
            <a:extLst>
              <a:ext uri="{FF2B5EF4-FFF2-40B4-BE49-F238E27FC236}">
                <a16:creationId xmlns:a16="http://schemas.microsoft.com/office/drawing/2014/main" id="{F7FD632A-16A5-2492-41F4-7D9AB3D20436}"/>
              </a:ext>
            </a:extLst>
          </p:cNvPr>
          <p:cNvSpPr>
            <a:spLocks noGrp="1"/>
          </p:cNvSpPr>
          <p:nvPr>
            <p:ph type="pic" sz="quarter" idx="13"/>
          </p:nvPr>
        </p:nvSpPr>
        <p:spPr>
          <a:xfrm>
            <a:off x="584200" y="1643865"/>
            <a:ext cx="3741057" cy="3570270"/>
          </a:xfrm>
          <a:blipFill dpi="0" rotWithShape="1">
            <a:blip r:embed="rId3"/>
            <a:srcRect/>
            <a:tile tx="0" ty="0" sx="55000" sy="55000" flip="none" algn="tl"/>
          </a:blipFill>
        </p:spPr>
        <p:txBody>
          <a:bodyPr>
            <a:noAutofit/>
          </a:bodyPr>
          <a:lstStyle>
            <a:lvl1pPr marL="0" indent="0">
              <a:buNone/>
              <a:defRPr>
                <a:noFill/>
              </a:defRPr>
            </a:lvl1pPr>
          </a:lstStyle>
          <a:p>
            <a:r>
              <a:rPr lang="en-US"/>
              <a:t>Click icon to add picture</a:t>
            </a:r>
          </a:p>
        </p:txBody>
      </p:sp>
      <p:sp>
        <p:nvSpPr>
          <p:cNvPr id="8" name="Text Placeholder 4">
            <a:extLst>
              <a:ext uri="{FF2B5EF4-FFF2-40B4-BE49-F238E27FC236}">
                <a16:creationId xmlns:a16="http://schemas.microsoft.com/office/drawing/2014/main" id="{49EC7442-9E8B-4375-C4B2-32309572DD61}"/>
              </a:ext>
            </a:extLst>
          </p:cNvPr>
          <p:cNvSpPr>
            <a:spLocks noGrp="1"/>
          </p:cNvSpPr>
          <p:nvPr>
            <p:ph type="body" sz="quarter" idx="12" hasCustomPrompt="1"/>
          </p:nvPr>
        </p:nvSpPr>
        <p:spPr>
          <a:xfrm>
            <a:off x="4909456" y="3962400"/>
            <a:ext cx="6699932"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Name</a:t>
            </a:r>
          </a:p>
        </p:txBody>
      </p:sp>
      <p:sp>
        <p:nvSpPr>
          <p:cNvPr id="9" name="Text Placeholder 4">
            <a:extLst>
              <a:ext uri="{FF2B5EF4-FFF2-40B4-BE49-F238E27FC236}">
                <a16:creationId xmlns:a16="http://schemas.microsoft.com/office/drawing/2014/main" id="{342F6520-30B7-86E6-093E-6B72113BA534}"/>
              </a:ext>
            </a:extLst>
          </p:cNvPr>
          <p:cNvSpPr>
            <a:spLocks noGrp="1"/>
          </p:cNvSpPr>
          <p:nvPr>
            <p:ph type="body" sz="quarter" idx="14" hasCustomPrompt="1"/>
          </p:nvPr>
        </p:nvSpPr>
        <p:spPr>
          <a:xfrm>
            <a:off x="4909456" y="4261494"/>
            <a:ext cx="6699932"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Company or position</a:t>
            </a:r>
          </a:p>
        </p:txBody>
      </p:sp>
    </p:spTree>
    <p:extLst>
      <p:ext uri="{BB962C8B-B14F-4D97-AF65-F5344CB8AC3E}">
        <p14:creationId xmlns:p14="http://schemas.microsoft.com/office/powerpoint/2010/main" val="1088523340"/>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orient="horz" pos="1909">
          <p15:clr>
            <a:srgbClr val="FBAE40"/>
          </p15:clr>
        </p15:guide>
        <p15:guide id="3" orient="horz" pos="2506">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Screensho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AE75E-50C6-99BB-0848-95941F7B34C7}"/>
              </a:ext>
            </a:extLst>
          </p:cNvPr>
          <p:cNvSpPr>
            <a:spLocks noGrp="1"/>
          </p:cNvSpPr>
          <p:nvPr>
            <p:ph type="title"/>
          </p:nvPr>
        </p:nvSpPr>
        <p:spPr>
          <a:xfrm>
            <a:off x="588263" y="457200"/>
            <a:ext cx="4153600" cy="553998"/>
          </a:xfrm>
        </p:spPr>
        <p:txBody>
          <a:bodyPr/>
          <a:lstStyle/>
          <a:p>
            <a:r>
              <a:rPr lang="en-US"/>
              <a:t>Click to edit Master title style</a:t>
            </a:r>
          </a:p>
        </p:txBody>
      </p:sp>
      <p:sp>
        <p:nvSpPr>
          <p:cNvPr id="6" name="Text Placeholder 5">
            <a:extLst>
              <a:ext uri="{FF2B5EF4-FFF2-40B4-BE49-F238E27FC236}">
                <a16:creationId xmlns:a16="http://schemas.microsoft.com/office/drawing/2014/main" id="{5B232AC0-B16F-5C51-D13C-BDEF058EC2DB}"/>
              </a:ext>
            </a:extLst>
          </p:cNvPr>
          <p:cNvSpPr>
            <a:spLocks noGrp="1"/>
          </p:cNvSpPr>
          <p:nvPr>
            <p:ph type="body" sz="quarter" idx="10"/>
          </p:nvPr>
        </p:nvSpPr>
        <p:spPr>
          <a:xfrm>
            <a:off x="584200" y="2025650"/>
            <a:ext cx="4152900" cy="4243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descr="This photo is a 'placeholder' only. Drag or drop your photo here, or click and tap the center to insert a photo.">
            <a:extLst>
              <a:ext uri="{FF2B5EF4-FFF2-40B4-BE49-F238E27FC236}">
                <a16:creationId xmlns:a16="http://schemas.microsoft.com/office/drawing/2014/main" id="{2F80F494-7A48-2460-9280-FA838B6BB860}"/>
              </a:ext>
            </a:extLst>
          </p:cNvPr>
          <p:cNvSpPr>
            <a:spLocks noGrp="1"/>
          </p:cNvSpPr>
          <p:nvPr>
            <p:ph type="pic" sz="quarter" idx="11" hasCustomPrompt="1"/>
          </p:nvPr>
        </p:nvSpPr>
        <p:spPr>
          <a:xfrm>
            <a:off x="5591174" y="1681165"/>
            <a:ext cx="6601968" cy="3713607"/>
          </a:xfrm>
          <a:prstGeom prst="roundRect">
            <a:avLst>
              <a:gd name="adj" fmla="val 3942"/>
            </a:avLst>
          </a:prstGeom>
          <a:blipFill>
            <a:blip r:embed="rId3"/>
            <a:stretch>
              <a:fillRect/>
            </a:stretch>
          </a:blipFill>
          <a:ln w="254000">
            <a:gradFill flip="none" rotWithShape="1">
              <a:gsLst>
                <a:gs pos="0">
                  <a:srgbClr val="FFFFFF"/>
                </a:gs>
                <a:gs pos="100000">
                  <a:srgbClr val="F2F2F2"/>
                </a:gs>
              </a:gsLst>
              <a:lin ang="2700000" scaled="1"/>
              <a:tileRect/>
            </a:gradFill>
          </a:ln>
          <a:effectLst>
            <a:outerShdw blurRad="127000" dist="63500" dir="2700000" algn="ctr" rotWithShape="0">
              <a:srgbClr val="000000">
                <a:alpha val="25000"/>
              </a:srgbClr>
            </a:outerShdw>
          </a:effectLst>
        </p:spPr>
        <p:txBody>
          <a:bodyPr tIns="1005840">
            <a:noAutofit/>
          </a:bodyPr>
          <a:lstStyle>
            <a:lvl1pPr marL="0" indent="0" algn="ctr">
              <a:buNone/>
              <a:defRPr sz="1400">
                <a:solidFill>
                  <a:srgbClr val="000000"/>
                </a:solidFill>
                <a:latin typeface="+mj-lt"/>
              </a:defRPr>
            </a:lvl1pPr>
          </a:lstStyle>
          <a:p>
            <a:r>
              <a:rPr lang="en-US"/>
              <a:t>Drag and drop your</a:t>
            </a:r>
            <a:br>
              <a:rPr lang="en-US"/>
            </a:br>
            <a:r>
              <a:rPr lang="en-US"/>
              <a:t>photo here or click or</a:t>
            </a:r>
            <a:br>
              <a:rPr lang="en-US"/>
            </a:br>
            <a:r>
              <a:rPr lang="en-US"/>
              <a:t>tap icon below to insert</a:t>
            </a:r>
          </a:p>
        </p:txBody>
      </p:sp>
    </p:spTree>
    <p:extLst>
      <p:ext uri="{BB962C8B-B14F-4D97-AF65-F5344CB8AC3E}">
        <p14:creationId xmlns:p14="http://schemas.microsoft.com/office/powerpoint/2010/main" val="1370907412"/>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pos="2987">
          <p15:clr>
            <a:srgbClr val="FBAE40"/>
          </p15:clr>
        </p15:guide>
        <p15:guide id="4" orient="horz" pos="1276">
          <p15:clr>
            <a:srgbClr val="FBAE40"/>
          </p15:clr>
        </p15:guide>
        <p15:guide id="5" orient="horz" pos="90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840BE-47EF-4EE1-8FD0-F30139BA24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3C6EE3-FFEB-6B4C-5DA5-05A36C6536F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ECD579E-D025-B697-7CA4-99FD258695E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8DDB8E-A8C5-5BC0-751B-5BCF59B10C36}"/>
              </a:ext>
            </a:extLst>
          </p:cNvPr>
          <p:cNvSpPr>
            <a:spLocks noGrp="1"/>
          </p:cNvSpPr>
          <p:nvPr>
            <p:ph type="dt" sz="half" idx="10"/>
          </p:nvPr>
        </p:nvSpPr>
        <p:spPr/>
        <p:txBody>
          <a:bodyPr/>
          <a:lstStyle/>
          <a:p>
            <a:fld id="{2DBB26CE-C06E-4352-ACB2-43D6161C1004}" type="datetimeFigureOut">
              <a:rPr lang="en-US" smtClean="0"/>
              <a:t>3/8/2024</a:t>
            </a:fld>
            <a:endParaRPr lang="en-US"/>
          </a:p>
        </p:txBody>
      </p:sp>
      <p:sp>
        <p:nvSpPr>
          <p:cNvPr id="6" name="Footer Placeholder 5">
            <a:extLst>
              <a:ext uri="{FF2B5EF4-FFF2-40B4-BE49-F238E27FC236}">
                <a16:creationId xmlns:a16="http://schemas.microsoft.com/office/drawing/2014/main" id="{4AA1FF6E-EF39-8769-0246-8DA3498B28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239E3B-AFF3-EE01-9031-E0D4C9727494}"/>
              </a:ext>
            </a:extLst>
          </p:cNvPr>
          <p:cNvSpPr>
            <a:spLocks noGrp="1"/>
          </p:cNvSpPr>
          <p:nvPr>
            <p:ph type="sldNum" sz="quarter" idx="12"/>
          </p:nvPr>
        </p:nvSpPr>
        <p:spPr/>
        <p:txBody>
          <a:bodyPr/>
          <a:lstStyle/>
          <a:p>
            <a:fld id="{576A7A5F-8565-47B2-9777-2DC3273D8D5B}" type="slidenum">
              <a:rPr lang="en-US" smtClean="0"/>
              <a:t>‹#›</a:t>
            </a:fld>
            <a:endParaRPr lang="en-US"/>
          </a:p>
        </p:txBody>
      </p:sp>
    </p:spTree>
    <p:extLst>
      <p:ext uri="{BB962C8B-B14F-4D97-AF65-F5344CB8AC3E}">
        <p14:creationId xmlns:p14="http://schemas.microsoft.com/office/powerpoint/2010/main" val="31506111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Mobile Screensho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AE75E-50C6-99BB-0848-95941F7B34C7}"/>
              </a:ext>
            </a:extLst>
          </p:cNvPr>
          <p:cNvSpPr>
            <a:spLocks noGrp="1"/>
          </p:cNvSpPr>
          <p:nvPr>
            <p:ph type="title"/>
          </p:nvPr>
        </p:nvSpPr>
        <p:spPr>
          <a:xfrm>
            <a:off x="588263" y="457200"/>
            <a:ext cx="4926712" cy="553998"/>
          </a:xfrm>
        </p:spPr>
        <p:txBody>
          <a:bodyPr/>
          <a:lstStyle/>
          <a:p>
            <a:r>
              <a:rPr lang="en-US"/>
              <a:t>Click to edit Master title style</a:t>
            </a:r>
          </a:p>
        </p:txBody>
      </p:sp>
      <p:sp>
        <p:nvSpPr>
          <p:cNvPr id="6" name="Text Placeholder 5">
            <a:extLst>
              <a:ext uri="{FF2B5EF4-FFF2-40B4-BE49-F238E27FC236}">
                <a16:creationId xmlns:a16="http://schemas.microsoft.com/office/drawing/2014/main" id="{5B232AC0-B16F-5C51-D13C-BDEF058EC2DB}"/>
              </a:ext>
            </a:extLst>
          </p:cNvPr>
          <p:cNvSpPr>
            <a:spLocks noGrp="1"/>
          </p:cNvSpPr>
          <p:nvPr>
            <p:ph type="body" sz="quarter" idx="10"/>
          </p:nvPr>
        </p:nvSpPr>
        <p:spPr>
          <a:xfrm>
            <a:off x="584199" y="2025650"/>
            <a:ext cx="4930775" cy="4243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descr="This photo is a 'placeholder' only. Drag or drop your photo here, or click and tap the center to insert a photo.">
            <a:extLst>
              <a:ext uri="{FF2B5EF4-FFF2-40B4-BE49-F238E27FC236}">
                <a16:creationId xmlns:a16="http://schemas.microsoft.com/office/drawing/2014/main" id="{560D4059-8C07-7C46-13EE-577BE9B28E67}"/>
              </a:ext>
            </a:extLst>
          </p:cNvPr>
          <p:cNvSpPr>
            <a:spLocks noGrp="1"/>
          </p:cNvSpPr>
          <p:nvPr>
            <p:ph type="pic" sz="quarter" idx="11" hasCustomPrompt="1"/>
          </p:nvPr>
        </p:nvSpPr>
        <p:spPr>
          <a:xfrm>
            <a:off x="7543802" y="843604"/>
            <a:ext cx="2383621" cy="5166360"/>
          </a:xfrm>
          <a:prstGeom prst="roundRect">
            <a:avLst>
              <a:gd name="adj" fmla="val 3755"/>
            </a:avLst>
          </a:prstGeom>
          <a:blipFill>
            <a:blip r:embed="rId3"/>
            <a:stretch>
              <a:fillRect/>
            </a:stretch>
          </a:blipFill>
          <a:ln w="254000">
            <a:gradFill>
              <a:gsLst>
                <a:gs pos="0">
                  <a:srgbClr val="FFFFFF"/>
                </a:gs>
                <a:gs pos="100000">
                  <a:srgbClr val="F2F2F2"/>
                </a:gs>
              </a:gsLst>
              <a:lin ang="2700000" scaled="0"/>
            </a:gradFill>
          </a:ln>
          <a:effectLst>
            <a:outerShdw blurRad="127000" dist="63500" dir="2700000" algn="ctr" rotWithShape="0">
              <a:srgbClr val="000000">
                <a:alpha val="25000"/>
              </a:srgbClr>
            </a:outerShdw>
          </a:effectLst>
        </p:spPr>
        <p:txBody>
          <a:bodyPr bIns="1005840" anchor="ctr" anchorCtr="0">
            <a:noAutofit/>
          </a:bodyPr>
          <a:lstStyle>
            <a:lvl1pPr marL="0" indent="0" algn="ctr">
              <a:buNone/>
              <a:defRPr sz="1200">
                <a:solidFill>
                  <a:srgbClr val="FFFFFF"/>
                </a:solidFill>
                <a:latin typeface="+mj-lt"/>
              </a:defRPr>
            </a:lvl1pPr>
          </a:lstStyle>
          <a:p>
            <a:r>
              <a:rPr lang="en-US"/>
              <a:t>Drag and drop your photo</a:t>
            </a:r>
            <a:br>
              <a:rPr lang="en-US"/>
            </a:br>
            <a:r>
              <a:rPr lang="en-US"/>
              <a:t>here or click or tap icon</a:t>
            </a:r>
            <a:br>
              <a:rPr lang="en-US"/>
            </a:br>
            <a:r>
              <a:rPr lang="en-US"/>
              <a:t>below to insert</a:t>
            </a:r>
          </a:p>
        </p:txBody>
      </p:sp>
    </p:spTree>
    <p:extLst>
      <p:ext uri="{BB962C8B-B14F-4D97-AF65-F5344CB8AC3E}">
        <p14:creationId xmlns:p14="http://schemas.microsoft.com/office/powerpoint/2010/main" val="2249778841"/>
      </p:ext>
    </p:extLst>
  </p:cSld>
  <p:clrMapOvr>
    <a:masterClrMapping/>
  </p:clrMapOvr>
  <p:transition>
    <p:fade/>
  </p:transition>
  <p:extLst>
    <p:ext uri="{DCECCB84-F9BA-43D5-87BE-67443E8EF086}">
      <p15:sldGuideLst xmlns:p15="http://schemas.microsoft.com/office/powerpoint/2012/main">
        <p15:guide id="2" pos="3840">
          <p15:clr>
            <a:srgbClr val="FBAE40"/>
          </p15:clr>
        </p15:guide>
        <p15:guide id="3" pos="3474">
          <p15:clr>
            <a:srgbClr val="FBAE40"/>
          </p15:clr>
        </p15:guide>
        <p15:guide id="4" orient="horz" pos="1276">
          <p15:clr>
            <a:srgbClr val="FBAE40"/>
          </p15:clr>
        </p15:guide>
        <p15:guide id="5" orient="horz" pos="90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616801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425874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861774"/>
          </a:xfrm>
        </p:spPr>
        <p:txBody>
          <a:bodyPr/>
          <a:lstStyle>
            <a:lvl1pPr marL="0" indent="0">
              <a:buNone/>
              <a:defRPr sz="28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2185396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80680115"/>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59329484"/>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52987870"/>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2018918"/>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43569815"/>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20088832"/>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9D0E-A9F3-4733-75D3-1AE45F80899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84E3659-F247-06E0-AC99-F4B50BCFA4B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1D2C821-2228-A283-41B0-E27DF0295E0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A3FE287-84D4-5257-F9EC-7BCD58A4E8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7BC4D9E-E0C5-45E7-CF34-0333AA92FBF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1A45FE-1C9C-0E5E-62D5-26B0C7523178}"/>
              </a:ext>
            </a:extLst>
          </p:cNvPr>
          <p:cNvSpPr>
            <a:spLocks noGrp="1"/>
          </p:cNvSpPr>
          <p:nvPr>
            <p:ph type="dt" sz="half" idx="10"/>
          </p:nvPr>
        </p:nvSpPr>
        <p:spPr/>
        <p:txBody>
          <a:bodyPr/>
          <a:lstStyle/>
          <a:p>
            <a:fld id="{2DBB26CE-C06E-4352-ACB2-43D6161C1004}" type="datetimeFigureOut">
              <a:rPr lang="en-US" smtClean="0"/>
              <a:t>3/8/2024</a:t>
            </a:fld>
            <a:endParaRPr lang="en-US"/>
          </a:p>
        </p:txBody>
      </p:sp>
      <p:sp>
        <p:nvSpPr>
          <p:cNvPr id="8" name="Footer Placeholder 7">
            <a:extLst>
              <a:ext uri="{FF2B5EF4-FFF2-40B4-BE49-F238E27FC236}">
                <a16:creationId xmlns:a16="http://schemas.microsoft.com/office/drawing/2014/main" id="{AA31271D-6C68-3207-6828-39D077928DF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6EB6502-C398-BEB1-30C0-CA2234C71328}"/>
              </a:ext>
            </a:extLst>
          </p:cNvPr>
          <p:cNvSpPr>
            <a:spLocks noGrp="1"/>
          </p:cNvSpPr>
          <p:nvPr>
            <p:ph type="sldNum" sz="quarter" idx="12"/>
          </p:nvPr>
        </p:nvSpPr>
        <p:spPr/>
        <p:txBody>
          <a:bodyPr/>
          <a:lstStyle/>
          <a:p>
            <a:fld id="{576A7A5F-8565-47B2-9777-2DC3273D8D5B}" type="slidenum">
              <a:rPr lang="en-US" smtClean="0"/>
              <a:t>‹#›</a:t>
            </a:fld>
            <a:endParaRPr lang="en-US"/>
          </a:p>
        </p:txBody>
      </p:sp>
    </p:spTree>
    <p:extLst>
      <p:ext uri="{BB962C8B-B14F-4D97-AF65-F5344CB8AC3E}">
        <p14:creationId xmlns:p14="http://schemas.microsoft.com/office/powerpoint/2010/main" val="23266916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62534932"/>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307777"/>
          </a:xfrm>
        </p:spPr>
        <p:txBody>
          <a:bodyPr/>
          <a:lstStyle>
            <a:lvl1pPr marL="0" indent="0" algn="l">
              <a:spcBef>
                <a:spcPts val="0"/>
              </a:spcBef>
              <a:buNone/>
              <a:defRPr sz="20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307777"/>
          </a:xfrm>
        </p:spPr>
        <p:txBody>
          <a:bodyPr/>
          <a:lstStyle>
            <a:lvl1pPr marL="0" indent="0" algn="l">
              <a:spcBef>
                <a:spcPts val="0"/>
              </a:spcBef>
              <a:buNone/>
              <a:defRPr sz="20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84466761"/>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307777"/>
          </a:xfrm>
        </p:spPr>
        <p:txBody>
          <a:bodyPr/>
          <a:lstStyle>
            <a:lvl1pPr marL="0" indent="0" algn="l">
              <a:spcBef>
                <a:spcPts val="0"/>
              </a:spcBef>
              <a:buNone/>
              <a:defRPr sz="20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307777"/>
          </a:xfrm>
        </p:spPr>
        <p:txBody>
          <a:bodyPr/>
          <a:lstStyle>
            <a:lvl1pPr marL="0" indent="0" algn="l">
              <a:spcBef>
                <a:spcPts val="0"/>
              </a:spcBef>
              <a:buNone/>
              <a:defRPr sz="20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307777"/>
          </a:xfrm>
        </p:spPr>
        <p:txBody>
          <a:bodyPr/>
          <a:lstStyle>
            <a:lvl1pPr marL="0" indent="0" algn="l">
              <a:spcBef>
                <a:spcPts val="0"/>
              </a:spcBef>
              <a:buNone/>
              <a:defRPr sz="20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59937926"/>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615553"/>
          </a:xfrm>
        </p:spPr>
        <p:txBody>
          <a:bodyPr/>
          <a:lstStyle>
            <a:lvl1pPr marL="0" indent="0" algn="l">
              <a:spcBef>
                <a:spcPts val="0"/>
              </a:spcBef>
              <a:buNone/>
              <a:defRPr sz="20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615553"/>
          </a:xfrm>
        </p:spPr>
        <p:txBody>
          <a:bodyPr/>
          <a:lstStyle>
            <a:lvl1pPr marL="0" indent="0" algn="l">
              <a:spcBef>
                <a:spcPts val="0"/>
              </a:spcBef>
              <a:buNone/>
              <a:defRPr sz="20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615553"/>
          </a:xfrm>
        </p:spPr>
        <p:txBody>
          <a:bodyPr/>
          <a:lstStyle>
            <a:lvl1pPr marL="0" indent="0" algn="l">
              <a:spcBef>
                <a:spcPts val="0"/>
              </a:spcBef>
              <a:buNone/>
              <a:defRPr sz="20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615553"/>
          </a:xfrm>
        </p:spPr>
        <p:txBody>
          <a:bodyPr/>
          <a:lstStyle>
            <a:lvl1pPr marL="0" indent="0" algn="l">
              <a:spcBef>
                <a:spcPts val="0"/>
              </a:spcBef>
              <a:buNone/>
              <a:defRPr sz="20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65758591"/>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307777"/>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307777"/>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9060049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2784782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7845091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9428809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2020753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4609393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FB8F8-3855-0CF2-A41A-F94BFC5588F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426E49-D8F8-E1C9-920D-AEFB9FC8D0DF}"/>
              </a:ext>
            </a:extLst>
          </p:cNvPr>
          <p:cNvSpPr>
            <a:spLocks noGrp="1"/>
          </p:cNvSpPr>
          <p:nvPr>
            <p:ph type="dt" sz="half" idx="10"/>
          </p:nvPr>
        </p:nvSpPr>
        <p:spPr/>
        <p:txBody>
          <a:bodyPr/>
          <a:lstStyle/>
          <a:p>
            <a:fld id="{2DBB26CE-C06E-4352-ACB2-43D6161C1004}" type="datetimeFigureOut">
              <a:rPr lang="en-US" smtClean="0"/>
              <a:t>3/8/2024</a:t>
            </a:fld>
            <a:endParaRPr lang="en-US"/>
          </a:p>
        </p:txBody>
      </p:sp>
      <p:sp>
        <p:nvSpPr>
          <p:cNvPr id="4" name="Footer Placeholder 3">
            <a:extLst>
              <a:ext uri="{FF2B5EF4-FFF2-40B4-BE49-F238E27FC236}">
                <a16:creationId xmlns:a16="http://schemas.microsoft.com/office/drawing/2014/main" id="{115206E1-B77E-CB04-2D67-ED2F87A2577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92A28E2-29B9-BF3C-21EB-522B3C87D5BD}"/>
              </a:ext>
            </a:extLst>
          </p:cNvPr>
          <p:cNvSpPr>
            <a:spLocks noGrp="1"/>
          </p:cNvSpPr>
          <p:nvPr>
            <p:ph type="sldNum" sz="quarter" idx="12"/>
          </p:nvPr>
        </p:nvSpPr>
        <p:spPr/>
        <p:txBody>
          <a:bodyPr/>
          <a:lstStyle/>
          <a:p>
            <a:fld id="{576A7A5F-8565-47B2-9777-2DC3273D8D5B}" type="slidenum">
              <a:rPr lang="en-US" smtClean="0"/>
              <a:t>‹#›</a:t>
            </a:fld>
            <a:endParaRPr lang="en-US"/>
          </a:p>
        </p:txBody>
      </p:sp>
    </p:spTree>
    <p:extLst>
      <p:ext uri="{BB962C8B-B14F-4D97-AF65-F5344CB8AC3E}">
        <p14:creationId xmlns:p14="http://schemas.microsoft.com/office/powerpoint/2010/main" val="266727566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6738043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619083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4434072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Developer Code Layout full page">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86716116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Developer Code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08146577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Code Bottom">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89936488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Code Top">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36171694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Code Right s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426553466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Code Left sde">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297233038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Closing logo slide">
    <p:bg>
      <p:bgPr>
        <a:gradFill flip="none" rotWithShape="1">
          <a:gsLst>
            <a:gs pos="10000">
              <a:srgbClr val="254252"/>
            </a:gs>
            <a:gs pos="90000">
              <a:srgbClr val="00A389"/>
            </a:gs>
          </a:gsLst>
          <a:lin ang="2700000" scaled="0"/>
          <a:tileRect/>
        </a:gradFill>
        <a:effectLst/>
      </p:bgPr>
    </p:bg>
    <p:spTree>
      <p:nvGrpSpPr>
        <p:cNvPr id="1" name=""/>
        <p:cNvGrpSpPr/>
        <p:nvPr/>
      </p:nvGrpSpPr>
      <p:grpSpPr>
        <a:xfrm>
          <a:off x="0" y="0"/>
          <a:ext cx="0" cy="0"/>
          <a:chOff x="0" y="0"/>
          <a:chExt cx="0" cy="0"/>
        </a:xfrm>
      </p:grpSpPr>
      <p:pic>
        <p:nvPicPr>
          <p:cNvPr id="4" name="Microsoft Viva logo" descr="Microsoft Viva logo">
            <a:extLst>
              <a:ext uri="{FF2B5EF4-FFF2-40B4-BE49-F238E27FC236}">
                <a16:creationId xmlns:a16="http://schemas.microsoft.com/office/drawing/2014/main" id="{74C769AE-BECE-4486-17CA-6450807141C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bwMode="invGray">
          <a:xfrm>
            <a:off x="582042" y="586071"/>
            <a:ext cx="1885696" cy="292608"/>
          </a:xfrm>
          <a:prstGeom prst="rect">
            <a:avLst/>
          </a:prstGeom>
        </p:spPr>
      </p:pic>
      <p:sp>
        <p:nvSpPr>
          <p:cNvPr id="3" name="Title 2">
            <a:extLst>
              <a:ext uri="{FF2B5EF4-FFF2-40B4-BE49-F238E27FC236}">
                <a16:creationId xmlns:a16="http://schemas.microsoft.com/office/drawing/2014/main" id="{C2EDE96F-7980-35CB-4496-0A7233005F51}"/>
              </a:ext>
            </a:extLst>
          </p:cNvPr>
          <p:cNvSpPr>
            <a:spLocks noGrp="1"/>
          </p:cNvSpPr>
          <p:nvPr>
            <p:ph type="title" hasCustomPrompt="1"/>
          </p:nvPr>
        </p:nvSpPr>
        <p:spPr>
          <a:xfrm>
            <a:off x="584200" y="2873681"/>
            <a:ext cx="9144000" cy="677108"/>
          </a:xfrm>
        </p:spPr>
        <p:txBody>
          <a:bodyPr anchor="b" anchorCtr="0"/>
          <a:lstStyle>
            <a:lvl1pPr>
              <a:defRPr sz="4400">
                <a:solidFill>
                  <a:schemeClr val="tx1"/>
                </a:solidFill>
                <a:latin typeface="Segoe UI Semilight" panose="020B0402040204020203" pitchFamily="34" charset="0"/>
                <a:cs typeface="Segoe UI Semilight" panose="020B0402040204020203" pitchFamily="34" charset="0"/>
              </a:defRPr>
            </a:lvl1pPr>
          </a:lstStyle>
          <a:p>
            <a:r>
              <a:rPr lang="en-US"/>
              <a:t>Thank you</a:t>
            </a:r>
          </a:p>
        </p:txBody>
      </p:sp>
      <p:sp>
        <p:nvSpPr>
          <p:cNvPr id="5" name="Text Placeholder 4">
            <a:extLst>
              <a:ext uri="{FF2B5EF4-FFF2-40B4-BE49-F238E27FC236}">
                <a16:creationId xmlns:a16="http://schemas.microsoft.com/office/drawing/2014/main" id="{9AA3F035-7468-E4EC-FC47-1ADAA135E207}"/>
              </a:ext>
            </a:extLst>
          </p:cNvPr>
          <p:cNvSpPr>
            <a:spLocks noGrp="1"/>
          </p:cNvSpPr>
          <p:nvPr>
            <p:ph type="body" sz="quarter" idx="12" hasCustomPrompt="1"/>
          </p:nvPr>
        </p:nvSpPr>
        <p:spPr>
          <a:xfrm>
            <a:off x="582042" y="3962400"/>
            <a:ext cx="9144000"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Name</a:t>
            </a:r>
          </a:p>
        </p:txBody>
      </p:sp>
      <p:sp>
        <p:nvSpPr>
          <p:cNvPr id="6" name="Text Placeholder 4">
            <a:extLst>
              <a:ext uri="{FF2B5EF4-FFF2-40B4-BE49-F238E27FC236}">
                <a16:creationId xmlns:a16="http://schemas.microsoft.com/office/drawing/2014/main" id="{75611570-5588-E293-E5C8-BFB862DD045F}"/>
              </a:ext>
            </a:extLst>
          </p:cNvPr>
          <p:cNvSpPr>
            <a:spLocks noGrp="1"/>
          </p:cNvSpPr>
          <p:nvPr>
            <p:ph type="body" sz="quarter" idx="14" hasCustomPrompt="1"/>
          </p:nvPr>
        </p:nvSpPr>
        <p:spPr>
          <a:xfrm>
            <a:off x="584200" y="4261494"/>
            <a:ext cx="9144000"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Contact information</a:t>
            </a:r>
          </a:p>
        </p:txBody>
      </p:sp>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spTree>
    <p:extLst>
      <p:ext uri="{BB962C8B-B14F-4D97-AF65-F5344CB8AC3E}">
        <p14:creationId xmlns:p14="http://schemas.microsoft.com/office/powerpoint/2010/main" val="186943576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28105F-1E9D-07C8-502B-B8A6B5BF88FC}"/>
              </a:ext>
            </a:extLst>
          </p:cNvPr>
          <p:cNvSpPr>
            <a:spLocks noGrp="1"/>
          </p:cNvSpPr>
          <p:nvPr>
            <p:ph type="dt" sz="half" idx="10"/>
          </p:nvPr>
        </p:nvSpPr>
        <p:spPr/>
        <p:txBody>
          <a:bodyPr/>
          <a:lstStyle/>
          <a:p>
            <a:fld id="{2DBB26CE-C06E-4352-ACB2-43D6161C1004}" type="datetimeFigureOut">
              <a:rPr lang="en-US" smtClean="0"/>
              <a:t>3/8/2024</a:t>
            </a:fld>
            <a:endParaRPr lang="en-US"/>
          </a:p>
        </p:txBody>
      </p:sp>
      <p:sp>
        <p:nvSpPr>
          <p:cNvPr id="3" name="Footer Placeholder 2">
            <a:extLst>
              <a:ext uri="{FF2B5EF4-FFF2-40B4-BE49-F238E27FC236}">
                <a16:creationId xmlns:a16="http://schemas.microsoft.com/office/drawing/2014/main" id="{49DCD639-6436-DA59-BE1A-8A6D8984818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9673524-3323-82E2-A055-62D0CBF50FF5}"/>
              </a:ext>
            </a:extLst>
          </p:cNvPr>
          <p:cNvSpPr>
            <a:spLocks noGrp="1"/>
          </p:cNvSpPr>
          <p:nvPr>
            <p:ph type="sldNum" sz="quarter" idx="12"/>
          </p:nvPr>
        </p:nvSpPr>
        <p:spPr/>
        <p:txBody>
          <a:bodyPr/>
          <a:lstStyle/>
          <a:p>
            <a:fld id="{576A7A5F-8565-47B2-9777-2DC3273D8D5B}" type="slidenum">
              <a:rPr lang="en-US" smtClean="0"/>
              <a:t>‹#›</a:t>
            </a:fld>
            <a:endParaRPr lang="en-US"/>
          </a:p>
        </p:txBody>
      </p:sp>
    </p:spTree>
    <p:extLst>
      <p:ext uri="{BB962C8B-B14F-4D97-AF65-F5344CB8AC3E}">
        <p14:creationId xmlns:p14="http://schemas.microsoft.com/office/powerpoint/2010/main" val="304500030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Closing Logo with Photo">
    <p:bg>
      <p:bgPr>
        <a:solidFill>
          <a:srgbClr val="2A446F"/>
        </a:solidFill>
        <a:effectLst/>
      </p:bgPr>
    </p:bg>
    <p:spTree>
      <p:nvGrpSpPr>
        <p:cNvPr id="1" name=""/>
        <p:cNvGrpSpPr/>
        <p:nvPr/>
      </p:nvGrpSpPr>
      <p:grpSpPr>
        <a:xfrm>
          <a:off x="0" y="0"/>
          <a:ext cx="0" cy="0"/>
          <a:chOff x="0" y="0"/>
          <a:chExt cx="0" cy="0"/>
        </a:xfrm>
      </p:grpSpPr>
      <p:pic>
        <p:nvPicPr>
          <p:cNvPr id="7" name="Microsoft Viva logo" descr="Microsoft Viva logo">
            <a:extLst>
              <a:ext uri="{FF2B5EF4-FFF2-40B4-BE49-F238E27FC236}">
                <a16:creationId xmlns:a16="http://schemas.microsoft.com/office/drawing/2014/main" id="{791184DA-6F80-5308-6385-0E294D6B795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bwMode="invGray">
          <a:xfrm>
            <a:off x="582042"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873681"/>
            <a:ext cx="4167887" cy="677108"/>
          </a:xfrm>
        </p:spPr>
        <p:txBody>
          <a:bodyPr wrap="square" anchor="b" anchorCtr="0">
            <a:spAutoFit/>
          </a:bodyPr>
          <a:lstStyle>
            <a:lvl1pPr marL="0" algn="l" defTabSz="932742" rtl="0" eaLnBrk="1" latinLnBrk="0" hangingPunct="1">
              <a:lnSpc>
                <a:spcPct val="100000"/>
              </a:lnSpc>
              <a:spcBef>
                <a:spcPct val="0"/>
              </a:spcBef>
              <a:buNone/>
              <a:defRPr lang="en-US" sz="4400" b="0" kern="1200" cap="none" spc="-5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Thank you</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4" name="Text Placeholder 3">
            <a:extLst>
              <a:ext uri="{FF2B5EF4-FFF2-40B4-BE49-F238E27FC236}">
                <a16:creationId xmlns:a16="http://schemas.microsoft.com/office/drawing/2014/main" id="{8C4598A3-3158-55CB-9A6D-7264D56AF02B}"/>
              </a:ext>
            </a:extLst>
          </p:cNvPr>
          <p:cNvSpPr>
            <a:spLocks noGrp="1"/>
          </p:cNvSpPr>
          <p:nvPr>
            <p:ph type="body" sz="quarter" idx="14" hasCustomPrompt="1"/>
          </p:nvPr>
        </p:nvSpPr>
        <p:spPr>
          <a:xfrm>
            <a:off x="584200" y="4261494"/>
            <a:ext cx="4162425"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Company or other information</a:t>
            </a:r>
          </a:p>
        </p:txBody>
      </p:sp>
      <p:sp>
        <p:nvSpPr>
          <p:cNvPr id="10" name="Picture Placeholder 9" descr="This photo is a 'placeholder' only. Drag or drop your photo here, or click and tap the center to insert a photo.">
            <a:extLst>
              <a:ext uri="{FF2B5EF4-FFF2-40B4-BE49-F238E27FC236}">
                <a16:creationId xmlns:a16="http://schemas.microsoft.com/office/drawing/2014/main" id="{937F71D9-5FA1-DECE-2721-B0416707CF7A}"/>
              </a:ext>
            </a:extLst>
          </p:cNvPr>
          <p:cNvSpPr>
            <a:spLocks noGrp="1"/>
          </p:cNvSpPr>
          <p:nvPr>
            <p:ph type="pic" sz="quarter" idx="13"/>
          </p:nvPr>
        </p:nvSpPr>
        <p:spPr>
          <a:xfrm>
            <a:off x="5326063" y="0"/>
            <a:ext cx="6865937" cy="6858000"/>
          </a:xfrm>
          <a:blipFill dpi="0" rotWithShape="1">
            <a:blip r:embed="rId4"/>
            <a:srcRect/>
            <a:tile tx="0" ty="0" sx="100000" sy="100000" flip="none" algn="tl"/>
          </a:blipFill>
        </p:spPr>
        <p:txBody>
          <a:bodyPr/>
          <a:lstStyle>
            <a:lvl1pPr marL="0" indent="0">
              <a:buNone/>
              <a:defRPr>
                <a:noFill/>
              </a:defRPr>
            </a:lvl1pPr>
          </a:lstStyle>
          <a:p>
            <a:r>
              <a:rPr lang="en-US"/>
              <a:t>Click icon to add picture</a:t>
            </a:r>
          </a:p>
        </p:txBody>
      </p:sp>
      <p:sp>
        <p:nvSpPr>
          <p:cNvPr id="8" name="Text Box 3" descr="This is a copyright notice that should be included on the final slide.">
            <a:extLst>
              <a:ext uri="{FF2B5EF4-FFF2-40B4-BE49-F238E27FC236}">
                <a16:creationId xmlns:a16="http://schemas.microsoft.com/office/drawing/2014/main" id="{8CA58C26-DE72-1729-C4F7-9FDC215F0E96}"/>
              </a:ext>
            </a:extLst>
          </p:cNvPr>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spTree>
    <p:extLst>
      <p:ext uri="{BB962C8B-B14F-4D97-AF65-F5344CB8AC3E}">
        <p14:creationId xmlns:p14="http://schemas.microsoft.com/office/powerpoint/2010/main" val="284731862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34598591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cSld name="Feature slid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71499" y="457200"/>
            <a:ext cx="3695701" cy="1107996"/>
          </a:xfrm>
        </p:spPr>
        <p:txBody>
          <a:bodyPr wrap="square" anchor="t" anchorCtr="0">
            <a:spAutoFit/>
          </a:bodyPr>
          <a:lstStyle>
            <a:lvl1pPr>
              <a:defRPr sz="3600">
                <a:solidFill>
                  <a:schemeClr val="tx1"/>
                </a:solidFill>
              </a:defRPr>
            </a:lvl1pPr>
          </a:lstStyle>
          <a:p>
            <a:r>
              <a:rPr lang="en-US"/>
              <a:t>Click to edit Master title style</a:t>
            </a:r>
          </a:p>
        </p:txBody>
      </p:sp>
      <p:sp>
        <p:nvSpPr>
          <p:cNvPr id="4" name="Text Placeholder 3"/>
          <p:cNvSpPr>
            <a:spLocks noGrp="1"/>
          </p:cNvSpPr>
          <p:nvPr>
            <p:ph type="body" sz="quarter" idx="10"/>
          </p:nvPr>
        </p:nvSpPr>
        <p:spPr>
          <a:xfrm>
            <a:off x="571500" y="3127379"/>
            <a:ext cx="3695700" cy="603242"/>
          </a:xfrm>
        </p:spPr>
        <p:txBody>
          <a:bodyPr wrap="square" anchor="ctr" anchorCtr="0">
            <a:spAutoFit/>
          </a:bodyPr>
          <a:lstStyle>
            <a:lvl1pPr marL="0" indent="0">
              <a:spcBef>
                <a:spcPts val="1200"/>
              </a:spcBef>
              <a:buNone/>
              <a:defRPr sz="2000">
                <a:solidFill>
                  <a:schemeClr val="tx1"/>
                </a:solidFill>
              </a:defRPr>
            </a:lvl1pPr>
            <a:lvl2pPr marL="0" indent="0">
              <a:buNone/>
              <a:defRPr sz="1600"/>
            </a:lvl2pPr>
            <a:lvl3pPr marL="228600" indent="0">
              <a:buNone/>
              <a:defRPr/>
            </a:lvl3pPr>
            <a:lvl4pPr marL="457200" indent="0">
              <a:buNone/>
              <a:defRPr/>
            </a:lvl4pPr>
            <a:lvl5pPr marL="685800" indent="0">
              <a:buNone/>
              <a:defRPr/>
            </a:lvl5pPr>
          </a:lstStyle>
          <a:p>
            <a:pPr lvl="0"/>
            <a:r>
              <a:rPr lang="en-US"/>
              <a:t>Click to edit Master text styles</a:t>
            </a:r>
          </a:p>
          <a:p>
            <a:pPr lvl="1"/>
            <a:r>
              <a:rPr lang="en-US"/>
              <a:t>Second level</a:t>
            </a:r>
          </a:p>
        </p:txBody>
      </p:sp>
      <p:sp>
        <p:nvSpPr>
          <p:cNvPr id="3" name="Picture Placeholder 2">
            <a:extLst>
              <a:ext uri="{FF2B5EF4-FFF2-40B4-BE49-F238E27FC236}">
                <a16:creationId xmlns:a16="http://schemas.microsoft.com/office/drawing/2014/main" id="{4067C7C5-F2AA-4FC9-BA35-9771C1BF716F}"/>
              </a:ext>
            </a:extLst>
          </p:cNvPr>
          <p:cNvSpPr>
            <a:spLocks noGrp="1"/>
          </p:cNvSpPr>
          <p:nvPr>
            <p:ph type="pic" sz="quarter" idx="11"/>
          </p:nvPr>
        </p:nvSpPr>
        <p:spPr>
          <a:xfrm>
            <a:off x="4739951" y="1"/>
            <a:ext cx="7452049" cy="6858000"/>
          </a:xfrm>
        </p:spPr>
        <p:txBody>
          <a:bodyPr/>
          <a:lstStyle/>
          <a:p>
            <a:r>
              <a:rPr lang="en-US"/>
              <a:t>Click icon to add picture</a:t>
            </a:r>
          </a:p>
        </p:txBody>
      </p:sp>
    </p:spTree>
    <p:extLst>
      <p:ext uri="{BB962C8B-B14F-4D97-AF65-F5344CB8AC3E}">
        <p14:creationId xmlns:p14="http://schemas.microsoft.com/office/powerpoint/2010/main" val="180965052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872">
          <p15:clr>
            <a:srgbClr val="C35EA4"/>
          </p15:clr>
        </p15:guide>
        <p15:guide id="4" orient="horz" pos="1464">
          <p15:clr>
            <a:srgbClr val="C35EA4"/>
          </p15:clr>
        </p15:guide>
        <p15:guide id="5" pos="2688">
          <p15:clr>
            <a:srgbClr val="C35EA4"/>
          </p15:clr>
        </p15:guide>
        <p15:guide id="6" pos="5280">
          <p15:clr>
            <a:srgbClr val="FBAE40"/>
          </p15:clr>
        </p15:guide>
        <p15:guide id="7" orient="horz" pos="2160">
          <p15:clr>
            <a:srgbClr val="C35EA4"/>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84273-506A-25B2-CFD1-F040A84423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68A16BB-75F2-8B45-8647-3170CC5058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30EAE12-91B7-75E2-0522-96F418180B0B}"/>
              </a:ext>
            </a:extLst>
          </p:cNvPr>
          <p:cNvSpPr>
            <a:spLocks noGrp="1"/>
          </p:cNvSpPr>
          <p:nvPr>
            <p:ph type="dt" sz="half" idx="10"/>
          </p:nvPr>
        </p:nvSpPr>
        <p:spPr/>
        <p:txBody>
          <a:bodyPr/>
          <a:lstStyle/>
          <a:p>
            <a:fld id="{AFB354AD-B2AE-42E4-A404-C13401FDD8AB}" type="datetimeFigureOut">
              <a:rPr lang="en-US" smtClean="0"/>
              <a:t>3/8/2024</a:t>
            </a:fld>
            <a:endParaRPr lang="en-US"/>
          </a:p>
        </p:txBody>
      </p:sp>
      <p:sp>
        <p:nvSpPr>
          <p:cNvPr id="5" name="Footer Placeholder 4">
            <a:extLst>
              <a:ext uri="{FF2B5EF4-FFF2-40B4-BE49-F238E27FC236}">
                <a16:creationId xmlns:a16="http://schemas.microsoft.com/office/drawing/2014/main" id="{D2690C7A-A3B1-95B0-7F76-7C990CF79C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9E38D-705F-8869-3895-64A7FE635757}"/>
              </a:ext>
            </a:extLst>
          </p:cNvPr>
          <p:cNvSpPr>
            <a:spLocks noGrp="1"/>
          </p:cNvSpPr>
          <p:nvPr>
            <p:ph type="sldNum" sz="quarter" idx="12"/>
          </p:nvPr>
        </p:nvSpPr>
        <p:spPr/>
        <p:txBody>
          <a:bodyPr/>
          <a:lstStyle/>
          <a:p>
            <a:fld id="{426E2E39-172B-4977-B9F3-F6AC6ACF9F21}" type="slidenum">
              <a:rPr lang="en-US" smtClean="0"/>
              <a:t>‹#›</a:t>
            </a:fld>
            <a:endParaRPr lang="en-US"/>
          </a:p>
        </p:txBody>
      </p:sp>
    </p:spTree>
    <p:extLst>
      <p:ext uri="{BB962C8B-B14F-4D97-AF65-F5344CB8AC3E}">
        <p14:creationId xmlns:p14="http://schemas.microsoft.com/office/powerpoint/2010/main" val="254308200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Header Line Blank">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2502F9BD-EF25-7144-AB08-9EDFAA5C2CEA}"/>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905192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2_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43010163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userDrawn="1">
  <p:cSld name="Blank - WHIT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901005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pos="3840">
          <p15:clr>
            <a:srgbClr val="C35EA4"/>
          </p15:clr>
        </p15:guide>
        <p15:guide id="2" orient="horz" pos="2160">
          <p15:clr>
            <a:srgbClr val="C35EA4"/>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Title Slide with photo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Microsoft Viva logo" descr="Microsoft Viva logo">
            <a:extLst>
              <a:ext uri="{FF2B5EF4-FFF2-40B4-BE49-F238E27FC236}">
                <a16:creationId xmlns:a16="http://schemas.microsoft.com/office/drawing/2014/main" id="{318C726D-8663-E923-5AF2-6D1C5F533F2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4203"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4" y="2196662"/>
            <a:ext cx="4167887" cy="1354130"/>
          </a:xfrm>
        </p:spPr>
        <p:txBody>
          <a:bodyPr wrap="square" anchor="b" anchorCtr="0">
            <a:spAutoFit/>
          </a:bodyPr>
          <a:lstStyle>
            <a:lvl1pPr marL="0" algn="l" defTabSz="932736" rtl="0" eaLnBrk="1" latinLnBrk="0" hangingPunct="1">
              <a:lnSpc>
                <a:spcPct val="100000"/>
              </a:lnSpc>
              <a:spcBef>
                <a:spcPct val="0"/>
              </a:spcBef>
              <a:buNone/>
              <a:defRPr lang="en-US" sz="4400" b="0" kern="1200" cap="none" spc="-50" baseline="0" dirty="0">
                <a:ln w="3175">
                  <a:noFill/>
                </a:ln>
                <a:solidFill>
                  <a:schemeClr val="accent1"/>
                </a:solidFill>
                <a:effectLst/>
                <a:latin typeface="Segoe UI Semilight" panose="020B0402040204020203" pitchFamily="34" charset="0"/>
                <a:ea typeface="+mn-ea"/>
                <a:cs typeface="Segoe UI Semilight" panose="020B04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1"/>
            <a:ext cx="4164584" cy="307733"/>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9" name="Text Placeholder 8">
            <a:extLst>
              <a:ext uri="{FF2B5EF4-FFF2-40B4-BE49-F238E27FC236}">
                <a16:creationId xmlns:a16="http://schemas.microsoft.com/office/drawing/2014/main" id="{E9DFAAC8-CE23-F613-6D2B-8569B34EBE0E}"/>
              </a:ext>
            </a:extLst>
          </p:cNvPr>
          <p:cNvSpPr>
            <a:spLocks noGrp="1"/>
          </p:cNvSpPr>
          <p:nvPr>
            <p:ph type="body" sz="quarter" idx="14" hasCustomPrompt="1"/>
          </p:nvPr>
        </p:nvSpPr>
        <p:spPr>
          <a:xfrm>
            <a:off x="584201" y="4261495"/>
            <a:ext cx="4162425" cy="246265"/>
          </a:xfrm>
        </p:spPr>
        <p:txBody>
          <a:bodyPr/>
          <a:lstStyle>
            <a:lvl1pPr marL="0" indent="0">
              <a:buNone/>
              <a:defRPr sz="1600"/>
            </a:lvl1pPr>
            <a:lvl2pPr marL="228599" indent="0">
              <a:buNone/>
              <a:defRPr/>
            </a:lvl2pPr>
            <a:lvl3pPr marL="457197" indent="0">
              <a:buNone/>
              <a:defRPr/>
            </a:lvl3pPr>
            <a:lvl4pPr marL="661983" indent="0">
              <a:buNone/>
              <a:defRPr/>
            </a:lvl4pPr>
            <a:lvl5pPr marL="855657" indent="0">
              <a:buNone/>
              <a:defRPr/>
            </a:lvl5pPr>
          </a:lstStyle>
          <a:p>
            <a:pPr lvl="0"/>
            <a:r>
              <a:rPr lang="en-US"/>
              <a:t>Company or other information</a:t>
            </a:r>
          </a:p>
        </p:txBody>
      </p:sp>
      <p:sp>
        <p:nvSpPr>
          <p:cNvPr id="10" name="Picture Placeholder 9" descr="This photo is a 'placeholder' only. Drag or drop your photo here, or click and tap the center to insert a photo.">
            <a:extLst>
              <a:ext uri="{FF2B5EF4-FFF2-40B4-BE49-F238E27FC236}">
                <a16:creationId xmlns:a16="http://schemas.microsoft.com/office/drawing/2014/main" id="{937F71D9-5FA1-DECE-2721-B0416707CF7A}"/>
              </a:ext>
            </a:extLst>
          </p:cNvPr>
          <p:cNvSpPr>
            <a:spLocks noGrp="1"/>
          </p:cNvSpPr>
          <p:nvPr>
            <p:ph type="pic" sz="quarter" idx="13"/>
          </p:nvPr>
        </p:nvSpPr>
        <p:spPr>
          <a:xfrm>
            <a:off x="5326063" y="585791"/>
            <a:ext cx="6283325" cy="430932"/>
          </a:xfrm>
          <a:blipFill dpi="0" rotWithShape="1">
            <a:blip r:embed="rId5"/>
            <a:srcRect/>
            <a:tile tx="0" ty="0" sx="93000" sy="93000" flip="none" algn="tl"/>
          </a:blipFill>
        </p:spPr>
        <p:txBody>
          <a:bodyPr/>
          <a:lstStyle>
            <a:lvl1pPr marL="0" indent="0">
              <a:buNone/>
              <a:defRPr>
                <a:noFill/>
              </a:defRPr>
            </a:lvl1pPr>
          </a:lstStyle>
          <a:p>
            <a:r>
              <a:rPr lang="en-US"/>
              <a:t>Click icon to add picture</a:t>
            </a:r>
          </a:p>
        </p:txBody>
      </p:sp>
    </p:spTree>
    <p:extLst>
      <p:ext uri="{BB962C8B-B14F-4D97-AF65-F5344CB8AC3E}">
        <p14:creationId xmlns:p14="http://schemas.microsoft.com/office/powerpoint/2010/main" val="36421835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2" orient="horz" pos="2496">
          <p15:clr>
            <a:srgbClr val="5ACBF0"/>
          </p15:clr>
        </p15:guide>
        <p15:guide id="3" pos="7719">
          <p15:clr>
            <a:srgbClr val="5ACBF0"/>
          </p15:clr>
        </p15:guide>
        <p15:guide id="5" orient="horz" pos="2160">
          <p15:clr>
            <a:srgbClr val="FBAE40"/>
          </p15:clr>
        </p15:guide>
        <p15:guide id="6" orient="horz" pos="2229">
          <p15:clr>
            <a:srgbClr val="5ACBF0"/>
          </p15:clr>
        </p15:guide>
        <p15:guide id="7" pos="6893">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Title slide with photo 2">
    <p:bg>
      <p:bgPr>
        <a:solidFill>
          <a:srgbClr val="F4F3F5"/>
        </a:solidFill>
        <a:effectLst/>
      </p:bgPr>
    </p:bg>
    <p:spTree>
      <p:nvGrpSpPr>
        <p:cNvPr id="1" name=""/>
        <p:cNvGrpSpPr/>
        <p:nvPr/>
      </p:nvGrpSpPr>
      <p:grpSpPr>
        <a:xfrm>
          <a:off x="0" y="0"/>
          <a:ext cx="0" cy="0"/>
          <a:chOff x="0" y="0"/>
          <a:chExt cx="0" cy="0"/>
        </a:xfrm>
      </p:grpSpPr>
      <p:pic>
        <p:nvPicPr>
          <p:cNvPr id="6" name="Microsoft Viva logo" descr="Microsoft Viva logo">
            <a:extLst>
              <a:ext uri="{FF2B5EF4-FFF2-40B4-BE49-F238E27FC236}">
                <a16:creationId xmlns:a16="http://schemas.microsoft.com/office/drawing/2014/main" id="{5BCA20A5-FBD1-9415-8847-839B7618D22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84203"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4" y="2196662"/>
            <a:ext cx="4167887" cy="1354130"/>
          </a:xfrm>
        </p:spPr>
        <p:txBody>
          <a:bodyPr wrap="square" anchor="b" anchorCtr="0">
            <a:spAutoFit/>
          </a:bodyPr>
          <a:lstStyle>
            <a:lvl1pPr marL="0" algn="l" defTabSz="932736" rtl="0" eaLnBrk="1" latinLnBrk="0" hangingPunct="1">
              <a:lnSpc>
                <a:spcPct val="100000"/>
              </a:lnSpc>
              <a:spcBef>
                <a:spcPct val="0"/>
              </a:spcBef>
              <a:buNone/>
              <a:defRPr lang="en-US" sz="4400" b="0" kern="1200" cap="none" spc="-50" baseline="0" dirty="0">
                <a:ln w="3175">
                  <a:noFill/>
                </a:ln>
                <a:solidFill>
                  <a:schemeClr val="accent1"/>
                </a:solidFill>
                <a:effectLst/>
                <a:latin typeface="Segoe UI Semilight" panose="020B0402040204020203" pitchFamily="34" charset="0"/>
                <a:ea typeface="+mn-ea"/>
                <a:cs typeface="Segoe UI Semilight" panose="020B04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1"/>
            <a:ext cx="4164584" cy="307733"/>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4" name="Text Placeholder 3">
            <a:extLst>
              <a:ext uri="{FF2B5EF4-FFF2-40B4-BE49-F238E27FC236}">
                <a16:creationId xmlns:a16="http://schemas.microsoft.com/office/drawing/2014/main" id="{8C4598A3-3158-55CB-9A6D-7264D56AF02B}"/>
              </a:ext>
            </a:extLst>
          </p:cNvPr>
          <p:cNvSpPr>
            <a:spLocks noGrp="1"/>
          </p:cNvSpPr>
          <p:nvPr>
            <p:ph type="body" sz="quarter" idx="14" hasCustomPrompt="1"/>
          </p:nvPr>
        </p:nvSpPr>
        <p:spPr>
          <a:xfrm>
            <a:off x="584201" y="4261495"/>
            <a:ext cx="4162425" cy="246265"/>
          </a:xfrm>
        </p:spPr>
        <p:txBody>
          <a:bodyPr/>
          <a:lstStyle>
            <a:lvl1pPr marL="0" indent="0">
              <a:buNone/>
              <a:defRPr sz="1600"/>
            </a:lvl1pPr>
            <a:lvl2pPr marL="228599" indent="0">
              <a:buNone/>
              <a:defRPr/>
            </a:lvl2pPr>
            <a:lvl3pPr marL="457197" indent="0">
              <a:buNone/>
              <a:defRPr/>
            </a:lvl3pPr>
            <a:lvl4pPr marL="661983" indent="0">
              <a:buNone/>
              <a:defRPr/>
            </a:lvl4pPr>
            <a:lvl5pPr marL="855657" indent="0">
              <a:buNone/>
              <a:defRPr/>
            </a:lvl5pPr>
          </a:lstStyle>
          <a:p>
            <a:pPr lvl="0"/>
            <a:r>
              <a:rPr lang="en-US"/>
              <a:t>Company or other information</a:t>
            </a:r>
          </a:p>
        </p:txBody>
      </p:sp>
      <p:sp>
        <p:nvSpPr>
          <p:cNvPr id="10" name="Picture Placeholder 9" descr="This photo is a 'placeholder' only. Drag or drop your photo here, or click and tap the center to insert a photo.">
            <a:extLst>
              <a:ext uri="{FF2B5EF4-FFF2-40B4-BE49-F238E27FC236}">
                <a16:creationId xmlns:a16="http://schemas.microsoft.com/office/drawing/2014/main" id="{937F71D9-5FA1-DECE-2721-B0416707CF7A}"/>
              </a:ext>
            </a:extLst>
          </p:cNvPr>
          <p:cNvSpPr>
            <a:spLocks noGrp="1"/>
          </p:cNvSpPr>
          <p:nvPr>
            <p:ph type="pic" sz="quarter" idx="13"/>
          </p:nvPr>
        </p:nvSpPr>
        <p:spPr>
          <a:xfrm>
            <a:off x="5326065" y="2"/>
            <a:ext cx="6865937" cy="430932"/>
          </a:xfrm>
          <a:blipFill dpi="0" rotWithShape="1">
            <a:blip r:embed="rId4"/>
            <a:srcRect/>
            <a:tile tx="0" ty="0" sx="100000" sy="100000" flip="none" algn="tl"/>
          </a:blipFill>
        </p:spPr>
        <p:txBody>
          <a:bodyPr/>
          <a:lstStyle>
            <a:lvl1pPr marL="0" indent="0">
              <a:buNone/>
              <a:defRPr>
                <a:noFill/>
              </a:defRPr>
            </a:lvl1pPr>
          </a:lstStyle>
          <a:p>
            <a:r>
              <a:rPr lang="en-US"/>
              <a:t>Click icon to add picture</a:t>
            </a:r>
          </a:p>
        </p:txBody>
      </p:sp>
    </p:spTree>
    <p:extLst>
      <p:ext uri="{BB962C8B-B14F-4D97-AF65-F5344CB8AC3E}">
        <p14:creationId xmlns:p14="http://schemas.microsoft.com/office/powerpoint/2010/main" val="177426636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2" orient="horz" pos="2496">
          <p15:clr>
            <a:srgbClr val="5ACBF0"/>
          </p15:clr>
        </p15:guide>
        <p15:guide id="3" pos="7719">
          <p15:clr>
            <a:srgbClr val="5ACBF0"/>
          </p15:clr>
        </p15:guide>
        <p15:guide id="5" orient="horz" pos="2160">
          <p15:clr>
            <a:srgbClr val="FBAE40"/>
          </p15:clr>
        </p15:guide>
        <p15:guide id="6" orient="horz" pos="2229">
          <p15:clr>
            <a:srgbClr val="5ACBF0"/>
          </p15:clr>
        </p15:guide>
        <p15:guide id="7" pos="6893">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Title slide illustra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Microsoft Viva logo" descr="Microsoft Viva logo">
            <a:extLst>
              <a:ext uri="{FF2B5EF4-FFF2-40B4-BE49-F238E27FC236}">
                <a16:creationId xmlns:a16="http://schemas.microsoft.com/office/drawing/2014/main" id="{267EAAA3-0163-7FC4-ED5A-CDA76E2ABD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4203"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4" y="2196662"/>
            <a:ext cx="4167887" cy="1354130"/>
          </a:xfrm>
        </p:spPr>
        <p:txBody>
          <a:bodyPr wrap="square" anchor="b" anchorCtr="0">
            <a:spAutoFit/>
          </a:bodyPr>
          <a:lstStyle>
            <a:lvl1pPr marL="0" algn="l" defTabSz="932736" rtl="0" eaLnBrk="1" latinLnBrk="0" hangingPunct="1">
              <a:lnSpc>
                <a:spcPct val="100000"/>
              </a:lnSpc>
              <a:spcBef>
                <a:spcPct val="0"/>
              </a:spcBef>
              <a:buNone/>
              <a:defRPr lang="en-US" sz="4400" b="0" kern="1200" cap="none" spc="-5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1"/>
            <a:ext cx="4164584" cy="307733"/>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4" name="Text Placeholder 3">
            <a:extLst>
              <a:ext uri="{FF2B5EF4-FFF2-40B4-BE49-F238E27FC236}">
                <a16:creationId xmlns:a16="http://schemas.microsoft.com/office/drawing/2014/main" id="{4302AA42-37DF-2361-2B0C-9247BB470756}"/>
              </a:ext>
            </a:extLst>
          </p:cNvPr>
          <p:cNvSpPr>
            <a:spLocks noGrp="1"/>
          </p:cNvSpPr>
          <p:nvPr>
            <p:ph type="body" sz="quarter" idx="13" hasCustomPrompt="1"/>
          </p:nvPr>
        </p:nvSpPr>
        <p:spPr>
          <a:xfrm>
            <a:off x="584201" y="4261495"/>
            <a:ext cx="4162425" cy="246265"/>
          </a:xfrm>
        </p:spPr>
        <p:txBody>
          <a:bodyPr/>
          <a:lstStyle>
            <a:lvl1pPr marL="0" indent="0">
              <a:buNone/>
              <a:defRPr sz="1600"/>
            </a:lvl1pPr>
            <a:lvl2pPr marL="228599" indent="0">
              <a:buNone/>
              <a:defRPr/>
            </a:lvl2pPr>
            <a:lvl3pPr marL="457197" indent="0">
              <a:buNone/>
              <a:defRPr/>
            </a:lvl3pPr>
            <a:lvl4pPr marL="661983" indent="0">
              <a:buNone/>
              <a:defRPr/>
            </a:lvl4pPr>
            <a:lvl5pPr marL="855657" indent="0">
              <a:buNone/>
              <a:defRPr/>
            </a:lvl5pPr>
          </a:lstStyle>
          <a:p>
            <a:pPr lvl="0"/>
            <a:r>
              <a:rPr lang="en-US"/>
              <a:t>Company or other information</a:t>
            </a:r>
          </a:p>
        </p:txBody>
      </p:sp>
    </p:spTree>
    <p:extLst>
      <p:ext uri="{BB962C8B-B14F-4D97-AF65-F5344CB8AC3E}">
        <p14:creationId xmlns:p14="http://schemas.microsoft.com/office/powerpoint/2010/main" val="334859629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2" orient="horz" pos="2496">
          <p15:clr>
            <a:srgbClr val="5ACBF0"/>
          </p15:clr>
        </p15:guide>
        <p15:guide id="3" pos="7719">
          <p15:clr>
            <a:srgbClr val="5ACBF0"/>
          </p15:clr>
        </p15:guide>
        <p15:guide id="5" orient="horz" pos="2160">
          <p15:clr>
            <a:srgbClr val="FBAE40"/>
          </p15:clr>
        </p15:guide>
        <p15:guide id="6" orient="horz" pos="2229">
          <p15:clr>
            <a:srgbClr val="5ACBF0"/>
          </p15:clr>
        </p15:guide>
        <p15:guide id="7" pos="6893">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C184F-72F6-1F5E-29F8-12EE114CA4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A4F4CA8-844B-A95B-CFB7-A219DE0F28A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03B0BF7-5E81-C7D5-D845-19FB4F19F4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68142E-D722-DE73-3994-C8089F560FC1}"/>
              </a:ext>
            </a:extLst>
          </p:cNvPr>
          <p:cNvSpPr>
            <a:spLocks noGrp="1"/>
          </p:cNvSpPr>
          <p:nvPr>
            <p:ph type="dt" sz="half" idx="10"/>
          </p:nvPr>
        </p:nvSpPr>
        <p:spPr/>
        <p:txBody>
          <a:bodyPr/>
          <a:lstStyle/>
          <a:p>
            <a:fld id="{2DBB26CE-C06E-4352-ACB2-43D6161C1004}" type="datetimeFigureOut">
              <a:rPr lang="en-US" smtClean="0"/>
              <a:t>3/8/2024</a:t>
            </a:fld>
            <a:endParaRPr lang="en-US"/>
          </a:p>
        </p:txBody>
      </p:sp>
      <p:sp>
        <p:nvSpPr>
          <p:cNvPr id="6" name="Footer Placeholder 5">
            <a:extLst>
              <a:ext uri="{FF2B5EF4-FFF2-40B4-BE49-F238E27FC236}">
                <a16:creationId xmlns:a16="http://schemas.microsoft.com/office/drawing/2014/main" id="{CCB828B1-7074-0402-F343-A22768786C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792188-1DB2-5D37-DFBA-BDA2518DEA41}"/>
              </a:ext>
            </a:extLst>
          </p:cNvPr>
          <p:cNvSpPr>
            <a:spLocks noGrp="1"/>
          </p:cNvSpPr>
          <p:nvPr>
            <p:ph type="sldNum" sz="quarter" idx="12"/>
          </p:nvPr>
        </p:nvSpPr>
        <p:spPr/>
        <p:txBody>
          <a:bodyPr/>
          <a:lstStyle/>
          <a:p>
            <a:fld id="{576A7A5F-8565-47B2-9777-2DC3273D8D5B}" type="slidenum">
              <a:rPr lang="en-US" smtClean="0"/>
              <a:t>‹#›</a:t>
            </a:fld>
            <a:endParaRPr lang="en-US"/>
          </a:p>
        </p:txBody>
      </p:sp>
    </p:spTree>
    <p:extLst>
      <p:ext uri="{BB962C8B-B14F-4D97-AF65-F5344CB8AC3E}">
        <p14:creationId xmlns:p14="http://schemas.microsoft.com/office/powerpoint/2010/main" val="114932222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Title slide illustra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Microsoft Viva logo" descr="Microsoft Viva logo">
            <a:extLst>
              <a:ext uri="{FF2B5EF4-FFF2-40B4-BE49-F238E27FC236}">
                <a16:creationId xmlns:a16="http://schemas.microsoft.com/office/drawing/2014/main" id="{80B6C191-A691-AE51-06E2-19F039EFBF0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bwMode="invGray">
          <a:xfrm>
            <a:off x="582045"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4" y="2196662"/>
            <a:ext cx="4167887" cy="1354130"/>
          </a:xfrm>
        </p:spPr>
        <p:txBody>
          <a:bodyPr wrap="square" anchor="b" anchorCtr="0">
            <a:spAutoFit/>
          </a:bodyPr>
          <a:lstStyle>
            <a:lvl1pPr marL="0" algn="l" defTabSz="932736" rtl="0" eaLnBrk="1" latinLnBrk="0" hangingPunct="1">
              <a:lnSpc>
                <a:spcPct val="100000"/>
              </a:lnSpc>
              <a:spcBef>
                <a:spcPct val="0"/>
              </a:spcBef>
              <a:buNone/>
              <a:defRPr lang="en-US" sz="4400" b="0" kern="1200" cap="none" spc="-5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1"/>
            <a:ext cx="4164584" cy="307733"/>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6" name="Text Placeholder 5">
            <a:extLst>
              <a:ext uri="{FF2B5EF4-FFF2-40B4-BE49-F238E27FC236}">
                <a16:creationId xmlns:a16="http://schemas.microsoft.com/office/drawing/2014/main" id="{291F2F13-B4B5-1D8E-1A4D-C843CCCC1C13}"/>
              </a:ext>
            </a:extLst>
          </p:cNvPr>
          <p:cNvSpPr>
            <a:spLocks noGrp="1"/>
          </p:cNvSpPr>
          <p:nvPr>
            <p:ph type="body" sz="quarter" idx="13" hasCustomPrompt="1"/>
          </p:nvPr>
        </p:nvSpPr>
        <p:spPr>
          <a:xfrm>
            <a:off x="584201" y="4261495"/>
            <a:ext cx="4162425" cy="246265"/>
          </a:xfrm>
        </p:spPr>
        <p:txBody>
          <a:bodyPr/>
          <a:lstStyle>
            <a:lvl1pPr marL="0" indent="0">
              <a:buNone/>
              <a:defRPr sz="1600"/>
            </a:lvl1pPr>
            <a:lvl2pPr marL="228599" indent="0">
              <a:buNone/>
              <a:defRPr/>
            </a:lvl2pPr>
            <a:lvl3pPr marL="457197" indent="0">
              <a:buNone/>
              <a:defRPr/>
            </a:lvl3pPr>
            <a:lvl4pPr marL="661983" indent="0">
              <a:buNone/>
              <a:defRPr/>
            </a:lvl4pPr>
            <a:lvl5pPr marL="855657" indent="0">
              <a:buNone/>
              <a:defRPr/>
            </a:lvl5pPr>
          </a:lstStyle>
          <a:p>
            <a:pPr lvl="0"/>
            <a:r>
              <a:rPr lang="en-US"/>
              <a:t>Company or other information</a:t>
            </a:r>
          </a:p>
        </p:txBody>
      </p:sp>
    </p:spTree>
    <p:extLst>
      <p:ext uri="{BB962C8B-B14F-4D97-AF65-F5344CB8AC3E}">
        <p14:creationId xmlns:p14="http://schemas.microsoft.com/office/powerpoint/2010/main" val="24122742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2" orient="horz" pos="2496">
          <p15:clr>
            <a:srgbClr val="5ACBF0"/>
          </p15:clr>
        </p15:guide>
        <p15:guide id="3" pos="7719">
          <p15:clr>
            <a:srgbClr val="5ACBF0"/>
          </p15:clr>
        </p15:guide>
        <p15:guide id="5" orient="horz" pos="2160">
          <p15:clr>
            <a:srgbClr val="FBAE40"/>
          </p15:clr>
        </p15:guide>
        <p15:guide id="6" orient="horz" pos="2229">
          <p15:clr>
            <a:srgbClr val="5ACBF0"/>
          </p15:clr>
        </p15:guide>
        <p15:guide id="7" pos="6893">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Agend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7F0D2-1F7A-B81D-68D7-C8F417F5E38B}"/>
              </a:ext>
            </a:extLst>
          </p:cNvPr>
          <p:cNvSpPr>
            <a:spLocks noGrp="1"/>
          </p:cNvSpPr>
          <p:nvPr>
            <p:ph type="title" hasCustomPrompt="1"/>
          </p:nvPr>
        </p:nvSpPr>
        <p:spPr>
          <a:xfrm>
            <a:off x="588266" y="3124328"/>
            <a:ext cx="2372425" cy="609345"/>
          </a:xfrm>
          <a:noFill/>
        </p:spPr>
        <p:txBody>
          <a:bodyPr vert="horz" wrap="square" lIns="0" tIns="0" rIns="0" bIns="0" rtlCol="0" anchor="ctr" anchorCtr="0">
            <a:spAutoFit/>
          </a:bodyPr>
          <a:lstStyle>
            <a:lvl1pPr>
              <a:defRPr lang="en-US" sz="4400" dirty="0">
                <a:gradFill>
                  <a:gsLst>
                    <a:gs pos="90000">
                      <a:srgbClr val="FFEF86"/>
                    </a:gs>
                    <a:gs pos="10000">
                      <a:srgbClr val="E535E5"/>
                    </a:gs>
                  </a:gsLst>
                  <a:lin ang="14400000" scaled="0"/>
                </a:gradFill>
                <a:latin typeface="Segoe UI Semilight" panose="020B0402040204020203" pitchFamily="34" charset="0"/>
                <a:cs typeface="Segoe UI Semilight" panose="020B0402040204020203" pitchFamily="34" charset="0"/>
              </a:defRPr>
            </a:lvl1pPr>
          </a:lstStyle>
          <a:p>
            <a:pPr lvl="0">
              <a:lnSpc>
                <a:spcPct val="90000"/>
              </a:lnSpc>
            </a:pPr>
            <a:r>
              <a:rPr lang="en-US"/>
              <a:t>Agenda</a:t>
            </a:r>
          </a:p>
        </p:txBody>
      </p:sp>
      <p:sp>
        <p:nvSpPr>
          <p:cNvPr id="6" name="Content Placeholder 5">
            <a:extLst>
              <a:ext uri="{FF2B5EF4-FFF2-40B4-BE49-F238E27FC236}">
                <a16:creationId xmlns:a16="http://schemas.microsoft.com/office/drawing/2014/main" id="{6FB402F3-D749-B066-5249-6A108410026F}"/>
              </a:ext>
            </a:extLst>
          </p:cNvPr>
          <p:cNvSpPr>
            <a:spLocks noGrp="1"/>
          </p:cNvSpPr>
          <p:nvPr>
            <p:ph sz="quarter" idx="10"/>
          </p:nvPr>
        </p:nvSpPr>
        <p:spPr>
          <a:xfrm>
            <a:off x="4144966" y="2622399"/>
            <a:ext cx="7458075" cy="1613204"/>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47231402"/>
      </p:ext>
    </p:extLst>
  </p:cSld>
  <p:clrMapOvr>
    <a:masterClrMapping/>
  </p:clrMapOvr>
  <p:transition>
    <p:fade/>
  </p:transition>
  <p:hf hdr="0" dt="0"/>
  <p:extLst>
    <p:ext uri="{DCECCB84-F9BA-43D5-87BE-67443E8EF086}">
      <p15:sldGuideLst xmlns:p15="http://schemas.microsoft.com/office/powerpoint/2012/main">
        <p15:guide id="1" pos="5151">
          <p15:clr>
            <a:srgbClr val="FBAE40"/>
          </p15:clr>
        </p15:guide>
        <p15:guide id="2" pos="4291">
          <p15:clr>
            <a:srgbClr val="FBAE40"/>
          </p15:clr>
        </p15:guide>
        <p15:guide id="3" pos="6007">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Agend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5" y="457200"/>
            <a:ext cx="11018521"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1" y="1438277"/>
            <a:ext cx="2532063" cy="615466"/>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1" y="2283116"/>
            <a:ext cx="2532063" cy="1600695"/>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1" dirty="0"/>
            </a:lvl4pPr>
            <a:lvl5pPr>
              <a:defRPr lang="en-US" sz="1401" dirty="0"/>
            </a:lvl5pPr>
          </a:lstStyle>
          <a:p>
            <a:pPr marL="141287" lvl="0" indent="-141287"/>
            <a:r>
              <a:rPr lang="en-US"/>
              <a:t>Click to edit Master text styles</a:t>
            </a:r>
          </a:p>
          <a:p>
            <a:pPr marL="141287" lvl="1" indent="-141287"/>
            <a:r>
              <a:rPr lang="en-US"/>
              <a:t>Second level</a:t>
            </a:r>
          </a:p>
          <a:p>
            <a:pPr marL="141287" lvl="2" indent="-141287"/>
            <a:r>
              <a:rPr lang="en-US"/>
              <a:t>Third level</a:t>
            </a:r>
          </a:p>
          <a:p>
            <a:pPr marL="141287" lvl="3" indent="-141287"/>
            <a:r>
              <a:rPr lang="en-US"/>
              <a:t>Fourth level</a:t>
            </a:r>
          </a:p>
          <a:p>
            <a:pPr marL="141287" lvl="4" indent="-141287"/>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7"/>
            <a:ext cx="2533650" cy="615466"/>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6" y="2276476"/>
            <a:ext cx="2532063" cy="1600695"/>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1" dirty="0"/>
            </a:lvl4pPr>
            <a:lvl5pPr>
              <a:defRPr lang="en-US" sz="1401" dirty="0"/>
            </a:lvl5pPr>
          </a:lstStyle>
          <a:p>
            <a:pPr marL="141287" lvl="0" indent="-141287"/>
            <a:r>
              <a:rPr lang="en-US"/>
              <a:t>Click to edit Master text styles</a:t>
            </a:r>
          </a:p>
          <a:p>
            <a:pPr marL="141287" lvl="1" indent="-141287"/>
            <a:r>
              <a:rPr lang="en-US"/>
              <a:t>Second level</a:t>
            </a:r>
          </a:p>
          <a:p>
            <a:pPr marL="141287" lvl="2" indent="-141287"/>
            <a:r>
              <a:rPr lang="en-US"/>
              <a:t>Third level</a:t>
            </a:r>
          </a:p>
          <a:p>
            <a:pPr marL="141287" lvl="3" indent="-141287"/>
            <a:r>
              <a:rPr lang="en-US"/>
              <a:t>Fourth level</a:t>
            </a:r>
          </a:p>
          <a:p>
            <a:pPr marL="141287" lvl="4" indent="-141287"/>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9" y="1438277"/>
            <a:ext cx="2532063" cy="615466"/>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9" y="2283116"/>
            <a:ext cx="2532063" cy="1600695"/>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1" dirty="0"/>
            </a:lvl4pPr>
            <a:lvl5pPr>
              <a:defRPr lang="en-US" sz="1401" dirty="0"/>
            </a:lvl5pPr>
          </a:lstStyle>
          <a:p>
            <a:pPr marL="141287" lvl="0" indent="-141287"/>
            <a:r>
              <a:rPr lang="en-US"/>
              <a:t>Click to edit Master text styles</a:t>
            </a:r>
          </a:p>
          <a:p>
            <a:pPr marL="141287" lvl="1" indent="-141287"/>
            <a:r>
              <a:rPr lang="en-US"/>
              <a:t>Second level</a:t>
            </a:r>
          </a:p>
          <a:p>
            <a:pPr marL="141287" lvl="2" indent="-141287"/>
            <a:r>
              <a:rPr lang="en-US"/>
              <a:t>Third level</a:t>
            </a:r>
          </a:p>
          <a:p>
            <a:pPr marL="141287" lvl="3" indent="-141287"/>
            <a:r>
              <a:rPr lang="en-US"/>
              <a:t>Fourth level</a:t>
            </a:r>
          </a:p>
          <a:p>
            <a:pPr marL="141287" lvl="4" indent="-141287"/>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7"/>
            <a:ext cx="2533650" cy="615466"/>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4" y="2276476"/>
            <a:ext cx="2532063" cy="1600695"/>
          </a:xfrm>
        </p:spPr>
        <p:txBody>
          <a:bodyPr vert="horz" wrap="square" lIns="0" tIns="0" rIns="0" bIns="0" rtlCol="0">
            <a:spAutoFit/>
          </a:bodyPr>
          <a:lstStyle>
            <a:lvl1pPr>
              <a:defRPr lang="en-US" sz="1600"/>
            </a:lvl1pPr>
            <a:lvl2pPr>
              <a:defRPr lang="en-US" sz="1600"/>
            </a:lvl2pPr>
            <a:lvl3pPr>
              <a:defRPr lang="en-US" sz="1600"/>
            </a:lvl3pPr>
            <a:lvl4pPr>
              <a:defRPr lang="en-US" sz="1401"/>
            </a:lvl4pPr>
            <a:lvl5pPr>
              <a:defRPr lang="en-US" sz="1401" dirty="0"/>
            </a:lvl5pPr>
          </a:lstStyle>
          <a:p>
            <a:pPr marL="141287" lvl="0" indent="-141287"/>
            <a:r>
              <a:rPr lang="en-US"/>
              <a:t>Click to edit Master text styles</a:t>
            </a:r>
          </a:p>
          <a:p>
            <a:pPr marL="141287" lvl="1" indent="-141287"/>
            <a:r>
              <a:rPr lang="en-US"/>
              <a:t>Second level</a:t>
            </a:r>
          </a:p>
          <a:p>
            <a:pPr marL="141287" lvl="2" indent="-141287"/>
            <a:r>
              <a:rPr lang="en-US"/>
              <a:t>Third level</a:t>
            </a:r>
          </a:p>
          <a:p>
            <a:pPr marL="141287" lvl="3" indent="-141287"/>
            <a:r>
              <a:rPr lang="en-US"/>
              <a:t>Fourth level</a:t>
            </a:r>
          </a:p>
          <a:p>
            <a:pPr marL="141287" lvl="4" indent="-141287"/>
            <a:r>
              <a:rPr lang="en-US"/>
              <a:t>Fifth level</a:t>
            </a:r>
          </a:p>
        </p:txBody>
      </p:sp>
    </p:spTree>
    <p:extLst>
      <p:ext uri="{BB962C8B-B14F-4D97-AF65-F5344CB8AC3E}">
        <p14:creationId xmlns:p14="http://schemas.microsoft.com/office/powerpoint/2010/main" val="2410246800"/>
      </p:ext>
    </p:extLst>
  </p:cSld>
  <p:clrMapOvr>
    <a:masterClrMapping/>
  </p:clrMapOvr>
  <p:transition>
    <p:fade/>
  </p:transition>
  <p:hf hdr="0" dt="0"/>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4516">
          <p15:clr>
            <a:srgbClr val="5ACBF0"/>
          </p15:clr>
        </p15:guide>
        <p15:guide id="7" pos="4946">
          <p15:clr>
            <a:srgbClr val="5ACBF0"/>
          </p15:clr>
        </p15:guide>
        <p15:guide id="8" pos="8618">
          <p15:clr>
            <a:srgbClr val="5ACBF0"/>
          </p15:clr>
        </p15:guide>
        <p15:guide id="9" pos="9051">
          <p15:clr>
            <a:srgbClr val="5ACBF0"/>
          </p15:clr>
        </p15:guide>
        <p15:guide id="10" pos="12723">
          <p15:clr>
            <a:srgbClr val="5ACBF0"/>
          </p15:clr>
        </p15:guide>
        <p15:guide id="11" pos="13151">
          <p15:clr>
            <a:srgbClr val="5ACBF0"/>
          </p15:clr>
        </p15:guide>
        <p15:guide id="12" orient="horz" pos="1436">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3" y="1435100"/>
            <a:ext cx="11018838" cy="161320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3" y="-203944"/>
            <a:ext cx="578685" cy="154017"/>
          </a:xfrm>
          <a:prstGeom prst="rect">
            <a:avLst/>
          </a:prstGeom>
          <a:noFill/>
        </p:spPr>
        <p:txBody>
          <a:bodyPr wrap="none" lIns="0" tIns="0" rIns="0" bIns="0" rtlCol="0">
            <a:spAutoFit/>
          </a:bodyPr>
          <a:lstStyle/>
          <a:p>
            <a:pPr algn="l"/>
            <a:r>
              <a:rPr lang="en-US" sz="1001">
                <a:solidFill>
                  <a:srgbClr val="A3A3A3"/>
                </a:solidFill>
              </a:rPr>
              <a:t>ELT layout</a:t>
            </a:r>
          </a:p>
        </p:txBody>
      </p:sp>
    </p:spTree>
    <p:extLst>
      <p:ext uri="{BB962C8B-B14F-4D97-AF65-F5344CB8AC3E}">
        <p14:creationId xmlns:p14="http://schemas.microsoft.com/office/powerpoint/2010/main" val="1453218139"/>
      </p:ext>
    </p:extLst>
  </p:cSld>
  <p:clrMapOvr>
    <a:masterClrMapping/>
  </p:clrMapOvr>
  <p:transition>
    <p:fade/>
  </p:transition>
  <p:hf hdr="0" dt="0"/>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2" y="1434370"/>
            <a:ext cx="11018521" cy="1613204"/>
          </a:xfrm>
        </p:spPr>
        <p:txBody>
          <a:bodyPr wrap="square">
            <a:spAutoFit/>
          </a:bodyPr>
          <a:lstStyle>
            <a:lvl1pPr marL="0" indent="0">
              <a:buNone/>
              <a:defRPr/>
            </a:lvl1pPr>
            <a:lvl2pPr marL="228599" indent="0">
              <a:buNone/>
              <a:defRPr/>
            </a:lvl2pPr>
            <a:lvl3pPr marL="457197" indent="0">
              <a:buNone/>
              <a:defRPr/>
            </a:lvl3pPr>
            <a:lvl4pPr marL="685796" indent="0">
              <a:buNone/>
              <a:defRPr/>
            </a:lvl4pPr>
            <a:lvl5pPr marL="914394"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97025539"/>
      </p:ext>
    </p:extLst>
  </p:cSld>
  <p:clrMapOvr>
    <a:masterClrMapping/>
  </p:clrMapOvr>
  <p:transition>
    <p:fade/>
  </p:transition>
  <p:hf hdr="0" dt="0"/>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3" y="1435100"/>
            <a:ext cx="5211763" cy="16132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90" y="1435100"/>
            <a:ext cx="5219701" cy="16132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3" y="-203944"/>
            <a:ext cx="578685" cy="154017"/>
          </a:xfrm>
          <a:prstGeom prst="rect">
            <a:avLst/>
          </a:prstGeom>
          <a:noFill/>
        </p:spPr>
        <p:txBody>
          <a:bodyPr wrap="none" lIns="0" tIns="0" rIns="0" bIns="0" rtlCol="0">
            <a:spAutoFit/>
          </a:bodyPr>
          <a:lstStyle/>
          <a:p>
            <a:pPr algn="l"/>
            <a:r>
              <a:rPr lang="en-US" sz="1001">
                <a:solidFill>
                  <a:srgbClr val="A3A3A3"/>
                </a:solidFill>
              </a:rPr>
              <a:t>ELT layout</a:t>
            </a:r>
          </a:p>
        </p:txBody>
      </p:sp>
    </p:spTree>
    <p:extLst>
      <p:ext uri="{BB962C8B-B14F-4D97-AF65-F5344CB8AC3E}">
        <p14:creationId xmlns:p14="http://schemas.microsoft.com/office/powerpoint/2010/main" val="3809154983"/>
      </p:ext>
    </p:extLst>
  </p:cSld>
  <p:clrMapOvr>
    <a:masterClrMapping/>
  </p:clrMapOvr>
  <p:transition>
    <p:fade/>
  </p:transition>
  <p:hf hdr="0" dt="0"/>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8420">
          <p15:clr>
            <a:srgbClr val="5ACBF0"/>
          </p15:clr>
        </p15:guide>
        <p15:guide id="5" pos="9258">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5" y="457200"/>
            <a:ext cx="11018521" cy="553998"/>
          </a:xfrm>
        </p:spPr>
        <p:txBody>
          <a:bodyPr/>
          <a:lstStyle/>
          <a:p>
            <a:r>
              <a:rPr lang="en-US"/>
              <a:t>Click to edit Master title style</a:t>
            </a:r>
          </a:p>
        </p:txBody>
      </p:sp>
      <p:sp>
        <p:nvSpPr>
          <p:cNvPr id="4" name="Text Placeholder 3"/>
          <p:cNvSpPr>
            <a:spLocks noGrp="1"/>
          </p:cNvSpPr>
          <p:nvPr>
            <p:ph type="body" sz="quarter" idx="10"/>
          </p:nvPr>
        </p:nvSpPr>
        <p:spPr>
          <a:xfrm>
            <a:off x="584203" y="1435100"/>
            <a:ext cx="5212080" cy="1613204"/>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6" indent="0">
              <a:buFont typeface="Wingdings" panose="05000000000000000000" pitchFamily="2" charset="2"/>
              <a:buNone/>
              <a:defRPr sz="2000" b="0"/>
            </a:lvl2pPr>
            <a:lvl3pPr marL="450847" indent="0">
              <a:buFont typeface="Wingdings" panose="05000000000000000000" pitchFamily="2" charset="2"/>
              <a:buNone/>
              <a:tabLst/>
              <a:defRPr sz="1600" b="0"/>
            </a:lvl3pPr>
            <a:lvl4pPr marL="652459" indent="0">
              <a:buFont typeface="Wingdings" panose="05000000000000000000" pitchFamily="2" charset="2"/>
              <a:buNone/>
              <a:defRPr sz="1401" b="0"/>
            </a:lvl4pPr>
            <a:lvl5pPr marL="854070" indent="0">
              <a:buFont typeface="Wingdings" panose="05000000000000000000" pitchFamily="2" charset="2"/>
              <a:buNone/>
              <a:tabLst/>
              <a:defRPr sz="1401"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4" y="1435100"/>
            <a:ext cx="5212080" cy="1613204"/>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6" indent="0">
              <a:buFont typeface="Wingdings" panose="05000000000000000000" pitchFamily="2" charset="2"/>
              <a:buNone/>
              <a:defRPr sz="2000" b="0"/>
            </a:lvl2pPr>
            <a:lvl3pPr marL="450847" indent="0">
              <a:buFont typeface="Wingdings" panose="05000000000000000000" pitchFamily="2" charset="2"/>
              <a:buNone/>
              <a:tabLst/>
              <a:defRPr sz="1600" b="0"/>
            </a:lvl3pPr>
            <a:lvl4pPr marL="652459" indent="0">
              <a:buFont typeface="Wingdings" panose="05000000000000000000" pitchFamily="2" charset="2"/>
              <a:buNone/>
              <a:defRPr sz="1401" b="0"/>
            </a:lvl4pPr>
            <a:lvl5pPr marL="854070" indent="0">
              <a:buFont typeface="Wingdings" panose="05000000000000000000" pitchFamily="2" charset="2"/>
              <a:buNone/>
              <a:tabLst/>
              <a:defRPr sz="1401"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8989423"/>
      </p:ext>
    </p:extLst>
  </p:cSld>
  <p:clrMapOvr>
    <a:masterClrMapping/>
  </p:clrMapOvr>
  <p:transition>
    <p:fade/>
  </p:transition>
  <p:hf hdr="0" dt="0"/>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8411">
          <p15:clr>
            <a:srgbClr val="5ACBF0"/>
          </p15:clr>
        </p15:guide>
        <p15:guide id="5" pos="9258">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5" y="457200"/>
            <a:ext cx="11018521"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2" y="1436691"/>
            <a:ext cx="5219701" cy="430932"/>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2" y="2084390"/>
            <a:ext cx="5219701" cy="1305209"/>
          </a:xfrm>
        </p:spPr>
        <p:txBody>
          <a:bodyPr>
            <a:spAutoFit/>
          </a:bodyPr>
          <a:lstStyle>
            <a:lvl1pPr marL="171448" indent="-171448">
              <a:defRPr lang="en-US" sz="2000" dirty="0"/>
            </a:lvl1pPr>
            <a:lvl2pPr marL="342898" indent="-171448">
              <a:defRPr lang="en-US" sz="1600" dirty="0"/>
            </a:lvl2pPr>
            <a:lvl3pPr marL="514347" indent="-171448">
              <a:defRPr lang="en-US" sz="1401" dirty="0"/>
            </a:lvl3pPr>
            <a:lvl4pPr marL="666745" indent="-152399">
              <a:defRPr lang="en-US" sz="1200" dirty="0"/>
            </a:lvl4pPr>
            <a:lvl5pPr marL="793745" indent="-120649">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8" y="1436691"/>
            <a:ext cx="5219701" cy="430932"/>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8" y="2084390"/>
            <a:ext cx="5219701" cy="1305209"/>
          </a:xfrm>
        </p:spPr>
        <p:txBody>
          <a:bodyPr>
            <a:spAutoFit/>
          </a:bodyPr>
          <a:lstStyle>
            <a:lvl1pPr marL="171448" indent="-171448">
              <a:defRPr lang="en-US" sz="2000" dirty="0"/>
            </a:lvl1pPr>
            <a:lvl2pPr marL="342898" indent="-171448">
              <a:defRPr lang="en-US" sz="1600" dirty="0"/>
            </a:lvl2pPr>
            <a:lvl3pPr marL="514347" indent="-171448">
              <a:defRPr lang="en-US" sz="1401" dirty="0"/>
            </a:lvl3pPr>
            <a:lvl4pPr marL="685796" indent="-136524">
              <a:defRPr lang="en-US" sz="1200" dirty="0"/>
            </a:lvl4pPr>
            <a:lvl5pPr marL="793745" indent="-120649">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7414632"/>
      </p:ext>
    </p:extLst>
  </p:cSld>
  <p:clrMapOvr>
    <a:masterClrMapping/>
  </p:clrMapOvr>
  <p:transition>
    <p:fade/>
  </p:transition>
  <p:hf hdr="0" dt="0"/>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8411">
          <p15:clr>
            <a:srgbClr val="5ACBF0"/>
          </p15:clr>
        </p15:guide>
        <p15:guide id="5" pos="9258">
          <p15:clr>
            <a:srgbClr val="5ACBF0"/>
          </p15:clr>
        </p15:guide>
        <p15:guide id="7" orient="horz" pos="905">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5" y="457200"/>
            <a:ext cx="11018521"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2" y="1436691"/>
            <a:ext cx="5219701" cy="430932"/>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4" y="2081214"/>
            <a:ext cx="5214936" cy="1305209"/>
          </a:xfrm>
        </p:spPr>
        <p:txBody>
          <a:bodyPr/>
          <a:lstStyle>
            <a:lvl1pPr>
              <a:defRPr sz="2000"/>
            </a:lvl1pPr>
            <a:lvl2pPr>
              <a:defRPr sz="1600"/>
            </a:lvl2pPr>
            <a:lvl3pPr>
              <a:defRPr sz="1401"/>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8" y="1436691"/>
            <a:ext cx="5219701" cy="430932"/>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3" y="2081214"/>
            <a:ext cx="5214936" cy="1305209"/>
          </a:xfrm>
        </p:spPr>
        <p:txBody>
          <a:bodyPr/>
          <a:lstStyle>
            <a:lvl1pPr>
              <a:defRPr sz="2000"/>
            </a:lvl1pPr>
            <a:lvl2pPr>
              <a:defRPr sz="1600"/>
            </a:lvl2pPr>
            <a:lvl3pPr>
              <a:defRPr sz="1401"/>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22683054"/>
      </p:ext>
    </p:extLst>
  </p:cSld>
  <p:clrMapOvr>
    <a:masterClrMapping/>
  </p:clrMapOvr>
  <p:transition>
    <p:fade/>
  </p:transition>
  <p:hf hdr="0" dt="0"/>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8411">
          <p15:clr>
            <a:srgbClr val="5ACBF0"/>
          </p15:clr>
        </p15:guide>
        <p15:guide id="5" pos="9258">
          <p15:clr>
            <a:srgbClr val="5ACBF0"/>
          </p15:clr>
        </p15:guide>
        <p15:guide id="7" orient="horz" pos="905">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5" y="457200"/>
            <a:ext cx="11018521" cy="553998"/>
          </a:xfrm>
        </p:spPr>
        <p:txBody>
          <a:bodyPr>
            <a:spAutoFit/>
          </a:bodyPr>
          <a:lstStyle/>
          <a:p>
            <a:r>
              <a:rPr lang="en-US"/>
              <a:t>Click to edit Master title style</a:t>
            </a:r>
          </a:p>
        </p:txBody>
      </p:sp>
      <p:sp>
        <p:nvSpPr>
          <p:cNvPr id="4" name="Text Placeholder 3">
            <a:extLst>
              <a:ext uri="{FF2B5EF4-FFF2-40B4-BE49-F238E27FC236}">
                <a16:creationId xmlns:a16="http://schemas.microsoft.com/office/drawing/2014/main" id="{9990334F-64A4-97A6-3FCA-1FCAEE0A68CC}"/>
              </a:ext>
            </a:extLst>
          </p:cNvPr>
          <p:cNvSpPr>
            <a:spLocks noGrp="1"/>
          </p:cNvSpPr>
          <p:nvPr>
            <p:ph type="body" sz="quarter" idx="20"/>
          </p:nvPr>
        </p:nvSpPr>
        <p:spPr>
          <a:xfrm>
            <a:off x="585217" y="1438277"/>
            <a:ext cx="3264408" cy="615466"/>
          </a:xfrm>
        </p:spPr>
        <p:txBody>
          <a:bodyPr/>
          <a:lstStyle>
            <a:lvl1pPr marL="0" indent="0">
              <a:buNone/>
              <a:defRPr sz="2000">
                <a:latin typeface="+mj-lt"/>
              </a:defRPr>
            </a:lvl1pPr>
            <a:lvl2pPr marL="228599" indent="0">
              <a:buNone/>
              <a:defRPr/>
            </a:lvl2pPr>
            <a:lvl3pPr marL="457197" indent="0">
              <a:buNone/>
              <a:defRPr/>
            </a:lvl3pPr>
            <a:lvl4pPr marL="661983" indent="0">
              <a:buNone/>
              <a:defRPr/>
            </a:lvl4pPr>
            <a:lvl5pPr marL="855657" indent="0">
              <a:buNone/>
              <a:defRPr/>
            </a:lvl5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283116"/>
            <a:ext cx="3264408" cy="1354473"/>
          </a:xfrm>
        </p:spPr>
        <p:txBody>
          <a:bodyPr vert="horz" wrap="square" lIns="0" tIns="0" rIns="0" bIns="0" rtlCol="0">
            <a:spAutoFit/>
          </a:bodyPr>
          <a:lstStyle>
            <a:lvl1pPr>
              <a:defRPr lang="en-US" sz="1600"/>
            </a:lvl1pPr>
            <a:lvl2pPr>
              <a:defRPr lang="en-US" sz="1600"/>
            </a:lvl2pPr>
            <a:lvl3pPr>
              <a:defRPr lang="en-US" sz="1600"/>
            </a:lvl3pPr>
            <a:lvl4pPr>
              <a:defRPr lang="en-US" sz="1401"/>
            </a:lvl4pPr>
            <a:lvl5pPr>
              <a:defRPr lang="en-US" sz="1401" dirty="0"/>
            </a:lvl5pPr>
          </a:lstStyle>
          <a:p>
            <a:pPr marL="141287" lvl="0" indent="-141287"/>
            <a:r>
              <a:rPr lang="en-US"/>
              <a:t>Click to edit Master text styles</a:t>
            </a:r>
          </a:p>
          <a:p>
            <a:pPr marL="141287" lvl="1" indent="-141287"/>
            <a:r>
              <a:rPr lang="en-US"/>
              <a:t>Second level</a:t>
            </a:r>
          </a:p>
          <a:p>
            <a:pPr marL="141287" lvl="2" indent="-141287"/>
            <a:r>
              <a:rPr lang="en-US"/>
              <a:t>Third level</a:t>
            </a:r>
          </a:p>
          <a:p>
            <a:pPr marL="141287" lvl="3" indent="-141287"/>
            <a:r>
              <a:rPr lang="en-US"/>
              <a:t>Fourth level</a:t>
            </a:r>
          </a:p>
          <a:p>
            <a:pPr marL="141287" lvl="4" indent="-141287"/>
            <a:r>
              <a:rPr lang="en-US"/>
              <a:t>Fifth level</a:t>
            </a:r>
          </a:p>
        </p:txBody>
      </p:sp>
      <p:sp>
        <p:nvSpPr>
          <p:cNvPr id="6" name="Text Placeholder 5">
            <a:extLst>
              <a:ext uri="{FF2B5EF4-FFF2-40B4-BE49-F238E27FC236}">
                <a16:creationId xmlns:a16="http://schemas.microsoft.com/office/drawing/2014/main" id="{56B23FC0-F06F-3CFF-2466-B04AA6D8F046}"/>
              </a:ext>
            </a:extLst>
          </p:cNvPr>
          <p:cNvSpPr>
            <a:spLocks noGrp="1"/>
          </p:cNvSpPr>
          <p:nvPr>
            <p:ph type="body" sz="quarter" idx="21"/>
          </p:nvPr>
        </p:nvSpPr>
        <p:spPr>
          <a:xfrm>
            <a:off x="4463796" y="1438277"/>
            <a:ext cx="3264408" cy="615466"/>
          </a:xfrm>
        </p:spPr>
        <p:txBody>
          <a:bodyPr/>
          <a:lstStyle>
            <a:lvl1pPr marL="0" indent="0">
              <a:buNone/>
              <a:defRPr sz="2000">
                <a:latin typeface="+mj-lt"/>
              </a:defRPr>
            </a:lvl1pPr>
            <a:lvl2pPr marL="228599" indent="0">
              <a:buNone/>
              <a:defRPr/>
            </a:lvl2pPr>
            <a:lvl3pPr marL="457197" indent="0">
              <a:buNone/>
              <a:defRPr/>
            </a:lvl3pPr>
            <a:lvl4pPr marL="661983" indent="0">
              <a:buNone/>
              <a:defRPr/>
            </a:lvl4pPr>
            <a:lvl5pPr marL="855657" indent="0">
              <a:buNone/>
              <a:defRPr/>
            </a:lvl5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283116"/>
            <a:ext cx="3264408" cy="1354473"/>
          </a:xfrm>
        </p:spPr>
        <p:txBody>
          <a:bodyPr vert="horz" wrap="square" lIns="0" tIns="0" rIns="0" bIns="0" rtlCol="0">
            <a:spAutoFit/>
          </a:bodyPr>
          <a:lstStyle>
            <a:lvl1pPr>
              <a:defRPr lang="en-US" sz="1600"/>
            </a:lvl1pPr>
            <a:lvl2pPr>
              <a:defRPr lang="en-US" sz="1600"/>
            </a:lvl2pPr>
            <a:lvl3pPr>
              <a:defRPr lang="en-US" sz="1600"/>
            </a:lvl3pPr>
            <a:lvl4pPr>
              <a:defRPr lang="en-US" sz="1401"/>
            </a:lvl4pPr>
            <a:lvl5pPr>
              <a:defRPr lang="en-US" sz="1401" dirty="0"/>
            </a:lvl5pPr>
          </a:lstStyle>
          <a:p>
            <a:pPr marL="141287" lvl="0" indent="-141287"/>
            <a:r>
              <a:rPr lang="en-US"/>
              <a:t>Click to edit Master text styles</a:t>
            </a:r>
          </a:p>
          <a:p>
            <a:pPr marL="141287" lvl="1" indent="-141287"/>
            <a:r>
              <a:rPr lang="en-US"/>
              <a:t>Second level</a:t>
            </a:r>
          </a:p>
          <a:p>
            <a:pPr marL="141287" lvl="2" indent="-141287"/>
            <a:r>
              <a:rPr lang="en-US"/>
              <a:t>Third level</a:t>
            </a:r>
          </a:p>
          <a:p>
            <a:pPr marL="141287" lvl="3" indent="-141287"/>
            <a:r>
              <a:rPr lang="en-US"/>
              <a:t>Fourth level</a:t>
            </a:r>
          </a:p>
          <a:p>
            <a:pPr marL="141287" lvl="4" indent="-141287"/>
            <a:r>
              <a:rPr lang="en-US"/>
              <a:t>Fifth level</a:t>
            </a:r>
          </a:p>
        </p:txBody>
      </p:sp>
      <p:sp>
        <p:nvSpPr>
          <p:cNvPr id="8" name="Text Placeholder 7">
            <a:extLst>
              <a:ext uri="{FF2B5EF4-FFF2-40B4-BE49-F238E27FC236}">
                <a16:creationId xmlns:a16="http://schemas.microsoft.com/office/drawing/2014/main" id="{E92F2B7C-E744-4E83-C681-FFA2C221F7F6}"/>
              </a:ext>
            </a:extLst>
          </p:cNvPr>
          <p:cNvSpPr>
            <a:spLocks noGrp="1"/>
          </p:cNvSpPr>
          <p:nvPr>
            <p:ph type="body" sz="quarter" idx="22"/>
          </p:nvPr>
        </p:nvSpPr>
        <p:spPr>
          <a:xfrm>
            <a:off x="8335964" y="1438277"/>
            <a:ext cx="3273424" cy="615466"/>
          </a:xfrm>
        </p:spPr>
        <p:txBody>
          <a:bodyPr/>
          <a:lstStyle>
            <a:lvl1pPr marL="0" indent="0">
              <a:buNone/>
              <a:defRPr sz="2000">
                <a:latin typeface="+mj-lt"/>
              </a:defRPr>
            </a:lvl1pPr>
            <a:lvl2pPr marL="228599" indent="0">
              <a:buNone/>
              <a:defRPr/>
            </a:lvl2pPr>
            <a:lvl3pPr marL="457197" indent="0">
              <a:buNone/>
              <a:defRPr/>
            </a:lvl3pPr>
            <a:lvl4pPr marL="661983" indent="0">
              <a:buNone/>
              <a:defRPr/>
            </a:lvl4pPr>
            <a:lvl5pPr marL="855657" indent="0">
              <a:buNone/>
              <a:defRPr/>
            </a:lvl5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283116"/>
            <a:ext cx="3264408" cy="1354473"/>
          </a:xfrm>
        </p:spPr>
        <p:txBody>
          <a:bodyPr vert="horz" wrap="square" lIns="0" tIns="0" rIns="0" bIns="0" rtlCol="0">
            <a:spAutoFit/>
          </a:bodyPr>
          <a:lstStyle>
            <a:lvl1pPr>
              <a:defRPr lang="en-US" sz="1600"/>
            </a:lvl1pPr>
            <a:lvl2pPr>
              <a:defRPr lang="en-US" sz="1600"/>
            </a:lvl2pPr>
            <a:lvl3pPr>
              <a:defRPr lang="en-US" sz="1600"/>
            </a:lvl3pPr>
            <a:lvl4pPr>
              <a:defRPr lang="en-US" sz="1401"/>
            </a:lvl4pPr>
            <a:lvl5pPr>
              <a:defRPr lang="en-US" sz="1401" dirty="0"/>
            </a:lvl5pPr>
          </a:lstStyle>
          <a:p>
            <a:pPr marL="141287" lvl="0" indent="-141287"/>
            <a:r>
              <a:rPr lang="en-US"/>
              <a:t>Click to edit Master text styles</a:t>
            </a:r>
          </a:p>
          <a:p>
            <a:pPr marL="141287" lvl="1" indent="-141287"/>
            <a:r>
              <a:rPr lang="en-US"/>
              <a:t>Second level</a:t>
            </a:r>
          </a:p>
          <a:p>
            <a:pPr marL="141287" lvl="2" indent="-141287"/>
            <a:r>
              <a:rPr lang="en-US"/>
              <a:t>Third level</a:t>
            </a:r>
          </a:p>
          <a:p>
            <a:pPr marL="141287" lvl="3" indent="-141287"/>
            <a:r>
              <a:rPr lang="en-US"/>
              <a:t>Fourth level</a:t>
            </a:r>
          </a:p>
          <a:p>
            <a:pPr marL="141287" lvl="4" indent="-141287"/>
            <a:r>
              <a:rPr lang="en-US"/>
              <a:t>Fifth level</a:t>
            </a:r>
          </a:p>
        </p:txBody>
      </p:sp>
    </p:spTree>
    <p:extLst>
      <p:ext uri="{BB962C8B-B14F-4D97-AF65-F5344CB8AC3E}">
        <p14:creationId xmlns:p14="http://schemas.microsoft.com/office/powerpoint/2010/main" val="669490342"/>
      </p:ext>
    </p:extLst>
  </p:cSld>
  <p:clrMapOvr>
    <a:masterClrMapping/>
  </p:clrMapOvr>
  <p:transition>
    <p:fade/>
  </p:transition>
  <p:hf hdr="0" dt="0"/>
  <p:extLst>
    <p:ext uri="{DCECCB84-F9BA-43D5-87BE-67443E8EF086}">
      <p15:sldGuideLst xmlns:p15="http://schemas.microsoft.com/office/powerpoint/2012/main">
        <p15:guide id="3" orient="horz" pos="1437">
          <p15:clr>
            <a:srgbClr val="5ACBF0"/>
          </p15:clr>
        </p15:guide>
        <p15:guide id="4" orient="horz" pos="906">
          <p15:clr>
            <a:srgbClr val="5ACBF0"/>
          </p15:clr>
        </p15:guide>
        <p15:guide id="5" orient="horz" pos="288">
          <p15:clr>
            <a:srgbClr val="5ACBF0"/>
          </p15:clr>
        </p15:guide>
        <p15:guide id="6" pos="5591">
          <p15:clr>
            <a:srgbClr val="5ACBF0"/>
          </p15:clr>
        </p15:guide>
        <p15:guide id="7" pos="6467">
          <p15:clr>
            <a:srgbClr val="5ACBF0"/>
          </p15:clr>
        </p15:guide>
        <p15:guide id="8" pos="11206">
          <p15:clr>
            <a:srgbClr val="5ACBF0"/>
          </p15:clr>
        </p15:guide>
        <p15:guide id="9" pos="12081">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DBF26-E19C-61A7-88A3-FB6E70E91A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C7EDF67-A42B-DCAA-AFA4-11744AF380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9D5B7D0-5993-083F-5CD1-F6317C5238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4CE5B7-9B59-7B02-25D4-3C28B0D8A470}"/>
              </a:ext>
            </a:extLst>
          </p:cNvPr>
          <p:cNvSpPr>
            <a:spLocks noGrp="1"/>
          </p:cNvSpPr>
          <p:nvPr>
            <p:ph type="dt" sz="half" idx="10"/>
          </p:nvPr>
        </p:nvSpPr>
        <p:spPr/>
        <p:txBody>
          <a:bodyPr/>
          <a:lstStyle/>
          <a:p>
            <a:fld id="{2DBB26CE-C06E-4352-ACB2-43D6161C1004}" type="datetimeFigureOut">
              <a:rPr lang="en-US" smtClean="0"/>
              <a:t>3/8/2024</a:t>
            </a:fld>
            <a:endParaRPr lang="en-US"/>
          </a:p>
        </p:txBody>
      </p:sp>
      <p:sp>
        <p:nvSpPr>
          <p:cNvPr id="6" name="Footer Placeholder 5">
            <a:extLst>
              <a:ext uri="{FF2B5EF4-FFF2-40B4-BE49-F238E27FC236}">
                <a16:creationId xmlns:a16="http://schemas.microsoft.com/office/drawing/2014/main" id="{68C54228-6A11-C7F8-07A4-02479DDA1A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F45B5E-51A6-E2F2-2F6B-2B3B59B4000B}"/>
              </a:ext>
            </a:extLst>
          </p:cNvPr>
          <p:cNvSpPr>
            <a:spLocks noGrp="1"/>
          </p:cNvSpPr>
          <p:nvPr>
            <p:ph type="sldNum" sz="quarter" idx="12"/>
          </p:nvPr>
        </p:nvSpPr>
        <p:spPr/>
        <p:txBody>
          <a:bodyPr/>
          <a:lstStyle/>
          <a:p>
            <a:fld id="{576A7A5F-8565-47B2-9777-2DC3273D8D5B}" type="slidenum">
              <a:rPr lang="en-US" smtClean="0"/>
              <a:t>‹#›</a:t>
            </a:fld>
            <a:endParaRPr lang="en-US"/>
          </a:p>
        </p:txBody>
      </p:sp>
    </p:spTree>
    <p:extLst>
      <p:ext uri="{BB962C8B-B14F-4D97-AF65-F5344CB8AC3E}">
        <p14:creationId xmlns:p14="http://schemas.microsoft.com/office/powerpoint/2010/main" val="152874480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5" y="457200"/>
            <a:ext cx="11018521"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1" y="1438277"/>
            <a:ext cx="2532063" cy="615466"/>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1" y="2283116"/>
            <a:ext cx="2532063" cy="1600695"/>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1" dirty="0"/>
            </a:lvl4pPr>
            <a:lvl5pPr>
              <a:defRPr lang="en-US" sz="1401" dirty="0"/>
            </a:lvl5pPr>
          </a:lstStyle>
          <a:p>
            <a:pPr marL="141287" lvl="0" indent="-141287"/>
            <a:r>
              <a:rPr lang="en-US"/>
              <a:t>Click to edit Master text styles</a:t>
            </a:r>
          </a:p>
          <a:p>
            <a:pPr marL="141287" lvl="1" indent="-141287"/>
            <a:r>
              <a:rPr lang="en-US"/>
              <a:t>Second level</a:t>
            </a:r>
          </a:p>
          <a:p>
            <a:pPr marL="141287" lvl="2" indent="-141287"/>
            <a:r>
              <a:rPr lang="en-US"/>
              <a:t>Third level</a:t>
            </a:r>
          </a:p>
          <a:p>
            <a:pPr marL="141287" lvl="3" indent="-141287"/>
            <a:r>
              <a:rPr lang="en-US"/>
              <a:t>Fourth level</a:t>
            </a:r>
          </a:p>
          <a:p>
            <a:pPr marL="141287" lvl="4" indent="-141287"/>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7"/>
            <a:ext cx="2533650" cy="615466"/>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6" y="2276476"/>
            <a:ext cx="2532063" cy="1600695"/>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1" dirty="0"/>
            </a:lvl4pPr>
            <a:lvl5pPr>
              <a:defRPr lang="en-US" sz="1401" dirty="0"/>
            </a:lvl5pPr>
          </a:lstStyle>
          <a:p>
            <a:pPr marL="141287" lvl="0" indent="-141287"/>
            <a:r>
              <a:rPr lang="en-US"/>
              <a:t>Click to edit Master text styles</a:t>
            </a:r>
          </a:p>
          <a:p>
            <a:pPr marL="141287" lvl="1" indent="-141287"/>
            <a:r>
              <a:rPr lang="en-US"/>
              <a:t>Second level</a:t>
            </a:r>
          </a:p>
          <a:p>
            <a:pPr marL="141287" lvl="2" indent="-141287"/>
            <a:r>
              <a:rPr lang="en-US"/>
              <a:t>Third level</a:t>
            </a:r>
          </a:p>
          <a:p>
            <a:pPr marL="141287" lvl="3" indent="-141287"/>
            <a:r>
              <a:rPr lang="en-US"/>
              <a:t>Fourth level</a:t>
            </a:r>
          </a:p>
          <a:p>
            <a:pPr marL="141287" lvl="4" indent="-141287"/>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9" y="1438277"/>
            <a:ext cx="2532063" cy="615466"/>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9" y="2283116"/>
            <a:ext cx="2532063" cy="1600695"/>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1" dirty="0"/>
            </a:lvl4pPr>
            <a:lvl5pPr>
              <a:defRPr lang="en-US" sz="1401" dirty="0"/>
            </a:lvl5pPr>
          </a:lstStyle>
          <a:p>
            <a:pPr marL="141287" lvl="0" indent="-141287"/>
            <a:r>
              <a:rPr lang="en-US"/>
              <a:t>Click to edit Master text styles</a:t>
            </a:r>
          </a:p>
          <a:p>
            <a:pPr marL="141287" lvl="1" indent="-141287"/>
            <a:r>
              <a:rPr lang="en-US"/>
              <a:t>Second level</a:t>
            </a:r>
          </a:p>
          <a:p>
            <a:pPr marL="141287" lvl="2" indent="-141287"/>
            <a:r>
              <a:rPr lang="en-US"/>
              <a:t>Third level</a:t>
            </a:r>
          </a:p>
          <a:p>
            <a:pPr marL="141287" lvl="3" indent="-141287"/>
            <a:r>
              <a:rPr lang="en-US"/>
              <a:t>Fourth level</a:t>
            </a:r>
          </a:p>
          <a:p>
            <a:pPr marL="141287" lvl="4" indent="-141287"/>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7"/>
            <a:ext cx="2533650" cy="615466"/>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4" y="2276476"/>
            <a:ext cx="2532063" cy="1600695"/>
          </a:xfrm>
        </p:spPr>
        <p:txBody>
          <a:bodyPr vert="horz" wrap="square" lIns="0" tIns="0" rIns="0" bIns="0" rtlCol="0">
            <a:spAutoFit/>
          </a:bodyPr>
          <a:lstStyle>
            <a:lvl1pPr>
              <a:defRPr lang="en-US" sz="1600"/>
            </a:lvl1pPr>
            <a:lvl2pPr>
              <a:defRPr lang="en-US" sz="1600"/>
            </a:lvl2pPr>
            <a:lvl3pPr>
              <a:defRPr lang="en-US" sz="1600"/>
            </a:lvl3pPr>
            <a:lvl4pPr>
              <a:defRPr lang="en-US" sz="1401"/>
            </a:lvl4pPr>
            <a:lvl5pPr>
              <a:defRPr lang="en-US" sz="1401" dirty="0"/>
            </a:lvl5pPr>
          </a:lstStyle>
          <a:p>
            <a:pPr marL="141287" lvl="0" indent="-141287"/>
            <a:r>
              <a:rPr lang="en-US"/>
              <a:t>Click to edit Master text styles</a:t>
            </a:r>
          </a:p>
          <a:p>
            <a:pPr marL="141287" lvl="1" indent="-141287"/>
            <a:r>
              <a:rPr lang="en-US"/>
              <a:t>Second level</a:t>
            </a:r>
          </a:p>
          <a:p>
            <a:pPr marL="141287" lvl="2" indent="-141287"/>
            <a:r>
              <a:rPr lang="en-US"/>
              <a:t>Third level</a:t>
            </a:r>
          </a:p>
          <a:p>
            <a:pPr marL="141287" lvl="3" indent="-141287"/>
            <a:r>
              <a:rPr lang="en-US"/>
              <a:t>Fourth level</a:t>
            </a:r>
          </a:p>
          <a:p>
            <a:pPr marL="141287" lvl="4" indent="-141287"/>
            <a:r>
              <a:rPr lang="en-US"/>
              <a:t>Fifth level</a:t>
            </a:r>
          </a:p>
        </p:txBody>
      </p:sp>
    </p:spTree>
    <p:extLst>
      <p:ext uri="{BB962C8B-B14F-4D97-AF65-F5344CB8AC3E}">
        <p14:creationId xmlns:p14="http://schemas.microsoft.com/office/powerpoint/2010/main" val="3840924024"/>
      </p:ext>
    </p:extLst>
  </p:cSld>
  <p:clrMapOvr>
    <a:masterClrMapping/>
  </p:clrMapOvr>
  <p:transition>
    <p:fade/>
  </p:transition>
  <p:hf hdr="0" dt="0"/>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4516">
          <p15:clr>
            <a:srgbClr val="5ACBF0"/>
          </p15:clr>
        </p15:guide>
        <p15:guide id="7" pos="4946">
          <p15:clr>
            <a:srgbClr val="5ACBF0"/>
          </p15:clr>
        </p15:guide>
        <p15:guide id="8" pos="8618">
          <p15:clr>
            <a:srgbClr val="5ACBF0"/>
          </p15:clr>
        </p15:guide>
        <p15:guide id="9" pos="9051">
          <p15:clr>
            <a:srgbClr val="5ACBF0"/>
          </p15:clr>
        </p15:guide>
        <p15:guide id="10" pos="12723">
          <p15:clr>
            <a:srgbClr val="5ACBF0"/>
          </p15:clr>
        </p15:guide>
        <p15:guide id="11" pos="13151">
          <p15:clr>
            <a:srgbClr val="5ACBF0"/>
          </p15:clr>
        </p15:guide>
        <p15:guide id="12" orient="horz" pos="1436">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5" y="457200"/>
            <a:ext cx="11018521"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7"/>
            <a:ext cx="1965961" cy="615466"/>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6"/>
            <a:ext cx="1965961" cy="1601050"/>
          </a:xfrm>
        </p:spPr>
        <p:txBody>
          <a:bodyPr wrap="square">
            <a:spAutoFit/>
          </a:bodyPr>
          <a:lstStyle>
            <a:lvl1pPr marL="141287" indent="-141287">
              <a:defRPr lang="en-US" sz="1600" dirty="0"/>
            </a:lvl1pPr>
            <a:lvl2pPr marL="285749" indent="-125412">
              <a:defRPr lang="en-US" sz="1600" dirty="0"/>
            </a:lvl2pPr>
            <a:lvl3pPr marL="438148" indent="-133350">
              <a:defRPr lang="en-US" sz="1600" dirty="0"/>
            </a:lvl3pPr>
            <a:lvl4pPr marL="566733" indent="-114299">
              <a:defRPr lang="en-US" sz="1401" dirty="0"/>
            </a:lvl4pPr>
            <a:lvl5pPr marL="685796" indent="-109537">
              <a:defRPr lang="en-US" sz="1401"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7"/>
            <a:ext cx="1965961" cy="615466"/>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1" cy="1601050"/>
          </a:xfrm>
        </p:spPr>
        <p:txBody>
          <a:bodyPr wrap="square">
            <a:spAutoFit/>
          </a:bodyPr>
          <a:lstStyle>
            <a:lvl1pPr marL="141287" indent="-141287">
              <a:defRPr lang="en-US" sz="1600" dirty="0"/>
            </a:lvl1pPr>
            <a:lvl2pPr marL="285749" indent="-125412">
              <a:defRPr lang="en-US" sz="1600" dirty="0"/>
            </a:lvl2pPr>
            <a:lvl3pPr marL="438148" indent="-133350">
              <a:defRPr lang="en-US" sz="1600" dirty="0"/>
            </a:lvl3pPr>
            <a:lvl4pPr marL="566733" indent="-114299">
              <a:defRPr lang="en-US" sz="1401" dirty="0"/>
            </a:lvl4pPr>
            <a:lvl5pPr marL="685796" indent="-109537">
              <a:defRPr lang="en-US" sz="1401"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7"/>
            <a:ext cx="1965961" cy="615466"/>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6"/>
            <a:ext cx="1965961" cy="1601050"/>
          </a:xfrm>
        </p:spPr>
        <p:txBody>
          <a:bodyPr wrap="square">
            <a:spAutoFit/>
          </a:bodyPr>
          <a:lstStyle>
            <a:lvl1pPr marL="141287" indent="-141287">
              <a:defRPr lang="en-US" sz="1600" dirty="0"/>
            </a:lvl1pPr>
            <a:lvl2pPr marL="285749" indent="-125412">
              <a:defRPr lang="en-US" sz="1600" dirty="0"/>
            </a:lvl2pPr>
            <a:lvl3pPr marL="438148" indent="-133350">
              <a:defRPr lang="en-US" sz="1600" dirty="0"/>
            </a:lvl3pPr>
            <a:lvl4pPr marL="566733" indent="-114299">
              <a:defRPr lang="en-US" sz="1401" dirty="0"/>
            </a:lvl4pPr>
            <a:lvl5pPr marL="685796" indent="-109537">
              <a:defRPr lang="en-US" sz="1401"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2" y="1438277"/>
            <a:ext cx="1965961" cy="615466"/>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2" y="2276475"/>
            <a:ext cx="1965961" cy="1601050"/>
          </a:xfrm>
        </p:spPr>
        <p:txBody>
          <a:bodyPr wrap="square">
            <a:spAutoFit/>
          </a:bodyPr>
          <a:lstStyle>
            <a:lvl1pPr marL="141287" indent="-141287">
              <a:defRPr lang="en-US" sz="1600" dirty="0"/>
            </a:lvl1pPr>
            <a:lvl2pPr marL="285749" indent="-125412">
              <a:defRPr lang="en-US" sz="1600" dirty="0"/>
            </a:lvl2pPr>
            <a:lvl3pPr marL="438148" indent="-133350">
              <a:defRPr lang="en-US" sz="1600" dirty="0"/>
            </a:lvl3pPr>
            <a:lvl4pPr marL="566733" indent="-114299">
              <a:defRPr lang="en-US" sz="1401" dirty="0"/>
            </a:lvl4pPr>
            <a:lvl5pPr marL="685796" indent="-109537">
              <a:defRPr lang="en-US" sz="1401"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7"/>
            <a:ext cx="1965961" cy="615466"/>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1" cy="1601050"/>
          </a:xfrm>
        </p:spPr>
        <p:txBody>
          <a:bodyPr wrap="square">
            <a:spAutoFit/>
          </a:bodyPr>
          <a:lstStyle>
            <a:lvl1pPr marL="141287" indent="-141287">
              <a:defRPr lang="en-US" sz="1600" dirty="0"/>
            </a:lvl1pPr>
            <a:lvl2pPr marL="285749" indent="-125412">
              <a:defRPr lang="en-US" sz="1600" dirty="0"/>
            </a:lvl2pPr>
            <a:lvl3pPr marL="438148" indent="-133350">
              <a:defRPr lang="en-US" sz="1600" dirty="0"/>
            </a:lvl3pPr>
            <a:lvl4pPr marL="566733" indent="-114299">
              <a:defRPr lang="en-US" sz="1401" dirty="0"/>
            </a:lvl4pPr>
            <a:lvl5pPr marL="685796" indent="-109537">
              <a:defRPr lang="en-US" sz="1401"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69486749"/>
      </p:ext>
    </p:extLst>
  </p:cSld>
  <p:clrMapOvr>
    <a:masterClrMapping/>
  </p:clrMapOvr>
  <p:transition>
    <p:fade/>
  </p:transition>
  <p:hf hdr="0" dt="0"/>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3704">
          <p15:clr>
            <a:srgbClr val="5ACBF0"/>
          </p15:clr>
        </p15:guide>
        <p15:guide id="7" pos="4130">
          <p15:clr>
            <a:srgbClr val="5ACBF0"/>
          </p15:clr>
        </p15:guide>
        <p15:guide id="8" pos="6982">
          <p15:clr>
            <a:srgbClr val="5ACBF0"/>
          </p15:clr>
        </p15:guide>
        <p15:guide id="9" pos="7410">
          <p15:clr>
            <a:srgbClr val="5ACBF0"/>
          </p15:clr>
        </p15:guide>
        <p15:guide id="10" pos="10263">
          <p15:clr>
            <a:srgbClr val="5ACBF0"/>
          </p15:clr>
        </p15:guide>
        <p15:guide id="11" pos="13551">
          <p15:clr>
            <a:srgbClr val="5ACBF0"/>
          </p15:clr>
        </p15:guide>
        <p15:guide id="12" orient="horz" pos="1436">
          <p15:clr>
            <a:srgbClr val="5ACBF0"/>
          </p15:clr>
        </p15:guide>
        <p15:guide id="13" pos="10689">
          <p15:clr>
            <a:srgbClr val="5ACBF0"/>
          </p15:clr>
        </p15:guide>
        <p15:guide id="14" pos="13970">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36062914"/>
      </p:ext>
    </p:extLst>
  </p:cSld>
  <p:clrMapOvr>
    <a:masterClrMapping/>
  </p:clrMapOvr>
  <p:transition>
    <p:fade/>
  </p:transition>
  <p:hf hdr="0" dt="0"/>
  <p:extLst>
    <p:ext uri="{DCECCB84-F9BA-43D5-87BE-67443E8EF086}">
      <p15:sldGuideLst xmlns:p15="http://schemas.microsoft.com/office/powerpoint/2012/main">
        <p15:guide id="6" pos="1792">
          <p15:clr>
            <a:srgbClr val="A4A3A4"/>
          </p15:clr>
        </p15:guide>
        <p15:guide id="7" pos="2213">
          <p15:clr>
            <a:srgbClr val="A4A3A4"/>
          </p15:clr>
        </p15:guide>
        <p15:guide id="8" pos="3159">
          <p15:clr>
            <a:srgbClr val="A4A3A4"/>
          </p15:clr>
        </p15:guide>
        <p15:guide id="9" pos="3580">
          <p15:clr>
            <a:srgbClr val="A4A3A4"/>
          </p15:clr>
        </p15:guide>
        <p15:guide id="10" pos="4525">
          <p15:clr>
            <a:srgbClr val="A4A3A4"/>
          </p15:clr>
        </p15:guide>
        <p15:guide id="11" pos="4946">
          <p15:clr>
            <a:srgbClr val="A4A3A4"/>
          </p15:clr>
        </p15:guide>
        <p15:guide id="12" pos="5892">
          <p15:clr>
            <a:srgbClr val="A4A3A4"/>
          </p15:clr>
        </p15:guide>
        <p15:guide id="13" pos="6313">
          <p15:clr>
            <a:srgbClr val="A4A3A4"/>
          </p15:clr>
        </p15:guide>
        <p15:guide id="14" pos="7259">
          <p15:clr>
            <a:srgbClr val="A4A3A4"/>
          </p15:clr>
        </p15:guide>
        <p15:guide id="15" pos="7680">
          <p15:clr>
            <a:srgbClr val="A4A3A4"/>
          </p15:clr>
        </p15:guide>
        <p15:guide id="16" pos="8625">
          <p15:clr>
            <a:srgbClr val="A4A3A4"/>
          </p15:clr>
        </p15:guide>
        <p15:guide id="17" pos="9046">
          <p15:clr>
            <a:srgbClr val="A4A3A4"/>
          </p15:clr>
        </p15:guide>
        <p15:guide id="18" pos="9992">
          <p15:clr>
            <a:srgbClr val="A4A3A4"/>
          </p15:clr>
        </p15:guide>
        <p15:guide id="19" pos="10413">
          <p15:clr>
            <a:srgbClr val="A4A3A4"/>
          </p15:clr>
        </p15:guide>
        <p15:guide id="20" pos="11358">
          <p15:clr>
            <a:srgbClr val="A4A3A4"/>
          </p15:clr>
        </p15:guide>
        <p15:guide id="21" pos="11779">
          <p15:clr>
            <a:srgbClr val="A4A3A4"/>
          </p15:clr>
        </p15:guide>
        <p15:guide id="22" pos="12720">
          <p15:clr>
            <a:srgbClr val="A4A3A4"/>
          </p15:clr>
        </p15:guide>
        <p15:guide id="23" pos="13146">
          <p15:clr>
            <a:srgbClr val="A4A3A4"/>
          </p15:clr>
        </p15:guide>
        <p15:guide id="24" pos="14087">
          <p15:clr>
            <a:srgbClr val="A4A3A4"/>
          </p15:clr>
        </p15:guide>
        <p15:guide id="25" pos="14513">
          <p15:clr>
            <a:srgbClr val="A4A3A4"/>
          </p15:clr>
        </p15:guide>
        <p15:guide id="26" pos="15453">
          <p15:clr>
            <a:srgbClr val="A4A3A4"/>
          </p15:clr>
        </p15:guide>
        <p15:guide id="27" pos="15875">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5"/>
            <a:ext cx="4127693" cy="1107995"/>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4168614740"/>
      </p:ext>
    </p:extLst>
  </p:cSld>
  <p:clrMapOvr>
    <a:masterClrMapping/>
  </p:clrMapOvr>
  <p:transition>
    <p:fade/>
  </p:transition>
  <p:hf hdr="0" dt="0"/>
  <p:extLst>
    <p:ext uri="{DCECCB84-F9BA-43D5-87BE-67443E8EF086}">
      <p15:sldGuideLst xmlns:p15="http://schemas.microsoft.com/office/powerpoint/2012/main">
        <p15:guide id="6" pos="1792">
          <p15:clr>
            <a:srgbClr val="A4A3A4"/>
          </p15:clr>
        </p15:guide>
        <p15:guide id="7" pos="2213">
          <p15:clr>
            <a:srgbClr val="A4A3A4"/>
          </p15:clr>
        </p15:guide>
        <p15:guide id="8" pos="3159">
          <p15:clr>
            <a:srgbClr val="A4A3A4"/>
          </p15:clr>
        </p15:guide>
        <p15:guide id="9" pos="3580">
          <p15:clr>
            <a:srgbClr val="A4A3A4"/>
          </p15:clr>
        </p15:guide>
        <p15:guide id="10" pos="4525">
          <p15:clr>
            <a:srgbClr val="A4A3A4"/>
          </p15:clr>
        </p15:guide>
        <p15:guide id="11" pos="4946">
          <p15:clr>
            <a:srgbClr val="A4A3A4"/>
          </p15:clr>
        </p15:guide>
        <p15:guide id="12" pos="5892">
          <p15:clr>
            <a:srgbClr val="A4A3A4"/>
          </p15:clr>
        </p15:guide>
        <p15:guide id="13" pos="6313">
          <p15:clr>
            <a:srgbClr val="A4A3A4"/>
          </p15:clr>
        </p15:guide>
        <p15:guide id="14" pos="7259">
          <p15:clr>
            <a:srgbClr val="A4A3A4"/>
          </p15:clr>
        </p15:guide>
        <p15:guide id="16" pos="8625">
          <p15:clr>
            <a:srgbClr val="A4A3A4"/>
          </p15:clr>
        </p15:guide>
        <p15:guide id="17" pos="9046">
          <p15:clr>
            <a:srgbClr val="A4A3A4"/>
          </p15:clr>
        </p15:guide>
        <p15:guide id="18" pos="9992">
          <p15:clr>
            <a:srgbClr val="A4A3A4"/>
          </p15:clr>
        </p15:guide>
        <p15:guide id="19" pos="10413">
          <p15:clr>
            <a:srgbClr val="A4A3A4"/>
          </p15:clr>
        </p15:guide>
        <p15:guide id="20" pos="11358">
          <p15:clr>
            <a:srgbClr val="A4A3A4"/>
          </p15:clr>
        </p15:guide>
        <p15:guide id="21" pos="11779">
          <p15:clr>
            <a:srgbClr val="A4A3A4"/>
          </p15:clr>
        </p15:guide>
        <p15:guide id="22" pos="12720">
          <p15:clr>
            <a:srgbClr val="A4A3A4"/>
          </p15:clr>
        </p15:guide>
        <p15:guide id="23" pos="13146">
          <p15:clr>
            <a:srgbClr val="A4A3A4"/>
          </p15:clr>
        </p15:guide>
        <p15:guide id="24" pos="14087">
          <p15:clr>
            <a:srgbClr val="A4A3A4"/>
          </p15:clr>
        </p15:guide>
        <p15:guide id="25" pos="14513">
          <p15:clr>
            <a:srgbClr val="A4A3A4"/>
          </p15:clr>
        </p15:guide>
        <p15:guide id="26" pos="15453">
          <p15:clr>
            <a:srgbClr val="A4A3A4"/>
          </p15:clr>
        </p15:guide>
        <p15:guide id="27" pos="15875">
          <p15:clr>
            <a:srgbClr val="A4A3A4"/>
          </p15:clr>
        </p15:guide>
        <p15:guide id="30" orient="horz" pos="288">
          <p15:clr>
            <a:srgbClr val="5ACBF0"/>
          </p15:clr>
        </p15:guide>
        <p15:guide id="32" orient="horz" pos="2160">
          <p15:clr>
            <a:srgbClr val="5ACBF0"/>
          </p15:clr>
        </p15:guide>
        <p15:guide id="33" pos="6847">
          <p15:clr>
            <a:srgbClr val="5ACBF0"/>
          </p15:clr>
        </p15:guide>
        <p15:guide id="34" pos="7675">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1" y="457202"/>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331656576"/>
      </p:ext>
    </p:extLst>
  </p:cSld>
  <p:clrMapOvr>
    <a:masterClrMapping/>
  </p:clrMapOvr>
  <p:transition>
    <p:fade/>
  </p:transition>
  <p:hf hdr="0" dt="0"/>
  <p:extLst>
    <p:ext uri="{DCECCB84-F9BA-43D5-87BE-67443E8EF086}">
      <p15:sldGuideLst xmlns:p15="http://schemas.microsoft.com/office/powerpoint/2012/main">
        <p15:guide id="6" pos="1792">
          <p15:clr>
            <a:srgbClr val="A4A3A4"/>
          </p15:clr>
        </p15:guide>
        <p15:guide id="7" pos="2213">
          <p15:clr>
            <a:srgbClr val="A4A3A4"/>
          </p15:clr>
        </p15:guide>
        <p15:guide id="8" pos="3159">
          <p15:clr>
            <a:srgbClr val="A4A3A4"/>
          </p15:clr>
        </p15:guide>
        <p15:guide id="9" pos="3580">
          <p15:clr>
            <a:srgbClr val="A4A3A4"/>
          </p15:clr>
        </p15:guide>
        <p15:guide id="10" pos="4525">
          <p15:clr>
            <a:srgbClr val="A4A3A4"/>
          </p15:clr>
        </p15:guide>
        <p15:guide id="11" pos="4946">
          <p15:clr>
            <a:srgbClr val="A4A3A4"/>
          </p15:clr>
        </p15:guide>
        <p15:guide id="12" pos="5892">
          <p15:clr>
            <a:srgbClr val="A4A3A4"/>
          </p15:clr>
        </p15:guide>
        <p15:guide id="13" pos="6313">
          <p15:clr>
            <a:srgbClr val="A4A3A4"/>
          </p15:clr>
        </p15:guide>
        <p15:guide id="14" pos="7259">
          <p15:clr>
            <a:srgbClr val="A4A3A4"/>
          </p15:clr>
        </p15:guide>
        <p15:guide id="15" pos="7712">
          <p15:clr>
            <a:srgbClr val="A4A3A4"/>
          </p15:clr>
        </p15:guide>
        <p15:guide id="16" pos="8625">
          <p15:clr>
            <a:srgbClr val="A4A3A4"/>
          </p15:clr>
        </p15:guide>
        <p15:guide id="17" pos="9046">
          <p15:clr>
            <a:srgbClr val="A4A3A4"/>
          </p15:clr>
        </p15:guide>
        <p15:guide id="18" pos="9992">
          <p15:clr>
            <a:srgbClr val="A4A3A4"/>
          </p15:clr>
        </p15:guide>
        <p15:guide id="19" pos="10413">
          <p15:clr>
            <a:srgbClr val="A4A3A4"/>
          </p15:clr>
        </p15:guide>
        <p15:guide id="20" pos="11358">
          <p15:clr>
            <a:srgbClr val="A4A3A4"/>
          </p15:clr>
        </p15:guide>
        <p15:guide id="21" pos="11779">
          <p15:clr>
            <a:srgbClr val="A4A3A4"/>
          </p15:clr>
        </p15:guide>
        <p15:guide id="22" pos="12720">
          <p15:clr>
            <a:srgbClr val="A4A3A4"/>
          </p15:clr>
        </p15:guide>
        <p15:guide id="23" pos="13146">
          <p15:clr>
            <a:srgbClr val="A4A3A4"/>
          </p15:clr>
        </p15:guide>
        <p15:guide id="24" pos="14087">
          <p15:clr>
            <a:srgbClr val="A4A3A4"/>
          </p15:clr>
        </p15:guide>
        <p15:guide id="25" pos="14513">
          <p15:clr>
            <a:srgbClr val="A4A3A4"/>
          </p15:clr>
        </p15:guide>
        <p15:guide id="26" pos="15453">
          <p15:clr>
            <a:srgbClr val="A4A3A4"/>
          </p15:clr>
        </p15:guide>
        <p15:guide id="27" pos="15875">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8835">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Demo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1" y="2941444"/>
            <a:ext cx="9144000" cy="609345"/>
          </a:xfrm>
          <a:noFill/>
        </p:spPr>
        <p:txBody>
          <a:bodyPr vert="horz" wrap="square" lIns="0" tIns="0" rIns="0" bIns="0" rtlCol="0" anchor="b" anchorCtr="0">
            <a:spAutoFit/>
          </a:bodyPr>
          <a:lstStyle>
            <a:lvl1pPr>
              <a:defRPr lang="en-US" sz="4400" dirty="0">
                <a:gradFill>
                  <a:gsLst>
                    <a:gs pos="90000">
                      <a:srgbClr val="FFEF86"/>
                    </a:gs>
                    <a:gs pos="10000">
                      <a:srgbClr val="D92ED0"/>
                    </a:gs>
                  </a:gsLst>
                  <a:lin ang="14400000" scaled="0"/>
                </a:gradFill>
                <a:latin typeface="Segoe UI Semilight" panose="020B0402040204020203" pitchFamily="34" charset="0"/>
                <a:cs typeface="Segoe UI Semilight" panose="020B0402040204020203" pitchFamily="34" charset="0"/>
              </a:defRPr>
            </a:lvl1pPr>
          </a:lstStyle>
          <a:p>
            <a:pPr lvl="0">
              <a:lnSpc>
                <a:spcPct val="90000"/>
              </a:lnSpc>
            </a:pPr>
            <a:r>
              <a:rPr lang="en-US"/>
              <a:t>Demo title</a:t>
            </a:r>
          </a:p>
        </p:txBody>
      </p:sp>
      <p:sp>
        <p:nvSpPr>
          <p:cNvPr id="5" name="Text Placeholder 4"/>
          <p:cNvSpPr>
            <a:spLocks noGrp="1"/>
          </p:cNvSpPr>
          <p:nvPr>
            <p:ph type="body" sz="quarter" idx="12" hasCustomPrompt="1"/>
          </p:nvPr>
        </p:nvSpPr>
        <p:spPr>
          <a:xfrm>
            <a:off x="582042" y="3962401"/>
            <a:ext cx="9144000" cy="307733"/>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Speaker name</a:t>
            </a:r>
          </a:p>
        </p:txBody>
      </p:sp>
      <p:sp>
        <p:nvSpPr>
          <p:cNvPr id="4" name="Text Placeholder 3">
            <a:extLst>
              <a:ext uri="{FF2B5EF4-FFF2-40B4-BE49-F238E27FC236}">
                <a16:creationId xmlns:a16="http://schemas.microsoft.com/office/drawing/2014/main" id="{C9042A0B-1457-9C08-A492-776F4426AA6F}"/>
              </a:ext>
            </a:extLst>
          </p:cNvPr>
          <p:cNvSpPr>
            <a:spLocks noGrp="1"/>
          </p:cNvSpPr>
          <p:nvPr>
            <p:ph type="body" sz="quarter" idx="13" hasCustomPrompt="1"/>
          </p:nvPr>
        </p:nvSpPr>
        <p:spPr>
          <a:xfrm>
            <a:off x="584201" y="4261495"/>
            <a:ext cx="9155114" cy="246265"/>
          </a:xfrm>
        </p:spPr>
        <p:txBody>
          <a:bodyPr/>
          <a:lstStyle>
            <a:lvl1pPr marL="0" indent="0">
              <a:buNone/>
              <a:defRPr sz="1600"/>
            </a:lvl1pPr>
            <a:lvl2pPr marL="228599" indent="0">
              <a:buNone/>
              <a:defRPr/>
            </a:lvl2pPr>
            <a:lvl3pPr marL="457197" indent="0">
              <a:buNone/>
              <a:defRPr/>
            </a:lvl3pPr>
            <a:lvl4pPr marL="661983" indent="0">
              <a:buNone/>
              <a:defRPr/>
            </a:lvl4pPr>
            <a:lvl5pPr marL="855657" indent="0">
              <a:buNone/>
              <a:defRPr/>
            </a:lvl5pPr>
          </a:lstStyle>
          <a:p>
            <a:pPr lvl="0"/>
            <a:r>
              <a:rPr lang="en-US"/>
              <a:t>Company or other information</a:t>
            </a:r>
          </a:p>
        </p:txBody>
      </p:sp>
    </p:spTree>
    <p:extLst>
      <p:ext uri="{BB962C8B-B14F-4D97-AF65-F5344CB8AC3E}">
        <p14:creationId xmlns:p14="http://schemas.microsoft.com/office/powerpoint/2010/main" val="253324521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1" orient="horz" pos="2160">
          <p15:clr>
            <a:srgbClr val="FBAE40"/>
          </p15:clr>
        </p15:guide>
        <p15:guide id="2" pos="14115">
          <p15:clr>
            <a:srgbClr val="5ACBF0"/>
          </p15:clr>
        </p15:guide>
        <p15:guide id="3" orient="horz" pos="1910">
          <p15:clr>
            <a:srgbClr val="5ACBF0"/>
          </p15:clr>
        </p15:guide>
        <p15:guide id="4" orient="horz" pos="2505">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1" y="2941444"/>
            <a:ext cx="9144000" cy="609345"/>
          </a:xfrm>
          <a:noFill/>
        </p:spPr>
        <p:txBody>
          <a:bodyPr lIns="0" tIns="0" rIns="0" bIns="0" anchor="b" anchorCtr="0">
            <a:spAutoFit/>
          </a:bodyPr>
          <a:lstStyle>
            <a:lvl1pPr algn="l" defTabSz="932736" rtl="0" eaLnBrk="1" latinLnBrk="0" hangingPunct="1">
              <a:lnSpc>
                <a:spcPct val="90000"/>
              </a:lnSpc>
              <a:spcBef>
                <a:spcPct val="0"/>
              </a:spcBef>
              <a:buNone/>
              <a:defRPr lang="en-US" sz="4400" b="0" kern="1200" cap="none" spc="-5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Demo title</a:t>
            </a:r>
          </a:p>
        </p:txBody>
      </p:sp>
      <p:sp>
        <p:nvSpPr>
          <p:cNvPr id="5" name="Text Placeholder 4"/>
          <p:cNvSpPr>
            <a:spLocks noGrp="1"/>
          </p:cNvSpPr>
          <p:nvPr>
            <p:ph type="body" sz="quarter" idx="12" hasCustomPrompt="1"/>
          </p:nvPr>
        </p:nvSpPr>
        <p:spPr>
          <a:xfrm>
            <a:off x="582042" y="3962401"/>
            <a:ext cx="9144000" cy="307733"/>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Speaker name</a:t>
            </a:r>
          </a:p>
        </p:txBody>
      </p:sp>
      <p:sp>
        <p:nvSpPr>
          <p:cNvPr id="4" name="Text Placeholder 3">
            <a:extLst>
              <a:ext uri="{FF2B5EF4-FFF2-40B4-BE49-F238E27FC236}">
                <a16:creationId xmlns:a16="http://schemas.microsoft.com/office/drawing/2014/main" id="{E7CCA0E9-2D89-A4F7-A8A2-D49D3FB68390}"/>
              </a:ext>
            </a:extLst>
          </p:cNvPr>
          <p:cNvSpPr>
            <a:spLocks noGrp="1"/>
          </p:cNvSpPr>
          <p:nvPr>
            <p:ph type="body" sz="quarter" idx="13"/>
          </p:nvPr>
        </p:nvSpPr>
        <p:spPr>
          <a:xfrm>
            <a:off x="584201" y="4261495"/>
            <a:ext cx="9155114" cy="246265"/>
          </a:xfrm>
        </p:spPr>
        <p:txBody>
          <a:bodyPr/>
          <a:lstStyle>
            <a:lvl1pPr marL="0" indent="0">
              <a:buNone/>
              <a:defRPr sz="1600"/>
            </a:lvl1pPr>
            <a:lvl2pPr marL="228599" indent="0">
              <a:buNone/>
              <a:defRPr/>
            </a:lvl2pPr>
            <a:lvl3pPr marL="457197" indent="0">
              <a:buNone/>
              <a:defRPr/>
            </a:lvl3pPr>
            <a:lvl4pPr marL="661983" indent="0">
              <a:buNone/>
              <a:defRPr/>
            </a:lvl4pPr>
            <a:lvl5pPr marL="855657" indent="0">
              <a:buNone/>
              <a:defRPr/>
            </a:lvl5pPr>
          </a:lstStyle>
          <a:p>
            <a:pPr lvl="0"/>
            <a:r>
              <a:rPr lang="en-US"/>
              <a:t>Click to edit Master text styles</a:t>
            </a:r>
          </a:p>
        </p:txBody>
      </p:sp>
    </p:spTree>
    <p:extLst>
      <p:ext uri="{BB962C8B-B14F-4D97-AF65-F5344CB8AC3E}">
        <p14:creationId xmlns:p14="http://schemas.microsoft.com/office/powerpoint/2010/main" val="6885114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1" orient="horz" pos="2160">
          <p15:clr>
            <a:srgbClr val="FBAE40"/>
          </p15:clr>
        </p15:guide>
        <p15:guide id="2" pos="14115">
          <p15:clr>
            <a:srgbClr val="5ACBF0"/>
          </p15:clr>
        </p15:guide>
        <p15:guide id="3" orient="horz" pos="1910">
          <p15:clr>
            <a:srgbClr val="5ACBF0"/>
          </p15:clr>
        </p15:guide>
        <p15:guide id="4" orient="horz" pos="2505">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Section 1">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1" y="2941444"/>
            <a:ext cx="9144000" cy="609345"/>
          </a:xfrm>
          <a:noFill/>
        </p:spPr>
        <p:txBody>
          <a:bodyPr lIns="0" tIns="0" rIns="0" bIns="0" anchor="b" anchorCtr="0">
            <a:spAutoFit/>
          </a:bodyPr>
          <a:lstStyle>
            <a:lvl1pPr algn="l" defTabSz="932736" rtl="0" eaLnBrk="1" latinLnBrk="0" hangingPunct="1">
              <a:lnSpc>
                <a:spcPct val="90000"/>
              </a:lnSpc>
              <a:spcBef>
                <a:spcPct val="0"/>
              </a:spcBef>
              <a:buNone/>
              <a:defRPr lang="en-US" sz="4400" b="0" kern="1200" cap="none" spc="-50" baseline="0" dirty="0">
                <a:ln w="3175">
                  <a:noFill/>
                </a:ln>
                <a:gradFill>
                  <a:gsLst>
                    <a:gs pos="90000">
                      <a:srgbClr val="FFEF86"/>
                    </a:gs>
                    <a:gs pos="50000">
                      <a:srgbClr val="75C5A6"/>
                    </a:gs>
                    <a:gs pos="10000">
                      <a:srgbClr val="28AFE9"/>
                    </a:gs>
                  </a:gsLst>
                  <a:lin ang="14400000" scaled="0"/>
                </a:gradFill>
                <a:effectLst/>
                <a:latin typeface="Segoe UI Semilight" panose="020B0402040204020203" pitchFamily="34" charset="0"/>
                <a:ea typeface="+mn-ea"/>
                <a:cs typeface="Segoe UI Semilight" panose="020B0402040204020203" pitchFamily="34" charset="0"/>
              </a:defRPr>
            </a:lvl1pPr>
          </a:lstStyle>
          <a:p>
            <a:r>
              <a:rPr lang="en-US"/>
              <a:t>Section title</a:t>
            </a:r>
          </a:p>
        </p:txBody>
      </p:sp>
    </p:spTree>
    <p:extLst>
      <p:ext uri="{BB962C8B-B14F-4D97-AF65-F5344CB8AC3E}">
        <p14:creationId xmlns:p14="http://schemas.microsoft.com/office/powerpoint/2010/main" val="188753902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1" orient="horz" pos="2160">
          <p15:clr>
            <a:srgbClr val="FBAE40"/>
          </p15:clr>
        </p15:guide>
        <p15:guide id="2" pos="14096">
          <p15:clr>
            <a:srgbClr val="5ACBF0"/>
          </p15:clr>
        </p15:guide>
        <p15:guide id="3" orient="horz" pos="1911">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Section 2">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1" y="2941444"/>
            <a:ext cx="9144000" cy="609345"/>
          </a:xfrm>
          <a:noFill/>
        </p:spPr>
        <p:txBody>
          <a:bodyPr lIns="0" tIns="0" rIns="0" bIns="0" anchor="b" anchorCtr="0">
            <a:spAutoFit/>
          </a:bodyPr>
          <a:lstStyle>
            <a:lvl1pPr algn="l" defTabSz="932736" rtl="0" eaLnBrk="1" latinLnBrk="0" hangingPunct="1">
              <a:lnSpc>
                <a:spcPct val="90000"/>
              </a:lnSpc>
              <a:spcBef>
                <a:spcPct val="0"/>
              </a:spcBef>
              <a:buNone/>
              <a:defRPr lang="en-US" sz="4400" b="0" kern="1200" cap="none" spc="-50" baseline="0" dirty="0">
                <a:ln w="3175">
                  <a:noFill/>
                </a:ln>
                <a:gradFill>
                  <a:gsLst>
                    <a:gs pos="90000">
                      <a:srgbClr val="FFEF86"/>
                    </a:gs>
                    <a:gs pos="10000">
                      <a:srgbClr val="1CD278"/>
                    </a:gs>
                  </a:gsLst>
                  <a:lin ang="14400000" scaled="0"/>
                </a:gradFill>
                <a:effectLst/>
                <a:latin typeface="Segoe UI Semilight" panose="020B0402040204020203" pitchFamily="34" charset="0"/>
                <a:ea typeface="+mn-ea"/>
                <a:cs typeface="Segoe UI Semilight" panose="020B0402040204020203" pitchFamily="34" charset="0"/>
              </a:defRPr>
            </a:lvl1pPr>
          </a:lstStyle>
          <a:p>
            <a:r>
              <a:rPr lang="en-US"/>
              <a:t>Section title</a:t>
            </a:r>
          </a:p>
        </p:txBody>
      </p:sp>
    </p:spTree>
    <p:extLst>
      <p:ext uri="{BB962C8B-B14F-4D97-AF65-F5344CB8AC3E}">
        <p14:creationId xmlns:p14="http://schemas.microsoft.com/office/powerpoint/2010/main" val="19000775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1" orient="horz" pos="2160">
          <p15:clr>
            <a:srgbClr val="FBAE40"/>
          </p15:clr>
        </p15:guide>
        <p15:guide id="2" pos="14096">
          <p15:clr>
            <a:srgbClr val="5ACBF0"/>
          </p15:clr>
        </p15:guide>
        <p15:guide id="3" orient="horz" pos="1911">
          <p15:clr>
            <a:srgbClr val="5ACBF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Section 3">
    <p:bg>
      <p:bgPr>
        <a:solidFill>
          <a:srgbClr val="46366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1" y="2941444"/>
            <a:ext cx="9144000" cy="609345"/>
          </a:xfrm>
          <a:noFill/>
        </p:spPr>
        <p:txBody>
          <a:bodyPr lIns="0" tIns="0" rIns="0" bIns="0" anchor="b" anchorCtr="0">
            <a:spAutoFit/>
          </a:bodyPr>
          <a:lstStyle>
            <a:lvl1pPr algn="l" defTabSz="932736" rtl="0" eaLnBrk="1" latinLnBrk="0" hangingPunct="1">
              <a:lnSpc>
                <a:spcPct val="90000"/>
              </a:lnSpc>
              <a:spcBef>
                <a:spcPct val="0"/>
              </a:spcBef>
              <a:buNone/>
              <a:defRPr lang="en-US" sz="4400" b="0" kern="1200" cap="none" spc="-50" baseline="0" dirty="0">
                <a:ln w="3175">
                  <a:noFill/>
                </a:ln>
                <a:gradFill>
                  <a:gsLst>
                    <a:gs pos="90000">
                      <a:srgbClr val="FFEF86"/>
                    </a:gs>
                    <a:gs pos="10000">
                      <a:srgbClr val="E535E5"/>
                    </a:gs>
                  </a:gsLst>
                  <a:lin ang="14400000" scaled="0"/>
                </a:gradFill>
                <a:effectLst/>
                <a:latin typeface="Segoe UI Semilight" panose="020B0402040204020203" pitchFamily="34" charset="0"/>
                <a:ea typeface="+mn-ea"/>
                <a:cs typeface="Segoe UI Semilight" panose="020B0402040204020203" pitchFamily="34" charset="0"/>
              </a:defRPr>
            </a:lvl1pPr>
          </a:lstStyle>
          <a:p>
            <a:r>
              <a:rPr lang="en-US"/>
              <a:t>Section title</a:t>
            </a:r>
          </a:p>
        </p:txBody>
      </p:sp>
    </p:spTree>
    <p:extLst>
      <p:ext uri="{BB962C8B-B14F-4D97-AF65-F5344CB8AC3E}">
        <p14:creationId xmlns:p14="http://schemas.microsoft.com/office/powerpoint/2010/main" val="556431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1" orient="horz" pos="2160">
          <p15:clr>
            <a:srgbClr val="FBAE40"/>
          </p15:clr>
        </p15:guide>
        <p15:guide id="2" pos="14096">
          <p15:clr>
            <a:srgbClr val="5ACBF0"/>
          </p15:clr>
        </p15:guide>
        <p15:guide id="3" orient="horz" pos="1911">
          <p15:clr>
            <a:srgbClr val="5ACBF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38.xml"/><Relationship Id="rId21" Type="http://schemas.openxmlformats.org/officeDocument/2006/relationships/slideLayout" Target="../slideLayouts/slideLayout33.xml"/><Relationship Id="rId34" Type="http://schemas.openxmlformats.org/officeDocument/2006/relationships/slideLayout" Target="../slideLayouts/slideLayout46.xml"/><Relationship Id="rId42" Type="http://schemas.openxmlformats.org/officeDocument/2006/relationships/slideLayout" Target="../slideLayouts/slideLayout54.xml"/><Relationship Id="rId47" Type="http://schemas.openxmlformats.org/officeDocument/2006/relationships/slideLayout" Target="../slideLayouts/slideLayout59.xml"/><Relationship Id="rId50" Type="http://schemas.openxmlformats.org/officeDocument/2006/relationships/slideLayout" Target="../slideLayouts/slideLayout62.xml"/><Relationship Id="rId55" Type="http://schemas.openxmlformats.org/officeDocument/2006/relationships/slideLayout" Target="../slideLayouts/slideLayout67.xml"/><Relationship Id="rId63" Type="http://schemas.openxmlformats.org/officeDocument/2006/relationships/slideLayout" Target="../slideLayouts/slideLayout7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9" Type="http://schemas.openxmlformats.org/officeDocument/2006/relationships/slideLayout" Target="../slideLayouts/slideLayout41.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slideLayout" Target="../slideLayouts/slideLayout44.xml"/><Relationship Id="rId37" Type="http://schemas.openxmlformats.org/officeDocument/2006/relationships/slideLayout" Target="../slideLayouts/slideLayout49.xml"/><Relationship Id="rId40" Type="http://schemas.openxmlformats.org/officeDocument/2006/relationships/slideLayout" Target="../slideLayouts/slideLayout52.xml"/><Relationship Id="rId45" Type="http://schemas.openxmlformats.org/officeDocument/2006/relationships/slideLayout" Target="../slideLayouts/slideLayout57.xml"/><Relationship Id="rId53" Type="http://schemas.openxmlformats.org/officeDocument/2006/relationships/slideLayout" Target="../slideLayouts/slideLayout65.xml"/><Relationship Id="rId58" Type="http://schemas.openxmlformats.org/officeDocument/2006/relationships/slideLayout" Target="../slideLayouts/slideLayout70.xml"/><Relationship Id="rId5" Type="http://schemas.openxmlformats.org/officeDocument/2006/relationships/slideLayout" Target="../slideLayouts/slideLayout17.xml"/><Relationship Id="rId61" Type="http://schemas.openxmlformats.org/officeDocument/2006/relationships/slideLayout" Target="../slideLayouts/slideLayout73.xml"/><Relationship Id="rId19" Type="http://schemas.openxmlformats.org/officeDocument/2006/relationships/slideLayout" Target="../slideLayouts/slideLayout3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 Id="rId35" Type="http://schemas.openxmlformats.org/officeDocument/2006/relationships/slideLayout" Target="../slideLayouts/slideLayout47.xml"/><Relationship Id="rId43" Type="http://schemas.openxmlformats.org/officeDocument/2006/relationships/slideLayout" Target="../slideLayouts/slideLayout55.xml"/><Relationship Id="rId48" Type="http://schemas.openxmlformats.org/officeDocument/2006/relationships/slideLayout" Target="../slideLayouts/slideLayout60.xml"/><Relationship Id="rId56" Type="http://schemas.openxmlformats.org/officeDocument/2006/relationships/slideLayout" Target="../slideLayouts/slideLayout68.xml"/><Relationship Id="rId64" Type="http://schemas.openxmlformats.org/officeDocument/2006/relationships/slideLayout" Target="../slideLayouts/slideLayout76.xml"/><Relationship Id="rId8" Type="http://schemas.openxmlformats.org/officeDocument/2006/relationships/slideLayout" Target="../slideLayouts/slideLayout20.xml"/><Relationship Id="rId51" Type="http://schemas.openxmlformats.org/officeDocument/2006/relationships/slideLayout" Target="../slideLayouts/slideLayout63.xml"/><Relationship Id="rId3" Type="http://schemas.openxmlformats.org/officeDocument/2006/relationships/slideLayout" Target="../slideLayouts/slideLayout15.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slideLayout" Target="../slideLayouts/slideLayout45.xml"/><Relationship Id="rId38" Type="http://schemas.openxmlformats.org/officeDocument/2006/relationships/slideLayout" Target="../slideLayouts/slideLayout50.xml"/><Relationship Id="rId46" Type="http://schemas.openxmlformats.org/officeDocument/2006/relationships/slideLayout" Target="../slideLayouts/slideLayout58.xml"/><Relationship Id="rId59" Type="http://schemas.openxmlformats.org/officeDocument/2006/relationships/slideLayout" Target="../slideLayouts/slideLayout71.xml"/><Relationship Id="rId20" Type="http://schemas.openxmlformats.org/officeDocument/2006/relationships/slideLayout" Target="../slideLayouts/slideLayout32.xml"/><Relationship Id="rId41" Type="http://schemas.openxmlformats.org/officeDocument/2006/relationships/slideLayout" Target="../slideLayouts/slideLayout53.xml"/><Relationship Id="rId54" Type="http://schemas.openxmlformats.org/officeDocument/2006/relationships/slideLayout" Target="../slideLayouts/slideLayout66.xml"/><Relationship Id="rId62" Type="http://schemas.openxmlformats.org/officeDocument/2006/relationships/slideLayout" Target="../slideLayouts/slideLayout7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36" Type="http://schemas.openxmlformats.org/officeDocument/2006/relationships/slideLayout" Target="../slideLayouts/slideLayout48.xml"/><Relationship Id="rId49" Type="http://schemas.openxmlformats.org/officeDocument/2006/relationships/slideLayout" Target="../slideLayouts/slideLayout61.xml"/><Relationship Id="rId57" Type="http://schemas.openxmlformats.org/officeDocument/2006/relationships/slideLayout" Target="../slideLayouts/slideLayout69.xml"/><Relationship Id="rId10" Type="http://schemas.openxmlformats.org/officeDocument/2006/relationships/slideLayout" Target="../slideLayouts/slideLayout22.xml"/><Relationship Id="rId31" Type="http://schemas.openxmlformats.org/officeDocument/2006/relationships/slideLayout" Target="../slideLayouts/slideLayout43.xml"/><Relationship Id="rId44" Type="http://schemas.openxmlformats.org/officeDocument/2006/relationships/slideLayout" Target="../slideLayouts/slideLayout56.xml"/><Relationship Id="rId52" Type="http://schemas.openxmlformats.org/officeDocument/2006/relationships/slideLayout" Target="../slideLayouts/slideLayout64.xml"/><Relationship Id="rId60" Type="http://schemas.openxmlformats.org/officeDocument/2006/relationships/slideLayout" Target="../slideLayouts/slideLayout72.xml"/><Relationship Id="rId65"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9" Type="http://schemas.openxmlformats.org/officeDocument/2006/relationships/slideLayout" Target="../slideLayouts/slideLayout51.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89.xml"/><Relationship Id="rId18" Type="http://schemas.openxmlformats.org/officeDocument/2006/relationships/slideLayout" Target="../slideLayouts/slideLayout94.xml"/><Relationship Id="rId26" Type="http://schemas.openxmlformats.org/officeDocument/2006/relationships/slideLayout" Target="../slideLayouts/slideLayout102.xml"/><Relationship Id="rId39" Type="http://schemas.openxmlformats.org/officeDocument/2006/relationships/slideLayout" Target="../slideLayouts/slideLayout115.xml"/><Relationship Id="rId21" Type="http://schemas.openxmlformats.org/officeDocument/2006/relationships/slideLayout" Target="../slideLayouts/slideLayout97.xml"/><Relationship Id="rId34" Type="http://schemas.openxmlformats.org/officeDocument/2006/relationships/slideLayout" Target="../slideLayouts/slideLayout110.xml"/><Relationship Id="rId42" Type="http://schemas.openxmlformats.org/officeDocument/2006/relationships/slideLayout" Target="../slideLayouts/slideLayout118.xml"/><Relationship Id="rId47" Type="http://schemas.openxmlformats.org/officeDocument/2006/relationships/slideLayout" Target="../slideLayouts/slideLayout123.xml"/><Relationship Id="rId50" Type="http://schemas.openxmlformats.org/officeDocument/2006/relationships/slideLayout" Target="../slideLayouts/slideLayout126.xml"/><Relationship Id="rId55" Type="http://schemas.openxmlformats.org/officeDocument/2006/relationships/slideLayout" Target="../slideLayouts/slideLayout131.xml"/><Relationship Id="rId63" Type="http://schemas.openxmlformats.org/officeDocument/2006/relationships/slideLayout" Target="../slideLayouts/slideLayout139.xml"/><Relationship Id="rId7" Type="http://schemas.openxmlformats.org/officeDocument/2006/relationships/slideLayout" Target="../slideLayouts/slideLayout83.xml"/><Relationship Id="rId2" Type="http://schemas.openxmlformats.org/officeDocument/2006/relationships/slideLayout" Target="../slideLayouts/slideLayout78.xml"/><Relationship Id="rId16" Type="http://schemas.openxmlformats.org/officeDocument/2006/relationships/slideLayout" Target="../slideLayouts/slideLayout92.xml"/><Relationship Id="rId29" Type="http://schemas.openxmlformats.org/officeDocument/2006/relationships/slideLayout" Target="../slideLayouts/slideLayout105.xml"/><Relationship Id="rId11" Type="http://schemas.openxmlformats.org/officeDocument/2006/relationships/slideLayout" Target="../slideLayouts/slideLayout87.xml"/><Relationship Id="rId24" Type="http://schemas.openxmlformats.org/officeDocument/2006/relationships/slideLayout" Target="../slideLayouts/slideLayout100.xml"/><Relationship Id="rId32" Type="http://schemas.openxmlformats.org/officeDocument/2006/relationships/slideLayout" Target="../slideLayouts/slideLayout108.xml"/><Relationship Id="rId37" Type="http://schemas.openxmlformats.org/officeDocument/2006/relationships/slideLayout" Target="../slideLayouts/slideLayout113.xml"/><Relationship Id="rId40" Type="http://schemas.openxmlformats.org/officeDocument/2006/relationships/slideLayout" Target="../slideLayouts/slideLayout116.xml"/><Relationship Id="rId45" Type="http://schemas.openxmlformats.org/officeDocument/2006/relationships/slideLayout" Target="../slideLayouts/slideLayout121.xml"/><Relationship Id="rId53" Type="http://schemas.openxmlformats.org/officeDocument/2006/relationships/slideLayout" Target="../slideLayouts/slideLayout129.xml"/><Relationship Id="rId58" Type="http://schemas.openxmlformats.org/officeDocument/2006/relationships/slideLayout" Target="../slideLayouts/slideLayout134.xml"/><Relationship Id="rId5" Type="http://schemas.openxmlformats.org/officeDocument/2006/relationships/slideLayout" Target="../slideLayouts/slideLayout81.xml"/><Relationship Id="rId61" Type="http://schemas.openxmlformats.org/officeDocument/2006/relationships/slideLayout" Target="../slideLayouts/slideLayout137.xml"/><Relationship Id="rId19" Type="http://schemas.openxmlformats.org/officeDocument/2006/relationships/slideLayout" Target="../slideLayouts/slideLayout95.xml"/><Relationship Id="rId14" Type="http://schemas.openxmlformats.org/officeDocument/2006/relationships/slideLayout" Target="../slideLayouts/slideLayout90.xml"/><Relationship Id="rId22" Type="http://schemas.openxmlformats.org/officeDocument/2006/relationships/slideLayout" Target="../slideLayouts/slideLayout98.xml"/><Relationship Id="rId27" Type="http://schemas.openxmlformats.org/officeDocument/2006/relationships/slideLayout" Target="../slideLayouts/slideLayout103.xml"/><Relationship Id="rId30" Type="http://schemas.openxmlformats.org/officeDocument/2006/relationships/slideLayout" Target="../slideLayouts/slideLayout106.xml"/><Relationship Id="rId35" Type="http://schemas.openxmlformats.org/officeDocument/2006/relationships/slideLayout" Target="../slideLayouts/slideLayout111.xml"/><Relationship Id="rId43" Type="http://schemas.openxmlformats.org/officeDocument/2006/relationships/slideLayout" Target="../slideLayouts/slideLayout119.xml"/><Relationship Id="rId48" Type="http://schemas.openxmlformats.org/officeDocument/2006/relationships/slideLayout" Target="../slideLayouts/slideLayout124.xml"/><Relationship Id="rId56" Type="http://schemas.openxmlformats.org/officeDocument/2006/relationships/slideLayout" Target="../slideLayouts/slideLayout132.xml"/><Relationship Id="rId64" Type="http://schemas.openxmlformats.org/officeDocument/2006/relationships/theme" Target="../theme/theme3.xml"/><Relationship Id="rId8" Type="http://schemas.openxmlformats.org/officeDocument/2006/relationships/slideLayout" Target="../slideLayouts/slideLayout84.xml"/><Relationship Id="rId51" Type="http://schemas.openxmlformats.org/officeDocument/2006/relationships/slideLayout" Target="../slideLayouts/slideLayout127.xml"/><Relationship Id="rId3" Type="http://schemas.openxmlformats.org/officeDocument/2006/relationships/slideLayout" Target="../slideLayouts/slideLayout79.xml"/><Relationship Id="rId12" Type="http://schemas.openxmlformats.org/officeDocument/2006/relationships/slideLayout" Target="../slideLayouts/slideLayout88.xml"/><Relationship Id="rId17" Type="http://schemas.openxmlformats.org/officeDocument/2006/relationships/slideLayout" Target="../slideLayouts/slideLayout93.xml"/><Relationship Id="rId25" Type="http://schemas.openxmlformats.org/officeDocument/2006/relationships/slideLayout" Target="../slideLayouts/slideLayout101.xml"/><Relationship Id="rId33" Type="http://schemas.openxmlformats.org/officeDocument/2006/relationships/slideLayout" Target="../slideLayouts/slideLayout109.xml"/><Relationship Id="rId38" Type="http://schemas.openxmlformats.org/officeDocument/2006/relationships/slideLayout" Target="../slideLayouts/slideLayout114.xml"/><Relationship Id="rId46" Type="http://schemas.openxmlformats.org/officeDocument/2006/relationships/slideLayout" Target="../slideLayouts/slideLayout122.xml"/><Relationship Id="rId59" Type="http://schemas.openxmlformats.org/officeDocument/2006/relationships/slideLayout" Target="../slideLayouts/slideLayout135.xml"/><Relationship Id="rId20" Type="http://schemas.openxmlformats.org/officeDocument/2006/relationships/slideLayout" Target="../slideLayouts/slideLayout96.xml"/><Relationship Id="rId41" Type="http://schemas.openxmlformats.org/officeDocument/2006/relationships/slideLayout" Target="../slideLayouts/slideLayout117.xml"/><Relationship Id="rId54" Type="http://schemas.openxmlformats.org/officeDocument/2006/relationships/slideLayout" Target="../slideLayouts/slideLayout130.xml"/><Relationship Id="rId62" Type="http://schemas.openxmlformats.org/officeDocument/2006/relationships/slideLayout" Target="../slideLayouts/slideLayout13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5" Type="http://schemas.openxmlformats.org/officeDocument/2006/relationships/slideLayout" Target="../slideLayouts/slideLayout91.xml"/><Relationship Id="rId23" Type="http://schemas.openxmlformats.org/officeDocument/2006/relationships/slideLayout" Target="../slideLayouts/slideLayout99.xml"/><Relationship Id="rId28" Type="http://schemas.openxmlformats.org/officeDocument/2006/relationships/slideLayout" Target="../slideLayouts/slideLayout104.xml"/><Relationship Id="rId36" Type="http://schemas.openxmlformats.org/officeDocument/2006/relationships/slideLayout" Target="../slideLayouts/slideLayout112.xml"/><Relationship Id="rId49" Type="http://schemas.openxmlformats.org/officeDocument/2006/relationships/slideLayout" Target="../slideLayouts/slideLayout125.xml"/><Relationship Id="rId57" Type="http://schemas.openxmlformats.org/officeDocument/2006/relationships/slideLayout" Target="../slideLayouts/slideLayout133.xml"/><Relationship Id="rId10" Type="http://schemas.openxmlformats.org/officeDocument/2006/relationships/slideLayout" Target="../slideLayouts/slideLayout86.xml"/><Relationship Id="rId31" Type="http://schemas.openxmlformats.org/officeDocument/2006/relationships/slideLayout" Target="../slideLayouts/slideLayout107.xml"/><Relationship Id="rId44" Type="http://schemas.openxmlformats.org/officeDocument/2006/relationships/slideLayout" Target="../slideLayouts/slideLayout120.xml"/><Relationship Id="rId52" Type="http://schemas.openxmlformats.org/officeDocument/2006/relationships/slideLayout" Target="../slideLayouts/slideLayout128.xml"/><Relationship Id="rId60" Type="http://schemas.openxmlformats.org/officeDocument/2006/relationships/slideLayout" Target="../slideLayouts/slideLayout13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52.xml"/><Relationship Id="rId18" Type="http://schemas.openxmlformats.org/officeDocument/2006/relationships/slideLayout" Target="../slideLayouts/slideLayout157.xml"/><Relationship Id="rId26" Type="http://schemas.openxmlformats.org/officeDocument/2006/relationships/slideLayout" Target="../slideLayouts/slideLayout165.xml"/><Relationship Id="rId39" Type="http://schemas.openxmlformats.org/officeDocument/2006/relationships/slideLayout" Target="../slideLayouts/slideLayout178.xml"/><Relationship Id="rId21" Type="http://schemas.openxmlformats.org/officeDocument/2006/relationships/slideLayout" Target="../slideLayouts/slideLayout160.xml"/><Relationship Id="rId34" Type="http://schemas.openxmlformats.org/officeDocument/2006/relationships/slideLayout" Target="../slideLayouts/slideLayout173.xml"/><Relationship Id="rId42" Type="http://schemas.openxmlformats.org/officeDocument/2006/relationships/slideLayout" Target="../slideLayouts/slideLayout181.xml"/><Relationship Id="rId47" Type="http://schemas.openxmlformats.org/officeDocument/2006/relationships/slideLayout" Target="../slideLayouts/slideLayout186.xml"/><Relationship Id="rId50" Type="http://schemas.openxmlformats.org/officeDocument/2006/relationships/slideLayout" Target="../slideLayouts/slideLayout189.xml"/><Relationship Id="rId55" Type="http://schemas.openxmlformats.org/officeDocument/2006/relationships/slideLayout" Target="../slideLayouts/slideLayout194.xml"/><Relationship Id="rId63" Type="http://schemas.openxmlformats.org/officeDocument/2006/relationships/slideLayout" Target="../slideLayouts/slideLayout202.xml"/><Relationship Id="rId7" Type="http://schemas.openxmlformats.org/officeDocument/2006/relationships/slideLayout" Target="../slideLayouts/slideLayout146.xml"/><Relationship Id="rId2" Type="http://schemas.openxmlformats.org/officeDocument/2006/relationships/slideLayout" Target="../slideLayouts/slideLayout141.xml"/><Relationship Id="rId16" Type="http://schemas.openxmlformats.org/officeDocument/2006/relationships/slideLayout" Target="../slideLayouts/slideLayout155.xml"/><Relationship Id="rId29" Type="http://schemas.openxmlformats.org/officeDocument/2006/relationships/slideLayout" Target="../slideLayouts/slideLayout168.xml"/><Relationship Id="rId11" Type="http://schemas.openxmlformats.org/officeDocument/2006/relationships/slideLayout" Target="../slideLayouts/slideLayout150.xml"/><Relationship Id="rId24" Type="http://schemas.openxmlformats.org/officeDocument/2006/relationships/slideLayout" Target="../slideLayouts/slideLayout163.xml"/><Relationship Id="rId32" Type="http://schemas.openxmlformats.org/officeDocument/2006/relationships/slideLayout" Target="../slideLayouts/slideLayout171.xml"/><Relationship Id="rId37" Type="http://schemas.openxmlformats.org/officeDocument/2006/relationships/slideLayout" Target="../slideLayouts/slideLayout176.xml"/><Relationship Id="rId40" Type="http://schemas.openxmlformats.org/officeDocument/2006/relationships/slideLayout" Target="../slideLayouts/slideLayout179.xml"/><Relationship Id="rId45" Type="http://schemas.openxmlformats.org/officeDocument/2006/relationships/slideLayout" Target="../slideLayouts/slideLayout184.xml"/><Relationship Id="rId53" Type="http://schemas.openxmlformats.org/officeDocument/2006/relationships/slideLayout" Target="../slideLayouts/slideLayout192.xml"/><Relationship Id="rId58" Type="http://schemas.openxmlformats.org/officeDocument/2006/relationships/slideLayout" Target="../slideLayouts/slideLayout197.xml"/><Relationship Id="rId5" Type="http://schemas.openxmlformats.org/officeDocument/2006/relationships/slideLayout" Target="../slideLayouts/slideLayout144.xml"/><Relationship Id="rId61" Type="http://schemas.openxmlformats.org/officeDocument/2006/relationships/slideLayout" Target="../slideLayouts/slideLayout200.xml"/><Relationship Id="rId19" Type="http://schemas.openxmlformats.org/officeDocument/2006/relationships/slideLayout" Target="../slideLayouts/slideLayout158.xml"/><Relationship Id="rId14" Type="http://schemas.openxmlformats.org/officeDocument/2006/relationships/slideLayout" Target="../slideLayouts/slideLayout153.xml"/><Relationship Id="rId22" Type="http://schemas.openxmlformats.org/officeDocument/2006/relationships/slideLayout" Target="../slideLayouts/slideLayout161.xml"/><Relationship Id="rId27" Type="http://schemas.openxmlformats.org/officeDocument/2006/relationships/slideLayout" Target="../slideLayouts/slideLayout166.xml"/><Relationship Id="rId30" Type="http://schemas.openxmlformats.org/officeDocument/2006/relationships/slideLayout" Target="../slideLayouts/slideLayout169.xml"/><Relationship Id="rId35" Type="http://schemas.openxmlformats.org/officeDocument/2006/relationships/slideLayout" Target="../slideLayouts/slideLayout174.xml"/><Relationship Id="rId43" Type="http://schemas.openxmlformats.org/officeDocument/2006/relationships/slideLayout" Target="../slideLayouts/slideLayout182.xml"/><Relationship Id="rId48" Type="http://schemas.openxmlformats.org/officeDocument/2006/relationships/slideLayout" Target="../slideLayouts/slideLayout187.xml"/><Relationship Id="rId56" Type="http://schemas.openxmlformats.org/officeDocument/2006/relationships/slideLayout" Target="../slideLayouts/slideLayout195.xml"/><Relationship Id="rId64" Type="http://schemas.openxmlformats.org/officeDocument/2006/relationships/theme" Target="../theme/theme4.xml"/><Relationship Id="rId8" Type="http://schemas.openxmlformats.org/officeDocument/2006/relationships/slideLayout" Target="../slideLayouts/slideLayout147.xml"/><Relationship Id="rId51" Type="http://schemas.openxmlformats.org/officeDocument/2006/relationships/slideLayout" Target="../slideLayouts/slideLayout190.xml"/><Relationship Id="rId3" Type="http://schemas.openxmlformats.org/officeDocument/2006/relationships/slideLayout" Target="../slideLayouts/slideLayout142.xml"/><Relationship Id="rId12" Type="http://schemas.openxmlformats.org/officeDocument/2006/relationships/slideLayout" Target="../slideLayouts/slideLayout151.xml"/><Relationship Id="rId17" Type="http://schemas.openxmlformats.org/officeDocument/2006/relationships/slideLayout" Target="../slideLayouts/slideLayout156.xml"/><Relationship Id="rId25" Type="http://schemas.openxmlformats.org/officeDocument/2006/relationships/slideLayout" Target="../slideLayouts/slideLayout164.xml"/><Relationship Id="rId33" Type="http://schemas.openxmlformats.org/officeDocument/2006/relationships/slideLayout" Target="../slideLayouts/slideLayout172.xml"/><Relationship Id="rId38" Type="http://schemas.openxmlformats.org/officeDocument/2006/relationships/slideLayout" Target="../slideLayouts/slideLayout177.xml"/><Relationship Id="rId46" Type="http://schemas.openxmlformats.org/officeDocument/2006/relationships/slideLayout" Target="../slideLayouts/slideLayout185.xml"/><Relationship Id="rId59" Type="http://schemas.openxmlformats.org/officeDocument/2006/relationships/slideLayout" Target="../slideLayouts/slideLayout198.xml"/><Relationship Id="rId20" Type="http://schemas.openxmlformats.org/officeDocument/2006/relationships/slideLayout" Target="../slideLayouts/slideLayout159.xml"/><Relationship Id="rId41" Type="http://schemas.openxmlformats.org/officeDocument/2006/relationships/slideLayout" Target="../slideLayouts/slideLayout180.xml"/><Relationship Id="rId54" Type="http://schemas.openxmlformats.org/officeDocument/2006/relationships/slideLayout" Target="../slideLayouts/slideLayout193.xml"/><Relationship Id="rId62" Type="http://schemas.openxmlformats.org/officeDocument/2006/relationships/slideLayout" Target="../slideLayouts/slideLayout20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5" Type="http://schemas.openxmlformats.org/officeDocument/2006/relationships/slideLayout" Target="../slideLayouts/slideLayout154.xml"/><Relationship Id="rId23" Type="http://schemas.openxmlformats.org/officeDocument/2006/relationships/slideLayout" Target="../slideLayouts/slideLayout162.xml"/><Relationship Id="rId28" Type="http://schemas.openxmlformats.org/officeDocument/2006/relationships/slideLayout" Target="../slideLayouts/slideLayout167.xml"/><Relationship Id="rId36" Type="http://schemas.openxmlformats.org/officeDocument/2006/relationships/slideLayout" Target="../slideLayouts/slideLayout175.xml"/><Relationship Id="rId49" Type="http://schemas.openxmlformats.org/officeDocument/2006/relationships/slideLayout" Target="../slideLayouts/slideLayout188.xml"/><Relationship Id="rId57" Type="http://schemas.openxmlformats.org/officeDocument/2006/relationships/slideLayout" Target="../slideLayouts/slideLayout196.xml"/><Relationship Id="rId10" Type="http://schemas.openxmlformats.org/officeDocument/2006/relationships/slideLayout" Target="../slideLayouts/slideLayout149.xml"/><Relationship Id="rId31" Type="http://schemas.openxmlformats.org/officeDocument/2006/relationships/slideLayout" Target="../slideLayouts/slideLayout170.xml"/><Relationship Id="rId44" Type="http://schemas.openxmlformats.org/officeDocument/2006/relationships/slideLayout" Target="../slideLayouts/slideLayout183.xml"/><Relationship Id="rId52" Type="http://schemas.openxmlformats.org/officeDocument/2006/relationships/slideLayout" Target="../slideLayouts/slideLayout191.xml"/><Relationship Id="rId60" Type="http://schemas.openxmlformats.org/officeDocument/2006/relationships/slideLayout" Target="../slideLayouts/slideLayout199.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10.xml"/><Relationship Id="rId13" Type="http://schemas.openxmlformats.org/officeDocument/2006/relationships/slideLayout" Target="../slideLayouts/slideLayout215.xml"/><Relationship Id="rId18" Type="http://schemas.openxmlformats.org/officeDocument/2006/relationships/slideLayout" Target="../slideLayouts/slideLayout220.xml"/><Relationship Id="rId3" Type="http://schemas.openxmlformats.org/officeDocument/2006/relationships/slideLayout" Target="../slideLayouts/slideLayout205.xml"/><Relationship Id="rId21" Type="http://schemas.openxmlformats.org/officeDocument/2006/relationships/slideLayout" Target="../slideLayouts/slideLayout223.xml"/><Relationship Id="rId7" Type="http://schemas.openxmlformats.org/officeDocument/2006/relationships/slideLayout" Target="../slideLayouts/slideLayout209.xml"/><Relationship Id="rId12" Type="http://schemas.openxmlformats.org/officeDocument/2006/relationships/slideLayout" Target="../slideLayouts/slideLayout214.xml"/><Relationship Id="rId17" Type="http://schemas.openxmlformats.org/officeDocument/2006/relationships/slideLayout" Target="../slideLayouts/slideLayout219.xml"/><Relationship Id="rId25" Type="http://schemas.openxmlformats.org/officeDocument/2006/relationships/image" Target="../media/image41.emf"/><Relationship Id="rId2" Type="http://schemas.openxmlformats.org/officeDocument/2006/relationships/slideLayout" Target="../slideLayouts/slideLayout204.xml"/><Relationship Id="rId16" Type="http://schemas.openxmlformats.org/officeDocument/2006/relationships/slideLayout" Target="../slideLayouts/slideLayout218.xml"/><Relationship Id="rId20" Type="http://schemas.openxmlformats.org/officeDocument/2006/relationships/slideLayout" Target="../slideLayouts/slideLayout222.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24" Type="http://schemas.openxmlformats.org/officeDocument/2006/relationships/theme" Target="../theme/theme5.xml"/><Relationship Id="rId5" Type="http://schemas.openxmlformats.org/officeDocument/2006/relationships/slideLayout" Target="../slideLayouts/slideLayout207.xml"/><Relationship Id="rId15" Type="http://schemas.openxmlformats.org/officeDocument/2006/relationships/slideLayout" Target="../slideLayouts/slideLayout217.xml"/><Relationship Id="rId23" Type="http://schemas.openxmlformats.org/officeDocument/2006/relationships/slideLayout" Target="../slideLayouts/slideLayout225.xml"/><Relationship Id="rId10" Type="http://schemas.openxmlformats.org/officeDocument/2006/relationships/slideLayout" Target="../slideLayouts/slideLayout212.xml"/><Relationship Id="rId19" Type="http://schemas.openxmlformats.org/officeDocument/2006/relationships/slideLayout" Target="../slideLayouts/slideLayout221.xml"/><Relationship Id="rId4" Type="http://schemas.openxmlformats.org/officeDocument/2006/relationships/slideLayout" Target="../slideLayouts/slideLayout206.xml"/><Relationship Id="rId9" Type="http://schemas.openxmlformats.org/officeDocument/2006/relationships/slideLayout" Target="../slideLayouts/slideLayout211.xml"/><Relationship Id="rId14" Type="http://schemas.openxmlformats.org/officeDocument/2006/relationships/slideLayout" Target="../slideLayouts/slideLayout216.xml"/><Relationship Id="rId22" Type="http://schemas.openxmlformats.org/officeDocument/2006/relationships/slideLayout" Target="../slideLayouts/slideLayout22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33.xml"/><Relationship Id="rId13" Type="http://schemas.openxmlformats.org/officeDocument/2006/relationships/slideLayout" Target="../slideLayouts/slideLayout238.xml"/><Relationship Id="rId18" Type="http://schemas.openxmlformats.org/officeDocument/2006/relationships/slideLayout" Target="../slideLayouts/slideLayout243.xml"/><Relationship Id="rId26" Type="http://schemas.openxmlformats.org/officeDocument/2006/relationships/slideLayout" Target="../slideLayouts/slideLayout251.xml"/><Relationship Id="rId3" Type="http://schemas.openxmlformats.org/officeDocument/2006/relationships/slideLayout" Target="../slideLayouts/slideLayout228.xml"/><Relationship Id="rId21" Type="http://schemas.openxmlformats.org/officeDocument/2006/relationships/slideLayout" Target="../slideLayouts/slideLayout246.xml"/><Relationship Id="rId7" Type="http://schemas.openxmlformats.org/officeDocument/2006/relationships/slideLayout" Target="../slideLayouts/slideLayout232.xml"/><Relationship Id="rId12" Type="http://schemas.openxmlformats.org/officeDocument/2006/relationships/slideLayout" Target="../slideLayouts/slideLayout237.xml"/><Relationship Id="rId17" Type="http://schemas.openxmlformats.org/officeDocument/2006/relationships/slideLayout" Target="../slideLayouts/slideLayout242.xml"/><Relationship Id="rId25" Type="http://schemas.openxmlformats.org/officeDocument/2006/relationships/slideLayout" Target="../slideLayouts/slideLayout250.xml"/><Relationship Id="rId2" Type="http://schemas.openxmlformats.org/officeDocument/2006/relationships/slideLayout" Target="../slideLayouts/slideLayout227.xml"/><Relationship Id="rId16" Type="http://schemas.openxmlformats.org/officeDocument/2006/relationships/slideLayout" Target="../slideLayouts/slideLayout241.xml"/><Relationship Id="rId20" Type="http://schemas.openxmlformats.org/officeDocument/2006/relationships/slideLayout" Target="../slideLayouts/slideLayout245.xml"/><Relationship Id="rId29" Type="http://schemas.openxmlformats.org/officeDocument/2006/relationships/slideLayout" Target="../slideLayouts/slideLayout254.xml"/><Relationship Id="rId1" Type="http://schemas.openxmlformats.org/officeDocument/2006/relationships/slideLayout" Target="../slideLayouts/slideLayout226.xml"/><Relationship Id="rId6" Type="http://schemas.openxmlformats.org/officeDocument/2006/relationships/slideLayout" Target="../slideLayouts/slideLayout231.xml"/><Relationship Id="rId11" Type="http://schemas.openxmlformats.org/officeDocument/2006/relationships/slideLayout" Target="../slideLayouts/slideLayout236.xml"/><Relationship Id="rId24" Type="http://schemas.openxmlformats.org/officeDocument/2006/relationships/slideLayout" Target="../slideLayouts/slideLayout249.xml"/><Relationship Id="rId5" Type="http://schemas.openxmlformats.org/officeDocument/2006/relationships/slideLayout" Target="../slideLayouts/slideLayout230.xml"/><Relationship Id="rId15" Type="http://schemas.openxmlformats.org/officeDocument/2006/relationships/slideLayout" Target="../slideLayouts/slideLayout240.xml"/><Relationship Id="rId23" Type="http://schemas.openxmlformats.org/officeDocument/2006/relationships/slideLayout" Target="../slideLayouts/slideLayout248.xml"/><Relationship Id="rId28" Type="http://schemas.openxmlformats.org/officeDocument/2006/relationships/slideLayout" Target="../slideLayouts/slideLayout253.xml"/><Relationship Id="rId10" Type="http://schemas.openxmlformats.org/officeDocument/2006/relationships/slideLayout" Target="../slideLayouts/slideLayout235.xml"/><Relationship Id="rId19" Type="http://schemas.openxmlformats.org/officeDocument/2006/relationships/slideLayout" Target="../slideLayouts/slideLayout244.xml"/><Relationship Id="rId31" Type="http://schemas.openxmlformats.org/officeDocument/2006/relationships/theme" Target="../theme/theme6.xml"/><Relationship Id="rId4" Type="http://schemas.openxmlformats.org/officeDocument/2006/relationships/slideLayout" Target="../slideLayouts/slideLayout229.xml"/><Relationship Id="rId9" Type="http://schemas.openxmlformats.org/officeDocument/2006/relationships/slideLayout" Target="../slideLayouts/slideLayout234.xml"/><Relationship Id="rId14" Type="http://schemas.openxmlformats.org/officeDocument/2006/relationships/slideLayout" Target="../slideLayouts/slideLayout239.xml"/><Relationship Id="rId22" Type="http://schemas.openxmlformats.org/officeDocument/2006/relationships/slideLayout" Target="../slideLayouts/slideLayout247.xml"/><Relationship Id="rId27" Type="http://schemas.openxmlformats.org/officeDocument/2006/relationships/slideLayout" Target="../slideLayouts/slideLayout252.xml"/><Relationship Id="rId30" Type="http://schemas.openxmlformats.org/officeDocument/2006/relationships/slideLayout" Target="../slideLayouts/slideLayout255.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268.xml"/><Relationship Id="rId18" Type="http://schemas.openxmlformats.org/officeDocument/2006/relationships/slideLayout" Target="../slideLayouts/slideLayout273.xml"/><Relationship Id="rId26" Type="http://schemas.openxmlformats.org/officeDocument/2006/relationships/slideLayout" Target="../slideLayouts/slideLayout281.xml"/><Relationship Id="rId39" Type="http://schemas.openxmlformats.org/officeDocument/2006/relationships/slideLayout" Target="../slideLayouts/slideLayout294.xml"/><Relationship Id="rId21" Type="http://schemas.openxmlformats.org/officeDocument/2006/relationships/slideLayout" Target="../slideLayouts/slideLayout276.xml"/><Relationship Id="rId34" Type="http://schemas.openxmlformats.org/officeDocument/2006/relationships/slideLayout" Target="../slideLayouts/slideLayout289.xml"/><Relationship Id="rId42" Type="http://schemas.openxmlformats.org/officeDocument/2006/relationships/slideLayout" Target="../slideLayouts/slideLayout297.xml"/><Relationship Id="rId7" Type="http://schemas.openxmlformats.org/officeDocument/2006/relationships/slideLayout" Target="../slideLayouts/slideLayout262.xml"/><Relationship Id="rId2" Type="http://schemas.openxmlformats.org/officeDocument/2006/relationships/slideLayout" Target="../slideLayouts/slideLayout257.xml"/><Relationship Id="rId16" Type="http://schemas.openxmlformats.org/officeDocument/2006/relationships/slideLayout" Target="../slideLayouts/slideLayout271.xml"/><Relationship Id="rId29" Type="http://schemas.openxmlformats.org/officeDocument/2006/relationships/slideLayout" Target="../slideLayouts/slideLayout284.xml"/><Relationship Id="rId1" Type="http://schemas.openxmlformats.org/officeDocument/2006/relationships/slideLayout" Target="../slideLayouts/slideLayout256.xml"/><Relationship Id="rId6" Type="http://schemas.openxmlformats.org/officeDocument/2006/relationships/slideLayout" Target="../slideLayouts/slideLayout261.xml"/><Relationship Id="rId11" Type="http://schemas.openxmlformats.org/officeDocument/2006/relationships/slideLayout" Target="../slideLayouts/slideLayout266.xml"/><Relationship Id="rId24" Type="http://schemas.openxmlformats.org/officeDocument/2006/relationships/slideLayout" Target="../slideLayouts/slideLayout279.xml"/><Relationship Id="rId32" Type="http://schemas.openxmlformats.org/officeDocument/2006/relationships/slideLayout" Target="../slideLayouts/slideLayout287.xml"/><Relationship Id="rId37" Type="http://schemas.openxmlformats.org/officeDocument/2006/relationships/slideLayout" Target="../slideLayouts/slideLayout292.xml"/><Relationship Id="rId40" Type="http://schemas.openxmlformats.org/officeDocument/2006/relationships/slideLayout" Target="../slideLayouts/slideLayout295.xml"/><Relationship Id="rId45" Type="http://schemas.openxmlformats.org/officeDocument/2006/relationships/theme" Target="../theme/theme7.xml"/><Relationship Id="rId5" Type="http://schemas.openxmlformats.org/officeDocument/2006/relationships/slideLayout" Target="../slideLayouts/slideLayout260.xml"/><Relationship Id="rId15" Type="http://schemas.openxmlformats.org/officeDocument/2006/relationships/slideLayout" Target="../slideLayouts/slideLayout270.xml"/><Relationship Id="rId23" Type="http://schemas.openxmlformats.org/officeDocument/2006/relationships/slideLayout" Target="../slideLayouts/slideLayout278.xml"/><Relationship Id="rId28" Type="http://schemas.openxmlformats.org/officeDocument/2006/relationships/slideLayout" Target="../slideLayouts/slideLayout283.xml"/><Relationship Id="rId36" Type="http://schemas.openxmlformats.org/officeDocument/2006/relationships/slideLayout" Target="../slideLayouts/slideLayout291.xml"/><Relationship Id="rId10" Type="http://schemas.openxmlformats.org/officeDocument/2006/relationships/slideLayout" Target="../slideLayouts/slideLayout265.xml"/><Relationship Id="rId19" Type="http://schemas.openxmlformats.org/officeDocument/2006/relationships/slideLayout" Target="../slideLayouts/slideLayout274.xml"/><Relationship Id="rId31" Type="http://schemas.openxmlformats.org/officeDocument/2006/relationships/slideLayout" Target="../slideLayouts/slideLayout286.xml"/><Relationship Id="rId44" Type="http://schemas.openxmlformats.org/officeDocument/2006/relationships/slideLayout" Target="../slideLayouts/slideLayout299.xml"/><Relationship Id="rId4" Type="http://schemas.openxmlformats.org/officeDocument/2006/relationships/slideLayout" Target="../slideLayouts/slideLayout259.xml"/><Relationship Id="rId9" Type="http://schemas.openxmlformats.org/officeDocument/2006/relationships/slideLayout" Target="../slideLayouts/slideLayout264.xml"/><Relationship Id="rId14" Type="http://schemas.openxmlformats.org/officeDocument/2006/relationships/slideLayout" Target="../slideLayouts/slideLayout269.xml"/><Relationship Id="rId22" Type="http://schemas.openxmlformats.org/officeDocument/2006/relationships/slideLayout" Target="../slideLayouts/slideLayout277.xml"/><Relationship Id="rId27" Type="http://schemas.openxmlformats.org/officeDocument/2006/relationships/slideLayout" Target="../slideLayouts/slideLayout282.xml"/><Relationship Id="rId30" Type="http://schemas.openxmlformats.org/officeDocument/2006/relationships/slideLayout" Target="../slideLayouts/slideLayout285.xml"/><Relationship Id="rId35" Type="http://schemas.openxmlformats.org/officeDocument/2006/relationships/slideLayout" Target="../slideLayouts/slideLayout290.xml"/><Relationship Id="rId43" Type="http://schemas.openxmlformats.org/officeDocument/2006/relationships/slideLayout" Target="../slideLayouts/slideLayout298.xml"/><Relationship Id="rId8" Type="http://schemas.openxmlformats.org/officeDocument/2006/relationships/slideLayout" Target="../slideLayouts/slideLayout263.xml"/><Relationship Id="rId3" Type="http://schemas.openxmlformats.org/officeDocument/2006/relationships/slideLayout" Target="../slideLayouts/slideLayout258.xml"/><Relationship Id="rId12" Type="http://schemas.openxmlformats.org/officeDocument/2006/relationships/slideLayout" Target="../slideLayouts/slideLayout267.xml"/><Relationship Id="rId17" Type="http://schemas.openxmlformats.org/officeDocument/2006/relationships/slideLayout" Target="../slideLayouts/slideLayout272.xml"/><Relationship Id="rId25" Type="http://schemas.openxmlformats.org/officeDocument/2006/relationships/slideLayout" Target="../slideLayouts/slideLayout280.xml"/><Relationship Id="rId33" Type="http://schemas.openxmlformats.org/officeDocument/2006/relationships/slideLayout" Target="../slideLayouts/slideLayout288.xml"/><Relationship Id="rId38" Type="http://schemas.openxmlformats.org/officeDocument/2006/relationships/slideLayout" Target="../slideLayouts/slideLayout293.xml"/><Relationship Id="rId20" Type="http://schemas.openxmlformats.org/officeDocument/2006/relationships/slideLayout" Target="../slideLayouts/slideLayout275.xml"/><Relationship Id="rId41" Type="http://schemas.openxmlformats.org/officeDocument/2006/relationships/slideLayout" Target="../slideLayouts/slideLayout296.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312.xml"/><Relationship Id="rId18" Type="http://schemas.openxmlformats.org/officeDocument/2006/relationships/slideLayout" Target="../slideLayouts/slideLayout317.xml"/><Relationship Id="rId26" Type="http://schemas.openxmlformats.org/officeDocument/2006/relationships/slideLayout" Target="../slideLayouts/slideLayout325.xml"/><Relationship Id="rId39" Type="http://schemas.openxmlformats.org/officeDocument/2006/relationships/slideLayout" Target="../slideLayouts/slideLayout338.xml"/><Relationship Id="rId21" Type="http://schemas.openxmlformats.org/officeDocument/2006/relationships/slideLayout" Target="../slideLayouts/slideLayout320.xml"/><Relationship Id="rId34" Type="http://schemas.openxmlformats.org/officeDocument/2006/relationships/slideLayout" Target="../slideLayouts/slideLayout333.xml"/><Relationship Id="rId42" Type="http://schemas.openxmlformats.org/officeDocument/2006/relationships/slideLayout" Target="../slideLayouts/slideLayout341.xml"/><Relationship Id="rId47" Type="http://schemas.openxmlformats.org/officeDocument/2006/relationships/slideLayout" Target="../slideLayouts/slideLayout346.xml"/><Relationship Id="rId50" Type="http://schemas.openxmlformats.org/officeDocument/2006/relationships/slideLayout" Target="../slideLayouts/slideLayout349.xml"/><Relationship Id="rId55" Type="http://schemas.openxmlformats.org/officeDocument/2006/relationships/slideLayout" Target="../slideLayouts/slideLayout354.xml"/><Relationship Id="rId63" Type="http://schemas.openxmlformats.org/officeDocument/2006/relationships/theme" Target="../theme/theme8.xml"/><Relationship Id="rId7" Type="http://schemas.openxmlformats.org/officeDocument/2006/relationships/slideLayout" Target="../slideLayouts/slideLayout306.xml"/><Relationship Id="rId2" Type="http://schemas.openxmlformats.org/officeDocument/2006/relationships/slideLayout" Target="../slideLayouts/slideLayout301.xml"/><Relationship Id="rId16" Type="http://schemas.openxmlformats.org/officeDocument/2006/relationships/slideLayout" Target="../slideLayouts/slideLayout315.xml"/><Relationship Id="rId29" Type="http://schemas.openxmlformats.org/officeDocument/2006/relationships/slideLayout" Target="../slideLayouts/slideLayout328.xml"/><Relationship Id="rId11" Type="http://schemas.openxmlformats.org/officeDocument/2006/relationships/slideLayout" Target="../slideLayouts/slideLayout310.xml"/><Relationship Id="rId24" Type="http://schemas.openxmlformats.org/officeDocument/2006/relationships/slideLayout" Target="../slideLayouts/slideLayout323.xml"/><Relationship Id="rId32" Type="http://schemas.openxmlformats.org/officeDocument/2006/relationships/slideLayout" Target="../slideLayouts/slideLayout331.xml"/><Relationship Id="rId37" Type="http://schemas.openxmlformats.org/officeDocument/2006/relationships/slideLayout" Target="../slideLayouts/slideLayout336.xml"/><Relationship Id="rId40" Type="http://schemas.openxmlformats.org/officeDocument/2006/relationships/slideLayout" Target="../slideLayouts/slideLayout339.xml"/><Relationship Id="rId45" Type="http://schemas.openxmlformats.org/officeDocument/2006/relationships/slideLayout" Target="../slideLayouts/slideLayout344.xml"/><Relationship Id="rId53" Type="http://schemas.openxmlformats.org/officeDocument/2006/relationships/slideLayout" Target="../slideLayouts/slideLayout352.xml"/><Relationship Id="rId58" Type="http://schemas.openxmlformats.org/officeDocument/2006/relationships/slideLayout" Target="../slideLayouts/slideLayout357.xml"/><Relationship Id="rId5" Type="http://schemas.openxmlformats.org/officeDocument/2006/relationships/slideLayout" Target="../slideLayouts/slideLayout304.xml"/><Relationship Id="rId61" Type="http://schemas.openxmlformats.org/officeDocument/2006/relationships/slideLayout" Target="../slideLayouts/slideLayout360.xml"/><Relationship Id="rId19" Type="http://schemas.openxmlformats.org/officeDocument/2006/relationships/slideLayout" Target="../slideLayouts/slideLayout318.xml"/><Relationship Id="rId14" Type="http://schemas.openxmlformats.org/officeDocument/2006/relationships/slideLayout" Target="../slideLayouts/slideLayout313.xml"/><Relationship Id="rId22" Type="http://schemas.openxmlformats.org/officeDocument/2006/relationships/slideLayout" Target="../slideLayouts/slideLayout321.xml"/><Relationship Id="rId27" Type="http://schemas.openxmlformats.org/officeDocument/2006/relationships/slideLayout" Target="../slideLayouts/slideLayout326.xml"/><Relationship Id="rId30" Type="http://schemas.openxmlformats.org/officeDocument/2006/relationships/slideLayout" Target="../slideLayouts/slideLayout329.xml"/><Relationship Id="rId35" Type="http://schemas.openxmlformats.org/officeDocument/2006/relationships/slideLayout" Target="../slideLayouts/slideLayout334.xml"/><Relationship Id="rId43" Type="http://schemas.openxmlformats.org/officeDocument/2006/relationships/slideLayout" Target="../slideLayouts/slideLayout342.xml"/><Relationship Id="rId48" Type="http://schemas.openxmlformats.org/officeDocument/2006/relationships/slideLayout" Target="../slideLayouts/slideLayout347.xml"/><Relationship Id="rId56" Type="http://schemas.openxmlformats.org/officeDocument/2006/relationships/slideLayout" Target="../slideLayouts/slideLayout355.xml"/><Relationship Id="rId8" Type="http://schemas.openxmlformats.org/officeDocument/2006/relationships/slideLayout" Target="../slideLayouts/slideLayout307.xml"/><Relationship Id="rId51" Type="http://schemas.openxmlformats.org/officeDocument/2006/relationships/slideLayout" Target="../slideLayouts/slideLayout350.xml"/><Relationship Id="rId3" Type="http://schemas.openxmlformats.org/officeDocument/2006/relationships/slideLayout" Target="../slideLayouts/slideLayout302.xml"/><Relationship Id="rId12" Type="http://schemas.openxmlformats.org/officeDocument/2006/relationships/slideLayout" Target="../slideLayouts/slideLayout311.xml"/><Relationship Id="rId17" Type="http://schemas.openxmlformats.org/officeDocument/2006/relationships/slideLayout" Target="../slideLayouts/slideLayout316.xml"/><Relationship Id="rId25" Type="http://schemas.openxmlformats.org/officeDocument/2006/relationships/slideLayout" Target="../slideLayouts/slideLayout324.xml"/><Relationship Id="rId33" Type="http://schemas.openxmlformats.org/officeDocument/2006/relationships/slideLayout" Target="../slideLayouts/slideLayout332.xml"/><Relationship Id="rId38" Type="http://schemas.openxmlformats.org/officeDocument/2006/relationships/slideLayout" Target="../slideLayouts/slideLayout337.xml"/><Relationship Id="rId46" Type="http://schemas.openxmlformats.org/officeDocument/2006/relationships/slideLayout" Target="../slideLayouts/slideLayout345.xml"/><Relationship Id="rId59" Type="http://schemas.openxmlformats.org/officeDocument/2006/relationships/slideLayout" Target="../slideLayouts/slideLayout358.xml"/><Relationship Id="rId20" Type="http://schemas.openxmlformats.org/officeDocument/2006/relationships/slideLayout" Target="../slideLayouts/slideLayout319.xml"/><Relationship Id="rId41" Type="http://schemas.openxmlformats.org/officeDocument/2006/relationships/slideLayout" Target="../slideLayouts/slideLayout340.xml"/><Relationship Id="rId54" Type="http://schemas.openxmlformats.org/officeDocument/2006/relationships/slideLayout" Target="../slideLayouts/slideLayout353.xml"/><Relationship Id="rId62" Type="http://schemas.openxmlformats.org/officeDocument/2006/relationships/slideLayout" Target="../slideLayouts/slideLayout361.xml"/><Relationship Id="rId1" Type="http://schemas.openxmlformats.org/officeDocument/2006/relationships/slideLayout" Target="../slideLayouts/slideLayout300.xml"/><Relationship Id="rId6" Type="http://schemas.openxmlformats.org/officeDocument/2006/relationships/slideLayout" Target="../slideLayouts/slideLayout305.xml"/><Relationship Id="rId15" Type="http://schemas.openxmlformats.org/officeDocument/2006/relationships/slideLayout" Target="../slideLayouts/slideLayout314.xml"/><Relationship Id="rId23" Type="http://schemas.openxmlformats.org/officeDocument/2006/relationships/slideLayout" Target="../slideLayouts/slideLayout322.xml"/><Relationship Id="rId28" Type="http://schemas.openxmlformats.org/officeDocument/2006/relationships/slideLayout" Target="../slideLayouts/slideLayout327.xml"/><Relationship Id="rId36" Type="http://schemas.openxmlformats.org/officeDocument/2006/relationships/slideLayout" Target="../slideLayouts/slideLayout335.xml"/><Relationship Id="rId49" Type="http://schemas.openxmlformats.org/officeDocument/2006/relationships/slideLayout" Target="../slideLayouts/slideLayout348.xml"/><Relationship Id="rId57" Type="http://schemas.openxmlformats.org/officeDocument/2006/relationships/slideLayout" Target="../slideLayouts/slideLayout356.xml"/><Relationship Id="rId10" Type="http://schemas.openxmlformats.org/officeDocument/2006/relationships/slideLayout" Target="../slideLayouts/slideLayout309.xml"/><Relationship Id="rId31" Type="http://schemas.openxmlformats.org/officeDocument/2006/relationships/slideLayout" Target="../slideLayouts/slideLayout330.xml"/><Relationship Id="rId44" Type="http://schemas.openxmlformats.org/officeDocument/2006/relationships/slideLayout" Target="../slideLayouts/slideLayout343.xml"/><Relationship Id="rId52" Type="http://schemas.openxmlformats.org/officeDocument/2006/relationships/slideLayout" Target="../slideLayouts/slideLayout351.xml"/><Relationship Id="rId60" Type="http://schemas.openxmlformats.org/officeDocument/2006/relationships/slideLayout" Target="../slideLayouts/slideLayout359.xml"/><Relationship Id="rId4" Type="http://schemas.openxmlformats.org/officeDocument/2006/relationships/slideLayout" Target="../slideLayouts/slideLayout303.xml"/><Relationship Id="rId9" Type="http://schemas.openxmlformats.org/officeDocument/2006/relationships/slideLayout" Target="../slideLayouts/slideLayout30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58CDD70-66EF-FFEE-35F6-0ADC634150E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7353EA9-FFD0-52EF-5153-740DFFA536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230C23-0F6C-8C84-8E9E-26F55D6245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BB26CE-C06E-4352-ACB2-43D6161C1004}" type="datetimeFigureOut">
              <a:rPr lang="en-US" smtClean="0"/>
              <a:t>3/8/2024</a:t>
            </a:fld>
            <a:endParaRPr lang="en-US"/>
          </a:p>
        </p:txBody>
      </p:sp>
      <p:sp>
        <p:nvSpPr>
          <p:cNvPr id="5" name="Footer Placeholder 4">
            <a:extLst>
              <a:ext uri="{FF2B5EF4-FFF2-40B4-BE49-F238E27FC236}">
                <a16:creationId xmlns:a16="http://schemas.microsoft.com/office/drawing/2014/main" id="{BD042713-A3D6-2FC2-90E2-78E4E3D835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1A16915-77D9-B03F-F956-534F6C2ED4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6A7A5F-8565-47B2-9777-2DC3273D8D5B}" type="slidenum">
              <a:rPr lang="en-US" smtClean="0"/>
              <a:t>‹#›</a:t>
            </a:fld>
            <a:endParaRPr lang="en-US"/>
          </a:p>
        </p:txBody>
      </p:sp>
    </p:spTree>
    <p:extLst>
      <p:ext uri="{BB962C8B-B14F-4D97-AF65-F5344CB8AC3E}">
        <p14:creationId xmlns:p14="http://schemas.microsoft.com/office/powerpoint/2010/main" val="5127005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06837631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1" r:id="rId30"/>
    <p:sldLayoutId id="2147483692" r:id="rId31"/>
    <p:sldLayoutId id="2147483693" r:id="rId32"/>
    <p:sldLayoutId id="2147483694" r:id="rId33"/>
    <p:sldLayoutId id="2147483695" r:id="rId34"/>
    <p:sldLayoutId id="2147483696" r:id="rId35"/>
    <p:sldLayoutId id="2147483697" r:id="rId36"/>
    <p:sldLayoutId id="2147483698" r:id="rId37"/>
    <p:sldLayoutId id="2147483699" r:id="rId38"/>
    <p:sldLayoutId id="2147483700" r:id="rId39"/>
    <p:sldLayoutId id="2147483701" r:id="rId40"/>
    <p:sldLayoutId id="2147483702" r:id="rId41"/>
    <p:sldLayoutId id="2147483703" r:id="rId42"/>
    <p:sldLayoutId id="2147483704" r:id="rId43"/>
    <p:sldLayoutId id="2147483705" r:id="rId44"/>
    <p:sldLayoutId id="2147483706" r:id="rId45"/>
    <p:sldLayoutId id="2147483707" r:id="rId46"/>
    <p:sldLayoutId id="2147483708" r:id="rId47"/>
    <p:sldLayoutId id="2147483709" r:id="rId48"/>
    <p:sldLayoutId id="2147483710" r:id="rId49"/>
    <p:sldLayoutId id="2147483711" r:id="rId50"/>
    <p:sldLayoutId id="2147483712" r:id="rId51"/>
    <p:sldLayoutId id="2147483713" r:id="rId52"/>
    <p:sldLayoutId id="2147483714" r:id="rId53"/>
    <p:sldLayoutId id="2147483715" r:id="rId54"/>
    <p:sldLayoutId id="2147483716" r:id="rId55"/>
    <p:sldLayoutId id="2147483717" r:id="rId56"/>
    <p:sldLayoutId id="2147483718" r:id="rId57"/>
    <p:sldLayoutId id="2147483719" r:id="rId58"/>
    <p:sldLayoutId id="2147483720" r:id="rId59"/>
    <p:sldLayoutId id="2147483721" r:id="rId60"/>
    <p:sldLayoutId id="2147483722" r:id="rId61"/>
    <p:sldLayoutId id="2147483723" r:id="rId62"/>
    <p:sldLayoutId id="2147483724" r:id="rId63"/>
    <p:sldLayoutId id="2147484017" r:id="rId64"/>
  </p:sldLayoutIdLst>
  <p:transition>
    <p:fade/>
  </p:transition>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5" y="457200"/>
            <a:ext cx="11018521"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2" y="1435503"/>
            <a:ext cx="11018521" cy="1613204"/>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1" y="2"/>
            <a:ext cx="585215"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5" rIns="182880" bIns="146305" numCol="1" spcCol="0" rtlCol="0" fromWordArt="0" anchor="t" anchorCtr="0" forceAA="0" compatLnSpc="1">
            <a:prstTxWarp prst="textNoShape">
              <a:avLst/>
            </a:prstTxWarp>
            <a:noAutofit/>
          </a:bodyPr>
          <a:lstStyle/>
          <a:p>
            <a:pPr algn="ctr" defTabSz="932466"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1"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5" rIns="182880" bIns="146305" numCol="1" spcCol="0" rtlCol="0" fromWordArt="0" anchor="t" anchorCtr="0" forceAA="0" compatLnSpc="1">
            <a:prstTxWarp prst="textNoShape">
              <a:avLst/>
            </a:prstTxWarp>
            <a:noAutofit/>
          </a:bodyPr>
          <a:lstStyle/>
          <a:p>
            <a:pPr algn="ctr" defTabSz="932466"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528286919"/>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 id="2147483743" r:id="rId17"/>
    <p:sldLayoutId id="2147483744" r:id="rId18"/>
    <p:sldLayoutId id="2147483745" r:id="rId19"/>
    <p:sldLayoutId id="2147483746" r:id="rId20"/>
    <p:sldLayoutId id="2147483747" r:id="rId21"/>
    <p:sldLayoutId id="2147483748" r:id="rId22"/>
    <p:sldLayoutId id="2147483749" r:id="rId23"/>
    <p:sldLayoutId id="2147483750" r:id="rId24"/>
    <p:sldLayoutId id="2147483751" r:id="rId25"/>
    <p:sldLayoutId id="2147483752" r:id="rId26"/>
    <p:sldLayoutId id="2147483753" r:id="rId27"/>
    <p:sldLayoutId id="2147483754" r:id="rId28"/>
    <p:sldLayoutId id="2147483755" r:id="rId29"/>
    <p:sldLayoutId id="2147483756" r:id="rId30"/>
    <p:sldLayoutId id="2147483757" r:id="rId31"/>
    <p:sldLayoutId id="2147483758" r:id="rId32"/>
    <p:sldLayoutId id="2147483759" r:id="rId33"/>
    <p:sldLayoutId id="2147483760" r:id="rId34"/>
    <p:sldLayoutId id="2147483761" r:id="rId35"/>
    <p:sldLayoutId id="2147483762" r:id="rId36"/>
    <p:sldLayoutId id="2147483763" r:id="rId37"/>
    <p:sldLayoutId id="2147483764" r:id="rId38"/>
    <p:sldLayoutId id="2147483765" r:id="rId39"/>
    <p:sldLayoutId id="2147483766" r:id="rId40"/>
    <p:sldLayoutId id="2147483767" r:id="rId41"/>
    <p:sldLayoutId id="2147483768" r:id="rId42"/>
    <p:sldLayoutId id="2147483769" r:id="rId43"/>
    <p:sldLayoutId id="2147483770" r:id="rId44"/>
    <p:sldLayoutId id="2147483771" r:id="rId45"/>
    <p:sldLayoutId id="2147483772" r:id="rId46"/>
    <p:sldLayoutId id="2147483773" r:id="rId47"/>
    <p:sldLayoutId id="2147483774" r:id="rId48"/>
    <p:sldLayoutId id="2147483775" r:id="rId49"/>
    <p:sldLayoutId id="2147483776" r:id="rId50"/>
    <p:sldLayoutId id="2147483777" r:id="rId51"/>
    <p:sldLayoutId id="2147483778" r:id="rId52"/>
    <p:sldLayoutId id="2147483779" r:id="rId53"/>
    <p:sldLayoutId id="2147483780" r:id="rId54"/>
    <p:sldLayoutId id="2147483781" r:id="rId55"/>
    <p:sldLayoutId id="2147483782" r:id="rId56"/>
    <p:sldLayoutId id="2147483783" r:id="rId57"/>
    <p:sldLayoutId id="2147483784" r:id="rId58"/>
    <p:sldLayoutId id="2147483785" r:id="rId59"/>
    <p:sldLayoutId id="2147483786" r:id="rId60"/>
    <p:sldLayoutId id="2147483787" r:id="rId61"/>
    <p:sldLayoutId id="2147483788" r:id="rId62"/>
    <p:sldLayoutId id="2147483789" r:id="rId63"/>
  </p:sldLayoutIdLst>
  <p:transition>
    <p:fade/>
  </p:transition>
  <p:txStyles>
    <p:titleStyle>
      <a:lvl1pPr algn="l" defTabSz="932736"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599" marR="0" indent="-228599" algn="l" defTabSz="932736"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197" marR="0" indent="-228599" algn="l" defTabSz="932736"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1" marR="0" indent="-200024" algn="l" defTabSz="932736"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58" marR="0" indent="-180974" algn="l" defTabSz="932736"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1" kern="1200" spc="0" baseline="0">
          <a:solidFill>
            <a:schemeClr val="tx1"/>
          </a:solidFill>
          <a:latin typeface="+mn-lt"/>
          <a:ea typeface="+mn-ea"/>
          <a:cs typeface="+mn-cs"/>
        </a:defRPr>
      </a:lvl4pPr>
      <a:lvl5pPr marL="1023931" marR="0" indent="-168274" algn="l" defTabSz="932736"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1" kern="1200" spc="0" baseline="0">
          <a:solidFill>
            <a:schemeClr val="tx1"/>
          </a:solidFill>
          <a:latin typeface="+mn-lt"/>
          <a:ea typeface="+mn-ea"/>
          <a:cs typeface="+mn-cs"/>
        </a:defRPr>
      </a:lvl5pPr>
      <a:lvl6pPr marL="2565024" indent="-233184" algn="l" defTabSz="93273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392" indent="-233184" algn="l" defTabSz="93273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61" indent="-233184" algn="l" defTabSz="93273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30" indent="-233184" algn="l" defTabSz="93273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36" rtl="0" eaLnBrk="1" latinLnBrk="0" hangingPunct="1">
        <a:defRPr sz="1801" kern="1200">
          <a:solidFill>
            <a:schemeClr val="tx1"/>
          </a:solidFill>
          <a:latin typeface="+mn-lt"/>
          <a:ea typeface="+mn-ea"/>
          <a:cs typeface="+mn-cs"/>
        </a:defRPr>
      </a:lvl1pPr>
      <a:lvl2pPr marL="466369" algn="l" defTabSz="932736" rtl="0" eaLnBrk="1" latinLnBrk="0" hangingPunct="1">
        <a:defRPr sz="1801" kern="1200">
          <a:solidFill>
            <a:schemeClr val="tx1"/>
          </a:solidFill>
          <a:latin typeface="+mn-lt"/>
          <a:ea typeface="+mn-ea"/>
          <a:cs typeface="+mn-cs"/>
        </a:defRPr>
      </a:lvl2pPr>
      <a:lvl3pPr marL="932736" algn="l" defTabSz="932736" rtl="0" eaLnBrk="1" latinLnBrk="0" hangingPunct="1">
        <a:defRPr sz="1801" kern="1200">
          <a:solidFill>
            <a:schemeClr val="tx1"/>
          </a:solidFill>
          <a:latin typeface="+mn-lt"/>
          <a:ea typeface="+mn-ea"/>
          <a:cs typeface="+mn-cs"/>
        </a:defRPr>
      </a:lvl3pPr>
      <a:lvl4pPr marL="1399105" algn="l" defTabSz="932736" rtl="0" eaLnBrk="1" latinLnBrk="0" hangingPunct="1">
        <a:defRPr sz="1801" kern="1200">
          <a:solidFill>
            <a:schemeClr val="tx1"/>
          </a:solidFill>
          <a:latin typeface="+mn-lt"/>
          <a:ea typeface="+mn-ea"/>
          <a:cs typeface="+mn-cs"/>
        </a:defRPr>
      </a:lvl4pPr>
      <a:lvl5pPr marL="1865472" algn="l" defTabSz="932736" rtl="0" eaLnBrk="1" latinLnBrk="0" hangingPunct="1">
        <a:defRPr sz="1801" kern="1200">
          <a:solidFill>
            <a:schemeClr val="tx1"/>
          </a:solidFill>
          <a:latin typeface="+mn-lt"/>
          <a:ea typeface="+mn-ea"/>
          <a:cs typeface="+mn-cs"/>
        </a:defRPr>
      </a:lvl5pPr>
      <a:lvl6pPr marL="2331841" algn="l" defTabSz="932736" rtl="0" eaLnBrk="1" latinLnBrk="0" hangingPunct="1">
        <a:defRPr sz="1801" kern="1200">
          <a:solidFill>
            <a:schemeClr val="tx1"/>
          </a:solidFill>
          <a:latin typeface="+mn-lt"/>
          <a:ea typeface="+mn-ea"/>
          <a:cs typeface="+mn-cs"/>
        </a:defRPr>
      </a:lvl6pPr>
      <a:lvl7pPr marL="2798207" algn="l" defTabSz="932736" rtl="0" eaLnBrk="1" latinLnBrk="0" hangingPunct="1">
        <a:defRPr sz="1801" kern="1200">
          <a:solidFill>
            <a:schemeClr val="tx1"/>
          </a:solidFill>
          <a:latin typeface="+mn-lt"/>
          <a:ea typeface="+mn-ea"/>
          <a:cs typeface="+mn-cs"/>
        </a:defRPr>
      </a:lvl7pPr>
      <a:lvl8pPr marL="3264576" algn="l" defTabSz="932736" rtl="0" eaLnBrk="1" latinLnBrk="0" hangingPunct="1">
        <a:defRPr sz="1801" kern="1200">
          <a:solidFill>
            <a:schemeClr val="tx1"/>
          </a:solidFill>
          <a:latin typeface="+mn-lt"/>
          <a:ea typeface="+mn-ea"/>
          <a:cs typeface="+mn-cs"/>
        </a:defRPr>
      </a:lvl8pPr>
      <a:lvl9pPr marL="3730945" algn="l" defTabSz="932736" rtl="0" eaLnBrk="1" latinLnBrk="0" hangingPunct="1">
        <a:defRPr sz="1801"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847">
          <p15:clr>
            <a:srgbClr val="C35EA4"/>
          </p15:clr>
        </p15:guide>
        <p15:guide id="17" pos="16825">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426">
          <p15:clr>
            <a:srgbClr val="A4A3A4"/>
          </p15:clr>
        </p15:guide>
        <p15:guide id="29" orient="horz" pos="4135">
          <p15:clr>
            <a:srgbClr val="A4A3A4"/>
          </p15:clr>
        </p15:guide>
        <p15:guide id="30" pos="17243">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014811797"/>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 id="2147483805" r:id="rId15"/>
    <p:sldLayoutId id="2147483806" r:id="rId16"/>
    <p:sldLayoutId id="2147483807" r:id="rId17"/>
    <p:sldLayoutId id="2147483808" r:id="rId18"/>
    <p:sldLayoutId id="2147483809" r:id="rId19"/>
    <p:sldLayoutId id="2147483810" r:id="rId20"/>
    <p:sldLayoutId id="2147483811" r:id="rId21"/>
    <p:sldLayoutId id="2147483812" r:id="rId22"/>
    <p:sldLayoutId id="2147483813" r:id="rId23"/>
    <p:sldLayoutId id="2147483814" r:id="rId24"/>
    <p:sldLayoutId id="2147483815" r:id="rId25"/>
    <p:sldLayoutId id="2147483816" r:id="rId26"/>
    <p:sldLayoutId id="2147483817" r:id="rId27"/>
    <p:sldLayoutId id="2147483818" r:id="rId28"/>
    <p:sldLayoutId id="2147483819" r:id="rId29"/>
    <p:sldLayoutId id="2147483820" r:id="rId30"/>
    <p:sldLayoutId id="2147483821" r:id="rId31"/>
    <p:sldLayoutId id="2147483822" r:id="rId32"/>
    <p:sldLayoutId id="2147483823" r:id="rId33"/>
    <p:sldLayoutId id="2147483824" r:id="rId34"/>
    <p:sldLayoutId id="2147483825" r:id="rId35"/>
    <p:sldLayoutId id="2147483826" r:id="rId36"/>
    <p:sldLayoutId id="2147483827" r:id="rId37"/>
    <p:sldLayoutId id="2147483828" r:id="rId38"/>
    <p:sldLayoutId id="2147483829" r:id="rId39"/>
    <p:sldLayoutId id="2147483830" r:id="rId40"/>
    <p:sldLayoutId id="2147483831" r:id="rId41"/>
    <p:sldLayoutId id="2147483832" r:id="rId42"/>
    <p:sldLayoutId id="2147483833" r:id="rId43"/>
    <p:sldLayoutId id="2147483834" r:id="rId44"/>
    <p:sldLayoutId id="2147483835" r:id="rId45"/>
    <p:sldLayoutId id="2147483836" r:id="rId46"/>
    <p:sldLayoutId id="2147483837" r:id="rId47"/>
    <p:sldLayoutId id="2147483838" r:id="rId48"/>
    <p:sldLayoutId id="2147483839" r:id="rId49"/>
    <p:sldLayoutId id="2147483840" r:id="rId50"/>
    <p:sldLayoutId id="2147483841" r:id="rId51"/>
    <p:sldLayoutId id="2147483842" r:id="rId52"/>
    <p:sldLayoutId id="2147483843" r:id="rId53"/>
    <p:sldLayoutId id="2147483844" r:id="rId54"/>
    <p:sldLayoutId id="2147483845" r:id="rId55"/>
    <p:sldLayoutId id="2147483846" r:id="rId56"/>
    <p:sldLayoutId id="2147483847" r:id="rId57"/>
    <p:sldLayoutId id="2147483848" r:id="rId58"/>
    <p:sldLayoutId id="2147483849" r:id="rId59"/>
    <p:sldLayoutId id="2147483850" r:id="rId60"/>
    <p:sldLayoutId id="2147483851" r:id="rId61"/>
    <p:sldLayoutId id="2147483852" r:id="rId62"/>
    <p:sldLayoutId id="2147483853" r:id="rId63"/>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25">
            <a:extLst>
              <a:ext uri="{28A0092B-C50C-407E-A947-70E740481C1C}">
                <a14:useLocalDpi xmlns:a14="http://schemas.microsoft.com/office/drawing/2010/main"/>
              </a:ext>
            </a:extLst>
          </a:blip>
          <a:stretch>
            <a:fillRect/>
          </a:stretch>
        </p:blipFill>
        <p:spPr>
          <a:xfrm rot="5400000">
            <a:off x="9288988"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80315604"/>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 id="2147483866" r:id="rId12"/>
    <p:sldLayoutId id="2147483867" r:id="rId13"/>
    <p:sldLayoutId id="2147483868" r:id="rId14"/>
    <p:sldLayoutId id="2147483869" r:id="rId15"/>
    <p:sldLayoutId id="2147483870" r:id="rId16"/>
    <p:sldLayoutId id="2147483871" r:id="rId17"/>
    <p:sldLayoutId id="2147483872" r:id="rId18"/>
    <p:sldLayoutId id="2147483873" r:id="rId19"/>
    <p:sldLayoutId id="2147483874" r:id="rId20"/>
    <p:sldLayoutId id="2147483875" r:id="rId21"/>
    <p:sldLayoutId id="2147483877" r:id="rId22"/>
    <p:sldLayoutId id="2147483878" r:id="rId23"/>
  </p:sldLayoutIdLst>
  <p:transition>
    <p:fade/>
  </p:transition>
  <p:hf sldNum="0" hdr="0" ftr="0" dt="0"/>
  <p:txStyles>
    <p:titleStyle>
      <a:lvl1pPr algn="l" defTabSz="932742" rtl="0" eaLnBrk="1" latinLnBrk="0" hangingPunct="1">
        <a:lnSpc>
          <a:spcPct val="100000"/>
        </a:lnSpc>
        <a:spcBef>
          <a:spcPct val="0"/>
        </a:spcBef>
        <a:buNone/>
        <a:defRPr lang="en-US" sz="3600" b="1"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57200"/>
            <a:ext cx="11277602" cy="4431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457201" y="1142999"/>
            <a:ext cx="11277602" cy="1511183"/>
          </a:xfrm>
          <a:prstGeom prst="rect">
            <a:avLst/>
          </a:prstGeom>
        </p:spPr>
        <p:txBody>
          <a:bodyPr vert="horz" wrap="square" lIns="0" tIns="0" rIns="0" bIns="0" rtlCol="0">
            <a:spAutoFit/>
          </a:bodyPr>
          <a:lstStyle/>
          <a:p>
            <a:pPr marL="342900" lvl="0" indent="-342900"/>
            <a:r>
              <a:rPr lang="en-US"/>
              <a:t>Click to edit Master text styles</a:t>
            </a:r>
          </a:p>
          <a:p>
            <a:pPr marL="342900" lvl="1" indent="-342900"/>
            <a:r>
              <a:rPr lang="en-US"/>
              <a:t>Second level</a:t>
            </a:r>
          </a:p>
          <a:p>
            <a:pPr marL="342900" lvl="2" indent="-342900"/>
            <a:r>
              <a:rPr lang="en-US"/>
              <a:t>Third level</a:t>
            </a:r>
          </a:p>
          <a:p>
            <a:pPr marL="342900" lvl="3" indent="-342900"/>
            <a:r>
              <a:rPr lang="en-US"/>
              <a:t>Fourth level</a:t>
            </a:r>
          </a:p>
          <a:p>
            <a:pPr marL="342900" lvl="4" indent="-342900"/>
            <a:r>
              <a:rPr lang="en-US"/>
              <a:t>Fifth level</a:t>
            </a:r>
          </a:p>
        </p:txBody>
      </p:sp>
    </p:spTree>
    <p:extLst>
      <p:ext uri="{BB962C8B-B14F-4D97-AF65-F5344CB8AC3E}">
        <p14:creationId xmlns:p14="http://schemas.microsoft.com/office/powerpoint/2010/main" val="1026825441"/>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 id="2147483891" r:id="rId12"/>
    <p:sldLayoutId id="2147483892" r:id="rId13"/>
    <p:sldLayoutId id="2147483893" r:id="rId14"/>
    <p:sldLayoutId id="2147483894" r:id="rId15"/>
    <p:sldLayoutId id="2147483895" r:id="rId16"/>
    <p:sldLayoutId id="2147483896" r:id="rId17"/>
    <p:sldLayoutId id="2147483897" r:id="rId18"/>
    <p:sldLayoutId id="2147483898" r:id="rId19"/>
    <p:sldLayoutId id="2147483899" r:id="rId20"/>
    <p:sldLayoutId id="2147483900" r:id="rId21"/>
    <p:sldLayoutId id="2147483901" r:id="rId22"/>
    <p:sldLayoutId id="2147483902" r:id="rId23"/>
    <p:sldLayoutId id="2147483903" r:id="rId24"/>
    <p:sldLayoutId id="2147483904" r:id="rId25"/>
    <p:sldLayoutId id="2147483905" r:id="rId26"/>
    <p:sldLayoutId id="2147483906" r:id="rId27"/>
    <p:sldLayoutId id="2147483907" r:id="rId28"/>
    <p:sldLayoutId id="2147483908" r:id="rId29"/>
    <p:sldLayoutId id="2147483909" r:id="rId30"/>
  </p:sldLayoutIdLst>
  <p:transition>
    <p:fade/>
  </p:transition>
  <p:txStyles>
    <p:titleStyle>
      <a:lvl1pPr algn="l" defTabSz="932742" rtl="0" eaLnBrk="1" latinLnBrk="0" hangingPunct="1">
        <a:lnSpc>
          <a:spcPct val="90000"/>
        </a:lnSpc>
        <a:spcBef>
          <a:spcPct val="0"/>
        </a:spcBef>
        <a:buNone/>
        <a:defRPr lang="en-US" sz="3200" b="0" kern="1200" cap="none" spc="-102" baseline="0" dirty="0" smtClean="0">
          <a:ln w="3175">
            <a:noFill/>
          </a:ln>
          <a:gradFill>
            <a:gsLst>
              <a:gs pos="1250">
                <a:schemeClr val="tx2"/>
              </a:gs>
              <a:gs pos="100000">
                <a:schemeClr val="tx2"/>
              </a:gs>
            </a:gsLst>
            <a:lin ang="5400000" scaled="0"/>
          </a:gradFill>
          <a:effectLst/>
          <a:latin typeface="+mj-lt"/>
          <a:ea typeface="+mn-ea"/>
          <a:cs typeface="Segoe UI" pitchFamily="34" charset="0"/>
        </a:defRPr>
      </a:lvl1pPr>
    </p:titleStyle>
    <p:bodyStyle>
      <a:lvl1pPr marL="0" marR="0" indent="0" algn="l" defTabSz="932742" rtl="0" eaLnBrk="1" fontAlgn="auto" latinLnBrk="0" hangingPunct="1">
        <a:lnSpc>
          <a:spcPct val="90000"/>
        </a:lnSpc>
        <a:spcBef>
          <a:spcPts val="1200"/>
        </a:spcBef>
        <a:spcAft>
          <a:spcPts val="0"/>
        </a:spcAft>
        <a:buClrTx/>
        <a:buSzPct val="90000"/>
        <a:buFont typeface="Arial" pitchFamily="34" charset="0"/>
        <a:buNone/>
        <a:tabLst/>
        <a:defRPr lang="en-US" sz="2600" kern="1200" spc="0" baseline="0">
          <a:gradFill>
            <a:gsLst>
              <a:gs pos="1250">
                <a:schemeClr val="tx1"/>
              </a:gs>
              <a:gs pos="99000">
                <a:schemeClr val="tx1"/>
              </a:gs>
            </a:gsLst>
            <a:lin ang="5400000" scaled="0"/>
          </a:gradFill>
          <a:latin typeface="+mn-lt"/>
          <a:ea typeface="+mn-ea"/>
          <a:cs typeface="+mn-cs"/>
        </a:defRPr>
      </a:lvl1pPr>
      <a:lvl2pPr marL="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2000" kern="1200" spc="0" baseline="0">
          <a:gradFill>
            <a:gsLst>
              <a:gs pos="1250">
                <a:schemeClr val="tx2"/>
              </a:gs>
              <a:gs pos="100000">
                <a:schemeClr val="tx2"/>
              </a:gs>
            </a:gsLst>
            <a:lin ang="5400000" scaled="0"/>
          </a:gradFill>
          <a:latin typeface="+mn-lt"/>
          <a:ea typeface="+mn-ea"/>
          <a:cs typeface="+mn-cs"/>
        </a:defRPr>
      </a:lvl2pPr>
      <a:lvl3pPr marL="22860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2000" kern="1200" spc="0" baseline="0">
          <a:gradFill>
            <a:gsLst>
              <a:gs pos="1250">
                <a:schemeClr val="tx2"/>
              </a:gs>
              <a:gs pos="100000">
                <a:schemeClr val="tx2"/>
              </a:gs>
            </a:gsLst>
            <a:lin ang="5400000" scaled="0"/>
          </a:gradFill>
          <a:latin typeface="+mn-lt"/>
          <a:ea typeface="+mn-ea"/>
          <a:cs typeface="+mn-cs"/>
        </a:defRPr>
      </a:lvl3pPr>
      <a:lvl4pPr marL="45720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1600" kern="1200" spc="0" baseline="0">
          <a:gradFill>
            <a:gsLst>
              <a:gs pos="1250">
                <a:schemeClr val="tx2"/>
              </a:gs>
              <a:gs pos="100000">
                <a:schemeClr val="tx2"/>
              </a:gs>
            </a:gsLst>
            <a:lin ang="5400000" scaled="0"/>
          </a:gradFill>
          <a:latin typeface="+mn-lt"/>
          <a:ea typeface="+mn-ea"/>
          <a:cs typeface="+mn-cs"/>
        </a:defRPr>
      </a:lvl4pPr>
      <a:lvl5pPr marL="68580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1600" kern="1200" spc="0" baseline="0" dirty="0">
          <a:gradFill>
            <a:gsLst>
              <a:gs pos="1250">
                <a:schemeClr val="tx2"/>
              </a:gs>
              <a:gs pos="100000">
                <a:schemeClr val="tx2"/>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4">
          <p15:clr>
            <a:srgbClr val="5ACBF0"/>
          </p15:clr>
        </p15:guide>
        <p15:guide id="2" pos="96">
          <p15:clr>
            <a:srgbClr val="5ACBF0"/>
          </p15:clr>
        </p15:guide>
        <p15:guide id="3" pos="672">
          <p15:clr>
            <a:srgbClr val="5ACBF0"/>
          </p15:clr>
        </p15:guide>
        <p15:guide id="4" pos="1248">
          <p15:clr>
            <a:srgbClr val="5ACBF0"/>
          </p15:clr>
        </p15:guide>
        <p15:guide id="5" pos="1824">
          <p15:clr>
            <a:srgbClr val="5ACBF0"/>
          </p15:clr>
        </p15:guide>
        <p15:guide id="6" pos="2400">
          <p15:clr>
            <a:srgbClr val="5ACBF0"/>
          </p15:clr>
        </p15:guide>
        <p15:guide id="7" pos="2976">
          <p15:clr>
            <a:srgbClr val="5ACBF0"/>
          </p15:clr>
        </p15:guide>
        <p15:guide id="8" pos="3552">
          <p15:clr>
            <a:srgbClr val="5ACBF0"/>
          </p15:clr>
        </p15:guide>
        <p15:guide id="9" pos="4122">
          <p15:clr>
            <a:srgbClr val="5ACBF0"/>
          </p15:clr>
        </p15:guide>
        <p15:guide id="10" pos="4704">
          <p15:clr>
            <a:srgbClr val="5ACBF0"/>
          </p15:clr>
        </p15:guide>
        <p15:guide id="11" pos="5280">
          <p15:clr>
            <a:srgbClr val="5ACBF0"/>
          </p15:clr>
        </p15:guide>
        <p15:guide id="12" pos="5856">
          <p15:clr>
            <a:srgbClr val="5ACBF0"/>
          </p15:clr>
        </p15:guide>
        <p15:guide id="13" pos="6432">
          <p15:clr>
            <a:srgbClr val="5ACBF0"/>
          </p15:clr>
        </p15:guide>
        <p15:guide id="14" pos="7008">
          <p15:clr>
            <a:srgbClr val="5ACBF0"/>
          </p15:clr>
        </p15:guide>
        <p15:guide id="15" pos="7584">
          <p15:clr>
            <a:srgbClr val="5ACBF0"/>
          </p15:clr>
        </p15:guide>
        <p15:guide id="16" pos="192">
          <p15:clr>
            <a:srgbClr val="C35EA4"/>
          </p15:clr>
        </p15:guide>
        <p15:guide id="17" pos="7488">
          <p15:clr>
            <a:srgbClr val="C35EA4"/>
          </p15:clr>
        </p15:guide>
        <p15:guide id="18" orient="horz" pos="720">
          <p15:clr>
            <a:srgbClr val="5ACBF0"/>
          </p15:clr>
        </p15:guide>
        <p15:guide id="19" orient="horz" pos="1296">
          <p15:clr>
            <a:srgbClr val="5ACBF0"/>
          </p15:clr>
        </p15:guide>
        <p15:guide id="20" orient="horz" pos="1872">
          <p15:clr>
            <a:srgbClr val="5ACBF0"/>
          </p15:clr>
        </p15:guide>
        <p15:guide id="21" orient="horz" pos="2442">
          <p15:clr>
            <a:srgbClr val="5ACBF0"/>
          </p15:clr>
        </p15:guide>
        <p15:guide id="22" orient="horz" pos="3024">
          <p15:clr>
            <a:srgbClr val="5ACBF0"/>
          </p15:clr>
        </p15:guide>
        <p15:guide id="23" orient="horz" pos="3600">
          <p15:clr>
            <a:srgbClr val="5ACBF0"/>
          </p15:clr>
        </p15:guide>
        <p15:guide id="24" orient="horz" pos="4176">
          <p15:clr>
            <a:srgbClr val="5ACBF0"/>
          </p15:clr>
        </p15:guide>
        <p15:guide id="25" orient="horz" pos="288">
          <p15:clr>
            <a:srgbClr val="C35EA4"/>
          </p15:clr>
        </p15:guide>
        <p15:guide id="26" orient="horz" pos="4128">
          <p15:clr>
            <a:srgbClr val="C35EA4"/>
          </p15:clr>
        </p15:guide>
        <p15:guide id="27" pos="288">
          <p15:clr>
            <a:srgbClr val="547EBF"/>
          </p15:clr>
        </p15:guide>
        <p15:guide id="28" pos="7392">
          <p15:clr>
            <a:srgbClr val="547EBF"/>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1737699515"/>
      </p:ext>
    </p:extLst>
  </p:cSld>
  <p:clrMap bg1="lt1" tx1="dk1" bg2="lt2" tx2="dk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 id="2147483916" r:id="rId6"/>
    <p:sldLayoutId id="2147483917" r:id="rId7"/>
    <p:sldLayoutId id="2147483918" r:id="rId8"/>
    <p:sldLayoutId id="2147483919" r:id="rId9"/>
    <p:sldLayoutId id="2147483920" r:id="rId10"/>
    <p:sldLayoutId id="2147483921" r:id="rId11"/>
    <p:sldLayoutId id="2147483922" r:id="rId12"/>
    <p:sldLayoutId id="2147483923" r:id="rId13"/>
    <p:sldLayoutId id="2147483924" r:id="rId14"/>
    <p:sldLayoutId id="2147483925" r:id="rId15"/>
    <p:sldLayoutId id="2147483926" r:id="rId16"/>
    <p:sldLayoutId id="2147483927" r:id="rId17"/>
    <p:sldLayoutId id="2147483928" r:id="rId18"/>
    <p:sldLayoutId id="2147483929" r:id="rId19"/>
    <p:sldLayoutId id="2147483930" r:id="rId20"/>
    <p:sldLayoutId id="2147483931" r:id="rId21"/>
    <p:sldLayoutId id="2147483932" r:id="rId22"/>
    <p:sldLayoutId id="2147483933" r:id="rId23"/>
    <p:sldLayoutId id="2147483934" r:id="rId24"/>
    <p:sldLayoutId id="2147483935" r:id="rId25"/>
    <p:sldLayoutId id="2147483936" r:id="rId26"/>
    <p:sldLayoutId id="2147483937" r:id="rId27"/>
    <p:sldLayoutId id="2147483938" r:id="rId28"/>
    <p:sldLayoutId id="2147483939" r:id="rId29"/>
    <p:sldLayoutId id="2147483940" r:id="rId30"/>
    <p:sldLayoutId id="2147483941" r:id="rId31"/>
    <p:sldLayoutId id="2147483942" r:id="rId32"/>
    <p:sldLayoutId id="2147483943" r:id="rId33"/>
    <p:sldLayoutId id="2147483944" r:id="rId34"/>
    <p:sldLayoutId id="2147483945" r:id="rId35"/>
    <p:sldLayoutId id="2147483946" r:id="rId36"/>
    <p:sldLayoutId id="2147483947" r:id="rId37"/>
    <p:sldLayoutId id="2147483948" r:id="rId38"/>
    <p:sldLayoutId id="2147483949" r:id="rId39"/>
    <p:sldLayoutId id="2147483950" r:id="rId40"/>
    <p:sldLayoutId id="2147483951" r:id="rId41"/>
    <p:sldLayoutId id="2147483952" r:id="rId42"/>
    <p:sldLayoutId id="2147483953" r:id="rId43"/>
    <p:sldLayoutId id="2147483954" r:id="rId44"/>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5" name="Rectangle 4">
            <a:extLst>
              <a:ext uri="{FF2B5EF4-FFF2-40B4-BE49-F238E27FC236}">
                <a16:creationId xmlns:a16="http://schemas.microsoft.com/office/drawing/2014/main" id="{24FF7A87-D47D-6327-CFB5-E93F378A05BE}"/>
              </a:ext>
            </a:extLst>
          </p:cNvPr>
          <p:cNvSpPr/>
          <p:nvPr userDrawn="1"/>
        </p:nvSpPr>
        <p:spPr bwMode="auto">
          <a:xfrm rot="5400000">
            <a:off x="12224643" y="1480379"/>
            <a:ext cx="342852" cy="250949"/>
          </a:xfrm>
          <a:prstGeom prst="rect">
            <a:avLst/>
          </a:prstGeom>
          <a:solidFill>
            <a:schemeClr val="accent6"/>
          </a:solidFill>
          <a:ln>
            <a:noFill/>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1100">
              <a:solidFill>
                <a:srgbClr val="000000"/>
              </a:solidFill>
            </a:endParaRPr>
          </a:p>
        </p:txBody>
      </p:sp>
      <p:sp>
        <p:nvSpPr>
          <p:cNvPr id="6" name="Rectangle 5">
            <a:extLst>
              <a:ext uri="{FF2B5EF4-FFF2-40B4-BE49-F238E27FC236}">
                <a16:creationId xmlns:a16="http://schemas.microsoft.com/office/drawing/2014/main" id="{D825399D-69C2-2166-95DD-A1EB6E67D3E7}"/>
              </a:ext>
            </a:extLst>
          </p:cNvPr>
          <p:cNvSpPr/>
          <p:nvPr userDrawn="1"/>
        </p:nvSpPr>
        <p:spPr bwMode="auto">
          <a:xfrm rot="5400000">
            <a:off x="12211345" y="59250"/>
            <a:ext cx="442071" cy="323572"/>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1600">
              <a:solidFill>
                <a:srgbClr val="FFFFFF"/>
              </a:solidFill>
            </a:endParaRPr>
          </a:p>
        </p:txBody>
      </p:sp>
      <p:sp>
        <p:nvSpPr>
          <p:cNvPr id="8" name="Rectangle 7">
            <a:extLst>
              <a:ext uri="{FF2B5EF4-FFF2-40B4-BE49-F238E27FC236}">
                <a16:creationId xmlns:a16="http://schemas.microsoft.com/office/drawing/2014/main" id="{22FBBF0B-8D79-CF85-54F8-C0D62D661DDD}"/>
              </a:ext>
            </a:extLst>
          </p:cNvPr>
          <p:cNvSpPr/>
          <p:nvPr userDrawn="1"/>
        </p:nvSpPr>
        <p:spPr bwMode="auto">
          <a:xfrm rot="5400000">
            <a:off x="12211345" y="537392"/>
            <a:ext cx="442071" cy="323572"/>
          </a:xfrm>
          <a:prstGeom prst="rect">
            <a:avLst/>
          </a:prstGeom>
          <a:solidFill>
            <a:schemeClr val="accent2"/>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1600">
              <a:solidFill>
                <a:srgbClr val="000000"/>
              </a:solidFill>
            </a:endParaRPr>
          </a:p>
        </p:txBody>
      </p:sp>
      <p:sp>
        <p:nvSpPr>
          <p:cNvPr id="34" name="Rectangle 33">
            <a:extLst>
              <a:ext uri="{FF2B5EF4-FFF2-40B4-BE49-F238E27FC236}">
                <a16:creationId xmlns:a16="http://schemas.microsoft.com/office/drawing/2014/main" id="{92EBF168-90EC-409A-8A72-EA2659ABDFE5}"/>
              </a:ext>
            </a:extLst>
          </p:cNvPr>
          <p:cNvSpPr/>
          <p:nvPr userDrawn="1"/>
        </p:nvSpPr>
        <p:spPr bwMode="auto">
          <a:xfrm rot="5400000">
            <a:off x="12211345" y="1015534"/>
            <a:ext cx="442071" cy="323572"/>
          </a:xfrm>
          <a:prstGeom prst="rect">
            <a:avLst/>
          </a:prstGeom>
          <a:solidFill>
            <a:schemeClr val="accent3"/>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1600">
              <a:solidFill>
                <a:srgbClr val="FFFFFF"/>
              </a:solidFill>
            </a:endParaRPr>
          </a:p>
        </p:txBody>
      </p:sp>
      <p:sp>
        <p:nvSpPr>
          <p:cNvPr id="36" name="Rectangle 35">
            <a:extLst>
              <a:ext uri="{FF2B5EF4-FFF2-40B4-BE49-F238E27FC236}">
                <a16:creationId xmlns:a16="http://schemas.microsoft.com/office/drawing/2014/main" id="{55569FB5-8F69-AC47-74EE-043361CCEF20}"/>
              </a:ext>
            </a:extLst>
          </p:cNvPr>
          <p:cNvSpPr/>
          <p:nvPr userDrawn="1"/>
        </p:nvSpPr>
        <p:spPr bwMode="auto">
          <a:xfrm rot="5400000">
            <a:off x="12588113" y="59250"/>
            <a:ext cx="442071" cy="323572"/>
          </a:xfrm>
          <a:prstGeom prst="rect">
            <a:avLst/>
          </a:prstGeom>
          <a:solidFill>
            <a:srgbClr val="2A446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1600">
              <a:solidFill>
                <a:srgbClr val="FFFFFF"/>
              </a:solidFill>
            </a:endParaRPr>
          </a:p>
        </p:txBody>
      </p:sp>
      <p:sp>
        <p:nvSpPr>
          <p:cNvPr id="37" name="Rectangle 36">
            <a:extLst>
              <a:ext uri="{FF2B5EF4-FFF2-40B4-BE49-F238E27FC236}">
                <a16:creationId xmlns:a16="http://schemas.microsoft.com/office/drawing/2014/main" id="{E155A1EC-6168-E1C5-EB70-FFDEF5320950}"/>
              </a:ext>
            </a:extLst>
          </p:cNvPr>
          <p:cNvSpPr/>
          <p:nvPr userDrawn="1"/>
        </p:nvSpPr>
        <p:spPr bwMode="auto">
          <a:xfrm rot="5400000">
            <a:off x="12588113" y="537392"/>
            <a:ext cx="442071" cy="323572"/>
          </a:xfrm>
          <a:prstGeom prst="rect">
            <a:avLst/>
          </a:prstGeom>
          <a:solidFill>
            <a:srgbClr val="225B62"/>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1600">
              <a:solidFill>
                <a:srgbClr val="000000"/>
              </a:solidFill>
            </a:endParaRPr>
          </a:p>
        </p:txBody>
      </p:sp>
      <p:sp>
        <p:nvSpPr>
          <p:cNvPr id="38" name="Rectangle 37">
            <a:extLst>
              <a:ext uri="{FF2B5EF4-FFF2-40B4-BE49-F238E27FC236}">
                <a16:creationId xmlns:a16="http://schemas.microsoft.com/office/drawing/2014/main" id="{114A20CE-CCD9-4CFD-F557-A34426575BD6}"/>
              </a:ext>
            </a:extLst>
          </p:cNvPr>
          <p:cNvSpPr/>
          <p:nvPr userDrawn="1"/>
        </p:nvSpPr>
        <p:spPr bwMode="auto">
          <a:xfrm rot="5400000">
            <a:off x="12588113" y="1015534"/>
            <a:ext cx="442071" cy="323572"/>
          </a:xfrm>
          <a:prstGeom prst="rect">
            <a:avLst/>
          </a:prstGeom>
          <a:solidFill>
            <a:srgbClr val="463668"/>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1600">
              <a:solidFill>
                <a:srgbClr val="FFFFFF"/>
              </a:solidFill>
            </a:endParaRPr>
          </a:p>
        </p:txBody>
      </p:sp>
    </p:spTree>
    <p:extLst>
      <p:ext uri="{BB962C8B-B14F-4D97-AF65-F5344CB8AC3E}">
        <p14:creationId xmlns:p14="http://schemas.microsoft.com/office/powerpoint/2010/main" val="3619437557"/>
      </p:ext>
    </p:extLst>
  </p:cSld>
  <p:clrMap bg1="lt1" tx1="dk1" bg2="lt2" tx2="dk2" accent1="accent1" accent2="accent2" accent3="accent3" accent4="accent4" accent5="accent5" accent6="accent6" hlink="hlink" folHlink="folHlink"/>
  <p:sldLayoutIdLst>
    <p:sldLayoutId id="2147483956" r:id="rId1"/>
    <p:sldLayoutId id="2147483957" r:id="rId2"/>
    <p:sldLayoutId id="2147483958" r:id="rId3"/>
    <p:sldLayoutId id="2147483959" r:id="rId4"/>
    <p:sldLayoutId id="2147483960" r:id="rId5"/>
    <p:sldLayoutId id="2147483961" r:id="rId6"/>
    <p:sldLayoutId id="2147483962" r:id="rId7"/>
    <p:sldLayoutId id="2147483963" r:id="rId8"/>
    <p:sldLayoutId id="2147483964" r:id="rId9"/>
    <p:sldLayoutId id="2147483965" r:id="rId10"/>
    <p:sldLayoutId id="2147483966" r:id="rId11"/>
    <p:sldLayoutId id="2147483967" r:id="rId12"/>
    <p:sldLayoutId id="2147483968" r:id="rId13"/>
    <p:sldLayoutId id="2147483969" r:id="rId14"/>
    <p:sldLayoutId id="2147483970" r:id="rId15"/>
    <p:sldLayoutId id="2147483971" r:id="rId16"/>
    <p:sldLayoutId id="2147483972" r:id="rId17"/>
    <p:sldLayoutId id="2147483973" r:id="rId18"/>
    <p:sldLayoutId id="2147483974" r:id="rId19"/>
    <p:sldLayoutId id="2147483975" r:id="rId20"/>
    <p:sldLayoutId id="2147483976" r:id="rId21"/>
    <p:sldLayoutId id="2147483977" r:id="rId22"/>
    <p:sldLayoutId id="2147483978" r:id="rId23"/>
    <p:sldLayoutId id="2147483979" r:id="rId24"/>
    <p:sldLayoutId id="2147483980" r:id="rId25"/>
    <p:sldLayoutId id="2147483981" r:id="rId26"/>
    <p:sldLayoutId id="2147483982" r:id="rId27"/>
    <p:sldLayoutId id="2147483983" r:id="rId28"/>
    <p:sldLayoutId id="2147483984" r:id="rId29"/>
    <p:sldLayoutId id="2147483985" r:id="rId30"/>
    <p:sldLayoutId id="2147483986" r:id="rId31"/>
    <p:sldLayoutId id="2147483987" r:id="rId32"/>
    <p:sldLayoutId id="2147483988" r:id="rId33"/>
    <p:sldLayoutId id="2147483989" r:id="rId34"/>
    <p:sldLayoutId id="2147483990" r:id="rId35"/>
    <p:sldLayoutId id="2147483991" r:id="rId36"/>
    <p:sldLayoutId id="2147483992" r:id="rId37"/>
    <p:sldLayoutId id="2147483993" r:id="rId38"/>
    <p:sldLayoutId id="2147483994" r:id="rId39"/>
    <p:sldLayoutId id="2147483995" r:id="rId40"/>
    <p:sldLayoutId id="2147483996" r:id="rId41"/>
    <p:sldLayoutId id="2147483997" r:id="rId42"/>
    <p:sldLayoutId id="2147483998" r:id="rId43"/>
    <p:sldLayoutId id="2147483999" r:id="rId44"/>
    <p:sldLayoutId id="2147484000" r:id="rId45"/>
    <p:sldLayoutId id="2147484001" r:id="rId46"/>
    <p:sldLayoutId id="2147484002" r:id="rId47"/>
    <p:sldLayoutId id="2147484003" r:id="rId48"/>
    <p:sldLayoutId id="2147484004" r:id="rId49"/>
    <p:sldLayoutId id="2147484005" r:id="rId50"/>
    <p:sldLayoutId id="2147484006" r:id="rId51"/>
    <p:sldLayoutId id="2147484007" r:id="rId52"/>
    <p:sldLayoutId id="2147484008" r:id="rId53"/>
    <p:sldLayoutId id="2147484009" r:id="rId54"/>
    <p:sldLayoutId id="2147484010" r:id="rId55"/>
    <p:sldLayoutId id="2147484011" r:id="rId56"/>
    <p:sldLayoutId id="2147484012" r:id="rId57"/>
    <p:sldLayoutId id="2147484013" r:id="rId58"/>
    <p:sldLayoutId id="2147484014" r:id="rId59"/>
    <p:sldLayoutId id="2147484015" r:id="rId60"/>
    <p:sldLayoutId id="2147484016" r:id="rId61"/>
    <p:sldLayoutId id="2147484018" r:id="rId62"/>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hyperlink" Target="https://learn.microsoft.com/en-us/rest/api/yammer/network-data-export" TargetMode="External"/><Relationship Id="rId2" Type="http://schemas.openxmlformats.org/officeDocument/2006/relationships/notesSlide" Target="../notesSlides/notesSlide7.xml"/><Relationship Id="rId1" Type="http://schemas.openxmlformats.org/officeDocument/2006/relationships/slideLayout" Target="../slideLayouts/slideLayout19.xml"/><Relationship Id="rId6" Type="http://schemas.openxmlformats.org/officeDocument/2006/relationships/image" Target="../media/image78.jpeg"/><Relationship Id="rId5" Type="http://schemas.openxmlformats.org/officeDocument/2006/relationships/image" Target="../media/image77.png"/><Relationship Id="rId4" Type="http://schemas.openxmlformats.org/officeDocument/2006/relationships/image" Target="../media/image76.png"/></Relationships>
</file>

<file path=ppt/slides/_rels/slide1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xml"/><Relationship Id="rId1" Type="http://schemas.openxmlformats.org/officeDocument/2006/relationships/slideLayout" Target="../slideLayouts/slideLayout28.xml"/><Relationship Id="rId5" Type="http://schemas.openxmlformats.org/officeDocument/2006/relationships/image" Target="../media/image80.png"/><Relationship Id="rId4" Type="http://schemas.openxmlformats.org/officeDocument/2006/relationships/image" Target="../media/image79.png"/></Relationships>
</file>

<file path=ppt/slides/_rels/slide1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9.xml"/><Relationship Id="rId1" Type="http://schemas.openxmlformats.org/officeDocument/2006/relationships/slideLayout" Target="../slideLayouts/slideLayout19.xml"/><Relationship Id="rId4" Type="http://schemas.openxmlformats.org/officeDocument/2006/relationships/image" Target="../media/image81.png"/></Relationships>
</file>

<file path=ppt/slides/_rels/slide13.xml.rels><?xml version="1.0" encoding="UTF-8" standalone="yes"?>
<Relationships xmlns="http://schemas.openxmlformats.org/package/2006/relationships"><Relationship Id="rId2" Type="http://schemas.openxmlformats.org/officeDocument/2006/relationships/hyperlink" Target="https://www.microsoft.com/en-us/microsoft-viva/pricing" TargetMode="External"/><Relationship Id="rId1" Type="http://schemas.openxmlformats.org/officeDocument/2006/relationships/slideLayout" Target="../slideLayouts/slideLayout33.xml"/></Relationships>
</file>

<file path=ppt/slides/_rels/slide1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0.xml"/><Relationship Id="rId1" Type="http://schemas.openxmlformats.org/officeDocument/2006/relationships/slideLayout" Target="../slideLayouts/slideLayout325.xml"/><Relationship Id="rId4" Type="http://schemas.openxmlformats.org/officeDocument/2006/relationships/hyperlink" Target="https://www.microsoft.com/en-us/microsoft-viva/pricing"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notesSlide" Target="../notesSlides/notesSlide11.xml"/><Relationship Id="rId1" Type="http://schemas.openxmlformats.org/officeDocument/2006/relationships/slideLayout" Target="../slideLayouts/slideLayout361.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svg"/></Relationships>
</file>

<file path=ppt/slides/_rels/slide1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3.xml"/><Relationship Id="rId1" Type="http://schemas.openxmlformats.org/officeDocument/2006/relationships/slideLayout" Target="../slideLayouts/slideLayout315.xml"/></Relationships>
</file>

<file path=ppt/slides/_rels/slide1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91.png"/><Relationship Id="rId1" Type="http://schemas.openxmlformats.org/officeDocument/2006/relationships/slideLayout" Target="../slideLayouts/slideLayout361.xml"/></Relationships>
</file>

<file path=ppt/slides/_rels/slide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41.xml"/></Relationships>
</file>

<file path=ppt/slides/_rels/slide2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85.png"/><Relationship Id="rId1" Type="http://schemas.openxmlformats.org/officeDocument/2006/relationships/slideLayout" Target="../slideLayouts/slideLayout36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22.xml.rels><?xml version="1.0" encoding="UTF-8" standalone="yes"?>
<Relationships xmlns="http://schemas.openxmlformats.org/package/2006/relationships"><Relationship Id="rId8" Type="http://schemas.openxmlformats.org/officeDocument/2006/relationships/hyperlink" Target="http://www.swoopanalytics.com/products/swoop-for-yammer/" TargetMode="External"/><Relationship Id="rId3" Type="http://schemas.openxmlformats.org/officeDocument/2006/relationships/image" Target="../media/image93.jpeg"/><Relationship Id="rId7" Type="http://schemas.openxmlformats.org/officeDocument/2006/relationships/image" Target="../media/image95.jpeg"/><Relationship Id="rId2" Type="http://schemas.openxmlformats.org/officeDocument/2006/relationships/notesSlide" Target="../notesSlides/notesSlide15.xml"/><Relationship Id="rId1" Type="http://schemas.openxmlformats.org/officeDocument/2006/relationships/slideLayout" Target="../slideLayouts/slideLayout28.xml"/><Relationship Id="rId6" Type="http://schemas.openxmlformats.org/officeDocument/2006/relationships/hyperlink" Target="https://products.office.com/en-us/yammer/yammer-customer-success-program" TargetMode="External"/><Relationship Id="rId5" Type="http://schemas.openxmlformats.org/officeDocument/2006/relationships/image" Target="../media/image94.png"/><Relationship Id="rId10" Type="http://schemas.openxmlformats.org/officeDocument/2006/relationships/hyperlink" Target="https://www.awarehq.com/spotlight" TargetMode="External"/><Relationship Id="rId4" Type="http://schemas.openxmlformats.org/officeDocument/2006/relationships/hyperlink" Target="https://engagesq.com/" TargetMode="External"/><Relationship Id="rId9" Type="http://schemas.openxmlformats.org/officeDocument/2006/relationships/hyperlink" Target="https://www.tygraph.com/tyGraphforyammer"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aka.ms/AA9tp8x" TargetMode="External"/><Relationship Id="rId3" Type="http://schemas.openxmlformats.org/officeDocument/2006/relationships/hyperlink" Target="http://aka.ms/YamLiveEventsInsights" TargetMode="External"/><Relationship Id="rId7" Type="http://schemas.openxmlformats.org/officeDocument/2006/relationships/hyperlink" Target="http://aka.ms/AA9txc4" TargetMode="External"/><Relationship Id="rId2" Type="http://schemas.openxmlformats.org/officeDocument/2006/relationships/hyperlink" Target="http://aka.ms/CommunityQAInsights" TargetMode="External"/><Relationship Id="rId1" Type="http://schemas.openxmlformats.org/officeDocument/2006/relationships/slideLayout" Target="../slideLayouts/slideLayout76.xml"/><Relationship Id="rId6" Type="http://schemas.openxmlformats.org/officeDocument/2006/relationships/hyperlink" Target="https://support.microsoft.com/en-us/topic/analytics-in-viva-engage-0d9f6fd5-6b0c-45a2-a0aa-0576ae1f6895" TargetMode="External"/><Relationship Id="rId11" Type="http://schemas.openxmlformats.org/officeDocument/2006/relationships/hyperlink" Target="https://www.microsoft.com/en-us/microsoft-viva/pricing" TargetMode="External"/><Relationship Id="rId5" Type="http://schemas.openxmlformats.org/officeDocument/2006/relationships/hyperlink" Target="https://learn.microsoft.com/en-us/viva/engage/analytics" TargetMode="External"/><Relationship Id="rId10" Type="http://schemas.openxmlformats.org/officeDocument/2006/relationships/hyperlink" Target="https://adoption.microsoft.com/en-us/viva/engage/#adoption" TargetMode="External"/><Relationship Id="rId4" Type="http://schemas.openxmlformats.org/officeDocument/2006/relationships/hyperlink" Target="http://aka.ms/YamConvoInsights" TargetMode="External"/><Relationship Id="rId9" Type="http://schemas.openxmlformats.org/officeDocument/2006/relationships/hyperlink" Target="http://developer.yammer.com" TargetMode="External"/></Relationships>
</file>

<file path=ppt/slides/_rels/slide24.xml.rels><?xml version="1.0" encoding="UTF-8" standalone="yes"?>
<Relationships xmlns="http://schemas.openxmlformats.org/package/2006/relationships"><Relationship Id="rId2" Type="http://schemas.openxmlformats.org/officeDocument/2006/relationships/hyperlink" Target="https://www.microsoft.com/en-us/microsoft-viva/pricing" TargetMode="External"/><Relationship Id="rId1" Type="http://schemas.openxmlformats.org/officeDocument/2006/relationships/slideLayout" Target="../slideLayouts/slideLayout97.xml"/></Relationships>
</file>

<file path=ppt/slides/_rels/slide2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7.xml"/><Relationship Id="rId1" Type="http://schemas.openxmlformats.org/officeDocument/2006/relationships/slideLayout" Target="../slideLayouts/slideLayout83.xml"/></Relationships>
</file>

<file path=ppt/slides/_rels/slide2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8.xml"/><Relationship Id="rId1" Type="http://schemas.openxmlformats.org/officeDocument/2006/relationships/slideLayout" Target="../slideLayouts/slideLayout155.xml"/></Relationships>
</file>

<file path=ppt/slides/_rels/slide2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9.xml"/><Relationship Id="rId1" Type="http://schemas.openxmlformats.org/officeDocument/2006/relationships/slideLayout" Target="../slideLayouts/slideLayout9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9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4.xml.rels><?xml version="1.0" encoding="UTF-8" standalone="yes"?>
<Relationships xmlns="http://schemas.openxmlformats.org/package/2006/relationships"><Relationship Id="rId3" Type="http://schemas.openxmlformats.org/officeDocument/2006/relationships/hyperlink" Target="https://www.microsoft.com/en-us/microsoft-viva/pricing" TargetMode="External"/><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xml"/><Relationship Id="rId1" Type="http://schemas.openxmlformats.org/officeDocument/2006/relationships/slideLayout" Target="../slideLayouts/slideLayout20.xml"/><Relationship Id="rId4" Type="http://schemas.openxmlformats.org/officeDocument/2006/relationships/image" Target="../media/image72.png"/></Relationships>
</file>

<file path=ppt/slides/_rels/slide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97073-6832-8E43-8C0E-9B3C926754F1}"/>
              </a:ext>
            </a:extLst>
          </p:cNvPr>
          <p:cNvSpPr>
            <a:spLocks noGrp="1"/>
          </p:cNvSpPr>
          <p:nvPr>
            <p:ph type="title"/>
          </p:nvPr>
        </p:nvSpPr>
        <p:spPr/>
        <p:txBody>
          <a:bodyPr>
            <a:normAutofit fontScale="90000"/>
          </a:bodyPr>
          <a:lstStyle/>
          <a:p>
            <a:r>
              <a:rPr lang="en-US" sz="4950">
                <a:latin typeface="Segoe UI Semilight"/>
                <a:cs typeface="Segoe UI Semilight"/>
              </a:rPr>
              <a:t>Analytics and Viva Engage</a:t>
            </a:r>
            <a:endParaRPr lang="en-US" sz="4950"/>
          </a:p>
        </p:txBody>
      </p:sp>
      <p:sp>
        <p:nvSpPr>
          <p:cNvPr id="3" name="Subtitle 2">
            <a:extLst>
              <a:ext uri="{FF2B5EF4-FFF2-40B4-BE49-F238E27FC236}">
                <a16:creationId xmlns:a16="http://schemas.microsoft.com/office/drawing/2014/main" id="{6D178981-9EAA-6A40-ACC6-29E02FE8BBC5}"/>
              </a:ext>
            </a:extLst>
          </p:cNvPr>
          <p:cNvSpPr>
            <a:spLocks noGrp="1"/>
          </p:cNvSpPr>
          <p:nvPr>
            <p:ph type="body" sz="quarter" idx="12"/>
          </p:nvPr>
        </p:nvSpPr>
        <p:spPr>
          <a:xfrm>
            <a:off x="582043" y="3962401"/>
            <a:ext cx="4164583" cy="550664"/>
          </a:xfrm>
        </p:spPr>
        <p:txBody>
          <a:bodyPr vert="horz" wrap="square" lIns="0" tIns="0" rIns="0" bIns="0" rtlCol="0" anchor="t">
            <a:spAutoFit/>
          </a:bodyPr>
          <a:lstStyle/>
          <a:p>
            <a:r>
              <a:rPr lang="en-US" sz="1950">
                <a:cs typeface="Segoe UI"/>
              </a:rPr>
              <a:t>A detailed look at the analytics options with Viva Engage. </a:t>
            </a:r>
            <a:endParaRPr lang="en-US"/>
          </a:p>
        </p:txBody>
      </p:sp>
      <p:sp>
        <p:nvSpPr>
          <p:cNvPr id="6" name="Text Placeholder 5">
            <a:extLst>
              <a:ext uri="{FF2B5EF4-FFF2-40B4-BE49-F238E27FC236}">
                <a16:creationId xmlns:a16="http://schemas.microsoft.com/office/drawing/2014/main" id="{92B607C4-F333-0109-4DBD-9C149BAAA045}"/>
              </a:ext>
            </a:extLst>
          </p:cNvPr>
          <p:cNvSpPr>
            <a:spLocks noGrp="1"/>
          </p:cNvSpPr>
          <p:nvPr>
            <p:ph type="body" sz="quarter" idx="14"/>
          </p:nvPr>
        </p:nvSpPr>
        <p:spPr>
          <a:xfrm>
            <a:off x="582043" y="5820982"/>
            <a:ext cx="4162425" cy="246221"/>
          </a:xfrm>
        </p:spPr>
        <p:txBody>
          <a:bodyPr vert="horz" lIns="91440" tIns="45720" rIns="91440" bIns="45720" rtlCol="0" anchor="t">
            <a:normAutofit fontScale="77500" lnSpcReduction="20000"/>
          </a:bodyPr>
          <a:lstStyle/>
          <a:p>
            <a:r>
              <a:rPr lang="en-US" b="1"/>
              <a:t>Updated Jan 2024</a:t>
            </a:r>
          </a:p>
        </p:txBody>
      </p:sp>
      <p:pic>
        <p:nvPicPr>
          <p:cNvPr id="7" name="Picture Placeholder 6" descr="A person using a computer&#10;&#10;Description automatically generated with medium confidence">
            <a:extLst>
              <a:ext uri="{FF2B5EF4-FFF2-40B4-BE49-F238E27FC236}">
                <a16:creationId xmlns:a16="http://schemas.microsoft.com/office/drawing/2014/main" id="{F124B241-1F5A-9F6A-D7E0-D5FDBF94CEB7}"/>
              </a:ext>
            </a:extLst>
          </p:cNvPr>
          <p:cNvPicPr>
            <a:picLocks noGrp="1" noChangeAspect="1"/>
          </p:cNvPicPr>
          <p:nvPr>
            <p:ph type="pic" sz="quarter" idx="13"/>
          </p:nvPr>
        </p:nvPicPr>
        <p:blipFill>
          <a:blip r:embed="rId2"/>
          <a:srcRect l="12819" r="12819"/>
          <a:stretch>
            <a:fillRect/>
          </a:stretch>
        </p:blipFill>
        <p:spPr>
          <a:xfrm>
            <a:off x="5325666" y="592932"/>
            <a:ext cx="6284119" cy="5513785"/>
          </a:xfrm>
        </p:spPr>
      </p:pic>
    </p:spTree>
    <p:extLst>
      <p:ext uri="{BB962C8B-B14F-4D97-AF65-F5344CB8AC3E}">
        <p14:creationId xmlns:p14="http://schemas.microsoft.com/office/powerpoint/2010/main" val="965732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D4446-57EC-45CA-9AD5-F940D8DE31C1}"/>
              </a:ext>
            </a:extLst>
          </p:cNvPr>
          <p:cNvSpPr>
            <a:spLocks noGrp="1"/>
          </p:cNvSpPr>
          <p:nvPr>
            <p:ph type="title"/>
          </p:nvPr>
        </p:nvSpPr>
        <p:spPr>
          <a:xfrm>
            <a:off x="588263" y="457200"/>
            <a:ext cx="5547801" cy="615553"/>
          </a:xfrm>
        </p:spPr>
        <p:txBody>
          <a:bodyPr wrap="none"/>
          <a:lstStyle/>
          <a:p>
            <a:r>
              <a:rPr lang="en-US" sz="4000"/>
              <a:t>Viva Engage data export</a:t>
            </a:r>
          </a:p>
        </p:txBody>
      </p:sp>
      <p:sp>
        <p:nvSpPr>
          <p:cNvPr id="17" name="Rectangle 16">
            <a:extLst>
              <a:ext uri="{FF2B5EF4-FFF2-40B4-BE49-F238E27FC236}">
                <a16:creationId xmlns:a16="http://schemas.microsoft.com/office/drawing/2014/main" id="{B7EEEE9D-8E3E-458D-BE00-88AC3C34EB49}"/>
              </a:ext>
            </a:extLst>
          </p:cNvPr>
          <p:cNvSpPr/>
          <p:nvPr/>
        </p:nvSpPr>
        <p:spPr>
          <a:xfrm>
            <a:off x="6459309" y="2069817"/>
            <a:ext cx="5361216" cy="3519169"/>
          </a:xfrm>
          <a:prstGeom prst="rect">
            <a:avLst/>
          </a:prstGeom>
        </p:spPr>
        <p:txBody>
          <a:bodyPr wrap="square" lIns="0" tIns="0" rIns="0" bIns="0" anchor="t">
            <a:spAutoFit/>
          </a:bodyPr>
          <a:lstStyle/>
          <a:p>
            <a:pPr marL="0" marR="0" lvl="0" indent="0" algn="l" defTabSz="878559" rtl="0" eaLnBrk="1" fontAlgn="auto" latinLnBrk="0" hangingPunct="1">
              <a:lnSpc>
                <a:spcPct val="90000"/>
              </a:lnSpc>
              <a:spcBef>
                <a:spcPts val="0"/>
              </a:spcBef>
              <a:spcAft>
                <a:spcPts val="1176"/>
              </a:spcAft>
              <a:buClrTx/>
              <a:buSzTx/>
              <a:buFontTx/>
              <a:buNone/>
              <a:tabLst/>
              <a:defRPr/>
            </a:pPr>
            <a:r>
              <a:rPr kumimoji="0" lang="en-US" sz="1765" b="1" i="0" u="none" strike="noStrike" kern="0" cap="none" spc="0" normalizeH="0" baseline="0" noProof="0">
                <a:ln>
                  <a:noFill/>
                </a:ln>
                <a:gradFill>
                  <a:gsLst>
                    <a:gs pos="1250">
                      <a:srgbClr val="2C292A"/>
                    </a:gs>
                    <a:gs pos="100000">
                      <a:srgbClr val="2C292A"/>
                    </a:gs>
                  </a:gsLst>
                  <a:lin ang="5400000" scaled="0"/>
                </a:gradFill>
                <a:effectLst/>
                <a:uLnTx/>
                <a:uFillTx/>
                <a:latin typeface="Segoe UI"/>
                <a:ea typeface="+mn-ea"/>
                <a:cs typeface="Segoe UI"/>
              </a:rPr>
              <a:t>Export or use Viva Engage API for more analysis</a:t>
            </a:r>
          </a:p>
          <a:p>
            <a:pPr marL="0" marR="0" lvl="0" indent="0" algn="l" defTabSz="878559" rtl="0" eaLnBrk="1" fontAlgn="auto" latinLnBrk="0" hangingPunct="1">
              <a:lnSpc>
                <a:spcPct val="90000"/>
              </a:lnSpc>
              <a:spcBef>
                <a:spcPts val="0"/>
              </a:spcBef>
              <a:spcAft>
                <a:spcPts val="1176"/>
              </a:spcAft>
              <a:buClrTx/>
              <a:buSzTx/>
              <a:buFontTx/>
              <a:buNone/>
              <a:tabLst/>
              <a:defRPr/>
            </a:pPr>
            <a:r>
              <a:rPr kumimoji="0" lang="en-US" sz="1600" b="0" i="0" u="none" strike="noStrike" kern="0" cap="none" spc="0" normalizeH="0" baseline="0" noProof="0">
                <a:ln>
                  <a:noFill/>
                </a:ln>
                <a:gradFill>
                  <a:gsLst>
                    <a:gs pos="1250">
                      <a:srgbClr val="2C292A"/>
                    </a:gs>
                    <a:gs pos="100000">
                      <a:srgbClr val="2C292A"/>
                    </a:gs>
                  </a:gsLst>
                  <a:lin ang="5400000" scaled="0"/>
                </a:gradFill>
                <a:effectLst/>
                <a:uLnTx/>
                <a:uFillTx/>
                <a:latin typeface="Segoe UI"/>
                <a:ea typeface="+mn-ea"/>
                <a:cs typeface="Segoe UI"/>
              </a:rPr>
              <a:t>Viva Engage data export packages and exports all messages, files, topics, users, and community. Data  is exported into a .zip file containing a .csv file for messages and additional archives containing files and community data. </a:t>
            </a:r>
          </a:p>
          <a:p>
            <a:pPr lvl="0" defTabSz="878559">
              <a:lnSpc>
                <a:spcPct val="90000"/>
              </a:lnSpc>
              <a:spcAft>
                <a:spcPts val="1176"/>
              </a:spcAft>
              <a:defRPr/>
            </a:pPr>
            <a:r>
              <a:rPr kumimoji="0" lang="en-US" sz="1600" b="0" i="0" u="none" strike="noStrike" kern="0" cap="none" spc="0" normalizeH="0" baseline="0" noProof="0">
                <a:ln>
                  <a:noFill/>
                </a:ln>
                <a:gradFill>
                  <a:gsLst>
                    <a:gs pos="1250">
                      <a:srgbClr val="2C292A"/>
                    </a:gs>
                    <a:gs pos="100000">
                      <a:srgbClr val="2C292A"/>
                    </a:gs>
                  </a:gsLst>
                  <a:lin ang="5400000" scaled="0"/>
                </a:gradFill>
                <a:effectLst/>
                <a:uLnTx/>
                <a:uFillTx/>
                <a:latin typeface="Segoe UI"/>
                <a:ea typeface="+mn-ea"/>
                <a:cs typeface="Segoe UI"/>
              </a:rPr>
              <a:t>For example, customers can use Excel or Power BI to analyze and visualize data from the </a:t>
            </a:r>
            <a:r>
              <a:rPr lang="en-US" sz="1600" kern="0">
                <a:gradFill>
                  <a:gsLst>
                    <a:gs pos="1250">
                      <a:srgbClr val="2C292A"/>
                    </a:gs>
                    <a:gs pos="100000">
                      <a:srgbClr val="2C292A"/>
                    </a:gs>
                  </a:gsLst>
                  <a:lin ang="5400000" scaled="0"/>
                </a:gradFill>
                <a:cs typeface="Segoe UI"/>
              </a:rPr>
              <a:t>network</a:t>
            </a:r>
            <a:r>
              <a:rPr kumimoji="0" lang="en-US" sz="1600" b="0" i="0" u="none" strike="noStrike" kern="0" cap="none" spc="0" normalizeH="0" baseline="0" noProof="0">
                <a:ln>
                  <a:noFill/>
                </a:ln>
                <a:gradFill>
                  <a:gsLst>
                    <a:gs pos="1250">
                      <a:srgbClr val="2C292A"/>
                    </a:gs>
                    <a:gs pos="100000">
                      <a:srgbClr val="2C292A"/>
                    </a:gs>
                  </a:gsLst>
                  <a:lin ang="5400000" scaled="0"/>
                </a:gradFill>
                <a:effectLst/>
                <a:uLnTx/>
                <a:uFillTx/>
                <a:latin typeface="Segoe UI"/>
                <a:ea typeface="+mn-ea"/>
                <a:cs typeface="Segoe UI"/>
              </a:rPr>
              <a:t>. </a:t>
            </a:r>
          </a:p>
          <a:p>
            <a:pPr marL="0" marR="0" lvl="0" indent="0" algn="l" defTabSz="878559" rtl="0" eaLnBrk="1" fontAlgn="auto" latinLnBrk="0" hangingPunct="1">
              <a:lnSpc>
                <a:spcPct val="90000"/>
              </a:lnSpc>
              <a:spcBef>
                <a:spcPts val="0"/>
              </a:spcBef>
              <a:spcAft>
                <a:spcPts val="1176"/>
              </a:spcAft>
              <a:buClrTx/>
              <a:buSzTx/>
              <a:buFontTx/>
              <a:buNone/>
              <a:tabLst/>
              <a:defRPr/>
            </a:pPr>
            <a:r>
              <a:rPr kumimoji="0" lang="en-US" sz="1600" b="0" i="0" u="none" strike="noStrike" kern="0" cap="none" spc="0" normalizeH="0" baseline="0" noProof="0">
                <a:ln>
                  <a:noFill/>
                </a:ln>
                <a:gradFill>
                  <a:gsLst>
                    <a:gs pos="1250">
                      <a:srgbClr val="2C292A"/>
                    </a:gs>
                    <a:gs pos="100000">
                      <a:srgbClr val="2C292A"/>
                    </a:gs>
                  </a:gsLst>
                  <a:lin ang="5400000" scaled="0"/>
                </a:gradFill>
                <a:effectLst/>
                <a:uLnTx/>
                <a:uFillTx/>
                <a:latin typeface="Segoe UI"/>
                <a:ea typeface="+mn-ea"/>
                <a:cs typeface="Segoe UI"/>
              </a:rPr>
              <a:t>The data export API allows organizations to meet your data warehousing, eDiscovery and compliance needs. The data export packages include messages, files, topics, users, and communities in your network</a:t>
            </a:r>
          </a:p>
          <a:p>
            <a:pPr marL="0" marR="0" lvl="0" indent="0" algn="l" defTabSz="878559" rtl="0" eaLnBrk="1" fontAlgn="auto" latinLnBrk="0" hangingPunct="1">
              <a:lnSpc>
                <a:spcPct val="90000"/>
              </a:lnSpc>
              <a:spcBef>
                <a:spcPts val="0"/>
              </a:spcBef>
              <a:spcAft>
                <a:spcPts val="1176"/>
              </a:spcAft>
              <a:buClrTx/>
              <a:buSzTx/>
              <a:buFontTx/>
              <a:buNone/>
              <a:tabLst/>
              <a:defRPr/>
            </a:pPr>
            <a:r>
              <a:rPr kumimoji="0" lang="en-US" sz="1600" b="0" i="0" u="none" strike="noStrike" kern="0" cap="none" spc="0" normalizeH="0" baseline="0" noProof="0">
                <a:ln>
                  <a:noFill/>
                </a:ln>
                <a:gradFill>
                  <a:gsLst>
                    <a:gs pos="1250">
                      <a:srgbClr val="2C292A"/>
                    </a:gs>
                    <a:gs pos="100000">
                      <a:srgbClr val="2C292A"/>
                    </a:gs>
                  </a:gsLst>
                  <a:lin ang="5400000" scaled="0"/>
                </a:gradFill>
                <a:effectLst/>
                <a:uLnTx/>
                <a:uFillTx/>
                <a:latin typeface="Segoe UI"/>
                <a:ea typeface="+mn-ea"/>
                <a:cs typeface="Segoe UI"/>
              </a:rPr>
              <a:t>Setup recurring exports using the </a:t>
            </a:r>
            <a:r>
              <a:rPr kumimoji="0" lang="en-US" sz="1600" b="0" i="0" u="none" strike="noStrike" kern="0" cap="none" spc="0" normalizeH="0" baseline="0" noProof="0">
                <a:ln>
                  <a:noFill/>
                </a:ln>
                <a:gradFill>
                  <a:gsLst>
                    <a:gs pos="1250">
                      <a:srgbClr val="2C292A"/>
                    </a:gs>
                    <a:gs pos="100000">
                      <a:srgbClr val="2C292A"/>
                    </a:gs>
                  </a:gsLst>
                  <a:lin ang="5400000" scaled="0"/>
                </a:gradFill>
                <a:effectLst/>
                <a:uLnTx/>
                <a:uFillTx/>
                <a:latin typeface="Segoe UI"/>
                <a:ea typeface="+mn-ea"/>
                <a:cs typeface="Segoe UI"/>
                <a:hlinkClick r:id="rId3"/>
              </a:rPr>
              <a:t>data export API</a:t>
            </a:r>
          </a:p>
        </p:txBody>
      </p:sp>
      <p:pic>
        <p:nvPicPr>
          <p:cNvPr id="12" name="Picture 11" descr="A computer screen capture">
            <a:extLst>
              <a:ext uri="{FF2B5EF4-FFF2-40B4-BE49-F238E27FC236}">
                <a16:creationId xmlns:a16="http://schemas.microsoft.com/office/drawing/2014/main" id="{E8BDB1CA-D719-4B20-9133-A5793534723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774"/>
          <a:stretch/>
        </p:blipFill>
        <p:spPr>
          <a:xfrm flipH="1">
            <a:off x="371475" y="1922186"/>
            <a:ext cx="5125775" cy="3192739"/>
          </a:xfrm>
          <a:prstGeom prst="rect">
            <a:avLst/>
          </a:prstGeom>
          <a:effectLst/>
        </p:spPr>
      </p:pic>
      <p:pic>
        <p:nvPicPr>
          <p:cNvPr id="4" name="Picture 3" descr="Graphical user interface, application, Word">
            <a:extLst>
              <a:ext uri="{FF2B5EF4-FFF2-40B4-BE49-F238E27FC236}">
                <a16:creationId xmlns:a16="http://schemas.microsoft.com/office/drawing/2014/main" id="{2E70E3A8-E629-497E-9785-8B04A97EB397}"/>
              </a:ext>
            </a:extLst>
          </p:cNvPr>
          <p:cNvPicPr>
            <a:picLocks noChangeAspect="1"/>
          </p:cNvPicPr>
          <p:nvPr/>
        </p:nvPicPr>
        <p:blipFill rotWithShape="1">
          <a:blip r:embed="rId5"/>
          <a:srcRect r="7431"/>
          <a:stretch/>
        </p:blipFill>
        <p:spPr>
          <a:xfrm>
            <a:off x="586181" y="2140415"/>
            <a:ext cx="4696363" cy="2764119"/>
          </a:xfrm>
          <a:prstGeom prst="rect">
            <a:avLst/>
          </a:prstGeom>
        </p:spPr>
      </p:pic>
      <p:sp>
        <p:nvSpPr>
          <p:cNvPr id="5" name="Rectangle 4">
            <a:extLst>
              <a:ext uri="{FF2B5EF4-FFF2-40B4-BE49-F238E27FC236}">
                <a16:creationId xmlns:a16="http://schemas.microsoft.com/office/drawing/2014/main" id="{0046A834-D4BF-40C6-BFB7-04963B44315C}"/>
              </a:ext>
              <a:ext uri="{C183D7F6-B498-43B3-948B-1728B52AA6E4}">
                <adec:decorative xmlns:adec="http://schemas.microsoft.com/office/drawing/2017/decorative" val="1"/>
              </a:ext>
            </a:extLst>
          </p:cNvPr>
          <p:cNvSpPr/>
          <p:nvPr/>
        </p:nvSpPr>
        <p:spPr bwMode="auto">
          <a:xfrm>
            <a:off x="2054256" y="3187325"/>
            <a:ext cx="2934190" cy="670300"/>
          </a:xfrm>
          <a:prstGeom prst="rect">
            <a:avLst/>
          </a:prstGeom>
          <a:solidFill>
            <a:srgbClr val="FAF9F8"/>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pic>
        <p:nvPicPr>
          <p:cNvPr id="14" name="Picture 13">
            <a:extLst>
              <a:ext uri="{FF2B5EF4-FFF2-40B4-BE49-F238E27FC236}">
                <a16:creationId xmlns:a16="http://schemas.microsoft.com/office/drawing/2014/main" id="{F5C87ED0-0769-4333-95B9-D172B4E3DFCF}"/>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774"/>
          <a:stretch/>
        </p:blipFill>
        <p:spPr>
          <a:xfrm flipH="1">
            <a:off x="1256761" y="3556801"/>
            <a:ext cx="5014485" cy="2979549"/>
          </a:xfrm>
          <a:prstGeom prst="rect">
            <a:avLst/>
          </a:prstGeom>
          <a:effectLst/>
        </p:spPr>
      </p:pic>
      <p:pic>
        <p:nvPicPr>
          <p:cNvPr id="7" name="Picture 6" descr="Graphical user interface, text, application, email&#10;&#10;Description automatically generated">
            <a:extLst>
              <a:ext uri="{FF2B5EF4-FFF2-40B4-BE49-F238E27FC236}">
                <a16:creationId xmlns:a16="http://schemas.microsoft.com/office/drawing/2014/main" id="{617542BE-B0F0-4E84-BBF6-F6219D0FB0AB}"/>
              </a:ext>
            </a:extLst>
          </p:cNvPr>
          <p:cNvPicPr>
            <a:picLocks noChangeAspect="1"/>
          </p:cNvPicPr>
          <p:nvPr/>
        </p:nvPicPr>
        <p:blipFill rotWithShape="1">
          <a:blip r:embed="rId6">
            <a:extLst>
              <a:ext uri="{28A0092B-C50C-407E-A947-70E740481C1C}">
                <a14:useLocalDpi xmlns:a14="http://schemas.microsoft.com/office/drawing/2010/main" val="0"/>
              </a:ext>
            </a:extLst>
          </a:blip>
          <a:srcRect r="2609"/>
          <a:stretch/>
        </p:blipFill>
        <p:spPr>
          <a:xfrm>
            <a:off x="1522604" y="3782341"/>
            <a:ext cx="4530105" cy="2471317"/>
          </a:xfrm>
          <a:prstGeom prst="rect">
            <a:avLst/>
          </a:prstGeom>
        </p:spPr>
      </p:pic>
      <p:sp>
        <p:nvSpPr>
          <p:cNvPr id="16" name="TextBox 15">
            <a:extLst>
              <a:ext uri="{FF2B5EF4-FFF2-40B4-BE49-F238E27FC236}">
                <a16:creationId xmlns:a16="http://schemas.microsoft.com/office/drawing/2014/main" id="{7CB6EBEA-BAB7-4E1B-A9E8-CF96DFF66CD4}"/>
              </a:ext>
            </a:extLst>
          </p:cNvPr>
          <p:cNvSpPr txBox="1"/>
          <p:nvPr/>
        </p:nvSpPr>
        <p:spPr>
          <a:xfrm>
            <a:off x="457200" y="1010702"/>
            <a:ext cx="5638800" cy="544765"/>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rPr>
              <a:t>Use the data for your organization needs. </a:t>
            </a:r>
          </a:p>
        </p:txBody>
      </p:sp>
    </p:spTree>
    <p:extLst>
      <p:ext uri="{BB962C8B-B14F-4D97-AF65-F5344CB8AC3E}">
        <p14:creationId xmlns:p14="http://schemas.microsoft.com/office/powerpoint/2010/main" val="3523500234"/>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D4446-57EC-45CA-9AD5-F940D8DE31C1}"/>
              </a:ext>
            </a:extLst>
          </p:cNvPr>
          <p:cNvSpPr>
            <a:spLocks noGrp="1"/>
          </p:cNvSpPr>
          <p:nvPr>
            <p:ph type="title"/>
          </p:nvPr>
        </p:nvSpPr>
        <p:spPr>
          <a:xfrm>
            <a:off x="588263" y="457200"/>
            <a:ext cx="6673622" cy="615553"/>
          </a:xfrm>
        </p:spPr>
        <p:txBody>
          <a:bodyPr wrap="none"/>
          <a:lstStyle/>
          <a:p>
            <a:r>
              <a:rPr lang="en-US" sz="4000"/>
              <a:t>Microsoft 365 activity reports</a:t>
            </a:r>
          </a:p>
        </p:txBody>
      </p:sp>
      <p:pic>
        <p:nvPicPr>
          <p:cNvPr id="26" name="Picture 25" descr="A computer screen capture">
            <a:extLst>
              <a:ext uri="{FF2B5EF4-FFF2-40B4-BE49-F238E27FC236}">
                <a16:creationId xmlns:a16="http://schemas.microsoft.com/office/drawing/2014/main" id="{76DE3555-4715-4E6B-9783-E85DE87334D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218" r="1"/>
          <a:stretch/>
        </p:blipFill>
        <p:spPr>
          <a:xfrm flipH="1">
            <a:off x="663680" y="1555467"/>
            <a:ext cx="5228702" cy="3458750"/>
          </a:xfrm>
          <a:prstGeom prst="rect">
            <a:avLst/>
          </a:prstGeom>
          <a:effectLst/>
        </p:spPr>
      </p:pic>
      <p:pic>
        <p:nvPicPr>
          <p:cNvPr id="10" name="Picture 9" descr="Graphical user interface, application">
            <a:extLst>
              <a:ext uri="{FF2B5EF4-FFF2-40B4-BE49-F238E27FC236}">
                <a16:creationId xmlns:a16="http://schemas.microsoft.com/office/drawing/2014/main" id="{0AA5ADB5-0FDD-448F-93D6-930A03B353BC}"/>
              </a:ext>
            </a:extLst>
          </p:cNvPr>
          <p:cNvPicPr>
            <a:picLocks noChangeAspect="1"/>
          </p:cNvPicPr>
          <p:nvPr/>
        </p:nvPicPr>
        <p:blipFill rotWithShape="1">
          <a:blip r:embed="rId4"/>
          <a:srcRect r="-741"/>
          <a:stretch/>
        </p:blipFill>
        <p:spPr>
          <a:xfrm>
            <a:off x="939728" y="1812470"/>
            <a:ext cx="4732801" cy="2910578"/>
          </a:xfrm>
          <a:prstGeom prst="rect">
            <a:avLst/>
          </a:prstGeom>
        </p:spPr>
      </p:pic>
      <p:pic>
        <p:nvPicPr>
          <p:cNvPr id="12" name="Picture 11">
            <a:extLst>
              <a:ext uri="{FF2B5EF4-FFF2-40B4-BE49-F238E27FC236}">
                <a16:creationId xmlns:a16="http://schemas.microsoft.com/office/drawing/2014/main" id="{796B0C4B-2C1F-465B-9102-4589F0E6A23B}"/>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218" r="1"/>
          <a:stretch/>
        </p:blipFill>
        <p:spPr>
          <a:xfrm flipH="1">
            <a:off x="1277398" y="3054675"/>
            <a:ext cx="5228702" cy="3627915"/>
          </a:xfrm>
          <a:prstGeom prst="rect">
            <a:avLst/>
          </a:prstGeom>
          <a:effectLst/>
        </p:spPr>
      </p:pic>
      <p:sp>
        <p:nvSpPr>
          <p:cNvPr id="17" name="Rectangle 16">
            <a:extLst>
              <a:ext uri="{FF2B5EF4-FFF2-40B4-BE49-F238E27FC236}">
                <a16:creationId xmlns:a16="http://schemas.microsoft.com/office/drawing/2014/main" id="{B7EEEE9D-8E3E-458D-BE00-88AC3C34EB49}"/>
              </a:ext>
            </a:extLst>
          </p:cNvPr>
          <p:cNvSpPr/>
          <p:nvPr/>
        </p:nvSpPr>
        <p:spPr>
          <a:xfrm>
            <a:off x="6637290" y="1812470"/>
            <a:ext cx="4891030" cy="4468916"/>
          </a:xfrm>
          <a:prstGeom prst="rect">
            <a:avLst/>
          </a:prstGeom>
        </p:spPr>
        <p:txBody>
          <a:bodyPr wrap="square" lIns="0" tIns="0" rIns="0" bIns="0" anchor="t">
            <a:spAutoFit/>
          </a:bodyPr>
          <a:lstStyle/>
          <a:p>
            <a:pPr marL="0" marR="0" lvl="0" indent="0" algn="l" defTabSz="878559" rtl="0" eaLnBrk="1" fontAlgn="auto" latinLnBrk="0" hangingPunct="1">
              <a:lnSpc>
                <a:spcPct val="90000"/>
              </a:lnSpc>
              <a:spcBef>
                <a:spcPts val="0"/>
              </a:spcBef>
              <a:spcAft>
                <a:spcPts val="1176"/>
              </a:spcAft>
              <a:buClrTx/>
              <a:buSzTx/>
              <a:buFontTx/>
              <a:buNone/>
              <a:tabLst/>
              <a:defRPr/>
            </a:pPr>
            <a:r>
              <a:rPr kumimoji="0" lang="en-US" sz="1600" b="1" i="0" u="none" strike="noStrike" kern="0" cap="none" spc="0" normalizeH="0" baseline="0" noProof="0">
                <a:ln>
                  <a:noFill/>
                </a:ln>
                <a:gradFill>
                  <a:gsLst>
                    <a:gs pos="1250">
                      <a:srgbClr val="2C292A"/>
                    </a:gs>
                    <a:gs pos="100000">
                      <a:srgbClr val="2C292A"/>
                    </a:gs>
                  </a:gsLst>
                  <a:lin ang="5400000" scaled="0"/>
                </a:gradFill>
                <a:effectLst/>
                <a:uLnTx/>
                <a:uFillTx/>
                <a:latin typeface="Segoe UI"/>
                <a:ea typeface="+mn-ea"/>
                <a:cs typeface="Segoe UI"/>
              </a:rPr>
              <a:t>View Viva Engage Network level activity</a:t>
            </a:r>
          </a:p>
          <a:p>
            <a:pPr marL="0" marR="0" lvl="0" indent="0" algn="l" defTabSz="878559" rtl="0" eaLnBrk="1" fontAlgn="auto" latinLnBrk="0" hangingPunct="1">
              <a:lnSpc>
                <a:spcPct val="90000"/>
              </a:lnSpc>
              <a:spcBef>
                <a:spcPts val="0"/>
              </a:spcBef>
              <a:spcAft>
                <a:spcPts val="1176"/>
              </a:spcAft>
              <a:buClrTx/>
              <a:buSzTx/>
              <a:buFontTx/>
              <a:buNone/>
              <a:tabLst/>
              <a:defRPr/>
            </a:pPr>
            <a:r>
              <a:rPr kumimoji="0" lang="en-US" sz="1600" b="0" i="0" u="none" strike="noStrike" kern="0" cap="none" spc="0" normalizeH="0" baseline="0" noProof="0">
                <a:ln>
                  <a:noFill/>
                </a:ln>
                <a:gradFill>
                  <a:gsLst>
                    <a:gs pos="1250">
                      <a:srgbClr val="2C292A"/>
                    </a:gs>
                    <a:gs pos="100000">
                      <a:srgbClr val="2C292A"/>
                    </a:gs>
                  </a:gsLst>
                  <a:lin ang="5400000" scaled="0"/>
                </a:gradFill>
                <a:effectLst/>
                <a:uLnTx/>
                <a:uFillTx/>
                <a:latin typeface="Segoe UI"/>
                <a:ea typeface="+mn-ea"/>
                <a:cs typeface="Segoe UI"/>
              </a:rPr>
              <a:t>You can easily see how your organization uses Viva Engage, and other services, in the Microsoft 365 activity reports via the Microsoft 365 reporting dashboard. This data can be exported to view and analyze, as necessary. </a:t>
            </a:r>
          </a:p>
          <a:p>
            <a:pPr marL="0" marR="0" lvl="0" indent="0" algn="l" defTabSz="878559" rtl="0" eaLnBrk="1" fontAlgn="auto" latinLnBrk="0" hangingPunct="1">
              <a:lnSpc>
                <a:spcPct val="90000"/>
              </a:lnSpc>
              <a:spcBef>
                <a:spcPts val="0"/>
              </a:spcBef>
              <a:spcAft>
                <a:spcPts val="1176"/>
              </a:spcAft>
              <a:buClrTx/>
              <a:buSzTx/>
              <a:buFontTx/>
              <a:buNone/>
              <a:tabLst/>
              <a:defRPr/>
            </a:pPr>
            <a:r>
              <a:rPr kumimoji="0" lang="en-US" sz="1600" b="0" i="0" u="none" strike="noStrike" kern="0" cap="none" spc="0" normalizeH="0" baseline="0" noProof="0">
                <a:ln>
                  <a:noFill/>
                </a:ln>
                <a:gradFill>
                  <a:gsLst>
                    <a:gs pos="1250">
                      <a:srgbClr val="2C292A"/>
                    </a:gs>
                    <a:gs pos="100000">
                      <a:srgbClr val="2C292A"/>
                    </a:gs>
                  </a:gsLst>
                  <a:lin ang="5400000" scaled="0"/>
                </a:gradFill>
                <a:effectLst/>
                <a:uLnTx/>
                <a:uFillTx/>
                <a:latin typeface="Segoe UI"/>
                <a:ea typeface="+mn-ea"/>
                <a:cs typeface="Segoe UI"/>
              </a:rPr>
              <a:t>Microsoft 365 activity reports show user level data:</a:t>
            </a:r>
          </a:p>
          <a:p>
            <a:pPr marL="516071" marR="0" lvl="0" indent="-285750" algn="l" defTabSz="878559" rtl="0" eaLnBrk="1" fontAlgn="auto" latinLnBrk="0" hangingPunct="1">
              <a:lnSpc>
                <a:spcPct val="90000"/>
              </a:lnSpc>
              <a:spcBef>
                <a:spcPts val="0"/>
              </a:spcBef>
              <a:spcAft>
                <a:spcPts val="1176"/>
              </a:spcAft>
              <a:buClrTx/>
              <a:buSzTx/>
              <a:buFont typeface="Arial" panose="020B0604020202020204" pitchFamily="34" charset="0"/>
              <a:buChar char="•"/>
              <a:tabLst/>
              <a:defRPr/>
            </a:pPr>
            <a:r>
              <a:rPr kumimoji="0" lang="en-US" sz="1600" b="0" i="0" u="none" strike="noStrike" kern="0" cap="none" spc="0" normalizeH="0" baseline="0" noProof="0">
                <a:ln>
                  <a:noFill/>
                </a:ln>
                <a:gradFill>
                  <a:gsLst>
                    <a:gs pos="1250">
                      <a:srgbClr val="2C292A"/>
                    </a:gs>
                    <a:gs pos="100000">
                      <a:srgbClr val="2C292A"/>
                    </a:gs>
                  </a:gsLst>
                  <a:lin ang="5400000" scaled="0"/>
                </a:gradFill>
                <a:effectLst/>
                <a:uLnTx/>
                <a:uFillTx/>
                <a:latin typeface="Segoe UI"/>
                <a:ea typeface="+mn-ea"/>
                <a:cs typeface="Segoe UI"/>
              </a:rPr>
              <a:t>Last activity date, number of posts, number of read</a:t>
            </a:r>
            <a:br>
              <a:rPr kumimoji="0" lang="en-US" sz="1600" b="0" i="0" u="none" strike="noStrike" kern="0" cap="none" spc="0" normalizeH="0" baseline="0" noProof="0">
                <a:ln>
                  <a:noFill/>
                </a:ln>
                <a:gradFill>
                  <a:gsLst>
                    <a:gs pos="1250">
                      <a:srgbClr val="2C292A"/>
                    </a:gs>
                    <a:gs pos="100000">
                      <a:srgbClr val="2C292A"/>
                    </a:gs>
                  </a:gsLst>
                  <a:lin ang="5400000" scaled="0"/>
                </a:gradFill>
                <a:effectLst/>
                <a:uLnTx/>
                <a:uFillTx/>
                <a:latin typeface="Segoe UI"/>
                <a:ea typeface="+mn-ea"/>
                <a:cs typeface="Segoe UI"/>
              </a:rPr>
            </a:br>
            <a:r>
              <a:rPr kumimoji="0" lang="en-US" sz="1600" b="0" i="0" u="none" strike="noStrike" kern="0" cap="none" spc="0" normalizeH="0" baseline="0" noProof="0">
                <a:ln>
                  <a:noFill/>
                </a:ln>
                <a:gradFill>
                  <a:gsLst>
                    <a:gs pos="1250">
                      <a:srgbClr val="2C292A"/>
                    </a:gs>
                    <a:gs pos="100000">
                      <a:srgbClr val="2C292A"/>
                    </a:gs>
                  </a:gsLst>
                  <a:lin ang="5400000" scaled="0"/>
                </a:gradFill>
                <a:effectLst/>
                <a:uLnTx/>
                <a:uFillTx/>
                <a:latin typeface="Segoe UI"/>
                <a:ea typeface="+mn-ea"/>
                <a:cs typeface="Segoe UI"/>
              </a:rPr>
              <a:t>messages, number of likes</a:t>
            </a:r>
          </a:p>
          <a:p>
            <a:pPr marL="516071" marR="0" lvl="0" indent="-285750" algn="l" defTabSz="878559" rtl="0" eaLnBrk="1" fontAlgn="auto" latinLnBrk="0" hangingPunct="1">
              <a:lnSpc>
                <a:spcPct val="90000"/>
              </a:lnSpc>
              <a:spcBef>
                <a:spcPts val="0"/>
              </a:spcBef>
              <a:spcAft>
                <a:spcPts val="1176"/>
              </a:spcAft>
              <a:buClrTx/>
              <a:buSzTx/>
              <a:buFont typeface="Arial" panose="020B0604020202020204" pitchFamily="34" charset="0"/>
              <a:buChar char="•"/>
              <a:tabLst/>
              <a:defRPr/>
            </a:pPr>
            <a:r>
              <a:rPr kumimoji="0" lang="en-US" sz="1600" b="0" i="0" u="none" strike="noStrike" kern="0" cap="none" spc="0" normalizeH="0" baseline="0" noProof="0">
                <a:ln>
                  <a:noFill/>
                </a:ln>
                <a:gradFill>
                  <a:gsLst>
                    <a:gs pos="1250">
                      <a:srgbClr val="2C292A"/>
                    </a:gs>
                    <a:gs pos="100000">
                      <a:srgbClr val="2C292A"/>
                    </a:gs>
                  </a:gsLst>
                  <a:lin ang="5400000" scaled="0"/>
                </a:gradFill>
                <a:effectLst/>
                <a:uLnTx/>
                <a:uFillTx/>
                <a:latin typeface="Segoe UI"/>
                <a:ea typeface="+mn-ea"/>
                <a:cs typeface="Segoe UI"/>
              </a:rPr>
              <a:t>Report on who is accessing from which device</a:t>
            </a:r>
          </a:p>
          <a:p>
            <a:pPr marL="0" marR="0" lvl="0" indent="0" algn="l" defTabSz="878559" rtl="0" eaLnBrk="1" fontAlgn="auto" latinLnBrk="0" hangingPunct="1">
              <a:lnSpc>
                <a:spcPct val="90000"/>
              </a:lnSpc>
              <a:spcBef>
                <a:spcPts val="0"/>
              </a:spcBef>
              <a:spcAft>
                <a:spcPts val="1176"/>
              </a:spcAft>
              <a:buClrTx/>
              <a:buSzTx/>
              <a:buFontTx/>
              <a:buNone/>
              <a:tabLst/>
              <a:defRPr/>
            </a:pPr>
            <a:endParaRPr kumimoji="0" lang="en-US" sz="1600" b="0" i="0" u="none" strike="noStrike" kern="0" cap="none" spc="0" normalizeH="0" baseline="0" noProof="0">
              <a:ln>
                <a:noFill/>
              </a:ln>
              <a:gradFill>
                <a:gsLst>
                  <a:gs pos="1250">
                    <a:srgbClr val="2C292A"/>
                  </a:gs>
                  <a:gs pos="100000">
                    <a:srgbClr val="2C292A"/>
                  </a:gs>
                </a:gsLst>
                <a:lin ang="5400000" scaled="0"/>
              </a:gradFill>
              <a:effectLst/>
              <a:uLnTx/>
              <a:uFillTx/>
              <a:latin typeface="Segoe UI"/>
              <a:ea typeface="+mn-ea"/>
              <a:cs typeface="Segoe UI"/>
            </a:endParaRPr>
          </a:p>
          <a:p>
            <a:pPr marL="0" marR="0" lvl="0" indent="0" algn="l" defTabSz="878559" rtl="0" eaLnBrk="1" fontAlgn="auto" latinLnBrk="0" hangingPunct="1">
              <a:lnSpc>
                <a:spcPct val="90000"/>
              </a:lnSpc>
              <a:spcBef>
                <a:spcPts val="0"/>
              </a:spcBef>
              <a:spcAft>
                <a:spcPts val="1176"/>
              </a:spcAft>
              <a:buClrTx/>
              <a:buSzTx/>
              <a:buFontTx/>
              <a:buNone/>
              <a:tabLst/>
              <a:defRPr/>
            </a:pPr>
            <a:r>
              <a:rPr kumimoji="0" lang="en-US" sz="1600" b="0" i="0" u="none" strike="noStrike" kern="0" cap="none" spc="0" normalizeH="0" baseline="0" noProof="0">
                <a:ln>
                  <a:noFill/>
                </a:ln>
                <a:gradFill>
                  <a:gsLst>
                    <a:gs pos="1250">
                      <a:srgbClr val="2C292A"/>
                    </a:gs>
                    <a:gs pos="100000">
                      <a:srgbClr val="2C292A"/>
                    </a:gs>
                  </a:gsLst>
                  <a:lin ang="5400000" scaled="0"/>
                </a:gradFill>
                <a:effectLst/>
                <a:uLnTx/>
                <a:uFillTx/>
                <a:latin typeface="Segoe UI"/>
                <a:ea typeface="+mn-ea"/>
                <a:cs typeface="Segoe UI"/>
              </a:rPr>
              <a:t>Microsoft 365 Admins can grant the </a:t>
            </a:r>
            <a:r>
              <a:rPr kumimoji="0" lang="en-US" sz="1600" b="0" i="1" u="none" strike="noStrike" kern="0" cap="none" spc="0" normalizeH="0" baseline="0" noProof="0">
                <a:ln>
                  <a:noFill/>
                </a:ln>
                <a:gradFill>
                  <a:gsLst>
                    <a:gs pos="1250">
                      <a:srgbClr val="2C292A"/>
                    </a:gs>
                    <a:gs pos="100000">
                      <a:srgbClr val="2C292A"/>
                    </a:gs>
                  </a:gsLst>
                  <a:lin ang="5400000" scaled="0"/>
                </a:gradFill>
                <a:effectLst/>
                <a:uLnTx/>
                <a:uFillTx/>
                <a:latin typeface="Segoe UI"/>
                <a:ea typeface="+mn-ea"/>
                <a:cs typeface="Segoe UI"/>
              </a:rPr>
              <a:t>Reports Reader role </a:t>
            </a:r>
            <a:r>
              <a:rPr kumimoji="0" lang="en-US" sz="1600" b="0" i="0" u="none" strike="noStrike" kern="0" cap="none" spc="0" normalizeH="0" baseline="0" noProof="0">
                <a:ln>
                  <a:noFill/>
                </a:ln>
                <a:gradFill>
                  <a:gsLst>
                    <a:gs pos="1250">
                      <a:srgbClr val="2C292A"/>
                    </a:gs>
                    <a:gs pos="100000">
                      <a:srgbClr val="2C292A"/>
                    </a:gs>
                  </a:gsLst>
                  <a:lin ang="5400000" scaled="0"/>
                </a:gradFill>
                <a:effectLst/>
                <a:uLnTx/>
                <a:uFillTx/>
                <a:latin typeface="Segoe UI"/>
                <a:ea typeface="+mn-ea"/>
                <a:cs typeface="Segoe UI"/>
              </a:rPr>
              <a:t>to specific individuals to allow additional stakeholders to view only Microsoft 365 activity reports. </a:t>
            </a:r>
          </a:p>
        </p:txBody>
      </p:sp>
      <p:pic>
        <p:nvPicPr>
          <p:cNvPr id="9" name="Picture 8">
            <a:extLst>
              <a:ext uri="{FF2B5EF4-FFF2-40B4-BE49-F238E27FC236}">
                <a16:creationId xmlns:a16="http://schemas.microsoft.com/office/drawing/2014/main" id="{231DF366-777C-45E4-882B-41AE02AD5166}"/>
              </a:ext>
              <a:ext uri="{C183D7F6-B498-43B3-948B-1728B52AA6E4}">
                <adec:decorative xmlns:adec="http://schemas.microsoft.com/office/drawing/2017/decorative" val="1"/>
              </a:ext>
            </a:extLst>
          </p:cNvPr>
          <p:cNvPicPr>
            <a:picLocks noChangeAspect="1"/>
          </p:cNvPicPr>
          <p:nvPr/>
        </p:nvPicPr>
        <p:blipFill rotWithShape="1">
          <a:blip r:embed="rId5"/>
          <a:srcRect r="34456"/>
          <a:stretch/>
        </p:blipFill>
        <p:spPr>
          <a:xfrm>
            <a:off x="1583196" y="3360184"/>
            <a:ext cx="4609947" cy="3016896"/>
          </a:xfrm>
          <a:prstGeom prst="rect">
            <a:avLst/>
          </a:prstGeom>
        </p:spPr>
      </p:pic>
      <p:sp>
        <p:nvSpPr>
          <p:cNvPr id="8" name="TextBox 7">
            <a:extLst>
              <a:ext uri="{FF2B5EF4-FFF2-40B4-BE49-F238E27FC236}">
                <a16:creationId xmlns:a16="http://schemas.microsoft.com/office/drawing/2014/main" id="{DA65D697-EC8E-4078-B9C5-ECB0F14B9489}"/>
              </a:ext>
            </a:extLst>
          </p:cNvPr>
          <p:cNvSpPr txBox="1"/>
          <p:nvPr/>
        </p:nvSpPr>
        <p:spPr>
          <a:xfrm>
            <a:off x="457200" y="1010702"/>
            <a:ext cx="5638800" cy="544765"/>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rPr>
              <a:t>See how your community accesses Viva Engage. </a:t>
            </a:r>
          </a:p>
        </p:txBody>
      </p:sp>
    </p:spTree>
    <p:extLst>
      <p:ext uri="{BB962C8B-B14F-4D97-AF65-F5344CB8AC3E}">
        <p14:creationId xmlns:p14="http://schemas.microsoft.com/office/powerpoint/2010/main" val="1114465611"/>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D4446-57EC-45CA-9AD5-F940D8DE31C1}"/>
              </a:ext>
            </a:extLst>
          </p:cNvPr>
          <p:cNvSpPr>
            <a:spLocks noGrp="1"/>
          </p:cNvSpPr>
          <p:nvPr>
            <p:ph type="title"/>
          </p:nvPr>
        </p:nvSpPr>
        <p:spPr>
          <a:xfrm>
            <a:off x="588263" y="457200"/>
            <a:ext cx="6848991" cy="615553"/>
          </a:xfrm>
        </p:spPr>
        <p:txBody>
          <a:bodyPr wrap="none"/>
          <a:lstStyle/>
          <a:p>
            <a:r>
              <a:rPr lang="en-US" sz="4000"/>
              <a:t>Microsoft 365 Usage Analytics</a:t>
            </a:r>
          </a:p>
        </p:txBody>
      </p:sp>
      <p:pic>
        <p:nvPicPr>
          <p:cNvPr id="16" name="Picture 15" descr="A computer screen capture">
            <a:extLst>
              <a:ext uri="{FF2B5EF4-FFF2-40B4-BE49-F238E27FC236}">
                <a16:creationId xmlns:a16="http://schemas.microsoft.com/office/drawing/2014/main" id="{F15BF416-B34F-4DE9-A161-24C43C4F740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774"/>
          <a:stretch/>
        </p:blipFill>
        <p:spPr>
          <a:xfrm flipH="1">
            <a:off x="497967" y="1693530"/>
            <a:ext cx="5125773" cy="3627915"/>
          </a:xfrm>
          <a:prstGeom prst="rect">
            <a:avLst/>
          </a:prstGeom>
          <a:effectLst/>
        </p:spPr>
      </p:pic>
      <p:sp>
        <p:nvSpPr>
          <p:cNvPr id="17" name="Rectangle 16">
            <a:extLst>
              <a:ext uri="{FF2B5EF4-FFF2-40B4-BE49-F238E27FC236}">
                <a16:creationId xmlns:a16="http://schemas.microsoft.com/office/drawing/2014/main" id="{B7EEEE9D-8E3E-458D-BE00-88AC3C34EB49}"/>
              </a:ext>
            </a:extLst>
          </p:cNvPr>
          <p:cNvSpPr/>
          <p:nvPr/>
        </p:nvSpPr>
        <p:spPr>
          <a:xfrm>
            <a:off x="6480170" y="2218285"/>
            <a:ext cx="5288078" cy="2257285"/>
          </a:xfrm>
          <a:prstGeom prst="rect">
            <a:avLst/>
          </a:prstGeom>
        </p:spPr>
        <p:txBody>
          <a:bodyPr wrap="square" lIns="0" tIns="0" rIns="0" bIns="0" anchor="t">
            <a:spAutoFit/>
          </a:bodyPr>
          <a:lstStyle/>
          <a:p>
            <a:pPr marL="0" marR="0" lvl="0" indent="0" algn="l" defTabSz="878559" rtl="0" eaLnBrk="1" fontAlgn="auto" latinLnBrk="0" hangingPunct="1">
              <a:lnSpc>
                <a:spcPct val="90000"/>
              </a:lnSpc>
              <a:spcBef>
                <a:spcPts val="0"/>
              </a:spcBef>
              <a:spcAft>
                <a:spcPts val="1176"/>
              </a:spcAft>
              <a:buClrTx/>
              <a:buSzTx/>
              <a:buFontTx/>
              <a:buNone/>
              <a:tabLst/>
              <a:defRPr/>
            </a:pPr>
            <a:r>
              <a:rPr kumimoji="0" lang="en-US" sz="1765" b="1" i="0" u="none" strike="noStrike" kern="0" cap="none" spc="0" normalizeH="0" baseline="0" noProof="0">
                <a:ln>
                  <a:noFill/>
                </a:ln>
                <a:gradFill>
                  <a:gsLst>
                    <a:gs pos="1250">
                      <a:srgbClr val="2C292A"/>
                    </a:gs>
                    <a:gs pos="100000">
                      <a:srgbClr val="2C292A"/>
                    </a:gs>
                  </a:gsLst>
                  <a:lin ang="5400000" scaled="0"/>
                </a:gradFill>
                <a:effectLst/>
                <a:uLnTx/>
                <a:uFillTx/>
                <a:latin typeface="Segoe UI"/>
                <a:ea typeface="+mn-ea"/>
                <a:cs typeface="Segoe UI"/>
              </a:rPr>
              <a:t>Visualize usage analytics with Power BI</a:t>
            </a:r>
          </a:p>
          <a:p>
            <a:pPr marL="0" marR="0" lvl="0" indent="0" algn="l" defTabSz="878559" rtl="0" eaLnBrk="1" fontAlgn="auto" latinLnBrk="0" hangingPunct="1">
              <a:lnSpc>
                <a:spcPct val="90000"/>
              </a:lnSpc>
              <a:spcBef>
                <a:spcPts val="0"/>
              </a:spcBef>
              <a:spcAft>
                <a:spcPts val="1176"/>
              </a:spcAft>
              <a:buClrTx/>
              <a:buSzTx/>
              <a:buFontTx/>
              <a:buNone/>
              <a:tabLst/>
              <a:defRPr/>
            </a:pPr>
            <a:r>
              <a:rPr kumimoji="0" lang="en-US" sz="1600" b="0" i="0" u="none" strike="noStrike" kern="0" cap="none" spc="0" normalizeH="0" baseline="0" noProof="0">
                <a:ln>
                  <a:noFill/>
                </a:ln>
                <a:gradFill>
                  <a:gsLst>
                    <a:gs pos="1250">
                      <a:srgbClr val="2C292A"/>
                    </a:gs>
                    <a:gs pos="100000">
                      <a:srgbClr val="2C292A"/>
                    </a:gs>
                  </a:gsLst>
                  <a:lin ang="5400000" scaled="0"/>
                </a:gradFill>
                <a:effectLst/>
                <a:uLnTx/>
                <a:uFillTx/>
                <a:latin typeface="Segoe UI"/>
                <a:ea typeface="+mn-ea"/>
                <a:cs typeface="Segoe UI"/>
              </a:rPr>
              <a:t>Use the Microsoft 365 activity reports to see and share trends across your network. </a:t>
            </a:r>
          </a:p>
          <a:p>
            <a:pPr marL="0" marR="0" lvl="0" indent="0" algn="l" defTabSz="878559" rtl="0" eaLnBrk="1" fontAlgn="auto" latinLnBrk="0" hangingPunct="1">
              <a:lnSpc>
                <a:spcPct val="90000"/>
              </a:lnSpc>
              <a:spcBef>
                <a:spcPts val="0"/>
              </a:spcBef>
              <a:spcAft>
                <a:spcPts val="1176"/>
              </a:spcAft>
              <a:buClrTx/>
              <a:buSzTx/>
              <a:buFontTx/>
              <a:buNone/>
              <a:tabLst/>
              <a:defRPr/>
            </a:pPr>
            <a:r>
              <a:rPr kumimoji="0" lang="en-US" sz="1600" b="0" i="0" u="none" strike="noStrike" kern="0" cap="none" spc="0" normalizeH="0" baseline="0" noProof="0">
                <a:ln>
                  <a:noFill/>
                </a:ln>
                <a:gradFill>
                  <a:gsLst>
                    <a:gs pos="1250">
                      <a:srgbClr val="2C292A"/>
                    </a:gs>
                    <a:gs pos="100000">
                      <a:srgbClr val="2C292A"/>
                    </a:gs>
                  </a:gsLst>
                  <a:lin ang="5400000" scaled="0"/>
                </a:gradFill>
                <a:effectLst/>
                <a:uLnTx/>
                <a:uFillTx/>
                <a:latin typeface="Segoe UI"/>
                <a:ea typeface="+mn-ea"/>
                <a:cs typeface="Segoe UI"/>
              </a:rPr>
              <a:t>Discover who your top Viva Engage users are, see which parts of the world your employees are using Viva Engage with insight from active users, number of messages posted, liked, or read and more.</a:t>
            </a:r>
          </a:p>
          <a:p>
            <a:pPr marL="0" marR="0" lvl="0" indent="0" algn="l" defTabSz="878559" rtl="0" eaLnBrk="1" fontAlgn="auto" latinLnBrk="0" hangingPunct="1">
              <a:lnSpc>
                <a:spcPct val="90000"/>
              </a:lnSpc>
              <a:spcBef>
                <a:spcPts val="0"/>
              </a:spcBef>
              <a:spcAft>
                <a:spcPts val="1176"/>
              </a:spcAft>
              <a:buClrTx/>
              <a:buSzTx/>
              <a:buFontTx/>
              <a:buNone/>
              <a:tabLst/>
              <a:defRPr/>
            </a:pPr>
            <a:endParaRPr kumimoji="0" lang="en-US" sz="1600" b="0" i="0" u="none" strike="noStrike" kern="0" cap="none" spc="0" normalizeH="0" baseline="0" noProof="0">
              <a:ln>
                <a:noFill/>
              </a:ln>
              <a:gradFill>
                <a:gsLst>
                  <a:gs pos="1250">
                    <a:srgbClr val="2C292A"/>
                  </a:gs>
                  <a:gs pos="100000">
                    <a:srgbClr val="2C292A"/>
                  </a:gs>
                </a:gsLst>
                <a:lin ang="5400000" scaled="0"/>
              </a:gradFill>
              <a:effectLst/>
              <a:uLnTx/>
              <a:uFillTx/>
              <a:latin typeface="Segoe UI"/>
              <a:ea typeface="+mn-ea"/>
              <a:cs typeface="Segoe UI"/>
            </a:endParaRPr>
          </a:p>
        </p:txBody>
      </p:sp>
      <p:pic>
        <p:nvPicPr>
          <p:cNvPr id="10" name="Picture 9">
            <a:extLst>
              <a:ext uri="{FF2B5EF4-FFF2-40B4-BE49-F238E27FC236}">
                <a16:creationId xmlns:a16="http://schemas.microsoft.com/office/drawing/2014/main" id="{FAC01A06-2F58-4B62-ADC6-2FE8E5AAAB0E}"/>
              </a:ext>
              <a:ext uri="{C183D7F6-B498-43B3-948B-1728B52AA6E4}">
                <adec:decorative xmlns:adec="http://schemas.microsoft.com/office/drawing/2017/decorative" val="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0326"/>
          <a:stretch/>
        </p:blipFill>
        <p:spPr bwMode="auto">
          <a:xfrm>
            <a:off x="763617" y="2005935"/>
            <a:ext cx="4566708" cy="29803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2453101"/>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919AC5-23EE-4AD7-C322-1EA048BE0A6A}"/>
              </a:ext>
            </a:extLst>
          </p:cNvPr>
          <p:cNvSpPr>
            <a:spLocks noGrp="1"/>
          </p:cNvSpPr>
          <p:nvPr>
            <p:ph type="title"/>
          </p:nvPr>
        </p:nvSpPr>
        <p:spPr/>
        <p:txBody>
          <a:bodyPr/>
          <a:lstStyle/>
          <a:p>
            <a:r>
              <a:rPr lang="en-US">
                <a:latin typeface="Segoe UI Semilight"/>
                <a:cs typeface="Segoe UI Semilight"/>
              </a:rPr>
              <a:t>Viva Engage Advanced Analytics*  </a:t>
            </a:r>
            <a:endParaRPr lang="en-US"/>
          </a:p>
        </p:txBody>
      </p:sp>
      <p:sp>
        <p:nvSpPr>
          <p:cNvPr id="2" name="TextBox 1">
            <a:extLst>
              <a:ext uri="{FF2B5EF4-FFF2-40B4-BE49-F238E27FC236}">
                <a16:creationId xmlns:a16="http://schemas.microsoft.com/office/drawing/2014/main" id="{B775DB0A-B4B8-00DC-CB21-C57F54C81514}"/>
              </a:ext>
            </a:extLst>
          </p:cNvPr>
          <p:cNvSpPr txBox="1"/>
          <p:nvPr/>
        </p:nvSpPr>
        <p:spPr>
          <a:xfrm>
            <a:off x="461810" y="6148167"/>
            <a:ext cx="8552234" cy="307777"/>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t>*Requires </a:t>
            </a:r>
            <a:r>
              <a:rPr lang="en-US" sz="1400">
                <a:hlinkClick r:id="rId2"/>
              </a:rPr>
              <a:t>Viva Suite or Viva Employee Communications and Communities license</a:t>
            </a:r>
            <a:endParaRPr lang="en-US" sz="1400"/>
          </a:p>
        </p:txBody>
      </p:sp>
    </p:spTree>
    <p:extLst>
      <p:ext uri="{BB962C8B-B14F-4D97-AF65-F5344CB8AC3E}">
        <p14:creationId xmlns:p14="http://schemas.microsoft.com/office/powerpoint/2010/main" val="1457317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689E8-093A-51FA-587E-9C836FD1BFAD}"/>
              </a:ext>
            </a:extLst>
          </p:cNvPr>
          <p:cNvSpPr>
            <a:spLocks noGrp="1"/>
          </p:cNvSpPr>
          <p:nvPr>
            <p:ph type="title"/>
          </p:nvPr>
        </p:nvSpPr>
        <p:spPr>
          <a:xfrm>
            <a:off x="4918887" y="1641646"/>
            <a:ext cx="6917075" cy="553998"/>
          </a:xfrm>
        </p:spPr>
        <p:txBody>
          <a:bodyPr/>
          <a:lstStyle/>
          <a:p>
            <a:pPr marL="173355" indent="-173355"/>
            <a:r>
              <a:rPr lang="en-US" sz="3600">
                <a:latin typeface="Segoe UI Semilight"/>
                <a:cs typeface="Segoe UI Semilight"/>
              </a:rPr>
              <a:t>Advanced Analytics* </a:t>
            </a:r>
            <a:endParaRPr lang="en-US"/>
          </a:p>
        </p:txBody>
      </p:sp>
      <p:sp>
        <p:nvSpPr>
          <p:cNvPr id="5" name="Text Placeholder 4">
            <a:extLst>
              <a:ext uri="{FF2B5EF4-FFF2-40B4-BE49-F238E27FC236}">
                <a16:creationId xmlns:a16="http://schemas.microsoft.com/office/drawing/2014/main" id="{DA599375-F64E-AD41-C44C-2428CBF3DB12}"/>
              </a:ext>
            </a:extLst>
          </p:cNvPr>
          <p:cNvSpPr>
            <a:spLocks noGrp="1"/>
          </p:cNvSpPr>
          <p:nvPr>
            <p:ph type="body" sz="quarter" idx="12"/>
          </p:nvPr>
        </p:nvSpPr>
        <p:spPr>
          <a:xfrm>
            <a:off x="4921607" y="2438906"/>
            <a:ext cx="5829075" cy="3554819"/>
          </a:xfrm>
        </p:spPr>
        <p:txBody>
          <a:bodyPr vert="horz" wrap="square" lIns="0" tIns="0" rIns="0" bIns="0" rtlCol="0" anchor="t">
            <a:spAutoFit/>
          </a:bodyPr>
          <a:lstStyle/>
          <a:p>
            <a:pPr marL="0" indent="0">
              <a:spcBef>
                <a:spcPts val="0"/>
              </a:spcBef>
              <a:spcAft>
                <a:spcPts val="600"/>
              </a:spcAft>
              <a:buNone/>
            </a:pPr>
            <a:r>
              <a:rPr lang="en-US" sz="1600">
                <a:latin typeface="Segoe UI"/>
                <a:cs typeface="Segoe UI"/>
              </a:rPr>
              <a:t>Understand the impact of your conversations and contributions</a:t>
            </a:r>
            <a:r>
              <a:rPr lang="en-US" sz="1600">
                <a:cs typeface="Segoe UI"/>
              </a:rPr>
              <a:t> in Viva Engage including: </a:t>
            </a:r>
            <a:br>
              <a:rPr lang="en-US" sz="1600">
                <a:cs typeface="Segoe UI"/>
              </a:rPr>
            </a:br>
            <a:endParaRPr lang="en-US" sz="1600"/>
          </a:p>
          <a:p>
            <a:pPr marL="342900">
              <a:spcBef>
                <a:spcPts val="0"/>
              </a:spcBef>
              <a:spcAft>
                <a:spcPts val="600"/>
              </a:spcAft>
              <a:buSzPct val="100000"/>
              <a:buFont typeface="Arial" panose="020B0604020202020204" pitchFamily="34" charset="0"/>
              <a:buChar char="•"/>
            </a:pPr>
            <a:r>
              <a:rPr lang="en-US" sz="1600">
                <a:cs typeface="Segoe UI"/>
              </a:rPr>
              <a:t>Personal analytics*</a:t>
            </a:r>
          </a:p>
          <a:p>
            <a:pPr marL="342900">
              <a:spcAft>
                <a:spcPts val="600"/>
              </a:spcAft>
              <a:buSzPct val="100000"/>
              <a:buFont typeface="Arial" panose="020B0604020202020204" pitchFamily="34" charset="0"/>
              <a:buChar char="•"/>
            </a:pPr>
            <a:r>
              <a:rPr lang="en-US" sz="1600">
                <a:cs typeface="Segoe UI"/>
              </a:rPr>
              <a:t>Audience analytics*</a:t>
            </a:r>
          </a:p>
          <a:p>
            <a:pPr marL="342900">
              <a:spcBef>
                <a:spcPts val="0"/>
              </a:spcBef>
              <a:spcAft>
                <a:spcPts val="600"/>
              </a:spcAft>
              <a:buSzPct val="100000"/>
              <a:buFont typeface="Arial" panose="020B0604020202020204" pitchFamily="34" charset="0"/>
              <a:buChar char="•"/>
            </a:pPr>
            <a:r>
              <a:rPr lang="en-US" sz="1600">
                <a:cs typeface="Segoe UI"/>
              </a:rPr>
              <a:t>Answer analytics*</a:t>
            </a:r>
          </a:p>
          <a:p>
            <a:pPr marL="342900">
              <a:spcBef>
                <a:spcPts val="0"/>
              </a:spcBef>
              <a:spcAft>
                <a:spcPts val="600"/>
              </a:spcAft>
              <a:buSzPct val="100000"/>
              <a:buFont typeface="Arial" panose="020B0604020202020204" pitchFamily="34" charset="0"/>
              <a:buChar char="•"/>
            </a:pPr>
            <a:r>
              <a:rPr lang="en-US" sz="1600">
                <a:cs typeface="Segoe UI"/>
              </a:rPr>
              <a:t>Network analytics*</a:t>
            </a:r>
          </a:p>
          <a:p>
            <a:pPr marL="342900">
              <a:spcBef>
                <a:spcPts val="0"/>
              </a:spcBef>
              <a:spcAft>
                <a:spcPts val="600"/>
              </a:spcAft>
              <a:buSzPct val="100000"/>
              <a:buFont typeface="Arial" panose="020B0604020202020204" pitchFamily="34" charset="0"/>
              <a:buChar char="•"/>
            </a:pPr>
            <a:r>
              <a:rPr lang="en-US" sz="1600">
                <a:cs typeface="Segoe UI"/>
              </a:rPr>
              <a:t>Advanced conversation analytics*</a:t>
            </a:r>
            <a:endParaRPr lang="en-US" sz="1600"/>
          </a:p>
          <a:p>
            <a:pPr marL="342900">
              <a:spcAft>
                <a:spcPts val="600"/>
              </a:spcAft>
              <a:buSzPct val="100000"/>
              <a:buFont typeface="Arial" panose="020B0604020202020204" pitchFamily="34" charset="0"/>
              <a:buChar char="•"/>
            </a:pPr>
            <a:r>
              <a:rPr lang="en-US" sz="1600">
                <a:cs typeface="Segoe UI"/>
              </a:rPr>
              <a:t>Advanced community analytics*</a:t>
            </a:r>
          </a:p>
          <a:p>
            <a:pPr marL="342900">
              <a:spcAft>
                <a:spcPts val="2400"/>
              </a:spcAft>
              <a:buSzPct val="100000"/>
              <a:buFont typeface="Arial" panose="020B0604020202020204" pitchFamily="34" charset="0"/>
              <a:buChar char="•"/>
            </a:pPr>
            <a:r>
              <a:rPr lang="en-US" sz="1600">
                <a:cs typeface="Segoe UI"/>
              </a:rPr>
              <a:t>Global Answers analytics* </a:t>
            </a:r>
          </a:p>
          <a:p>
            <a:pPr marL="0" indent="0">
              <a:spcBef>
                <a:spcPts val="0"/>
              </a:spcBef>
              <a:spcAft>
                <a:spcPts val="2400"/>
              </a:spcAft>
              <a:buNone/>
            </a:pPr>
            <a:endParaRPr lang="en-US" sz="1600">
              <a:latin typeface="Segoe UI"/>
              <a:cs typeface="Segoe UI"/>
            </a:endParaRPr>
          </a:p>
        </p:txBody>
      </p:sp>
      <p:pic>
        <p:nvPicPr>
          <p:cNvPr id="11" name="Picture 11" descr="A person leaning over a counter">
            <a:extLst>
              <a:ext uri="{FF2B5EF4-FFF2-40B4-BE49-F238E27FC236}">
                <a16:creationId xmlns:a16="http://schemas.microsoft.com/office/drawing/2014/main" id="{336D756B-31B9-F865-42F8-BF4960EDA525}"/>
              </a:ext>
            </a:extLst>
          </p:cNvPr>
          <p:cNvPicPr>
            <a:picLocks noGrp="1" noChangeAspect="1"/>
          </p:cNvPicPr>
          <p:nvPr>
            <p:ph type="pic" sz="quarter" idx="13"/>
          </p:nvPr>
        </p:nvPicPr>
        <p:blipFill rotWithShape="1">
          <a:blip r:embed="rId3"/>
          <a:srcRect l="15050" r="15050"/>
          <a:stretch/>
        </p:blipFill>
        <p:spPr/>
      </p:pic>
      <p:sp>
        <p:nvSpPr>
          <p:cNvPr id="4" name="TextBox 3">
            <a:extLst>
              <a:ext uri="{FF2B5EF4-FFF2-40B4-BE49-F238E27FC236}">
                <a16:creationId xmlns:a16="http://schemas.microsoft.com/office/drawing/2014/main" id="{05E0499F-89CF-D046-DE80-45564F98600F}"/>
              </a:ext>
            </a:extLst>
          </p:cNvPr>
          <p:cNvSpPr txBox="1"/>
          <p:nvPr/>
        </p:nvSpPr>
        <p:spPr>
          <a:xfrm>
            <a:off x="498658" y="6410174"/>
            <a:ext cx="8552234" cy="307777"/>
          </a:xfrm>
          <a:prstGeom prst="rect">
            <a:avLst/>
          </a:prstGeom>
          <a:noFill/>
        </p:spPr>
        <p:txBody>
          <a:bodyPr wrap="square" lIns="91440" tIns="45720" rIns="91440" bIns="45720" anchor="t">
            <a:spAutoFit/>
          </a:bodyPr>
          <a:lstStyle/>
          <a:p>
            <a:r>
              <a:rPr lang="en-US" sz="1400"/>
              <a:t>*Requires </a:t>
            </a:r>
            <a:r>
              <a:rPr lang="en-US" sz="1400">
                <a:hlinkClick r:id="rId4"/>
              </a:rPr>
              <a:t>Viva Suite or Viva Employee Communications and Communities license</a:t>
            </a:r>
            <a:endParaRPr lang="en-US" sz="1400"/>
          </a:p>
        </p:txBody>
      </p:sp>
    </p:spTree>
    <p:extLst>
      <p:ext uri="{BB962C8B-B14F-4D97-AF65-F5344CB8AC3E}">
        <p14:creationId xmlns:p14="http://schemas.microsoft.com/office/powerpoint/2010/main" val="1549974108"/>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AD0BC-B1B2-B442-9EA2-9B58EFAE422B}"/>
              </a:ext>
            </a:extLst>
          </p:cNvPr>
          <p:cNvSpPr>
            <a:spLocks noGrp="1"/>
          </p:cNvSpPr>
          <p:nvPr>
            <p:ph type="title"/>
          </p:nvPr>
        </p:nvSpPr>
        <p:spPr>
          <a:xfrm>
            <a:off x="584201" y="457200"/>
            <a:ext cx="4879194" cy="1107996"/>
          </a:xfrm>
        </p:spPr>
        <p:txBody>
          <a:bodyPr wrap="square">
            <a:spAutoFit/>
          </a:bodyPr>
          <a:lstStyle/>
          <a:p>
            <a:r>
              <a:rPr lang="en-US"/>
              <a:t>Advanced Conversation insights</a:t>
            </a:r>
          </a:p>
        </p:txBody>
      </p:sp>
      <p:sp>
        <p:nvSpPr>
          <p:cNvPr id="4" name="Text Placeholder 3">
            <a:extLst>
              <a:ext uri="{FF2B5EF4-FFF2-40B4-BE49-F238E27FC236}">
                <a16:creationId xmlns:a16="http://schemas.microsoft.com/office/drawing/2014/main" id="{F342BED0-F896-7C53-E5EA-C68FCD35FA0F}"/>
              </a:ext>
            </a:extLst>
          </p:cNvPr>
          <p:cNvSpPr>
            <a:spLocks noGrp="1"/>
          </p:cNvSpPr>
          <p:nvPr>
            <p:ph type="body" sz="quarter" idx="10"/>
          </p:nvPr>
        </p:nvSpPr>
        <p:spPr>
          <a:xfrm>
            <a:off x="584200" y="1609495"/>
            <a:ext cx="4879195" cy="4154984"/>
          </a:xfrm>
        </p:spPr>
        <p:txBody>
          <a:bodyPr/>
          <a:lstStyle/>
          <a:p>
            <a:r>
              <a:rPr lang="en-US">
                <a:solidFill>
                  <a:schemeClr val="accent1"/>
                </a:solidFill>
                <a:latin typeface="+mj-lt"/>
              </a:rPr>
              <a:t>Measure reach</a:t>
            </a:r>
          </a:p>
          <a:p>
            <a:r>
              <a:rPr lang="en-US"/>
              <a:t>Go beyond the base level conversation insights for more detailed information.</a:t>
            </a:r>
          </a:p>
          <a:p>
            <a:r>
              <a:rPr lang="en-US">
                <a:solidFill>
                  <a:schemeClr val="accent1"/>
                </a:solidFill>
                <a:latin typeface="+mj-lt"/>
              </a:rPr>
              <a:t>Activities by platform</a:t>
            </a:r>
          </a:p>
          <a:p>
            <a:r>
              <a:rPr lang="en-US"/>
              <a:t>When each conversation was posted and how many people engaged with it via web, mobile, Outlook, Teams, and more.</a:t>
            </a:r>
          </a:p>
          <a:p>
            <a:r>
              <a:rPr lang="en-US">
                <a:solidFill>
                  <a:schemeClr val="accent1"/>
                </a:solidFill>
                <a:latin typeface="+mj-lt"/>
              </a:rPr>
              <a:t>Thread level sentiment</a:t>
            </a:r>
          </a:p>
          <a:p>
            <a:r>
              <a:rPr lang="en-US"/>
              <a:t>Now you can see what the sentiment is for a specific thread and detect any themes emerging from that thread.</a:t>
            </a:r>
          </a:p>
        </p:txBody>
      </p:sp>
      <p:sp>
        <p:nvSpPr>
          <p:cNvPr id="5" name="Text Placeholder 1">
            <a:extLst>
              <a:ext uri="{FF2B5EF4-FFF2-40B4-BE49-F238E27FC236}">
                <a16:creationId xmlns:a16="http://schemas.microsoft.com/office/drawing/2014/main" id="{3F7E94D8-4749-D62D-F7E0-51280523958F}"/>
              </a:ext>
            </a:extLst>
          </p:cNvPr>
          <p:cNvSpPr txBox="1">
            <a:spLocks/>
          </p:cNvSpPr>
          <p:nvPr/>
        </p:nvSpPr>
        <p:spPr>
          <a:xfrm>
            <a:off x="571498" y="6091241"/>
            <a:ext cx="4891897" cy="215444"/>
          </a:xfrm>
          <a:prstGeom prst="rect">
            <a:avLst/>
          </a:prstGeom>
        </p:spPr>
        <p:txBody>
          <a:bodyPr vert="horz" wrap="square" lIns="0" tIns="0" rIns="0" bIns="0" rtlCol="0" anchor="ctr" anchorCtr="0">
            <a:spAutoFit/>
          </a:bodyPr>
          <a:lstStyle>
            <a:lvl1pPr marL="0" marR="0" indent="0" algn="l" defTabSz="932742" rtl="0" eaLnBrk="1" fontAlgn="auto" latinLnBrk="0" hangingPunct="1">
              <a:lnSpc>
                <a:spcPct val="100000"/>
              </a:lnSpc>
              <a:spcBef>
                <a:spcPts val="12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Segoe UI" panose="020B0502040204020203" pitchFamily="34" charset="0"/>
              </a:defRPr>
            </a:lvl1pPr>
            <a:lvl2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2pPr>
            <a:lvl3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1200"/>
              </a:spcBef>
              <a:spcAft>
                <a:spcPts val="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rgbClr val="000000"/>
                </a:solidFill>
                <a:effectLst/>
                <a:uLnTx/>
                <a:uFillTx/>
                <a:latin typeface="Aptos"/>
                <a:ea typeface="+mn-ea"/>
                <a:cs typeface="Segoe UI" panose="020B0502040204020203" pitchFamily="34" charset="0"/>
              </a:rPr>
              <a:t>Conversation insights for community posts &amp; announcements</a:t>
            </a:r>
          </a:p>
        </p:txBody>
      </p:sp>
      <p:pic>
        <p:nvPicPr>
          <p:cNvPr id="6" name="Picture 9">
            <a:extLst>
              <a:ext uri="{FF2B5EF4-FFF2-40B4-BE49-F238E27FC236}">
                <a16:creationId xmlns:a16="http://schemas.microsoft.com/office/drawing/2014/main" id="{3D16A843-8427-DC01-1297-9FAAFC539D2D}"/>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296328" y="6087464"/>
            <a:ext cx="203210" cy="203210"/>
          </a:xfrm>
          <a:prstGeom prst="rect">
            <a:avLst/>
          </a:prstGeom>
        </p:spPr>
      </p:pic>
      <p:sp>
        <p:nvSpPr>
          <p:cNvPr id="9" name="Text Placeholder 1">
            <a:extLst>
              <a:ext uri="{FF2B5EF4-FFF2-40B4-BE49-F238E27FC236}">
                <a16:creationId xmlns:a16="http://schemas.microsoft.com/office/drawing/2014/main" id="{3DB286E7-91B9-6AFB-DD04-94CFFA694814}"/>
              </a:ext>
            </a:extLst>
          </p:cNvPr>
          <p:cNvSpPr txBox="1">
            <a:spLocks/>
          </p:cNvSpPr>
          <p:nvPr/>
        </p:nvSpPr>
        <p:spPr>
          <a:xfrm>
            <a:off x="571499" y="6350984"/>
            <a:ext cx="4483101" cy="215444"/>
          </a:xfrm>
          <a:prstGeom prst="rect">
            <a:avLst/>
          </a:prstGeom>
        </p:spPr>
        <p:txBody>
          <a:bodyPr vert="horz" wrap="square" lIns="0" tIns="0" rIns="0" bIns="0" rtlCol="0" anchor="ctr" anchorCtr="0">
            <a:spAutoFit/>
          </a:bodyPr>
          <a:lstStyle>
            <a:lvl1pPr marL="0" marR="0" indent="0" algn="l" defTabSz="932742" rtl="0" eaLnBrk="1" fontAlgn="auto" latinLnBrk="0" hangingPunct="1">
              <a:lnSpc>
                <a:spcPct val="100000"/>
              </a:lnSpc>
              <a:spcBef>
                <a:spcPts val="12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Segoe UI" panose="020B0502040204020203" pitchFamily="34" charset="0"/>
              </a:defRPr>
            </a:lvl1pPr>
            <a:lvl2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2pPr>
            <a:lvl3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1200"/>
              </a:spcBef>
              <a:spcAft>
                <a:spcPts val="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rgbClr val="000000"/>
                </a:solidFill>
                <a:effectLst/>
                <a:uLnTx/>
                <a:uFillTx/>
                <a:latin typeface="Aptos"/>
                <a:ea typeface="+mn-ea"/>
                <a:cs typeface="Segoe UI" panose="020B0502040204020203" pitchFamily="34" charset="0"/>
              </a:rPr>
              <a:t>Conversation insights for storyline + advanced analytics</a:t>
            </a:r>
          </a:p>
        </p:txBody>
      </p:sp>
      <p:pic>
        <p:nvPicPr>
          <p:cNvPr id="10" name="Picture 9">
            <a:extLst>
              <a:ext uri="{FF2B5EF4-FFF2-40B4-BE49-F238E27FC236}">
                <a16:creationId xmlns:a16="http://schemas.microsoft.com/office/drawing/2014/main" id="{09EA32B9-689A-1B25-CAF8-72226CBE5F9A}"/>
              </a:ext>
            </a:extLst>
          </p:cNvPr>
          <p:cNvPicPr>
            <a:picLocks noChangeAspect="1"/>
          </p:cNvPicPr>
          <p:nvPr/>
        </p:nvPicPr>
        <p:blipFill>
          <a:blip r:embed="rId5"/>
          <a:stretch>
            <a:fillRect/>
          </a:stretch>
        </p:blipFill>
        <p:spPr>
          <a:xfrm>
            <a:off x="296328" y="6347207"/>
            <a:ext cx="203210" cy="203210"/>
          </a:xfrm>
          <a:prstGeom prst="rect">
            <a:avLst/>
          </a:prstGeom>
        </p:spPr>
      </p:pic>
      <p:grpSp>
        <p:nvGrpSpPr>
          <p:cNvPr id="14" name="Group 13">
            <a:extLst>
              <a:ext uri="{FF2B5EF4-FFF2-40B4-BE49-F238E27FC236}">
                <a16:creationId xmlns:a16="http://schemas.microsoft.com/office/drawing/2014/main" id="{89FEBCD5-2648-9EB1-8B16-E6D0828F30C2}"/>
              </a:ext>
            </a:extLst>
          </p:cNvPr>
          <p:cNvGrpSpPr/>
          <p:nvPr/>
        </p:nvGrpSpPr>
        <p:grpSpPr>
          <a:xfrm>
            <a:off x="6441269" y="296863"/>
            <a:ext cx="5168119" cy="6216023"/>
            <a:chOff x="5800340" y="0"/>
            <a:chExt cx="6096385" cy="7332506"/>
          </a:xfrm>
          <a:effectLst>
            <a:outerShdw blurRad="50800" dist="38100" dir="2700000" algn="tl" rotWithShape="0">
              <a:prstClr val="black">
                <a:alpha val="40000"/>
              </a:prstClr>
            </a:outerShdw>
          </a:effectLst>
        </p:grpSpPr>
        <p:pic>
          <p:nvPicPr>
            <p:cNvPr id="13" name="Picture 12">
              <a:extLst>
                <a:ext uri="{FF2B5EF4-FFF2-40B4-BE49-F238E27FC236}">
                  <a16:creationId xmlns:a16="http://schemas.microsoft.com/office/drawing/2014/main" id="{6CCF0F3D-7A1C-366B-C87B-08F4009688E0}"/>
                </a:ext>
              </a:extLst>
            </p:cNvPr>
            <p:cNvPicPr>
              <a:picLocks noChangeAspect="1"/>
            </p:cNvPicPr>
            <p:nvPr/>
          </p:nvPicPr>
          <p:blipFill>
            <a:blip r:embed="rId6"/>
            <a:stretch>
              <a:fillRect/>
            </a:stretch>
          </p:blipFill>
          <p:spPr>
            <a:xfrm>
              <a:off x="5800340" y="0"/>
              <a:ext cx="6096385" cy="3810000"/>
            </a:xfrm>
            <a:prstGeom prst="rect">
              <a:avLst/>
            </a:prstGeom>
          </p:spPr>
        </p:pic>
        <p:pic>
          <p:nvPicPr>
            <p:cNvPr id="8" name="Picture 7">
              <a:extLst>
                <a:ext uri="{FF2B5EF4-FFF2-40B4-BE49-F238E27FC236}">
                  <a16:creationId xmlns:a16="http://schemas.microsoft.com/office/drawing/2014/main" id="{FC0D5245-39D5-B924-CFB9-2990AD84F7D6}"/>
                </a:ext>
              </a:extLst>
            </p:cNvPr>
            <p:cNvPicPr>
              <a:picLocks noChangeAspect="1"/>
            </p:cNvPicPr>
            <p:nvPr/>
          </p:nvPicPr>
          <p:blipFill>
            <a:blip r:embed="rId7"/>
            <a:stretch>
              <a:fillRect/>
            </a:stretch>
          </p:blipFill>
          <p:spPr>
            <a:xfrm>
              <a:off x="7613649" y="3733800"/>
              <a:ext cx="4283075" cy="3598706"/>
            </a:xfrm>
            <a:prstGeom prst="rect">
              <a:avLst/>
            </a:prstGeom>
          </p:spPr>
        </p:pic>
      </p:grpSp>
      <p:sp>
        <p:nvSpPr>
          <p:cNvPr id="15" name="Rectangle: Rounded Corners 14">
            <a:extLst>
              <a:ext uri="{FF2B5EF4-FFF2-40B4-BE49-F238E27FC236}">
                <a16:creationId xmlns:a16="http://schemas.microsoft.com/office/drawing/2014/main" id="{22C39949-14C3-1D27-1831-1B491EB8D6BC}"/>
              </a:ext>
            </a:extLst>
          </p:cNvPr>
          <p:cNvSpPr/>
          <p:nvPr/>
        </p:nvSpPr>
        <p:spPr bwMode="auto">
          <a:xfrm>
            <a:off x="5903909" y="1911798"/>
            <a:ext cx="2087262" cy="555569"/>
          </a:xfrm>
          <a:prstGeom prst="roundRect">
            <a:avLst>
              <a:gd name="adj" fmla="val 46454"/>
            </a:avLst>
          </a:prstGeom>
          <a:solidFill>
            <a:srgbClr val="FFFFFF"/>
          </a:solidFill>
          <a:ln w="38100" cap="flat" cmpd="sng" algn="ctr">
            <a:solidFill>
              <a:srgbClr val="0078D4"/>
            </a:solidFill>
            <a:prstDash val="soli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18288" tIns="18288" rIns="18288" bIns="18288" numCol="1" spcCol="0" rtlCol="0" fromWordArt="0" anchor="ctr" anchorCtr="1" forceAA="0" compatLnSpc="1">
            <a:prstTxWarp prst="textNoShape">
              <a:avLst/>
            </a:prstTxWarp>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81F2C"/>
                </a:solidFill>
                <a:effectLst/>
                <a:uLnTx/>
                <a:uFillTx/>
                <a:latin typeface="Aptos"/>
                <a:ea typeface="Segoe UI" pitchFamily="34" charset="0"/>
                <a:cs typeface="Segoe UI"/>
              </a:rPr>
              <a:t>Understand how people are engaging with your post</a:t>
            </a:r>
            <a:endParaRPr kumimoji="0" lang="en-US" sz="1200" b="0" i="0" u="none" strike="noStrike" kern="1200" cap="none" spc="0" normalizeH="0" baseline="0" noProof="0">
              <a:ln>
                <a:noFill/>
              </a:ln>
              <a:solidFill>
                <a:srgbClr val="081F2C"/>
              </a:solidFill>
              <a:effectLst/>
              <a:uLnTx/>
              <a:uFillTx/>
              <a:latin typeface="Aptos"/>
              <a:ea typeface="Segoe UI" pitchFamily="34" charset="0"/>
              <a:cs typeface="Segoe UI" pitchFamily="34" charset="0"/>
            </a:endParaRPr>
          </a:p>
        </p:txBody>
      </p:sp>
      <p:sp>
        <p:nvSpPr>
          <p:cNvPr id="16" name="Rectangle: Rounded Corners 15">
            <a:extLst>
              <a:ext uri="{FF2B5EF4-FFF2-40B4-BE49-F238E27FC236}">
                <a16:creationId xmlns:a16="http://schemas.microsoft.com/office/drawing/2014/main" id="{62657868-408F-2DDF-6AF6-5ABB05F7472E}"/>
              </a:ext>
            </a:extLst>
          </p:cNvPr>
          <p:cNvSpPr/>
          <p:nvPr/>
        </p:nvSpPr>
        <p:spPr bwMode="auto">
          <a:xfrm>
            <a:off x="5903910" y="5275862"/>
            <a:ext cx="2074566" cy="555569"/>
          </a:xfrm>
          <a:prstGeom prst="roundRect">
            <a:avLst>
              <a:gd name="adj" fmla="val 46454"/>
            </a:avLst>
          </a:prstGeom>
          <a:solidFill>
            <a:srgbClr val="FFFFFF"/>
          </a:solidFill>
          <a:ln w="38100" cap="flat" cmpd="sng" algn="ctr">
            <a:solidFill>
              <a:srgbClr val="0078D4"/>
            </a:solidFill>
            <a:prstDash val="soli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18288" tIns="18288" rIns="18288" bIns="18288" numCol="1" spcCol="0" rtlCol="0" fromWordArt="0" anchor="ctr" anchorCtr="1" forceAA="0" compatLnSpc="1">
            <a:prstTxWarp prst="textNoShape">
              <a:avLst/>
            </a:prstTxWarp>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81F2C"/>
                </a:solidFill>
                <a:effectLst/>
                <a:uLnTx/>
                <a:uFillTx/>
                <a:latin typeface="Aptos"/>
                <a:ea typeface="Segoe UI" pitchFamily="34" charset="0"/>
                <a:cs typeface="Segoe UI" pitchFamily="34" charset="0"/>
              </a:rPr>
              <a:t>Gauge sentiment in </a:t>
            </a:r>
            <a:br>
              <a:rPr kumimoji="0" lang="en-US" sz="1200" b="0" i="0" u="none" strike="noStrike" kern="1200" cap="none" spc="0" normalizeH="0" baseline="0" noProof="0">
                <a:ln>
                  <a:noFill/>
                </a:ln>
                <a:solidFill>
                  <a:srgbClr val="081F2C"/>
                </a:solidFill>
                <a:effectLst/>
                <a:uLnTx/>
                <a:uFillTx/>
                <a:latin typeface="Aptos"/>
                <a:ea typeface="Segoe UI" pitchFamily="34" charset="0"/>
                <a:cs typeface="Segoe UI" pitchFamily="34" charset="0"/>
              </a:rPr>
            </a:br>
            <a:r>
              <a:rPr kumimoji="0" lang="en-US" sz="1200" b="0" i="0" u="none" strike="noStrike" kern="1200" cap="none" spc="0" normalizeH="0" baseline="0" noProof="0">
                <a:ln>
                  <a:noFill/>
                </a:ln>
                <a:solidFill>
                  <a:srgbClr val="081F2C"/>
                </a:solidFill>
                <a:effectLst/>
                <a:uLnTx/>
                <a:uFillTx/>
                <a:latin typeface="Aptos"/>
                <a:ea typeface="Segoe UI" pitchFamily="34" charset="0"/>
                <a:cs typeface="Segoe UI" pitchFamily="34" charset="0"/>
              </a:rPr>
              <a:t>replies and reactions</a:t>
            </a:r>
          </a:p>
        </p:txBody>
      </p:sp>
      <p:sp>
        <p:nvSpPr>
          <p:cNvPr id="17" name="Rectangle: Rounded Corners 16">
            <a:extLst>
              <a:ext uri="{FF2B5EF4-FFF2-40B4-BE49-F238E27FC236}">
                <a16:creationId xmlns:a16="http://schemas.microsoft.com/office/drawing/2014/main" id="{7DA3EB82-6420-DD9A-3980-A25E3182AC79}"/>
              </a:ext>
            </a:extLst>
          </p:cNvPr>
          <p:cNvSpPr/>
          <p:nvPr/>
        </p:nvSpPr>
        <p:spPr bwMode="auto">
          <a:xfrm>
            <a:off x="10125718" y="3159098"/>
            <a:ext cx="1889597" cy="303038"/>
          </a:xfrm>
          <a:prstGeom prst="roundRect">
            <a:avLst>
              <a:gd name="adj" fmla="val 46454"/>
            </a:avLst>
          </a:prstGeom>
          <a:solidFill>
            <a:srgbClr val="FFFFFF"/>
          </a:solidFill>
          <a:ln w="38100" cap="flat" cmpd="sng" algn="ctr">
            <a:solidFill>
              <a:srgbClr val="0078D4"/>
            </a:solidFill>
            <a:prstDash val="soli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18288" tIns="18288" rIns="18288" bIns="18288" numCol="1" spcCol="0" rtlCol="0" fromWordArt="0" anchor="ctr" anchorCtr="1" forceAA="0" compatLnSpc="1">
            <a:prstTxWarp prst="textNoShape">
              <a:avLst/>
            </a:prstTxWarp>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81F2C"/>
                </a:solidFill>
                <a:effectLst/>
                <a:uLnTx/>
                <a:uFillTx/>
                <a:latin typeface="Aptos"/>
                <a:ea typeface="Segoe UI" pitchFamily="34" charset="0"/>
                <a:cs typeface="Segoe UI"/>
              </a:rPr>
              <a:t>View activity per channel</a:t>
            </a:r>
            <a:endParaRPr kumimoji="0" lang="en-US" sz="1200" b="0" i="0" u="none" strike="noStrike" kern="1200" cap="none" spc="0" normalizeH="0" baseline="0" noProof="0">
              <a:ln>
                <a:noFill/>
              </a:ln>
              <a:solidFill>
                <a:srgbClr val="081F2C"/>
              </a:solidFill>
              <a:effectLst/>
              <a:uLnTx/>
              <a:uFillTx/>
              <a:latin typeface="Aptos"/>
              <a:ea typeface="Segoe UI" pitchFamily="34" charset="0"/>
              <a:cs typeface="Segoe UI" pitchFamily="34" charset="0"/>
            </a:endParaRPr>
          </a:p>
        </p:txBody>
      </p:sp>
    </p:spTree>
    <p:extLst>
      <p:ext uri="{BB962C8B-B14F-4D97-AF65-F5344CB8AC3E}">
        <p14:creationId xmlns:p14="http://schemas.microsoft.com/office/powerpoint/2010/main" val="12194681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5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25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Graphical user interface&#10;&#10;Description automatically generated">
            <a:extLst>
              <a:ext uri="{FF2B5EF4-FFF2-40B4-BE49-F238E27FC236}">
                <a16:creationId xmlns:a16="http://schemas.microsoft.com/office/drawing/2014/main" id="{6B0C7FB7-D95D-74C9-9E3B-A9AA02F057F9}"/>
              </a:ext>
            </a:extLst>
          </p:cNvPr>
          <p:cNvPicPr>
            <a:picLocks noChangeAspect="1"/>
          </p:cNvPicPr>
          <p:nvPr/>
        </p:nvPicPr>
        <p:blipFill>
          <a:blip r:embed="rId3"/>
          <a:stretch>
            <a:fillRect/>
          </a:stretch>
        </p:blipFill>
        <p:spPr>
          <a:xfrm>
            <a:off x="3690258" y="810416"/>
            <a:ext cx="8860972" cy="5879423"/>
          </a:xfrm>
          <a:prstGeom prst="rect">
            <a:avLst/>
          </a:prstGeom>
        </p:spPr>
      </p:pic>
      <p:sp>
        <p:nvSpPr>
          <p:cNvPr id="2" name="Title 1">
            <a:extLst>
              <a:ext uri="{FF2B5EF4-FFF2-40B4-BE49-F238E27FC236}">
                <a16:creationId xmlns:a16="http://schemas.microsoft.com/office/drawing/2014/main" id="{766E27C9-466F-835A-302C-B79AFF994453}"/>
              </a:ext>
            </a:extLst>
          </p:cNvPr>
          <p:cNvSpPr>
            <a:spLocks noGrp="1"/>
          </p:cNvSpPr>
          <p:nvPr>
            <p:ph type="title"/>
          </p:nvPr>
        </p:nvSpPr>
        <p:spPr>
          <a:xfrm>
            <a:off x="164596" y="911030"/>
            <a:ext cx="4251235" cy="984885"/>
          </a:xfrm>
        </p:spPr>
        <p:txBody>
          <a:bodyPr/>
          <a:lstStyle/>
          <a:p>
            <a:r>
              <a:rPr lang="en-US" sz="3200">
                <a:cs typeface="Segoe UI"/>
              </a:rPr>
              <a:t>Personal analytics </a:t>
            </a:r>
            <a:br>
              <a:rPr lang="en-US" sz="3200">
                <a:cs typeface="Segoe UI"/>
              </a:rPr>
            </a:br>
            <a:r>
              <a:rPr lang="en-US" sz="3200">
                <a:cs typeface="Segoe UI"/>
              </a:rPr>
              <a:t>for employees</a:t>
            </a:r>
            <a:endParaRPr lang="en-US" sz="3200"/>
          </a:p>
        </p:txBody>
      </p:sp>
      <p:sp>
        <p:nvSpPr>
          <p:cNvPr id="13" name="Text Placeholder 3">
            <a:extLst>
              <a:ext uri="{FF2B5EF4-FFF2-40B4-BE49-F238E27FC236}">
                <a16:creationId xmlns:a16="http://schemas.microsoft.com/office/drawing/2014/main" id="{E196EE0D-1AEE-3123-FE12-890FC5151B91}"/>
              </a:ext>
            </a:extLst>
          </p:cNvPr>
          <p:cNvSpPr>
            <a:spLocks noGrp="1"/>
          </p:cNvSpPr>
          <p:nvPr>
            <p:ph type="body" sz="quarter" idx="10"/>
          </p:nvPr>
        </p:nvSpPr>
        <p:spPr>
          <a:xfrm>
            <a:off x="343872" y="1977160"/>
            <a:ext cx="2948604" cy="2443746"/>
          </a:xfrm>
        </p:spPr>
        <p:txBody>
          <a:bodyPr vert="horz" wrap="square" lIns="0" tIns="0" rIns="0" bIns="0" rtlCol="0" anchor="t">
            <a:spAutoFit/>
          </a:bodyPr>
          <a:lstStyle/>
          <a:p>
            <a:pPr>
              <a:spcAft>
                <a:spcPts val="1200"/>
              </a:spcAft>
            </a:pPr>
            <a:r>
              <a:rPr lang="en-US" sz="1600">
                <a:latin typeface="Segoe UI"/>
                <a:cs typeface="Segoe UI"/>
              </a:rPr>
              <a:t>Understand the engagement you’re creating in Viva Engage including: </a:t>
            </a:r>
          </a:p>
          <a:p>
            <a:pPr marL="171450" indent="-171450">
              <a:spcBef>
                <a:spcPts val="0"/>
              </a:spcBef>
              <a:buFont typeface="Arial" panose="020B0604020202020204" pitchFamily="34" charset="0"/>
              <a:buChar char="•"/>
            </a:pPr>
            <a:r>
              <a:rPr lang="en-US" sz="1200">
                <a:latin typeface="Segoe UI"/>
                <a:cs typeface="Segoe UI"/>
              </a:rPr>
              <a:t>Reach</a:t>
            </a:r>
          </a:p>
          <a:p>
            <a:pPr marL="171450" indent="-171450">
              <a:spcBef>
                <a:spcPts val="0"/>
              </a:spcBef>
              <a:buFont typeface="Arial" panose="020B0604020202020204" pitchFamily="34" charset="0"/>
              <a:buChar char="•"/>
            </a:pPr>
            <a:r>
              <a:rPr lang="en-US" sz="1200">
                <a:latin typeface="Segoe UI"/>
                <a:cs typeface="Segoe UI"/>
              </a:rPr>
              <a:t>Replies</a:t>
            </a:r>
          </a:p>
          <a:p>
            <a:pPr marL="171450" indent="-171450">
              <a:spcBef>
                <a:spcPts val="0"/>
              </a:spcBef>
              <a:buFont typeface="Arial" panose="020B0604020202020204" pitchFamily="34" charset="0"/>
              <a:buChar char="•"/>
            </a:pPr>
            <a:r>
              <a:rPr lang="en-US" sz="1200">
                <a:latin typeface="Segoe UI"/>
                <a:cs typeface="Segoe UI"/>
              </a:rPr>
              <a:t>Followers</a:t>
            </a:r>
          </a:p>
          <a:p>
            <a:pPr marL="171450" indent="-171450">
              <a:spcBef>
                <a:spcPts val="0"/>
              </a:spcBef>
              <a:buFont typeface="Arial" panose="020B0604020202020204" pitchFamily="34" charset="0"/>
              <a:buChar char="•"/>
            </a:pPr>
            <a:r>
              <a:rPr lang="en-US" sz="1200">
                <a:latin typeface="Segoe UI"/>
                <a:cs typeface="Segoe UI"/>
              </a:rPr>
              <a:t>Total Viewers of your posts</a:t>
            </a:r>
          </a:p>
          <a:p>
            <a:pPr marL="171450" indent="-171450">
              <a:spcBef>
                <a:spcPts val="0"/>
              </a:spcBef>
              <a:buFont typeface="Arial" panose="020B0604020202020204" pitchFamily="34" charset="0"/>
              <a:buChar char="•"/>
            </a:pPr>
            <a:r>
              <a:rPr lang="en-US" sz="1200">
                <a:latin typeface="Segoe UI"/>
                <a:cs typeface="Segoe UI"/>
              </a:rPr>
              <a:t>Percentage of followers engaging</a:t>
            </a:r>
          </a:p>
          <a:p>
            <a:pPr marL="171450" indent="-171450">
              <a:buFont typeface="Arial" panose="020B0604020202020204" pitchFamily="34" charset="0"/>
              <a:buChar char="•"/>
            </a:pPr>
            <a:r>
              <a:rPr lang="en-US" sz="1200">
                <a:solidFill>
                  <a:srgbClr val="242424"/>
                </a:solidFill>
                <a:latin typeface="Segoe UI"/>
                <a:cs typeface="Segoe UI"/>
              </a:rPr>
              <a:t>Percent of viewers who are engaging with posts</a:t>
            </a:r>
          </a:p>
          <a:p>
            <a:pPr marL="171450" indent="-171450">
              <a:buFont typeface="Arial" panose="020B0604020202020204" pitchFamily="34" charset="0"/>
              <a:buChar char="•"/>
            </a:pPr>
            <a:r>
              <a:rPr lang="en-US" sz="1200">
                <a:solidFill>
                  <a:srgbClr val="242424"/>
                </a:solidFill>
                <a:latin typeface="Segoe UI"/>
                <a:cs typeface="Segoe UI"/>
              </a:rPr>
              <a:t>Number of people you’ve replied to</a:t>
            </a:r>
          </a:p>
        </p:txBody>
      </p:sp>
      <p:sp>
        <p:nvSpPr>
          <p:cNvPr id="3" name="Rectangle: Rounded Corners 2">
            <a:extLst>
              <a:ext uri="{FF2B5EF4-FFF2-40B4-BE49-F238E27FC236}">
                <a16:creationId xmlns:a16="http://schemas.microsoft.com/office/drawing/2014/main" id="{3B41ABB2-CD70-1E32-9541-ED8FC7FD2E98}"/>
              </a:ext>
            </a:extLst>
          </p:cNvPr>
          <p:cNvSpPr/>
          <p:nvPr/>
        </p:nvSpPr>
        <p:spPr bwMode="auto">
          <a:xfrm>
            <a:off x="4243251" y="4982504"/>
            <a:ext cx="2603864" cy="859304"/>
          </a:xfrm>
          <a:prstGeom prst="roundRect">
            <a:avLst>
              <a:gd name="adj" fmla="val 46454"/>
            </a:avLst>
          </a:prstGeom>
          <a:solidFill>
            <a:srgbClr val="FFFFFF"/>
          </a:solidFill>
          <a:ln w="38100">
            <a:solidFill>
              <a:srgbClr val="0078D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112" tIns="0" rIns="134112" bIns="0" numCol="1" spcCol="0" rtlCol="0" fromWordArt="0" anchor="ctr" anchorCtr="0" forceAA="0" compatLnSpc="1">
            <a:prstTxWarp prst="textNoShape">
              <a:avLst/>
            </a:prstTxWarp>
            <a:noAutofit/>
          </a:bodyPr>
          <a:lstStyle/>
          <a:p>
            <a:pPr marL="0" marR="0" lvl="0" indent="0" algn="ctr" defTabSz="1367657" rtl="0" eaLnBrk="1" fontAlgn="base" latinLnBrk="0" hangingPunct="1">
              <a:lnSpc>
                <a:spcPct val="100000"/>
              </a:lnSpc>
              <a:spcBef>
                <a:spcPct val="0"/>
              </a:spcBef>
              <a:spcAft>
                <a:spcPct val="0"/>
              </a:spcAft>
              <a:buClrTx/>
              <a:buSzTx/>
              <a:buFontTx/>
              <a:buNone/>
              <a:tabLst/>
              <a:defRPr/>
            </a:pPr>
            <a:r>
              <a:rPr kumimoji="0" lang="en-US" sz="1613" b="0" i="0" u="none" strike="noStrike" kern="1200" cap="none" spc="0" normalizeH="0" baseline="0" noProof="0">
                <a:ln>
                  <a:noFill/>
                </a:ln>
                <a:solidFill>
                  <a:srgbClr val="081F2C"/>
                </a:solidFill>
                <a:effectLst/>
                <a:uLnTx/>
                <a:uFillTx/>
                <a:latin typeface="Segoe UI"/>
                <a:ea typeface="Segoe UI" pitchFamily="34" charset="0"/>
                <a:cs typeface="Segoe UI" pitchFamily="34" charset="0"/>
              </a:rPr>
              <a:t>Understand the impact and reach of your contributions</a:t>
            </a:r>
          </a:p>
        </p:txBody>
      </p:sp>
      <p:sp>
        <p:nvSpPr>
          <p:cNvPr id="5" name="Rectangle: Rounded Corners 4">
            <a:extLst>
              <a:ext uri="{FF2B5EF4-FFF2-40B4-BE49-F238E27FC236}">
                <a16:creationId xmlns:a16="http://schemas.microsoft.com/office/drawing/2014/main" id="{1B37DEAA-0968-D1CD-6A65-F9C126388CB5}"/>
              </a:ext>
            </a:extLst>
          </p:cNvPr>
          <p:cNvSpPr/>
          <p:nvPr/>
        </p:nvSpPr>
        <p:spPr bwMode="auto">
          <a:xfrm>
            <a:off x="4528457" y="2275114"/>
            <a:ext cx="2198915" cy="435820"/>
          </a:xfrm>
          <a:prstGeom prst="roundRect">
            <a:avLst>
              <a:gd name="adj" fmla="val 46454"/>
            </a:avLst>
          </a:prstGeom>
          <a:solidFill>
            <a:srgbClr val="FFFFFF"/>
          </a:solidFill>
          <a:ln w="38100">
            <a:solidFill>
              <a:srgbClr val="0078D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112" tIns="0" rIns="134112" bIns="0" numCol="1" spcCol="0" rtlCol="0" fromWordArt="0" anchor="ctr" anchorCtr="0" forceAA="0" compatLnSpc="1">
            <a:prstTxWarp prst="textNoShape">
              <a:avLst/>
            </a:prstTxWarp>
            <a:noAutofit/>
          </a:bodyPr>
          <a:lstStyle/>
          <a:p>
            <a:pPr marL="0" marR="0" lvl="0" indent="0" algn="ctr" defTabSz="1367657" rtl="0" eaLnBrk="1" fontAlgn="base" latinLnBrk="0" hangingPunct="1">
              <a:lnSpc>
                <a:spcPct val="100000"/>
              </a:lnSpc>
              <a:spcBef>
                <a:spcPct val="0"/>
              </a:spcBef>
              <a:spcAft>
                <a:spcPct val="0"/>
              </a:spcAft>
              <a:buClrTx/>
              <a:buSzTx/>
              <a:buFontTx/>
              <a:buNone/>
              <a:tabLst/>
              <a:defRPr/>
            </a:pPr>
            <a:r>
              <a:rPr kumimoji="0" lang="en-US" sz="1613" b="0" i="0" u="none" strike="noStrike" kern="1200" cap="none" spc="0" normalizeH="0" baseline="0" noProof="0">
                <a:ln>
                  <a:noFill/>
                </a:ln>
                <a:solidFill>
                  <a:srgbClr val="081F2C"/>
                </a:solidFill>
                <a:effectLst/>
                <a:uLnTx/>
                <a:uFillTx/>
                <a:latin typeface="Segoe UI"/>
                <a:ea typeface="Segoe UI" pitchFamily="34" charset="0"/>
                <a:cs typeface="Segoe UI" pitchFamily="34" charset="0"/>
              </a:rPr>
              <a:t>Filter by date range </a:t>
            </a:r>
          </a:p>
        </p:txBody>
      </p:sp>
      <p:sp>
        <p:nvSpPr>
          <p:cNvPr id="6" name="Rectangle: Rounded Corners 5">
            <a:extLst>
              <a:ext uri="{FF2B5EF4-FFF2-40B4-BE49-F238E27FC236}">
                <a16:creationId xmlns:a16="http://schemas.microsoft.com/office/drawing/2014/main" id="{6A962585-1D96-E7CE-6F27-E2E658828E2D}"/>
              </a:ext>
            </a:extLst>
          </p:cNvPr>
          <p:cNvSpPr/>
          <p:nvPr/>
        </p:nvSpPr>
        <p:spPr bwMode="auto">
          <a:xfrm>
            <a:off x="9607660" y="2210191"/>
            <a:ext cx="2198915" cy="553997"/>
          </a:xfrm>
          <a:prstGeom prst="roundRect">
            <a:avLst>
              <a:gd name="adj" fmla="val 46454"/>
            </a:avLst>
          </a:prstGeom>
          <a:solidFill>
            <a:srgbClr val="FFFFFF"/>
          </a:solidFill>
          <a:ln w="38100">
            <a:solidFill>
              <a:srgbClr val="0078D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112" tIns="0" rIns="134112" bIns="0" numCol="1" spcCol="0" rtlCol="0" fromWordArt="0" anchor="ctr" anchorCtr="0" forceAA="0" compatLnSpc="1">
            <a:prstTxWarp prst="textNoShape">
              <a:avLst/>
            </a:prstTxWarp>
            <a:noAutofit/>
          </a:bodyPr>
          <a:lstStyle/>
          <a:p>
            <a:pPr marL="0" marR="0" lvl="0" indent="0" algn="ctr" defTabSz="1367657" rtl="0" eaLnBrk="1" fontAlgn="base" latinLnBrk="0" hangingPunct="1">
              <a:lnSpc>
                <a:spcPct val="100000"/>
              </a:lnSpc>
              <a:spcBef>
                <a:spcPct val="0"/>
              </a:spcBef>
              <a:spcAft>
                <a:spcPct val="0"/>
              </a:spcAft>
              <a:buClrTx/>
              <a:buSzTx/>
              <a:buFontTx/>
              <a:buNone/>
              <a:tabLst/>
              <a:defRPr/>
            </a:pPr>
            <a:r>
              <a:rPr kumimoji="0" lang="en-US" sz="1613" b="0" i="0" u="none" strike="noStrike" kern="1200" cap="none" spc="0" normalizeH="0" baseline="0" noProof="0">
                <a:ln>
                  <a:noFill/>
                </a:ln>
                <a:solidFill>
                  <a:srgbClr val="081F2C"/>
                </a:solidFill>
                <a:effectLst/>
                <a:uLnTx/>
                <a:uFillTx/>
                <a:latin typeface="Segoe UI"/>
                <a:ea typeface="Segoe UI" pitchFamily="34" charset="0"/>
                <a:cs typeface="Segoe UI" pitchFamily="34" charset="0"/>
              </a:rPr>
              <a:t>Adjust content destination</a:t>
            </a:r>
          </a:p>
        </p:txBody>
      </p:sp>
    </p:spTree>
    <p:extLst>
      <p:ext uri="{BB962C8B-B14F-4D97-AF65-F5344CB8AC3E}">
        <p14:creationId xmlns:p14="http://schemas.microsoft.com/office/powerpoint/2010/main" val="1486827659"/>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F5D39-B8D5-90C1-4DF0-3039D535FBCC}"/>
              </a:ext>
            </a:extLst>
          </p:cNvPr>
          <p:cNvSpPr>
            <a:spLocks noGrp="1"/>
          </p:cNvSpPr>
          <p:nvPr>
            <p:ph type="title"/>
          </p:nvPr>
        </p:nvSpPr>
        <p:spPr>
          <a:xfrm>
            <a:off x="588263" y="321129"/>
            <a:ext cx="11018520" cy="553998"/>
          </a:xfrm>
        </p:spPr>
        <p:txBody>
          <a:bodyPr/>
          <a:lstStyle/>
          <a:p>
            <a:r>
              <a:rPr lang="en-US">
                <a:cs typeface="Segoe UI"/>
              </a:rPr>
              <a:t>Audience and sentiment analysis for leaders</a:t>
            </a:r>
            <a:endParaRPr lang="en-US"/>
          </a:p>
        </p:txBody>
      </p:sp>
      <p:sp>
        <p:nvSpPr>
          <p:cNvPr id="3" name="Text Placeholder 2">
            <a:extLst>
              <a:ext uri="{FF2B5EF4-FFF2-40B4-BE49-F238E27FC236}">
                <a16:creationId xmlns:a16="http://schemas.microsoft.com/office/drawing/2014/main" id="{7D183F5C-470B-94BB-2E63-E3EEC5A4C11A}"/>
              </a:ext>
            </a:extLst>
          </p:cNvPr>
          <p:cNvSpPr>
            <a:spLocks noGrp="1"/>
          </p:cNvSpPr>
          <p:nvPr>
            <p:ph type="body" sz="quarter" idx="4294967295"/>
          </p:nvPr>
        </p:nvSpPr>
        <p:spPr>
          <a:xfrm>
            <a:off x="640668" y="1338290"/>
            <a:ext cx="3507769" cy="3939540"/>
          </a:xfrm>
        </p:spPr>
        <p:txBody>
          <a:bodyPr vert="horz" wrap="square" lIns="0" tIns="0" rIns="0" bIns="0" rtlCol="0" anchor="t">
            <a:spAutoFit/>
          </a:bodyPr>
          <a:lstStyle/>
          <a:p>
            <a:pPr marL="0" indent="0">
              <a:spcBef>
                <a:spcPts val="0"/>
              </a:spcBef>
              <a:spcAft>
                <a:spcPts val="2400"/>
              </a:spcAft>
              <a:buNone/>
            </a:pPr>
            <a:r>
              <a:rPr lang="en-US" sz="1600">
                <a:cs typeface="Segoe UI"/>
              </a:rPr>
              <a:t>Leverage </a:t>
            </a:r>
            <a:r>
              <a:rPr lang="en-US" sz="1600" b="1">
                <a:latin typeface="+mj-lt"/>
                <a:cs typeface="Segoe UI"/>
              </a:rPr>
              <a:t>Microsoft AI </a:t>
            </a:r>
            <a:r>
              <a:rPr lang="en-US" sz="1600">
                <a:cs typeface="Segoe UI"/>
              </a:rPr>
              <a:t>and machine learning to identify themes in your audiences. </a:t>
            </a:r>
            <a:endParaRPr lang="en-US" sz="1600"/>
          </a:p>
          <a:p>
            <a:pPr marL="0" indent="0">
              <a:spcBef>
                <a:spcPts val="0"/>
              </a:spcBef>
              <a:spcAft>
                <a:spcPts val="2400"/>
              </a:spcAft>
              <a:buNone/>
            </a:pPr>
            <a:r>
              <a:rPr lang="en-US" sz="1600">
                <a:cs typeface="Segoe UI"/>
              </a:rPr>
              <a:t>Participate to in key discussions that are driving reactions. </a:t>
            </a:r>
            <a:endParaRPr lang="en-US" sz="1600"/>
          </a:p>
          <a:p>
            <a:pPr marL="0" indent="0">
              <a:spcBef>
                <a:spcPts val="0"/>
              </a:spcBef>
              <a:spcAft>
                <a:spcPts val="2400"/>
              </a:spcAft>
              <a:buNone/>
            </a:pPr>
            <a:r>
              <a:rPr lang="en-US" sz="1600">
                <a:cs typeface="Segoe UI"/>
              </a:rPr>
              <a:t>Identify top themes and top conversations </a:t>
            </a:r>
          </a:p>
          <a:p>
            <a:pPr marL="0" indent="0">
              <a:spcBef>
                <a:spcPts val="0"/>
              </a:spcBef>
              <a:spcAft>
                <a:spcPts val="2400"/>
              </a:spcAft>
              <a:buNone/>
            </a:pPr>
            <a:r>
              <a:rPr lang="en-US" sz="1600">
                <a:cs typeface="Segoe UI"/>
              </a:rPr>
              <a:t>Understand how people are feeling about themes that matter to them.</a:t>
            </a:r>
            <a:endParaRPr lang="en-US" sz="1600"/>
          </a:p>
          <a:p>
            <a:pPr marL="0" indent="0">
              <a:spcBef>
                <a:spcPts val="0"/>
              </a:spcBef>
              <a:spcAft>
                <a:spcPts val="2400"/>
              </a:spcAft>
              <a:buNone/>
            </a:pPr>
            <a:r>
              <a:rPr lang="en-US" sz="1600" b="1">
                <a:cs typeface="Segoe UI"/>
              </a:rPr>
              <a:t>Sentiment analysis can be enabled or disabled by admins. </a:t>
            </a:r>
            <a:endParaRPr lang="en-US" sz="1600" b="1"/>
          </a:p>
        </p:txBody>
      </p:sp>
      <p:pic>
        <p:nvPicPr>
          <p:cNvPr id="4" name="Picture 9" descr="Screenshot of Viva Engage on Teams displaying the Analytics dashboard active on Audience analytics tab.">
            <a:extLst>
              <a:ext uri="{FF2B5EF4-FFF2-40B4-BE49-F238E27FC236}">
                <a16:creationId xmlns:a16="http://schemas.microsoft.com/office/drawing/2014/main" id="{343CE61A-7B50-EFD2-A373-F6F1BAFF80AB}"/>
              </a:ext>
            </a:extLst>
          </p:cNvPr>
          <p:cNvPicPr>
            <a:picLocks noChangeAspect="1"/>
          </p:cNvPicPr>
          <p:nvPr/>
        </p:nvPicPr>
        <p:blipFill>
          <a:blip r:embed="rId3"/>
          <a:stretch>
            <a:fillRect/>
          </a:stretch>
        </p:blipFill>
        <p:spPr>
          <a:xfrm>
            <a:off x="4285549" y="1478038"/>
            <a:ext cx="7811815" cy="4812393"/>
          </a:xfrm>
          <a:prstGeom prst="rect">
            <a:avLst/>
          </a:prstGeom>
          <a:ln>
            <a:no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E1357127-A19A-4536-FB34-93E460813D08}"/>
              </a:ext>
            </a:extLst>
          </p:cNvPr>
          <p:cNvSpPr/>
          <p:nvPr/>
        </p:nvSpPr>
        <p:spPr>
          <a:xfrm>
            <a:off x="506593" y="5837895"/>
            <a:ext cx="3387525" cy="650440"/>
          </a:xfrm>
          <a:prstGeom prst="rect">
            <a:avLst/>
          </a:prstGeom>
          <a:gradFill>
            <a:gsLst>
              <a:gs pos="10000">
                <a:srgbClr val="254252"/>
              </a:gs>
              <a:gs pos="90000">
                <a:srgbClr val="00A389"/>
              </a:gs>
            </a:gsLst>
            <a:lin ang="3600000" scaled="0"/>
          </a:gradFill>
          <a:ln>
            <a:noFill/>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en-US" sz="1200">
                <a:ea typeface="+mn-lt"/>
                <a:cs typeface="+mn-lt"/>
              </a:rPr>
              <a:t>Sentiment analysis automatically surfaces trends across public conversations</a:t>
            </a:r>
            <a:endParaRPr lang="en-US">
              <a:ea typeface="+mn-ea"/>
            </a:endParaRPr>
          </a:p>
        </p:txBody>
      </p:sp>
      <p:sp>
        <p:nvSpPr>
          <p:cNvPr id="8" name="Rectangle: Rounded Corners 7">
            <a:extLst>
              <a:ext uri="{FF2B5EF4-FFF2-40B4-BE49-F238E27FC236}">
                <a16:creationId xmlns:a16="http://schemas.microsoft.com/office/drawing/2014/main" id="{50DA63C8-3615-09E7-F963-500B25F828E7}"/>
              </a:ext>
            </a:extLst>
          </p:cNvPr>
          <p:cNvSpPr/>
          <p:nvPr/>
        </p:nvSpPr>
        <p:spPr bwMode="auto">
          <a:xfrm>
            <a:off x="8987726" y="2741861"/>
            <a:ext cx="2919550" cy="641590"/>
          </a:xfrm>
          <a:prstGeom prst="roundRect">
            <a:avLst>
              <a:gd name="adj" fmla="val 46454"/>
            </a:avLst>
          </a:prstGeom>
          <a:solidFill>
            <a:srgbClr val="FFFFFF"/>
          </a:solidFill>
          <a:ln w="38100">
            <a:solidFill>
              <a:srgbClr val="0078D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112" tIns="0" rIns="134112" bIns="0" numCol="1" spcCol="0" rtlCol="0" fromWordArt="0" anchor="ctr" anchorCtr="0" forceAA="0" compatLnSpc="1">
            <a:prstTxWarp prst="textNoShape">
              <a:avLst/>
            </a:prstTxWarp>
            <a:noAutofit/>
          </a:bodyPr>
          <a:lstStyle/>
          <a:p>
            <a:pPr algn="ctr" defTabSz="1367657">
              <a:spcBef>
                <a:spcPct val="0"/>
              </a:spcBef>
              <a:spcAft>
                <a:spcPct val="0"/>
              </a:spcAft>
              <a:defRPr/>
            </a:pPr>
            <a:r>
              <a:rPr lang="en-US" sz="1600">
                <a:solidFill>
                  <a:srgbClr val="081F2C"/>
                </a:solidFill>
                <a:latin typeface="Segoe UI"/>
                <a:cs typeface="Segoe UI"/>
              </a:rPr>
              <a:t>Only available for leaders and their delegates. </a:t>
            </a:r>
            <a:endParaRPr lang="en-US"/>
          </a:p>
        </p:txBody>
      </p:sp>
    </p:spTree>
    <p:extLst>
      <p:ext uri="{BB962C8B-B14F-4D97-AF65-F5344CB8AC3E}">
        <p14:creationId xmlns:p14="http://schemas.microsoft.com/office/powerpoint/2010/main" val="2118203680"/>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E804D-99EA-8F1D-F0F1-8C50B21A7A69}"/>
              </a:ext>
            </a:extLst>
          </p:cNvPr>
          <p:cNvSpPr>
            <a:spLocks noGrp="1"/>
          </p:cNvSpPr>
          <p:nvPr>
            <p:ph type="title"/>
          </p:nvPr>
        </p:nvSpPr>
        <p:spPr/>
        <p:txBody>
          <a:bodyPr/>
          <a:lstStyle/>
          <a:p>
            <a:r>
              <a:rPr lang="en-US">
                <a:cs typeface="Segoe UI"/>
              </a:rPr>
              <a:t>Campaign Analytics</a:t>
            </a:r>
            <a:endParaRPr lang="en-US"/>
          </a:p>
        </p:txBody>
      </p:sp>
      <p:sp>
        <p:nvSpPr>
          <p:cNvPr id="3" name="Content Placeholder 2">
            <a:extLst>
              <a:ext uri="{FF2B5EF4-FFF2-40B4-BE49-F238E27FC236}">
                <a16:creationId xmlns:a16="http://schemas.microsoft.com/office/drawing/2014/main" id="{CAB23009-6665-330C-C1A8-9F67E5B8D350}"/>
              </a:ext>
            </a:extLst>
          </p:cNvPr>
          <p:cNvSpPr>
            <a:spLocks noGrp="1"/>
          </p:cNvSpPr>
          <p:nvPr>
            <p:ph sz="quarter" idx="10"/>
          </p:nvPr>
        </p:nvSpPr>
        <p:spPr>
          <a:xfrm>
            <a:off x="487261" y="1716246"/>
            <a:ext cx="2805285" cy="2954655"/>
          </a:xfrm>
        </p:spPr>
        <p:txBody>
          <a:bodyPr vert="horz"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None/>
              <a:tabLst/>
              <a:defRPr/>
            </a:pPr>
            <a:r>
              <a:rPr kumimoji="0" lang="en-US" sz="1600" b="0" i="0" u="none" strike="noStrike" kern="1200" cap="none" spc="0" normalizeH="0" baseline="0" noProof="0">
                <a:ln>
                  <a:noFill/>
                </a:ln>
                <a:solidFill>
                  <a:srgbClr val="414141"/>
                </a:solidFill>
                <a:effectLst/>
                <a:uLnTx/>
                <a:uFillTx/>
                <a:ea typeface="+mn-ea"/>
                <a:cs typeface="+mn-cs"/>
              </a:rPr>
              <a:t>See who is actively contributing</a:t>
            </a:r>
            <a:br>
              <a:rPr lang="en-US" sz="1600" b="0" i="0" u="none" strike="noStrike" kern="1200" cap="none" spc="0" normalizeH="0" baseline="0" noProof="0">
                <a:ln>
                  <a:noFill/>
                </a:ln>
                <a:effectLst/>
                <a:uLnTx/>
                <a:uFillTx/>
                <a:cs typeface="+mn-cs"/>
              </a:rPr>
            </a:br>
            <a:endParaRPr lang="en-US" sz="1600" b="0" i="0" u="none" strike="noStrike" kern="1200" cap="none" spc="0" normalizeH="0" baseline="0" noProof="0">
              <a:ln>
                <a:noFill/>
              </a:ln>
              <a:solidFill>
                <a:srgbClr val="414141"/>
              </a:solidFill>
              <a:effectLst/>
              <a:uLnTx/>
              <a:uFillTx/>
              <a:cs typeface="Segoe UI"/>
            </a:endParaRPr>
          </a:p>
          <a:p>
            <a:pPr marL="0" marR="0" lvl="0" indent="0" algn="l" defTabSz="914400" rtl="0" eaLnBrk="1" fontAlgn="auto" latinLnBrk="0" hangingPunct="1">
              <a:lnSpc>
                <a:spcPct val="100000"/>
              </a:lnSpc>
              <a:spcBef>
                <a:spcPts val="0"/>
              </a:spcBef>
              <a:spcAft>
                <a:spcPts val="0"/>
              </a:spcAft>
              <a:buClrTx/>
              <a:buSzTx/>
              <a:buNone/>
              <a:tabLst/>
              <a:defRPr/>
            </a:pPr>
            <a:r>
              <a:rPr kumimoji="0" lang="en-US" sz="1600" b="0" i="0" u="none" strike="noStrike" kern="1200" cap="none" spc="0" normalizeH="0" baseline="0" noProof="0">
                <a:ln>
                  <a:noFill/>
                </a:ln>
                <a:solidFill>
                  <a:srgbClr val="414141"/>
                </a:solidFill>
                <a:effectLst/>
                <a:uLnTx/>
                <a:uFillTx/>
                <a:ea typeface="+mn-ea"/>
                <a:cs typeface="+mn-cs"/>
              </a:rPr>
              <a:t>Track success metrics and progress</a:t>
            </a:r>
            <a:endParaRPr lang="en-US" sz="1600" b="0" i="0" u="none" strike="noStrike" kern="1200" cap="none" spc="0" normalizeH="0" baseline="0" noProof="0">
              <a:ln>
                <a:noFill/>
              </a:ln>
              <a:solidFill>
                <a:srgbClr val="414141"/>
              </a:solidFill>
              <a:effectLst/>
              <a:uLnTx/>
              <a:uFillTx/>
              <a:cs typeface="Segoe UI"/>
            </a:endParaRPr>
          </a:p>
          <a:p>
            <a:pPr marL="0" marR="0" lvl="0" indent="0" algn="l" defTabSz="914400" rtl="0" eaLnBrk="1" fontAlgn="auto" latinLnBrk="0" hangingPunct="1">
              <a:lnSpc>
                <a:spcPct val="100000"/>
              </a:lnSpc>
              <a:spcBef>
                <a:spcPts val="0"/>
              </a:spcBef>
              <a:spcAft>
                <a:spcPts val="0"/>
              </a:spcAft>
              <a:buClrTx/>
              <a:buSzTx/>
              <a:buNone/>
              <a:tabLst/>
              <a:defRPr/>
            </a:pPr>
            <a:endParaRPr lang="en-US" sz="1600">
              <a:solidFill>
                <a:srgbClr val="414141"/>
              </a:solidFill>
              <a:cs typeface="Segoe UI"/>
            </a:endParaRPr>
          </a:p>
          <a:p>
            <a:pPr marL="0" indent="0" defTabSz="914400">
              <a:spcBef>
                <a:spcPts val="0"/>
              </a:spcBef>
              <a:buSzTx/>
              <a:buNone/>
              <a:defRPr/>
            </a:pPr>
            <a:r>
              <a:rPr kumimoji="0" lang="en-US" sz="1600" i="0" u="none" strike="noStrike" kern="1200" cap="none" spc="0" normalizeH="0" baseline="0" noProof="0">
                <a:ln>
                  <a:noFill/>
                </a:ln>
                <a:effectLst/>
                <a:uLnTx/>
                <a:uFillTx/>
                <a:latin typeface="Segoe UI"/>
                <a:ea typeface="+mn-ea"/>
                <a:cs typeface="+mn-cs"/>
              </a:rPr>
              <a:t>Review trends in campaign participation</a:t>
            </a:r>
          </a:p>
          <a:p>
            <a:pPr marL="0" indent="0" defTabSz="914400">
              <a:spcBef>
                <a:spcPts val="0"/>
              </a:spcBef>
              <a:buSzTx/>
              <a:buNone/>
              <a:defRPr/>
            </a:pPr>
            <a:endParaRPr lang="en-US" sz="1600">
              <a:latin typeface="Segoe UI"/>
              <a:cs typeface="+mn-cs"/>
            </a:endParaRPr>
          </a:p>
          <a:p>
            <a:pPr marL="0" indent="0" defTabSz="914400">
              <a:spcBef>
                <a:spcPts val="0"/>
              </a:spcBef>
              <a:buSzTx/>
              <a:buNone/>
              <a:defRPr/>
            </a:pPr>
            <a:r>
              <a:rPr kumimoji="0" lang="en-US" sz="1600" i="0" u="none" strike="noStrike" kern="1200" cap="none" spc="0" normalizeH="0" baseline="0" noProof="0">
                <a:ln>
                  <a:noFill/>
                </a:ln>
                <a:effectLst/>
                <a:uLnTx/>
                <a:uFillTx/>
                <a:latin typeface="Segoe UI"/>
                <a:ea typeface="+mn-ea"/>
                <a:cs typeface="+mn-cs"/>
              </a:rPr>
              <a:t>See how many people have viewed and engaged with</a:t>
            </a:r>
            <a:r>
              <a:rPr lang="en-US" sz="1600">
                <a:latin typeface="Segoe UI"/>
                <a:cs typeface="+mn-cs"/>
              </a:rPr>
              <a:t> </a:t>
            </a:r>
            <a:r>
              <a:rPr kumimoji="0" lang="en-US" sz="1600" i="0" u="none" strike="noStrike" kern="1200" cap="none" spc="0" normalizeH="0" baseline="0" noProof="0">
                <a:ln>
                  <a:noFill/>
                </a:ln>
                <a:effectLst/>
                <a:uLnTx/>
                <a:uFillTx/>
                <a:latin typeface="Segoe UI"/>
                <a:ea typeface="+mn-ea"/>
                <a:cs typeface="+mn-cs"/>
              </a:rPr>
              <a:t> content</a:t>
            </a:r>
            <a:r>
              <a:rPr lang="en-US" sz="1600">
                <a:latin typeface="Segoe UI"/>
                <a:cs typeface="+mn-cs"/>
              </a:rPr>
              <a:t>.</a:t>
            </a:r>
            <a:endParaRPr lang="en-US" sz="1600" b="0">
              <a:latin typeface="Segoe UI"/>
              <a:cs typeface="Segoe UI"/>
            </a:endParaRPr>
          </a:p>
        </p:txBody>
      </p:sp>
      <p:pic>
        <p:nvPicPr>
          <p:cNvPr id="4" name="Picture 3" descr="Graphical user interface&#10;&#10;Description automatically generated">
            <a:extLst>
              <a:ext uri="{FF2B5EF4-FFF2-40B4-BE49-F238E27FC236}">
                <a16:creationId xmlns:a16="http://schemas.microsoft.com/office/drawing/2014/main" id="{F53F984C-9F65-0751-B6F5-89243E5448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7430" y="1340585"/>
            <a:ext cx="8567521" cy="5354701"/>
          </a:xfrm>
          <a:prstGeom prst="rect">
            <a:avLst/>
          </a:prstGeom>
          <a:ln>
            <a:noFill/>
          </a:ln>
          <a:effectLst>
            <a:outerShdw blurRad="292100" dist="139700" dir="2700000" algn="tl" rotWithShape="0">
              <a:srgbClr val="333333">
                <a:alpha val="65000"/>
              </a:srgbClr>
            </a:outerShdw>
          </a:effectLst>
        </p:spPr>
      </p:pic>
      <p:sp>
        <p:nvSpPr>
          <p:cNvPr id="10" name="Rectangle: Rounded Corners 9">
            <a:extLst>
              <a:ext uri="{FF2B5EF4-FFF2-40B4-BE49-F238E27FC236}">
                <a16:creationId xmlns:a16="http://schemas.microsoft.com/office/drawing/2014/main" id="{2EA306A9-1D27-0BE5-3D27-70887D6B7924}"/>
              </a:ext>
            </a:extLst>
          </p:cNvPr>
          <p:cNvSpPr/>
          <p:nvPr/>
        </p:nvSpPr>
        <p:spPr bwMode="auto">
          <a:xfrm>
            <a:off x="9431087" y="3239740"/>
            <a:ext cx="2603864" cy="378520"/>
          </a:xfrm>
          <a:prstGeom prst="roundRect">
            <a:avLst>
              <a:gd name="adj" fmla="val 46454"/>
            </a:avLst>
          </a:prstGeom>
          <a:solidFill>
            <a:srgbClr val="FFFFFF"/>
          </a:solidFill>
          <a:ln w="38100">
            <a:solidFill>
              <a:srgbClr val="0078D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112" tIns="0" rIns="134112" bIns="0" numCol="1" spcCol="0" rtlCol="0" fromWordArt="0" anchor="ctr" anchorCtr="0" forceAA="0" compatLnSpc="1">
            <a:prstTxWarp prst="textNoShape">
              <a:avLst/>
            </a:prstTxWarp>
            <a:noAutofit/>
          </a:bodyPr>
          <a:lstStyle/>
          <a:p>
            <a:pPr marL="0" marR="0" lvl="0" indent="0" algn="ctr" defTabSz="1367657" rtl="0" eaLnBrk="1" fontAlgn="base" latinLnBrk="0" hangingPunct="1">
              <a:lnSpc>
                <a:spcPct val="100000"/>
              </a:lnSpc>
              <a:spcBef>
                <a:spcPct val="0"/>
              </a:spcBef>
              <a:spcAft>
                <a:spcPct val="0"/>
              </a:spcAft>
              <a:buClrTx/>
              <a:buSzTx/>
              <a:buFontTx/>
              <a:buNone/>
              <a:tabLst/>
              <a:defRPr/>
            </a:pPr>
            <a:r>
              <a:rPr kumimoji="0" lang="en-US" sz="1613" b="0" i="0" u="none" strike="noStrike" kern="1200" cap="none" spc="0" normalizeH="0" baseline="0" noProof="0">
                <a:ln>
                  <a:noFill/>
                </a:ln>
                <a:solidFill>
                  <a:srgbClr val="081F2C"/>
                </a:solidFill>
                <a:effectLst/>
                <a:uLnTx/>
                <a:uFillTx/>
                <a:latin typeface="Segoe UI"/>
                <a:ea typeface="Segoe UI" pitchFamily="34" charset="0"/>
                <a:cs typeface="Segoe UI" pitchFamily="34" charset="0"/>
              </a:rPr>
              <a:t>Determine date range. </a:t>
            </a:r>
          </a:p>
        </p:txBody>
      </p:sp>
      <p:sp>
        <p:nvSpPr>
          <p:cNvPr id="11" name="Rectangle: Rounded Corners 10">
            <a:extLst>
              <a:ext uri="{FF2B5EF4-FFF2-40B4-BE49-F238E27FC236}">
                <a16:creationId xmlns:a16="http://schemas.microsoft.com/office/drawing/2014/main" id="{A41DF29C-8803-F72A-E234-7859607026C4}"/>
              </a:ext>
            </a:extLst>
          </p:cNvPr>
          <p:cNvSpPr/>
          <p:nvPr/>
        </p:nvSpPr>
        <p:spPr bwMode="auto">
          <a:xfrm>
            <a:off x="3187336" y="2878183"/>
            <a:ext cx="1885111" cy="550817"/>
          </a:xfrm>
          <a:prstGeom prst="roundRect">
            <a:avLst>
              <a:gd name="adj" fmla="val 46454"/>
            </a:avLst>
          </a:prstGeom>
          <a:solidFill>
            <a:srgbClr val="FFFFFF"/>
          </a:solidFill>
          <a:ln w="38100">
            <a:solidFill>
              <a:srgbClr val="0078D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112" tIns="0" rIns="134112" bIns="0" numCol="1" spcCol="0" rtlCol="0" fromWordArt="0" anchor="ctr" anchorCtr="0" forceAA="0" compatLnSpc="1">
            <a:prstTxWarp prst="textNoShape">
              <a:avLst/>
            </a:prstTxWarp>
            <a:noAutofit/>
          </a:bodyPr>
          <a:lstStyle/>
          <a:p>
            <a:pPr marL="0" marR="0" lvl="0" indent="0" algn="ctr" defTabSz="1367657" rtl="0" eaLnBrk="1" fontAlgn="base" latinLnBrk="0" hangingPunct="1">
              <a:lnSpc>
                <a:spcPct val="100000"/>
              </a:lnSpc>
              <a:spcBef>
                <a:spcPct val="0"/>
              </a:spcBef>
              <a:spcAft>
                <a:spcPct val="0"/>
              </a:spcAft>
              <a:buClrTx/>
              <a:buSzTx/>
              <a:buFontTx/>
              <a:buNone/>
              <a:tabLst/>
              <a:defRPr/>
            </a:pPr>
            <a:r>
              <a:rPr kumimoji="0" lang="en-US" sz="1613" b="0" i="0" u="none" strike="noStrike" kern="1200" cap="none" spc="0" normalizeH="0" baseline="0" noProof="0">
                <a:ln>
                  <a:noFill/>
                </a:ln>
                <a:solidFill>
                  <a:srgbClr val="081F2C"/>
                </a:solidFill>
                <a:effectLst/>
                <a:uLnTx/>
                <a:uFillTx/>
                <a:latin typeface="Segoe UI"/>
                <a:ea typeface="Segoe UI" pitchFamily="34" charset="0"/>
                <a:cs typeface="Segoe UI" pitchFamily="34" charset="0"/>
              </a:rPr>
              <a:t>Switch between campaigns. </a:t>
            </a:r>
          </a:p>
        </p:txBody>
      </p:sp>
      <p:sp>
        <p:nvSpPr>
          <p:cNvPr id="9" name="Rectangle 8">
            <a:extLst>
              <a:ext uri="{FF2B5EF4-FFF2-40B4-BE49-F238E27FC236}">
                <a16:creationId xmlns:a16="http://schemas.microsoft.com/office/drawing/2014/main" id="{236E3184-EB97-27FF-225F-AA8C55DE51A3}"/>
              </a:ext>
            </a:extLst>
          </p:cNvPr>
          <p:cNvSpPr/>
          <p:nvPr/>
        </p:nvSpPr>
        <p:spPr>
          <a:xfrm>
            <a:off x="356944" y="5333055"/>
            <a:ext cx="2760719" cy="957698"/>
          </a:xfrm>
          <a:prstGeom prst="rect">
            <a:avLst/>
          </a:prstGeom>
          <a:gradFill>
            <a:gsLst>
              <a:gs pos="10000">
                <a:srgbClr val="254252"/>
              </a:gs>
              <a:gs pos="90000">
                <a:srgbClr val="00A389"/>
              </a:gs>
            </a:gsLst>
            <a:lin ang="3600000" scaled="0"/>
          </a:gradFill>
          <a:ln>
            <a:noFill/>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a:ea typeface="+mn-ea"/>
                <a:cs typeface="Segoe UI"/>
              </a:rPr>
              <a:t>Reach is the total number of ALL engagements including </a:t>
            </a:r>
            <a:br>
              <a:rPr kumimoji="0" lang="en-US" sz="1200" b="0" i="0" u="none" strike="noStrike" kern="1200" cap="none" spc="0" normalizeH="0" baseline="0" noProof="0">
                <a:ln>
                  <a:noFill/>
                </a:ln>
                <a:solidFill>
                  <a:srgbClr val="FFFFFF"/>
                </a:solidFill>
                <a:effectLst/>
                <a:uLnTx/>
                <a:uFillTx/>
                <a:latin typeface="Segoe UI"/>
                <a:ea typeface="+mn-ea"/>
                <a:cs typeface="Segoe UI"/>
              </a:rPr>
            </a:br>
            <a:r>
              <a:rPr kumimoji="0" lang="en-US" sz="1200" b="0" i="0" u="none" strike="noStrike" kern="1200" cap="none" spc="0" normalizeH="0" baseline="0" noProof="0">
                <a:ln>
                  <a:noFill/>
                </a:ln>
                <a:solidFill>
                  <a:srgbClr val="FFFFFF"/>
                </a:solidFill>
                <a:effectLst/>
                <a:uLnTx/>
                <a:uFillTx/>
                <a:latin typeface="Segoe UI"/>
                <a:ea typeface="+mn-ea"/>
                <a:cs typeface="Segoe UI"/>
              </a:rPr>
              <a:t>(views, reactions, replies and posts).</a:t>
            </a:r>
          </a:p>
        </p:txBody>
      </p:sp>
    </p:spTree>
    <p:extLst>
      <p:ext uri="{BB962C8B-B14F-4D97-AF65-F5344CB8AC3E}">
        <p14:creationId xmlns:p14="http://schemas.microsoft.com/office/powerpoint/2010/main" val="2997095654"/>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0C741-79BC-6E2B-FABC-C67AFCFF6F76}"/>
              </a:ext>
            </a:extLst>
          </p:cNvPr>
          <p:cNvSpPr>
            <a:spLocks noGrp="1"/>
          </p:cNvSpPr>
          <p:nvPr>
            <p:ph type="title"/>
          </p:nvPr>
        </p:nvSpPr>
        <p:spPr>
          <a:xfrm>
            <a:off x="584201" y="457200"/>
            <a:ext cx="3683000" cy="553998"/>
          </a:xfrm>
        </p:spPr>
        <p:txBody>
          <a:bodyPr/>
          <a:lstStyle/>
          <a:p>
            <a:r>
              <a:rPr lang="en-US"/>
              <a:t>Network analytics</a:t>
            </a:r>
          </a:p>
        </p:txBody>
      </p:sp>
      <p:sp>
        <p:nvSpPr>
          <p:cNvPr id="3" name="Text Placeholder 2">
            <a:extLst>
              <a:ext uri="{FF2B5EF4-FFF2-40B4-BE49-F238E27FC236}">
                <a16:creationId xmlns:a16="http://schemas.microsoft.com/office/drawing/2014/main" id="{CF133800-8EC2-DF68-E8C3-3506DA82AE57}"/>
              </a:ext>
            </a:extLst>
          </p:cNvPr>
          <p:cNvSpPr>
            <a:spLocks noGrp="1"/>
          </p:cNvSpPr>
          <p:nvPr>
            <p:ph type="body" sz="quarter" idx="10"/>
          </p:nvPr>
        </p:nvSpPr>
        <p:spPr>
          <a:xfrm>
            <a:off x="584201" y="1170583"/>
            <a:ext cx="4470399" cy="4308872"/>
          </a:xfrm>
        </p:spPr>
        <p:txBody>
          <a:bodyPr/>
          <a:lstStyle/>
          <a:p>
            <a:r>
              <a:rPr lang="en-US">
                <a:solidFill>
                  <a:schemeClr val="accent1"/>
                </a:solidFill>
                <a:cs typeface="Segoe UI"/>
              </a:rPr>
              <a:t>Analytics from across your Viva Engage network </a:t>
            </a:r>
            <a:r>
              <a:rPr lang="en-US">
                <a:cs typeface="Segoe UI"/>
              </a:rPr>
              <a:t>help you measure adoption, understand how employees are interacting with each other, and gauge which platforms are driving engagement.</a:t>
            </a:r>
          </a:p>
          <a:p>
            <a:r>
              <a:rPr lang="en-US">
                <a:solidFill>
                  <a:schemeClr val="accent1"/>
                </a:solidFill>
                <a:cs typeface="Segoe UI"/>
              </a:rPr>
              <a:t>Sentiment analysis and theme extraction </a:t>
            </a:r>
            <a:r>
              <a:rPr lang="en-US">
                <a:cs typeface="Segoe UI"/>
              </a:rPr>
              <a:t>show trends and spotlight conversations that are most associated with the specified themes or sentiment.</a:t>
            </a:r>
          </a:p>
          <a:p>
            <a:r>
              <a:rPr lang="en-US">
                <a:cs typeface="Segoe UI"/>
              </a:rPr>
              <a:t>You can also </a:t>
            </a:r>
            <a:r>
              <a:rPr lang="en-US">
                <a:solidFill>
                  <a:schemeClr val="accent1"/>
                </a:solidFill>
                <a:cs typeface="Segoe UI"/>
              </a:rPr>
              <a:t>explore engagement patterns </a:t>
            </a:r>
            <a:r>
              <a:rPr lang="en-US">
                <a:cs typeface="Segoe UI"/>
              </a:rPr>
              <a:t>to identify opportunities to support or scale success.</a:t>
            </a:r>
          </a:p>
        </p:txBody>
      </p:sp>
      <p:pic>
        <p:nvPicPr>
          <p:cNvPr id="9" name="Picture 8" descr="A screenshot of a computer&#10;&#10;Description automatically generated">
            <a:extLst>
              <a:ext uri="{FF2B5EF4-FFF2-40B4-BE49-F238E27FC236}">
                <a16:creationId xmlns:a16="http://schemas.microsoft.com/office/drawing/2014/main" id="{85906D03-70A2-91DE-F373-F0D8D4C59CBA}"/>
              </a:ext>
            </a:extLst>
          </p:cNvPr>
          <p:cNvPicPr>
            <a:picLocks noChangeAspect="1"/>
          </p:cNvPicPr>
          <p:nvPr/>
        </p:nvPicPr>
        <p:blipFill rotWithShape="1">
          <a:blip r:embed="rId2"/>
          <a:srcRect l="18453" t="16661" r="13924" b="60318"/>
          <a:stretch/>
        </p:blipFill>
        <p:spPr>
          <a:xfrm>
            <a:off x="6096000" y="122238"/>
            <a:ext cx="4338320" cy="5613400"/>
          </a:xfrm>
          <a:prstGeom prst="rect">
            <a:avLst/>
          </a:prstGeom>
          <a:effectLst>
            <a:outerShdw blurRad="50800" dist="38100" dir="2700000" algn="tl" rotWithShape="0">
              <a:prstClr val="black">
                <a:alpha val="40000"/>
              </a:prstClr>
            </a:outerShdw>
          </a:effectLst>
        </p:spPr>
      </p:pic>
      <p:pic>
        <p:nvPicPr>
          <p:cNvPr id="10" name="Picture 9" descr="A screenshot of a computer&#10;&#10;Description automatically generated">
            <a:extLst>
              <a:ext uri="{FF2B5EF4-FFF2-40B4-BE49-F238E27FC236}">
                <a16:creationId xmlns:a16="http://schemas.microsoft.com/office/drawing/2014/main" id="{1200F643-9177-57C1-0859-FD10185AB733}"/>
              </a:ext>
            </a:extLst>
          </p:cNvPr>
          <p:cNvPicPr>
            <a:picLocks noChangeAspect="1"/>
          </p:cNvPicPr>
          <p:nvPr/>
        </p:nvPicPr>
        <p:blipFill rotWithShape="1">
          <a:blip r:embed="rId2"/>
          <a:srcRect l="18453" t="39515" r="13924" b="48512"/>
          <a:stretch/>
        </p:blipFill>
        <p:spPr>
          <a:xfrm>
            <a:off x="7766685" y="3816350"/>
            <a:ext cx="4338320" cy="2919412"/>
          </a:xfrm>
          <a:prstGeom prst="rect">
            <a:avLst/>
          </a:prstGeom>
          <a:effectLst>
            <a:outerShdw blurRad="50800" dist="38100" dir="2700000" algn="tl" rotWithShape="0">
              <a:prstClr val="black">
                <a:alpha val="40000"/>
              </a:prstClr>
            </a:outerShdw>
          </a:effectLst>
        </p:spPr>
      </p:pic>
      <p:sp>
        <p:nvSpPr>
          <p:cNvPr id="6" name="Text Placeholder 1">
            <a:extLst>
              <a:ext uri="{FF2B5EF4-FFF2-40B4-BE49-F238E27FC236}">
                <a16:creationId xmlns:a16="http://schemas.microsoft.com/office/drawing/2014/main" id="{8E6769F8-08FE-7620-C1F6-535733A88CCC}"/>
              </a:ext>
            </a:extLst>
          </p:cNvPr>
          <p:cNvSpPr txBox="1">
            <a:spLocks/>
          </p:cNvSpPr>
          <p:nvPr/>
        </p:nvSpPr>
        <p:spPr>
          <a:xfrm>
            <a:off x="571499" y="6350984"/>
            <a:ext cx="4483101" cy="215444"/>
          </a:xfrm>
          <a:prstGeom prst="rect">
            <a:avLst/>
          </a:prstGeom>
        </p:spPr>
        <p:txBody>
          <a:bodyPr vert="horz" wrap="square" lIns="0" tIns="0" rIns="0" bIns="0" rtlCol="0" anchor="ctr" anchorCtr="0">
            <a:spAutoFit/>
          </a:bodyPr>
          <a:lstStyle>
            <a:lvl1pPr marL="0" marR="0" indent="0" algn="l" defTabSz="932742" rtl="0" eaLnBrk="1" fontAlgn="auto" latinLnBrk="0" hangingPunct="1">
              <a:lnSpc>
                <a:spcPct val="100000"/>
              </a:lnSpc>
              <a:spcBef>
                <a:spcPts val="12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Segoe UI" panose="020B0502040204020203" pitchFamily="34" charset="0"/>
              </a:defRPr>
            </a:lvl1pPr>
            <a:lvl2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2pPr>
            <a:lvl3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1200"/>
              </a:spcBef>
              <a:spcAft>
                <a:spcPts val="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rgbClr val="000000"/>
                </a:solidFill>
                <a:effectLst/>
                <a:uLnTx/>
                <a:uFillTx/>
                <a:latin typeface="Aptos"/>
                <a:ea typeface="+mn-ea"/>
                <a:cs typeface="Segoe UI" panose="020B0502040204020203" pitchFamily="34" charset="0"/>
              </a:rPr>
              <a:t>Network analytics</a:t>
            </a:r>
          </a:p>
        </p:txBody>
      </p:sp>
      <p:pic>
        <p:nvPicPr>
          <p:cNvPr id="7" name="Picture 6">
            <a:extLst>
              <a:ext uri="{FF2B5EF4-FFF2-40B4-BE49-F238E27FC236}">
                <a16:creationId xmlns:a16="http://schemas.microsoft.com/office/drawing/2014/main" id="{6963E413-1801-883B-CD71-C2166864F735}"/>
              </a:ext>
            </a:extLst>
          </p:cNvPr>
          <p:cNvPicPr>
            <a:picLocks noChangeAspect="1"/>
          </p:cNvPicPr>
          <p:nvPr/>
        </p:nvPicPr>
        <p:blipFill>
          <a:blip r:embed="rId3"/>
          <a:stretch>
            <a:fillRect/>
          </a:stretch>
        </p:blipFill>
        <p:spPr>
          <a:xfrm>
            <a:off x="296328" y="6347207"/>
            <a:ext cx="203210" cy="203210"/>
          </a:xfrm>
          <a:prstGeom prst="rect">
            <a:avLst/>
          </a:prstGeom>
        </p:spPr>
      </p:pic>
    </p:spTree>
    <p:extLst>
      <p:ext uri="{BB962C8B-B14F-4D97-AF65-F5344CB8AC3E}">
        <p14:creationId xmlns:p14="http://schemas.microsoft.com/office/powerpoint/2010/main" val="32395900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alpha val="86000"/>
          </a:schemeClr>
        </a:solidFill>
        <a:effectLst/>
      </p:bgPr>
    </p:bg>
    <p:spTree>
      <p:nvGrpSpPr>
        <p:cNvPr id="1" name=""/>
        <p:cNvGrpSpPr/>
        <p:nvPr/>
      </p:nvGrpSpPr>
      <p:grpSpPr>
        <a:xfrm>
          <a:off x="0" y="0"/>
          <a:ext cx="0" cy="0"/>
          <a:chOff x="0" y="0"/>
          <a:chExt cx="0" cy="0"/>
        </a:xfrm>
      </p:grpSpPr>
      <p:pic>
        <p:nvPicPr>
          <p:cNvPr id="3" name="Picture 2" descr="Woman using tablet standing in front of digital display">
            <a:extLst>
              <a:ext uri="{FF2B5EF4-FFF2-40B4-BE49-F238E27FC236}">
                <a16:creationId xmlns:a16="http://schemas.microsoft.com/office/drawing/2014/main" id="{3BB863A3-A7FA-75ED-7BA9-14F12010AE15}"/>
              </a:ext>
            </a:extLst>
          </p:cNvPr>
          <p:cNvPicPr>
            <a:picLocks noChangeAspect="1"/>
          </p:cNvPicPr>
          <p:nvPr/>
        </p:nvPicPr>
        <p:blipFill rotWithShape="1">
          <a:blip r:embed="rId2">
            <a:alphaModFix amt="20000"/>
            <a:extLst>
              <a:ext uri="{28A0092B-C50C-407E-A947-70E740481C1C}">
                <a14:useLocalDpi xmlns:a14="http://schemas.microsoft.com/office/drawing/2010/main" val="0"/>
              </a:ext>
            </a:extLst>
          </a:blip>
          <a:srcRect l="19670" t="23127" r="3125" b="11731"/>
          <a:stretch/>
        </p:blipFill>
        <p:spPr>
          <a:xfrm>
            <a:off x="0" y="0"/>
            <a:ext cx="12192000" cy="6858000"/>
          </a:xfrm>
          <a:prstGeom prst="rect">
            <a:avLst/>
          </a:prstGeom>
        </p:spPr>
      </p:pic>
      <p:sp>
        <p:nvSpPr>
          <p:cNvPr id="4" name="Rectangle 3">
            <a:extLst>
              <a:ext uri="{FF2B5EF4-FFF2-40B4-BE49-F238E27FC236}">
                <a16:creationId xmlns:a16="http://schemas.microsoft.com/office/drawing/2014/main" id="{D23056E9-6055-0C58-529A-C9A17AF58D46}"/>
              </a:ext>
            </a:extLst>
          </p:cNvPr>
          <p:cNvSpPr>
            <a:spLocks/>
          </p:cNvSpPr>
          <p:nvPr/>
        </p:nvSpPr>
        <p:spPr bwMode="auto">
          <a:xfrm>
            <a:off x="0" y="0"/>
            <a:ext cx="12192000" cy="6858000"/>
          </a:xfrm>
          <a:prstGeom prst="rect">
            <a:avLst/>
          </a:prstGeom>
          <a:gradFill flip="none" rotWithShape="1">
            <a:gsLst>
              <a:gs pos="29000">
                <a:schemeClr val="tx1">
                  <a:alpha val="0"/>
                </a:schemeClr>
              </a:gs>
              <a:gs pos="99000">
                <a:schemeClr val="accent6">
                  <a:lumMod val="6000"/>
                </a:schemeClr>
              </a:gs>
            </a:gsLst>
            <a:path path="circle">
              <a:fillToRect l="50000" t="130000" r="50000" b="-30000"/>
            </a:path>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aphicFrame>
        <p:nvGraphicFramePr>
          <p:cNvPr id="5" name="Table 4">
            <a:extLst>
              <a:ext uri="{FF2B5EF4-FFF2-40B4-BE49-F238E27FC236}">
                <a16:creationId xmlns:a16="http://schemas.microsoft.com/office/drawing/2014/main" id="{9FC00AE9-07E0-C352-4F17-4EFBD184480E}"/>
              </a:ext>
            </a:extLst>
          </p:cNvPr>
          <p:cNvGraphicFramePr>
            <a:graphicFrameLocks noGrp="1"/>
          </p:cNvGraphicFramePr>
          <p:nvPr>
            <p:extLst>
              <p:ext uri="{D42A27DB-BD31-4B8C-83A1-F6EECF244321}">
                <p14:modId xmlns:p14="http://schemas.microsoft.com/office/powerpoint/2010/main" val="758927067"/>
              </p:ext>
            </p:extLst>
          </p:nvPr>
        </p:nvGraphicFramePr>
        <p:xfrm>
          <a:off x="151236" y="878335"/>
          <a:ext cx="11887200" cy="5722950"/>
        </p:xfrm>
        <a:graphic>
          <a:graphicData uri="http://schemas.openxmlformats.org/drawingml/2006/table">
            <a:tbl>
              <a:tblPr firstRow="1" bandRow="1">
                <a:tableStyleId>{2D5ABB26-0587-4C30-8999-92F81FD0307C}</a:tableStyleId>
              </a:tblPr>
              <a:tblGrid>
                <a:gridCol w="3962400">
                  <a:extLst>
                    <a:ext uri="{9D8B030D-6E8A-4147-A177-3AD203B41FA5}">
                      <a16:colId xmlns:a16="http://schemas.microsoft.com/office/drawing/2014/main" val="2157285940"/>
                    </a:ext>
                  </a:extLst>
                </a:gridCol>
                <a:gridCol w="3962400">
                  <a:extLst>
                    <a:ext uri="{9D8B030D-6E8A-4147-A177-3AD203B41FA5}">
                      <a16:colId xmlns:a16="http://schemas.microsoft.com/office/drawing/2014/main" val="3451620409"/>
                    </a:ext>
                  </a:extLst>
                </a:gridCol>
                <a:gridCol w="3962400">
                  <a:extLst>
                    <a:ext uri="{9D8B030D-6E8A-4147-A177-3AD203B41FA5}">
                      <a16:colId xmlns:a16="http://schemas.microsoft.com/office/drawing/2014/main" val="3453516346"/>
                    </a:ext>
                  </a:extLst>
                </a:gridCol>
              </a:tblGrid>
              <a:tr h="879440">
                <a:tc>
                  <a:txBody>
                    <a:bodyPr/>
                    <a:lstStyle/>
                    <a:p>
                      <a:pPr algn="ctr"/>
                      <a:r>
                        <a:rPr lang="en-US" sz="2400">
                          <a:solidFill>
                            <a:srgbClr val="00B0F0"/>
                          </a:solidFill>
                          <a:latin typeface="+mj-lt"/>
                        </a:rPr>
                        <a:t>Leadership Engagement</a:t>
                      </a:r>
                    </a:p>
                  </a:txBody>
                  <a:tcPr anchor="ctr">
                    <a:lnR w="12700" cap="flat" cmpd="sng" algn="ctr">
                      <a:solidFill>
                        <a:schemeClr val="bg1"/>
                      </a:solidFill>
                      <a:prstDash val="solid"/>
                      <a:round/>
                      <a:headEnd type="none" w="med" len="med"/>
                      <a:tailEnd type="none" w="med" len="med"/>
                    </a:lnR>
                  </a:tcPr>
                </a:tc>
                <a:tc>
                  <a:txBody>
                    <a:bodyPr/>
                    <a:lstStyle/>
                    <a:p>
                      <a:pPr algn="ctr"/>
                      <a:r>
                        <a:rPr lang="en-US" sz="2400">
                          <a:solidFill>
                            <a:srgbClr val="00B0F0"/>
                          </a:solidFill>
                          <a:latin typeface="+mj-lt"/>
                        </a:rPr>
                        <a:t>Internal Communications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r>
                        <a:rPr lang="en-US" sz="2400">
                          <a:solidFill>
                            <a:srgbClr val="00B0F0"/>
                          </a:solidFill>
                          <a:latin typeface="+mj-lt"/>
                        </a:rPr>
                        <a:t>Communities &amp; Knowledge</a:t>
                      </a:r>
                    </a:p>
                  </a:txBody>
                  <a:tcPr anchor="ct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4000564686"/>
                  </a:ext>
                </a:extLst>
              </a:tr>
              <a:tr h="703553">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bg1"/>
                          </a:solidFill>
                          <a:effectLst/>
                          <a:uLnTx/>
                          <a:uFillTx/>
                          <a:latin typeface="Segoe UI"/>
                          <a:ea typeface="+mn-ea"/>
                          <a:cs typeface="Segoe UI"/>
                        </a:rPr>
                        <a:t>Enable leaders and employees to engage and build culture</a:t>
                      </a:r>
                    </a:p>
                  </a:txBody>
                  <a:tcP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bg1"/>
                          </a:solidFill>
                          <a:effectLst/>
                          <a:uLnTx/>
                          <a:uFillTx/>
                          <a:latin typeface="Segoe UI"/>
                          <a:ea typeface="+mn-ea"/>
                          <a:cs typeface="Segoe UI"/>
                        </a:rPr>
                        <a:t>Amplify organizational messaging through sharing and discussion</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bg1"/>
                          </a:solidFill>
                          <a:effectLst/>
                          <a:uLnTx/>
                          <a:uFillTx/>
                          <a:latin typeface="Segoe UI"/>
                          <a:ea typeface="+mn-ea"/>
                          <a:cs typeface="Segoe UI"/>
                        </a:rPr>
                        <a:t>Strengthen cross-organizational connections and build knowledge</a:t>
                      </a:r>
                    </a:p>
                  </a:txBody>
                  <a:tcP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727033726"/>
                  </a:ext>
                </a:extLst>
              </a:tr>
              <a:tr h="3429824">
                <a:tc>
                  <a:txBody>
                    <a:bodyPr/>
                    <a:lstStyle/>
                    <a:p>
                      <a:pPr algn="ctr" defTabSz="914460">
                        <a:defRPr/>
                      </a:pPr>
                      <a:endParaRPr kumimoji="0" lang="en-US" sz="1600" b="1" i="0" u="none" strike="noStrike" kern="1200" cap="none" spc="0" normalizeH="0" baseline="0" noProof="0">
                        <a:ln>
                          <a:noFill/>
                        </a:ln>
                        <a:solidFill>
                          <a:schemeClr val="bg1"/>
                        </a:solidFill>
                        <a:effectLst/>
                        <a:uLnTx/>
                        <a:uFillTx/>
                        <a:latin typeface="+mn-lt"/>
                        <a:ea typeface="+mn-ea"/>
                        <a:cs typeface="+mn-cs"/>
                      </a:endParaRPr>
                    </a:p>
                    <a:p>
                      <a:pPr algn="l" defTabSz="914460">
                        <a:defRPr/>
                      </a:pPr>
                      <a:r>
                        <a:rPr kumimoji="0" lang="en-US" sz="1600" b="1" i="0" u="none" strike="noStrike" kern="1200" cap="none" spc="0" normalizeH="0" baseline="0" noProof="0">
                          <a:ln>
                            <a:noFill/>
                          </a:ln>
                          <a:solidFill>
                            <a:schemeClr val="accent1">
                              <a:lumMod val="20000"/>
                              <a:lumOff val="80000"/>
                            </a:schemeClr>
                          </a:solidFill>
                          <a:effectLst/>
                          <a:uLnTx/>
                          <a:uFillTx/>
                          <a:latin typeface="+mn-lt"/>
                          <a:ea typeface="+mn-ea"/>
                          <a:cs typeface="+mn-cs"/>
                        </a:rPr>
                        <a:t>Scenario: </a:t>
                      </a:r>
                      <a:r>
                        <a:rPr kumimoji="0" lang="en-US" sz="1600" b="0" i="0" u="none" strike="noStrike" kern="1200" cap="none" spc="0" normalizeH="0" baseline="0" noProof="0">
                          <a:ln>
                            <a:noFill/>
                          </a:ln>
                          <a:solidFill>
                            <a:schemeClr val="bg1"/>
                          </a:solidFill>
                          <a:effectLst/>
                          <a:uLnTx/>
                          <a:uFillTx/>
                          <a:latin typeface="+mn-lt"/>
                          <a:ea typeface="+mn-ea"/>
                          <a:cs typeface="+mn-cs"/>
                        </a:rPr>
                        <a:t>Leader conducts a townhall using Live Events</a:t>
                      </a:r>
                      <a:r>
                        <a:rPr lang="en-US" sz="1600">
                          <a:solidFill>
                            <a:schemeClr val="bg1"/>
                          </a:solidFill>
                          <a:latin typeface="+mn-lt"/>
                        </a:rPr>
                        <a:t>, posts a storyline announcement using Viva Engage</a:t>
                      </a:r>
                      <a:endParaRPr kumimoji="0" lang="en-US" sz="1600" b="0" i="0" u="none" strike="noStrike" kern="1200" cap="none" spc="0" normalizeH="0" baseline="0" noProof="0">
                        <a:ln>
                          <a:noFill/>
                        </a:ln>
                        <a:solidFill>
                          <a:schemeClr val="bg1"/>
                        </a:solidFill>
                        <a:effectLst/>
                        <a:uLnTx/>
                        <a:uFillTx/>
                        <a:latin typeface="+mn-lt"/>
                        <a:ea typeface="+mn-ea"/>
                        <a:cs typeface="+mn-cs"/>
                      </a:endParaRPr>
                    </a:p>
                    <a:p>
                      <a:pPr marL="0" marR="0" lvl="0" indent="0" algn="l" defTabSz="91446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chemeClr val="bg1"/>
                        </a:solidFill>
                        <a:effectLst/>
                        <a:uLnTx/>
                        <a:uFillTx/>
                        <a:latin typeface="+mn-lt"/>
                        <a:ea typeface="+mn-ea"/>
                        <a:cs typeface="+mn-cs"/>
                      </a:endParaRPr>
                    </a:p>
                    <a:p>
                      <a:pPr algn="l" defTabSz="914460">
                        <a:defRPr/>
                      </a:pPr>
                      <a:r>
                        <a:rPr kumimoji="0" lang="en-US" sz="1600" b="1" i="0" u="none" strike="noStrike" kern="1200" cap="none" spc="0" normalizeH="0" baseline="0" noProof="0">
                          <a:ln>
                            <a:noFill/>
                          </a:ln>
                          <a:solidFill>
                            <a:schemeClr val="accent1">
                              <a:lumMod val="20000"/>
                              <a:lumOff val="80000"/>
                            </a:schemeClr>
                          </a:solidFill>
                          <a:effectLst/>
                          <a:uLnTx/>
                          <a:uFillTx/>
                          <a:latin typeface="+mn-lt"/>
                          <a:ea typeface="+mn-ea"/>
                          <a:cs typeface="+mn-cs"/>
                        </a:rPr>
                        <a:t>Persona</a:t>
                      </a:r>
                      <a:r>
                        <a:rPr kumimoji="0" lang="en-US" sz="1600" b="0" i="0" u="none" strike="noStrike" kern="1200" cap="none" spc="0" normalizeH="0" baseline="0" noProof="0">
                          <a:ln>
                            <a:noFill/>
                          </a:ln>
                          <a:solidFill>
                            <a:schemeClr val="accent1">
                              <a:lumMod val="20000"/>
                              <a:lumOff val="80000"/>
                            </a:schemeClr>
                          </a:solidFill>
                          <a:effectLst/>
                          <a:uLnTx/>
                          <a:uFillTx/>
                          <a:latin typeface="+mn-lt"/>
                          <a:ea typeface="+mn-ea"/>
                          <a:cs typeface="+mn-cs"/>
                        </a:rPr>
                        <a:t>: </a:t>
                      </a:r>
                      <a:r>
                        <a:rPr kumimoji="0" lang="en-US" sz="1600" b="0" i="0" u="none" strike="noStrike" kern="1200" cap="none" spc="0" normalizeH="0" baseline="0" noProof="0">
                          <a:ln>
                            <a:noFill/>
                          </a:ln>
                          <a:solidFill>
                            <a:schemeClr val="bg1"/>
                          </a:solidFill>
                          <a:effectLst/>
                          <a:uLnTx/>
                          <a:uFillTx/>
                          <a:latin typeface="+mn-lt"/>
                          <a:ea typeface="+mn-ea"/>
                          <a:cs typeface="+mn-cs"/>
                        </a:rPr>
                        <a:t>Event </a:t>
                      </a:r>
                      <a:r>
                        <a:rPr lang="en-US" sz="1600">
                          <a:solidFill>
                            <a:schemeClr val="bg1"/>
                          </a:solidFill>
                          <a:latin typeface="+mn-lt"/>
                        </a:rPr>
                        <a:t>Organizers, Comms managers </a:t>
                      </a:r>
                      <a:endParaRPr lang="en-US" sz="1600" b="0" i="0" u="none" strike="noStrike" kern="1200" cap="none" spc="0" normalizeH="0" baseline="0" noProof="0">
                        <a:ln>
                          <a:noFill/>
                        </a:ln>
                        <a:solidFill>
                          <a:schemeClr val="bg1"/>
                        </a:solidFill>
                        <a:effectLst/>
                        <a:uLnTx/>
                        <a:uFillTx/>
                        <a:latin typeface="+mn-lt"/>
                        <a:cs typeface="Segoe UI"/>
                      </a:endParaRPr>
                    </a:p>
                    <a:p>
                      <a:pPr marL="0" marR="0" lvl="0" indent="0" algn="l" defTabSz="91446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chemeClr val="bg1"/>
                        </a:solidFill>
                        <a:effectLst/>
                        <a:uLnTx/>
                        <a:uFillTx/>
                        <a:latin typeface="+mn-lt"/>
                        <a:ea typeface="+mn-ea"/>
                        <a:cs typeface="+mn-cs"/>
                      </a:endParaRPr>
                    </a:p>
                    <a:p>
                      <a:pPr marL="0" marR="0" lvl="0" indent="0" algn="l" defTabSz="914460" rtl="0" eaLnBrk="1" fontAlgn="auto" latinLnBrk="0" hangingPunct="1">
                        <a:lnSpc>
                          <a:spcPct val="100000"/>
                        </a:lnSpc>
                        <a:spcBef>
                          <a:spcPts val="0"/>
                        </a:spcBef>
                        <a:spcAft>
                          <a:spcPts val="0"/>
                        </a:spcAft>
                        <a:buClrTx/>
                        <a:buSzTx/>
                        <a:buFontTx/>
                        <a:buNone/>
                        <a:tabLst/>
                        <a:defRPr/>
                      </a:pPr>
                      <a:r>
                        <a:rPr lang="en-US" sz="1600" b="1">
                          <a:solidFill>
                            <a:schemeClr val="accent1">
                              <a:lumMod val="20000"/>
                              <a:lumOff val="80000"/>
                            </a:schemeClr>
                          </a:solidFill>
                          <a:latin typeface="+mn-lt"/>
                        </a:rPr>
                        <a:t>Includes</a:t>
                      </a:r>
                      <a:r>
                        <a:rPr kumimoji="0" lang="en-US" sz="1600" b="1" i="0" u="none" strike="noStrike" kern="1200" cap="none" spc="0" normalizeH="0" baseline="0" noProof="0">
                          <a:ln>
                            <a:noFill/>
                          </a:ln>
                          <a:solidFill>
                            <a:schemeClr val="accent1">
                              <a:lumMod val="20000"/>
                              <a:lumOff val="80000"/>
                            </a:schemeClr>
                          </a:solidFill>
                          <a:effectLst/>
                          <a:uLnTx/>
                          <a:uFillTx/>
                          <a:latin typeface="+mn-lt"/>
                          <a:ea typeface="+mn-ea"/>
                          <a:cs typeface="+mn-cs"/>
                        </a:rPr>
                        <a:t>:</a:t>
                      </a:r>
                      <a:endParaRPr lang="en-US" sz="1600" b="1" i="0" u="none" strike="noStrike" kern="1200" cap="none" spc="0" normalizeH="0" baseline="0" noProof="0">
                        <a:ln>
                          <a:noFill/>
                        </a:ln>
                        <a:solidFill>
                          <a:schemeClr val="accent1">
                            <a:lumMod val="20000"/>
                            <a:lumOff val="80000"/>
                          </a:schemeClr>
                        </a:solidFill>
                        <a:effectLst/>
                        <a:uLnTx/>
                        <a:uFillTx/>
                        <a:latin typeface="+mn-lt"/>
                        <a:cs typeface="Segoe UI"/>
                      </a:endParaRPr>
                    </a:p>
                    <a:p>
                      <a:pPr marL="115570" marR="0" lvl="0" indent="-115570" algn="l" rtl="0" eaLnBrk="1" fontAlgn="auto" latinLnBrk="0" hangingPunct="1">
                        <a:lnSpc>
                          <a:spcPct val="100000"/>
                        </a:lnSpc>
                        <a:spcBef>
                          <a:spcPts val="0"/>
                        </a:spcBef>
                        <a:spcAft>
                          <a:spcPts val="0"/>
                        </a:spcAft>
                        <a:buClrTx/>
                        <a:buSzTx/>
                        <a:buFont typeface="Arial" panose="020B0604020202020204" pitchFamily="34" charset="0"/>
                        <a:buChar char="•"/>
                      </a:pPr>
                      <a:r>
                        <a:rPr kumimoji="0" lang="en-US" sz="1600" i="0" u="none" strike="noStrike" kern="1200" cap="none" spc="0" normalizeH="0" baseline="0" noProof="0">
                          <a:ln>
                            <a:noFill/>
                          </a:ln>
                          <a:solidFill>
                            <a:schemeClr val="bg1"/>
                          </a:solidFill>
                          <a:effectLst/>
                          <a:uLnTx/>
                          <a:uFillTx/>
                          <a:latin typeface="+mn-lt"/>
                          <a:ea typeface="+mn-ea"/>
                          <a:cs typeface="+mn-cs"/>
                        </a:rPr>
                        <a:t>Reach:</a:t>
                      </a:r>
                      <a:r>
                        <a:rPr kumimoji="0" lang="en-US" sz="1600" b="0" i="0" u="none" strike="noStrike" kern="1200" cap="none" spc="0" normalizeH="0" baseline="0" noProof="0">
                          <a:ln>
                            <a:noFill/>
                          </a:ln>
                          <a:solidFill>
                            <a:schemeClr val="bg1"/>
                          </a:solidFill>
                          <a:effectLst/>
                          <a:uLnTx/>
                          <a:uFillTx/>
                          <a:latin typeface="+mn-lt"/>
                          <a:ea typeface="+mn-ea"/>
                          <a:cs typeface="+mn-cs"/>
                        </a:rPr>
                        <a:t> </a:t>
                      </a:r>
                      <a:r>
                        <a:rPr lang="en-US" sz="1600" b="0" i="0" u="none" strike="noStrike" kern="1200" cap="none" spc="0" normalizeH="0" baseline="0" noProof="0">
                          <a:ln>
                            <a:noFill/>
                          </a:ln>
                          <a:solidFill>
                            <a:schemeClr val="bg1"/>
                          </a:solidFill>
                          <a:effectLst/>
                          <a:uLnTx/>
                          <a:uFillTx/>
                          <a:latin typeface="+mn-lt"/>
                          <a:ea typeface="+mn-ea"/>
                          <a:cs typeface="+mn-cs"/>
                        </a:rPr>
                        <a:t>Viewers, storyline, community impact</a:t>
                      </a:r>
                    </a:p>
                    <a:p>
                      <a:pPr marL="115570" indent="-115570" algn="l" defTabSz="914460">
                        <a:buFont typeface="Arial" panose="020B0604020202020204" pitchFamily="34" charset="0"/>
                        <a:buChar char="•"/>
                        <a:defRPr/>
                      </a:pPr>
                      <a:r>
                        <a:rPr lang="en-US" sz="1600">
                          <a:solidFill>
                            <a:schemeClr val="bg1"/>
                          </a:solidFill>
                          <a:latin typeface="+mn-lt"/>
                        </a:rPr>
                        <a:t>Engagement</a:t>
                      </a:r>
                      <a:r>
                        <a:rPr kumimoji="0" lang="en-US" sz="1600" i="0" u="none" strike="noStrike" kern="1200" cap="none" spc="0" normalizeH="0" baseline="0" noProof="0">
                          <a:ln>
                            <a:noFill/>
                          </a:ln>
                          <a:solidFill>
                            <a:schemeClr val="bg1"/>
                          </a:solidFill>
                          <a:effectLst/>
                          <a:uLnTx/>
                          <a:uFillTx/>
                          <a:latin typeface="+mn-lt"/>
                          <a:ea typeface="+mn-ea"/>
                          <a:cs typeface="+mn-cs"/>
                        </a:rPr>
                        <a:t>:</a:t>
                      </a:r>
                      <a:r>
                        <a:rPr kumimoji="0" lang="en-US" sz="1600" b="0" i="0" u="none" strike="noStrike" kern="1200" cap="none" spc="0" normalizeH="0" baseline="0" noProof="0">
                          <a:ln>
                            <a:noFill/>
                          </a:ln>
                          <a:solidFill>
                            <a:schemeClr val="bg1"/>
                          </a:solidFill>
                          <a:effectLst/>
                          <a:uLnTx/>
                          <a:uFillTx/>
                          <a:latin typeface="+mn-lt"/>
                          <a:ea typeface="+mn-ea"/>
                          <a:cs typeface="+mn-cs"/>
                        </a:rPr>
                        <a:t> Discussions, Questions</a:t>
                      </a:r>
                      <a:r>
                        <a:rPr lang="en-US" sz="1600">
                          <a:solidFill>
                            <a:schemeClr val="bg1"/>
                          </a:solidFill>
                          <a:latin typeface="+mn-lt"/>
                        </a:rPr>
                        <a:t>, sentiment analysis, trending conversation</a:t>
                      </a:r>
                      <a:endParaRPr lang="en-US" sz="1600" b="0" i="0" u="none" strike="noStrike" kern="1200" cap="none" spc="0" normalizeH="0" baseline="0" noProof="0">
                        <a:ln>
                          <a:noFill/>
                        </a:ln>
                        <a:solidFill>
                          <a:schemeClr val="bg1"/>
                        </a:solidFill>
                        <a:effectLst/>
                        <a:uLnTx/>
                        <a:uFillTx/>
                        <a:latin typeface="+mn-lt"/>
                        <a:cs typeface="Segoe UI"/>
                      </a:endParaRPr>
                    </a:p>
                  </a:txBody>
                  <a:tcP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defTabSz="914460">
                        <a:defRPr/>
                      </a:pPr>
                      <a:endParaRPr kumimoji="0" lang="en-US" sz="1600" b="1" i="0" u="none" strike="noStrike" kern="1200" cap="none" spc="0" normalizeH="0" baseline="0" noProof="0">
                        <a:ln>
                          <a:noFill/>
                        </a:ln>
                        <a:solidFill>
                          <a:schemeClr val="bg1"/>
                        </a:solidFill>
                        <a:effectLst/>
                        <a:uLnTx/>
                        <a:uFillTx/>
                        <a:latin typeface="+mn-lt"/>
                        <a:ea typeface="+mn-ea"/>
                        <a:cs typeface="+mn-cs"/>
                      </a:endParaRPr>
                    </a:p>
                    <a:p>
                      <a:pPr algn="l" defTabSz="914460">
                        <a:defRPr/>
                      </a:pPr>
                      <a:r>
                        <a:rPr kumimoji="0" lang="en-US" sz="1600" b="1" i="0" u="none" strike="noStrike" kern="1200" cap="none" spc="0" normalizeH="0" baseline="0" noProof="0">
                          <a:ln>
                            <a:noFill/>
                          </a:ln>
                          <a:solidFill>
                            <a:schemeClr val="accent1">
                              <a:lumMod val="20000"/>
                              <a:lumOff val="80000"/>
                            </a:schemeClr>
                          </a:solidFill>
                          <a:effectLst/>
                          <a:uLnTx/>
                          <a:uFillTx/>
                          <a:latin typeface="+mn-lt"/>
                          <a:ea typeface="+mn-ea"/>
                          <a:cs typeface="+mn-cs"/>
                        </a:rPr>
                        <a:t>Scenario</a:t>
                      </a:r>
                      <a:r>
                        <a:rPr kumimoji="0" lang="en-US" sz="1600" b="0" i="0" u="none" strike="noStrike" kern="1200" cap="none" spc="0" normalizeH="0" baseline="0" noProof="0">
                          <a:ln>
                            <a:noFill/>
                          </a:ln>
                          <a:solidFill>
                            <a:schemeClr val="accent1">
                              <a:lumMod val="20000"/>
                              <a:lumOff val="80000"/>
                            </a:schemeClr>
                          </a:solidFill>
                          <a:effectLst/>
                          <a:uLnTx/>
                          <a:uFillTx/>
                          <a:latin typeface="+mn-lt"/>
                          <a:ea typeface="+mn-ea"/>
                          <a:cs typeface="+mn-cs"/>
                        </a:rPr>
                        <a:t>: </a:t>
                      </a:r>
                      <a:r>
                        <a:rPr kumimoji="0" lang="en-US" sz="1600" b="0" i="0" u="none" strike="noStrike" kern="1200" cap="none" spc="0" normalizeH="0" baseline="0" noProof="0">
                          <a:ln>
                            <a:noFill/>
                          </a:ln>
                          <a:solidFill>
                            <a:schemeClr val="bg1"/>
                          </a:solidFill>
                          <a:effectLst/>
                          <a:uLnTx/>
                          <a:uFillTx/>
                          <a:latin typeface="+mn-lt"/>
                          <a:ea typeface="+mn-ea"/>
                          <a:cs typeface="+mn-cs"/>
                        </a:rPr>
                        <a:t>Comms announces a new HR policy to workers nationwide.</a:t>
                      </a:r>
                      <a:r>
                        <a:rPr lang="en-US" sz="1600">
                          <a:solidFill>
                            <a:schemeClr val="bg1"/>
                          </a:solidFill>
                          <a:latin typeface="+mn-lt"/>
                        </a:rPr>
                        <a:t> Comms creates a supplemental campaign. </a:t>
                      </a:r>
                      <a:endParaRPr kumimoji="0" lang="en-US" sz="1600" b="0" i="0" u="none" strike="noStrike" kern="1200" cap="none" spc="0" normalizeH="0" baseline="0" noProof="0">
                        <a:ln>
                          <a:noFill/>
                        </a:ln>
                        <a:solidFill>
                          <a:schemeClr val="bg1"/>
                        </a:solidFill>
                        <a:effectLst/>
                        <a:uLnTx/>
                        <a:uFillTx/>
                        <a:latin typeface="+mn-lt"/>
                        <a:ea typeface="+mn-ea"/>
                        <a:cs typeface="+mn-cs"/>
                      </a:endParaRPr>
                    </a:p>
                    <a:p>
                      <a:pPr marL="0" marR="0" lvl="0" indent="0" algn="l" defTabSz="91446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chemeClr val="bg1"/>
                        </a:solidFill>
                        <a:effectLst/>
                        <a:uLnTx/>
                        <a:uFillTx/>
                        <a:latin typeface="+mn-lt"/>
                        <a:ea typeface="+mn-ea"/>
                        <a:cs typeface="+mn-cs"/>
                      </a:endParaRPr>
                    </a:p>
                    <a:p>
                      <a:pPr marL="0" marR="0" lvl="0" indent="0" algn="l" defTabSz="91446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accent1">
                              <a:lumMod val="20000"/>
                              <a:lumOff val="80000"/>
                            </a:schemeClr>
                          </a:solidFill>
                          <a:effectLst/>
                          <a:uLnTx/>
                          <a:uFillTx/>
                          <a:latin typeface="+mn-lt"/>
                          <a:ea typeface="+mn-ea"/>
                          <a:cs typeface="+mn-cs"/>
                        </a:rPr>
                        <a:t>Persona</a:t>
                      </a:r>
                      <a:r>
                        <a:rPr kumimoji="0" lang="en-US" sz="1600" b="0" i="0" u="none" strike="noStrike" kern="1200" cap="none" spc="0" normalizeH="0" baseline="0" noProof="0">
                          <a:ln>
                            <a:noFill/>
                          </a:ln>
                          <a:solidFill>
                            <a:schemeClr val="accent1">
                              <a:lumMod val="20000"/>
                              <a:lumOff val="80000"/>
                            </a:schemeClr>
                          </a:solidFill>
                          <a:effectLst/>
                          <a:uLnTx/>
                          <a:uFillTx/>
                          <a:latin typeface="+mn-lt"/>
                          <a:ea typeface="+mn-ea"/>
                          <a:cs typeface="+mn-cs"/>
                        </a:rPr>
                        <a:t>: </a:t>
                      </a:r>
                      <a:r>
                        <a:rPr kumimoji="0" lang="en-US" sz="1600" b="0" i="0" u="none" strike="noStrike" kern="1200" cap="none" spc="0" normalizeH="0" baseline="0" noProof="0">
                          <a:ln>
                            <a:noFill/>
                          </a:ln>
                          <a:solidFill>
                            <a:schemeClr val="bg1"/>
                          </a:solidFill>
                          <a:effectLst/>
                          <a:uLnTx/>
                          <a:uFillTx/>
                          <a:latin typeface="+mn-lt"/>
                          <a:ea typeface="+mn-ea"/>
                          <a:cs typeface="+mn-cs"/>
                        </a:rPr>
                        <a:t>Corporate Communications</a:t>
                      </a:r>
                      <a:endParaRPr lang="en-US" sz="1600" b="0" i="0" u="none" strike="noStrike" kern="1200" cap="none" spc="0" normalizeH="0" baseline="0" noProof="0">
                        <a:ln>
                          <a:noFill/>
                        </a:ln>
                        <a:solidFill>
                          <a:schemeClr val="bg1"/>
                        </a:solidFill>
                        <a:effectLst/>
                        <a:uLnTx/>
                        <a:uFillTx/>
                        <a:latin typeface="+mn-lt"/>
                        <a:cs typeface="Segoe UI"/>
                      </a:endParaRPr>
                    </a:p>
                    <a:p>
                      <a:pPr marL="0" marR="0" lvl="0" indent="0" algn="l" defTabSz="91446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chemeClr val="bg1"/>
                        </a:solidFill>
                        <a:effectLst/>
                        <a:uLnTx/>
                        <a:uFillTx/>
                        <a:latin typeface="+mn-lt"/>
                        <a:ea typeface="+mn-ea"/>
                        <a:cs typeface="+mn-cs"/>
                      </a:endParaRPr>
                    </a:p>
                    <a:p>
                      <a:pPr marL="0" marR="0" lvl="0" indent="0" algn="l" defTabSz="914460" rtl="0" eaLnBrk="1" fontAlgn="auto" latinLnBrk="0" hangingPunct="1">
                        <a:lnSpc>
                          <a:spcPct val="100000"/>
                        </a:lnSpc>
                        <a:spcBef>
                          <a:spcPts val="0"/>
                        </a:spcBef>
                        <a:spcAft>
                          <a:spcPts val="0"/>
                        </a:spcAft>
                        <a:buClrTx/>
                        <a:buSzTx/>
                        <a:buFontTx/>
                        <a:buNone/>
                        <a:tabLst/>
                        <a:defRPr/>
                      </a:pPr>
                      <a:r>
                        <a:rPr lang="en-US" sz="1600" b="1">
                          <a:solidFill>
                            <a:schemeClr val="accent1">
                              <a:lumMod val="20000"/>
                              <a:lumOff val="80000"/>
                            </a:schemeClr>
                          </a:solidFill>
                          <a:latin typeface="+mn-lt"/>
                        </a:rPr>
                        <a:t>Includes</a:t>
                      </a:r>
                      <a:r>
                        <a:rPr kumimoji="0" lang="en-US" sz="1600" b="1" i="0" u="none" strike="noStrike" kern="1200" cap="none" spc="0" normalizeH="0" baseline="0" noProof="0">
                          <a:ln>
                            <a:noFill/>
                          </a:ln>
                          <a:solidFill>
                            <a:schemeClr val="accent1">
                              <a:lumMod val="20000"/>
                              <a:lumOff val="80000"/>
                            </a:schemeClr>
                          </a:solidFill>
                          <a:effectLst/>
                          <a:uLnTx/>
                          <a:uFillTx/>
                          <a:latin typeface="+mn-lt"/>
                          <a:ea typeface="+mn-ea"/>
                          <a:cs typeface="+mn-cs"/>
                        </a:rPr>
                        <a:t>:</a:t>
                      </a:r>
                      <a:endParaRPr lang="en-US" sz="1600" b="1" i="0" u="none" strike="noStrike" kern="1200" cap="none" spc="0" normalizeH="0" baseline="0" noProof="0">
                        <a:ln>
                          <a:noFill/>
                        </a:ln>
                        <a:solidFill>
                          <a:schemeClr val="accent1">
                            <a:lumMod val="20000"/>
                            <a:lumOff val="80000"/>
                          </a:schemeClr>
                        </a:solidFill>
                        <a:effectLst/>
                        <a:uLnTx/>
                        <a:uFillTx/>
                        <a:latin typeface="+mn-lt"/>
                        <a:cs typeface="Segoe UI"/>
                      </a:endParaRPr>
                    </a:p>
                    <a:p>
                      <a:pPr marL="115570" indent="-115570" algn="l">
                        <a:buFont typeface="Arial" panose="020B0604020202020204" pitchFamily="34" charset="0"/>
                        <a:buChar char="•"/>
                      </a:pPr>
                      <a:r>
                        <a:rPr kumimoji="0" lang="en-US" sz="1600" i="0" u="none" strike="noStrike" kern="1200" cap="none" spc="0" normalizeH="0" baseline="0" noProof="0">
                          <a:ln>
                            <a:noFill/>
                          </a:ln>
                          <a:solidFill>
                            <a:schemeClr val="bg1"/>
                          </a:solidFill>
                          <a:effectLst/>
                          <a:uLnTx/>
                          <a:uFillTx/>
                          <a:latin typeface="+mn-lt"/>
                          <a:ea typeface="+mn-ea"/>
                          <a:cs typeface="+mn-cs"/>
                        </a:rPr>
                        <a:t>Reach: </a:t>
                      </a:r>
                      <a:r>
                        <a:rPr lang="en-US" sz="1600" i="0" u="none" strike="noStrike" kern="1200" cap="none" spc="0" normalizeH="0" baseline="0" noProof="0">
                          <a:ln>
                            <a:noFill/>
                          </a:ln>
                          <a:solidFill>
                            <a:schemeClr val="bg1"/>
                          </a:solidFill>
                          <a:effectLst/>
                          <a:uLnTx/>
                          <a:uFillTx/>
                          <a:latin typeface="+mn-lt"/>
                          <a:ea typeface="+mn-ea"/>
                          <a:cs typeface="+mn-cs"/>
                        </a:rPr>
                        <a:t>Viewers</a:t>
                      </a:r>
                      <a:r>
                        <a:rPr kumimoji="0" lang="en-US" sz="1600" b="0" i="0" u="none" strike="noStrike" kern="1200" cap="none" spc="0" normalizeH="0" baseline="0" noProof="0">
                          <a:ln>
                            <a:noFill/>
                          </a:ln>
                          <a:solidFill>
                            <a:schemeClr val="bg1"/>
                          </a:solidFill>
                          <a:effectLst/>
                          <a:uLnTx/>
                          <a:uFillTx/>
                          <a:latin typeface="+mn-lt"/>
                          <a:ea typeface="+mn-ea"/>
                          <a:cs typeface="+mn-cs"/>
                        </a:rPr>
                        <a:t>,</a:t>
                      </a:r>
                      <a:r>
                        <a:rPr lang="en-US" sz="1600" b="0" i="0" u="none" strike="noStrike" kern="1200" cap="none" spc="0" normalizeH="0" baseline="0" noProof="0">
                          <a:ln>
                            <a:noFill/>
                          </a:ln>
                          <a:solidFill>
                            <a:schemeClr val="bg1"/>
                          </a:solidFill>
                          <a:effectLst/>
                          <a:uLnTx/>
                          <a:uFillTx/>
                          <a:latin typeface="+mn-lt"/>
                          <a:ea typeface="+mn-ea"/>
                          <a:cs typeface="+mn-cs"/>
                        </a:rPr>
                        <a:t> community, storyline</a:t>
                      </a:r>
                      <a:r>
                        <a:rPr lang="en-US" sz="1600">
                          <a:solidFill>
                            <a:schemeClr val="bg1"/>
                          </a:solidFill>
                          <a:latin typeface="+mn-lt"/>
                        </a:rPr>
                        <a:t>, top contributors </a:t>
                      </a:r>
                      <a:endParaRPr lang="en-US" sz="1600" b="0" i="0" u="none" strike="noStrike" kern="1200" cap="none" spc="0" normalizeH="0" baseline="0" noProof="0">
                        <a:ln>
                          <a:noFill/>
                        </a:ln>
                        <a:solidFill>
                          <a:schemeClr val="bg1"/>
                        </a:solidFill>
                        <a:effectLst/>
                        <a:uLnTx/>
                        <a:uFillTx/>
                        <a:latin typeface="+mn-lt"/>
                        <a:cs typeface="Segoe UI"/>
                      </a:endParaRPr>
                    </a:p>
                    <a:p>
                      <a:pPr marL="115570" indent="-115570" algn="l">
                        <a:buFont typeface="Arial" panose="020B0604020202020204" pitchFamily="34" charset="0"/>
                        <a:buChar char="•"/>
                      </a:pPr>
                      <a:r>
                        <a:rPr lang="en-US" sz="1600">
                          <a:solidFill>
                            <a:schemeClr val="bg1"/>
                          </a:solidFill>
                          <a:latin typeface="+mn-lt"/>
                        </a:rPr>
                        <a:t>Engagement</a:t>
                      </a:r>
                      <a:r>
                        <a:rPr kumimoji="0" lang="en-US" sz="1600" i="0" u="none" strike="noStrike" kern="1200" cap="none" spc="0" normalizeH="0" baseline="0" noProof="0">
                          <a:ln>
                            <a:noFill/>
                          </a:ln>
                          <a:solidFill>
                            <a:schemeClr val="bg1"/>
                          </a:solidFill>
                          <a:effectLst/>
                          <a:uLnTx/>
                          <a:uFillTx/>
                          <a:latin typeface="+mn-lt"/>
                          <a:ea typeface="+mn-ea"/>
                          <a:cs typeface="+mn-cs"/>
                        </a:rPr>
                        <a:t>:</a:t>
                      </a:r>
                      <a:r>
                        <a:rPr kumimoji="0" lang="en-US" sz="1600" b="0" i="0" u="none" strike="noStrike" kern="1200" cap="none" spc="0" normalizeH="0" baseline="0" noProof="0">
                          <a:ln>
                            <a:noFill/>
                          </a:ln>
                          <a:solidFill>
                            <a:schemeClr val="bg1"/>
                          </a:solidFill>
                          <a:effectLst/>
                          <a:uLnTx/>
                          <a:uFillTx/>
                          <a:latin typeface="+mn-lt"/>
                          <a:ea typeface="+mn-ea"/>
                          <a:cs typeface="+mn-cs"/>
                        </a:rPr>
                        <a:t> Comments &amp; reactions</a:t>
                      </a:r>
                      <a:r>
                        <a:rPr lang="en-US" sz="1600">
                          <a:solidFill>
                            <a:schemeClr val="bg1"/>
                          </a:solidFill>
                          <a:latin typeface="+mn-lt"/>
                        </a:rPr>
                        <a:t>, trending content, sentiment analysis, theme extraction, retention analysis</a:t>
                      </a:r>
                      <a:endParaRPr lang="en-US" sz="1600" b="0" i="0" u="none" strike="noStrike" kern="1200" cap="none" spc="0" normalizeH="0" baseline="0" noProof="0">
                        <a:ln>
                          <a:noFill/>
                        </a:ln>
                        <a:solidFill>
                          <a:schemeClr val="bg1"/>
                        </a:solidFill>
                        <a:effectLst/>
                        <a:uLnTx/>
                        <a:uFillTx/>
                        <a:latin typeface="+mn-lt"/>
                        <a:cs typeface="Segoe UI"/>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defTabSz="914460">
                        <a:defRPr/>
                      </a:pPr>
                      <a:endParaRPr kumimoji="0" lang="en-US" sz="1600" b="1" i="0" u="none" strike="noStrike" kern="1200" cap="none" spc="0" normalizeH="0" baseline="0" noProof="0">
                        <a:ln>
                          <a:noFill/>
                        </a:ln>
                        <a:solidFill>
                          <a:schemeClr val="bg1"/>
                        </a:solidFill>
                        <a:effectLst/>
                        <a:uLnTx/>
                        <a:uFillTx/>
                        <a:latin typeface="+mn-lt"/>
                        <a:ea typeface="+mn-ea"/>
                        <a:cs typeface="+mn-cs"/>
                      </a:endParaRPr>
                    </a:p>
                    <a:p>
                      <a:pPr algn="l" defTabSz="914460">
                        <a:defRPr/>
                      </a:pPr>
                      <a:r>
                        <a:rPr kumimoji="0" lang="en-US" sz="1600" b="1" i="0" u="none" strike="noStrike" kern="1200" cap="none" spc="0" normalizeH="0" baseline="0" noProof="0">
                          <a:ln>
                            <a:noFill/>
                          </a:ln>
                          <a:solidFill>
                            <a:schemeClr val="accent1">
                              <a:lumMod val="20000"/>
                              <a:lumOff val="80000"/>
                            </a:schemeClr>
                          </a:solidFill>
                          <a:effectLst/>
                          <a:uLnTx/>
                          <a:uFillTx/>
                          <a:latin typeface="+mn-lt"/>
                          <a:ea typeface="+mn-ea"/>
                          <a:cs typeface="+mn-cs"/>
                        </a:rPr>
                        <a:t>Scenario</a:t>
                      </a:r>
                      <a:r>
                        <a:rPr kumimoji="0" lang="en-US" sz="1600" b="0" i="0" u="none" strike="noStrike" kern="1200" cap="none" spc="0" normalizeH="0" baseline="0" noProof="0">
                          <a:ln>
                            <a:noFill/>
                          </a:ln>
                          <a:solidFill>
                            <a:schemeClr val="accent1">
                              <a:lumMod val="20000"/>
                              <a:lumOff val="80000"/>
                            </a:schemeClr>
                          </a:solidFill>
                          <a:effectLst/>
                          <a:uLnTx/>
                          <a:uFillTx/>
                          <a:latin typeface="+mn-lt"/>
                          <a:ea typeface="+mn-ea"/>
                          <a:cs typeface="+mn-cs"/>
                        </a:rPr>
                        <a:t>: </a:t>
                      </a:r>
                      <a:r>
                        <a:rPr kumimoji="0" lang="en-US" sz="1600" b="0" i="0" u="none" strike="noStrike" kern="1200" cap="none" spc="0" normalizeH="0" baseline="0" noProof="0">
                          <a:ln>
                            <a:noFill/>
                          </a:ln>
                          <a:solidFill>
                            <a:schemeClr val="bg1"/>
                          </a:solidFill>
                          <a:effectLst/>
                          <a:uLnTx/>
                          <a:uFillTx/>
                          <a:latin typeface="+mn-lt"/>
                          <a:ea typeface="+mn-ea"/>
                          <a:cs typeface="+mn-cs"/>
                        </a:rPr>
                        <a:t>Create awareness and amplify knowledge creation.</a:t>
                      </a:r>
                      <a:r>
                        <a:rPr lang="en-US" sz="1600">
                          <a:solidFill>
                            <a:schemeClr val="bg1"/>
                          </a:solidFill>
                          <a:latin typeface="+mn-lt"/>
                        </a:rPr>
                        <a:t> Assess questions and answers. </a:t>
                      </a:r>
                      <a:endParaRPr kumimoji="0" lang="en-US" sz="1600" b="0" i="0" u="none" strike="noStrike" kern="1200" cap="none" spc="0" normalizeH="0" baseline="0" noProof="0">
                        <a:ln>
                          <a:noFill/>
                        </a:ln>
                        <a:solidFill>
                          <a:schemeClr val="bg1"/>
                        </a:solidFill>
                        <a:effectLst/>
                        <a:uLnTx/>
                        <a:uFillTx/>
                        <a:latin typeface="+mn-lt"/>
                        <a:ea typeface="+mn-ea"/>
                        <a:cs typeface="+mn-cs"/>
                      </a:endParaRPr>
                    </a:p>
                    <a:p>
                      <a:pPr marL="0" marR="0" lvl="0" indent="0" algn="l" defTabSz="91446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chemeClr val="bg1"/>
                        </a:solidFill>
                        <a:effectLst/>
                        <a:uLnTx/>
                        <a:uFillTx/>
                        <a:latin typeface="+mn-lt"/>
                        <a:ea typeface="+mn-ea"/>
                        <a:cs typeface="+mn-cs"/>
                      </a:endParaRPr>
                    </a:p>
                    <a:p>
                      <a:pPr algn="l" defTabSz="914460">
                        <a:defRPr/>
                      </a:pPr>
                      <a:r>
                        <a:rPr kumimoji="0" lang="en-US" sz="1600" b="1" i="0" u="none" strike="noStrike" kern="1200" cap="none" spc="0" normalizeH="0" baseline="0" noProof="0">
                          <a:ln>
                            <a:noFill/>
                          </a:ln>
                          <a:solidFill>
                            <a:schemeClr val="accent1">
                              <a:lumMod val="20000"/>
                              <a:lumOff val="80000"/>
                            </a:schemeClr>
                          </a:solidFill>
                          <a:effectLst/>
                          <a:uLnTx/>
                          <a:uFillTx/>
                          <a:latin typeface="+mn-lt"/>
                          <a:ea typeface="+mn-ea"/>
                          <a:cs typeface="+mn-cs"/>
                        </a:rPr>
                        <a:t>Persona</a:t>
                      </a:r>
                      <a:r>
                        <a:rPr kumimoji="0" lang="en-US" sz="1600" b="0" i="0" u="none" strike="noStrike" kern="1200" cap="none" spc="0" normalizeH="0" baseline="0" noProof="0">
                          <a:ln>
                            <a:noFill/>
                          </a:ln>
                          <a:solidFill>
                            <a:schemeClr val="accent1">
                              <a:lumMod val="20000"/>
                              <a:lumOff val="80000"/>
                            </a:schemeClr>
                          </a:solidFill>
                          <a:effectLst/>
                          <a:uLnTx/>
                          <a:uFillTx/>
                          <a:latin typeface="+mn-lt"/>
                          <a:ea typeface="+mn-ea"/>
                          <a:cs typeface="+mn-cs"/>
                        </a:rPr>
                        <a:t>: </a:t>
                      </a:r>
                      <a:r>
                        <a:rPr kumimoji="0" lang="en-US" sz="1600" b="0" i="0" u="none" strike="noStrike" kern="1200" cap="none" spc="0" normalizeH="0" baseline="0" noProof="0">
                          <a:ln>
                            <a:noFill/>
                          </a:ln>
                          <a:solidFill>
                            <a:schemeClr val="bg1"/>
                          </a:solidFill>
                          <a:effectLst/>
                          <a:uLnTx/>
                          <a:uFillTx/>
                          <a:latin typeface="+mn-lt"/>
                          <a:ea typeface="+mn-ea"/>
                          <a:cs typeface="+mn-cs"/>
                        </a:rPr>
                        <a:t>Community Manager</a:t>
                      </a:r>
                      <a:r>
                        <a:rPr lang="en-US" sz="1600">
                          <a:solidFill>
                            <a:schemeClr val="bg1"/>
                          </a:solidFill>
                          <a:latin typeface="+mn-lt"/>
                        </a:rPr>
                        <a:t>, knowledge manager</a:t>
                      </a:r>
                      <a:endParaRPr kumimoji="0" lang="en-US" sz="1600" b="0" i="0" u="none" strike="noStrike" kern="1200" cap="none" spc="0" normalizeH="0" baseline="0" noProof="0">
                        <a:ln>
                          <a:noFill/>
                        </a:ln>
                        <a:solidFill>
                          <a:schemeClr val="bg1"/>
                        </a:solidFill>
                        <a:effectLst/>
                        <a:uLnTx/>
                        <a:uFillTx/>
                        <a:latin typeface="+mn-lt"/>
                        <a:ea typeface="+mn-ea"/>
                        <a:cs typeface="+mn-cs"/>
                      </a:endParaRPr>
                    </a:p>
                    <a:p>
                      <a:pPr marL="0" marR="0" lvl="0" indent="0" algn="l" defTabSz="91446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chemeClr val="bg1"/>
                        </a:solidFill>
                        <a:effectLst/>
                        <a:uLnTx/>
                        <a:uFillTx/>
                        <a:latin typeface="+mn-lt"/>
                        <a:ea typeface="+mn-ea"/>
                        <a:cs typeface="+mn-cs"/>
                      </a:endParaRPr>
                    </a:p>
                    <a:p>
                      <a:pPr marL="0" marR="0" lvl="0" indent="0" algn="l" defTabSz="914460" rtl="0" eaLnBrk="1" fontAlgn="auto" latinLnBrk="0" hangingPunct="1">
                        <a:lnSpc>
                          <a:spcPct val="100000"/>
                        </a:lnSpc>
                        <a:spcBef>
                          <a:spcPts val="0"/>
                        </a:spcBef>
                        <a:spcAft>
                          <a:spcPts val="0"/>
                        </a:spcAft>
                        <a:buClrTx/>
                        <a:buSzTx/>
                        <a:buFontTx/>
                        <a:buNone/>
                        <a:tabLst/>
                        <a:defRPr/>
                      </a:pPr>
                      <a:r>
                        <a:rPr lang="en-US" sz="1600" b="1">
                          <a:solidFill>
                            <a:schemeClr val="accent1">
                              <a:lumMod val="20000"/>
                              <a:lumOff val="80000"/>
                            </a:schemeClr>
                          </a:solidFill>
                          <a:latin typeface="+mn-lt"/>
                        </a:rPr>
                        <a:t>Includes</a:t>
                      </a:r>
                      <a:r>
                        <a:rPr kumimoji="0" lang="en-US" sz="1600" b="1" i="0" u="none" strike="noStrike" kern="1200" cap="none" spc="0" normalizeH="0" baseline="0" noProof="0">
                          <a:ln>
                            <a:noFill/>
                          </a:ln>
                          <a:solidFill>
                            <a:schemeClr val="accent1">
                              <a:lumMod val="20000"/>
                              <a:lumOff val="80000"/>
                            </a:schemeClr>
                          </a:solidFill>
                          <a:effectLst/>
                          <a:uLnTx/>
                          <a:uFillTx/>
                          <a:latin typeface="+mn-lt"/>
                          <a:ea typeface="+mn-ea"/>
                          <a:cs typeface="+mn-cs"/>
                        </a:rPr>
                        <a:t>:</a:t>
                      </a:r>
                      <a:endParaRPr lang="en-US" sz="1600" b="1" i="0" u="none" strike="noStrike" kern="1200" cap="none" spc="0" normalizeH="0" baseline="0" noProof="0">
                        <a:ln>
                          <a:noFill/>
                        </a:ln>
                        <a:solidFill>
                          <a:schemeClr val="accent1">
                            <a:lumMod val="20000"/>
                            <a:lumOff val="80000"/>
                          </a:schemeClr>
                        </a:solidFill>
                        <a:effectLst/>
                        <a:uLnTx/>
                        <a:uFillTx/>
                        <a:latin typeface="+mn-lt"/>
                        <a:cs typeface="Segoe UI"/>
                      </a:endParaRPr>
                    </a:p>
                    <a:p>
                      <a:pPr marL="115570" marR="0" lvl="0" indent="-115570" algn="l" rtl="0" eaLnBrk="1" fontAlgn="auto" latinLnBrk="0" hangingPunct="1">
                        <a:lnSpc>
                          <a:spcPct val="100000"/>
                        </a:lnSpc>
                        <a:spcBef>
                          <a:spcPts val="0"/>
                        </a:spcBef>
                        <a:spcAft>
                          <a:spcPts val="0"/>
                        </a:spcAft>
                        <a:buClrTx/>
                        <a:buSzTx/>
                        <a:buFont typeface="Arial" panose="020B0604020202020204" pitchFamily="34" charset="0"/>
                        <a:buChar char="•"/>
                      </a:pPr>
                      <a:r>
                        <a:rPr kumimoji="0" lang="en-US" sz="1600" i="0" u="none" strike="noStrike" kern="1200" cap="none" spc="0" normalizeH="0" baseline="0" noProof="0">
                          <a:ln>
                            <a:noFill/>
                          </a:ln>
                          <a:solidFill>
                            <a:schemeClr val="bg1"/>
                          </a:solidFill>
                          <a:effectLst/>
                          <a:uLnTx/>
                          <a:uFillTx/>
                          <a:latin typeface="+mn-lt"/>
                          <a:ea typeface="+mn-ea"/>
                          <a:cs typeface="+mn-cs"/>
                        </a:rPr>
                        <a:t>Reach:</a:t>
                      </a:r>
                      <a:r>
                        <a:rPr lang="en-US" sz="1600" b="0" i="0" u="none" strike="noStrike" kern="1200" cap="none" spc="0" normalizeH="0" baseline="0" noProof="0">
                          <a:ln>
                            <a:noFill/>
                          </a:ln>
                          <a:solidFill>
                            <a:schemeClr val="bg1"/>
                          </a:solidFill>
                          <a:effectLst/>
                          <a:uLnTx/>
                          <a:uFillTx/>
                          <a:latin typeface="+mn-lt"/>
                          <a:ea typeface="+mn-ea"/>
                          <a:cs typeface="+mn-cs"/>
                        </a:rPr>
                        <a:t> Viewers (members vs others) </a:t>
                      </a:r>
                    </a:p>
                    <a:p>
                      <a:pPr marL="115570" indent="-115570" algn="l">
                        <a:buFont typeface="Arial" panose="020B0604020202020204" pitchFamily="34" charset="0"/>
                        <a:buChar char="•"/>
                      </a:pPr>
                      <a:r>
                        <a:rPr lang="en-US" sz="1600">
                          <a:solidFill>
                            <a:schemeClr val="bg1"/>
                          </a:solidFill>
                          <a:latin typeface="+mn-lt"/>
                        </a:rPr>
                        <a:t>Engagement</a:t>
                      </a:r>
                      <a:r>
                        <a:rPr kumimoji="0" lang="en-US" sz="1600" i="0" u="none" strike="noStrike" kern="1200" cap="none" spc="0" normalizeH="0" baseline="0" noProof="0">
                          <a:ln>
                            <a:noFill/>
                          </a:ln>
                          <a:solidFill>
                            <a:schemeClr val="bg1"/>
                          </a:solidFill>
                          <a:effectLst/>
                          <a:uLnTx/>
                          <a:uFillTx/>
                          <a:latin typeface="+mn-lt"/>
                          <a:ea typeface="+mn-ea"/>
                          <a:cs typeface="+mn-cs"/>
                        </a:rPr>
                        <a:t>:</a:t>
                      </a:r>
                      <a:r>
                        <a:rPr kumimoji="0" lang="en-US" sz="1600" b="0" i="0" u="none" strike="noStrike" kern="1200" cap="none" spc="0" normalizeH="0" baseline="0" noProof="0">
                          <a:ln>
                            <a:noFill/>
                          </a:ln>
                          <a:solidFill>
                            <a:schemeClr val="bg1"/>
                          </a:solidFill>
                          <a:effectLst/>
                          <a:uLnTx/>
                          <a:uFillTx/>
                          <a:latin typeface="+mn-lt"/>
                          <a:ea typeface="+mn-ea"/>
                          <a:cs typeface="+mn-cs"/>
                        </a:rPr>
                        <a:t> Q&amp;A, comments, reactions</a:t>
                      </a:r>
                      <a:r>
                        <a:rPr lang="en-US" sz="1600">
                          <a:solidFill>
                            <a:schemeClr val="bg1"/>
                          </a:solidFill>
                          <a:latin typeface="+mn-lt"/>
                        </a:rPr>
                        <a:t>, trending</a:t>
                      </a:r>
                      <a:r>
                        <a:rPr kumimoji="0" lang="en-US" sz="1600" b="0" i="0" u="none" strike="noStrike" kern="1200" cap="none" spc="0" normalizeH="0" baseline="0" noProof="0">
                          <a:ln>
                            <a:noFill/>
                          </a:ln>
                          <a:solidFill>
                            <a:schemeClr val="bg1"/>
                          </a:solidFill>
                          <a:effectLst/>
                          <a:uLnTx/>
                          <a:uFillTx/>
                          <a:latin typeface="+mn-lt"/>
                          <a:ea typeface="+mn-ea"/>
                          <a:cs typeface="+mn-cs"/>
                        </a:rPr>
                        <a:t> content</a:t>
                      </a:r>
                      <a:r>
                        <a:rPr lang="en-US" sz="1600" b="0" i="0" u="none" strike="noStrike" kern="1200" cap="none" spc="0" normalizeH="0" baseline="0" noProof="0">
                          <a:ln>
                            <a:noFill/>
                          </a:ln>
                          <a:solidFill>
                            <a:schemeClr val="bg1"/>
                          </a:solidFill>
                          <a:effectLst/>
                          <a:uLnTx/>
                          <a:uFillTx/>
                          <a:latin typeface="+mn-lt"/>
                          <a:ea typeface="+mn-ea"/>
                          <a:cs typeface="+mn-cs"/>
                        </a:rPr>
                        <a:t>,</a:t>
                      </a:r>
                      <a:r>
                        <a:rPr kumimoji="0" lang="en-US" sz="1600" b="0" i="0" u="none" strike="noStrike" kern="1200" cap="none" spc="0" normalizeH="0" baseline="0" noProof="0">
                          <a:ln>
                            <a:noFill/>
                          </a:ln>
                          <a:solidFill>
                            <a:schemeClr val="bg1"/>
                          </a:solidFill>
                          <a:effectLst/>
                          <a:uLnTx/>
                          <a:uFillTx/>
                          <a:latin typeface="+mn-lt"/>
                          <a:ea typeface="+mn-ea"/>
                          <a:cs typeface="+mn-cs"/>
                        </a:rPr>
                        <a:t> </a:t>
                      </a:r>
                      <a:r>
                        <a:rPr lang="en-US" sz="1600">
                          <a:solidFill>
                            <a:schemeClr val="bg1"/>
                          </a:solidFill>
                          <a:latin typeface="+mn-lt"/>
                        </a:rPr>
                        <a:t>top</a:t>
                      </a:r>
                      <a:r>
                        <a:rPr kumimoji="0" lang="en-US" sz="1600" b="0" i="0" u="none" strike="noStrike" kern="1200" cap="none" spc="0" normalizeH="0" baseline="0" noProof="0">
                          <a:ln>
                            <a:noFill/>
                          </a:ln>
                          <a:solidFill>
                            <a:schemeClr val="bg1"/>
                          </a:solidFill>
                          <a:effectLst/>
                          <a:uLnTx/>
                          <a:uFillTx/>
                          <a:latin typeface="+mn-lt"/>
                          <a:ea typeface="+mn-ea"/>
                          <a:cs typeface="+mn-cs"/>
                        </a:rPr>
                        <a:t> contributors</a:t>
                      </a:r>
                      <a:r>
                        <a:rPr lang="en-US" sz="1600" b="0" i="0" u="none" strike="noStrike" kern="1200" cap="none" spc="0" normalizeH="0" baseline="0" noProof="0">
                          <a:ln>
                            <a:noFill/>
                          </a:ln>
                          <a:solidFill>
                            <a:schemeClr val="bg1"/>
                          </a:solidFill>
                          <a:effectLst/>
                          <a:uLnTx/>
                          <a:uFillTx/>
                          <a:latin typeface="+mn-lt"/>
                          <a:ea typeface="+mn-ea"/>
                          <a:cs typeface="+mn-cs"/>
                        </a:rPr>
                        <a:t>, value metrics</a:t>
                      </a:r>
                      <a:endParaRPr lang="en-US" sz="1600" b="0" i="0" u="none" strike="noStrike" kern="1200" cap="none" spc="0" normalizeH="0" baseline="0" noProof="0">
                        <a:ln>
                          <a:noFill/>
                        </a:ln>
                        <a:solidFill>
                          <a:schemeClr val="bg1"/>
                        </a:solidFill>
                        <a:effectLst/>
                        <a:uLnTx/>
                        <a:uFillTx/>
                        <a:latin typeface="+mn-lt"/>
                        <a:cs typeface="Segoe UI"/>
                      </a:endParaRPr>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317387719"/>
                  </a:ext>
                </a:extLst>
              </a:tr>
              <a:tr h="634757">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lang="en-US" sz="1400" b="1">
                          <a:solidFill>
                            <a:schemeClr val="bg1"/>
                          </a:solidFill>
                          <a:latin typeface="+mn-lt"/>
                        </a:rPr>
                        <a:t>Audience analytics, Live</a:t>
                      </a:r>
                      <a:r>
                        <a:rPr kumimoji="0" lang="en-US" sz="1400" b="1" i="0" u="none" strike="noStrike" kern="1200" cap="none" spc="0" normalizeH="0" baseline="0" noProof="0">
                          <a:ln>
                            <a:noFill/>
                          </a:ln>
                          <a:solidFill>
                            <a:schemeClr val="bg1"/>
                          </a:solidFill>
                          <a:effectLst/>
                          <a:uLnTx/>
                          <a:uFillTx/>
                          <a:latin typeface="+mn-lt"/>
                          <a:ea typeface="+mn-ea"/>
                          <a:cs typeface="+mn-cs"/>
                        </a:rPr>
                        <a:t> Events </a:t>
                      </a:r>
                      <a:r>
                        <a:rPr lang="en-US" sz="1400" b="1">
                          <a:solidFill>
                            <a:schemeClr val="bg1"/>
                          </a:solidFill>
                          <a:latin typeface="+mn-lt"/>
                        </a:rPr>
                        <a:t>insights</a:t>
                      </a:r>
                      <a:endParaRPr kumimoji="0" lang="en-US" sz="1400" b="1" i="0" u="none" strike="noStrike" kern="1200" cap="none" spc="0" normalizeH="0" baseline="0" noProof="0">
                        <a:ln>
                          <a:noFill/>
                        </a:ln>
                        <a:solidFill>
                          <a:schemeClr val="bg1"/>
                        </a:solidFill>
                        <a:effectLst/>
                        <a:uLnTx/>
                        <a:uFillTx/>
                        <a:latin typeface="+mn-lt"/>
                        <a:ea typeface="+mn-ea"/>
                        <a:cs typeface="+mn-cs"/>
                      </a:endParaRPr>
                    </a:p>
                  </a:txBody>
                  <a:tcP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bg1"/>
                          </a:solidFill>
                          <a:effectLst/>
                          <a:uLnTx/>
                          <a:uFillTx/>
                          <a:latin typeface="+mn-lt"/>
                          <a:ea typeface="+mn-ea"/>
                          <a:cs typeface="+mn-cs"/>
                        </a:rPr>
                        <a:t>Advanced conversation </a:t>
                      </a:r>
                      <a:r>
                        <a:rPr lang="en-US" sz="1400" b="1">
                          <a:solidFill>
                            <a:schemeClr val="bg1"/>
                          </a:solidFill>
                          <a:latin typeface="+mn-lt"/>
                        </a:rPr>
                        <a:t>insights, Campaign analytics, Network analytics </a:t>
                      </a:r>
                      <a:endParaRPr kumimoji="0" lang="en-US" sz="1400" b="1" i="0" u="none" strike="noStrike" kern="1200" cap="none" spc="0" normalizeH="0" baseline="0" noProof="0">
                        <a:ln>
                          <a:noFill/>
                        </a:ln>
                        <a:solidFill>
                          <a:schemeClr val="bg1"/>
                        </a:solidFill>
                        <a:effectLst/>
                        <a:uLnTx/>
                        <a:uFillTx/>
                        <a:latin typeface="+mn-lt"/>
                        <a:ea typeface="+mn-ea"/>
                        <a:cs typeface="+mn-cs"/>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lang="en-US" sz="1400" b="1">
                          <a:solidFill>
                            <a:schemeClr val="bg1"/>
                          </a:solidFill>
                          <a:latin typeface="+mn-lt"/>
                        </a:rPr>
                        <a:t>Community</a:t>
                      </a:r>
                      <a:r>
                        <a:rPr kumimoji="0" lang="en-US" sz="1400" b="1" i="0" u="none" strike="noStrike" kern="1200" cap="none" spc="0" normalizeH="0" baseline="0" noProof="0">
                          <a:ln>
                            <a:noFill/>
                          </a:ln>
                          <a:solidFill>
                            <a:schemeClr val="bg1"/>
                          </a:solidFill>
                          <a:effectLst/>
                          <a:uLnTx/>
                          <a:uFillTx/>
                          <a:latin typeface="+mn-lt"/>
                          <a:ea typeface="+mn-ea"/>
                          <a:cs typeface="+mn-cs"/>
                        </a:rPr>
                        <a:t> </a:t>
                      </a:r>
                      <a:r>
                        <a:rPr lang="en-US" sz="1400" b="1">
                          <a:solidFill>
                            <a:schemeClr val="bg1"/>
                          </a:solidFill>
                          <a:latin typeface="+mn-lt"/>
                        </a:rPr>
                        <a:t>insights, Q&amp;A insights, Answers analytics</a:t>
                      </a:r>
                      <a:endParaRPr kumimoji="0" lang="en-US" sz="1400" b="1" i="0" u="none" strike="noStrike" kern="1200" cap="none" spc="0" normalizeH="0" baseline="0" noProof="0">
                        <a:ln>
                          <a:noFill/>
                        </a:ln>
                        <a:solidFill>
                          <a:schemeClr val="bg1"/>
                        </a:solidFill>
                        <a:effectLst/>
                        <a:uLnTx/>
                        <a:uFillTx/>
                        <a:latin typeface="+mn-lt"/>
                        <a:ea typeface="+mn-ea"/>
                        <a:cs typeface="+mn-cs"/>
                      </a:endParaRPr>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2757717696"/>
                  </a:ext>
                </a:extLst>
              </a:tr>
            </a:tbl>
          </a:graphicData>
        </a:graphic>
      </p:graphicFrame>
      <p:sp>
        <p:nvSpPr>
          <p:cNvPr id="6" name="Title 33">
            <a:extLst>
              <a:ext uri="{FF2B5EF4-FFF2-40B4-BE49-F238E27FC236}">
                <a16:creationId xmlns:a16="http://schemas.microsoft.com/office/drawing/2014/main" id="{D900171E-0AA9-D518-50E8-ADC78765DBF3}"/>
              </a:ext>
            </a:extLst>
          </p:cNvPr>
          <p:cNvSpPr txBox="1">
            <a:spLocks/>
          </p:cNvSpPr>
          <p:nvPr/>
        </p:nvSpPr>
        <p:spPr>
          <a:xfrm>
            <a:off x="563824" y="286851"/>
            <a:ext cx="11018520" cy="492443"/>
          </a:xfrm>
          <a:prstGeom prst="rect">
            <a:avLst/>
          </a:prstGeom>
        </p:spPr>
        <p:txBody>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algn="ctr"/>
            <a:r>
              <a:rPr lang="en-US" sz="3200">
                <a:solidFill>
                  <a:schemeClr val="bg1"/>
                </a:solidFill>
                <a:cs typeface="Segoe UI"/>
              </a:rPr>
              <a:t>Viva Engage analytics scenarios, personas and insights </a:t>
            </a:r>
          </a:p>
        </p:txBody>
      </p:sp>
    </p:spTree>
    <p:extLst>
      <p:ext uri="{BB962C8B-B14F-4D97-AF65-F5344CB8AC3E}">
        <p14:creationId xmlns:p14="http://schemas.microsoft.com/office/powerpoint/2010/main" val="586541"/>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0C741-79BC-6E2B-FABC-C67AFCFF6F76}"/>
              </a:ext>
            </a:extLst>
          </p:cNvPr>
          <p:cNvSpPr>
            <a:spLocks noGrp="1"/>
          </p:cNvSpPr>
          <p:nvPr>
            <p:ph type="title"/>
          </p:nvPr>
        </p:nvSpPr>
        <p:spPr>
          <a:xfrm>
            <a:off x="584200" y="457200"/>
            <a:ext cx="4787899" cy="1107996"/>
          </a:xfrm>
        </p:spPr>
        <p:txBody>
          <a:bodyPr/>
          <a:lstStyle/>
          <a:p>
            <a:r>
              <a:rPr lang="en-US"/>
              <a:t>Employee Retention</a:t>
            </a:r>
          </a:p>
        </p:txBody>
      </p:sp>
      <p:sp>
        <p:nvSpPr>
          <p:cNvPr id="3" name="Text Placeholder 2">
            <a:extLst>
              <a:ext uri="{FF2B5EF4-FFF2-40B4-BE49-F238E27FC236}">
                <a16:creationId xmlns:a16="http://schemas.microsoft.com/office/drawing/2014/main" id="{CF133800-8EC2-DF68-E8C3-3506DA82AE57}"/>
              </a:ext>
            </a:extLst>
          </p:cNvPr>
          <p:cNvSpPr>
            <a:spLocks noGrp="1"/>
          </p:cNvSpPr>
          <p:nvPr>
            <p:ph type="body" sz="quarter" idx="10"/>
          </p:nvPr>
        </p:nvSpPr>
        <p:spPr>
          <a:xfrm>
            <a:off x="584202" y="2401690"/>
            <a:ext cx="3683000" cy="1846659"/>
          </a:xfrm>
        </p:spPr>
        <p:txBody>
          <a:bodyPr/>
          <a:lstStyle/>
          <a:p>
            <a:r>
              <a:rPr lang="en-US" b="1">
                <a:solidFill>
                  <a:schemeClr val="accent1"/>
                </a:solidFill>
              </a:rPr>
              <a:t>Employee retention </a:t>
            </a:r>
            <a:r>
              <a:rPr lang="en-US"/>
              <a:t>is top of mind for many customers. Now, in </a:t>
            </a:r>
            <a:r>
              <a:rPr lang="en-US" b="1">
                <a:solidFill>
                  <a:schemeClr val="accent1"/>
                </a:solidFill>
              </a:rPr>
              <a:t>network analytics</a:t>
            </a:r>
            <a:r>
              <a:rPr lang="en-US"/>
              <a:t>, you’ll be able to see how engagement on Viva Engage is impacting your overall employee retention.</a:t>
            </a:r>
          </a:p>
        </p:txBody>
      </p:sp>
      <p:sp>
        <p:nvSpPr>
          <p:cNvPr id="6" name="Text Placeholder 1">
            <a:extLst>
              <a:ext uri="{FF2B5EF4-FFF2-40B4-BE49-F238E27FC236}">
                <a16:creationId xmlns:a16="http://schemas.microsoft.com/office/drawing/2014/main" id="{8E6769F8-08FE-7620-C1F6-535733A88CCC}"/>
              </a:ext>
            </a:extLst>
          </p:cNvPr>
          <p:cNvSpPr txBox="1">
            <a:spLocks/>
          </p:cNvSpPr>
          <p:nvPr/>
        </p:nvSpPr>
        <p:spPr>
          <a:xfrm>
            <a:off x="571499" y="6350984"/>
            <a:ext cx="4483101" cy="215444"/>
          </a:xfrm>
          <a:prstGeom prst="rect">
            <a:avLst/>
          </a:prstGeom>
        </p:spPr>
        <p:txBody>
          <a:bodyPr vert="horz" wrap="square" lIns="0" tIns="0" rIns="0" bIns="0" rtlCol="0" anchor="ctr" anchorCtr="0">
            <a:spAutoFit/>
          </a:bodyPr>
          <a:lstStyle>
            <a:lvl1pPr marL="0" marR="0" indent="0" algn="l" defTabSz="932742" rtl="0" eaLnBrk="1" fontAlgn="auto" latinLnBrk="0" hangingPunct="1">
              <a:lnSpc>
                <a:spcPct val="100000"/>
              </a:lnSpc>
              <a:spcBef>
                <a:spcPts val="12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Segoe UI" panose="020B0502040204020203" pitchFamily="34" charset="0"/>
              </a:defRPr>
            </a:lvl1pPr>
            <a:lvl2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2pPr>
            <a:lvl3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1200"/>
              </a:spcBef>
              <a:spcAft>
                <a:spcPts val="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rgbClr val="000000"/>
                </a:solidFill>
                <a:effectLst/>
                <a:uLnTx/>
                <a:uFillTx/>
                <a:latin typeface="Aptos"/>
                <a:ea typeface="+mn-ea"/>
                <a:cs typeface="Segoe UI" panose="020B0502040204020203" pitchFamily="34" charset="0"/>
              </a:rPr>
              <a:t>Network analytics</a:t>
            </a:r>
          </a:p>
        </p:txBody>
      </p:sp>
      <p:pic>
        <p:nvPicPr>
          <p:cNvPr id="7" name="Picture 6">
            <a:extLst>
              <a:ext uri="{FF2B5EF4-FFF2-40B4-BE49-F238E27FC236}">
                <a16:creationId xmlns:a16="http://schemas.microsoft.com/office/drawing/2014/main" id="{6963E413-1801-883B-CD71-C2166864F735}"/>
              </a:ext>
            </a:extLst>
          </p:cNvPr>
          <p:cNvPicPr>
            <a:picLocks noChangeAspect="1"/>
          </p:cNvPicPr>
          <p:nvPr/>
        </p:nvPicPr>
        <p:blipFill>
          <a:blip r:embed="rId2"/>
          <a:stretch>
            <a:fillRect/>
          </a:stretch>
        </p:blipFill>
        <p:spPr>
          <a:xfrm>
            <a:off x="296328" y="6347207"/>
            <a:ext cx="203210" cy="203210"/>
          </a:xfrm>
          <a:prstGeom prst="rect">
            <a:avLst/>
          </a:prstGeom>
        </p:spPr>
      </p:pic>
      <p:pic>
        <p:nvPicPr>
          <p:cNvPr id="1026" name="Picture 2">
            <a:extLst>
              <a:ext uri="{FF2B5EF4-FFF2-40B4-BE49-F238E27FC236}">
                <a16:creationId xmlns:a16="http://schemas.microsoft.com/office/drawing/2014/main" id="{4758BCF2-EF10-4BEF-4AD4-CB59867366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2209" y="1119188"/>
            <a:ext cx="6879600" cy="43195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A8FA53B-AB2F-B052-652F-08BFBD4C22C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208" t="46487" r="14795" b="17864"/>
          <a:stretch/>
        </p:blipFill>
        <p:spPr bwMode="auto">
          <a:xfrm>
            <a:off x="4547380" y="2227184"/>
            <a:ext cx="7409654" cy="251305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62395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1000"/>
                                  </p:stCondLst>
                                  <p:childTnLst>
                                    <p:set>
                                      <p:cBhvr>
                                        <p:cTn id="6" dur="1" fill="hold">
                                          <p:stCondLst>
                                            <p:cond delay="0"/>
                                          </p:stCondLst>
                                        </p:cTn>
                                        <p:tgtEl>
                                          <p:spTgt spid="1028"/>
                                        </p:tgtEl>
                                        <p:attrNameLst>
                                          <p:attrName>style.visibility</p:attrName>
                                        </p:attrNameLst>
                                      </p:cBhvr>
                                      <p:to>
                                        <p:strVal val="visible"/>
                                      </p:to>
                                    </p:set>
                                    <p:anim calcmode="lin" valueType="num">
                                      <p:cBhvr>
                                        <p:cTn id="7" dur="1000" fill="hold"/>
                                        <p:tgtEl>
                                          <p:spTgt spid="1028"/>
                                        </p:tgtEl>
                                        <p:attrNameLst>
                                          <p:attrName>ppt_w</p:attrName>
                                        </p:attrNameLst>
                                      </p:cBhvr>
                                      <p:tavLst>
                                        <p:tav tm="0">
                                          <p:val>
                                            <p:fltVal val="0"/>
                                          </p:val>
                                        </p:tav>
                                        <p:tav tm="100000">
                                          <p:val>
                                            <p:strVal val="#ppt_w"/>
                                          </p:val>
                                        </p:tav>
                                      </p:tavLst>
                                    </p:anim>
                                    <p:anim calcmode="lin" valueType="num">
                                      <p:cBhvr>
                                        <p:cTn id="8" dur="1000" fill="hold"/>
                                        <p:tgtEl>
                                          <p:spTgt spid="1028"/>
                                        </p:tgtEl>
                                        <p:attrNameLst>
                                          <p:attrName>ppt_h</p:attrName>
                                        </p:attrNameLst>
                                      </p:cBhvr>
                                      <p:tavLst>
                                        <p:tav tm="0">
                                          <p:val>
                                            <p:fltVal val="0"/>
                                          </p:val>
                                        </p:tav>
                                        <p:tav tm="100000">
                                          <p:val>
                                            <p:strVal val="#ppt_h"/>
                                          </p:val>
                                        </p:tav>
                                      </p:tavLst>
                                    </p:anim>
                                    <p:animEffect transition="in" filter="fade">
                                      <p:cBhvr>
                                        <p:cTn id="9" dur="1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CEAC8-95B6-55A5-FF7D-6629AF9FE7C3}"/>
              </a:ext>
            </a:extLst>
          </p:cNvPr>
          <p:cNvSpPr>
            <a:spLocks noGrp="1"/>
          </p:cNvSpPr>
          <p:nvPr>
            <p:ph type="title"/>
          </p:nvPr>
        </p:nvSpPr>
        <p:spPr>
          <a:xfrm>
            <a:off x="588266" y="3090447"/>
            <a:ext cx="2372425" cy="677108"/>
          </a:xfrm>
        </p:spPr>
        <p:txBody>
          <a:bodyPr/>
          <a:lstStyle/>
          <a:p>
            <a:r>
              <a:rPr lang="en-US"/>
              <a:t>FAQ</a:t>
            </a:r>
          </a:p>
        </p:txBody>
      </p:sp>
      <p:sp>
        <p:nvSpPr>
          <p:cNvPr id="6" name="Content Placeholder 5">
            <a:extLst>
              <a:ext uri="{FF2B5EF4-FFF2-40B4-BE49-F238E27FC236}">
                <a16:creationId xmlns:a16="http://schemas.microsoft.com/office/drawing/2014/main" id="{9A431E43-B29A-C596-C964-2C06E49701B1}"/>
              </a:ext>
            </a:extLst>
          </p:cNvPr>
          <p:cNvSpPr>
            <a:spLocks noGrp="1"/>
          </p:cNvSpPr>
          <p:nvPr>
            <p:ph sz="quarter" idx="10"/>
          </p:nvPr>
        </p:nvSpPr>
        <p:spPr>
          <a:xfrm>
            <a:off x="3998664" y="620615"/>
            <a:ext cx="7992414" cy="5613845"/>
          </a:xfrm>
        </p:spPr>
        <p:txBody>
          <a:bodyPr/>
          <a:lstStyle/>
          <a:p>
            <a:pPr marL="0" indent="0" algn="l">
              <a:buNone/>
            </a:pPr>
            <a:r>
              <a:rPr lang="en-US" sz="1600" b="1" i="0">
                <a:solidFill>
                  <a:srgbClr val="161616"/>
                </a:solidFill>
                <a:effectLst/>
                <a:latin typeface="Segoe UI"/>
                <a:cs typeface="Segoe UI"/>
              </a:rPr>
              <a:t>How often are analytics updated?</a:t>
            </a:r>
            <a:r>
              <a:rPr lang="en-US" sz="1600" b="0" i="0">
                <a:solidFill>
                  <a:srgbClr val="161616"/>
                </a:solidFill>
                <a:effectLst/>
                <a:latin typeface="Segoe UI"/>
                <a:cs typeface="Segoe UI"/>
              </a:rPr>
              <a:t> </a:t>
            </a:r>
            <a:br>
              <a:rPr lang="en-US" sz="1600" b="0" i="0">
                <a:effectLst/>
                <a:latin typeface="Segoe UI" panose="020B0502040204020203" pitchFamily="34" charset="0"/>
              </a:rPr>
            </a:br>
            <a:r>
              <a:rPr lang="en-US" sz="1600" b="0" i="0">
                <a:solidFill>
                  <a:srgbClr val="161616"/>
                </a:solidFill>
                <a:effectLst/>
                <a:latin typeface="Segoe UI"/>
                <a:cs typeface="Segoe UI"/>
              </a:rPr>
              <a:t>Analytics refresh daily (every 24 hours). If you don’t see changes reflected right away, check analytics the next day.</a:t>
            </a:r>
          </a:p>
          <a:p>
            <a:pPr marL="0" indent="0" algn="l">
              <a:buNone/>
            </a:pPr>
            <a:endParaRPr lang="en-US" sz="1600" b="0" i="0">
              <a:solidFill>
                <a:srgbClr val="161616"/>
              </a:solidFill>
              <a:effectLst/>
              <a:latin typeface="Segoe UI" panose="020B0502040204020203" pitchFamily="34" charset="0"/>
            </a:endParaRPr>
          </a:p>
          <a:p>
            <a:pPr marL="0" indent="0">
              <a:buNone/>
            </a:pPr>
            <a:r>
              <a:rPr lang="en-US" sz="1600" b="1" i="0">
                <a:solidFill>
                  <a:srgbClr val="161616"/>
                </a:solidFill>
                <a:effectLst/>
                <a:latin typeface="Segoe UI"/>
                <a:cs typeface="Segoe UI"/>
              </a:rPr>
              <a:t>Where can users access analytics?</a:t>
            </a:r>
            <a:r>
              <a:rPr lang="en-US" sz="1600" b="0" i="0">
                <a:solidFill>
                  <a:srgbClr val="161616"/>
                </a:solidFill>
                <a:effectLst/>
                <a:latin typeface="Segoe UI"/>
                <a:cs typeface="Segoe UI"/>
              </a:rPr>
              <a:t> </a:t>
            </a:r>
            <a:br>
              <a:rPr lang="en-US" sz="1600" b="0" i="0">
                <a:effectLst/>
                <a:latin typeface="Segoe UI" panose="020B0502040204020203" pitchFamily="34" charset="0"/>
              </a:rPr>
            </a:br>
            <a:r>
              <a:rPr lang="en-US" sz="1600" b="0" i="0">
                <a:solidFill>
                  <a:srgbClr val="161616"/>
                </a:solidFill>
                <a:effectLst/>
                <a:latin typeface="Segoe UI"/>
                <a:cs typeface="Segoe UI"/>
              </a:rPr>
              <a:t>Analytics can be accessed directly from the top navigation menu of Viva Engage by selecting the </a:t>
            </a:r>
            <a:r>
              <a:rPr lang="en-US" sz="1600" b="1" i="0">
                <a:solidFill>
                  <a:srgbClr val="161616"/>
                </a:solidFill>
                <a:effectLst/>
                <a:latin typeface="Segoe UI"/>
                <a:cs typeface="Segoe UI"/>
              </a:rPr>
              <a:t>analytics icon</a:t>
            </a:r>
            <a:r>
              <a:rPr lang="en-US" sz="1600">
                <a:solidFill>
                  <a:srgbClr val="161616"/>
                </a:solidFill>
                <a:latin typeface="Segoe UI"/>
                <a:cs typeface="Segoe UI"/>
              </a:rPr>
              <a:t> on the home feed </a:t>
            </a:r>
            <a:r>
              <a:rPr lang="en-US" sz="1600" b="0" i="0">
                <a:solidFill>
                  <a:srgbClr val="1E1E1E"/>
                </a:solidFill>
                <a:effectLst/>
                <a:latin typeface="Segoe UI"/>
                <a:cs typeface="Segoe UI"/>
              </a:rPr>
              <a:t>or through the </a:t>
            </a:r>
            <a:r>
              <a:rPr lang="en-US" sz="1600" b="1" i="0">
                <a:solidFill>
                  <a:srgbClr val="1E1E1E"/>
                </a:solidFill>
                <a:effectLst/>
                <a:latin typeface="Segoe UI"/>
                <a:cs typeface="Segoe UI"/>
              </a:rPr>
              <a:t>Personal summary</a:t>
            </a:r>
            <a:r>
              <a:rPr lang="en-US" sz="1600" b="0" i="0">
                <a:solidFill>
                  <a:srgbClr val="1E1E1E"/>
                </a:solidFill>
                <a:effectLst/>
                <a:latin typeface="Segoe UI"/>
                <a:cs typeface="Segoe UI"/>
              </a:rPr>
              <a:t> and </a:t>
            </a:r>
            <a:r>
              <a:rPr lang="en-US" sz="1600" b="1" i="0">
                <a:solidFill>
                  <a:srgbClr val="1E1E1E"/>
                </a:solidFill>
                <a:effectLst/>
                <a:latin typeface="Segoe UI"/>
                <a:cs typeface="Segoe UI"/>
              </a:rPr>
              <a:t>Personal Answers summary</a:t>
            </a:r>
            <a:r>
              <a:rPr lang="en-US" sz="1600" b="0" i="0">
                <a:solidFill>
                  <a:srgbClr val="1E1E1E"/>
                </a:solidFill>
                <a:effectLst/>
                <a:latin typeface="Segoe UI"/>
                <a:cs typeface="Segoe UI"/>
              </a:rPr>
              <a:t> modules on the right side of your Storyline and in Viva Answers</a:t>
            </a:r>
            <a:r>
              <a:rPr lang="en-US" sz="1600" b="0" i="0">
                <a:solidFill>
                  <a:srgbClr val="161616"/>
                </a:solidFill>
                <a:effectLst/>
                <a:latin typeface="Segoe UI"/>
                <a:cs typeface="Segoe UI"/>
              </a:rPr>
              <a:t>.</a:t>
            </a:r>
          </a:p>
          <a:p>
            <a:pPr marL="0" indent="0" algn="l">
              <a:buNone/>
            </a:pPr>
            <a:endParaRPr lang="en-US" sz="1600" b="0" i="0">
              <a:solidFill>
                <a:srgbClr val="161616"/>
              </a:solidFill>
              <a:effectLst/>
              <a:latin typeface="Segoe UI" panose="020B0502040204020203" pitchFamily="34" charset="0"/>
            </a:endParaRPr>
          </a:p>
          <a:p>
            <a:pPr marL="0" indent="0" algn="l">
              <a:buNone/>
            </a:pPr>
            <a:r>
              <a:rPr lang="en-US" sz="1600" b="1" i="0">
                <a:solidFill>
                  <a:srgbClr val="161616"/>
                </a:solidFill>
                <a:effectLst/>
                <a:latin typeface="Segoe UI"/>
                <a:cs typeface="Segoe UI"/>
              </a:rPr>
              <a:t>Why can't my leader/delegate see audience analytics?</a:t>
            </a:r>
            <a:r>
              <a:rPr lang="en-US" sz="1600" b="0" i="0">
                <a:solidFill>
                  <a:srgbClr val="161616"/>
                </a:solidFill>
                <a:effectLst/>
                <a:latin typeface="Segoe UI"/>
                <a:cs typeface="Segoe UI"/>
              </a:rPr>
              <a:t> A leader and their delegate must be licensed users to view audience analytics.</a:t>
            </a:r>
          </a:p>
          <a:p>
            <a:pPr marL="0" indent="0">
              <a:buNone/>
            </a:pPr>
            <a:endParaRPr lang="en-US" sz="1600">
              <a:solidFill>
                <a:srgbClr val="161616"/>
              </a:solidFill>
              <a:latin typeface="Segoe UI" panose="020B0502040204020203" pitchFamily="34" charset="0"/>
            </a:endParaRPr>
          </a:p>
          <a:p>
            <a:pPr marL="0" indent="0">
              <a:buNone/>
            </a:pPr>
            <a:r>
              <a:rPr lang="en-US" sz="1600">
                <a:solidFill>
                  <a:srgbClr val="161616"/>
                </a:solidFill>
                <a:latin typeface="Segoe UI"/>
                <a:cs typeface="Segoe UI"/>
              </a:rPr>
              <a:t>Why can't I see network analytics? A user must be assigned the corporate communicator and network admin role and at least 50% of the organization must be M365 and/or C&amp;C licensed to access network analytics. </a:t>
            </a:r>
          </a:p>
          <a:p>
            <a:pPr marL="0" indent="0">
              <a:buNone/>
            </a:pPr>
            <a:endParaRPr lang="en-US" sz="1600">
              <a:solidFill>
                <a:srgbClr val="161616"/>
              </a:solidFill>
              <a:latin typeface="Segoe UI" panose="020B0502040204020203" pitchFamily="34" charset="0"/>
            </a:endParaRPr>
          </a:p>
          <a:p>
            <a:pPr marL="0" indent="0">
              <a:buNone/>
            </a:pPr>
            <a:r>
              <a:rPr lang="en-US" sz="1600" b="1">
                <a:solidFill>
                  <a:srgbClr val="161616"/>
                </a:solidFill>
                <a:latin typeface="Segoe UI"/>
                <a:cs typeface="Segoe UI"/>
              </a:rPr>
              <a:t>What counts as a "view?"</a:t>
            </a:r>
          </a:p>
          <a:p>
            <a:pPr marL="0" indent="0">
              <a:buNone/>
            </a:pPr>
            <a:r>
              <a:rPr lang="en-US" sz="1600">
                <a:ea typeface="+mn-lt"/>
                <a:cs typeface="+mn-lt"/>
              </a:rPr>
              <a:t>Seen counts represent the number of unique users who have seen the conversation, and only show if there is at least one person who has seen the conversation. A person is counted as having seen (or viewed) a conversation if the first message appears on their screen, and they scroll to the bottom of it. The person who started the conversation is excluded from the counts. </a:t>
            </a:r>
            <a:endParaRPr lang="en-US" sz="1600"/>
          </a:p>
        </p:txBody>
      </p:sp>
    </p:spTree>
    <p:extLst>
      <p:ext uri="{BB962C8B-B14F-4D97-AF65-F5344CB8AC3E}">
        <p14:creationId xmlns:p14="http://schemas.microsoft.com/office/powerpoint/2010/main" val="4084488579"/>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D4446-57EC-45CA-9AD5-F940D8DE31C1}"/>
              </a:ext>
            </a:extLst>
          </p:cNvPr>
          <p:cNvSpPr>
            <a:spLocks noGrp="1"/>
          </p:cNvSpPr>
          <p:nvPr>
            <p:ph type="title"/>
          </p:nvPr>
        </p:nvSpPr>
        <p:spPr>
          <a:xfrm>
            <a:off x="588263" y="457200"/>
            <a:ext cx="6787627" cy="553998"/>
          </a:xfrm>
        </p:spPr>
        <p:txBody>
          <a:bodyPr wrap="none"/>
          <a:lstStyle/>
          <a:p>
            <a:r>
              <a:rPr lang="en-US"/>
              <a:t>Third-party Viva Engage analytics</a:t>
            </a:r>
          </a:p>
        </p:txBody>
      </p:sp>
      <p:sp>
        <p:nvSpPr>
          <p:cNvPr id="17" name="Rectangle 16">
            <a:extLst>
              <a:ext uri="{FF2B5EF4-FFF2-40B4-BE49-F238E27FC236}">
                <a16:creationId xmlns:a16="http://schemas.microsoft.com/office/drawing/2014/main" id="{B7EEEE9D-8E3E-458D-BE00-88AC3C34EB49}"/>
              </a:ext>
            </a:extLst>
          </p:cNvPr>
          <p:cNvSpPr/>
          <p:nvPr/>
        </p:nvSpPr>
        <p:spPr>
          <a:xfrm>
            <a:off x="448213" y="1244643"/>
            <a:ext cx="11050569" cy="244426"/>
          </a:xfrm>
          <a:prstGeom prst="rect">
            <a:avLst/>
          </a:prstGeom>
        </p:spPr>
        <p:txBody>
          <a:bodyPr wrap="square" lIns="0" tIns="0" rIns="0" bIns="0" anchor="t">
            <a:spAutoFit/>
          </a:bodyPr>
          <a:lstStyle/>
          <a:p>
            <a:pPr marL="0" marR="0" lvl="0" indent="0" algn="l" defTabSz="878559" rtl="0" eaLnBrk="1" fontAlgn="auto" latinLnBrk="0" hangingPunct="1">
              <a:lnSpc>
                <a:spcPct val="90000"/>
              </a:lnSpc>
              <a:spcBef>
                <a:spcPts val="0"/>
              </a:spcBef>
              <a:spcAft>
                <a:spcPts val="1176"/>
              </a:spcAft>
              <a:buClrTx/>
              <a:buSzTx/>
              <a:buFontTx/>
              <a:buNone/>
              <a:tabLst/>
              <a:defRPr/>
            </a:pPr>
            <a:r>
              <a:rPr kumimoji="0" lang="en-US" sz="1765" b="0" i="0" u="none" strike="noStrike" kern="0" cap="none" spc="0" normalizeH="0" baseline="0" noProof="0">
                <a:ln>
                  <a:noFill/>
                </a:ln>
                <a:gradFill>
                  <a:gsLst>
                    <a:gs pos="1250">
                      <a:srgbClr val="2C292A"/>
                    </a:gs>
                    <a:gs pos="100000">
                      <a:srgbClr val="2C292A"/>
                    </a:gs>
                  </a:gsLst>
                  <a:lin ang="5400000" scaled="0"/>
                </a:gradFill>
                <a:effectLst/>
                <a:uLnTx/>
                <a:uFillTx/>
                <a:latin typeface="Segoe UI"/>
                <a:ea typeface="+mn-ea"/>
                <a:cs typeface="Segoe UI"/>
              </a:rPr>
              <a:t>Microsoft partners provide additional depth to Viva Engage analytics through their own analytics products.</a:t>
            </a:r>
            <a:endParaRPr kumimoji="0" lang="en-US" sz="1568" b="0" i="0" u="none" strike="noStrike" kern="0" cap="none" spc="0" normalizeH="0" baseline="0" noProof="0">
              <a:ln>
                <a:noFill/>
              </a:ln>
              <a:gradFill>
                <a:gsLst>
                  <a:gs pos="1250">
                    <a:srgbClr val="2C292A"/>
                  </a:gs>
                  <a:gs pos="100000">
                    <a:srgbClr val="2C292A"/>
                  </a:gs>
                </a:gsLst>
                <a:lin ang="5400000" scaled="0"/>
              </a:gradFill>
              <a:effectLst/>
              <a:uLnTx/>
              <a:uFillTx/>
              <a:latin typeface="Segoe UI"/>
              <a:ea typeface="+mn-ea"/>
              <a:cs typeface="Segoe UI"/>
            </a:endParaRPr>
          </a:p>
        </p:txBody>
      </p:sp>
      <p:pic>
        <p:nvPicPr>
          <p:cNvPr id="4" name="Picture 3" descr="A screenshot of a cell phone&#10;&#10;Description automatically generated">
            <a:extLst>
              <a:ext uri="{FF2B5EF4-FFF2-40B4-BE49-F238E27FC236}">
                <a16:creationId xmlns:a16="http://schemas.microsoft.com/office/drawing/2014/main" id="{029A1776-E55B-4C85-9BBA-E6C5177AC082}"/>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38672" b="38173"/>
          <a:stretch/>
        </p:blipFill>
        <p:spPr>
          <a:xfrm>
            <a:off x="1046424" y="2142950"/>
            <a:ext cx="2306574" cy="534073"/>
          </a:xfrm>
          <a:prstGeom prst="rect">
            <a:avLst/>
          </a:prstGeom>
        </p:spPr>
      </p:pic>
      <p:pic>
        <p:nvPicPr>
          <p:cNvPr id="6" name="Picture 5" descr="A picture containing drawing&#10;&#10;Description automatically generated">
            <a:extLst>
              <a:ext uri="{FF2B5EF4-FFF2-40B4-BE49-F238E27FC236}">
                <a16:creationId xmlns:a16="http://schemas.microsoft.com/office/drawing/2014/main" id="{184D6090-BE43-46A0-A579-7AE9016E4517}"/>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4704337" y="1983831"/>
            <a:ext cx="2423495" cy="719475"/>
          </a:xfrm>
          <a:prstGeom prst="rect">
            <a:avLst/>
          </a:prstGeom>
        </p:spPr>
      </p:pic>
      <p:pic>
        <p:nvPicPr>
          <p:cNvPr id="1026" name="Picture 2" descr="See the source image">
            <a:extLst>
              <a:ext uri="{FF2B5EF4-FFF2-40B4-BE49-F238E27FC236}">
                <a16:creationId xmlns:a16="http://schemas.microsoft.com/office/drawing/2014/main" id="{D2165555-0F57-4206-9911-3B6A2C03F5A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11545" y="2225310"/>
            <a:ext cx="1842034" cy="47799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B650C01-BD9A-4ECB-B93D-C3E365EB482E}"/>
              </a:ext>
            </a:extLst>
          </p:cNvPr>
          <p:cNvSpPr txBox="1"/>
          <p:nvPr/>
        </p:nvSpPr>
        <p:spPr>
          <a:xfrm>
            <a:off x="859467" y="2925674"/>
            <a:ext cx="2882788" cy="3213187"/>
          </a:xfrm>
          <a:prstGeom prst="rect">
            <a:avLst/>
          </a:prstGeom>
          <a:noFill/>
        </p:spPr>
        <p:txBody>
          <a:bodyPr wrap="square">
            <a:spAutoFit/>
          </a:bodyPr>
          <a:lstStyle/>
          <a:p>
            <a:pPr marL="0" marR="0" lvl="0" indent="0" algn="l" defTabSz="878559" rtl="0" eaLnBrk="1" fontAlgn="auto" latinLnBrk="0" hangingPunct="1">
              <a:lnSpc>
                <a:spcPct val="90000"/>
              </a:lnSpc>
              <a:spcBef>
                <a:spcPts val="0"/>
              </a:spcBef>
              <a:spcAft>
                <a:spcPts val="1176"/>
              </a:spcAft>
              <a:buClrTx/>
              <a:buSzTx/>
              <a:buFontTx/>
              <a:buNone/>
              <a:tabLst/>
              <a:defRPr/>
            </a:pPr>
            <a:r>
              <a:rPr kumimoji="0" lang="en-US" sz="1600" b="0" i="0" u="none" strike="noStrike" kern="0" cap="none" spc="0" normalizeH="0" baseline="0" noProof="0">
                <a:ln>
                  <a:noFill/>
                </a:ln>
                <a:effectLst/>
                <a:uLnTx/>
                <a:uFillTx/>
                <a:latin typeface="Segoe UI"/>
                <a:ea typeface="+mn-ea"/>
                <a:cs typeface="Segoe UI"/>
                <a:hlinkClick r:id="rId8">
                  <a:extLst>
                    <a:ext uri="{A12FA001-AC4F-418D-AE19-62706E023703}">
                      <ahyp:hlinkClr xmlns:ahyp="http://schemas.microsoft.com/office/drawing/2018/hyperlinkcolor" val="tx"/>
                    </a:ext>
                  </a:extLst>
                </a:hlinkClick>
              </a:rPr>
              <a:t>SWOOP</a:t>
            </a:r>
            <a:r>
              <a:rPr kumimoji="0" lang="en-US" sz="1600" b="0" i="0" u="none" strike="noStrike" kern="0" cap="none" spc="0" normalizeH="0" baseline="0" noProof="0">
                <a:ln>
                  <a:noFill/>
                </a:ln>
                <a:gradFill>
                  <a:gsLst>
                    <a:gs pos="1250">
                      <a:srgbClr val="2C292A"/>
                    </a:gs>
                    <a:gs pos="100000">
                      <a:srgbClr val="2C292A"/>
                    </a:gs>
                  </a:gsLst>
                  <a:lin ang="5400000" scaled="0"/>
                </a:gradFill>
                <a:effectLst/>
                <a:uLnTx/>
                <a:uFillTx/>
                <a:latin typeface="Segoe UI"/>
                <a:ea typeface="+mn-ea"/>
                <a:cs typeface="Segoe UI"/>
              </a:rPr>
              <a:t> provides a social network analytics platform </a:t>
            </a:r>
            <a:br>
              <a:rPr kumimoji="0" lang="en-US" sz="1600" b="0" i="0" u="none" strike="noStrike" kern="0" cap="none" spc="0" normalizeH="0" baseline="0" noProof="0">
                <a:ln>
                  <a:noFill/>
                </a:ln>
                <a:gradFill>
                  <a:gsLst>
                    <a:gs pos="1250">
                      <a:srgbClr val="2C292A"/>
                    </a:gs>
                    <a:gs pos="100000">
                      <a:srgbClr val="2C292A"/>
                    </a:gs>
                  </a:gsLst>
                  <a:lin ang="5400000" scaled="0"/>
                </a:gradFill>
                <a:effectLst/>
                <a:uLnTx/>
                <a:uFillTx/>
                <a:latin typeface="Segoe UI"/>
                <a:ea typeface="+mn-ea"/>
                <a:cs typeface="Segoe UI"/>
              </a:rPr>
            </a:br>
            <a:r>
              <a:rPr kumimoji="0" lang="en-US" sz="1600" b="0" i="0" u="none" strike="noStrike" kern="0" cap="none" spc="0" normalizeH="0" baseline="0" noProof="0">
                <a:ln>
                  <a:noFill/>
                </a:ln>
                <a:gradFill>
                  <a:gsLst>
                    <a:gs pos="1250">
                      <a:srgbClr val="2C292A"/>
                    </a:gs>
                    <a:gs pos="100000">
                      <a:srgbClr val="2C292A"/>
                    </a:gs>
                  </a:gsLst>
                  <a:lin ang="5400000" scaled="0"/>
                </a:gradFill>
                <a:effectLst/>
                <a:uLnTx/>
                <a:uFillTx/>
                <a:latin typeface="Segoe UI"/>
                <a:ea typeface="+mn-ea"/>
                <a:cs typeface="Segoe UI"/>
              </a:rPr>
              <a:t>that enables faster organizational transformation by delivering deep organizational insights</a:t>
            </a:r>
          </a:p>
          <a:p>
            <a:pPr marL="396875" marR="0" lvl="0" indent="-166688" algn="l" defTabSz="878559" rtl="0" eaLnBrk="1" fontAlgn="auto" latinLnBrk="0" hangingPunct="1">
              <a:lnSpc>
                <a:spcPct val="90000"/>
              </a:lnSpc>
              <a:spcBef>
                <a:spcPts val="0"/>
              </a:spcBef>
              <a:spcAft>
                <a:spcPts val="1176"/>
              </a:spcAft>
              <a:buClrTx/>
              <a:buSzTx/>
              <a:buFont typeface="Arial" panose="020B0604020202020204" pitchFamily="34" charset="0"/>
              <a:buChar char="•"/>
              <a:tabLst/>
              <a:defRPr/>
            </a:pPr>
            <a:r>
              <a:rPr kumimoji="0" lang="en-US" sz="1600" b="0" i="0" u="none" strike="noStrike" kern="0" cap="none" spc="0" normalizeH="0" baseline="0" noProof="0">
                <a:ln>
                  <a:noFill/>
                </a:ln>
                <a:gradFill>
                  <a:gsLst>
                    <a:gs pos="1250">
                      <a:srgbClr val="2C292A"/>
                    </a:gs>
                    <a:gs pos="100000">
                      <a:srgbClr val="2C292A"/>
                    </a:gs>
                  </a:gsLst>
                  <a:lin ang="5400000" scaled="0"/>
                </a:gradFill>
                <a:effectLst/>
                <a:uLnTx/>
                <a:uFillTx/>
                <a:latin typeface="Segoe UI"/>
                <a:ea typeface="+mn-ea"/>
                <a:cs typeface="Segoe UI"/>
              </a:rPr>
              <a:t>Get insights into community health</a:t>
            </a:r>
          </a:p>
          <a:p>
            <a:pPr marL="396875" marR="0" lvl="0" indent="-166688" algn="l" defTabSz="878559" rtl="0" eaLnBrk="1" fontAlgn="auto" latinLnBrk="0" hangingPunct="1">
              <a:lnSpc>
                <a:spcPct val="90000"/>
              </a:lnSpc>
              <a:spcBef>
                <a:spcPts val="0"/>
              </a:spcBef>
              <a:spcAft>
                <a:spcPts val="1176"/>
              </a:spcAft>
              <a:buClrTx/>
              <a:buSzTx/>
              <a:buFont typeface="Arial" panose="020B0604020202020204" pitchFamily="34" charset="0"/>
              <a:buChar char="•"/>
              <a:tabLst/>
              <a:defRPr/>
            </a:pPr>
            <a:r>
              <a:rPr kumimoji="0" lang="en-US" sz="1600" b="0" i="0" u="none" strike="noStrike" kern="0" cap="none" spc="0" normalizeH="0" baseline="0" noProof="0">
                <a:ln>
                  <a:noFill/>
                </a:ln>
                <a:gradFill>
                  <a:gsLst>
                    <a:gs pos="1250">
                      <a:srgbClr val="2C292A"/>
                    </a:gs>
                    <a:gs pos="100000">
                      <a:srgbClr val="2C292A"/>
                    </a:gs>
                  </a:gsLst>
                  <a:lin ang="5400000" scaled="0"/>
                </a:gradFill>
                <a:effectLst/>
                <a:uLnTx/>
                <a:uFillTx/>
                <a:latin typeface="Segoe UI"/>
                <a:ea typeface="+mn-ea"/>
                <a:cs typeface="Segoe UI"/>
              </a:rPr>
              <a:t>See your collaboration behavioral style</a:t>
            </a:r>
          </a:p>
          <a:p>
            <a:pPr marL="396875" marR="0" lvl="0" indent="-166688" algn="l" defTabSz="878559" rtl="0" eaLnBrk="1" fontAlgn="auto" latinLnBrk="0" hangingPunct="1">
              <a:lnSpc>
                <a:spcPct val="90000"/>
              </a:lnSpc>
              <a:spcBef>
                <a:spcPts val="0"/>
              </a:spcBef>
              <a:spcAft>
                <a:spcPts val="1176"/>
              </a:spcAft>
              <a:buClrTx/>
              <a:buSzTx/>
              <a:buFont typeface="Arial" panose="020B0604020202020204" pitchFamily="34" charset="0"/>
              <a:buChar char="•"/>
              <a:tabLst/>
              <a:defRPr/>
            </a:pPr>
            <a:r>
              <a:rPr kumimoji="0" lang="en-US" sz="1600" b="0" i="0" u="none" strike="noStrike" kern="0" cap="none" spc="0" normalizeH="0" baseline="0" noProof="0">
                <a:ln>
                  <a:noFill/>
                </a:ln>
                <a:gradFill>
                  <a:gsLst>
                    <a:gs pos="1250">
                      <a:srgbClr val="2C292A"/>
                    </a:gs>
                    <a:gs pos="100000">
                      <a:srgbClr val="2C292A"/>
                    </a:gs>
                  </a:gsLst>
                  <a:lin ang="5400000" scaled="0"/>
                </a:gradFill>
                <a:effectLst/>
                <a:uLnTx/>
                <a:uFillTx/>
                <a:latin typeface="Segoe UI"/>
                <a:ea typeface="+mn-ea"/>
                <a:cs typeface="Segoe UI"/>
              </a:rPr>
              <a:t>Get sentiment analysis for your network</a:t>
            </a:r>
            <a:endParaRPr kumimoji="0" lang="en-US" sz="1600" b="0" i="0" u="none" strike="noStrike" kern="1200" cap="none" spc="0" normalizeH="0" baseline="0" noProof="0">
              <a:ln>
                <a:noFill/>
              </a:ln>
              <a:solidFill>
                <a:srgbClr val="1A1A1A"/>
              </a:solidFill>
              <a:effectLst/>
              <a:uLnTx/>
              <a:uFillTx/>
              <a:latin typeface="Segoe UI"/>
              <a:ea typeface="+mn-ea"/>
              <a:cs typeface="+mn-cs"/>
            </a:endParaRPr>
          </a:p>
        </p:txBody>
      </p:sp>
      <p:sp>
        <p:nvSpPr>
          <p:cNvPr id="10" name="TextBox 9">
            <a:extLst>
              <a:ext uri="{FF2B5EF4-FFF2-40B4-BE49-F238E27FC236}">
                <a16:creationId xmlns:a16="http://schemas.microsoft.com/office/drawing/2014/main" id="{E554CC2E-6336-424A-8776-331802414107}"/>
              </a:ext>
            </a:extLst>
          </p:cNvPr>
          <p:cNvSpPr txBox="1"/>
          <p:nvPr/>
        </p:nvSpPr>
        <p:spPr>
          <a:xfrm>
            <a:off x="4565993" y="2925674"/>
            <a:ext cx="3017887" cy="2326791"/>
          </a:xfrm>
          <a:prstGeom prst="rect">
            <a:avLst/>
          </a:prstGeom>
          <a:noFill/>
        </p:spPr>
        <p:txBody>
          <a:bodyPr wrap="square">
            <a:spAutoFit/>
          </a:bodyPr>
          <a:lstStyle/>
          <a:p>
            <a:pPr marL="0" marR="0" lvl="0" indent="0" algn="l" defTabSz="878559" rtl="0" eaLnBrk="1" fontAlgn="auto" latinLnBrk="0" hangingPunct="1">
              <a:lnSpc>
                <a:spcPct val="90000"/>
              </a:lnSpc>
              <a:spcBef>
                <a:spcPts val="0"/>
              </a:spcBef>
              <a:spcAft>
                <a:spcPts val="1176"/>
              </a:spcAft>
              <a:buClrTx/>
              <a:buSzTx/>
              <a:buFontTx/>
              <a:buNone/>
              <a:tabLst/>
              <a:defRPr/>
            </a:pPr>
            <a:r>
              <a:rPr kumimoji="0" lang="en-US" sz="1600" b="0" i="0" u="none" strike="noStrike" kern="0" cap="none" spc="0" normalizeH="0" baseline="0" noProof="0" err="1">
                <a:ln>
                  <a:noFill/>
                </a:ln>
                <a:effectLst/>
                <a:uLnTx/>
                <a:uFillTx/>
                <a:latin typeface="Segoe UI"/>
                <a:ea typeface="+mn-ea"/>
                <a:cs typeface="Segoe UI"/>
                <a:hlinkClick r:id="rId9">
                  <a:extLst>
                    <a:ext uri="{A12FA001-AC4F-418D-AE19-62706E023703}">
                      <ahyp:hlinkClr xmlns:ahyp="http://schemas.microsoft.com/office/drawing/2018/hyperlinkcolor" val="tx"/>
                    </a:ext>
                  </a:extLst>
                </a:hlinkClick>
              </a:rPr>
              <a:t>tyGraph</a:t>
            </a:r>
            <a:r>
              <a:rPr kumimoji="0" lang="en-US" sz="1600" b="0" i="0" u="none" strike="noStrike" kern="0" cap="none" spc="0" normalizeH="0" baseline="0" noProof="0">
                <a:ln>
                  <a:noFill/>
                </a:ln>
                <a:gradFill>
                  <a:gsLst>
                    <a:gs pos="1250">
                      <a:srgbClr val="2C292A"/>
                    </a:gs>
                    <a:gs pos="100000">
                      <a:srgbClr val="2C292A"/>
                    </a:gs>
                  </a:gsLst>
                  <a:lin ang="5400000" scaled="0"/>
                </a:gradFill>
                <a:effectLst/>
                <a:uLnTx/>
                <a:uFillTx/>
                <a:latin typeface="Segoe UI"/>
                <a:ea typeface="+mn-ea"/>
                <a:cs typeface="Segoe UI"/>
              </a:rPr>
              <a:t> for Viva Engage provides deep social analytics </a:t>
            </a:r>
            <a:br>
              <a:rPr kumimoji="0" lang="en-US" sz="1600" b="0" i="0" u="none" strike="noStrike" kern="0" cap="none" spc="0" normalizeH="0" baseline="0" noProof="0">
                <a:ln>
                  <a:noFill/>
                </a:ln>
                <a:gradFill>
                  <a:gsLst>
                    <a:gs pos="1250">
                      <a:srgbClr val="2C292A"/>
                    </a:gs>
                    <a:gs pos="100000">
                      <a:srgbClr val="2C292A"/>
                    </a:gs>
                  </a:gsLst>
                  <a:lin ang="5400000" scaled="0"/>
                </a:gradFill>
                <a:effectLst/>
                <a:uLnTx/>
                <a:uFillTx/>
                <a:latin typeface="Segoe UI"/>
                <a:ea typeface="+mn-ea"/>
                <a:cs typeface="Segoe UI"/>
              </a:rPr>
            </a:br>
            <a:r>
              <a:rPr kumimoji="0" lang="en-US" sz="1600" b="0" i="0" u="none" strike="noStrike" kern="0" cap="none" spc="0" normalizeH="0" baseline="0" noProof="0">
                <a:ln>
                  <a:noFill/>
                </a:ln>
                <a:gradFill>
                  <a:gsLst>
                    <a:gs pos="1250">
                      <a:srgbClr val="2C292A"/>
                    </a:gs>
                    <a:gs pos="100000">
                      <a:srgbClr val="2C292A"/>
                    </a:gs>
                  </a:gsLst>
                  <a:lin ang="5400000" scaled="0"/>
                </a:gradFill>
                <a:effectLst/>
                <a:uLnTx/>
                <a:uFillTx/>
                <a:latin typeface="Segoe UI"/>
                <a:ea typeface="+mn-ea"/>
                <a:cs typeface="Segoe UI"/>
              </a:rPr>
              <a:t>for your network</a:t>
            </a:r>
          </a:p>
          <a:p>
            <a:pPr marL="396875" marR="0" lvl="0" indent="-173038" algn="l" defTabSz="878559" rtl="0" eaLnBrk="1" fontAlgn="auto" latinLnBrk="0" hangingPunct="1">
              <a:lnSpc>
                <a:spcPct val="90000"/>
              </a:lnSpc>
              <a:spcBef>
                <a:spcPts val="0"/>
              </a:spcBef>
              <a:spcAft>
                <a:spcPts val="1176"/>
              </a:spcAft>
              <a:buClrTx/>
              <a:buSzTx/>
              <a:buFont typeface="Arial" panose="020B0604020202020204" pitchFamily="34" charset="0"/>
              <a:buChar char="•"/>
              <a:tabLst/>
              <a:defRPr/>
            </a:pPr>
            <a:r>
              <a:rPr kumimoji="0" lang="en-US" sz="1600" b="0" i="0" u="none" strike="noStrike" kern="0" cap="none" spc="0" normalizeH="0" baseline="0" noProof="0">
                <a:ln>
                  <a:noFill/>
                </a:ln>
                <a:gradFill>
                  <a:gsLst>
                    <a:gs pos="1250">
                      <a:srgbClr val="2C292A"/>
                    </a:gs>
                    <a:gs pos="100000">
                      <a:srgbClr val="2C292A"/>
                    </a:gs>
                  </a:gsLst>
                  <a:lin ang="5400000" scaled="0"/>
                </a:gradFill>
                <a:effectLst/>
                <a:uLnTx/>
                <a:uFillTx/>
                <a:latin typeface="Segoe UI"/>
                <a:ea typeface="+mn-ea"/>
                <a:cs typeface="Segoe UI"/>
              </a:rPr>
              <a:t>Measure active engagement</a:t>
            </a:r>
          </a:p>
          <a:p>
            <a:pPr marL="396875" marR="0" lvl="0" indent="-173038" algn="l" defTabSz="878559" rtl="0" eaLnBrk="1" fontAlgn="auto" latinLnBrk="0" hangingPunct="1">
              <a:lnSpc>
                <a:spcPct val="90000"/>
              </a:lnSpc>
              <a:spcBef>
                <a:spcPts val="0"/>
              </a:spcBef>
              <a:spcAft>
                <a:spcPts val="1176"/>
              </a:spcAft>
              <a:buClrTx/>
              <a:buSzTx/>
              <a:buFont typeface="Arial" panose="020B0604020202020204" pitchFamily="34" charset="0"/>
              <a:buChar char="•"/>
              <a:tabLst/>
              <a:defRPr/>
            </a:pPr>
            <a:r>
              <a:rPr kumimoji="0" lang="en-US" sz="1600" b="0" i="0" u="none" strike="noStrike" kern="0" cap="none" spc="0" normalizeH="0" baseline="0" noProof="0">
                <a:ln>
                  <a:noFill/>
                </a:ln>
                <a:gradFill>
                  <a:gsLst>
                    <a:gs pos="1250">
                      <a:srgbClr val="2C292A"/>
                    </a:gs>
                    <a:gs pos="100000">
                      <a:srgbClr val="2C292A"/>
                    </a:gs>
                  </a:gsLst>
                  <a:lin ang="5400000" scaled="0"/>
                </a:gradFill>
                <a:effectLst/>
                <a:uLnTx/>
                <a:uFillTx/>
                <a:latin typeface="Segoe UI"/>
                <a:ea typeface="+mn-ea"/>
                <a:cs typeface="Segoe UI"/>
              </a:rPr>
              <a:t>Community activity</a:t>
            </a:r>
          </a:p>
          <a:p>
            <a:pPr marL="396875" marR="0" lvl="0" indent="-173038" algn="l" defTabSz="878559" rtl="0" eaLnBrk="1" fontAlgn="auto" latinLnBrk="0" hangingPunct="1">
              <a:lnSpc>
                <a:spcPct val="90000"/>
              </a:lnSpc>
              <a:spcBef>
                <a:spcPts val="0"/>
              </a:spcBef>
              <a:spcAft>
                <a:spcPts val="1176"/>
              </a:spcAft>
              <a:buClrTx/>
              <a:buSzTx/>
              <a:buFont typeface="Arial" panose="020B0604020202020204" pitchFamily="34" charset="0"/>
              <a:buChar char="•"/>
              <a:tabLst/>
              <a:defRPr/>
            </a:pPr>
            <a:r>
              <a:rPr kumimoji="0" lang="en-US" sz="1600" b="0" i="0" u="none" strike="noStrike" kern="0" cap="none" spc="0" normalizeH="0" baseline="0" noProof="0">
                <a:ln>
                  <a:noFill/>
                </a:ln>
                <a:gradFill>
                  <a:gsLst>
                    <a:gs pos="1250">
                      <a:srgbClr val="2C292A"/>
                    </a:gs>
                    <a:gs pos="100000">
                      <a:srgbClr val="2C292A"/>
                    </a:gs>
                  </a:gsLst>
                  <a:lin ang="5400000" scaled="0"/>
                </a:gradFill>
                <a:effectLst/>
                <a:uLnTx/>
                <a:uFillTx/>
                <a:latin typeface="Segoe UI"/>
                <a:ea typeface="+mn-ea"/>
                <a:cs typeface="Segoe UI"/>
              </a:rPr>
              <a:t>Get insights about file views and file downloads</a:t>
            </a:r>
          </a:p>
        </p:txBody>
      </p:sp>
      <p:sp>
        <p:nvSpPr>
          <p:cNvPr id="9" name="TextBox 8">
            <a:extLst>
              <a:ext uri="{FF2B5EF4-FFF2-40B4-BE49-F238E27FC236}">
                <a16:creationId xmlns:a16="http://schemas.microsoft.com/office/drawing/2014/main" id="{1D0567DA-2EF9-4DBA-A005-03768AC72F14}"/>
              </a:ext>
            </a:extLst>
          </p:cNvPr>
          <p:cNvSpPr txBox="1"/>
          <p:nvPr/>
        </p:nvSpPr>
        <p:spPr>
          <a:xfrm>
            <a:off x="8298982" y="2957444"/>
            <a:ext cx="2882788" cy="2172903"/>
          </a:xfrm>
          <a:prstGeom prst="rect">
            <a:avLst/>
          </a:prstGeom>
          <a:noFill/>
        </p:spPr>
        <p:txBody>
          <a:bodyPr wrap="square">
            <a:spAutoFit/>
          </a:bodyPr>
          <a:lstStyle/>
          <a:p>
            <a:pPr marL="0" marR="0" lvl="0" indent="0" algn="l" defTabSz="878559" rtl="0" eaLnBrk="1" fontAlgn="auto" latinLnBrk="0" hangingPunct="1">
              <a:lnSpc>
                <a:spcPct val="90000"/>
              </a:lnSpc>
              <a:spcBef>
                <a:spcPts val="0"/>
              </a:spcBef>
              <a:spcAft>
                <a:spcPts val="1176"/>
              </a:spcAft>
              <a:buClrTx/>
              <a:buSzTx/>
              <a:buFontTx/>
              <a:buNone/>
              <a:tabLst/>
              <a:defRPr/>
            </a:pPr>
            <a:r>
              <a:rPr kumimoji="0" lang="en-US" sz="1600" b="0" i="0" u="none" strike="noStrike" kern="0" cap="none" spc="0" normalizeH="0" baseline="0" noProof="0">
                <a:ln>
                  <a:noFill/>
                </a:ln>
                <a:effectLst/>
                <a:uLnTx/>
                <a:uFillTx/>
                <a:latin typeface="Segoe UI"/>
                <a:ea typeface="+mn-ea"/>
                <a:cs typeface="Segoe UI"/>
                <a:hlinkClick r:id="rId10">
                  <a:extLst>
                    <a:ext uri="{A12FA001-AC4F-418D-AE19-62706E023703}">
                      <ahyp:hlinkClr xmlns:ahyp="http://schemas.microsoft.com/office/drawing/2018/hyperlinkcolor" val="tx"/>
                    </a:ext>
                  </a:extLst>
                </a:hlinkClick>
              </a:rPr>
              <a:t>Aware Spotlight </a:t>
            </a:r>
            <a:r>
              <a:rPr kumimoji="0" lang="en-US" sz="1600" b="0" i="0" u="none" strike="noStrike" kern="0" cap="none" spc="0" normalizeH="0" baseline="0" noProof="0">
                <a:ln>
                  <a:noFill/>
                </a:ln>
                <a:gradFill>
                  <a:gsLst>
                    <a:gs pos="1250">
                      <a:srgbClr val="2C292A"/>
                    </a:gs>
                    <a:gs pos="100000">
                      <a:srgbClr val="2C292A"/>
                    </a:gs>
                  </a:gsLst>
                  <a:lin ang="5400000" scaled="0"/>
                </a:gradFill>
                <a:effectLst/>
                <a:uLnTx/>
                <a:uFillTx/>
                <a:latin typeface="Segoe UI"/>
                <a:ea typeface="+mn-ea"/>
                <a:cs typeface="Segoe UI"/>
              </a:rPr>
              <a:t>lets you see the health of your network. </a:t>
            </a:r>
          </a:p>
          <a:p>
            <a:pPr marL="339725" marR="0" lvl="1" indent="-174625" algn="l" defTabSz="878559" rtl="0" eaLnBrk="1" fontAlgn="auto" latinLnBrk="0" hangingPunct="1">
              <a:lnSpc>
                <a:spcPct val="90000"/>
              </a:lnSpc>
              <a:spcBef>
                <a:spcPts val="0"/>
              </a:spcBef>
              <a:spcAft>
                <a:spcPts val="1176"/>
              </a:spcAft>
              <a:buClrTx/>
              <a:buSzTx/>
              <a:buFont typeface="Arial" panose="020B0604020202020204" pitchFamily="34" charset="0"/>
              <a:buChar char="•"/>
              <a:tabLst/>
              <a:defRPr/>
            </a:pPr>
            <a:r>
              <a:rPr kumimoji="0" lang="en-US" sz="1600" b="0" i="0" u="none" strike="noStrike" kern="0" cap="none" spc="0" normalizeH="0" baseline="0" noProof="0">
                <a:ln>
                  <a:noFill/>
                </a:ln>
                <a:gradFill>
                  <a:gsLst>
                    <a:gs pos="1250">
                      <a:srgbClr val="2C292A"/>
                    </a:gs>
                    <a:gs pos="100000">
                      <a:srgbClr val="2C292A"/>
                    </a:gs>
                  </a:gsLst>
                  <a:lin ang="5400000" scaled="0"/>
                </a:gradFill>
                <a:effectLst/>
                <a:uLnTx/>
                <a:uFillTx/>
                <a:latin typeface="Segoe UI"/>
                <a:ea typeface="+mn-ea"/>
                <a:cs typeface="Segoe UI"/>
              </a:rPr>
              <a:t>Track campaigns and trending terms</a:t>
            </a:r>
          </a:p>
          <a:p>
            <a:pPr marL="339725" marR="0" lvl="1" indent="-174625" algn="l" defTabSz="878559" rtl="0" eaLnBrk="1" fontAlgn="auto" latinLnBrk="0" hangingPunct="1">
              <a:lnSpc>
                <a:spcPct val="90000"/>
              </a:lnSpc>
              <a:spcBef>
                <a:spcPts val="0"/>
              </a:spcBef>
              <a:spcAft>
                <a:spcPts val="1176"/>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1A1A1A"/>
                </a:solidFill>
                <a:effectLst/>
                <a:uLnTx/>
                <a:uFillTx/>
                <a:latin typeface="Effra Light"/>
                <a:ea typeface="+mn-ea"/>
                <a:cs typeface="+mn-cs"/>
              </a:rPr>
              <a:t>Track collective changes in mood, attitude or behavior with </a:t>
            </a:r>
            <a:r>
              <a:rPr kumimoji="0" lang="en-US" sz="1600" b="0" i="0" u="none" strike="noStrike" kern="1200" cap="none" spc="0" normalizeH="0" baseline="0" noProof="0" err="1">
                <a:ln>
                  <a:noFill/>
                </a:ln>
                <a:solidFill>
                  <a:srgbClr val="1A1A1A"/>
                </a:solidFill>
                <a:effectLst/>
                <a:uLnTx/>
                <a:uFillTx/>
                <a:latin typeface="Effra Light"/>
                <a:ea typeface="+mn-ea"/>
                <a:cs typeface="+mn-cs"/>
              </a:rPr>
              <a:t>Aware's</a:t>
            </a:r>
            <a:r>
              <a:rPr kumimoji="0" lang="en-US" sz="1600" b="0" i="0" u="none" strike="noStrike" kern="1200" cap="none" spc="0" normalizeH="0" baseline="0" noProof="0">
                <a:ln>
                  <a:noFill/>
                </a:ln>
                <a:solidFill>
                  <a:srgbClr val="1A1A1A"/>
                </a:solidFill>
                <a:effectLst/>
                <a:uLnTx/>
                <a:uFillTx/>
                <a:latin typeface="Effra Light"/>
                <a:ea typeface="+mn-ea"/>
                <a:cs typeface="+mn-cs"/>
              </a:rPr>
              <a:t> Conversation Sentiment and Health KPIs</a:t>
            </a:r>
            <a:endParaRPr kumimoji="0" lang="en-US" sz="1600" b="0" i="0" u="none" strike="noStrike" kern="0" cap="none" spc="0" normalizeH="0" baseline="0" noProof="0">
              <a:ln>
                <a:noFill/>
              </a:ln>
              <a:solidFill>
                <a:srgbClr val="1A1A1A"/>
              </a:solidFill>
              <a:effectLst/>
              <a:uLnTx/>
              <a:uFillTx/>
              <a:latin typeface="Segoe UI"/>
              <a:ea typeface="+mn-ea"/>
              <a:cs typeface="Segoe UI"/>
            </a:endParaRPr>
          </a:p>
        </p:txBody>
      </p:sp>
      <p:sp>
        <p:nvSpPr>
          <p:cNvPr id="3" name="Rectangle 2">
            <a:extLst>
              <a:ext uri="{FF2B5EF4-FFF2-40B4-BE49-F238E27FC236}">
                <a16:creationId xmlns:a16="http://schemas.microsoft.com/office/drawing/2014/main" id="{217AF6DD-1B55-408F-A689-6782360E1BCD}"/>
              </a:ext>
              <a:ext uri="{C183D7F6-B498-43B3-948B-1728B52AA6E4}">
                <adec:decorative xmlns:adec="http://schemas.microsoft.com/office/drawing/2017/decorative" val="1"/>
              </a:ext>
            </a:extLst>
          </p:cNvPr>
          <p:cNvSpPr/>
          <p:nvPr/>
        </p:nvSpPr>
        <p:spPr bwMode="auto">
          <a:xfrm>
            <a:off x="448213" y="1869989"/>
            <a:ext cx="3649363" cy="4517523"/>
          </a:xfrm>
          <a:prstGeom prst="rect">
            <a:avLst/>
          </a:prstGeom>
          <a:noFill/>
          <a:ln>
            <a:solidFill>
              <a:schemeClr val="bg1">
                <a:lumMod val="7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sp>
        <p:nvSpPr>
          <p:cNvPr id="5" name="Rectangle 4">
            <a:extLst>
              <a:ext uri="{FF2B5EF4-FFF2-40B4-BE49-F238E27FC236}">
                <a16:creationId xmlns:a16="http://schemas.microsoft.com/office/drawing/2014/main" id="{1A21C982-D11E-471E-9E93-0216943BF816}"/>
              </a:ext>
              <a:ext uri="{C183D7F6-B498-43B3-948B-1728B52AA6E4}">
                <adec:decorative xmlns:adec="http://schemas.microsoft.com/office/drawing/2017/decorative" val="1"/>
              </a:ext>
            </a:extLst>
          </p:cNvPr>
          <p:cNvSpPr/>
          <p:nvPr/>
        </p:nvSpPr>
        <p:spPr bwMode="auto">
          <a:xfrm>
            <a:off x="4153509" y="1869989"/>
            <a:ext cx="3649363" cy="4517523"/>
          </a:xfrm>
          <a:prstGeom prst="rect">
            <a:avLst/>
          </a:prstGeom>
          <a:noFill/>
          <a:ln>
            <a:solidFill>
              <a:schemeClr val="bg1">
                <a:lumMod val="7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sp>
        <p:nvSpPr>
          <p:cNvPr id="7" name="Rectangle 6">
            <a:extLst>
              <a:ext uri="{FF2B5EF4-FFF2-40B4-BE49-F238E27FC236}">
                <a16:creationId xmlns:a16="http://schemas.microsoft.com/office/drawing/2014/main" id="{5D790D2B-7757-4AB6-A8D9-F1F88DEEBCE3}"/>
              </a:ext>
              <a:ext uri="{C183D7F6-B498-43B3-948B-1728B52AA6E4}">
                <adec:decorative xmlns:adec="http://schemas.microsoft.com/office/drawing/2017/decorative" val="1"/>
              </a:ext>
            </a:extLst>
          </p:cNvPr>
          <p:cNvSpPr/>
          <p:nvPr/>
        </p:nvSpPr>
        <p:spPr bwMode="auto">
          <a:xfrm>
            <a:off x="7858805" y="1869989"/>
            <a:ext cx="3649363" cy="4517523"/>
          </a:xfrm>
          <a:prstGeom prst="rect">
            <a:avLst/>
          </a:prstGeom>
          <a:noFill/>
          <a:ln>
            <a:solidFill>
              <a:schemeClr val="bg1">
                <a:lumMod val="7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spTree>
    <p:extLst>
      <p:ext uri="{BB962C8B-B14F-4D97-AF65-F5344CB8AC3E}">
        <p14:creationId xmlns:p14="http://schemas.microsoft.com/office/powerpoint/2010/main" val="409377566"/>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F2B648C-6B33-2748-AF83-40AB32150EA4}"/>
              </a:ext>
            </a:extLst>
          </p:cNvPr>
          <p:cNvSpPr>
            <a:spLocks noGrp="1"/>
          </p:cNvSpPr>
          <p:nvPr>
            <p:ph type="title" idx="4294967295"/>
          </p:nvPr>
        </p:nvSpPr>
        <p:spPr>
          <a:xfrm>
            <a:off x="676330" y="332755"/>
            <a:ext cx="6516453" cy="553998"/>
          </a:xfrm>
        </p:spPr>
        <p:txBody>
          <a:bodyPr/>
          <a:lstStyle/>
          <a:p>
            <a:r>
              <a:rPr lang="en-US">
                <a:solidFill>
                  <a:schemeClr val="bg1"/>
                </a:solidFill>
                <a:cs typeface="Segoe UI"/>
              </a:rPr>
              <a:t>Additional Resources</a:t>
            </a:r>
            <a:endParaRPr lang="en-US">
              <a:solidFill>
                <a:schemeClr val="bg1"/>
              </a:solidFill>
            </a:endParaRPr>
          </a:p>
        </p:txBody>
      </p:sp>
      <p:sp>
        <p:nvSpPr>
          <p:cNvPr id="2" name="Text Placeholder 1">
            <a:extLst>
              <a:ext uri="{FF2B5EF4-FFF2-40B4-BE49-F238E27FC236}">
                <a16:creationId xmlns:a16="http://schemas.microsoft.com/office/drawing/2014/main" id="{5A58D417-01D5-2243-9E12-2BA006780800}"/>
              </a:ext>
            </a:extLst>
          </p:cNvPr>
          <p:cNvSpPr>
            <a:spLocks noGrp="1"/>
          </p:cNvSpPr>
          <p:nvPr>
            <p:ph type="body" sz="quarter" idx="4294967295"/>
          </p:nvPr>
        </p:nvSpPr>
        <p:spPr>
          <a:xfrm>
            <a:off x="762901" y="1533281"/>
            <a:ext cx="9420225" cy="4413250"/>
          </a:xfrm>
        </p:spPr>
        <p:txBody>
          <a:bodyPr vert="horz" wrap="square" lIns="0" tIns="0" rIns="0" bIns="0" rtlCol="0" anchor="t">
            <a:spAutoFit/>
          </a:bodyPr>
          <a:lstStyle/>
          <a:p>
            <a:pPr marL="0" indent="0">
              <a:buNone/>
            </a:pPr>
            <a:r>
              <a:rPr lang="en-US" sz="1800">
                <a:cs typeface="Segoe UI"/>
                <a:hlinkClick r:id="rId2"/>
              </a:rPr>
              <a:t>Community and Q&amp;A Insights</a:t>
            </a:r>
            <a:endParaRPr lang="en-US" sz="1800">
              <a:cs typeface="Segoe UI"/>
            </a:endParaRPr>
          </a:p>
          <a:p>
            <a:pPr marL="0" indent="0">
              <a:buNone/>
            </a:pPr>
            <a:r>
              <a:rPr lang="en-US" sz="1800">
                <a:cs typeface="Segoe UI"/>
                <a:hlinkClick r:id="rId3"/>
              </a:rPr>
              <a:t>Live Events Insights</a:t>
            </a:r>
            <a:r>
              <a:rPr lang="en-US" sz="1800">
                <a:cs typeface="Segoe UI"/>
              </a:rPr>
              <a:t> </a:t>
            </a:r>
          </a:p>
          <a:p>
            <a:pPr marL="0" indent="0">
              <a:buNone/>
            </a:pPr>
            <a:r>
              <a:rPr lang="en-US" sz="1800">
                <a:cs typeface="Segoe UI"/>
                <a:hlinkClick r:id="rId4"/>
              </a:rPr>
              <a:t>Conversation Insights</a:t>
            </a:r>
            <a:r>
              <a:rPr lang="en-US" sz="1800">
                <a:cs typeface="Segoe UI"/>
              </a:rPr>
              <a:t>  </a:t>
            </a:r>
          </a:p>
          <a:p>
            <a:pPr marL="0" indent="0">
              <a:buNone/>
            </a:pPr>
            <a:r>
              <a:rPr lang="en-US" sz="1800">
                <a:ea typeface="+mn-lt"/>
                <a:cs typeface="+mn-lt"/>
                <a:hlinkClick r:id="rId5"/>
              </a:rPr>
              <a:t>View and manage analytics in Viva Engage</a:t>
            </a:r>
            <a:endParaRPr lang="en-US" sz="1800"/>
          </a:p>
          <a:p>
            <a:pPr marL="0" indent="0">
              <a:buNone/>
            </a:pPr>
            <a:r>
              <a:rPr lang="en-US" sz="1800">
                <a:ea typeface="+mn-lt"/>
                <a:cs typeface="+mn-lt"/>
                <a:hlinkClick r:id="rId6"/>
              </a:rPr>
              <a:t>Analytics in Viva Engage (end user support)</a:t>
            </a:r>
            <a:endParaRPr lang="en-US" sz="1800"/>
          </a:p>
          <a:p>
            <a:pPr marL="0" indent="0">
              <a:buNone/>
            </a:pPr>
            <a:r>
              <a:rPr lang="en-US" sz="1800">
                <a:cs typeface="Segoe UI"/>
                <a:hlinkClick r:id="rId7"/>
              </a:rPr>
              <a:t>Microsoft 365 Productivity Score (Blog)</a:t>
            </a:r>
            <a:r>
              <a:rPr lang="en-US" sz="1800">
                <a:cs typeface="Segoe UI"/>
              </a:rPr>
              <a:t> </a:t>
            </a:r>
          </a:p>
          <a:p>
            <a:pPr marL="0" indent="0">
              <a:buNone/>
            </a:pPr>
            <a:r>
              <a:rPr lang="en-US" sz="1800">
                <a:cs typeface="Segoe UI"/>
                <a:hlinkClick r:id="rId8"/>
              </a:rPr>
              <a:t>Microsoft 365 Usage Analytics (Documentation)</a:t>
            </a:r>
            <a:r>
              <a:rPr lang="en-US" sz="1800">
                <a:cs typeface="Segoe UI"/>
              </a:rPr>
              <a:t> </a:t>
            </a:r>
          </a:p>
          <a:p>
            <a:pPr marL="0" indent="0">
              <a:buNone/>
            </a:pPr>
            <a:r>
              <a:rPr lang="en-US" sz="1800">
                <a:cs typeface="Segoe UI"/>
                <a:hlinkClick r:id="rId9"/>
              </a:rPr>
              <a:t>Data Export API (Documentation)</a:t>
            </a:r>
            <a:endParaRPr lang="en-US" sz="1800">
              <a:cs typeface="Segoe UI"/>
            </a:endParaRPr>
          </a:p>
          <a:p>
            <a:pPr marL="0" indent="0">
              <a:buNone/>
            </a:pPr>
            <a:r>
              <a:rPr lang="en-US" sz="1800">
                <a:cs typeface="Segoe UI"/>
                <a:hlinkClick r:id="rId10"/>
              </a:rPr>
              <a:t>Adoption Resources</a:t>
            </a:r>
            <a:r>
              <a:rPr lang="en-US" sz="1800">
                <a:cs typeface="Segoe UI"/>
              </a:rPr>
              <a:t>  </a:t>
            </a:r>
          </a:p>
          <a:p>
            <a:pPr marL="0" indent="0">
              <a:buNone/>
            </a:pPr>
            <a:endParaRPr lang="en-US" sz="2000">
              <a:cs typeface="Segoe UI"/>
            </a:endParaRPr>
          </a:p>
          <a:p>
            <a:pPr marL="0" indent="0">
              <a:buNone/>
            </a:pPr>
            <a:r>
              <a:rPr lang="en-US" sz="2000">
                <a:ea typeface="+mn-lt"/>
                <a:cs typeface="+mn-lt"/>
                <a:hlinkClick r:id="rId11"/>
              </a:rPr>
              <a:t>Employee Experience Platform Plans and Pricing | Microsoft Viva</a:t>
            </a:r>
            <a:endParaRPr lang="en-US"/>
          </a:p>
          <a:p>
            <a:pPr marL="0" indent="0">
              <a:buNone/>
            </a:pPr>
            <a:endParaRPr lang="en-US" sz="2000"/>
          </a:p>
          <a:p>
            <a:pPr marL="0" indent="0">
              <a:buNone/>
            </a:pPr>
            <a:endParaRPr lang="en-US" sz="2000"/>
          </a:p>
        </p:txBody>
      </p:sp>
    </p:spTree>
    <p:extLst>
      <p:ext uri="{BB962C8B-B14F-4D97-AF65-F5344CB8AC3E}">
        <p14:creationId xmlns:p14="http://schemas.microsoft.com/office/powerpoint/2010/main" val="1857992120"/>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E06C01-A38A-A24B-89F1-0DC04803A557}"/>
              </a:ext>
            </a:extLst>
          </p:cNvPr>
          <p:cNvSpPr>
            <a:spLocks noGrp="1"/>
          </p:cNvSpPr>
          <p:nvPr>
            <p:ph type="title"/>
          </p:nvPr>
        </p:nvSpPr>
        <p:spPr/>
        <p:txBody>
          <a:bodyPr/>
          <a:lstStyle/>
          <a:p>
            <a:r>
              <a:rPr lang="en-US">
                <a:latin typeface="Segoe UI Semilight"/>
                <a:cs typeface="Segoe UI Semilight"/>
              </a:rPr>
              <a:t>Analytics Answers in Viva </a:t>
            </a:r>
            <a:endParaRPr lang="en-US"/>
          </a:p>
        </p:txBody>
      </p:sp>
      <p:sp>
        <p:nvSpPr>
          <p:cNvPr id="3" name="TextBox 2">
            <a:extLst>
              <a:ext uri="{FF2B5EF4-FFF2-40B4-BE49-F238E27FC236}">
                <a16:creationId xmlns:a16="http://schemas.microsoft.com/office/drawing/2014/main" id="{5B24A0AF-57BD-E300-9301-31F082C5C182}"/>
              </a:ext>
            </a:extLst>
          </p:cNvPr>
          <p:cNvSpPr txBox="1"/>
          <p:nvPr/>
        </p:nvSpPr>
        <p:spPr>
          <a:xfrm>
            <a:off x="153100" y="6454476"/>
            <a:ext cx="6096000" cy="307777"/>
          </a:xfrm>
          <a:prstGeom prst="rect">
            <a:avLst/>
          </a:prstGeom>
          <a:noFill/>
        </p:spPr>
        <p:txBody>
          <a:bodyPr wrap="square" lIns="91440" tIns="45720" rIns="91440" bIns="45720" anchor="t">
            <a:spAutoFit/>
          </a:bodyPr>
          <a:lstStyle/>
          <a:p>
            <a:endParaRPr lang="en-US" sz="1400">
              <a:cs typeface="Segoe UI"/>
            </a:endParaRPr>
          </a:p>
        </p:txBody>
      </p:sp>
      <p:sp>
        <p:nvSpPr>
          <p:cNvPr id="2" name="TextBox 1">
            <a:extLst>
              <a:ext uri="{FF2B5EF4-FFF2-40B4-BE49-F238E27FC236}">
                <a16:creationId xmlns:a16="http://schemas.microsoft.com/office/drawing/2014/main" id="{836C5885-5397-CAF2-FBE7-9A6DC5B546AD}"/>
              </a:ext>
            </a:extLst>
          </p:cNvPr>
          <p:cNvSpPr txBox="1"/>
          <p:nvPr/>
        </p:nvSpPr>
        <p:spPr>
          <a:xfrm>
            <a:off x="461810" y="6148167"/>
            <a:ext cx="8552234" cy="307777"/>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t>*Requires </a:t>
            </a:r>
            <a:r>
              <a:rPr lang="en-US" sz="1400">
                <a:hlinkClick r:id="rId2"/>
              </a:rPr>
              <a:t>Viva Suite or Viva Employee Communications and Communities license</a:t>
            </a:r>
            <a:endParaRPr lang="en-US" sz="1400"/>
          </a:p>
        </p:txBody>
      </p:sp>
    </p:spTree>
    <p:extLst>
      <p:ext uri="{BB962C8B-B14F-4D97-AF65-F5344CB8AC3E}">
        <p14:creationId xmlns:p14="http://schemas.microsoft.com/office/powerpoint/2010/main" val="4111218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A9E16-147F-BA41-1512-FC0B9BFCF446}"/>
              </a:ext>
            </a:extLst>
          </p:cNvPr>
          <p:cNvSpPr>
            <a:spLocks noGrp="1"/>
          </p:cNvSpPr>
          <p:nvPr>
            <p:ph type="title"/>
          </p:nvPr>
        </p:nvSpPr>
        <p:spPr/>
        <p:txBody>
          <a:bodyPr/>
          <a:lstStyle/>
          <a:p>
            <a:r>
              <a:rPr lang="en-US">
                <a:cs typeface="Segoe UI"/>
              </a:rPr>
              <a:t>Answers Analytics</a:t>
            </a:r>
            <a:endParaRPr lang="en-US"/>
          </a:p>
        </p:txBody>
      </p:sp>
      <p:sp>
        <p:nvSpPr>
          <p:cNvPr id="3" name="Text Placeholder 2">
            <a:extLst>
              <a:ext uri="{FF2B5EF4-FFF2-40B4-BE49-F238E27FC236}">
                <a16:creationId xmlns:a16="http://schemas.microsoft.com/office/drawing/2014/main" id="{A2F24CFC-EEEE-50A5-5101-C4EA5AA14241}"/>
              </a:ext>
            </a:extLst>
          </p:cNvPr>
          <p:cNvSpPr>
            <a:spLocks noGrp="1"/>
          </p:cNvSpPr>
          <p:nvPr>
            <p:ph type="body" sz="quarter" idx="10"/>
          </p:nvPr>
        </p:nvSpPr>
        <p:spPr>
          <a:xfrm>
            <a:off x="413862" y="1707540"/>
            <a:ext cx="3768635" cy="3570208"/>
          </a:xfrm>
        </p:spPr>
        <p:txBody>
          <a:bodyPr vert="horz" wrap="square" lIns="0" tIns="0" rIns="0" bIns="0" rtlCol="0" anchor="t">
            <a:spAutoFit/>
          </a:bodyPr>
          <a:lstStyle/>
          <a:p>
            <a:r>
              <a:rPr lang="en-US" sz="2000">
                <a:solidFill>
                  <a:schemeClr val="accent4"/>
                </a:solidFill>
                <a:latin typeface="+mj-lt"/>
                <a:cs typeface="Segoe UI"/>
              </a:rPr>
              <a:t>Measure engagement and time saving from sharing questions and posting answers throughout your organization.</a:t>
            </a:r>
          </a:p>
          <a:p>
            <a:pPr marL="0" indent="0">
              <a:buNone/>
            </a:pPr>
            <a:endParaRPr lang="en-US" sz="2000">
              <a:cs typeface="Segoe UI"/>
            </a:endParaRPr>
          </a:p>
          <a:p>
            <a:pPr marL="0" indent="0">
              <a:buNone/>
            </a:pPr>
            <a:r>
              <a:rPr lang="en-US" sz="1600">
                <a:cs typeface="Segoe UI"/>
              </a:rPr>
              <a:t>Measuring impact and engagement of knowledge-sharing</a:t>
            </a:r>
          </a:p>
          <a:p>
            <a:pPr marL="0" indent="0">
              <a:buNone/>
            </a:pPr>
            <a:endParaRPr lang="en-US" sz="1600">
              <a:cs typeface="Segoe UI"/>
            </a:endParaRPr>
          </a:p>
          <a:p>
            <a:pPr marL="0" indent="0">
              <a:buNone/>
            </a:pPr>
            <a:r>
              <a:rPr lang="en-US" sz="1600">
                <a:cs typeface="Segoe UI"/>
              </a:rPr>
              <a:t>Provide insight on top answers/comments and people helped</a:t>
            </a:r>
          </a:p>
          <a:p>
            <a:pPr marL="0" indent="0">
              <a:buNone/>
            </a:pPr>
            <a:endParaRPr lang="en-US" sz="1600"/>
          </a:p>
          <a:p>
            <a:pPr marL="0" indent="0">
              <a:buNone/>
            </a:pPr>
            <a:r>
              <a:rPr lang="en-US" sz="1600">
                <a:cs typeface="Segoe UI"/>
              </a:rPr>
              <a:t>Data for individuals and global level</a:t>
            </a:r>
          </a:p>
        </p:txBody>
      </p:sp>
      <p:pic>
        <p:nvPicPr>
          <p:cNvPr id="7" name="Picture 6" descr="Graphical user interface, application&#10;&#10;Description automatically generated">
            <a:extLst>
              <a:ext uri="{FF2B5EF4-FFF2-40B4-BE49-F238E27FC236}">
                <a16:creationId xmlns:a16="http://schemas.microsoft.com/office/drawing/2014/main" id="{9AA3AEAE-E8A4-D676-5140-1610D6E1DF1B}"/>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613527" y="1275348"/>
            <a:ext cx="8064734" cy="526983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82468172"/>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A9E16-147F-BA41-1512-FC0B9BFCF446}"/>
              </a:ext>
            </a:extLst>
          </p:cNvPr>
          <p:cNvSpPr>
            <a:spLocks noGrp="1"/>
          </p:cNvSpPr>
          <p:nvPr>
            <p:ph type="title"/>
          </p:nvPr>
        </p:nvSpPr>
        <p:spPr/>
        <p:txBody>
          <a:bodyPr/>
          <a:lstStyle/>
          <a:p>
            <a:r>
              <a:rPr lang="en-US">
                <a:cs typeface="Segoe UI"/>
              </a:rPr>
              <a:t>Global Analytics available for Answers</a:t>
            </a:r>
            <a:endParaRPr lang="en-US"/>
          </a:p>
        </p:txBody>
      </p:sp>
      <p:sp>
        <p:nvSpPr>
          <p:cNvPr id="3" name="Text Placeholder 2">
            <a:extLst>
              <a:ext uri="{FF2B5EF4-FFF2-40B4-BE49-F238E27FC236}">
                <a16:creationId xmlns:a16="http://schemas.microsoft.com/office/drawing/2014/main" id="{A2F24CFC-EEEE-50A5-5101-C4EA5AA14241}"/>
              </a:ext>
            </a:extLst>
          </p:cNvPr>
          <p:cNvSpPr>
            <a:spLocks noGrp="1"/>
          </p:cNvSpPr>
          <p:nvPr>
            <p:ph sz="quarter" idx="10"/>
          </p:nvPr>
        </p:nvSpPr>
        <p:spPr/>
        <p:txBody>
          <a:bodyPr vert="horz" wrap="square" lIns="0" tIns="0" rIns="0" bIns="0" rtlCol="0" anchor="t">
            <a:spAutoFit/>
          </a:bodyPr>
          <a:lstStyle/>
          <a:p>
            <a:pPr marL="0" indent="0">
              <a:lnSpc>
                <a:spcPct val="107000"/>
              </a:lnSpc>
              <a:spcBef>
                <a:spcPts val="0"/>
              </a:spcBef>
              <a:spcAft>
                <a:spcPts val="800"/>
              </a:spcAft>
              <a:buNone/>
            </a:pPr>
            <a:r>
              <a:rPr lang="en-US" sz="2400">
                <a:ea typeface="DengXian"/>
                <a:cs typeface="Arial"/>
              </a:rPr>
              <a:t>For </a:t>
            </a:r>
            <a:r>
              <a:rPr lang="en-US" sz="2400">
                <a:effectLst/>
                <a:ea typeface="DengXian"/>
                <a:cs typeface="Arial"/>
              </a:rPr>
              <a:t>example, </a:t>
            </a:r>
            <a:r>
              <a:rPr lang="en-US" sz="2400">
                <a:ea typeface="DengXian"/>
                <a:cs typeface="Arial"/>
              </a:rPr>
              <a:t>the knowledge manager can view these types of a</a:t>
            </a:r>
            <a:r>
              <a:rPr lang="en-US" sz="2400">
                <a:effectLst/>
                <a:ea typeface="DengXian"/>
                <a:cs typeface="Arial"/>
              </a:rPr>
              <a:t>nalytics directly within Answers:</a:t>
            </a:r>
            <a:r>
              <a:rPr lang="en-US" sz="2400">
                <a:ea typeface="DengXian"/>
                <a:cs typeface="Arial"/>
              </a:rPr>
              <a:t>  </a:t>
            </a:r>
            <a:endParaRPr lang="en-US" sz="2400">
              <a:effectLst/>
              <a:ea typeface="DengXian" panose="02010600030101010101" pitchFamily="2" charset="-122"/>
              <a:cs typeface="Arial" panose="020B0604020202020204" pitchFamily="34" charset="0"/>
            </a:endParaRPr>
          </a:p>
          <a:p>
            <a:pPr marL="227965" indent="-227965">
              <a:lnSpc>
                <a:spcPct val="107000"/>
              </a:lnSpc>
              <a:spcBef>
                <a:spcPts val="0"/>
              </a:spcBef>
            </a:pPr>
            <a:r>
              <a:rPr lang="en-US" sz="1800">
                <a:effectLst/>
                <a:ea typeface="DengXian" panose="02010600030101010101" pitchFamily="2" charset="-122"/>
                <a:cs typeface="Arial" panose="020B0604020202020204" pitchFamily="34" charset="0"/>
              </a:rPr>
              <a:t>Global time saved</a:t>
            </a:r>
          </a:p>
          <a:p>
            <a:pPr marL="227965" indent="-227965">
              <a:lnSpc>
                <a:spcPct val="107000"/>
              </a:lnSpc>
              <a:spcBef>
                <a:spcPts val="0"/>
              </a:spcBef>
            </a:pPr>
            <a:r>
              <a:rPr lang="en-US" sz="1800">
                <a:effectLst/>
                <a:ea typeface="DengXian" panose="02010600030101010101" pitchFamily="2" charset="-122"/>
                <a:cs typeface="Arial" panose="020B0604020202020204" pitchFamily="34" charset="0"/>
              </a:rPr>
              <a:t>Total answers </a:t>
            </a:r>
          </a:p>
          <a:p>
            <a:pPr marL="227965" indent="-227965">
              <a:lnSpc>
                <a:spcPct val="107000"/>
              </a:lnSpc>
              <a:spcBef>
                <a:spcPts val="0"/>
              </a:spcBef>
            </a:pPr>
            <a:r>
              <a:rPr lang="en-US" sz="1800">
                <a:effectLst/>
                <a:ea typeface="DengXian" panose="02010600030101010101" pitchFamily="2" charset="-122"/>
                <a:cs typeface="Arial" panose="020B0604020202020204" pitchFamily="34" charset="0"/>
              </a:rPr>
              <a:t>Median time to first answer </a:t>
            </a:r>
          </a:p>
          <a:p>
            <a:pPr marL="227965" indent="-227965">
              <a:lnSpc>
                <a:spcPct val="107000"/>
              </a:lnSpc>
              <a:spcBef>
                <a:spcPts val="0"/>
              </a:spcBef>
            </a:pPr>
            <a:r>
              <a:rPr lang="en-US" sz="1800">
                <a:effectLst/>
                <a:ea typeface="DengXian" panose="02010600030101010101" pitchFamily="2" charset="-122"/>
                <a:cs typeface="Arial" panose="020B0604020202020204" pitchFamily="34" charset="0"/>
              </a:rPr>
              <a:t>Average view per question </a:t>
            </a:r>
          </a:p>
          <a:p>
            <a:pPr marL="227965" indent="-227965">
              <a:lnSpc>
                <a:spcPct val="107000"/>
              </a:lnSpc>
              <a:spcBef>
                <a:spcPts val="0"/>
              </a:spcBef>
            </a:pPr>
            <a:r>
              <a:rPr lang="en-US" sz="1800">
                <a:effectLst/>
                <a:ea typeface="DengXian" panose="02010600030101010101" pitchFamily="2" charset="-122"/>
                <a:cs typeface="Arial" panose="020B0604020202020204" pitchFamily="34" charset="0"/>
              </a:rPr>
              <a:t>Total best answers </a:t>
            </a:r>
          </a:p>
          <a:p>
            <a:pPr marL="227965" indent="-227965">
              <a:lnSpc>
                <a:spcPct val="107000"/>
              </a:lnSpc>
              <a:spcBef>
                <a:spcPts val="0"/>
              </a:spcBef>
            </a:pPr>
            <a:r>
              <a:rPr lang="en-US" sz="1800">
                <a:effectLst/>
                <a:ea typeface="DengXian" panose="02010600030101010101" pitchFamily="2" charset="-122"/>
                <a:cs typeface="Arial" panose="020B0604020202020204" pitchFamily="34" charset="0"/>
              </a:rPr>
              <a:t>Median time to best answer</a:t>
            </a:r>
          </a:p>
          <a:p>
            <a:pPr marL="227965" indent="-227965">
              <a:lnSpc>
                <a:spcPct val="107000"/>
              </a:lnSpc>
              <a:spcBef>
                <a:spcPts val="0"/>
              </a:spcBef>
            </a:pPr>
            <a:r>
              <a:rPr lang="en-US" sz="1800">
                <a:effectLst/>
                <a:ea typeface="DengXian" panose="02010600030101010101" pitchFamily="2" charset="-122"/>
                <a:cs typeface="Arial" panose="020B0604020202020204" pitchFamily="34" charset="0"/>
              </a:rPr>
              <a:t>Total answer votes </a:t>
            </a:r>
          </a:p>
          <a:p>
            <a:pPr marL="227965" indent="-227965">
              <a:lnSpc>
                <a:spcPct val="107000"/>
              </a:lnSpc>
              <a:spcBef>
                <a:spcPts val="0"/>
              </a:spcBef>
            </a:pPr>
            <a:r>
              <a:rPr lang="en-US" sz="1800">
                <a:effectLst/>
                <a:ea typeface="DengXian" panose="02010600030101010101" pitchFamily="2" charset="-122"/>
                <a:cs typeface="Arial" panose="020B0604020202020204" pitchFamily="34" charset="0"/>
              </a:rPr>
              <a:t>Answer rate</a:t>
            </a:r>
          </a:p>
          <a:p>
            <a:pPr marL="227965" indent="-227965">
              <a:lnSpc>
                <a:spcPct val="107000"/>
              </a:lnSpc>
              <a:spcBef>
                <a:spcPts val="0"/>
              </a:spcBef>
            </a:pPr>
            <a:r>
              <a:rPr lang="en-US" sz="1800">
                <a:effectLst/>
                <a:ea typeface="DengXian" panose="02010600030101010101" pitchFamily="2" charset="-122"/>
                <a:cs typeface="Arial" panose="020B0604020202020204" pitchFamily="34" charset="0"/>
              </a:rPr>
              <a:t>Best answer rate</a:t>
            </a:r>
            <a:endParaRPr lang="en-US" sz="1800">
              <a:ea typeface="DengXian" panose="02010600030101010101" pitchFamily="2" charset="-122"/>
              <a:cs typeface="Arial" panose="020B0604020202020204" pitchFamily="34" charset="0"/>
            </a:endParaRPr>
          </a:p>
          <a:p>
            <a:pPr marL="227965" indent="-227965">
              <a:lnSpc>
                <a:spcPct val="107000"/>
              </a:lnSpc>
              <a:spcBef>
                <a:spcPts val="0"/>
              </a:spcBef>
            </a:pPr>
            <a:r>
              <a:rPr lang="en-US" sz="1800">
                <a:effectLst/>
                <a:ea typeface="DengXian" panose="02010600030101010101" pitchFamily="2" charset="-122"/>
                <a:cs typeface="Arial" panose="020B0604020202020204" pitchFamily="34" charset="0"/>
              </a:rPr>
              <a:t>Questions asked</a:t>
            </a:r>
            <a:endParaRPr lang="en-US" sz="1800">
              <a:ea typeface="DengXian" panose="02010600030101010101" pitchFamily="2" charset="-122"/>
              <a:cs typeface="Arial" panose="020B0604020202020204" pitchFamily="34" charset="0"/>
            </a:endParaRPr>
          </a:p>
          <a:p>
            <a:pPr marL="227965" indent="-227965">
              <a:lnSpc>
                <a:spcPct val="107000"/>
              </a:lnSpc>
              <a:spcBef>
                <a:spcPts val="0"/>
              </a:spcBef>
            </a:pPr>
            <a:r>
              <a:rPr lang="en-US" sz="1800">
                <a:effectLst/>
                <a:ea typeface="DengXian" panose="02010600030101010101" pitchFamily="2" charset="-122"/>
                <a:cs typeface="Arial" panose="020B0604020202020204" pitchFamily="34" charset="0"/>
              </a:rPr>
              <a:t>User engagement distribution</a:t>
            </a:r>
            <a:endParaRPr lang="en-US" sz="1800">
              <a:ea typeface="DengXian" panose="02010600030101010101" pitchFamily="2" charset="-122"/>
              <a:cs typeface="Arial" panose="020B0604020202020204" pitchFamily="34" charset="0"/>
            </a:endParaRPr>
          </a:p>
          <a:p>
            <a:pPr marL="227965" indent="-227965">
              <a:lnSpc>
                <a:spcPct val="107000"/>
              </a:lnSpc>
              <a:spcBef>
                <a:spcPts val="0"/>
              </a:spcBef>
            </a:pPr>
            <a:r>
              <a:rPr lang="en-US" sz="1800">
                <a:effectLst/>
                <a:ea typeface="DengXian" panose="02010600030101010101" pitchFamily="2" charset="-122"/>
                <a:cs typeface="Arial" panose="020B0604020202020204" pitchFamily="34" charset="0"/>
              </a:rPr>
              <a:t>Question views</a:t>
            </a:r>
          </a:p>
        </p:txBody>
      </p:sp>
      <p:pic>
        <p:nvPicPr>
          <p:cNvPr id="5" name="Picture 4" descr="Graphical user interface, application&#10;&#10;Description automatically generated">
            <a:extLst>
              <a:ext uri="{FF2B5EF4-FFF2-40B4-BE49-F238E27FC236}">
                <a16:creationId xmlns:a16="http://schemas.microsoft.com/office/drawing/2014/main" id="{95E10BCC-531B-D46A-167E-4D73D944D83E}"/>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104509" y="2086474"/>
            <a:ext cx="7817229" cy="371385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96684540"/>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CE02877-3BF2-41F3-0DA3-901E72E48AC7}"/>
              </a:ext>
            </a:extLst>
          </p:cNvPr>
          <p:cNvSpPr>
            <a:spLocks noGrp="1"/>
          </p:cNvSpPr>
          <p:nvPr>
            <p:ph type="title"/>
          </p:nvPr>
        </p:nvSpPr>
        <p:spPr>
          <a:xfrm>
            <a:off x="748684" y="641684"/>
            <a:ext cx="3197674" cy="1620798"/>
          </a:xfrm>
        </p:spPr>
        <p:txBody>
          <a:bodyPr vert="horz" lIns="91440" tIns="45720" rIns="91440" bIns="45720" rtlCol="0" anchor="b">
            <a:normAutofit fontScale="90000"/>
          </a:bodyPr>
          <a:lstStyle/>
          <a:p>
            <a:r>
              <a:rPr lang="en-US"/>
              <a:t>Global Answers Analytics: </a:t>
            </a:r>
            <a:br>
              <a:rPr lang="en-US"/>
            </a:br>
            <a:r>
              <a:rPr lang="en-US"/>
              <a:t>Time saved</a:t>
            </a:r>
            <a:endParaRPr lang="en-CA"/>
          </a:p>
        </p:txBody>
      </p:sp>
      <p:sp>
        <p:nvSpPr>
          <p:cNvPr id="4" name="Content Placeholder 2">
            <a:extLst>
              <a:ext uri="{FF2B5EF4-FFF2-40B4-BE49-F238E27FC236}">
                <a16:creationId xmlns:a16="http://schemas.microsoft.com/office/drawing/2014/main" id="{11D245FD-FFF0-8DCC-D8A1-A0E7C2F55664}"/>
              </a:ext>
            </a:extLst>
          </p:cNvPr>
          <p:cNvSpPr txBox="1">
            <a:spLocks/>
          </p:cNvSpPr>
          <p:nvPr/>
        </p:nvSpPr>
        <p:spPr>
          <a:xfrm>
            <a:off x="861217" y="3672189"/>
            <a:ext cx="3085141" cy="1231106"/>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000000"/>
                </a:solidFill>
                <a:effectLst/>
                <a:uLnTx/>
                <a:uFillTx/>
                <a:latin typeface="Segoe UI"/>
                <a:ea typeface="+mn-ea"/>
                <a:cs typeface="Segoe UI"/>
              </a:rPr>
              <a:t>As more people discover existing answers to questions, the organization saves more time.  </a:t>
            </a:r>
            <a:endPar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endParaRPr>
          </a:p>
        </p:txBody>
      </p:sp>
      <p:pic>
        <p:nvPicPr>
          <p:cNvPr id="6" name="Picture 5" descr="Graphical user interface, application&#10;&#10;Description automatically generated">
            <a:extLst>
              <a:ext uri="{FF2B5EF4-FFF2-40B4-BE49-F238E27FC236}">
                <a16:creationId xmlns:a16="http://schemas.microsoft.com/office/drawing/2014/main" id="{1FAD134F-4859-2D28-B66B-2F474DB36C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5719" y="0"/>
            <a:ext cx="10308476" cy="685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57644756"/>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505C9-7B63-1459-B9C9-837F07C1FC07}"/>
              </a:ext>
            </a:extLst>
          </p:cNvPr>
          <p:cNvSpPr>
            <a:spLocks noGrp="1"/>
          </p:cNvSpPr>
          <p:nvPr>
            <p:ph type="title"/>
          </p:nvPr>
        </p:nvSpPr>
        <p:spPr>
          <a:xfrm>
            <a:off x="588265" y="457200"/>
            <a:ext cx="3791230" cy="1477328"/>
          </a:xfrm>
        </p:spPr>
        <p:txBody>
          <a:bodyPr/>
          <a:lstStyle/>
          <a:p>
            <a:r>
              <a:rPr lang="en-US" sz="3200"/>
              <a:t>Global Answers Analytics: People Helped</a:t>
            </a:r>
          </a:p>
        </p:txBody>
      </p:sp>
      <p:pic>
        <p:nvPicPr>
          <p:cNvPr id="6" name="Picture 5" descr="Graphical user interface, application&#10;&#10;Description automatically generated">
            <a:extLst>
              <a:ext uri="{FF2B5EF4-FFF2-40B4-BE49-F238E27FC236}">
                <a16:creationId xmlns:a16="http://schemas.microsoft.com/office/drawing/2014/main" id="{2FEDC487-D16E-20AE-85D8-D80F838DC2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0517" y="366271"/>
            <a:ext cx="8931104" cy="6034529"/>
          </a:xfrm>
          <a:prstGeom prst="rect">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3CDDDDFF-BA2F-9C54-81C7-93C3D1A939CC}"/>
              </a:ext>
            </a:extLst>
          </p:cNvPr>
          <p:cNvSpPr txBox="1"/>
          <p:nvPr/>
        </p:nvSpPr>
        <p:spPr>
          <a:xfrm>
            <a:off x="588266" y="3429000"/>
            <a:ext cx="2940996" cy="1477328"/>
          </a:xfrm>
          <a:prstGeom prst="rect">
            <a:avLst/>
          </a:prstGeom>
          <a:noFill/>
        </p:spPr>
        <p:txBody>
          <a:bodyPr wrap="square">
            <a:spAutoFit/>
          </a:bodyPr>
          <a:lstStyle/>
          <a:p>
            <a:r>
              <a:rPr lang="en-US" b="0" i="0">
                <a:solidFill>
                  <a:srgbClr val="333333"/>
                </a:solidFill>
                <a:effectLst/>
                <a:latin typeface="SegoeUI"/>
              </a:rPr>
              <a:t>People helped is shown to individuals who both answered the question as well as asked the question in their Answers analytics.</a:t>
            </a:r>
            <a:endParaRPr lang="en-US"/>
          </a:p>
        </p:txBody>
      </p:sp>
    </p:spTree>
    <p:extLst>
      <p:ext uri="{BB962C8B-B14F-4D97-AF65-F5344CB8AC3E}">
        <p14:creationId xmlns:p14="http://schemas.microsoft.com/office/powerpoint/2010/main" val="2284642785"/>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04137-ED43-1F4B-A8A8-FBBDF2B6789C}"/>
              </a:ext>
            </a:extLst>
          </p:cNvPr>
          <p:cNvSpPr>
            <a:spLocks noGrp="1"/>
          </p:cNvSpPr>
          <p:nvPr>
            <p:ph type="title"/>
          </p:nvPr>
        </p:nvSpPr>
        <p:spPr>
          <a:xfrm>
            <a:off x="588265" y="457200"/>
            <a:ext cx="11018521" cy="461665"/>
          </a:xfrm>
        </p:spPr>
        <p:txBody>
          <a:bodyPr/>
          <a:lstStyle/>
          <a:p>
            <a:r>
              <a:rPr lang="en-US" sz="3000">
                <a:cs typeface="Segoe UI"/>
              </a:rPr>
              <a:t>Time Saved and People Helped explained</a:t>
            </a:r>
            <a:endParaRPr lang="en-US" sz="3000"/>
          </a:p>
        </p:txBody>
      </p:sp>
      <p:sp>
        <p:nvSpPr>
          <p:cNvPr id="18" name="Text Placeholder 17">
            <a:extLst>
              <a:ext uri="{FF2B5EF4-FFF2-40B4-BE49-F238E27FC236}">
                <a16:creationId xmlns:a16="http://schemas.microsoft.com/office/drawing/2014/main" id="{FCD158CD-266F-4983-DF83-6E19CE39A99C}"/>
              </a:ext>
            </a:extLst>
          </p:cNvPr>
          <p:cNvSpPr>
            <a:spLocks noGrp="1"/>
          </p:cNvSpPr>
          <p:nvPr>
            <p:ph type="body" sz="quarter" idx="20"/>
          </p:nvPr>
        </p:nvSpPr>
        <p:spPr>
          <a:xfrm>
            <a:off x="588265" y="1887855"/>
            <a:ext cx="3264408" cy="307777"/>
          </a:xfrm>
        </p:spPr>
        <p:txBody>
          <a:bodyPr/>
          <a:lstStyle/>
          <a:p>
            <a:r>
              <a:rPr lang="en-US"/>
              <a:t>Ask a question</a:t>
            </a:r>
          </a:p>
        </p:txBody>
      </p:sp>
      <p:sp>
        <p:nvSpPr>
          <p:cNvPr id="15" name="Text Placeholder 14">
            <a:extLst>
              <a:ext uri="{FF2B5EF4-FFF2-40B4-BE49-F238E27FC236}">
                <a16:creationId xmlns:a16="http://schemas.microsoft.com/office/drawing/2014/main" id="{7B8EBD19-4B5D-1292-FF58-1593B5B624CA}"/>
              </a:ext>
            </a:extLst>
          </p:cNvPr>
          <p:cNvSpPr>
            <a:spLocks noGrp="1"/>
          </p:cNvSpPr>
          <p:nvPr>
            <p:ph type="body" sz="quarter" idx="14"/>
          </p:nvPr>
        </p:nvSpPr>
        <p:spPr>
          <a:xfrm>
            <a:off x="588265" y="2514994"/>
            <a:ext cx="3264408" cy="787908"/>
          </a:xfrm>
        </p:spPr>
        <p:txBody>
          <a:bodyPr/>
          <a:lstStyle/>
          <a:p>
            <a:pPr marL="0" indent="0">
              <a:buNone/>
            </a:pPr>
            <a:r>
              <a:rPr lang="en-US" sz="1600" b="0">
                <a:solidFill>
                  <a:srgbClr val="737373"/>
                </a:solidFill>
                <a:latin typeface="Segoe UI"/>
                <a:cs typeface="Segoe UI"/>
              </a:rPr>
              <a:t>Per dwell time analysis, it takes </a:t>
            </a:r>
            <a:r>
              <a:rPr lang="en-US" sz="1600">
                <a:solidFill>
                  <a:srgbClr val="737373"/>
                </a:solidFill>
                <a:latin typeface="Segoe UI"/>
                <a:cs typeface="Segoe UI"/>
              </a:rPr>
              <a:t>5 minutes</a:t>
            </a:r>
            <a:r>
              <a:rPr lang="en-US" sz="1600" b="0">
                <a:solidFill>
                  <a:srgbClr val="737373"/>
                </a:solidFill>
                <a:latin typeface="Segoe UI"/>
                <a:cs typeface="Segoe UI"/>
              </a:rPr>
              <a:t> to ask a question.</a:t>
            </a:r>
          </a:p>
          <a:p>
            <a:endParaRPr lang="en-US"/>
          </a:p>
        </p:txBody>
      </p:sp>
      <p:sp>
        <p:nvSpPr>
          <p:cNvPr id="21" name="Text Placeholder 14">
            <a:extLst>
              <a:ext uri="{FF2B5EF4-FFF2-40B4-BE49-F238E27FC236}">
                <a16:creationId xmlns:a16="http://schemas.microsoft.com/office/drawing/2014/main" id="{07DA47FD-186A-39F7-BE94-10F8D0008A32}"/>
              </a:ext>
            </a:extLst>
          </p:cNvPr>
          <p:cNvSpPr txBox="1">
            <a:spLocks/>
          </p:cNvSpPr>
          <p:nvPr/>
        </p:nvSpPr>
        <p:spPr>
          <a:xfrm>
            <a:off x="588265" y="3831659"/>
            <a:ext cx="3264408" cy="1114151"/>
          </a:xfrm>
          <a:prstGeom prst="rect">
            <a:avLst/>
          </a:prstGeom>
        </p:spPr>
        <p:txBody>
          <a:bodyPr vert="horz" wrap="square" lIns="0" tIns="0" rIns="0" bIns="0" rtlCol="0">
            <a:spAutoFit/>
          </a:bodyPr>
          <a:lstStyle>
            <a:lvl1pPr marL="228599" marR="0" indent="-228599" algn="l" defTabSz="932736"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600" kern="1200" spc="0" baseline="0">
                <a:solidFill>
                  <a:schemeClr val="tx1"/>
                </a:solidFill>
                <a:latin typeface="+mn-lt"/>
                <a:ea typeface="+mn-ea"/>
                <a:cs typeface="Segoe UI" panose="020B0502040204020203" pitchFamily="34" charset="0"/>
              </a:defRPr>
            </a:lvl1pPr>
            <a:lvl2pPr marL="457197" marR="0" indent="-228599" algn="l" defTabSz="932736"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600" kern="1200" spc="0" baseline="0">
                <a:solidFill>
                  <a:schemeClr val="tx1"/>
                </a:solidFill>
                <a:latin typeface="+mn-lt"/>
                <a:ea typeface="+mn-ea"/>
                <a:cs typeface="+mn-cs"/>
              </a:defRPr>
            </a:lvl2pPr>
            <a:lvl3pPr marL="657221" marR="0" indent="-200024" algn="l" defTabSz="932736"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600" kern="1200" spc="0" baseline="0">
                <a:solidFill>
                  <a:schemeClr val="tx1"/>
                </a:solidFill>
                <a:latin typeface="+mn-lt"/>
                <a:ea typeface="+mn-ea"/>
                <a:cs typeface="+mn-cs"/>
              </a:defRPr>
            </a:lvl3pPr>
            <a:lvl4pPr marL="842958" marR="0" indent="-180974" algn="l" defTabSz="932736"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401" kern="1200" spc="0" baseline="0">
                <a:solidFill>
                  <a:schemeClr val="tx1"/>
                </a:solidFill>
                <a:latin typeface="+mn-lt"/>
                <a:ea typeface="+mn-ea"/>
                <a:cs typeface="+mn-cs"/>
              </a:defRPr>
            </a:lvl4pPr>
            <a:lvl5pPr marL="1023931" marR="0" indent="-168274" algn="l" defTabSz="932736"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401" kern="1200" spc="0" baseline="0" dirty="0">
                <a:solidFill>
                  <a:schemeClr val="tx1"/>
                </a:solidFill>
                <a:latin typeface="+mn-lt"/>
                <a:ea typeface="+mn-ea"/>
                <a:cs typeface="+mn-cs"/>
              </a:defRPr>
            </a:lvl5pPr>
            <a:lvl6pPr marL="2565024" indent="-233184" algn="l" defTabSz="93273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392" indent="-233184" algn="l" defTabSz="93273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61" indent="-233184" algn="l" defTabSz="93273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30" indent="-233184" algn="l" defTabSz="93273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36"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000000"/>
                </a:solidFill>
                <a:effectLst/>
                <a:uLnTx/>
                <a:uFillTx/>
                <a:latin typeface="Segoe UI Semibold"/>
                <a:ea typeface="+mn-ea"/>
                <a:cs typeface="Segoe UI"/>
              </a:rPr>
              <a:t>Example</a:t>
            </a:r>
            <a:endParaRPr kumimoji="0" lang="en-US" sz="18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endParaRPr>
          </a:p>
          <a:p>
            <a:pPr marL="0" marR="0" lvl="0" indent="0" algn="l" defTabSz="932736"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737373"/>
                </a:solidFill>
                <a:effectLst/>
                <a:uLnTx/>
                <a:uFillTx/>
                <a:latin typeface="Segoe UI"/>
                <a:ea typeface="+mn-ea"/>
                <a:cs typeface="Segoe UI"/>
              </a:rPr>
              <a:t>Jill has saved others 45 minutes. </a:t>
            </a:r>
          </a:p>
          <a:p>
            <a:pPr marL="0" marR="0" lvl="0" indent="0" algn="l" defTabSz="932736"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737373"/>
                </a:solidFill>
                <a:effectLst/>
                <a:uLnTx/>
                <a:uFillTx/>
                <a:latin typeface="Segoe UI"/>
                <a:ea typeface="+mn-ea"/>
                <a:cs typeface="Segoe UI"/>
              </a:rPr>
              <a:t>Jill has helped 3 people with the question she asked.</a:t>
            </a:r>
            <a:endParaRPr kumimoji="0" lang="en-US" sz="1600" b="0" i="0" u="none" strike="noStrike" kern="1200" cap="none" spc="0" normalizeH="0" baseline="0" noProof="0">
              <a:ln>
                <a:noFill/>
              </a:ln>
              <a:solidFill>
                <a:srgbClr val="737373"/>
              </a:solidFill>
              <a:effectLst/>
              <a:uLnTx/>
              <a:uFillTx/>
              <a:latin typeface="Segoe UI" panose="020B0502040204020203" pitchFamily="34" charset="0"/>
              <a:ea typeface="+mn-ea"/>
              <a:cs typeface="Segoe UI" panose="020B0502040204020203" pitchFamily="34" charset="0"/>
            </a:endParaRPr>
          </a:p>
        </p:txBody>
      </p:sp>
      <p:sp>
        <p:nvSpPr>
          <p:cNvPr id="19" name="Text Placeholder 18">
            <a:extLst>
              <a:ext uri="{FF2B5EF4-FFF2-40B4-BE49-F238E27FC236}">
                <a16:creationId xmlns:a16="http://schemas.microsoft.com/office/drawing/2014/main" id="{7045C87B-6D0B-FD37-97F0-E423723DF158}"/>
              </a:ext>
            </a:extLst>
          </p:cNvPr>
          <p:cNvSpPr>
            <a:spLocks noGrp="1"/>
          </p:cNvSpPr>
          <p:nvPr>
            <p:ph type="body" sz="quarter" idx="21"/>
          </p:nvPr>
        </p:nvSpPr>
        <p:spPr>
          <a:xfrm>
            <a:off x="4466844" y="1887855"/>
            <a:ext cx="3264408" cy="307777"/>
          </a:xfrm>
        </p:spPr>
        <p:txBody>
          <a:bodyPr/>
          <a:lstStyle/>
          <a:p>
            <a:r>
              <a:rPr lang="en-US"/>
              <a:t>Answer a question</a:t>
            </a:r>
          </a:p>
        </p:txBody>
      </p:sp>
      <p:sp>
        <p:nvSpPr>
          <p:cNvPr id="16" name="Text Placeholder 15">
            <a:extLst>
              <a:ext uri="{FF2B5EF4-FFF2-40B4-BE49-F238E27FC236}">
                <a16:creationId xmlns:a16="http://schemas.microsoft.com/office/drawing/2014/main" id="{9E9E76B1-2B57-32CB-0F4B-E54672AE68F5}"/>
              </a:ext>
            </a:extLst>
          </p:cNvPr>
          <p:cNvSpPr>
            <a:spLocks noGrp="1"/>
          </p:cNvSpPr>
          <p:nvPr>
            <p:ph type="body" sz="quarter" idx="15"/>
          </p:nvPr>
        </p:nvSpPr>
        <p:spPr>
          <a:xfrm>
            <a:off x="4494382" y="2458651"/>
            <a:ext cx="3264408" cy="787908"/>
          </a:xfrm>
        </p:spPr>
        <p:txBody>
          <a:bodyPr/>
          <a:lstStyle/>
          <a:p>
            <a:pPr marL="0" indent="0">
              <a:buNone/>
            </a:pPr>
            <a:r>
              <a:rPr lang="en-US" sz="1600" b="0">
                <a:solidFill>
                  <a:srgbClr val="737373"/>
                </a:solidFill>
                <a:latin typeface="Segoe UI"/>
                <a:cs typeface="Segoe UI"/>
              </a:rPr>
              <a:t>Per dwell time analysis it takes </a:t>
            </a:r>
            <a:r>
              <a:rPr lang="en-US" sz="1600">
                <a:solidFill>
                  <a:srgbClr val="737373"/>
                </a:solidFill>
                <a:latin typeface="Segoe UI"/>
                <a:cs typeface="Segoe UI"/>
              </a:rPr>
              <a:t>10 minutes</a:t>
            </a:r>
            <a:r>
              <a:rPr lang="en-US" sz="1600" b="0">
                <a:solidFill>
                  <a:srgbClr val="737373"/>
                </a:solidFill>
                <a:latin typeface="Segoe UI"/>
                <a:cs typeface="Segoe UI"/>
              </a:rPr>
              <a:t> to answer a question</a:t>
            </a:r>
            <a:endParaRPr lang="en-US" sz="1600" b="0">
              <a:solidFill>
                <a:srgbClr val="737373"/>
              </a:solidFill>
              <a:latin typeface="Segoe UI" panose="020B0502040204020203" pitchFamily="34" charset="0"/>
              <a:cs typeface="Segoe UI" panose="020B0502040204020203" pitchFamily="34" charset="0"/>
            </a:endParaRPr>
          </a:p>
          <a:p>
            <a:endParaRPr lang="en-US"/>
          </a:p>
        </p:txBody>
      </p:sp>
      <p:sp>
        <p:nvSpPr>
          <p:cNvPr id="22" name="Text Placeholder 14">
            <a:extLst>
              <a:ext uri="{FF2B5EF4-FFF2-40B4-BE49-F238E27FC236}">
                <a16:creationId xmlns:a16="http://schemas.microsoft.com/office/drawing/2014/main" id="{A991BE03-82E7-9736-450F-EC319B72663E}"/>
              </a:ext>
            </a:extLst>
          </p:cNvPr>
          <p:cNvSpPr txBox="1">
            <a:spLocks/>
          </p:cNvSpPr>
          <p:nvPr/>
        </p:nvSpPr>
        <p:spPr>
          <a:xfrm>
            <a:off x="4439306" y="3862437"/>
            <a:ext cx="3189637" cy="1083374"/>
          </a:xfrm>
          <a:prstGeom prst="rect">
            <a:avLst/>
          </a:prstGeom>
        </p:spPr>
        <p:txBody>
          <a:bodyPr vert="horz" wrap="square" lIns="0" tIns="0" rIns="0" bIns="0" rtlCol="0">
            <a:spAutoFit/>
          </a:bodyPr>
          <a:lstStyle>
            <a:lvl1pPr marL="228599" marR="0" indent="-228599" algn="l" defTabSz="932736"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600" kern="1200" spc="0" baseline="0">
                <a:solidFill>
                  <a:schemeClr val="tx1"/>
                </a:solidFill>
                <a:latin typeface="+mn-lt"/>
                <a:ea typeface="+mn-ea"/>
                <a:cs typeface="Segoe UI" panose="020B0502040204020203" pitchFamily="34" charset="0"/>
              </a:defRPr>
            </a:lvl1pPr>
            <a:lvl2pPr marL="457197" marR="0" indent="-228599" algn="l" defTabSz="932736"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600" kern="1200" spc="0" baseline="0">
                <a:solidFill>
                  <a:schemeClr val="tx1"/>
                </a:solidFill>
                <a:latin typeface="+mn-lt"/>
                <a:ea typeface="+mn-ea"/>
                <a:cs typeface="+mn-cs"/>
              </a:defRPr>
            </a:lvl2pPr>
            <a:lvl3pPr marL="657221" marR="0" indent="-200024" algn="l" defTabSz="932736"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600" kern="1200" spc="0" baseline="0">
                <a:solidFill>
                  <a:schemeClr val="tx1"/>
                </a:solidFill>
                <a:latin typeface="+mn-lt"/>
                <a:ea typeface="+mn-ea"/>
                <a:cs typeface="+mn-cs"/>
              </a:defRPr>
            </a:lvl3pPr>
            <a:lvl4pPr marL="842958" marR="0" indent="-180974" algn="l" defTabSz="932736"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401" kern="1200" spc="0" baseline="0">
                <a:solidFill>
                  <a:schemeClr val="tx1"/>
                </a:solidFill>
                <a:latin typeface="+mn-lt"/>
                <a:ea typeface="+mn-ea"/>
                <a:cs typeface="+mn-cs"/>
              </a:defRPr>
            </a:lvl4pPr>
            <a:lvl5pPr marL="1023931" marR="0" indent="-168274" algn="l" defTabSz="932736"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401" kern="1200" spc="0" baseline="0" dirty="0">
                <a:solidFill>
                  <a:schemeClr val="tx1"/>
                </a:solidFill>
                <a:latin typeface="+mn-lt"/>
                <a:ea typeface="+mn-ea"/>
                <a:cs typeface="+mn-cs"/>
              </a:defRPr>
            </a:lvl5pPr>
            <a:lvl6pPr marL="2565024" indent="-233184" algn="l" defTabSz="93273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392" indent="-233184" algn="l" defTabSz="93273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61" indent="-233184" algn="l" defTabSz="93273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30" indent="-233184" algn="l" defTabSz="93273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36"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00000"/>
                </a:solidFill>
                <a:effectLst/>
                <a:uLnTx/>
                <a:uFillTx/>
                <a:latin typeface="Segoe UI Semibold"/>
                <a:ea typeface="+mn-ea"/>
                <a:cs typeface="Segoe UI"/>
              </a:rPr>
              <a:t>Example</a:t>
            </a:r>
            <a:endParaRPr kumimoji="0" lang="en-US" sz="16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endParaRPr>
          </a:p>
          <a:p>
            <a:pPr marL="0" marR="0" lvl="0" indent="0" algn="l" defTabSz="932736"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737373"/>
                </a:solidFill>
                <a:effectLst/>
                <a:uLnTx/>
                <a:uFillTx/>
                <a:latin typeface="Segoe UI"/>
                <a:ea typeface="+mn-ea"/>
                <a:cs typeface="Segoe UI"/>
              </a:rPr>
              <a:t>Bob has saved others 45 minutes </a:t>
            </a:r>
          </a:p>
          <a:p>
            <a:pPr marL="0" marR="0" lvl="0" indent="0" algn="l" defTabSz="932736"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737373"/>
                </a:solidFill>
                <a:effectLst/>
                <a:uLnTx/>
                <a:uFillTx/>
                <a:latin typeface="Segoe UI"/>
                <a:ea typeface="+mn-ea"/>
                <a:cs typeface="Segoe UI"/>
              </a:rPr>
              <a:t>Bob has helped 3 people with the question he answered.</a:t>
            </a:r>
            <a:endParaRPr kumimoji="0" lang="en-US" sz="1600" b="0" i="0" u="none" strike="noStrike" kern="1200" cap="none" spc="0" normalizeH="0" baseline="0" noProof="0">
              <a:ln>
                <a:noFill/>
              </a:ln>
              <a:solidFill>
                <a:srgbClr val="737373"/>
              </a:solidFill>
              <a:effectLst/>
              <a:uLnTx/>
              <a:uFillTx/>
              <a:latin typeface="Segoe UI" panose="020B0502040204020203" pitchFamily="34" charset="0"/>
              <a:ea typeface="+mn-ea"/>
              <a:cs typeface="Segoe UI" panose="020B0502040204020203" pitchFamily="34" charset="0"/>
            </a:endParaRPr>
          </a:p>
        </p:txBody>
      </p:sp>
      <p:sp>
        <p:nvSpPr>
          <p:cNvPr id="20" name="Text Placeholder 19">
            <a:extLst>
              <a:ext uri="{FF2B5EF4-FFF2-40B4-BE49-F238E27FC236}">
                <a16:creationId xmlns:a16="http://schemas.microsoft.com/office/drawing/2014/main" id="{3371DE5A-2BEC-2335-AA24-E5943C8EC4B7}"/>
              </a:ext>
            </a:extLst>
          </p:cNvPr>
          <p:cNvSpPr>
            <a:spLocks noGrp="1"/>
          </p:cNvSpPr>
          <p:nvPr>
            <p:ph type="body" sz="quarter" idx="22"/>
          </p:nvPr>
        </p:nvSpPr>
        <p:spPr>
          <a:xfrm>
            <a:off x="8339012" y="1887855"/>
            <a:ext cx="3273424" cy="307777"/>
          </a:xfrm>
        </p:spPr>
        <p:txBody>
          <a:bodyPr/>
          <a:lstStyle/>
          <a:p>
            <a:r>
              <a:rPr lang="en-US"/>
              <a:t>Knowledge re-use</a:t>
            </a:r>
          </a:p>
        </p:txBody>
      </p:sp>
      <p:sp>
        <p:nvSpPr>
          <p:cNvPr id="17" name="Text Placeholder 16">
            <a:extLst>
              <a:ext uri="{FF2B5EF4-FFF2-40B4-BE49-F238E27FC236}">
                <a16:creationId xmlns:a16="http://schemas.microsoft.com/office/drawing/2014/main" id="{DC970017-7946-0930-EE06-7CD1F41ED14B}"/>
              </a:ext>
            </a:extLst>
          </p:cNvPr>
          <p:cNvSpPr>
            <a:spLocks noGrp="1"/>
          </p:cNvSpPr>
          <p:nvPr>
            <p:ph type="body" sz="quarter" idx="19"/>
          </p:nvPr>
        </p:nvSpPr>
        <p:spPr>
          <a:xfrm>
            <a:off x="8339012" y="2349198"/>
            <a:ext cx="3378004" cy="1231106"/>
          </a:xfrm>
        </p:spPr>
        <p:txBody>
          <a:bodyPr/>
          <a:lstStyle/>
          <a:p>
            <a:pPr marL="0" indent="0">
              <a:lnSpc>
                <a:spcPct val="100000"/>
              </a:lnSpc>
              <a:buNone/>
              <a:defRPr/>
            </a:pPr>
            <a:r>
              <a:rPr lang="en-US" sz="1600" b="0">
                <a:solidFill>
                  <a:srgbClr val="737373"/>
                </a:solidFill>
                <a:latin typeface="Segoe UI"/>
                <a:cs typeface="Segoe UI"/>
              </a:rPr>
              <a:t>Other people who view the question, save themselves the time to ask the question and for someone else to answer, saving a total of </a:t>
            </a:r>
            <a:r>
              <a:rPr lang="en-US" sz="1600" b="1">
                <a:solidFill>
                  <a:srgbClr val="737373"/>
                </a:solidFill>
                <a:latin typeface="Segoe UI"/>
                <a:cs typeface="Segoe UI"/>
              </a:rPr>
              <a:t>15 minutes </a:t>
            </a:r>
            <a:r>
              <a:rPr lang="en-US" sz="1600" b="0">
                <a:solidFill>
                  <a:srgbClr val="737373"/>
                </a:solidFill>
                <a:latin typeface="Segoe UI"/>
                <a:cs typeface="Segoe UI"/>
              </a:rPr>
              <a:t>per question.</a:t>
            </a:r>
          </a:p>
        </p:txBody>
      </p:sp>
      <p:sp>
        <p:nvSpPr>
          <p:cNvPr id="23" name="Text Placeholder 14">
            <a:extLst>
              <a:ext uri="{FF2B5EF4-FFF2-40B4-BE49-F238E27FC236}">
                <a16:creationId xmlns:a16="http://schemas.microsoft.com/office/drawing/2014/main" id="{32B7F1CE-81F8-5656-2D50-321E222D07FB}"/>
              </a:ext>
            </a:extLst>
          </p:cNvPr>
          <p:cNvSpPr txBox="1">
            <a:spLocks/>
          </p:cNvSpPr>
          <p:nvPr/>
        </p:nvSpPr>
        <p:spPr>
          <a:xfrm>
            <a:off x="8339012" y="3951513"/>
            <a:ext cx="3264408" cy="898708"/>
          </a:xfrm>
          <a:prstGeom prst="rect">
            <a:avLst/>
          </a:prstGeom>
        </p:spPr>
        <p:txBody>
          <a:bodyPr vert="horz" wrap="square" lIns="0" tIns="0" rIns="0" bIns="0" rtlCol="0">
            <a:spAutoFit/>
          </a:bodyPr>
          <a:lstStyle>
            <a:lvl1pPr marL="228599" marR="0" indent="-228599" algn="l" defTabSz="932736"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600" kern="1200" spc="0" baseline="0">
                <a:solidFill>
                  <a:schemeClr val="tx1"/>
                </a:solidFill>
                <a:latin typeface="+mn-lt"/>
                <a:ea typeface="+mn-ea"/>
                <a:cs typeface="Segoe UI" panose="020B0502040204020203" pitchFamily="34" charset="0"/>
              </a:defRPr>
            </a:lvl1pPr>
            <a:lvl2pPr marL="457197" marR="0" indent="-228599" algn="l" defTabSz="932736"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600" kern="1200" spc="0" baseline="0">
                <a:solidFill>
                  <a:schemeClr val="tx1"/>
                </a:solidFill>
                <a:latin typeface="+mn-lt"/>
                <a:ea typeface="+mn-ea"/>
                <a:cs typeface="+mn-cs"/>
              </a:defRPr>
            </a:lvl2pPr>
            <a:lvl3pPr marL="657221" marR="0" indent="-200024" algn="l" defTabSz="932736"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600" kern="1200" spc="0" baseline="0">
                <a:solidFill>
                  <a:schemeClr val="tx1"/>
                </a:solidFill>
                <a:latin typeface="+mn-lt"/>
                <a:ea typeface="+mn-ea"/>
                <a:cs typeface="+mn-cs"/>
              </a:defRPr>
            </a:lvl3pPr>
            <a:lvl4pPr marL="842958" marR="0" indent="-180974" algn="l" defTabSz="932736"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401" kern="1200" spc="0" baseline="0">
                <a:solidFill>
                  <a:schemeClr val="tx1"/>
                </a:solidFill>
                <a:latin typeface="+mn-lt"/>
                <a:ea typeface="+mn-ea"/>
                <a:cs typeface="+mn-cs"/>
              </a:defRPr>
            </a:lvl4pPr>
            <a:lvl5pPr marL="1023931" marR="0" indent="-168274" algn="l" defTabSz="932736"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401" kern="1200" spc="0" baseline="0" dirty="0">
                <a:solidFill>
                  <a:schemeClr val="tx1"/>
                </a:solidFill>
                <a:latin typeface="+mn-lt"/>
                <a:ea typeface="+mn-ea"/>
                <a:cs typeface="+mn-cs"/>
              </a:defRPr>
            </a:lvl5pPr>
            <a:lvl6pPr marL="2565024" indent="-233184" algn="l" defTabSz="93273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392" indent="-233184" algn="l" defTabSz="93273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61" indent="-233184" algn="l" defTabSz="93273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30" indent="-233184" algn="l" defTabSz="93273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36"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000000"/>
                </a:solidFill>
                <a:effectLst/>
                <a:uLnTx/>
                <a:uFillTx/>
                <a:latin typeface="Segoe UI Semibold"/>
                <a:ea typeface="+mn-ea"/>
                <a:cs typeface="Segoe UI Semibold"/>
              </a:rPr>
              <a:t>Example</a:t>
            </a:r>
          </a:p>
          <a:p>
            <a:pPr marL="0" marR="0" lvl="0" indent="0" algn="l" defTabSz="932736"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737373"/>
                </a:solidFill>
                <a:effectLst/>
                <a:uLnTx/>
                <a:uFillTx/>
                <a:latin typeface="Segoe UI"/>
                <a:ea typeface="+mn-ea"/>
                <a:cs typeface="Segoe UI"/>
              </a:rPr>
              <a:t>Global time saved is 45 minutes.</a:t>
            </a:r>
          </a:p>
          <a:p>
            <a:pPr marL="228599" marR="0" lvl="0" indent="-228599" algn="l" defTabSz="932736"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endParaRPr kumimoji="0" lang="en-US" sz="16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endParaRPr>
          </a:p>
        </p:txBody>
      </p:sp>
      <p:sp>
        <p:nvSpPr>
          <p:cNvPr id="26" name="TextBox 25">
            <a:extLst>
              <a:ext uri="{FF2B5EF4-FFF2-40B4-BE49-F238E27FC236}">
                <a16:creationId xmlns:a16="http://schemas.microsoft.com/office/drawing/2014/main" id="{D8D2C8A1-2BA3-5C4F-0D77-A9BCA1697264}"/>
              </a:ext>
            </a:extLst>
          </p:cNvPr>
          <p:cNvSpPr txBox="1"/>
          <p:nvPr/>
        </p:nvSpPr>
        <p:spPr>
          <a:xfrm>
            <a:off x="7625895" y="5387965"/>
            <a:ext cx="4379571" cy="914400"/>
          </a:xfrm>
          <a:prstGeom prst="rect">
            <a:avLst/>
          </a:prstGeom>
          <a:gradFill>
            <a:gsLst>
              <a:gs pos="10000">
                <a:srgbClr val="254252"/>
              </a:gs>
              <a:gs pos="90000">
                <a:srgbClr val="00A389"/>
              </a:gs>
            </a:gsLst>
            <a:lin ang="3600000" scaled="0"/>
          </a:gradFill>
          <a:ln>
            <a:noFill/>
            <a:prstDash/>
          </a:ln>
          <a:effectLst/>
        </p:spPr>
        <p:txBody>
          <a:bodyPr rot="0" spcFirstLastPara="0" vertOverflow="overflow" horzOverflow="overflow" vert="horz" wrap="square" lIns="91440" tIns="91440" rIns="0" bIns="0" numCol="1" spcCol="0" rtlCol="0" fromWordArt="0" anchor="t" anchorCtr="0" forceAA="0" compatLnSpc="1">
            <a:prstTxWarp prst="textNoShape">
              <a:avLst/>
            </a:prstTxWarp>
            <a:no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1600" b="0" i="0" u="none" strike="noStrike" kern="1200" cap="none" spc="-5"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rPr>
              <a:t>Meaningful view = views that last at least</a:t>
            </a:r>
            <a:br>
              <a:rPr kumimoji="0" lang="en-US" sz="1600" b="0" i="0" u="none" strike="noStrike" kern="1200" cap="none" spc="-5"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rPr>
            </a:br>
            <a:r>
              <a:rPr kumimoji="0" lang="en-US" sz="1600" b="0" i="0" u="none" strike="noStrike" kern="1200" cap="none" spc="-5"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rPr>
              <a:t> 15 seconds OR tied to a reaction, upvote, or comment.</a:t>
            </a:r>
          </a:p>
        </p:txBody>
      </p:sp>
      <p:sp>
        <p:nvSpPr>
          <p:cNvPr id="6" name="TextBox 5">
            <a:extLst>
              <a:ext uri="{FF2B5EF4-FFF2-40B4-BE49-F238E27FC236}">
                <a16:creationId xmlns:a16="http://schemas.microsoft.com/office/drawing/2014/main" id="{F1BAEB8D-DAD2-F7AD-140E-64C2FB22BDEF}"/>
              </a:ext>
            </a:extLst>
          </p:cNvPr>
          <p:cNvSpPr txBox="1"/>
          <p:nvPr/>
        </p:nvSpPr>
        <p:spPr>
          <a:xfrm>
            <a:off x="774842" y="6130247"/>
            <a:ext cx="585744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000000">
                    <a:lumMod val="50000"/>
                    <a:lumOff val="50000"/>
                  </a:srgbClr>
                </a:solidFill>
                <a:effectLst/>
                <a:uLnTx/>
                <a:uFillTx/>
                <a:latin typeface="Segoe UI"/>
                <a:ea typeface="+mn-ea"/>
                <a:cs typeface="Segoe UI"/>
              </a:rPr>
              <a:t>Based on Viva Engage analysis and research.*</a:t>
            </a:r>
            <a:endParaRPr kumimoji="0" lang="en-US" sz="1200" b="0" i="1" u="none" strike="noStrike" kern="1200" cap="none" spc="0" normalizeH="0" baseline="0" noProof="0">
              <a:ln>
                <a:noFill/>
              </a:ln>
              <a:solidFill>
                <a:srgbClr val="000000">
                  <a:lumMod val="50000"/>
                  <a:lumOff val="50000"/>
                </a:srgbClr>
              </a:solidFill>
              <a:effectLst/>
              <a:uLnTx/>
              <a:uFillTx/>
              <a:latin typeface="Segoe UI"/>
              <a:ea typeface="+mn-ea"/>
              <a:cs typeface="+mn-cs"/>
            </a:endParaRPr>
          </a:p>
        </p:txBody>
      </p:sp>
    </p:spTree>
    <p:extLst>
      <p:ext uri="{BB962C8B-B14F-4D97-AF65-F5344CB8AC3E}">
        <p14:creationId xmlns:p14="http://schemas.microsoft.com/office/powerpoint/2010/main" val="30737447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DB6A0-BA46-D753-0E78-8274E95C0BE7}"/>
              </a:ext>
            </a:extLst>
          </p:cNvPr>
          <p:cNvSpPr>
            <a:spLocks noGrp="1"/>
          </p:cNvSpPr>
          <p:nvPr>
            <p:ph type="title"/>
          </p:nvPr>
        </p:nvSpPr>
        <p:spPr>
          <a:xfrm>
            <a:off x="345525" y="312173"/>
            <a:ext cx="11018520" cy="553998"/>
          </a:xfrm>
        </p:spPr>
        <p:txBody>
          <a:bodyPr/>
          <a:lstStyle/>
          <a:p>
            <a:r>
              <a:rPr lang="en-US"/>
              <a:t>Viva Engage Reporting and Analytics</a:t>
            </a:r>
          </a:p>
        </p:txBody>
      </p:sp>
      <p:graphicFrame>
        <p:nvGraphicFramePr>
          <p:cNvPr id="3" name="Table 3">
            <a:extLst>
              <a:ext uri="{FF2B5EF4-FFF2-40B4-BE49-F238E27FC236}">
                <a16:creationId xmlns:a16="http://schemas.microsoft.com/office/drawing/2014/main" id="{F62C3FD1-0A51-47EA-AD3B-2C5422567EC2}"/>
              </a:ext>
            </a:extLst>
          </p:cNvPr>
          <p:cNvGraphicFramePr>
            <a:graphicFrameLocks noGrp="1"/>
          </p:cNvGraphicFramePr>
          <p:nvPr>
            <p:extLst>
              <p:ext uri="{D42A27DB-BD31-4B8C-83A1-F6EECF244321}">
                <p14:modId xmlns:p14="http://schemas.microsoft.com/office/powerpoint/2010/main" val="2088630093"/>
              </p:ext>
            </p:extLst>
          </p:nvPr>
        </p:nvGraphicFramePr>
        <p:xfrm>
          <a:off x="337419" y="1123876"/>
          <a:ext cx="11162560" cy="4632960"/>
        </p:xfrm>
        <a:graphic>
          <a:graphicData uri="http://schemas.openxmlformats.org/drawingml/2006/table">
            <a:tbl>
              <a:tblPr firstRow="1">
                <a:tableStyleId>{073A0DAA-6AF3-43AB-8588-CEC1D06C72B9}</a:tableStyleId>
              </a:tblPr>
              <a:tblGrid>
                <a:gridCol w="2516709">
                  <a:extLst>
                    <a:ext uri="{9D8B030D-6E8A-4147-A177-3AD203B41FA5}">
                      <a16:colId xmlns:a16="http://schemas.microsoft.com/office/drawing/2014/main" val="2389003422"/>
                    </a:ext>
                  </a:extLst>
                </a:gridCol>
                <a:gridCol w="1949821">
                  <a:extLst>
                    <a:ext uri="{9D8B030D-6E8A-4147-A177-3AD203B41FA5}">
                      <a16:colId xmlns:a16="http://schemas.microsoft.com/office/drawing/2014/main" val="2692321143"/>
                    </a:ext>
                  </a:extLst>
                </a:gridCol>
                <a:gridCol w="2183665">
                  <a:extLst>
                    <a:ext uri="{9D8B030D-6E8A-4147-A177-3AD203B41FA5}">
                      <a16:colId xmlns:a16="http://schemas.microsoft.com/office/drawing/2014/main" val="1113992988"/>
                    </a:ext>
                  </a:extLst>
                </a:gridCol>
                <a:gridCol w="4512365">
                  <a:extLst>
                    <a:ext uri="{9D8B030D-6E8A-4147-A177-3AD203B41FA5}">
                      <a16:colId xmlns:a16="http://schemas.microsoft.com/office/drawing/2014/main" val="2412119844"/>
                    </a:ext>
                  </a:extLst>
                </a:gridCol>
              </a:tblGrid>
              <a:tr h="279186">
                <a:tc>
                  <a:txBody>
                    <a:bodyPr/>
                    <a:lstStyle/>
                    <a:p>
                      <a:r>
                        <a:rPr lang="en-US"/>
                        <a:t>What</a:t>
                      </a:r>
                    </a:p>
                  </a:txBody>
                  <a:tcP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t>Where?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t>Who can access?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t>What type data?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15483616"/>
                  </a:ext>
                </a:extLst>
              </a:tr>
              <a:tr h="225053">
                <a:tc>
                  <a:txBody>
                    <a:bodyPr/>
                    <a:lstStyle/>
                    <a:p>
                      <a:r>
                        <a:rPr lang="en-US" sz="1400" b="1"/>
                        <a:t>Community Analytics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a:t>Viva Engage Community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a:latin typeface="+mn-lt"/>
                        </a:rPr>
                        <a:t>Anyone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a:latin typeface="+mn-lt"/>
                        </a:rPr>
                        <a:t>Community Membership, Trends, Posts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39477945"/>
                  </a:ext>
                </a:extLst>
              </a:tr>
              <a:tr h="348983">
                <a:tc>
                  <a:txBody>
                    <a:bodyPr/>
                    <a:lstStyle/>
                    <a:p>
                      <a:r>
                        <a:rPr lang="en-US" sz="1400" b="1"/>
                        <a:t>Conversation Analytics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a:t>Viva Engage Conversation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a:latin typeface="+mn-lt"/>
                        </a:rPr>
                        <a:t>Original Poster, Community Admins, Network Admins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a:latin typeface="+mn-lt"/>
                        </a:rPr>
                        <a:t>Reach, engagement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39132950"/>
                  </a:ext>
                </a:extLst>
              </a:tr>
              <a:tr h="348983">
                <a:tc>
                  <a:txBody>
                    <a:bodyPr/>
                    <a:lstStyle/>
                    <a:p>
                      <a:r>
                        <a:rPr lang="en-US" sz="1400" b="1"/>
                        <a:t>Live Event Insights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a:t>Viva Engage </a:t>
                      </a:r>
                      <a:br>
                        <a:rPr lang="en-US" sz="1400"/>
                      </a:br>
                      <a:r>
                        <a:rPr lang="en-US" sz="1400"/>
                        <a:t>Live event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a:latin typeface="+mn-lt"/>
                        </a:rPr>
                        <a:t>Organizers, Community Members, Community Admins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a:latin typeface="+mn-lt"/>
                        </a:rPr>
                        <a:t>Attendance, viewership, engagement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12084277"/>
                  </a:ext>
                </a:extLst>
              </a:tr>
              <a:tr h="348983">
                <a:tc>
                  <a:txBody>
                    <a:bodyPr/>
                    <a:lstStyle/>
                    <a:p>
                      <a:r>
                        <a:rPr lang="en-US" sz="1400" b="1"/>
                        <a:t>Q&amp;A Insights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a:t>Viva Engage Community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buNone/>
                      </a:pPr>
                      <a:r>
                        <a:rPr lang="en-US" sz="1400" b="0" i="0" u="none" strike="noStrike" noProof="0">
                          <a:latin typeface="Segoe UI"/>
                        </a:rPr>
                        <a:t>Community Members, Community Admins</a:t>
                      </a:r>
                      <a:endParaRPr lang="en-US" sz="1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a:latin typeface="+mn-lt"/>
                        </a:rPr>
                        <a:t>Questioned asked, Answered </a:t>
                      </a:r>
                      <a:endParaRPr lang="en-US" sz="1400">
                        <a:highlight>
                          <a:srgbClr val="FFFF00"/>
                        </a:highlight>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63870755"/>
                  </a:ext>
                </a:extLst>
              </a:tr>
              <a:tr h="348983">
                <a:tc>
                  <a:txBody>
                    <a:bodyPr/>
                    <a:lstStyle/>
                    <a:p>
                      <a:r>
                        <a:rPr lang="en-US" sz="1400" b="1"/>
                        <a:t>Viva Engage Data &amp; User Export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a:t>Viva Engage </a:t>
                      </a:r>
                      <a:br>
                        <a:rPr lang="en-US" sz="1400"/>
                      </a:br>
                      <a:r>
                        <a:rPr lang="en-US" sz="1400"/>
                        <a:t>Admin Center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a:latin typeface="+mn-lt"/>
                        </a:rPr>
                        <a:t>Network Admins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kern="1200" noProof="0">
                          <a:solidFill>
                            <a:schemeClr val="dk1"/>
                          </a:solidFill>
                          <a:latin typeface="+mn-lt"/>
                          <a:ea typeface="+mn-ea"/>
                          <a:cs typeface="+mn-cs"/>
                        </a:rPr>
                        <a:t>All messages, files, topics, users, and communities</a:t>
                      </a:r>
                      <a:endParaRPr lang="en-US" sz="140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46458422"/>
                  </a:ext>
                </a:extLst>
              </a:tr>
              <a:tr h="348983">
                <a:tc>
                  <a:txBody>
                    <a:bodyPr/>
                    <a:lstStyle/>
                    <a:p>
                      <a:r>
                        <a:rPr lang="en-US" sz="1400" b="1"/>
                        <a:t>Microsoft 365 Activity Reports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a:t>M365 Admin Center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a:latin typeface="+mn-lt"/>
                        </a:rPr>
                        <a:t>M365 Admins, Specific access can be granted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kern="1200" noProof="0">
                          <a:solidFill>
                            <a:schemeClr val="dk1"/>
                          </a:solidFill>
                          <a:latin typeface="+mn-lt"/>
                          <a:ea typeface="+mn-ea"/>
                          <a:cs typeface="+mn-cs"/>
                        </a:rPr>
                        <a:t>User level data last activity date, number of posts, number of read, messages, number of likes, device access</a:t>
                      </a:r>
                      <a:endParaRPr lang="en-US" sz="140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68531571"/>
                  </a:ext>
                </a:extLst>
              </a:tr>
              <a:tr h="348983">
                <a:tc>
                  <a:txBody>
                    <a:bodyPr/>
                    <a:lstStyle/>
                    <a:p>
                      <a:r>
                        <a:rPr lang="en-US" sz="1400" b="1"/>
                        <a:t>Microsoft 365 Usage Analytics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a:t>M365 Admin Center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400" kern="1200">
                          <a:solidFill>
                            <a:schemeClr val="dk1"/>
                          </a:solidFill>
                          <a:latin typeface="+mn-lt"/>
                          <a:ea typeface="+mn-ea"/>
                          <a:cs typeface="+mn-cs"/>
                        </a:rPr>
                        <a:t>M365 Admins, Specific access can be granted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400" kern="1200">
                          <a:solidFill>
                            <a:schemeClr val="dk1"/>
                          </a:solidFill>
                          <a:latin typeface="+mn-lt"/>
                          <a:ea typeface="+mn-ea"/>
                          <a:cs typeface="+mn-cs"/>
                        </a:rPr>
                        <a:t>Trends across your network, top users, communities, departments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2012681"/>
                  </a:ext>
                </a:extLst>
              </a:tr>
            </a:tbl>
          </a:graphicData>
        </a:graphic>
      </p:graphicFrame>
      <p:sp>
        <p:nvSpPr>
          <p:cNvPr id="5" name="TextBox 4">
            <a:extLst>
              <a:ext uri="{FF2B5EF4-FFF2-40B4-BE49-F238E27FC236}">
                <a16:creationId xmlns:a16="http://schemas.microsoft.com/office/drawing/2014/main" id="{5B350C4C-8625-4647-33ED-8FDB52BF1DC9}"/>
              </a:ext>
            </a:extLst>
          </p:cNvPr>
          <p:cNvSpPr txBox="1"/>
          <p:nvPr/>
        </p:nvSpPr>
        <p:spPr>
          <a:xfrm>
            <a:off x="345739" y="6549802"/>
            <a:ext cx="9830259" cy="307777"/>
          </a:xfrm>
          <a:prstGeom prst="rect">
            <a:avLst/>
          </a:prstGeom>
          <a:noFill/>
        </p:spPr>
        <p:txBody>
          <a:bodyPr wrap="square" lIns="91440" tIns="45720" rIns="91440" bIns="45720" anchor="t">
            <a:spAutoFit/>
          </a:bodyPr>
          <a:lstStyle/>
          <a:p>
            <a:r>
              <a:rPr lang="en-US" sz="1400"/>
              <a:t>Included in M365 licensing. </a:t>
            </a:r>
            <a:endParaRPr lang="en-US" sz="1100">
              <a:solidFill>
                <a:schemeClr val="accent1"/>
              </a:solidFill>
              <a:cs typeface="Segoe UI"/>
            </a:endParaRPr>
          </a:p>
        </p:txBody>
      </p:sp>
    </p:spTree>
    <p:extLst>
      <p:ext uri="{BB962C8B-B14F-4D97-AF65-F5344CB8AC3E}">
        <p14:creationId xmlns:p14="http://schemas.microsoft.com/office/powerpoint/2010/main" val="3417034835"/>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B4D689D1-655D-E6D8-CC80-55AC6F0537DF}"/>
              </a:ext>
            </a:extLst>
          </p:cNvPr>
          <p:cNvSpPr>
            <a:spLocks noGrp="1"/>
          </p:cNvSpPr>
          <p:nvPr>
            <p:ph type="title"/>
          </p:nvPr>
        </p:nvSpPr>
        <p:spPr>
          <a:xfrm>
            <a:off x="588266" y="457199"/>
            <a:ext cx="3165588" cy="1569660"/>
          </a:xfrm>
        </p:spPr>
        <p:txBody>
          <a:bodyPr lIns="91440" tIns="45720" rIns="91440" bIns="45720" anchor="t"/>
          <a:lstStyle/>
          <a:p>
            <a:r>
              <a:rPr lang="en-US" sz="3200">
                <a:cs typeface="Segoe UI"/>
              </a:rPr>
              <a:t>Global Answers Analytics:</a:t>
            </a:r>
            <a:r>
              <a:rPr lang="en-US" sz="3200">
                <a:solidFill>
                  <a:schemeClr val="accent1">
                    <a:lumMod val="75000"/>
                  </a:schemeClr>
                </a:solidFill>
                <a:cs typeface="Segoe UI"/>
              </a:rPr>
              <a:t> </a:t>
            </a:r>
            <a:r>
              <a:rPr lang="en-US" sz="3200">
                <a:cs typeface="Segoe UI"/>
              </a:rPr>
              <a:t>Most impactful Questions</a:t>
            </a:r>
          </a:p>
        </p:txBody>
      </p:sp>
      <p:pic>
        <p:nvPicPr>
          <p:cNvPr id="3" name="Picture 2" descr="Graphical user interface, application&#10;&#10;Description automatically generated">
            <a:extLst>
              <a:ext uri="{FF2B5EF4-FFF2-40B4-BE49-F238E27FC236}">
                <a16:creationId xmlns:a16="http://schemas.microsoft.com/office/drawing/2014/main" id="{33A80B76-982B-807D-0FA0-15A40B87943C}"/>
              </a:ext>
            </a:extLst>
          </p:cNvPr>
          <p:cNvPicPr>
            <a:picLocks noChangeAspect="1"/>
          </p:cNvPicPr>
          <p:nvPr/>
        </p:nvPicPr>
        <p:blipFill rotWithShape="1">
          <a:blip r:embed="rId2">
            <a:extLst>
              <a:ext uri="{28A0092B-C50C-407E-A947-70E740481C1C}">
                <a14:useLocalDpi xmlns:a14="http://schemas.microsoft.com/office/drawing/2010/main" val="0"/>
              </a:ext>
            </a:extLst>
          </a:blip>
          <a:srcRect l="18921" r="13768"/>
          <a:stretch/>
        </p:blipFill>
        <p:spPr>
          <a:xfrm>
            <a:off x="4604085" y="0"/>
            <a:ext cx="7331242" cy="7034703"/>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F0889EC1-732F-A9BE-1945-043ADFA2F9B6}"/>
              </a:ext>
            </a:extLst>
          </p:cNvPr>
          <p:cNvSpPr txBox="1"/>
          <p:nvPr/>
        </p:nvSpPr>
        <p:spPr>
          <a:xfrm>
            <a:off x="588266" y="2868283"/>
            <a:ext cx="2940996" cy="1477328"/>
          </a:xfrm>
          <a:prstGeom prst="rect">
            <a:avLst/>
          </a:prstGeom>
          <a:noFill/>
        </p:spPr>
        <p:txBody>
          <a:bodyPr wrap="square">
            <a:spAutoFit/>
          </a:bodyPr>
          <a:lstStyle/>
          <a:p>
            <a:r>
              <a:rPr lang="en-US" b="0" i="0">
                <a:solidFill>
                  <a:srgbClr val="333333"/>
                </a:solidFill>
                <a:effectLst/>
                <a:latin typeface="SegoeUI"/>
              </a:rPr>
              <a:t>See the views, votes, reactions and most answered questions to discover themes and areas of opportunity. </a:t>
            </a:r>
            <a:endParaRPr lang="en-US"/>
          </a:p>
        </p:txBody>
      </p:sp>
    </p:spTree>
    <p:extLst>
      <p:ext uri="{BB962C8B-B14F-4D97-AF65-F5344CB8AC3E}">
        <p14:creationId xmlns:p14="http://schemas.microsoft.com/office/powerpoint/2010/main" val="3802081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94D26896-AB0F-A321-26B6-626F946C8827}"/>
              </a:ext>
            </a:extLst>
          </p:cNvPr>
          <p:cNvSpPr>
            <a:spLocks noGrp="1"/>
          </p:cNvSpPr>
          <p:nvPr>
            <p:ph type="title"/>
          </p:nvPr>
        </p:nvSpPr>
        <p:spPr>
          <a:xfrm>
            <a:off x="568159" y="4333558"/>
            <a:ext cx="9144000" cy="677065"/>
          </a:xfrm>
        </p:spPr>
        <p:txBody>
          <a:bodyPr/>
          <a:lstStyle/>
          <a:p>
            <a:r>
              <a:rPr lang="en-US"/>
              <a:t>Thank you!</a:t>
            </a:r>
          </a:p>
        </p:txBody>
      </p:sp>
    </p:spTree>
    <p:extLst>
      <p:ext uri="{BB962C8B-B14F-4D97-AF65-F5344CB8AC3E}">
        <p14:creationId xmlns:p14="http://schemas.microsoft.com/office/powerpoint/2010/main" val="3637797367"/>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4B03A45-A0BC-557B-FEF0-B61F21478514}"/>
            </a:ext>
          </a:extLst>
        </p:cNvPr>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45E2658D-4DB2-303E-83C9-40F54EBF4181}"/>
              </a:ext>
            </a:extLst>
          </p:cNvPr>
          <p:cNvGraphicFramePr>
            <a:graphicFrameLocks noGrp="1"/>
          </p:cNvGraphicFramePr>
          <p:nvPr>
            <p:extLst>
              <p:ext uri="{D42A27DB-BD31-4B8C-83A1-F6EECF244321}">
                <p14:modId xmlns:p14="http://schemas.microsoft.com/office/powerpoint/2010/main" val="2624118273"/>
              </p:ext>
            </p:extLst>
          </p:nvPr>
        </p:nvGraphicFramePr>
        <p:xfrm>
          <a:off x="223930" y="783634"/>
          <a:ext cx="11740575" cy="4992625"/>
        </p:xfrm>
        <a:graphic>
          <a:graphicData uri="http://schemas.openxmlformats.org/drawingml/2006/table">
            <a:tbl>
              <a:tblPr firstRow="1">
                <a:tableStyleId>{073A0DAA-6AF3-43AB-8588-CEC1D06C72B9}</a:tableStyleId>
              </a:tblPr>
              <a:tblGrid>
                <a:gridCol w="2262372">
                  <a:extLst>
                    <a:ext uri="{9D8B030D-6E8A-4147-A177-3AD203B41FA5}">
                      <a16:colId xmlns:a16="http://schemas.microsoft.com/office/drawing/2014/main" val="2389003422"/>
                    </a:ext>
                  </a:extLst>
                </a:gridCol>
                <a:gridCol w="2095500">
                  <a:extLst>
                    <a:ext uri="{9D8B030D-6E8A-4147-A177-3AD203B41FA5}">
                      <a16:colId xmlns:a16="http://schemas.microsoft.com/office/drawing/2014/main" val="2692321143"/>
                    </a:ext>
                  </a:extLst>
                </a:gridCol>
                <a:gridCol w="2402554">
                  <a:extLst>
                    <a:ext uri="{9D8B030D-6E8A-4147-A177-3AD203B41FA5}">
                      <a16:colId xmlns:a16="http://schemas.microsoft.com/office/drawing/2014/main" val="1113992988"/>
                    </a:ext>
                  </a:extLst>
                </a:gridCol>
                <a:gridCol w="4980149">
                  <a:extLst>
                    <a:ext uri="{9D8B030D-6E8A-4147-A177-3AD203B41FA5}">
                      <a16:colId xmlns:a16="http://schemas.microsoft.com/office/drawing/2014/main" val="2412119844"/>
                    </a:ext>
                  </a:extLst>
                </a:gridCol>
              </a:tblGrid>
              <a:tr h="406901">
                <a:tc>
                  <a:txBody>
                    <a:bodyPr/>
                    <a:lstStyle/>
                    <a:p>
                      <a:r>
                        <a:rPr lang="en-US"/>
                        <a:t>What</a:t>
                      </a:r>
                    </a:p>
                  </a:txBody>
                  <a:tcP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t>Where?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t>Who can access?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t>What type data?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15483616"/>
                  </a:ext>
                </a:extLst>
              </a:tr>
              <a:tr h="488576">
                <a:tc>
                  <a:txBody>
                    <a:bodyPr/>
                    <a:lstStyle/>
                    <a:p>
                      <a:r>
                        <a:rPr lang="en-US" sz="1200" b="1"/>
                        <a:t>Advanced Conversation Analytics*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200"/>
                        <a:t>Viva Engage Conversation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200">
                          <a:latin typeface="+mn-lt"/>
                        </a:rPr>
                        <a:t>Poster/Delegate, Community Admins, Network Admins, Corporate communicators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200">
                          <a:latin typeface="+mn-lt"/>
                        </a:rPr>
                        <a:t>Reach, engagement, activities by platform, sentiment analysis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99579127"/>
                  </a:ext>
                </a:extLst>
              </a:tr>
              <a:tr h="488576">
                <a:tc>
                  <a:txBody>
                    <a:bodyPr/>
                    <a:lstStyle/>
                    <a:p>
                      <a:r>
                        <a:rPr lang="en-US" sz="1200" b="1"/>
                        <a:t>Personal Analytics*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200"/>
                        <a:t>Viva Engage Analytics Dashboard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200" kern="1200">
                          <a:solidFill>
                            <a:schemeClr val="dk1"/>
                          </a:solidFill>
                          <a:latin typeface="+mn-lt"/>
                          <a:ea typeface="+mn-ea"/>
                          <a:cs typeface="+mn-cs"/>
                        </a:rPr>
                        <a:t>Only the employee and delegates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200">
                          <a:solidFill>
                            <a:srgbClr val="242424"/>
                          </a:solidFill>
                          <a:latin typeface="Segoe UI"/>
                        </a:rPr>
                        <a:t>Content reach, replies, followers, total viewers of posts, percentage of followers engaging, percent of viewers who are engaging with posts, number of people you’ve replied to</a:t>
                      </a:r>
                      <a:endParaRPr lang="en-US" sz="1200" kern="1200">
                        <a:solidFill>
                          <a:schemeClr val="dk1"/>
                        </a:solidFill>
                        <a:latin typeface="Segoe UI"/>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7401276"/>
                  </a:ext>
                </a:extLst>
              </a:tr>
              <a:tr h="488576">
                <a:tc>
                  <a:txBody>
                    <a:bodyPr/>
                    <a:lstStyle/>
                    <a:p>
                      <a:pPr lvl="0">
                        <a:buNone/>
                      </a:pPr>
                      <a:r>
                        <a:rPr lang="en-US" sz="1200" b="1"/>
                        <a:t> Answers Analytics* </a:t>
                      </a: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rtl="0">
                        <a:lnSpc>
                          <a:spcPct val="100000"/>
                        </a:lnSpc>
                        <a:spcBef>
                          <a:spcPts val="0"/>
                        </a:spcBef>
                        <a:spcAft>
                          <a:spcPts val="0"/>
                        </a:spcAft>
                        <a:buClrTx/>
                        <a:buSzTx/>
                        <a:buFontTx/>
                        <a:buNone/>
                      </a:pPr>
                      <a:r>
                        <a:rPr lang="en-US" sz="1200"/>
                        <a:t>Viva Engage Analytics </a:t>
                      </a:r>
                      <a:r>
                        <a:rPr lang="en-US" sz="1200" b="0" i="0" u="none" strike="noStrike" noProof="0">
                          <a:solidFill>
                            <a:srgbClr val="000000"/>
                          </a:solidFill>
                          <a:latin typeface="Segoe UI"/>
                        </a:rPr>
                        <a:t>Dashboard</a:t>
                      </a:r>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a:lnSpc>
                          <a:spcPct val="100000"/>
                        </a:lnSpc>
                        <a:spcBef>
                          <a:spcPts val="0"/>
                        </a:spcBef>
                        <a:spcAft>
                          <a:spcPts val="0"/>
                        </a:spcAft>
                        <a:buNone/>
                      </a:pPr>
                      <a:r>
                        <a:rPr lang="en-US" sz="1200" b="0" i="0" kern="1200">
                          <a:solidFill>
                            <a:schemeClr val="tx1"/>
                          </a:solidFill>
                          <a:effectLst/>
                          <a:latin typeface="+mn-lt"/>
                          <a:ea typeface="+mn-ea"/>
                          <a:cs typeface="+mn-cs"/>
                        </a:rPr>
                        <a:t>Only the employee</a:t>
                      </a: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lnSpc>
                          <a:spcPct val="107000"/>
                        </a:lnSpc>
                        <a:spcBef>
                          <a:spcPts val="0"/>
                        </a:spcBef>
                        <a:buNone/>
                      </a:pPr>
                      <a:r>
                        <a:rPr lang="en-US" sz="1200" kern="1200">
                          <a:solidFill>
                            <a:schemeClr val="tx1"/>
                          </a:solidFill>
                          <a:latin typeface="+mn-lt"/>
                          <a:ea typeface="+mn-ea"/>
                          <a:cs typeface="+mn-cs"/>
                        </a:rPr>
                        <a:t>People helped, Q&amp;A engagement summary, most engaged questions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72879271"/>
                  </a:ext>
                </a:extLst>
              </a:tr>
              <a:tr h="488576">
                <a:tc>
                  <a:txBody>
                    <a:bodyPr/>
                    <a:lstStyle/>
                    <a:p>
                      <a:r>
                        <a:rPr lang="en-US" sz="1200" b="1"/>
                        <a:t>Audience Analytics*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200"/>
                        <a:t>Viva Engage Analytics Dashboard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200" kern="1200">
                          <a:solidFill>
                            <a:schemeClr val="tx1"/>
                          </a:solidFill>
                          <a:latin typeface="+mn-lt"/>
                          <a:ea typeface="+mn-ea"/>
                          <a:cs typeface="+mn-cs"/>
                        </a:rPr>
                        <a:t>Only employees assigned as a leader, delegates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200" b="0" i="0">
                          <a:solidFill>
                            <a:schemeClr val="tx1"/>
                          </a:solidFill>
                          <a:effectLst/>
                          <a:latin typeface="+mn-lt"/>
                        </a:rPr>
                        <a:t>View how your team or department is engaging and identify trends, top conversations and active communities where you can drive the most impact. </a:t>
                      </a:r>
                      <a:r>
                        <a:rPr lang="en-US" sz="1200" b="0" i="1">
                          <a:solidFill>
                            <a:schemeClr val="tx1"/>
                          </a:solidFill>
                          <a:effectLst/>
                          <a:latin typeface="+mn-lt"/>
                        </a:rPr>
                        <a:t>Includes sentiment analysis and LLM theme extraction.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34338363"/>
                  </a:ext>
                </a:extLst>
              </a:tr>
              <a:tr h="348983">
                <a:tc>
                  <a:txBody>
                    <a:bodyPr/>
                    <a:lstStyle/>
                    <a:p>
                      <a:r>
                        <a:rPr lang="en-US" sz="1200" b="1"/>
                        <a:t>Campaign Analytics*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200"/>
                        <a:t>Viva Engage Analytics </a:t>
                      </a:r>
                      <a:r>
                        <a:rPr lang="en-US" sz="1200" b="0" i="0" u="none" strike="noStrike" noProof="0">
                          <a:solidFill>
                            <a:srgbClr val="000000"/>
                          </a:solidFill>
                          <a:latin typeface="Segoe UI"/>
                        </a:rPr>
                        <a:t>Dashboard</a:t>
                      </a:r>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200" kern="1200">
                          <a:solidFill>
                            <a:schemeClr val="tx1"/>
                          </a:solidFill>
                          <a:latin typeface="+mn-lt"/>
                          <a:ea typeface="+mn-ea"/>
                          <a:cs typeface="+mn-cs"/>
                        </a:rPr>
                        <a:t>Corporate communicators, Network Admins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200" kern="1200">
                          <a:solidFill>
                            <a:schemeClr val="tx1"/>
                          </a:solidFill>
                          <a:latin typeface="+mn-lt"/>
                          <a:ea typeface="+mn-ea"/>
                          <a:cs typeface="+mn-cs"/>
                        </a:rPr>
                        <a:t>Reach, top creators, and top conversations related to campaign, specific timeframe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92029696"/>
                  </a:ext>
                </a:extLst>
              </a:tr>
              <a:tr h="656331">
                <a:tc>
                  <a:txBody>
                    <a:bodyPr/>
                    <a:lstStyle/>
                    <a:p>
                      <a:r>
                        <a:rPr lang="en-US" sz="1200" b="1"/>
                        <a:t>Global (network-wide) Answers Analytics*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200"/>
                        <a:t>Viva Engage Analytics </a:t>
                      </a:r>
                      <a:r>
                        <a:rPr lang="en-US" sz="1200" b="0" i="0" u="none" strike="noStrike" noProof="0">
                          <a:solidFill>
                            <a:srgbClr val="000000"/>
                          </a:solidFill>
                          <a:latin typeface="Segoe UI"/>
                        </a:rPr>
                        <a:t>Dashboard</a:t>
                      </a:r>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200" b="0" i="0" kern="1200">
                          <a:solidFill>
                            <a:schemeClr val="tx1"/>
                          </a:solidFill>
                          <a:effectLst/>
                          <a:latin typeface="+mn-lt"/>
                          <a:ea typeface="+mn-ea"/>
                          <a:cs typeface="+mn-cs"/>
                        </a:rPr>
                        <a:t>Only employees assigned as knowledge manager, network admins</a:t>
                      </a:r>
                    </a:p>
                    <a:p>
                      <a:pPr marL="0" marR="0" lvl="0" indent="0" algn="l" defTabSz="932742" rtl="0" eaLnBrk="1" fontAlgn="auto" latinLnBrk="0" hangingPunct="1">
                        <a:lnSpc>
                          <a:spcPct val="100000"/>
                        </a:lnSpc>
                        <a:spcBef>
                          <a:spcPts val="0"/>
                        </a:spcBef>
                        <a:spcAft>
                          <a:spcPts val="0"/>
                        </a:spcAft>
                        <a:buClrTx/>
                        <a:buSzTx/>
                        <a:buFontTx/>
                        <a:buNone/>
                        <a:tabLst/>
                        <a:defRPr/>
                      </a:pPr>
                      <a:endParaRPr lang="en-US" sz="1200" b="0" i="0" kern="1200">
                        <a:solidFill>
                          <a:schemeClr val="tx1"/>
                        </a:solidFill>
                        <a:effectLst/>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nSpc>
                          <a:spcPct val="107000"/>
                        </a:lnSpc>
                        <a:spcBef>
                          <a:spcPts val="0"/>
                        </a:spcBef>
                      </a:pPr>
                      <a:r>
                        <a:rPr lang="en-US" sz="1200" kern="1200">
                          <a:solidFill>
                            <a:schemeClr val="tx1"/>
                          </a:solidFill>
                          <a:latin typeface="+mn-lt"/>
                          <a:ea typeface="+mn-ea"/>
                          <a:cs typeface="+mn-cs"/>
                        </a:rPr>
                        <a:t>Global time saved, Total answers, Median time to first answer, Average view per question , Total best answers, Median time to best answer, Total answer votes, Answer rate, Best answer rate, Questions asked, User engagement distribution, Question views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59419421"/>
                  </a:ext>
                </a:extLst>
              </a:tr>
              <a:tr h="656331">
                <a:tc>
                  <a:txBody>
                    <a:bodyPr/>
                    <a:lstStyle/>
                    <a:p>
                      <a:r>
                        <a:rPr lang="en-US" sz="1200" b="1"/>
                        <a:t>Network Analytics*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200"/>
                        <a:t>Viva Engage Analytics </a:t>
                      </a:r>
                      <a:r>
                        <a:rPr lang="en-US" sz="1200" b="0" i="0" u="none" strike="noStrike" noProof="0">
                          <a:solidFill>
                            <a:srgbClr val="000000"/>
                          </a:solidFill>
                          <a:latin typeface="+mn-lt"/>
                        </a:rPr>
                        <a:t>Dashboard</a:t>
                      </a:r>
                      <a:endParaRPr lang="en-US" sz="1200"/>
                    </a:p>
                    <a:p>
                      <a:pPr marL="0" marR="0" lvl="0" indent="0" algn="l" defTabSz="932742" rtl="0" eaLnBrk="1" fontAlgn="auto" latinLnBrk="0" hangingPunct="1">
                        <a:lnSpc>
                          <a:spcPct val="100000"/>
                        </a:lnSpc>
                        <a:spcBef>
                          <a:spcPts val="0"/>
                        </a:spcBef>
                        <a:spcAft>
                          <a:spcPts val="0"/>
                        </a:spcAft>
                        <a:buClrTx/>
                        <a:buSzTx/>
                        <a:buFontTx/>
                        <a:buNone/>
                        <a:tabLst/>
                        <a:defRPr/>
                      </a:pPr>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Network admins, corporate communicators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nSpc>
                          <a:spcPct val="107000"/>
                        </a:lnSpc>
                        <a:spcBef>
                          <a:spcPts val="0"/>
                        </a:spcBef>
                      </a:pPr>
                      <a:r>
                        <a:rPr lang="en-US" sz="1200" kern="1200">
                          <a:solidFill>
                            <a:schemeClr val="tx1"/>
                          </a:solidFill>
                          <a:latin typeface="+mn-lt"/>
                          <a:ea typeface="+mn-ea"/>
                          <a:cs typeface="+mn-cs"/>
                        </a:rPr>
                        <a:t>Employee retention, activities by platform, sentiment across the network, top themes extracted via sentiment, announcements metrics, top contributors, trending conversations, top communities, top campaigns.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54582458"/>
                  </a:ext>
                </a:extLst>
              </a:tr>
            </a:tbl>
          </a:graphicData>
        </a:graphic>
      </p:graphicFrame>
      <p:sp>
        <p:nvSpPr>
          <p:cNvPr id="2" name="Title 1">
            <a:extLst>
              <a:ext uri="{FF2B5EF4-FFF2-40B4-BE49-F238E27FC236}">
                <a16:creationId xmlns:a16="http://schemas.microsoft.com/office/drawing/2014/main" id="{26846369-0421-108A-57EC-2A1992430728}"/>
              </a:ext>
            </a:extLst>
          </p:cNvPr>
          <p:cNvSpPr>
            <a:spLocks noGrp="1"/>
          </p:cNvSpPr>
          <p:nvPr>
            <p:ph type="title"/>
          </p:nvPr>
        </p:nvSpPr>
        <p:spPr>
          <a:xfrm>
            <a:off x="467121" y="103178"/>
            <a:ext cx="11018520" cy="553998"/>
          </a:xfrm>
        </p:spPr>
        <p:txBody>
          <a:bodyPr/>
          <a:lstStyle/>
          <a:p>
            <a:r>
              <a:rPr lang="en-US">
                <a:cs typeface="Segoe UI"/>
              </a:rPr>
              <a:t>Viva Engage Advanced Analytics*</a:t>
            </a:r>
            <a:endParaRPr lang="en-US"/>
          </a:p>
        </p:txBody>
      </p:sp>
      <p:sp>
        <p:nvSpPr>
          <p:cNvPr id="5" name="TextBox 4">
            <a:extLst>
              <a:ext uri="{FF2B5EF4-FFF2-40B4-BE49-F238E27FC236}">
                <a16:creationId xmlns:a16="http://schemas.microsoft.com/office/drawing/2014/main" id="{D7C9558D-A0FF-FE04-3003-DC6604BC5E79}"/>
              </a:ext>
            </a:extLst>
          </p:cNvPr>
          <p:cNvSpPr txBox="1"/>
          <p:nvPr/>
        </p:nvSpPr>
        <p:spPr>
          <a:xfrm>
            <a:off x="216343" y="6492292"/>
            <a:ext cx="10017164" cy="307777"/>
          </a:xfrm>
          <a:prstGeom prst="rect">
            <a:avLst/>
          </a:prstGeom>
          <a:noFill/>
        </p:spPr>
        <p:txBody>
          <a:bodyPr wrap="square" lIns="91440" tIns="45720" rIns="91440" bIns="45720" anchor="t">
            <a:spAutoFit/>
          </a:bodyPr>
          <a:lstStyle/>
          <a:p>
            <a:r>
              <a:rPr lang="en-US" sz="1400"/>
              <a:t>*</a:t>
            </a:r>
            <a:r>
              <a:rPr lang="en-US" sz="1100"/>
              <a:t>requires a Viva Suite License or Viva Employee Communications and Communities License. </a:t>
            </a:r>
            <a:r>
              <a:rPr lang="en-US" sz="1100">
                <a:solidFill>
                  <a:schemeClr val="accent1"/>
                </a:solidFill>
                <a:hlinkClick r:id="rId3">
                  <a:extLst>
                    <a:ext uri="{A12FA001-AC4F-418D-AE19-62706E023703}">
                      <ahyp:hlinkClr xmlns:ahyp="http://schemas.microsoft.com/office/drawing/2018/hyperlinkcolor" val="tx"/>
                    </a:ext>
                  </a:extLst>
                </a:hlinkClick>
              </a:rPr>
              <a:t>More details about licensing and pricing.</a:t>
            </a:r>
            <a:r>
              <a:rPr lang="en-US" sz="1100">
                <a:solidFill>
                  <a:schemeClr val="accent1"/>
                </a:solidFill>
              </a:rPr>
              <a:t> </a:t>
            </a:r>
            <a:endParaRPr lang="en-US" sz="1100">
              <a:solidFill>
                <a:schemeClr val="accent1"/>
              </a:solidFill>
              <a:cs typeface="Segoe UI"/>
            </a:endParaRPr>
          </a:p>
        </p:txBody>
      </p:sp>
    </p:spTree>
    <p:extLst>
      <p:ext uri="{BB962C8B-B14F-4D97-AF65-F5344CB8AC3E}">
        <p14:creationId xmlns:p14="http://schemas.microsoft.com/office/powerpoint/2010/main" val="1596608962"/>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919AC5-23EE-4AD7-C322-1EA048BE0A6A}"/>
              </a:ext>
            </a:extLst>
          </p:cNvPr>
          <p:cNvSpPr>
            <a:spLocks noGrp="1"/>
          </p:cNvSpPr>
          <p:nvPr>
            <p:ph type="title"/>
          </p:nvPr>
        </p:nvSpPr>
        <p:spPr/>
        <p:txBody>
          <a:bodyPr/>
          <a:lstStyle/>
          <a:p>
            <a:r>
              <a:rPr lang="en-US"/>
              <a:t>Viva Engage Analytics</a:t>
            </a:r>
          </a:p>
        </p:txBody>
      </p:sp>
    </p:spTree>
    <p:extLst>
      <p:ext uri="{BB962C8B-B14F-4D97-AF65-F5344CB8AC3E}">
        <p14:creationId xmlns:p14="http://schemas.microsoft.com/office/powerpoint/2010/main" val="4265306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AD0BC-B1B2-B442-9EA2-9B58EFAE422B}"/>
              </a:ext>
            </a:extLst>
          </p:cNvPr>
          <p:cNvSpPr>
            <a:spLocks noGrp="1"/>
          </p:cNvSpPr>
          <p:nvPr>
            <p:ph type="title"/>
          </p:nvPr>
        </p:nvSpPr>
        <p:spPr>
          <a:xfrm>
            <a:off x="300383" y="465306"/>
            <a:ext cx="11018520" cy="615553"/>
          </a:xfrm>
        </p:spPr>
        <p:txBody>
          <a:bodyPr/>
          <a:lstStyle/>
          <a:p>
            <a:r>
              <a:rPr lang="en-US" sz="4000" b="1">
                <a:cs typeface="Segoe UI"/>
              </a:rPr>
              <a:t>Community Analytics</a:t>
            </a:r>
            <a:endParaRPr lang="en-US" sz="4000" b="1"/>
          </a:p>
        </p:txBody>
      </p:sp>
      <p:sp>
        <p:nvSpPr>
          <p:cNvPr id="6" name="TextBox 5">
            <a:extLst>
              <a:ext uri="{FF2B5EF4-FFF2-40B4-BE49-F238E27FC236}">
                <a16:creationId xmlns:a16="http://schemas.microsoft.com/office/drawing/2014/main" id="{10CF7AB4-4E6E-2F4B-9DCF-B5F6A40C62FA}"/>
              </a:ext>
            </a:extLst>
          </p:cNvPr>
          <p:cNvSpPr txBox="1"/>
          <p:nvPr/>
        </p:nvSpPr>
        <p:spPr>
          <a:xfrm>
            <a:off x="363571" y="1890935"/>
            <a:ext cx="4615804" cy="1480405"/>
          </a:xfrm>
          <a:prstGeom prst="rect">
            <a:avLst/>
          </a:prstGeom>
          <a:noFill/>
        </p:spPr>
        <p:txBody>
          <a:bodyPr wrap="square" lIns="182880" tIns="146304" rIns="182880" bIns="146304" rtlCol="0" anchor="t">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UI"/>
                <a:ea typeface="+mn-ea"/>
                <a:cs typeface="+mn-cs"/>
              </a:rPr>
              <a:t>Measure community growth</a:t>
            </a:r>
          </a:p>
          <a:p>
            <a:pPr>
              <a:lnSpc>
                <a:spcPct val="90000"/>
              </a:lnSpc>
              <a:spcAft>
                <a:spcPts val="600"/>
              </a:spcAft>
              <a:defRPr/>
            </a:pPr>
            <a:r>
              <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rPr>
              <a:t>Track new member creation, active people, their </a:t>
            </a:r>
            <a:r>
              <a:rPr lang="en-US" sz="1600">
                <a:gradFill>
                  <a:gsLst>
                    <a:gs pos="2917">
                      <a:srgbClr val="000000"/>
                    </a:gs>
                    <a:gs pos="30000">
                      <a:srgbClr val="000000"/>
                    </a:gs>
                  </a:gsLst>
                  <a:lin ang="5400000" scaled="0"/>
                </a:gradFill>
                <a:latin typeface="Segoe UI"/>
              </a:rPr>
              <a:t>posting activities</a:t>
            </a:r>
            <a:r>
              <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rPr>
              <a:t>, </a:t>
            </a:r>
            <a:r>
              <a:rPr lang="en-US" sz="1600">
                <a:gradFill>
                  <a:gsLst>
                    <a:gs pos="2917">
                      <a:srgbClr val="000000"/>
                    </a:gs>
                    <a:gs pos="30000">
                      <a:srgbClr val="000000"/>
                    </a:gs>
                  </a:gsLst>
                  <a:lin ang="5400000" scaled="0"/>
                </a:gradFill>
                <a:latin typeface="Segoe UI"/>
              </a:rPr>
              <a:t>and</a:t>
            </a:r>
            <a:r>
              <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rPr>
              <a:t> more to understand your community’s reach and help tailor content that grows membership.</a:t>
            </a:r>
            <a:endParaRPr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cs typeface="Segoe UI"/>
            </a:endParaRPr>
          </a:p>
        </p:txBody>
      </p:sp>
      <p:sp>
        <p:nvSpPr>
          <p:cNvPr id="7" name="TextBox 6">
            <a:extLst>
              <a:ext uri="{FF2B5EF4-FFF2-40B4-BE49-F238E27FC236}">
                <a16:creationId xmlns:a16="http://schemas.microsoft.com/office/drawing/2014/main" id="{25B8672C-0FD2-794A-9B8A-35306ED46BEA}"/>
              </a:ext>
            </a:extLst>
          </p:cNvPr>
          <p:cNvSpPr txBox="1"/>
          <p:nvPr/>
        </p:nvSpPr>
        <p:spPr>
          <a:xfrm>
            <a:off x="363571" y="3371648"/>
            <a:ext cx="4615804" cy="1480405"/>
          </a:xfrm>
          <a:prstGeom prst="rect">
            <a:avLst/>
          </a:prstGeom>
          <a:noFill/>
        </p:spPr>
        <p:txBody>
          <a:bodyPr wrap="square" lIns="182880" tIns="146304" rIns="182880" bIns="146304" rtlCol="0" anchor="t">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UI"/>
                <a:ea typeface="+mn-ea"/>
                <a:cs typeface="+mn-cs"/>
              </a:rPr>
              <a:t>See how people engage</a:t>
            </a:r>
            <a:endParaRPr kumimoji="0" lang="en-US" sz="1600" b="0" i="0" u="none" strike="noStrike" kern="1200" cap="none" spc="0" normalizeH="0" baseline="0" noProof="0">
              <a:ln>
                <a:noFill/>
              </a:ln>
              <a:solidFill>
                <a:srgbClr val="000000"/>
              </a:solidFill>
              <a:effectLst/>
              <a:uLnTx/>
              <a:uFillTx/>
              <a:latin typeface="Segoe UI"/>
              <a:ea typeface="+mn-ea"/>
              <a:cs typeface="+mn-cs"/>
            </a:endParaRPr>
          </a:p>
          <a:p>
            <a:pPr>
              <a:lnSpc>
                <a:spcPct val="90000"/>
              </a:lnSpc>
              <a:spcAft>
                <a:spcPts val="600"/>
              </a:spcAft>
              <a:defRPr/>
            </a:pPr>
            <a:r>
              <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rPr>
              <a:t>See how many conversations, comments, reactions, questions, answers,</a:t>
            </a:r>
            <a:r>
              <a:rPr lang="en-US" sz="1600">
                <a:gradFill>
                  <a:gsLst>
                    <a:gs pos="2917">
                      <a:srgbClr val="000000"/>
                    </a:gs>
                    <a:gs pos="30000">
                      <a:srgbClr val="000000"/>
                    </a:gs>
                  </a:gsLst>
                  <a:lin ang="5400000" scaled="0"/>
                </a:gradFill>
                <a:latin typeface="Segoe UI"/>
              </a:rPr>
              <a:t> </a:t>
            </a:r>
            <a:r>
              <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rPr>
              <a:t>and more were engaged with over time to help you analyze what’s working best.</a:t>
            </a:r>
            <a:endParaRPr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cs typeface="Segoe UI"/>
            </a:endParaRPr>
          </a:p>
        </p:txBody>
      </p:sp>
      <p:sp>
        <p:nvSpPr>
          <p:cNvPr id="9" name="TextBox 8">
            <a:extLst>
              <a:ext uri="{FF2B5EF4-FFF2-40B4-BE49-F238E27FC236}">
                <a16:creationId xmlns:a16="http://schemas.microsoft.com/office/drawing/2014/main" id="{11F87CB8-B2EC-A947-A661-BC3363B1745E}"/>
              </a:ext>
            </a:extLst>
          </p:cNvPr>
          <p:cNvSpPr txBox="1"/>
          <p:nvPr/>
        </p:nvSpPr>
        <p:spPr>
          <a:xfrm>
            <a:off x="294139" y="1078706"/>
            <a:ext cx="8215594" cy="544765"/>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rPr>
              <a:t>Build more powerful communities</a:t>
            </a:r>
          </a:p>
        </p:txBody>
      </p:sp>
      <p:sp>
        <p:nvSpPr>
          <p:cNvPr id="12" name="TextBox 11">
            <a:extLst>
              <a:ext uri="{FF2B5EF4-FFF2-40B4-BE49-F238E27FC236}">
                <a16:creationId xmlns:a16="http://schemas.microsoft.com/office/drawing/2014/main" id="{0C5E9DB0-CB87-644E-809A-7244EDE52CE4}"/>
              </a:ext>
            </a:extLst>
          </p:cNvPr>
          <p:cNvSpPr txBox="1"/>
          <p:nvPr/>
        </p:nvSpPr>
        <p:spPr>
          <a:xfrm>
            <a:off x="363571" y="4920395"/>
            <a:ext cx="4615804" cy="1480405"/>
          </a:xfrm>
          <a:prstGeom prst="rect">
            <a:avLst/>
          </a:prstGeom>
          <a:noFill/>
        </p:spPr>
        <p:txBody>
          <a:bodyPr wrap="square" lIns="182880" tIns="146304" rIns="182880" bIns="146304" rtlCol="0" anchor="t">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UI"/>
                <a:ea typeface="+mn-ea"/>
                <a:cs typeface="+mn-cs"/>
              </a:rPr>
              <a:t>Recognize catalysts and trends</a:t>
            </a:r>
          </a:p>
          <a:p>
            <a:pPr>
              <a:lnSpc>
                <a:spcPct val="90000"/>
              </a:lnSpc>
              <a:spcAft>
                <a:spcPts val="600"/>
              </a:spcAft>
              <a:defRPr/>
            </a:pPr>
            <a:r>
              <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rPr>
              <a:t>Your one stop shop to identify top conversations, questions, active contributors, and trends to measure </a:t>
            </a:r>
            <a:r>
              <a:rPr lang="en-US" sz="1600">
                <a:gradFill>
                  <a:gsLst>
                    <a:gs pos="2917">
                      <a:srgbClr val="000000"/>
                    </a:gs>
                    <a:gs pos="30000">
                      <a:srgbClr val="000000"/>
                    </a:gs>
                  </a:gsLst>
                  <a:lin ang="5400000" scaled="0"/>
                </a:gradFill>
                <a:latin typeface="Segoe UI"/>
              </a:rPr>
              <a:t>community engagement</a:t>
            </a:r>
            <a:r>
              <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rPr>
              <a:t> and knowledge dissemination.</a:t>
            </a:r>
            <a:endParaRPr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cs typeface="Segoe UI"/>
            </a:endParaRPr>
          </a:p>
        </p:txBody>
      </p:sp>
      <p:pic>
        <p:nvPicPr>
          <p:cNvPr id="4" name="Picture 3" descr="A screenshot of a computer&#10;&#10;Description automatically generated">
            <a:extLst>
              <a:ext uri="{FF2B5EF4-FFF2-40B4-BE49-F238E27FC236}">
                <a16:creationId xmlns:a16="http://schemas.microsoft.com/office/drawing/2014/main" id="{7F06865B-1565-D22E-42E7-42ACA672A20D}"/>
              </a:ext>
            </a:extLst>
          </p:cNvPr>
          <p:cNvPicPr>
            <a:picLocks noChangeAspect="1"/>
          </p:cNvPicPr>
          <p:nvPr/>
        </p:nvPicPr>
        <p:blipFill>
          <a:blip r:embed="rId3"/>
          <a:stretch>
            <a:fillRect/>
          </a:stretch>
        </p:blipFill>
        <p:spPr>
          <a:xfrm>
            <a:off x="14095525" y="618309"/>
            <a:ext cx="3617007" cy="4859383"/>
          </a:xfrm>
          <a:prstGeom prst="rect">
            <a:avLst/>
          </a:prstGeom>
        </p:spPr>
      </p:pic>
      <p:pic>
        <p:nvPicPr>
          <p:cNvPr id="5" name="Picture 4" descr="A screenshot of a computer&#10;&#10;Description automatically generated">
            <a:extLst>
              <a:ext uri="{FF2B5EF4-FFF2-40B4-BE49-F238E27FC236}">
                <a16:creationId xmlns:a16="http://schemas.microsoft.com/office/drawing/2014/main" id="{FE3C8D00-54A0-BEFB-2617-76F8479A0DAE}"/>
              </a:ext>
            </a:extLst>
          </p:cNvPr>
          <p:cNvPicPr>
            <a:picLocks noChangeAspect="1"/>
          </p:cNvPicPr>
          <p:nvPr/>
        </p:nvPicPr>
        <p:blipFill>
          <a:blip r:embed="rId4"/>
          <a:stretch>
            <a:fillRect/>
          </a:stretch>
        </p:blipFill>
        <p:spPr>
          <a:xfrm>
            <a:off x="5653848" y="810883"/>
            <a:ext cx="5671966" cy="5394385"/>
          </a:xfrm>
          <a:prstGeom prst="rect">
            <a:avLst/>
          </a:prstGeom>
        </p:spPr>
      </p:pic>
    </p:spTree>
    <p:extLst>
      <p:ext uri="{BB962C8B-B14F-4D97-AF65-F5344CB8AC3E}">
        <p14:creationId xmlns:p14="http://schemas.microsoft.com/office/powerpoint/2010/main" val="1043144727"/>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AD0BC-B1B2-B442-9EA2-9B58EFAE422B}"/>
              </a:ext>
            </a:extLst>
          </p:cNvPr>
          <p:cNvSpPr>
            <a:spLocks noGrp="1"/>
          </p:cNvSpPr>
          <p:nvPr>
            <p:ph type="title"/>
          </p:nvPr>
        </p:nvSpPr>
        <p:spPr>
          <a:xfrm>
            <a:off x="442348" y="400455"/>
            <a:ext cx="11018520" cy="553998"/>
          </a:xfrm>
        </p:spPr>
        <p:txBody>
          <a:bodyPr>
            <a:noAutofit/>
          </a:bodyPr>
          <a:lstStyle/>
          <a:p>
            <a:r>
              <a:rPr lang="en-US" sz="4000" b="1">
                <a:cs typeface="Segoe UI"/>
              </a:rPr>
              <a:t>Community Cont'd (Q&amp;A)</a:t>
            </a:r>
          </a:p>
        </p:txBody>
      </p:sp>
      <p:sp>
        <p:nvSpPr>
          <p:cNvPr id="7" name="TextBox 6">
            <a:extLst>
              <a:ext uri="{FF2B5EF4-FFF2-40B4-BE49-F238E27FC236}">
                <a16:creationId xmlns:a16="http://schemas.microsoft.com/office/drawing/2014/main" id="{25B8672C-0FD2-794A-9B8A-35306ED46BEA}"/>
              </a:ext>
            </a:extLst>
          </p:cNvPr>
          <p:cNvSpPr txBox="1"/>
          <p:nvPr/>
        </p:nvSpPr>
        <p:spPr>
          <a:xfrm>
            <a:off x="309281" y="1898244"/>
            <a:ext cx="3701404" cy="2886944"/>
          </a:xfrm>
          <a:prstGeom prst="rect">
            <a:avLst/>
          </a:prstGeom>
          <a:noFill/>
        </p:spPr>
        <p:txBody>
          <a:bodyPr wrap="square" lIns="182880" tIns="146304" rIns="182880" bIns="146304" rtlCol="0" anchor="t">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UI"/>
                <a:ea typeface="+mn-ea"/>
                <a:cs typeface="+mn-cs"/>
              </a:rPr>
              <a:t>Measure the volume of knowledge</a:t>
            </a:r>
            <a:endParaRPr kumimoji="0" lang="en-US" sz="1600" b="0" i="0" u="none" strike="noStrike" kern="1200" cap="none" spc="0" normalizeH="0" baseline="0" noProof="0">
              <a:ln>
                <a:noFill/>
              </a:ln>
              <a:solidFill>
                <a:srgbClr val="000000"/>
              </a:solidFill>
              <a:effectLst/>
              <a:uLnTx/>
              <a:uFillTx/>
              <a:latin typeface="Segoe UI"/>
              <a:ea typeface="+mn-ea"/>
              <a:cs typeface="+mn-cs"/>
            </a:endParaRPr>
          </a:p>
          <a:p>
            <a:pPr>
              <a:lnSpc>
                <a:spcPct val="90000"/>
              </a:lnSpc>
              <a:spcAft>
                <a:spcPts val="600"/>
              </a:spcAft>
              <a:defRPr/>
            </a:pPr>
            <a:endParaRPr lang="en-US" sz="1600">
              <a:solidFill>
                <a:srgbClr val="333333"/>
              </a:solidFill>
              <a:latin typeface="SegoeUI"/>
            </a:endParaRPr>
          </a:p>
          <a:p>
            <a:pPr marL="0" marR="0" lvl="0" indent="0" algn="l" defTabSz="914400">
              <a:lnSpc>
                <a:spcPct val="90000"/>
              </a:lnSpc>
              <a:spcBef>
                <a:spcPts val="0"/>
              </a:spcBef>
              <a:spcAft>
                <a:spcPts val="600"/>
              </a:spcAft>
              <a:buClrTx/>
              <a:buSzTx/>
              <a:buFontTx/>
              <a:buNone/>
              <a:tabLst/>
              <a:defRPr/>
            </a:pPr>
            <a:r>
              <a:rPr lang="en-US" sz="1600">
                <a:solidFill>
                  <a:srgbClr val="333333"/>
                </a:solidFill>
                <a:latin typeface="SegoeUI"/>
              </a:rPr>
              <a:t>Community</a:t>
            </a:r>
            <a:r>
              <a:rPr kumimoji="0" lang="en-US" sz="1600" b="0" i="0" u="none" strike="noStrike" kern="1200" cap="none" spc="0" normalizeH="0" baseline="0" noProof="0">
                <a:ln>
                  <a:noFill/>
                </a:ln>
                <a:solidFill>
                  <a:srgbClr val="333333"/>
                </a:solidFill>
                <a:effectLst/>
                <a:uLnTx/>
                <a:uFillTx/>
                <a:latin typeface="SegoeUI"/>
                <a:ea typeface="+mn-ea"/>
                <a:cs typeface="+mn-cs"/>
              </a:rPr>
              <a:t> managers can easily measure how frequently users are asking questions, answering, and marking high quality answers as the </a:t>
            </a:r>
            <a:r>
              <a:rPr kumimoji="0" lang="en-US" sz="1600" b="1" i="0" u="none" strike="noStrike" kern="1200" cap="none" spc="0" normalizeH="0" baseline="0" noProof="0">
                <a:ln>
                  <a:noFill/>
                </a:ln>
                <a:solidFill>
                  <a:srgbClr val="333333"/>
                </a:solidFill>
                <a:effectLst/>
                <a:uLnTx/>
                <a:uFillTx/>
                <a:latin typeface="SegoeUI"/>
                <a:ea typeface="+mn-ea"/>
                <a:cs typeface="+mn-cs"/>
              </a:rPr>
              <a:t>Best Answer. </a:t>
            </a:r>
            <a:br>
              <a:rPr lang="en-US" sz="1600" b="0" i="0" u="none" strike="noStrike" kern="1200" cap="none" spc="0" normalizeH="0" baseline="0" noProof="0">
                <a:ln>
                  <a:noFill/>
                </a:ln>
                <a:effectLst/>
                <a:uLnTx/>
                <a:uFillTx/>
                <a:latin typeface="SegoeUI"/>
              </a:rPr>
            </a:br>
            <a:br>
              <a:rPr lang="en-US" sz="1600" b="0" i="0" u="none" strike="noStrike" kern="1200" cap="none" spc="0" normalizeH="0" baseline="0" noProof="0">
                <a:ln>
                  <a:noFill/>
                </a:ln>
                <a:effectLst/>
                <a:uLnTx/>
                <a:uFillTx/>
                <a:latin typeface="SegoeUI"/>
              </a:rPr>
            </a:br>
            <a:r>
              <a:rPr kumimoji="0" lang="en-US" sz="1600" b="0" i="0" u="none" strike="noStrike" kern="1200" cap="none" spc="0" normalizeH="0" baseline="0" noProof="0">
                <a:ln>
                  <a:noFill/>
                </a:ln>
                <a:solidFill>
                  <a:srgbClr val="333333"/>
                </a:solidFill>
                <a:effectLst/>
                <a:uLnTx/>
                <a:uFillTx/>
                <a:latin typeface="SegoeUI"/>
                <a:ea typeface="+mn-ea"/>
                <a:cs typeface="+mn-cs"/>
              </a:rPr>
              <a:t>Just like in the overview section, all the data from Q&amp;A Insights can be exported to CSV. </a:t>
            </a:r>
            <a:endParaRPr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cs typeface="Segoe UI"/>
            </a:endParaRPr>
          </a:p>
        </p:txBody>
      </p:sp>
      <p:sp>
        <p:nvSpPr>
          <p:cNvPr id="9" name="TextBox 8">
            <a:extLst>
              <a:ext uri="{FF2B5EF4-FFF2-40B4-BE49-F238E27FC236}">
                <a16:creationId xmlns:a16="http://schemas.microsoft.com/office/drawing/2014/main" id="{11F87CB8-B2EC-A947-A661-BC3363B1745E}"/>
              </a:ext>
            </a:extLst>
          </p:cNvPr>
          <p:cNvSpPr txBox="1"/>
          <p:nvPr/>
        </p:nvSpPr>
        <p:spPr>
          <a:xfrm>
            <a:off x="309281" y="1182338"/>
            <a:ext cx="5638800" cy="544765"/>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rPr>
              <a:t>Measure knowledge in your community.</a:t>
            </a:r>
          </a:p>
        </p:txBody>
      </p:sp>
      <p:pic>
        <p:nvPicPr>
          <p:cNvPr id="4" name="Picture 3" descr="A screenshot of a computer&#10;&#10;Description automatically generated">
            <a:extLst>
              <a:ext uri="{FF2B5EF4-FFF2-40B4-BE49-F238E27FC236}">
                <a16:creationId xmlns:a16="http://schemas.microsoft.com/office/drawing/2014/main" id="{5F196D9E-BE2F-8836-DCD5-C929EE925899}"/>
              </a:ext>
            </a:extLst>
          </p:cNvPr>
          <p:cNvPicPr>
            <a:picLocks noChangeAspect="1"/>
          </p:cNvPicPr>
          <p:nvPr/>
        </p:nvPicPr>
        <p:blipFill>
          <a:blip r:embed="rId3"/>
          <a:stretch>
            <a:fillRect/>
          </a:stretch>
        </p:blipFill>
        <p:spPr>
          <a:xfrm>
            <a:off x="5449989" y="1267326"/>
            <a:ext cx="6152781" cy="4860757"/>
          </a:xfrm>
          <a:prstGeom prst="rect">
            <a:avLst/>
          </a:prstGeom>
        </p:spPr>
      </p:pic>
    </p:spTree>
    <p:extLst>
      <p:ext uri="{BB962C8B-B14F-4D97-AF65-F5344CB8AC3E}">
        <p14:creationId xmlns:p14="http://schemas.microsoft.com/office/powerpoint/2010/main" val="1038895229"/>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AD0BC-B1B2-B442-9EA2-9B58EFAE422B}"/>
              </a:ext>
            </a:extLst>
          </p:cNvPr>
          <p:cNvSpPr>
            <a:spLocks noGrp="1"/>
          </p:cNvSpPr>
          <p:nvPr>
            <p:ph type="title"/>
          </p:nvPr>
        </p:nvSpPr>
        <p:spPr>
          <a:xfrm>
            <a:off x="588263" y="457200"/>
            <a:ext cx="11018520" cy="615553"/>
          </a:xfrm>
        </p:spPr>
        <p:txBody>
          <a:bodyPr/>
          <a:lstStyle/>
          <a:p>
            <a:r>
              <a:rPr lang="en-US" sz="4000" b="1">
                <a:cs typeface="Segoe UI"/>
              </a:rPr>
              <a:t>Conversation Analytics</a:t>
            </a:r>
            <a:endParaRPr lang="en-US" sz="4000" b="1"/>
          </a:p>
        </p:txBody>
      </p:sp>
      <p:sp>
        <p:nvSpPr>
          <p:cNvPr id="6" name="TextBox 5">
            <a:extLst>
              <a:ext uri="{FF2B5EF4-FFF2-40B4-BE49-F238E27FC236}">
                <a16:creationId xmlns:a16="http://schemas.microsoft.com/office/drawing/2014/main" id="{10CF7AB4-4E6E-2F4B-9DCF-B5F6A40C62FA}"/>
              </a:ext>
            </a:extLst>
          </p:cNvPr>
          <p:cNvSpPr txBox="1"/>
          <p:nvPr/>
        </p:nvSpPr>
        <p:spPr>
          <a:xfrm>
            <a:off x="376084" y="1864299"/>
            <a:ext cx="4615804" cy="1258806"/>
          </a:xfrm>
          <a:prstGeom prst="rect">
            <a:avLst/>
          </a:prstGeom>
          <a:noFill/>
        </p:spPr>
        <p:txBody>
          <a:bodyPr wrap="square" lIns="182880" tIns="146304" rIns="182880" bIns="146304" rtlCol="0" anchor="t">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UI"/>
                <a:ea typeface="+mn-ea"/>
                <a:cs typeface="+mn-cs"/>
              </a:rPr>
              <a:t>Measure reach</a:t>
            </a:r>
          </a:p>
          <a:p>
            <a:pPr>
              <a:lnSpc>
                <a:spcPct val="90000"/>
              </a:lnSpc>
              <a:spcAft>
                <a:spcPts val="600"/>
              </a:spcAft>
              <a:defRPr/>
            </a:pPr>
            <a:r>
              <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rPr>
              <a:t>See potential reach, number of views, the scope audience</a:t>
            </a:r>
            <a:r>
              <a:rPr lang="en-US" sz="1600">
                <a:gradFill>
                  <a:gsLst>
                    <a:gs pos="2917">
                      <a:srgbClr val="000000"/>
                    </a:gs>
                    <a:gs pos="30000">
                      <a:srgbClr val="000000"/>
                    </a:gs>
                  </a:gsLst>
                  <a:lin ang="5400000" scaled="0"/>
                </a:gradFill>
                <a:latin typeface="Segoe UI"/>
              </a:rPr>
              <a:t> reached and breakdown by platform</a:t>
            </a:r>
            <a:r>
              <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rPr>
              <a:t>.</a:t>
            </a:r>
            <a:endParaRPr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cs typeface="Segoe UI"/>
            </a:endParaRPr>
          </a:p>
        </p:txBody>
      </p:sp>
      <p:sp>
        <p:nvSpPr>
          <p:cNvPr id="7" name="TextBox 6">
            <a:extLst>
              <a:ext uri="{FF2B5EF4-FFF2-40B4-BE49-F238E27FC236}">
                <a16:creationId xmlns:a16="http://schemas.microsoft.com/office/drawing/2014/main" id="{25B8672C-0FD2-794A-9B8A-35306ED46BEA}"/>
              </a:ext>
            </a:extLst>
          </p:cNvPr>
          <p:cNvSpPr txBox="1"/>
          <p:nvPr/>
        </p:nvSpPr>
        <p:spPr>
          <a:xfrm>
            <a:off x="376084" y="3032711"/>
            <a:ext cx="4615804" cy="1258806"/>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UI"/>
                <a:ea typeface="+mn-ea"/>
                <a:cs typeface="+mn-cs"/>
              </a:rPr>
              <a:t>Monitor engagement</a:t>
            </a:r>
            <a:endParaRPr kumimoji="0" lang="en-US" sz="1600" b="0" i="0" u="none" strike="noStrike" kern="1200" cap="none" spc="0" normalizeH="0" baseline="0" noProof="0">
              <a:ln>
                <a:noFill/>
              </a:ln>
              <a:solidFill>
                <a:srgbClr val="000000"/>
              </a:solidFill>
              <a:effectLst/>
              <a:uLnTx/>
              <a:uFillTx/>
              <a:latin typeface="Segoe UI"/>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rPr>
              <a:t>See when each conversation was posted and how many people engaged with it through comments, reactions and shares.  </a:t>
            </a:r>
          </a:p>
        </p:txBody>
      </p:sp>
      <p:sp>
        <p:nvSpPr>
          <p:cNvPr id="9" name="TextBox 8">
            <a:extLst>
              <a:ext uri="{FF2B5EF4-FFF2-40B4-BE49-F238E27FC236}">
                <a16:creationId xmlns:a16="http://schemas.microsoft.com/office/drawing/2014/main" id="{11F87CB8-B2EC-A947-A661-BC3363B1745E}"/>
              </a:ext>
            </a:extLst>
          </p:cNvPr>
          <p:cNvSpPr txBox="1"/>
          <p:nvPr/>
        </p:nvSpPr>
        <p:spPr>
          <a:xfrm>
            <a:off x="376084" y="1077042"/>
            <a:ext cx="5638800" cy="544765"/>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rPr>
              <a:t>See which conversations perform best.</a:t>
            </a:r>
          </a:p>
        </p:txBody>
      </p:sp>
      <p:sp>
        <p:nvSpPr>
          <p:cNvPr id="12" name="TextBox 11">
            <a:extLst>
              <a:ext uri="{FF2B5EF4-FFF2-40B4-BE49-F238E27FC236}">
                <a16:creationId xmlns:a16="http://schemas.microsoft.com/office/drawing/2014/main" id="{0C5E9DB0-CB87-644E-809A-7244EDE52CE4}"/>
              </a:ext>
            </a:extLst>
          </p:cNvPr>
          <p:cNvSpPr txBox="1"/>
          <p:nvPr/>
        </p:nvSpPr>
        <p:spPr>
          <a:xfrm>
            <a:off x="376084" y="4422722"/>
            <a:ext cx="4615804" cy="1480405"/>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UI"/>
                <a:ea typeface="+mn-ea"/>
                <a:cs typeface="+mn-cs"/>
              </a:rPr>
              <a:t>Amplify conversations</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rPr>
              <a:t>Understand the ebbs and flows in how people engage with your conversation and take actions like featuring or pinning the conversation.</a:t>
            </a:r>
          </a:p>
        </p:txBody>
      </p:sp>
      <p:pic>
        <p:nvPicPr>
          <p:cNvPr id="5" name="Picture 4" descr="A screenshot of a computer&#10;&#10;Description automatically generated">
            <a:extLst>
              <a:ext uri="{FF2B5EF4-FFF2-40B4-BE49-F238E27FC236}">
                <a16:creationId xmlns:a16="http://schemas.microsoft.com/office/drawing/2014/main" id="{9E4E19C5-9BAD-FDF0-0D79-A43EFA92DAF7}"/>
              </a:ext>
            </a:extLst>
          </p:cNvPr>
          <p:cNvPicPr>
            <a:picLocks noChangeAspect="1"/>
          </p:cNvPicPr>
          <p:nvPr/>
        </p:nvPicPr>
        <p:blipFill>
          <a:blip r:embed="rId3"/>
          <a:stretch>
            <a:fillRect/>
          </a:stretch>
        </p:blipFill>
        <p:spPr>
          <a:xfrm>
            <a:off x="7393723" y="0"/>
            <a:ext cx="4294980" cy="6858000"/>
          </a:xfrm>
          <a:prstGeom prst="rect">
            <a:avLst/>
          </a:prstGeom>
        </p:spPr>
      </p:pic>
    </p:spTree>
    <p:extLst>
      <p:ext uri="{BB962C8B-B14F-4D97-AF65-F5344CB8AC3E}">
        <p14:creationId xmlns:p14="http://schemas.microsoft.com/office/powerpoint/2010/main" val="2498326772"/>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AD0BC-B1B2-B442-9EA2-9B58EFAE422B}"/>
              </a:ext>
            </a:extLst>
          </p:cNvPr>
          <p:cNvSpPr>
            <a:spLocks noGrp="1"/>
          </p:cNvSpPr>
          <p:nvPr>
            <p:ph type="title"/>
          </p:nvPr>
        </p:nvSpPr>
        <p:spPr>
          <a:xfrm>
            <a:off x="588263" y="457200"/>
            <a:ext cx="11018520" cy="615553"/>
          </a:xfrm>
        </p:spPr>
        <p:txBody>
          <a:bodyPr/>
          <a:lstStyle/>
          <a:p>
            <a:r>
              <a:rPr lang="en-US" sz="4000" b="1"/>
              <a:t>Live Events Insights</a:t>
            </a:r>
          </a:p>
        </p:txBody>
      </p:sp>
      <p:sp>
        <p:nvSpPr>
          <p:cNvPr id="6" name="TextBox 5">
            <a:extLst>
              <a:ext uri="{FF2B5EF4-FFF2-40B4-BE49-F238E27FC236}">
                <a16:creationId xmlns:a16="http://schemas.microsoft.com/office/drawing/2014/main" id="{10CF7AB4-4E6E-2F4B-9DCF-B5F6A40C62FA}"/>
              </a:ext>
            </a:extLst>
          </p:cNvPr>
          <p:cNvSpPr txBox="1"/>
          <p:nvPr/>
        </p:nvSpPr>
        <p:spPr>
          <a:xfrm>
            <a:off x="588263" y="1688306"/>
            <a:ext cx="4223919" cy="1369606"/>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UI"/>
                <a:ea typeface="+mn-ea"/>
                <a:cs typeface="+mn-cs"/>
              </a:rPr>
              <a:t>Monitor attendance</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rPr>
              <a:t>See how many people attended the event, what portions were most attended, average watch time and more – to understand who’s watching and tailor content more effectively.</a:t>
            </a:r>
          </a:p>
        </p:txBody>
      </p:sp>
      <p:sp>
        <p:nvSpPr>
          <p:cNvPr id="7" name="TextBox 6">
            <a:extLst>
              <a:ext uri="{FF2B5EF4-FFF2-40B4-BE49-F238E27FC236}">
                <a16:creationId xmlns:a16="http://schemas.microsoft.com/office/drawing/2014/main" id="{25B8672C-0FD2-794A-9B8A-35306ED46BEA}"/>
              </a:ext>
            </a:extLst>
          </p:cNvPr>
          <p:cNvSpPr txBox="1"/>
          <p:nvPr/>
        </p:nvSpPr>
        <p:spPr>
          <a:xfrm>
            <a:off x="588263" y="3169019"/>
            <a:ext cx="4223919" cy="1563505"/>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UI"/>
                <a:ea typeface="+mn-ea"/>
                <a:cs typeface="+mn-cs"/>
              </a:rPr>
              <a:t>Measure engagement</a:t>
            </a:r>
            <a:endParaRPr kumimoji="0" lang="en-US" sz="1600" b="0" i="0" u="none" strike="noStrike" kern="1200" cap="none" spc="0" normalizeH="0" baseline="0" noProof="0">
              <a:ln>
                <a:noFill/>
              </a:ln>
              <a:solidFill>
                <a:srgbClr val="000000"/>
              </a:solidFill>
              <a:effectLst/>
              <a:uLnTx/>
              <a:uFillTx/>
              <a:latin typeface="Segoe UI"/>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rPr>
              <a:t>See how many conversations, comments, questions, answers, reactions were generated through the event and recognize and amplify the content that people are interested in engaging with.</a:t>
            </a:r>
            <a:endParaRPr kumimoji="0" lang="en-US" sz="14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ndParaRPr>
          </a:p>
        </p:txBody>
      </p:sp>
      <p:sp>
        <p:nvSpPr>
          <p:cNvPr id="9" name="TextBox 8">
            <a:extLst>
              <a:ext uri="{FF2B5EF4-FFF2-40B4-BE49-F238E27FC236}">
                <a16:creationId xmlns:a16="http://schemas.microsoft.com/office/drawing/2014/main" id="{11F87CB8-B2EC-A947-A661-BC3363B1745E}"/>
              </a:ext>
            </a:extLst>
          </p:cNvPr>
          <p:cNvSpPr txBox="1"/>
          <p:nvPr/>
        </p:nvSpPr>
        <p:spPr>
          <a:xfrm>
            <a:off x="642257" y="1072753"/>
            <a:ext cx="5453743" cy="544765"/>
          </a:xfrm>
          <a:prstGeom prst="rect">
            <a:avLst/>
          </a:prstGeom>
          <a:noFill/>
        </p:spPr>
        <p:txBody>
          <a:bodyPr wrap="square" lIns="182880" tIns="146304" rIns="182880" bIns="146304" rtlCol="0" anchor="t">
            <a:spAutoFit/>
          </a:bodyPr>
          <a:lstStyle/>
          <a:p>
            <a:pPr>
              <a:lnSpc>
                <a:spcPct val="90000"/>
              </a:lnSpc>
              <a:spcAft>
                <a:spcPts val="600"/>
              </a:spcAft>
              <a:defRPr/>
            </a:pPr>
            <a:r>
              <a:rPr kumimoji="0" lang="en-US" sz="18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rPr>
              <a:t>Improve your live events</a:t>
            </a:r>
            <a:r>
              <a:rPr lang="en-US">
                <a:gradFill>
                  <a:gsLst>
                    <a:gs pos="2917">
                      <a:srgbClr val="000000"/>
                    </a:gs>
                    <a:gs pos="30000">
                      <a:srgbClr val="000000"/>
                    </a:gs>
                  </a:gsLst>
                  <a:lin ang="5400000" scaled="0"/>
                </a:gradFill>
                <a:latin typeface="Segoe UI"/>
              </a:rPr>
              <a:t>. </a:t>
            </a:r>
            <a:endParaRPr kumimoji="0" lang="en-US" sz="18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endParaRPr>
          </a:p>
        </p:txBody>
      </p:sp>
      <p:sp>
        <p:nvSpPr>
          <p:cNvPr id="12" name="TextBox 11">
            <a:extLst>
              <a:ext uri="{FF2B5EF4-FFF2-40B4-BE49-F238E27FC236}">
                <a16:creationId xmlns:a16="http://schemas.microsoft.com/office/drawing/2014/main" id="{0C5E9DB0-CB87-644E-809A-7244EDE52CE4}"/>
              </a:ext>
            </a:extLst>
          </p:cNvPr>
          <p:cNvSpPr txBox="1"/>
          <p:nvPr/>
        </p:nvSpPr>
        <p:spPr>
          <a:xfrm>
            <a:off x="588263" y="4717766"/>
            <a:ext cx="4223919" cy="1369606"/>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UI"/>
                <a:ea typeface="+mn-ea"/>
                <a:cs typeface="+mn-cs"/>
              </a:rPr>
              <a:t>Recognize trends</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rPr>
              <a:t>Compare reach, attendance and engagement across all your events to help you understand which types of content resonate with your audience the most.</a:t>
            </a:r>
            <a:endParaRPr kumimoji="0" lang="en-US" sz="14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ndParaRPr>
          </a:p>
        </p:txBody>
      </p:sp>
      <p:pic>
        <p:nvPicPr>
          <p:cNvPr id="4098" name="Picture 2" descr="Graphical user interface, application&#10;&#10;Description automatically generated">
            <a:extLst>
              <a:ext uri="{FF2B5EF4-FFF2-40B4-BE49-F238E27FC236}">
                <a16:creationId xmlns:a16="http://schemas.microsoft.com/office/drawing/2014/main" id="{4DD966B9-C5CC-2E91-8A73-568665179943}"/>
              </a:ext>
            </a:extLst>
          </p:cNvPr>
          <p:cNvPicPr>
            <a:picLocks noChangeAspect="1" noChangeArrowheads="1"/>
          </p:cNvPicPr>
          <p:nvPr/>
        </p:nvPicPr>
        <p:blipFill rotWithShape="1">
          <a:blip r:embed="rId3"/>
          <a:srcRect r="-210" b="31323"/>
          <a:stretch/>
        </p:blipFill>
        <p:spPr bwMode="auto">
          <a:xfrm>
            <a:off x="4894408" y="1344386"/>
            <a:ext cx="7180621" cy="44631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6834722"/>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NJ5TIq8xR8mfmkjNSoelYQ"/>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icrosoft Viva Template">
  <a:themeElements>
    <a:clrScheme name="Custom 4">
      <a:dk1>
        <a:srgbClr val="000000"/>
      </a:dk1>
      <a:lt1>
        <a:srgbClr val="FFFFFF"/>
      </a:lt1>
      <a:dk2>
        <a:srgbClr val="463668"/>
      </a:dk2>
      <a:lt2>
        <a:srgbClr val="F4F3F5"/>
      </a:lt2>
      <a:accent1>
        <a:srgbClr val="0078D4"/>
      </a:accent1>
      <a:accent2>
        <a:srgbClr val="49C5B1"/>
      </a:accent2>
      <a:accent3>
        <a:srgbClr val="8661C5"/>
      </a:accent3>
      <a:accent4>
        <a:srgbClr val="2A446F"/>
      </a:accent4>
      <a:accent5>
        <a:srgbClr val="225B62"/>
      </a:accent5>
      <a:accent6>
        <a:srgbClr val="F9EBC6"/>
      </a:accent6>
      <a:hlink>
        <a:srgbClr val="FFFFFF"/>
      </a:hlink>
      <a:folHlink>
        <a:srgbClr val="8661C5"/>
      </a:folHlink>
    </a:clrScheme>
    <a:fontScheme name="xfest_v02">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White">
      <a:srgbClr val="FFFFFF"/>
    </a:custClr>
    <a:custClr name="Off-White">
      <a:srgbClr val="F4F3F5"/>
    </a:custClr>
    <a:custClr name="Warm Light">
      <a:srgbClr val="F9EBC6"/>
    </a:custClr>
    <a:custClr name="Rich Black">
      <a:srgbClr val="000000"/>
    </a:custClr>
    <a:custClr name="Blue">
      <a:srgbClr val="0078D4"/>
    </a:custClr>
    <a:custClr name="Teal">
      <a:srgbClr val="49C5B1"/>
    </a:custClr>
    <a:custClr name="Purple">
      <a:srgbClr val="8661C5"/>
    </a:custClr>
    <a:custClr name="Dark Blue">
      <a:srgbClr val="2A446F"/>
    </a:custClr>
    <a:custClr name="Dark Teal">
      <a:srgbClr val="225B62"/>
    </a:custClr>
    <a:custClr name="Dark Purle">
      <a:srgbClr val="463668"/>
    </a:custClr>
    <a:custClr name="Light Gradient Start">
      <a:srgbClr val="F4F3F5"/>
    </a:custClr>
    <a:custClr name="Light Gradient Blue">
      <a:srgbClr val="8CC7E7"/>
    </a:custClr>
    <a:custClr name="Light Gradient Teal">
      <a:srgbClr val="95E3D7"/>
    </a:custClr>
    <a:custClr name="Light Gradient Purple">
      <a:srgbClr val="C5B4E3"/>
    </a:custClr>
    <a:custClr name="Type Gradient Start">
      <a:srgbClr val="FFEF86"/>
    </a:custClr>
    <a:custClr name="Type Gradient Midpoint Blue">
      <a:srgbClr val="75C5A6"/>
    </a:custClr>
    <a:custClr name="Type Gradient Bright Blue">
      <a:srgbClr val="28AFE9"/>
    </a:custClr>
    <a:custClr name="Type Gradient Bright Green">
      <a:srgbClr val="1CD278"/>
    </a:custClr>
    <a:custClr name="Type Gradient Bright Magenta">
      <a:srgbClr val="E535E5"/>
    </a:custClr>
  </a:custClrLst>
  <a:extLst>
    <a:ext uri="{05A4C25C-085E-4340-85A3-A5531E510DB2}">
      <thm15:themeFamily xmlns:thm15="http://schemas.microsoft.com/office/thememl/2012/main" name="MicrosoftViva_Template_v07.potx" id="{AF30887B-360C-44A1-9C8A-F67AA642F696}" vid="{32BDEA9E-A29D-4845-9631-8E328712438E}"/>
    </a:ext>
  </a:extLst>
</a:theme>
</file>

<file path=ppt/theme/theme3.xml><?xml version="1.0" encoding="utf-8"?>
<a:theme xmlns:a="http://schemas.openxmlformats.org/drawingml/2006/main" name="1_Microsoft Viva Template">
  <a:themeElements>
    <a:clrScheme name="Custom 2">
      <a:dk1>
        <a:srgbClr val="000000"/>
      </a:dk1>
      <a:lt1>
        <a:srgbClr val="FFFFFF"/>
      </a:lt1>
      <a:dk2>
        <a:srgbClr val="463668"/>
      </a:dk2>
      <a:lt2>
        <a:srgbClr val="F4F3F5"/>
      </a:lt2>
      <a:accent1>
        <a:srgbClr val="0078D4"/>
      </a:accent1>
      <a:accent2>
        <a:srgbClr val="49C5B1"/>
      </a:accent2>
      <a:accent3>
        <a:srgbClr val="8661C5"/>
      </a:accent3>
      <a:accent4>
        <a:srgbClr val="2A446F"/>
      </a:accent4>
      <a:accent5>
        <a:srgbClr val="225B62"/>
      </a:accent5>
      <a:accent6>
        <a:srgbClr val="F9EBC6"/>
      </a:accent6>
      <a:hlink>
        <a:srgbClr val="FFFFFF"/>
      </a:hlink>
      <a:folHlink>
        <a:srgbClr val="8661C5"/>
      </a:folHlink>
    </a:clrScheme>
    <a:fontScheme name="xfest_v02">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White">
      <a:srgbClr val="FFFFFF"/>
    </a:custClr>
    <a:custClr name="Off-White">
      <a:srgbClr val="F4F3F5"/>
    </a:custClr>
    <a:custClr name="Warm Light">
      <a:srgbClr val="F9EBC6"/>
    </a:custClr>
    <a:custClr name="Rich Black">
      <a:srgbClr val="000000"/>
    </a:custClr>
    <a:custClr name="Blue">
      <a:srgbClr val="0078D4"/>
    </a:custClr>
    <a:custClr name="Teal">
      <a:srgbClr val="49C5B1"/>
    </a:custClr>
    <a:custClr name="Purple">
      <a:srgbClr val="8661C5"/>
    </a:custClr>
    <a:custClr name="Dark Blue">
      <a:srgbClr val="2A446F"/>
    </a:custClr>
    <a:custClr name="Dark Teal">
      <a:srgbClr val="225B62"/>
    </a:custClr>
    <a:custClr name="Dark Purle">
      <a:srgbClr val="463668"/>
    </a:custClr>
    <a:custClr name="Light Gradient Start">
      <a:srgbClr val="F4F3F5"/>
    </a:custClr>
    <a:custClr name="Light Gradient Blue">
      <a:srgbClr val="8CC7E7"/>
    </a:custClr>
    <a:custClr name="Light Gradient Teal">
      <a:srgbClr val="95E3D7"/>
    </a:custClr>
    <a:custClr name="Light Gradient Purple">
      <a:srgbClr val="C5B4E3"/>
    </a:custClr>
    <a:custClr name="Type Gradient Start">
      <a:srgbClr val="FFEF86"/>
    </a:custClr>
    <a:custClr name="Type Gradient Midpoint Blue">
      <a:srgbClr val="75C5A6"/>
    </a:custClr>
    <a:custClr name="Type Gradient Bright Blue">
      <a:srgbClr val="28AFE9"/>
    </a:custClr>
    <a:custClr name="Type Gradient Bright Green">
      <a:srgbClr val="1CD278"/>
    </a:custClr>
    <a:custClr name="Type Gradient Bright Magenta">
      <a:srgbClr val="E535E5"/>
    </a:custClr>
  </a:custClrLst>
  <a:extLst>
    <a:ext uri="{05A4C25C-085E-4340-85A3-A5531E510DB2}">
      <thm15:themeFamily xmlns:thm15="http://schemas.microsoft.com/office/thememl/2012/main" name="Microsoft_Viva_PowerPoint_template" id="{35C25E00-2F19-463B-AC99-BA048387DAA4}" vid="{928C684A-DAB5-4C8B-8C5C-41F5BB7CF2E0}"/>
    </a:ext>
  </a:extLst>
</a:theme>
</file>

<file path=ppt/theme/theme4.xml><?xml version="1.0" encoding="utf-8"?>
<a:theme xmlns:a="http://schemas.openxmlformats.org/drawingml/2006/main" name="2_Microsoft Viva Template">
  <a:themeElements>
    <a:clrScheme name="Viva_v04">
      <a:dk1>
        <a:srgbClr val="000000"/>
      </a:dk1>
      <a:lt1>
        <a:srgbClr val="FFFFFF"/>
      </a:lt1>
      <a:dk2>
        <a:srgbClr val="463668"/>
      </a:dk2>
      <a:lt2>
        <a:srgbClr val="F4F3F5"/>
      </a:lt2>
      <a:accent1>
        <a:srgbClr val="0078D4"/>
      </a:accent1>
      <a:accent2>
        <a:srgbClr val="49C5B1"/>
      </a:accent2>
      <a:accent3>
        <a:srgbClr val="8661C5"/>
      </a:accent3>
      <a:accent4>
        <a:srgbClr val="2A446F"/>
      </a:accent4>
      <a:accent5>
        <a:srgbClr val="225B62"/>
      </a:accent5>
      <a:accent6>
        <a:srgbClr val="F9EBC6"/>
      </a:accent6>
      <a:hlink>
        <a:srgbClr val="0078D4"/>
      </a:hlink>
      <a:folHlink>
        <a:srgbClr val="8661C5"/>
      </a:folHlink>
    </a:clrScheme>
    <a:fontScheme name="xfest_v02">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White">
      <a:srgbClr val="FFFFFF"/>
    </a:custClr>
    <a:custClr name="Off-White">
      <a:srgbClr val="F4F3F5"/>
    </a:custClr>
    <a:custClr name="Warm Light">
      <a:srgbClr val="F9EBC6"/>
    </a:custClr>
    <a:custClr name="Rich Black">
      <a:srgbClr val="000000"/>
    </a:custClr>
    <a:custClr name="Blue">
      <a:srgbClr val="0078D4"/>
    </a:custClr>
    <a:custClr name="Teal">
      <a:srgbClr val="49C5B1"/>
    </a:custClr>
    <a:custClr name="Purple">
      <a:srgbClr val="8661C5"/>
    </a:custClr>
    <a:custClr name="Dark Blue">
      <a:srgbClr val="2A446F"/>
    </a:custClr>
    <a:custClr name="Dark Teal">
      <a:srgbClr val="225B62"/>
    </a:custClr>
    <a:custClr name="Dark Purle">
      <a:srgbClr val="463668"/>
    </a:custClr>
    <a:custClr name="Light Gradient Start">
      <a:srgbClr val="F4F3F5"/>
    </a:custClr>
    <a:custClr name="Light Gradient Blue">
      <a:srgbClr val="8CC7E7"/>
    </a:custClr>
    <a:custClr name="Light Gradient Teal">
      <a:srgbClr val="95E3D7"/>
    </a:custClr>
    <a:custClr name="Light Gradient Purple">
      <a:srgbClr val="C5B4E3"/>
    </a:custClr>
    <a:custClr name="Type Gradient Start">
      <a:srgbClr val="FFEF86"/>
    </a:custClr>
    <a:custClr name="Type Gradient Midpoint Blue">
      <a:srgbClr val="75C5A6"/>
    </a:custClr>
    <a:custClr name="Type Gradient Bright Blue">
      <a:srgbClr val="28AFE9"/>
    </a:custClr>
    <a:custClr name="Type Gradient Bright Green">
      <a:srgbClr val="1CD278"/>
    </a:custClr>
    <a:custClr name="Type Gradient Bright Magenta">
      <a:srgbClr val="E535E5"/>
    </a:custClr>
  </a:custClrLst>
  <a:extLst>
    <a:ext uri="{05A4C25C-085E-4340-85A3-A5531E510DB2}">
      <thm15:themeFamily xmlns:thm15="http://schemas.microsoft.com/office/thememl/2012/main" name="MicrosoftViva_Template_v07.potx" id="{AF30887B-360C-44A1-9C8A-F67AA642F696}" vid="{32BDEA9E-A29D-4845-9631-8E328712438E}"/>
    </a:ext>
  </a:extLst>
</a:theme>
</file>

<file path=ppt/theme/theme5.xml><?xml version="1.0" encoding="utf-8"?>
<a:theme xmlns:a="http://schemas.openxmlformats.org/drawingml/2006/main" name="5-50203_Microsoft_Ignite_Template">
  <a:themeElements>
    <a:clrScheme name="Microsoft Ignite">
      <a:dk1>
        <a:srgbClr val="1A1A1A"/>
      </a:dk1>
      <a:lt1>
        <a:srgbClr val="FFFFFF"/>
      </a:lt1>
      <a:dk2>
        <a:srgbClr val="0D0D0D"/>
      </a:dk2>
      <a:lt2>
        <a:srgbClr val="E6E6E6"/>
      </a:lt2>
      <a:accent1>
        <a:srgbClr val="0078D4"/>
      </a:accent1>
      <a:accent2>
        <a:srgbClr val="002050"/>
      </a:accent2>
      <a:accent3>
        <a:srgbClr val="D83B01"/>
      </a:accent3>
      <a:accent4>
        <a:srgbClr val="F37521"/>
      </a:accent4>
      <a:accent5>
        <a:srgbClr val="737373"/>
      </a:accent5>
      <a:accent6>
        <a:srgbClr val="D2D2D2"/>
      </a:accent6>
      <a:hlink>
        <a:srgbClr val="0078D4"/>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1600" dirty="0">
            <a:gradFill>
              <a:gsLst>
                <a:gs pos="40075">
                  <a:srgbClr val="FFFFFF"/>
                </a:gs>
                <a:gs pos="3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8_16x9_Breakout_Template_v03" id="{F4E7AC97-C3BC-4DAC-B23A-C0D4DABB7CB5}" vid="{F1FB81AB-2433-4475-9273-C3E09225E34D}"/>
    </a:ext>
  </a:extLst>
</a:theme>
</file>

<file path=ppt/theme/theme6.xml><?xml version="1.0" encoding="utf-8"?>
<a:theme xmlns:a="http://schemas.openxmlformats.org/drawingml/2006/main" name="SOYS 2019">
  <a:themeElements>
    <a:clrScheme name="SOY 2019 Template Colors">
      <a:dk1>
        <a:srgbClr val="000000"/>
      </a:dk1>
      <a:lt1>
        <a:srgbClr val="FFFFFF"/>
      </a:lt1>
      <a:dk2>
        <a:srgbClr val="282828"/>
      </a:dk2>
      <a:lt2>
        <a:srgbClr val="E6E6E6"/>
      </a:lt2>
      <a:accent1>
        <a:srgbClr val="0078D4"/>
      </a:accent1>
      <a:accent2>
        <a:srgbClr val="00BCF2"/>
      </a:accent2>
      <a:accent3>
        <a:srgbClr val="282828"/>
      </a:accent3>
      <a:accent4>
        <a:srgbClr val="505050"/>
      </a:accent4>
      <a:accent5>
        <a:srgbClr val="737373"/>
      </a:accent5>
      <a:accent6>
        <a:srgbClr val="D2D2D2"/>
      </a:accent6>
      <a:hlink>
        <a:srgbClr val="0078D4"/>
      </a:hlink>
      <a:folHlink>
        <a:srgbClr val="0078D4"/>
      </a:folHlink>
    </a:clrScheme>
    <a:fontScheme name="M365 2019 Heavy">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0" tIns="0" rIns="0" bIns="0" numCol="1" spcCol="0" rtlCol="0" fromWordArt="0" anchor="ctr" anchorCtr="1" forceAA="0" compatLnSpc="1">
        <a:prstTxWarp prst="textNoShape">
          <a:avLst/>
        </a:prstTxWarp>
        <a:noAutofit/>
      </a:bodyPr>
      <a:lstStyle>
        <a:defPPr algn="ctr" defTabSz="932472" fontAlgn="base">
          <a:lnSpc>
            <a:spcPct val="90000"/>
          </a:lnSpc>
          <a:spcBef>
            <a:spcPct val="0"/>
          </a:spcBef>
          <a:spcAft>
            <a:spcPct val="0"/>
          </a:spcAft>
          <a:defRPr sz="24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OYS Template 2019.potx" id="{62FFED96-2D9C-42AF-BC7A-D1700D20612F}" vid="{77266086-8133-486C-99F4-55457BEB0969}"/>
    </a:ext>
  </a:extLst>
</a:theme>
</file>

<file path=ppt/theme/theme7.xml><?xml version="1.0" encoding="utf-8"?>
<a:theme xmlns:a="http://schemas.openxmlformats.org/drawingml/2006/main" name="9-51153_Microsoft_Ignite_White_Template">
  <a:themeElements>
    <a:clrScheme name="MBAS_Light">
      <a:dk1>
        <a:srgbClr val="000000"/>
      </a:dk1>
      <a:lt1>
        <a:srgbClr val="FFFFFF"/>
      </a:lt1>
      <a:dk2>
        <a:srgbClr val="243A5E"/>
      </a:dk2>
      <a:lt2>
        <a:srgbClr val="E6E6E6"/>
      </a:lt2>
      <a:accent1>
        <a:srgbClr val="0078D4"/>
      </a:accent1>
      <a:accent2>
        <a:srgbClr val="243A5E"/>
      </a:accent2>
      <a:accent3>
        <a:srgbClr val="D83B01"/>
      </a:accent3>
      <a:accent4>
        <a:srgbClr val="FF9349"/>
      </a:accent4>
      <a:accent5>
        <a:srgbClr val="8661C5"/>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extLst>
    <a:ext uri="{05A4C25C-085E-4340-85A3-A5531E510DB2}">
      <thm15:themeFamily xmlns:thm15="http://schemas.microsoft.com/office/thememl/2012/main" name="MS_Ignite_Digital_Event_Template_v12.potx" id="{987F915D-5FB6-4803-B1B9-1178BD7F7B76}" vid="{895B265D-DC43-4F47-AB7E-03FE0BD42608}"/>
    </a:ext>
  </a:extLst>
</a:theme>
</file>

<file path=ppt/theme/theme8.xml><?xml version="1.0" encoding="utf-8"?>
<a:theme xmlns:a="http://schemas.openxmlformats.org/drawingml/2006/main" name="3_Microsoft Viva Template">
  <a:themeElements>
    <a:clrScheme name="Viva_v04">
      <a:dk1>
        <a:srgbClr val="000000"/>
      </a:dk1>
      <a:lt1>
        <a:srgbClr val="FFFFFF"/>
      </a:lt1>
      <a:dk2>
        <a:srgbClr val="463668"/>
      </a:dk2>
      <a:lt2>
        <a:srgbClr val="F4F3F5"/>
      </a:lt2>
      <a:accent1>
        <a:srgbClr val="0078D4"/>
      </a:accent1>
      <a:accent2>
        <a:srgbClr val="49C5B1"/>
      </a:accent2>
      <a:accent3>
        <a:srgbClr val="8661C5"/>
      </a:accent3>
      <a:accent4>
        <a:srgbClr val="2A446F"/>
      </a:accent4>
      <a:accent5>
        <a:srgbClr val="225B62"/>
      </a:accent5>
      <a:accent6>
        <a:srgbClr val="F9EBC6"/>
      </a:accent6>
      <a:hlink>
        <a:srgbClr val="0078D4"/>
      </a:hlink>
      <a:folHlink>
        <a:srgbClr val="8661C5"/>
      </a:folHlink>
    </a:clrScheme>
    <a:fontScheme name="xfest_v02">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White">
      <a:srgbClr val="FFFFFF"/>
    </a:custClr>
    <a:custClr name="Off-White">
      <a:srgbClr val="F4F3F5"/>
    </a:custClr>
    <a:custClr name="Warm Light">
      <a:srgbClr val="F9EBC6"/>
    </a:custClr>
    <a:custClr name="Rich Black">
      <a:srgbClr val="000000"/>
    </a:custClr>
    <a:custClr name="Blue">
      <a:srgbClr val="0078D4"/>
    </a:custClr>
    <a:custClr name="Teal">
      <a:srgbClr val="49C5B1"/>
    </a:custClr>
    <a:custClr name="Purple">
      <a:srgbClr val="8661C5"/>
    </a:custClr>
    <a:custClr name="Dark Blue">
      <a:srgbClr val="2A446F"/>
    </a:custClr>
    <a:custClr name="Dark Teal">
      <a:srgbClr val="225B62"/>
    </a:custClr>
    <a:custClr name="Dark Purle">
      <a:srgbClr val="463668"/>
    </a:custClr>
    <a:custClr name="Light Gradient Start">
      <a:srgbClr val="F4F3F5"/>
    </a:custClr>
    <a:custClr name="Light Gradient Blue">
      <a:srgbClr val="8CC7E7"/>
    </a:custClr>
    <a:custClr name="Light Gradient Teal">
      <a:srgbClr val="95E3D7"/>
    </a:custClr>
    <a:custClr name="Light Gradient Purple">
      <a:srgbClr val="C5B4E3"/>
    </a:custClr>
    <a:custClr name="Type Gradient Start">
      <a:srgbClr val="FFEF86"/>
    </a:custClr>
    <a:custClr name="Type Gradient Midpoint Blue">
      <a:srgbClr val="75C5A6"/>
    </a:custClr>
    <a:custClr name="Type Gradient Bright Blue">
      <a:srgbClr val="28AFE9"/>
    </a:custClr>
    <a:custClr name="Type Gradient Bright Green">
      <a:srgbClr val="1CD278"/>
    </a:custClr>
    <a:custClr name="Type Gradient Bright Magenta">
      <a:srgbClr val="E535E5"/>
    </a:custClr>
  </a:custClrLst>
  <a:extLst>
    <a:ext uri="{05A4C25C-085E-4340-85A3-A5531E510DB2}">
      <thm15:themeFamily xmlns:thm15="http://schemas.microsoft.com/office/thememl/2012/main" name="MicrosoftViva_Template_v07.potx" id="{AF30887B-360C-44A1-9C8A-F67AA642F696}" vid="{32BDEA9E-A29D-4845-9631-8E328712438E}"/>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08163df0-2e4c-4a5d-85aa-1de43dcddd76">
      <UserInfo>
        <DisplayName>Giovy Webb</DisplayName>
        <AccountId>15476</AccountId>
        <AccountType/>
      </UserInfo>
      <UserInfo>
        <DisplayName>Aaron Bode</DisplayName>
        <AccountId>25069</AccountId>
        <AccountType/>
      </UserInfo>
    </SharedWithUsers>
    <_ip_UnifiedCompliancePolicyUIAction xmlns="http://schemas.microsoft.com/sharepoint/v3" xsi:nil="true"/>
    <lcf76f155ced4ddcb4097134ff3c332f xmlns="c71bdab7-0865-40b1-8ee5-2d89c7c5dfdb">
      <Terms xmlns="http://schemas.microsoft.com/office/infopath/2007/PartnerControls"/>
    </lcf76f155ced4ddcb4097134ff3c332f>
    <_ip_UnifiedCompliancePolicyProperties xmlns="http://schemas.microsoft.com/sharepoint/v3" xsi:nil="true"/>
    <MediaServiceKeyPoints xmlns="c71bdab7-0865-40b1-8ee5-2d89c7c5dfdb" xsi:nil="true"/>
    <TaxCatchAll xmlns="230e9df3-be65-4c73-a93b-d1236ebd677e"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185AA8983AFF044B15CFFE6B905BDF4" ma:contentTypeVersion="23" ma:contentTypeDescription="Create a new document." ma:contentTypeScope="" ma:versionID="e628928af78351c6669b331fd2191397">
  <xsd:schema xmlns:xsd="http://www.w3.org/2001/XMLSchema" xmlns:xs="http://www.w3.org/2001/XMLSchema" xmlns:p="http://schemas.microsoft.com/office/2006/metadata/properties" xmlns:ns1="http://schemas.microsoft.com/sharepoint/v3" xmlns:ns2="08163df0-2e4c-4a5d-85aa-1de43dcddd76" xmlns:ns3="c71bdab7-0865-40b1-8ee5-2d89c7c5dfdb" xmlns:ns4="230e9df3-be65-4c73-a93b-d1236ebd677e" targetNamespace="http://schemas.microsoft.com/office/2006/metadata/properties" ma:root="true" ma:fieldsID="3e32cc212a5dbaa1dc1bf008f2657902" ns1:_="" ns2:_="" ns3:_="" ns4:_="">
    <xsd:import namespace="http://schemas.microsoft.com/sharepoint/v3"/>
    <xsd:import namespace="08163df0-2e4c-4a5d-85aa-1de43dcddd76"/>
    <xsd:import namespace="c71bdab7-0865-40b1-8ee5-2d89c7c5dfdb"/>
    <xsd:import namespace="230e9df3-be65-4c73-a93b-d1236ebd677e"/>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EventHashCode" minOccurs="0"/>
                <xsd:element ref="ns3:MediaServiceGenerationTime" minOccurs="0"/>
                <xsd:element ref="ns3:MediaServiceAutoKeyPoints" minOccurs="0"/>
                <xsd:element ref="ns3:MediaServiceKeyPoints" minOccurs="0"/>
                <xsd:element ref="ns1:_ip_UnifiedCompliancePolicyProperties" minOccurs="0"/>
                <xsd:element ref="ns1:_ip_UnifiedCompliancePolicyUIAction" minOccurs="0"/>
                <xsd:element ref="ns3:MediaLengthInSeconds" minOccurs="0"/>
                <xsd:element ref="ns3:lcf76f155ced4ddcb4097134ff3c332f" minOccurs="0"/>
                <xsd:element ref="ns4:TaxCatchAll" minOccurs="0"/>
                <xsd:element ref="ns3:MediaServiceSearchProperties" minOccurs="0"/>
                <xsd:element ref="ns3:MediaServiceDocTag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Unified Compliance Policy Properties" ma:hidden="true" ma:internalName="_ip_UnifiedCompliancePolicyProperties">
      <xsd:simpleType>
        <xsd:restriction base="dms:Note"/>
      </xsd:simpleType>
    </xsd:element>
    <xsd:element name="_ip_UnifiedCompliancePolicyUIAction" ma:index="2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8163df0-2e4c-4a5d-85aa-1de43dcddd76"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hidden="true" ma:internalName="LastSharedByUser" ma:readOnly="true">
      <xsd:simpleType>
        <xsd:restriction base="dms:Note"/>
      </xsd:simpleType>
    </xsd:element>
    <xsd:element name="LastSharedByTime" ma:index="11" nillable="true" ma:displayName="Last Shared By Time" ma:description="" ma:hidden="true"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c71bdab7-0865-40b1-8ee5-2d89c7c5dfdb"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internalName="MediaServiceAutoTags" ma:readOnly="true">
      <xsd:simpleType>
        <xsd:restriction base="dms:Text"/>
      </xsd:simpleType>
    </xsd:element>
    <xsd:element name="MediaServiceLocation" ma:index="16" nillable="true" ma:displayName="MediaServiceLocation" ma:description="" ma:internalName="MediaServiceLocation" ma:readOnly="true">
      <xsd:simpleType>
        <xsd:restriction base="dms:Text"/>
      </xsd:simpleType>
    </xsd:element>
    <xsd:element name="MediaServiceOCR" ma:index="17" nillable="true" ma:displayName="MediaServiceOCR" ma:description="" ma:internalName="MediaServiceOCR" ma:readOnly="true">
      <xsd:simpleType>
        <xsd:restriction base="dms:Note">
          <xsd:maxLength value="255"/>
        </xsd:restriction>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false">
      <xsd:simpleType>
        <xsd:restriction base="dms:Note">
          <xsd:maxLength value="255"/>
        </xsd:restriction>
      </xsd:simpleType>
    </xsd:element>
    <xsd:element name="MediaLengthInSeconds" ma:index="24" nillable="true" ma:displayName="Length (seconds)" ma:internalName="MediaLengthInSeconds" ma:readOnly="true">
      <xsd:simpleType>
        <xsd:restriction base="dms:Unknow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SearchProperties" ma:index="28" nillable="true" ma:displayName="MediaServiceSearchProperties" ma:hidden="true" ma:internalName="MediaServiceSearchProperties" ma:readOnly="true">
      <xsd:simpleType>
        <xsd:restriction base="dms:Note"/>
      </xsd:simpleType>
    </xsd:element>
    <xsd:element name="MediaServiceDocTags" ma:index="29" nillable="true" ma:displayName="MediaServiceDocTags" ma:hidden="true" ma:internalName="MediaServiceDocTags" ma:readOnly="true">
      <xsd:simpleType>
        <xsd:restriction base="dms:Note"/>
      </xsd:simpleType>
    </xsd:element>
    <xsd:element name="MediaServiceObjectDetectorVersions" ma:index="3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7" nillable="true" ma:displayName="Taxonomy Catch All Column" ma:hidden="true" ma:list="{859bfd0f-07a4-41cc-990a-967aa85b145c}" ma:internalName="TaxCatchAll" ma:showField="CatchAllData" ma:web="08163df0-2e4c-4a5d-85aa-1de43dcddd7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6CC8343-1AD6-4A19-B686-12423B3FA7D3}">
  <ds:schemaRefs>
    <ds:schemaRef ds:uri="08163df0-2e4c-4a5d-85aa-1de43dcddd76"/>
    <ds:schemaRef ds:uri="230e9df3-be65-4c73-a93b-d1236ebd677e"/>
    <ds:schemaRef ds:uri="c71bdab7-0865-40b1-8ee5-2d89c7c5dfd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883039BE-5553-4A99-8501-4A15D1F7B59A}">
  <ds:schemaRefs>
    <ds:schemaRef ds:uri="08163df0-2e4c-4a5d-85aa-1de43dcddd76"/>
    <ds:schemaRef ds:uri="230e9df3-be65-4c73-a93b-d1236ebd677e"/>
    <ds:schemaRef ds:uri="c71bdab7-0865-40b1-8ee5-2d89c7c5dfd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7C7B178-653C-434B-AE61-9F942146A60C}">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31</Slides>
  <Notes>20</Notes>
  <HiddenSlides>0</HiddenSlides>
  <ScaleCrop>false</ScaleCrop>
  <HeadingPairs>
    <vt:vector size="4" baseType="variant">
      <vt:variant>
        <vt:lpstr>Theme</vt:lpstr>
      </vt:variant>
      <vt:variant>
        <vt:i4>8</vt:i4>
      </vt:variant>
      <vt:variant>
        <vt:lpstr>Slide Titles</vt:lpstr>
      </vt:variant>
      <vt:variant>
        <vt:i4>31</vt:i4>
      </vt:variant>
    </vt:vector>
  </HeadingPairs>
  <TitlesOfParts>
    <vt:vector size="39" baseType="lpstr">
      <vt:lpstr>Office Theme</vt:lpstr>
      <vt:lpstr>Microsoft Viva Template</vt:lpstr>
      <vt:lpstr>1_Microsoft Viva Template</vt:lpstr>
      <vt:lpstr>2_Microsoft Viva Template</vt:lpstr>
      <vt:lpstr>5-50203_Microsoft_Ignite_Template</vt:lpstr>
      <vt:lpstr>SOYS 2019</vt:lpstr>
      <vt:lpstr>9-51153_Microsoft_Ignite_White_Template</vt:lpstr>
      <vt:lpstr>3_Microsoft Viva Template</vt:lpstr>
      <vt:lpstr>Analytics and Viva Engage</vt:lpstr>
      <vt:lpstr>PowerPoint Presentation</vt:lpstr>
      <vt:lpstr>Viva Engage Reporting and Analytics</vt:lpstr>
      <vt:lpstr>Viva Engage Advanced Analytics*</vt:lpstr>
      <vt:lpstr>Viva Engage Analytics</vt:lpstr>
      <vt:lpstr>Community Analytics</vt:lpstr>
      <vt:lpstr>Community Cont'd (Q&amp;A)</vt:lpstr>
      <vt:lpstr>Conversation Analytics</vt:lpstr>
      <vt:lpstr>Live Events Insights</vt:lpstr>
      <vt:lpstr>Viva Engage data export</vt:lpstr>
      <vt:lpstr>Microsoft 365 activity reports</vt:lpstr>
      <vt:lpstr>Microsoft 365 Usage Analytics</vt:lpstr>
      <vt:lpstr>Viva Engage Advanced Analytics*  </vt:lpstr>
      <vt:lpstr>Advanced Analytics* </vt:lpstr>
      <vt:lpstr>Advanced Conversation insights</vt:lpstr>
      <vt:lpstr>Personal analytics  for employees</vt:lpstr>
      <vt:lpstr>Audience and sentiment analysis for leaders</vt:lpstr>
      <vt:lpstr>Campaign Analytics</vt:lpstr>
      <vt:lpstr>Network analytics</vt:lpstr>
      <vt:lpstr>Employee Retention</vt:lpstr>
      <vt:lpstr>FAQ</vt:lpstr>
      <vt:lpstr>Third-party Viva Engage analytics</vt:lpstr>
      <vt:lpstr>Additional Resources</vt:lpstr>
      <vt:lpstr>Analytics Answers in Viva </vt:lpstr>
      <vt:lpstr>Answers Analytics</vt:lpstr>
      <vt:lpstr>Global Analytics available for Answers</vt:lpstr>
      <vt:lpstr>Global Answers Analytics:  Time saved</vt:lpstr>
      <vt:lpstr>Global Answers Analytics: People Helped</vt:lpstr>
      <vt:lpstr>Time Saved and People Helped explained</vt:lpstr>
      <vt:lpstr>Global Answers Analytics: Most impactful Questions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Analytics and Viva Engage</dc:title>
  <dc:creator>Allison Michels</dc:creator>
  <cp:revision>4</cp:revision>
  <dcterms:created xsi:type="dcterms:W3CDTF">2023-03-13T18:04:47Z</dcterms:created>
  <dcterms:modified xsi:type="dcterms:W3CDTF">2024-03-08T20:18:27Z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0x0101003185AA8983AFF044B15CFFE6B905BDF4</vt:lpwstr>
  </property>
</Properties>
</file>