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1.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1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1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1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15.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16.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17.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730" r:id="rId6"/>
    <p:sldMasterId id="2147483743" r:id="rId7"/>
    <p:sldMasterId id="2147483757" r:id="rId8"/>
    <p:sldMasterId id="2147483793" r:id="rId9"/>
    <p:sldMasterId id="2147483814" r:id="rId10"/>
    <p:sldMasterId id="2147483826" r:id="rId11"/>
    <p:sldMasterId id="2147483878" r:id="rId12"/>
    <p:sldMasterId id="2147483888" r:id="rId13"/>
    <p:sldMasterId id="2147483914" r:id="rId14"/>
    <p:sldMasterId id="2147483951" r:id="rId15"/>
    <p:sldMasterId id="2147484035" r:id="rId16"/>
    <p:sldMasterId id="2147484050" r:id="rId17"/>
    <p:sldMasterId id="2147484079" r:id="rId18"/>
    <p:sldMasterId id="2147484099" r:id="rId19"/>
    <p:sldMasterId id="2147484135" r:id="rId20"/>
    <p:sldMasterId id="2147484165" r:id="rId21"/>
  </p:sldMasterIdLst>
  <p:notesMasterIdLst>
    <p:notesMasterId r:id="rId39"/>
  </p:notesMasterIdLst>
  <p:sldIdLst>
    <p:sldId id="2147470018" r:id="rId22"/>
    <p:sldId id="2147470162" r:id="rId23"/>
    <p:sldId id="2147470152" r:id="rId24"/>
    <p:sldId id="2147470163" r:id="rId25"/>
    <p:sldId id="2147470151" r:id="rId26"/>
    <p:sldId id="2147470153" r:id="rId27"/>
    <p:sldId id="2147470159" r:id="rId28"/>
    <p:sldId id="2147478776" r:id="rId29"/>
    <p:sldId id="2147469780" r:id="rId30"/>
    <p:sldId id="2147470666" r:id="rId31"/>
    <p:sldId id="2147470667" r:id="rId32"/>
    <p:sldId id="2147470668" r:id="rId33"/>
    <p:sldId id="2147478394" r:id="rId34"/>
    <p:sldId id="2147478370" r:id="rId35"/>
    <p:sldId id="2147470156" r:id="rId36"/>
    <p:sldId id="2147470155" r:id="rId37"/>
    <p:sldId id="21474701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544F14-4844-75AA-2CC1-869C620A87CB}" name="Melissa Grant" initials="MG" userId="S::mgrant@microsoft.com::be0b8634-6b43-4c94-a1a9-bde89e26f865" providerId="AD"/>
  <p188:author id="{E5D2FB2E-C8F1-22FD-13B9-83B74E5B4F3F}" name="Serah Delaini" initials="SD" userId="S::serahdelaini@microsoft.com::cf31fa5d-0c15-4612-bd19-64d64cf3a95b" providerId="AD"/>
  <p188:author id="{7CFF6DBB-E411-2DEB-9C31-5717F1F7164F}" name="Patrick Beeharry" initials="PB" userId="Patrick Beeharry" providerId="None"/>
  <p188:author id="{A4CED7C0-16E9-E65D-30BE-C27E4C57340D}" name="Sue Hartford" initials="" userId="suehar@microsoft.com" providerId="O365"/>
  <p188:author id="{6AD837C3-794B-9697-009C-73CB9EFEDDBD}" name="Allison Reese (REDCLOUD INC)" initials="AR" userId="S::v-allreese@microsoft.com::f659a443-c2c2-494f-b2d3-f72d7e040701" providerId="AD"/>
  <p188:author id="{DC4D91C3-1193-CF18-B6D0-BB3A170FA1AD}" name="Sue Hartford" initials="SH" userId="S::suehar@microsoft.com::d446f094-587b-4683-a3db-acbeeab20a81" providerId="AD"/>
  <p188:author id="{2F63AFC3-CE6C-6AC6-454E-D641149525F8}" name="Lynn Robitaille" initials="LR" userId="S::lrobitaille@allytics.com::a5912e4b-3420-46f3-b9da-0876e9c38217" providerId="AD"/>
  <p188:author id="{52AD75C7-6B7A-F9E0-22C6-77223870412E}" name="Sergei Solntsev" initials="SS" userId="S::ssolntsev@microsoft.com::84668661-e0cb-4d93-8645-cec1fa2a68a8" providerId="AD"/>
  <p188:author id="{4AF200CB-1A08-C3CF-2084-EDB32CAA6E60}" name="Sparsh Agrawat" initials="SA" userId="S::spagrawa@microsoft.com::cceb62e1-d075-44d2-bf98-9116692f6c8c" providerId="AD"/>
  <p188:author id="{F2ED33D8-E74D-7A1A-17AC-3A73BF71EC86}" name="Bryan Taylor" initials="BT" userId="S::brytay@microsoft.com::cbfa43c0-1997-465a-87d1-79f8b28003d3" providerId="AD"/>
  <p188:author id="{8E3ABAEA-4AFB-A691-15C4-C5D1286B5913}" name="Scott Manchester" initials="SM" userId="S::scottman@microsoft.com::f6e17d8a-2456-4e44-83f3-a6d0ddbd7449" providerId="AD"/>
  <p188:author id="{4314A5EE-6CE0-549D-4D61-78EB056FDB44}" name="PARUL Shah" initials="PS" userId="S::parulshah@microsoft.com::252d9dec-8735-480d-b651-fbd4050459c3" providerId="AD"/>
  <p188:author id="{F1F35BF2-2C82-0B2E-766A-AFD245DFB75A}" name="Tiffany Glant" initials="TG" userId="S::tglant@microsoft.com::fe5bbc5f-680e-46d6-93d9-981c8b68630d" providerId="AD"/>
  <p188:author id="{3DE2EAF3-EFAD-1FEC-BA25-0F37CBF8BDE6}" name="Adam Elkins" initials="AE" userId="S::aelkins@allytics.com::cd46b651-d185-400f-ada4-3af9bf108652" providerId="AD"/>
  <p188:author id="{184F3FF8-A67A-211B-4A71-B6602471AFD5}" name="Carolyn Carnes" initials="CC" userId="S::cacarnes@microsoft.com::56d65afe-05e2-4791-b89f-0c2152ae99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F1F3F8"/>
    <a:srgbClr val="60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46D542-81A7-46D9-B9DD-072353FF40C4}" v="3" dt="2022-12-06T15:04:05.597"/>
    <p1510:client id="{D971AA80-8CC0-45C5-A0D0-D027A71EBEEC}" v="16" dt="2022-12-06T20:18:45.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451" autoAdjust="0"/>
  </p:normalViewPr>
  <p:slideViewPr>
    <p:cSldViewPr snapToGrid="0">
      <p:cViewPr varScale="1">
        <p:scale>
          <a:sx n="136" d="100"/>
          <a:sy n="136" d="100"/>
        </p:scale>
        <p:origin x="1148" y="304"/>
      </p:cViewPr>
      <p:guideLst/>
    </p:cSldViewPr>
  </p:slideViewPr>
  <p:outlineViewPr>
    <p:cViewPr>
      <p:scale>
        <a:sx n="33" d="100"/>
        <a:sy n="33" d="100"/>
      </p:scale>
      <p:origin x="0" y="-616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notesMaster" Target="notesMasters/notesMaster1.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20" Type="http://schemas.openxmlformats.org/officeDocument/2006/relationships/slideMaster" Target="slideMasters/slideMaster17.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F9096-1617-4A53-B17E-C3E8CA3871C8}"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81A3E-8B1C-4F70-B5C1-97EE19F48F07}" type="slidenum">
              <a:rPr lang="en-US" smtClean="0"/>
              <a:t>‹#›</a:t>
            </a:fld>
            <a:endParaRPr lang="en-US"/>
          </a:p>
        </p:txBody>
      </p:sp>
    </p:spTree>
    <p:extLst>
      <p:ext uri="{BB962C8B-B14F-4D97-AF65-F5344CB8AC3E}">
        <p14:creationId xmlns:p14="http://schemas.microsoft.com/office/powerpoint/2010/main" val="49919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c.transform.microsoft.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endParaRPr lang="en-US" sz="10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9AA244D7-4705-4214-8910-E1E9DAC42475}" type="slidenum">
              <a:rPr lang="en-US" smtClean="0"/>
              <a:t>1</a:t>
            </a:fld>
            <a:endParaRPr lang="en-US"/>
          </a:p>
        </p:txBody>
      </p:sp>
    </p:spTree>
    <p:extLst>
      <p:ext uri="{BB962C8B-B14F-4D97-AF65-F5344CB8AC3E}">
        <p14:creationId xmlns:p14="http://schemas.microsoft.com/office/powerpoint/2010/main" val="15508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90681" fontAlgn="base">
              <a:spcBef>
                <a:spcPts val="384"/>
              </a:spcBef>
              <a:spcAft>
                <a:spcPts val="384"/>
              </a:spcAft>
              <a:defRPr/>
            </a:pPr>
            <a:r>
              <a:rPr lang="en-US" sz="2400" b="1" dirty="0">
                <a:latin typeface="Segoe UI Light" pitchFamily="34" charset="0"/>
              </a:rPr>
              <a:t>Talk track: </a:t>
            </a:r>
            <a:r>
              <a:rPr lang="en-US" sz="2400" dirty="0">
                <a:latin typeface="Segoe UI Light" pitchFamily="34" charset="0"/>
              </a:rPr>
              <a:t>These are the cost savings buckets</a:t>
            </a:r>
          </a:p>
          <a:p>
            <a:pPr defTabSz="1790681" fontAlgn="base">
              <a:spcBef>
                <a:spcPts val="384"/>
              </a:spcBef>
              <a:spcAft>
                <a:spcPts val="384"/>
              </a:spcAft>
              <a:defRPr/>
            </a:pPr>
            <a:r>
              <a:rPr lang="en-US" sz="2400" dirty="0">
                <a:latin typeface="Segoe UI Light" pitchFamily="34" charset="0"/>
              </a:rPr>
              <a:t>These speaker notes talk about how Microsoft helps in these 6 buckets</a:t>
            </a:r>
          </a:p>
          <a:p>
            <a:pPr marL="181502" indent="-181502" fontAlgn="ctr">
              <a:buFont typeface="Arial" panose="020B0604020202020204" pitchFamily="34" charset="0"/>
              <a:buChar char="•"/>
            </a:pPr>
            <a:r>
              <a:rPr lang="en-US" dirty="0"/>
              <a:t>Consolidating to a single vendor can cost much less than choosing different vendors for multiple capabilities. Microsoft 365 includes many of the capabilities for which you are currently paying other vendors. </a:t>
            </a:r>
          </a:p>
          <a:p>
            <a:pPr marL="181502" indent="-181502" fontAlgn="ctr">
              <a:buFont typeface="Arial" panose="020B0604020202020204" pitchFamily="34" charset="0"/>
              <a:buChar char="•"/>
            </a:pPr>
            <a:r>
              <a:rPr lang="en-US" dirty="0"/>
              <a:t>The expectation is that every customer should be able to reduce administration effort because Microsoft will now be responsible for maintaining the hardware and software. This helps IT transition to higher-value activities and boost morale. </a:t>
            </a:r>
          </a:p>
          <a:p>
            <a:pPr marL="181502" indent="-181502" fontAlgn="ctr">
              <a:buFont typeface="Arial" panose="020B0604020202020204" pitchFamily="34" charset="0"/>
              <a:buChar char="•"/>
            </a:pPr>
            <a:r>
              <a:rPr lang="en-US" dirty="0"/>
              <a:t>The security solutions within Microsoft 365 greatly reduce the number of successful end user security attacks. Attacks that are successful are usually found faster when the impact is less severe. That means easier remediation. Compliance solutions help reduce your risk by managing alerts on potential insider risk, protecting sensitive information, and quickly finding and responding to regulatory requests. </a:t>
            </a:r>
          </a:p>
          <a:p>
            <a:pPr marL="181502" indent="-181502" fontAlgn="ctr">
              <a:buFont typeface="Arial" panose="020B0604020202020204" pitchFamily="34" charset="0"/>
              <a:buChar char="•"/>
            </a:pPr>
            <a:r>
              <a:rPr lang="en-US" dirty="0"/>
              <a:t>Microsoft 365 helps organizations reduce office space costs by enabling them to move on-site employees to permanent, secure and remote positions. It also allows for valuable collaboration while reducing travel costs. </a:t>
            </a:r>
          </a:p>
          <a:p>
            <a:pPr marL="181502" indent="-181502" fontAlgn="ctr">
              <a:buFont typeface="Arial" panose="020B0604020202020204" pitchFamily="34" charset="0"/>
              <a:buChar char="•"/>
            </a:pPr>
            <a:r>
              <a:rPr lang="en-US" dirty="0"/>
              <a:t>Microsoft 365 helps organizations transform and streamline business processes through workflows, dashboards, AI capabilities, and more.</a:t>
            </a:r>
          </a:p>
          <a:p>
            <a:pPr marL="181502" indent="-181502" fontAlgn="ctr">
              <a:buFont typeface="Arial" panose="020B0604020202020204" pitchFamily="34" charset="0"/>
              <a:buChar char="•"/>
            </a:pPr>
            <a:r>
              <a:rPr lang="en-US" sz="2600" dirty="0">
                <a:solidFill>
                  <a:srgbClr val="000000"/>
                </a:solidFill>
                <a:latin typeface="Segoe UI" panose="020B0502040204020203" pitchFamily="34" charset="0"/>
              </a:rPr>
              <a:t>Any customer previously paying for Microsoft client software and CALs that would no longer be required after licensing Microsoft 365 would receive this benefit.</a:t>
            </a:r>
          </a:p>
          <a:p>
            <a:pPr defTabSz="1790681" fontAlgn="base">
              <a:spcBef>
                <a:spcPts val="384"/>
              </a:spcBef>
              <a:spcAft>
                <a:spcPts val="384"/>
              </a:spcAft>
              <a:defRPr/>
            </a:pPr>
            <a:endParaRPr lang="en-US" sz="2400" dirty="0">
              <a:latin typeface="Segoe UI Light" pitchFamily="34" charset="0"/>
            </a:endParaRPr>
          </a:p>
          <a:p>
            <a:pPr defTabSz="1790681" fontAlgn="base">
              <a:spcBef>
                <a:spcPts val="384"/>
              </a:spcBef>
              <a:spcAft>
                <a:spcPts val="384"/>
              </a:spcAft>
              <a:defRPr/>
            </a:pPr>
            <a:endParaRPr lang="en-US" sz="2400" dirty="0">
              <a:latin typeface="Segoe UI Light" pitchFamily="34" charset="0"/>
            </a:endParaRPr>
          </a:p>
        </p:txBody>
      </p:sp>
      <p:sp>
        <p:nvSpPr>
          <p:cNvPr id="4" name="Slide Number Placeholder 3"/>
          <p:cNvSpPr>
            <a:spLocks noGrp="1"/>
          </p:cNvSpPr>
          <p:nvPr>
            <p:ph type="sldNum" sz="quarter" idx="5"/>
          </p:nvPr>
        </p:nvSpPr>
        <p:spPr/>
        <p:txBody>
          <a:bodyPr/>
          <a:lstStyle/>
          <a:p>
            <a:pPr marL="0" marR="0" lvl="0" indent="0" algn="r" defTabSz="968013" rtl="0" eaLnBrk="1" fontAlgn="auto" latinLnBrk="0" hangingPunct="1">
              <a:lnSpc>
                <a:spcPct val="100000"/>
              </a:lnSpc>
              <a:spcBef>
                <a:spcPts val="0"/>
              </a:spcBef>
              <a:spcAft>
                <a:spcPts val="0"/>
              </a:spcAft>
              <a:buClrTx/>
              <a:buSzTx/>
              <a:buFontTx/>
              <a:buNone/>
              <a:tabLst/>
              <a:defRPr/>
            </a:pPr>
            <a:fld id="{6DC61E2C-985A-4E32-A479-4386742B98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801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71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81A3E-8B1C-4F70-B5C1-97EE19F48F07}" type="slidenum">
              <a:rPr lang="en-US" smtClean="0"/>
              <a:t>17</a:t>
            </a:fld>
            <a:endParaRPr lang="en-US"/>
          </a:p>
        </p:txBody>
      </p:sp>
    </p:spTree>
    <p:extLst>
      <p:ext uri="{BB962C8B-B14F-4D97-AF65-F5344CB8AC3E}">
        <p14:creationId xmlns:p14="http://schemas.microsoft.com/office/powerpoint/2010/main" val="159696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9117D-34B1-45C5-B1D1-C75196D6C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40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9117D-34B1-45C5-B1D1-C75196D6C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9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9117D-34B1-45C5-B1D1-C75196D6C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4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9117D-34B1-45C5-B1D1-C75196D6C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9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i="0" dirty="0">
                <a:effectLst/>
                <a:latin typeface="Segoe UI" panose="020B0502040204020203" pitchFamily="34" charset="0"/>
              </a:rPr>
              <a:t>Talk Track: </a:t>
            </a:r>
            <a:endParaRPr lang="en-US" sz="2400" b="0" i="0" dirty="0">
              <a:effectLst/>
              <a:latin typeface="Segoe UI" panose="020B0502040204020203" pitchFamily="34" charset="0"/>
            </a:endParaRPr>
          </a:p>
          <a:p>
            <a:pPr algn="l"/>
            <a:r>
              <a:rPr lang="en-US" sz="2400" b="0" i="0" dirty="0">
                <a:effectLst/>
                <a:latin typeface="Segoe UI" panose="020B0502040204020203" pitchFamily="34" charset="0"/>
              </a:rPr>
              <a:t>This slide shows the potential cost savings for a customer with 10,000 licenses of</a:t>
            </a:r>
            <a:r>
              <a:rPr lang="en-US" sz="2400" b="0" i="0" dirty="0">
                <a:solidFill>
                  <a:srgbClr val="DA846B"/>
                </a:solidFill>
                <a:effectLst/>
                <a:latin typeface="Segoe UI" panose="020B0502040204020203" pitchFamily="34" charset="0"/>
              </a:rPr>
              <a:t> Windows E3 and Microsoft Intune combined with 2,000 licenses of Windows 365 (2 x 4 x 64) </a:t>
            </a:r>
            <a:r>
              <a:rPr lang="en-US" sz="2400" b="0" i="0" dirty="0">
                <a:effectLst/>
                <a:latin typeface="Segoe UI" panose="020B0502040204020203" pitchFamily="34" charset="0"/>
              </a:rPr>
              <a:t>generated by the Value Calculator (</a:t>
            </a:r>
            <a:r>
              <a:rPr lang="en-US" sz="2400" b="0" i="0" dirty="0">
                <a:effectLst/>
                <a:latin typeface="Segoe UI" panose="020B0502040204020203" pitchFamily="34" charset="0"/>
                <a:hlinkClick r:id="rId3" tooltip="https://vc.transform.microsoft.com/"/>
              </a:rPr>
              <a:t>https://vc.transform.microsoft.com/</a:t>
            </a:r>
            <a:r>
              <a:rPr lang="en-US" sz="2400" b="0" i="0" dirty="0">
                <a:effectLst/>
                <a:latin typeface="Segoe UI" panose="020B0502040204020203" pitchFamily="34" charset="0"/>
              </a:rPr>
              <a:t>). Potential cost savings can vary based upon their size, deployment schedule, cloud adoption maturity, &amp; software landscape, etc. These numbers are to provide you with a general idea of the potential savings your company could achieve with </a:t>
            </a:r>
            <a:r>
              <a:rPr lang="en-US" sz="2400" b="1" i="0" dirty="0">
                <a:effectLst/>
                <a:latin typeface="Segoe UI" panose="020B0502040204020203" pitchFamily="34" charset="0"/>
              </a:rPr>
              <a:t>NextGen Windows Devices. </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3200" b="0" i="0" dirty="0">
              <a:effectLst/>
              <a:latin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2400" b="0" i="0" dirty="0">
                <a:effectLst/>
                <a:latin typeface="Segoe UI" panose="020B0502040204020203" pitchFamily="34" charset="0"/>
              </a:rPr>
              <a:t>Our example organization recognizes benefits of $16.5M over three years resulting in a 227% ROI with just a 5-month payback period. </a:t>
            </a:r>
          </a:p>
          <a:p>
            <a:pPr algn="l" fontAlgn="ctr">
              <a:buFont typeface="Arial" panose="020B0604020202020204" pitchFamily="34" charset="0"/>
              <a:buNone/>
            </a:pPr>
            <a:endParaRPr lang="en-US" sz="2400" b="0" i="0" dirty="0">
              <a:effectLst/>
              <a:latin typeface="Segoe UI" panose="020B0502040204020203"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600" b="0" i="0" dirty="0">
                <a:effectLst/>
                <a:latin typeface="Segoe UI" panose="020B0502040204020203" pitchFamily="34" charset="0"/>
              </a:rPr>
              <a:t>C</a:t>
            </a:r>
            <a:r>
              <a:rPr lang="en-US" sz="2400" b="0" i="0" dirty="0">
                <a:effectLst/>
                <a:latin typeface="Segoe UI" panose="020B0502040204020203" pitchFamily="34" charset="0"/>
              </a:rPr>
              <a:t>alculations in the Value Calculator are derived from various Third-Party Research conducted by Forrester Consulting, the Enterprise Strategy Group, and Microsoft Research.</a:t>
            </a:r>
            <a:r>
              <a:rPr lang="en-US" sz="1600" b="0" i="0" dirty="0">
                <a:effectLst/>
                <a:latin typeface="Segoe UI" panose="020B0502040204020203" pitchFamily="34" charset="0"/>
              </a:rPr>
              <a:t> </a:t>
            </a:r>
          </a:p>
          <a:p>
            <a:pPr algn="l"/>
            <a:endParaRPr lang="en-US" sz="2400" b="1" i="0" dirty="0">
              <a:effectLst/>
              <a:latin typeface="Segoe UI" panose="020B0502040204020203" pitchFamily="34" charset="0"/>
            </a:endParaRPr>
          </a:p>
          <a:p>
            <a:pPr algn="l"/>
            <a:r>
              <a:rPr lang="en-US" sz="2400" b="1" i="0" dirty="0">
                <a:effectLst/>
                <a:latin typeface="Segoe UI" panose="020B0502040204020203" pitchFamily="34" charset="0"/>
              </a:rPr>
              <a:t>Instructions for Sellers:</a:t>
            </a:r>
          </a:p>
          <a:p>
            <a:pPr algn="l"/>
            <a:r>
              <a:rPr lang="en-US" sz="2400" b="0" i="0" dirty="0">
                <a:solidFill>
                  <a:srgbClr val="DA846B"/>
                </a:solidFill>
                <a:effectLst/>
                <a:latin typeface="Segoe UI" panose="020B0502040204020203" pitchFamily="34" charset="0"/>
              </a:rPr>
              <a:t>For a customized Cost Savings and ROI calculation, take your customer through the Value Calculator. Accuracy depends on the amount of fidelity you have on a customer’s IT environment. An initial conversation can be conducted with calculations made based on your assumptions. </a:t>
            </a:r>
            <a:r>
              <a:rPr lang="en-US" sz="2400" b="1" i="0" dirty="0">
                <a:solidFill>
                  <a:srgbClr val="DA846B"/>
                </a:solidFill>
                <a:effectLst/>
                <a:latin typeface="Segoe UI" panose="020B0502040204020203" pitchFamily="34" charset="0"/>
              </a:rPr>
              <a:t>Best Practice</a:t>
            </a:r>
            <a:r>
              <a:rPr lang="en-US" sz="2400" b="0" i="0" dirty="0">
                <a:solidFill>
                  <a:srgbClr val="DA846B"/>
                </a:solidFill>
                <a:effectLst/>
                <a:latin typeface="Segoe UI" panose="020B0502040204020203" pitchFamily="34" charset="0"/>
              </a:rPr>
              <a:t>: With fragmented IT environments consider, using the Customer Questionnaire, available on the Current Environment tab, to collect the necessary information for a customized ROI analysis.</a:t>
            </a:r>
          </a:p>
          <a:p>
            <a:pPr algn="l" fontAlgn="ctr">
              <a:buFont typeface="Arial" panose="020B0604020202020204" pitchFamily="34" charset="0"/>
              <a:buNone/>
            </a:pPr>
            <a:endParaRPr lang="en-US" sz="2400" b="0" i="0" dirty="0">
              <a:effectLst/>
              <a:latin typeface="Segoe UI" panose="020B0502040204020203" pitchFamily="34" charset="0"/>
            </a:endParaRPr>
          </a:p>
          <a:p>
            <a:pPr algn="l"/>
            <a:r>
              <a:rPr lang="en-US" sz="2400" b="0" i="0" dirty="0">
                <a:effectLst/>
                <a:latin typeface="Segoe UI" panose="020B0502040204020203" pitchFamily="34" charset="0"/>
              </a:rPr>
              <a:t>For further customization to better reflect your customer's environment, see the instructions on each individual tab.</a:t>
            </a:r>
          </a:p>
          <a:p>
            <a:pPr defTabSz="1812399">
              <a:defRPr/>
            </a:pPr>
            <a:endParaRPr lang="en-US" sz="24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133D5-9EBF-4CAE-9EB4-94F205EF1A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8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213E6-E77C-4D5A-AC7B-DB40ECF575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56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endParaRPr lang="en-US" b="0" dirty="0">
              <a:solidFill>
                <a:srgbClr val="505050"/>
              </a:solidFill>
              <a:cs typeface="Calibri" panose="020F0502020204030204"/>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7CB472-61B4-4A29-9AC5-4249580BC9CF}"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3/6/2025 5:19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07621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endParaRPr lang="en-US" dirty="0">
              <a:cs typeface="Calibri" panose="020F0502020204030204"/>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7CB472-61B4-4A29-9AC5-4249580BC9CF}"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3/6/2025 5:19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76956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6.xml"/><Relationship Id="rId4" Type="http://schemas.openxmlformats.org/officeDocument/2006/relationships/image" Target="../media/image54.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8.xml"/><Relationship Id="rId4" Type="http://schemas.openxmlformats.org/officeDocument/2006/relationships/image" Target="../media/image58.emf"/></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Master" Target="../slideMasters/slideMaster8.xml"/><Relationship Id="rId4" Type="http://schemas.openxmlformats.org/officeDocument/2006/relationships/image" Target="../media/image65.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Master" Target="../slideMasters/slideMaster8.xml"/><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8.xml"/><Relationship Id="rId4" Type="http://schemas.openxmlformats.org/officeDocument/2006/relationships/image" Target="../media/image71.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8.xml"/><Relationship Id="rId5" Type="http://schemas.openxmlformats.org/officeDocument/2006/relationships/image" Target="../media/image75.jpeg"/><Relationship Id="rId4" Type="http://schemas.openxmlformats.org/officeDocument/2006/relationships/image" Target="../media/image74.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Master" Target="../slideMasters/slideMaster8.xml"/><Relationship Id="rId6" Type="http://schemas.openxmlformats.org/officeDocument/2006/relationships/image" Target="../media/image76.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Master" Target="../slideMasters/slideMaster8.xml"/><Relationship Id="rId4" Type="http://schemas.openxmlformats.org/officeDocument/2006/relationships/image" Target="../media/image65.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Master" Target="../slideMasters/slideMaster8.xml"/><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8.xml"/><Relationship Id="rId6" Type="http://schemas.openxmlformats.org/officeDocument/2006/relationships/image" Target="../media/image76.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Master" Target="../slideMasters/slideMaster11.xml"/><Relationship Id="rId4" Type="http://schemas.openxmlformats.org/officeDocument/2006/relationships/image" Target="../media/image88.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9.jpe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0.jpe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1.jpe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2.jpe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3.jpeg"/><Relationship Id="rId1" Type="http://schemas.openxmlformats.org/officeDocument/2006/relationships/slideMaster" Target="../slideMasters/slideMaster11.xml"/><Relationship Id="rId4" Type="http://schemas.openxmlformats.org/officeDocument/2006/relationships/image" Target="../media/image88.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Master" Target="../slideMasters/slideMaster12.xml"/><Relationship Id="rId4" Type="http://schemas.openxmlformats.org/officeDocument/2006/relationships/image" Target="../media/image65.jpe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Master" Target="../slideMasters/slideMaster12.xml"/><Relationship Id="rId5" Type="http://schemas.openxmlformats.org/officeDocument/2006/relationships/image" Target="../media/image112.jpeg"/><Relationship Id="rId4" Type="http://schemas.openxmlformats.org/officeDocument/2006/relationships/image" Target="../media/image111.jpe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12.xml"/><Relationship Id="rId4" Type="http://schemas.openxmlformats.org/officeDocument/2006/relationships/image" Target="../media/image71.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Master" Target="../slideMasters/slideMaster12.xml"/><Relationship Id="rId5" Type="http://schemas.openxmlformats.org/officeDocument/2006/relationships/image" Target="../media/image116.jpeg"/><Relationship Id="rId4" Type="http://schemas.openxmlformats.org/officeDocument/2006/relationships/image" Target="../media/image115.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Master" Target="../slideMasters/slideMaster1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12.xml"/><Relationship Id="rId4" Type="http://schemas.openxmlformats.org/officeDocument/2006/relationships/image" Target="../media/image124.jpe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12.xml"/><Relationship Id="rId5" Type="http://schemas.openxmlformats.org/officeDocument/2006/relationships/image" Target="../media/image125.jpeg"/><Relationship Id="rId4" Type="http://schemas.openxmlformats.org/officeDocument/2006/relationships/image" Target="../media/image124.jpe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Master" Target="../slideMasters/slideMaster1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microsoft.com/office/2007/relationships/hdphoto" Target="../media/hdphoto4.wdp"/></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Master" Target="../slideMasters/slideMaster13.xml"/><Relationship Id="rId4" Type="http://schemas.openxmlformats.org/officeDocument/2006/relationships/image" Target="../media/image88.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Master" Target="../slideMasters/slideMaster14.xml"/><Relationship Id="rId5" Type="http://schemas.openxmlformats.org/officeDocument/2006/relationships/image" Target="../media/image138.svg"/><Relationship Id="rId4" Type="http://schemas.openxmlformats.org/officeDocument/2006/relationships/image" Target="../media/image137.png"/></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58.emf"/><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40.emf"/><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Master" Target="../slideMasters/slideMaster16.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Master" Target="../slideMasters/slideMaster16.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Master" Target="../slideMasters/slideMaster1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Master" Target="../slideMasters/slideMaster1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Master" Target="../slideMasters/slideMaster1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Master" Target="../slideMasters/slideMaster16.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Master" Target="../slideMasters/slideMaster1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Master" Target="../slideMasters/slideMaster16.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Master" Target="../slideMasters/slideMaster16.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Master" Target="../slideMasters/slideMaster1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7.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50.jpeg"/><Relationship Id="rId1" Type="http://schemas.openxmlformats.org/officeDocument/2006/relationships/slideMaster" Target="../slideMasters/slideMaster1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Master" Target="../slideMasters/slideMaster17.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52.jpeg"/><Relationship Id="rId1" Type="http://schemas.openxmlformats.org/officeDocument/2006/relationships/slideMaster" Target="../slideMasters/slideMaster17.xml"/><Relationship Id="rId4" Type="http://schemas.openxmlformats.org/officeDocument/2006/relationships/image" Target="../media/image153.jpeg"/></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Master" Target="../slideMasters/slideMaster17.xml"/><Relationship Id="rId4" Type="http://schemas.openxmlformats.org/officeDocument/2006/relationships/image" Target="../media/image65.jpe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Master" Target="../slideMasters/slideMaster17.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Master" Target="../slideMasters/slideMaster1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Master" Target="../slideMasters/slideMaster18.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57.emf"/><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Master" Target="../slideMasters/slideMaster18.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68.jpeg"/><Relationship Id="rId1" Type="http://schemas.openxmlformats.org/officeDocument/2006/relationships/slideMaster" Target="../slideMasters/slideMaster1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Master" Target="../slideMasters/slideMaster18.xml"/><Relationship Id="rId4" Type="http://schemas.openxmlformats.org/officeDocument/2006/relationships/image" Target="../media/image171.jpeg"/></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Master" Target="../slideMasters/slideMaster18.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Master" Target="../slideMasters/slideMaster18.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Master" Target="../slideMasters/slideMaster18.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Master" Target="../slideMasters/slideMaster18.xml"/><Relationship Id="rId4" Type="http://schemas.openxmlformats.org/officeDocument/2006/relationships/image" Target="../media/image182.jpeg"/></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8.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Master" Target="../slideMasters/slideMaster18.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Master" Target="../slideMasters/slideMaster1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Master" Target="../slideMasters/slideMaster18.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Master" Target="../slideMasters/slideMaster1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9544472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ocument blank slide with white backgroun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352121A-CA09-42D7-90B6-B81270F3B0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109313210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3100015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6995045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229838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57648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028740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4"/>
            <a:ext cx="3494088" cy="307804"/>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57472313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8121"/>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9"/>
            <a:ext cx="6961188" cy="369353"/>
          </a:xfrm>
        </p:spPr>
        <p:txBody>
          <a:bodyPr/>
          <a:lstStyle>
            <a:lvl1pPr marL="0" indent="0">
              <a:spcAft>
                <a:spcPts val="1200"/>
              </a:spcAft>
              <a:buNone/>
              <a:defRPr sz="2400"/>
            </a:lvl1pPr>
            <a:lvl2pPr marL="228556"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4"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26485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19750343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15440515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4300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6" y="279134"/>
            <a:ext cx="1980000" cy="884033"/>
          </a:xfrm>
          <a:prstGeom prst="rect">
            <a:avLst/>
          </a:prstGeom>
        </p:spPr>
      </p:pic>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Tree>
    <p:extLst>
      <p:ext uri="{BB962C8B-B14F-4D97-AF65-F5344CB8AC3E}">
        <p14:creationId xmlns:p14="http://schemas.microsoft.com/office/powerpoint/2010/main" val="34573730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7" y="3033223"/>
            <a:ext cx="55107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246132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55107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8" y="-1"/>
            <a:ext cx="4117383" cy="6858001"/>
          </a:xfrm>
          <a:prstGeom prst="rect">
            <a:avLst/>
          </a:prstGeom>
        </p:spPr>
      </p:pic>
    </p:spTree>
    <p:extLst>
      <p:ext uri="{BB962C8B-B14F-4D97-AF65-F5344CB8AC3E}">
        <p14:creationId xmlns:p14="http://schemas.microsoft.com/office/powerpoint/2010/main" val="464579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038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037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73721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36095630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684885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85711352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4"/>
            <a:ext cx="11339774" cy="1253348"/>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87063936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5960"/>
            <a:ext cx="11277600" cy="1612768"/>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21"/>
          <p:cNvSpPr>
            <a:spLocks noGrp="1"/>
          </p:cNvSpPr>
          <p:nvPr>
            <p:ph type="title"/>
          </p:nvPr>
        </p:nvSpPr>
        <p:spPr>
          <a:xfrm>
            <a:off x="457202" y="411482"/>
            <a:ext cx="11277599" cy="554061"/>
          </a:xfrm>
        </p:spPr>
        <p:txBody>
          <a:bodyPr/>
          <a:lstStyle/>
          <a:p>
            <a:r>
              <a:rPr lang="en-US"/>
              <a:t>Click to edit Master title style</a:t>
            </a:r>
          </a:p>
        </p:txBody>
      </p:sp>
      <p:sp>
        <p:nvSpPr>
          <p:cNvPr id="23" name="Text Placeholder 2"/>
          <p:cNvSpPr>
            <a:spLocks noGrp="1"/>
          </p:cNvSpPr>
          <p:nvPr>
            <p:ph type="body" idx="10" hasCustomPrompt="1"/>
          </p:nvPr>
        </p:nvSpPr>
        <p:spPr>
          <a:xfrm>
            <a:off x="457199" y="1271017"/>
            <a:ext cx="11277599" cy="276999"/>
          </a:xfrm>
        </p:spPr>
        <p:txBody>
          <a:bodyPr wrap="square">
            <a:spAutoFit/>
          </a:bodyPr>
          <a:lstStyle>
            <a:lvl1pPr marL="0" indent="0">
              <a:buNone/>
              <a:defRPr sz="1800" spc="-30" baseline="0">
                <a:solidFill>
                  <a:schemeClr val="tx1"/>
                </a:solidFill>
                <a:latin typeface="+mn-lt"/>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140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blue Windows logo on white background and half-page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A11BF5-4181-4814-8CA5-847FE09CDE24}"/>
              </a:ext>
            </a:extLst>
          </p:cNvPr>
          <p:cNvSpPr>
            <a:spLocks noGrp="1"/>
          </p:cNvSpPr>
          <p:nvPr>
            <p:ph type="body" sz="quarter" idx="19"/>
          </p:nvPr>
        </p:nvSpPr>
        <p:spPr>
          <a:xfrm>
            <a:off x="571500" y="1650755"/>
            <a:ext cx="3133331" cy="401951"/>
          </a:xfrm>
          <a:prstGeom prst="rect">
            <a:avLst/>
          </a:prstGeom>
          <a:solidFill>
            <a:srgbClr val="0078D4"/>
          </a:solidFill>
          <a:ln>
            <a:noFill/>
          </a:ln>
        </p:spPr>
        <p:txBody>
          <a:bodyPr wrap="none" lIns="108000" tIns="72000" rIns="108000" bIns="72000" anchor="ctr">
            <a:spAutoFit/>
          </a:bodyPr>
          <a:lstStyle>
            <a:lvl1pPr algn="l">
              <a:defRPr sz="1667">
                <a:solidFill>
                  <a:schemeClr val="bg1"/>
                </a:solidFill>
                <a:latin typeface="+mj-lt"/>
              </a:defRPr>
            </a:lvl1pPr>
          </a:lstStyle>
          <a:p>
            <a:pPr lvl="0"/>
            <a:r>
              <a:rPr lang="en-US"/>
              <a:t>Click to edit Master text styles</a:t>
            </a:r>
          </a:p>
        </p:txBody>
      </p:sp>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7" name="Title">
            <a:extLst>
              <a:ext uri="{FF2B5EF4-FFF2-40B4-BE49-F238E27FC236}">
                <a16:creationId xmlns:a16="http://schemas.microsoft.com/office/drawing/2014/main" id="{85CADD3B-F411-49CC-AB46-8F6FDCDF7ECA}"/>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9" name="Footer note">
            <a:extLst>
              <a:ext uri="{FF2B5EF4-FFF2-40B4-BE49-F238E27FC236}">
                <a16:creationId xmlns:a16="http://schemas.microsoft.com/office/drawing/2014/main" id="{C0783002-345D-4151-BD73-A3F6752A07B6}"/>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a:extLst>
              <a:ext uri="{FF2B5EF4-FFF2-40B4-BE49-F238E27FC236}">
                <a16:creationId xmlns:a16="http://schemas.microsoft.com/office/drawing/2014/main" id="{713C71CB-8AD4-48DE-8CB9-709F9BFA9C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6" y="5694832"/>
            <a:ext cx="1980000" cy="884033"/>
          </a:xfrm>
          <a:prstGeom prst="rect">
            <a:avLst/>
          </a:prstGeom>
        </p:spPr>
      </p:pic>
    </p:spTree>
    <p:extLst>
      <p:ext uri="{BB962C8B-B14F-4D97-AF65-F5344CB8AC3E}">
        <p14:creationId xmlns:p14="http://schemas.microsoft.com/office/powerpoint/2010/main" val="131333769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4841542"/>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645497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5D655983-0062-49EF-AC5B-FB75C2C18C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103193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3" name="Picture 2" descr="A person wearing a suit and tie&#10;&#10;Description generated with very high confidence">
            <a:extLst>
              <a:ext uri="{FF2B5EF4-FFF2-40B4-BE49-F238E27FC236}">
                <a16:creationId xmlns:a16="http://schemas.microsoft.com/office/drawing/2014/main" id="{D7C7894B-0FFD-4641-97BE-1876DDD190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990DFA7B-97BC-46B8-B956-1ACFF1DA09E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329181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07615085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97383471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24305488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282951821"/>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631954641"/>
      </p:ext>
    </p:extLst>
  </p:cSld>
  <p:clrMapOvr>
    <a:masterClrMapping/>
  </p:clrMapOvr>
  <p:transition>
    <p:fade/>
  </p:transition>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8520307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10" name="Picture 9">
            <a:extLst>
              <a:ext uri="{FF2B5EF4-FFF2-40B4-BE49-F238E27FC236}">
                <a16:creationId xmlns:a16="http://schemas.microsoft.com/office/drawing/2014/main" id="{F1C911C7-3BEE-4E1A-A436-880DBAD0D9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75167" y="279137"/>
            <a:ext cx="1980000" cy="884034"/>
          </a:xfrm>
          <a:prstGeom prst="rect">
            <a:avLst/>
          </a:prstGeom>
        </p:spPr>
      </p:pic>
      <p:sp>
        <p:nvSpPr>
          <p:cNvPr id="5" name="Title">
            <a:extLst>
              <a:ext uri="{FF2B5EF4-FFF2-40B4-BE49-F238E27FC236}">
                <a16:creationId xmlns:a16="http://schemas.microsoft.com/office/drawing/2014/main" id="{C17D1400-75FC-48BC-9CEE-71AD8974659D}"/>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Tree>
    <p:extLst>
      <p:ext uri="{BB962C8B-B14F-4D97-AF65-F5344CB8AC3E}">
        <p14:creationId xmlns:p14="http://schemas.microsoft.com/office/powerpoint/2010/main" val="166847744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1690358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70094913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49811342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94115104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1084601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8670322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6112990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19831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5313778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543D6C48-3EEE-4B3F-A414-320F7597CE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78264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1999"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38" name="Picture 37" descr="A picture containing connector&#10;&#10;Description automatically generated">
            <a:extLst>
              <a:ext uri="{FF2B5EF4-FFF2-40B4-BE49-F238E27FC236}">
                <a16:creationId xmlns:a16="http://schemas.microsoft.com/office/drawing/2014/main" id="{06FE3742-61C9-4384-9185-6F68C87A1CDF}"/>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a:stretch/>
        </p:blipFill>
        <p:spPr>
          <a:xfrm>
            <a:off x="0" y="2018771"/>
            <a:ext cx="12192000" cy="2839967"/>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3182273"/>
            <a:ext cx="5545473" cy="512961"/>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6" cstate="print">
            <a:biLevel thresh="25000"/>
            <a:extLst>
              <a:ext uri="{28A0092B-C50C-407E-A947-70E740481C1C}">
                <a14:useLocalDpi xmlns:a14="http://schemas.microsoft.com/office/drawing/2010/main" val="0"/>
              </a:ext>
            </a:extLst>
          </a:blip>
          <a:stretch>
            <a:fillRect/>
          </a:stretch>
        </p:blipFill>
        <p:spPr>
          <a:xfrm>
            <a:off x="7965545" y="2952750"/>
            <a:ext cx="2356910" cy="952500"/>
          </a:xfrm>
          <a:prstGeom prst="rect">
            <a:avLst/>
          </a:prstGeom>
        </p:spPr>
      </p:pic>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2979309" cy="128240"/>
          </a:xfrm>
          <a:prstGeom prst="rect">
            <a:avLst/>
          </a:prstGeom>
        </p:spPr>
        <p:txBody>
          <a:bodyPr lIns="0" tIns="0" rIns="0" bIns="0" anchor="b" anchorCtr="0"/>
          <a:lstStyle>
            <a:lvl1pPr>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72714740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7"/>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1869741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4507536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B814BA9-81FE-44A1-BDF9-78A9057100A8}"/>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60456748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12E455-326A-4EE9-BA50-73E5472E0A69}"/>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46648339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23999980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43103-0211-42B9-B21F-76E1B9F4711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2667000" y="-2667001"/>
            <a:ext cx="6858001" cy="12191999"/>
          </a:xfrm>
          <a:prstGeom prst="rect">
            <a:avLst/>
          </a:prstGeom>
        </p:spPr>
      </p:pic>
      <p:pic>
        <p:nvPicPr>
          <p:cNvPr id="4" name="Picture 3" descr="Microsoft Ignite">
            <a:extLst>
              <a:ext uri="{FF2B5EF4-FFF2-40B4-BE49-F238E27FC236}">
                <a16:creationId xmlns:a16="http://schemas.microsoft.com/office/drawing/2014/main" id="{E4331205-A281-8347-98B5-A61FE2892D6F}"/>
              </a:ext>
            </a:extLst>
          </p:cNvPr>
          <p:cNvPicPr>
            <a:picLocks noChangeAspect="1"/>
          </p:cNvPicPr>
          <p:nvPr userDrawn="1"/>
        </p:nvPicPr>
        <p:blipFill>
          <a:blip r:embed="rId3"/>
          <a:srcRect/>
          <a:stretch/>
        </p:blipFill>
        <p:spPr bwMode="invGray">
          <a:xfrm>
            <a:off x="0" y="2235574"/>
            <a:ext cx="4208095" cy="2386850"/>
          </a:xfrm>
          <a:prstGeom prst="rect">
            <a:avLst/>
          </a:prstGeom>
        </p:spPr>
      </p:pic>
      <p:pic>
        <p:nvPicPr>
          <p:cNvPr id="12" name="MS logo white - EMF" descr="Microsoft logo white text version">
            <a:extLst>
              <a:ext uri="{FF2B5EF4-FFF2-40B4-BE49-F238E27FC236}">
                <a16:creationId xmlns:a16="http://schemas.microsoft.com/office/drawing/2014/main" id="{C4303FEB-00EB-724B-8D30-ED90558A75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46995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7905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6A28C2-BA1C-43DA-9ED1-DF231C099F9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a:off x="2667000" y="-2667001"/>
            <a:ext cx="6858001" cy="12191999"/>
          </a:xfrm>
          <a:prstGeom prst="rect">
            <a:avLst/>
          </a:prstGeom>
        </p:spPr>
      </p:pic>
      <p:pic>
        <p:nvPicPr>
          <p:cNvPr id="7" name="MS logo white - EMF" descr="Microsoft logo white text version">
            <a:extLst>
              <a:ext uri="{FF2B5EF4-FFF2-40B4-BE49-F238E27FC236}">
                <a16:creationId xmlns:a16="http://schemas.microsoft.com/office/drawing/2014/main" id="{43E26F68-C5A6-4D01-B5D7-018F82C5D2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5511800" cy="553998"/>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5298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29648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4720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Picture 1" descr="Logo&#10;&#10;Description automatically generated">
            <a:extLst>
              <a:ext uri="{FF2B5EF4-FFF2-40B4-BE49-F238E27FC236}">
                <a16:creationId xmlns:a16="http://schemas.microsoft.com/office/drawing/2014/main" id="{402F416B-D36D-48BF-8D86-602AE89F5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261689229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36032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8662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0844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431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54639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1688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26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1574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8681018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14932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ocument title slide with blue Windows logo on white background">
    <p:spTree>
      <p:nvGrpSpPr>
        <p:cNvPr id="1" name=""/>
        <p:cNvGrpSpPr/>
        <p:nvPr/>
      </p:nvGrpSpPr>
      <p:grpSpPr>
        <a:xfrm>
          <a:off x="0" y="0"/>
          <a:ext cx="0" cy="0"/>
          <a:chOff x="0" y="0"/>
          <a:chExt cx="0" cy="0"/>
        </a:xfrm>
      </p:grpSpPr>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
        <p:nvSpPr>
          <p:cNvPr id="11" name="Title">
            <a:extLst>
              <a:ext uri="{FF2B5EF4-FFF2-40B4-BE49-F238E27FC236}">
                <a16:creationId xmlns:a16="http://schemas.microsoft.com/office/drawing/2014/main" id="{0BFEAE10-DC14-492F-BFFE-0D6512D4079D}"/>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Variable Text Semibold" pitchFamily="2" charset="0"/>
              </a:defRPr>
            </a:lvl1pPr>
          </a:lstStyle>
          <a:p>
            <a:r>
              <a:rPr lang="en-US" noProof="0"/>
              <a:t>Click to edit copy</a:t>
            </a:r>
          </a:p>
        </p:txBody>
      </p:sp>
      <p:sp>
        <p:nvSpPr>
          <p:cNvPr id="12" name="Picture placeholder" descr="Placeholder area to insert an image">
            <a:extLst>
              <a:ext uri="{FF2B5EF4-FFF2-40B4-BE49-F238E27FC236}">
                <a16:creationId xmlns:a16="http://schemas.microsoft.com/office/drawing/2014/main" id="{EF9DBE44-6A4B-4009-A03D-046B3BC29FB8}"/>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Tree>
    <p:extLst>
      <p:ext uri="{BB962C8B-B14F-4D97-AF65-F5344CB8AC3E}">
        <p14:creationId xmlns:p14="http://schemas.microsoft.com/office/powerpoint/2010/main" val="285031474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2964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57373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55293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237223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748203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674233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697783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972374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47486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0566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ocument title slide with blue Windows logo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8" name="Footer note">
            <a:extLst>
              <a:ext uri="{FF2B5EF4-FFF2-40B4-BE49-F238E27FC236}">
                <a16:creationId xmlns:a16="http://schemas.microsoft.com/office/drawing/2014/main" id="{F8A82622-1290-7A4F-9EF9-3F0AA846FD3E}"/>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0D21C1EE-A835-4CE0-908F-3E4B12FC47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258646402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212654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01879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48818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596300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53974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77311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21469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30246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5477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53464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with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684B330A-4E9F-4E71-A32D-114886322B5C}"/>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1974534" cy="885000"/>
          </a:xfrm>
          <a:prstGeom prst="rect">
            <a:avLst/>
          </a:prstGeom>
        </p:spPr>
      </p:pic>
      <p:sp>
        <p:nvSpPr>
          <p:cNvPr id="9" name="Title">
            <a:extLst>
              <a:ext uri="{FF2B5EF4-FFF2-40B4-BE49-F238E27FC236}">
                <a16:creationId xmlns:a16="http://schemas.microsoft.com/office/drawing/2014/main" id="{78749A5B-B13C-487F-8363-4C6B8EAD0F51}"/>
              </a:ext>
            </a:extLst>
          </p:cNvPr>
          <p:cNvSpPr>
            <a:spLocks noGrp="1"/>
          </p:cNvSpPr>
          <p:nvPr>
            <p:ph type="title" hasCustomPrompt="1"/>
          </p:nvPr>
        </p:nvSpPr>
        <p:spPr>
          <a:xfrm>
            <a:off x="564454" y="2409095"/>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137E0B19-A83E-4B86-B797-40F6E57B772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875746711"/>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userDrawn="1"/>
        </p:nvCxnSpPr>
        <p:spPr>
          <a:xfrm>
            <a:off x="-46299" y="2948801"/>
            <a:ext cx="12298102"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userDrawn="1"/>
        </p:nvCxnSpPr>
        <p:spPr>
          <a:xfrm>
            <a:off x="-53051" y="4781629"/>
            <a:ext cx="12298102"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chemeClr val="accent1"/>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chemeClr val="accent3"/>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chemeClr val="accent4"/>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Production</a:t>
            </a:r>
          </a:p>
        </p:txBody>
      </p:sp>
    </p:spTree>
    <p:extLst>
      <p:ext uri="{BB962C8B-B14F-4D97-AF65-F5344CB8AC3E}">
        <p14:creationId xmlns:p14="http://schemas.microsoft.com/office/powerpoint/2010/main" val="38603177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80884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576265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41547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178298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568805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259784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737388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81560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04617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cument title slide with program name and Microsoft logo on white background and half-page image">
    <p:spTree>
      <p:nvGrpSpPr>
        <p:cNvPr id="1" name=""/>
        <p:cNvGrpSpPr/>
        <p:nvPr/>
      </p:nvGrpSpPr>
      <p:grpSpPr>
        <a:xfrm>
          <a:off x="0" y="0"/>
          <a:ext cx="0" cy="0"/>
          <a:chOff x="0" y="0"/>
          <a:chExt cx="0" cy="0"/>
        </a:xfrm>
      </p:grpSpPr>
      <p:sp>
        <p:nvSpPr>
          <p:cNvPr id="6" name="Picture placeholder" descr="Placeholder area to insert an image">
            <a:extLst>
              <a:ext uri="{FF2B5EF4-FFF2-40B4-BE49-F238E27FC236}">
                <a16:creationId xmlns:a16="http://schemas.microsoft.com/office/drawing/2014/main" id="{560C0344-E38E-40D7-8A83-B1E853D0FF84}"/>
              </a:ext>
              <a:ext uri="{C183D7F6-B498-43B3-948B-1728B52AA6E4}">
                <adec:decorative xmlns:adec="http://schemas.microsoft.com/office/drawing/2017/decorative" val="0"/>
              </a:ext>
            </a:extLst>
          </p:cNvPr>
          <p:cNvSpPr>
            <a:spLocks noGrp="1"/>
          </p:cNvSpPr>
          <p:nvPr>
            <p:ph type="pic" sz="quarter" idx="18" hasCustomPrompt="1"/>
          </p:nvPr>
        </p:nvSpPr>
        <p:spPr bwMode="gray">
          <a:xfrm>
            <a:off x="6096001" y="0"/>
            <a:ext cx="6095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p:txBody>
      </p:sp>
      <p:pic>
        <p:nvPicPr>
          <p:cNvPr id="2" name="Microsoft logo">
            <a:extLst>
              <a:ext uri="{FF2B5EF4-FFF2-40B4-BE49-F238E27FC236}">
                <a16:creationId xmlns:a16="http://schemas.microsoft.com/office/drawing/2014/main" id="{C3CB6C71-DF02-4D01-A2D0-9FAD9A44241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5693865"/>
            <a:ext cx="1974534" cy="885000"/>
          </a:xfrm>
          <a:prstGeom prst="rect">
            <a:avLst/>
          </a:prstGeom>
        </p:spPr>
      </p:pic>
      <p:sp>
        <p:nvSpPr>
          <p:cNvPr id="7" name="Text Placeholder 3">
            <a:extLst>
              <a:ext uri="{FF2B5EF4-FFF2-40B4-BE49-F238E27FC236}">
                <a16:creationId xmlns:a16="http://schemas.microsoft.com/office/drawing/2014/main" id="{FCA80BC5-C5AB-4C30-9645-387B61C0772B}"/>
              </a:ext>
            </a:extLst>
          </p:cNvPr>
          <p:cNvSpPr>
            <a:spLocks noGrp="1"/>
          </p:cNvSpPr>
          <p:nvPr>
            <p:ph type="body" sz="quarter" idx="19"/>
          </p:nvPr>
        </p:nvSpPr>
        <p:spPr>
          <a:xfrm>
            <a:off x="571500" y="1628970"/>
            <a:ext cx="3133331" cy="401951"/>
          </a:xfrm>
          <a:prstGeom prst="rect">
            <a:avLst/>
          </a:prstGeom>
          <a:solidFill>
            <a:srgbClr val="0078D4"/>
          </a:solidFill>
          <a:ln>
            <a:noFill/>
          </a:ln>
        </p:spPr>
        <p:txBody>
          <a:bodyPr wrap="none" lIns="108000" tIns="72000" rIns="108000" bIns="72000" anchor="ctr">
            <a:spAutoFit/>
          </a:bodyPr>
          <a:lstStyle>
            <a:lvl1pPr algn="l">
              <a:defRPr sz="1667">
                <a:solidFill>
                  <a:schemeClr val="bg1"/>
                </a:solidFill>
                <a:latin typeface="+mj-lt"/>
              </a:defRPr>
            </a:lvl1pPr>
          </a:lstStyle>
          <a:p>
            <a:pPr lvl="0"/>
            <a:r>
              <a:rPr lang="en-US"/>
              <a:t>Click to edit Master text styles</a:t>
            </a:r>
          </a:p>
        </p:txBody>
      </p:sp>
      <p:sp>
        <p:nvSpPr>
          <p:cNvPr id="9" name="Title">
            <a:extLst>
              <a:ext uri="{FF2B5EF4-FFF2-40B4-BE49-F238E27FC236}">
                <a16:creationId xmlns:a16="http://schemas.microsoft.com/office/drawing/2014/main" id="{DE735582-3999-4AAF-A1B3-EC2FEB53ECF7}"/>
              </a:ext>
            </a:extLst>
          </p:cNvPr>
          <p:cNvSpPr>
            <a:spLocks noGrp="1"/>
          </p:cNvSpPr>
          <p:nvPr>
            <p:ph type="title" hasCustomPrompt="1"/>
          </p:nvPr>
        </p:nvSpPr>
        <p:spPr>
          <a:xfrm>
            <a:off x="564454" y="2409094"/>
            <a:ext cx="5456141" cy="1474983"/>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10" name="Footer note">
            <a:extLst>
              <a:ext uri="{FF2B5EF4-FFF2-40B4-BE49-F238E27FC236}">
                <a16:creationId xmlns:a16="http://schemas.microsoft.com/office/drawing/2014/main" id="{39706B08-079B-4D46-BC87-742C93338FDE}"/>
              </a:ext>
            </a:extLst>
          </p:cNvPr>
          <p:cNvSpPr>
            <a:spLocks noGrp="1"/>
          </p:cNvSpPr>
          <p:nvPr>
            <p:ph type="ftr" sz="quarter" idx="3"/>
          </p:nvPr>
        </p:nvSpPr>
        <p:spPr>
          <a:xfrm>
            <a:off x="556612" y="3884078"/>
            <a:ext cx="5463983" cy="128240"/>
          </a:xfrm>
          <a:prstGeom prst="rect">
            <a:avLst/>
          </a:prstGeom>
        </p:spPr>
        <p:txBody>
          <a:bodyPr lIns="0" tIns="0" rIns="0" bIns="0" anchor="t"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342715479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0671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4186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27092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279971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2965854151"/>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43C6F83F-2127-41A8-BBF6-A6E6BEC650AD}"/>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2925108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323721070"/>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B814BA9-81FE-44A1-BDF9-78A9057100A8}"/>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472980076"/>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12E455-326A-4EE9-BA50-73E5472E0A69}"/>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597775491"/>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9534604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9243317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ocument title slide with Microsoft logo on white background">
    <p:spTree>
      <p:nvGrpSpPr>
        <p:cNvPr id="1" name=""/>
        <p:cNvGrpSpPr/>
        <p:nvPr/>
      </p:nvGrpSpPr>
      <p:grpSpPr>
        <a:xfrm>
          <a:off x="0" y="0"/>
          <a:ext cx="0" cy="0"/>
          <a:chOff x="0" y="0"/>
          <a:chExt cx="0" cy="0"/>
        </a:xfrm>
      </p:grpSpPr>
      <p:pic>
        <p:nvPicPr>
          <p:cNvPr id="12" name="Microsoft logo">
            <a:extLst>
              <a:ext uri="{FF2B5EF4-FFF2-40B4-BE49-F238E27FC236}">
                <a16:creationId xmlns:a16="http://schemas.microsoft.com/office/drawing/2014/main" id="{9EFD75ED-509A-45A1-BCDF-8A5A35F3EEC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167" y="279136"/>
            <a:ext cx="1974534" cy="885000"/>
          </a:xfrm>
          <a:prstGeom prst="rect">
            <a:avLst/>
          </a:prstGeom>
        </p:spPr>
      </p:pic>
      <p:sp>
        <p:nvSpPr>
          <p:cNvPr id="6" name="Title">
            <a:extLst>
              <a:ext uri="{FF2B5EF4-FFF2-40B4-BE49-F238E27FC236}">
                <a16:creationId xmlns:a16="http://schemas.microsoft.com/office/drawing/2014/main" id="{5EDA72C8-74A3-47DC-9714-A43F13842D69}"/>
              </a:ext>
            </a:extLst>
          </p:cNvPr>
          <p:cNvSpPr>
            <a:spLocks noGrp="1"/>
          </p:cNvSpPr>
          <p:nvPr>
            <p:ph type="title" hasCustomPrompt="1"/>
          </p:nvPr>
        </p:nvSpPr>
        <p:spPr>
          <a:xfrm>
            <a:off x="3359830" y="510003"/>
            <a:ext cx="5451739" cy="2889465"/>
          </a:xfrm>
          <a:prstGeom prst="rect">
            <a:avLst/>
          </a:prstGeom>
        </p:spPr>
        <p:txBody>
          <a:bodyPr lIns="0" tIns="0" rIns="0" bIns="0"/>
          <a:lstStyle>
            <a:lvl1pPr>
              <a:lnSpc>
                <a:spcPct val="100000"/>
              </a:lnSpc>
              <a:spcAft>
                <a:spcPts val="667"/>
              </a:spcAft>
              <a:defRPr lang="en-US" sz="3333" kern="1200" spc="0" baseline="0" noProof="0" dirty="0">
                <a:solidFill>
                  <a:srgbClr val="1B1B1B"/>
                </a:solidFill>
                <a:latin typeface="+mj-lt"/>
                <a:ea typeface="+mn-ea"/>
                <a:cs typeface="Segoe UI" panose="020B0502040204020203" pitchFamily="34" charset="0"/>
              </a:defRPr>
            </a:lvl1pPr>
          </a:lstStyle>
          <a:p>
            <a:r>
              <a:rPr lang="en-US" noProof="0"/>
              <a:t>Click to edit copy</a:t>
            </a:r>
          </a:p>
        </p:txBody>
      </p:sp>
      <p:sp>
        <p:nvSpPr>
          <p:cNvPr id="7" name="Footer note">
            <a:extLst>
              <a:ext uri="{FF2B5EF4-FFF2-40B4-BE49-F238E27FC236}">
                <a16:creationId xmlns:a16="http://schemas.microsoft.com/office/drawing/2014/main" id="{8BE7EA0C-B971-4ABD-92AB-14ABE24FCE97}"/>
              </a:ext>
            </a:extLst>
          </p:cNvPr>
          <p:cNvSpPr>
            <a:spLocks noGrp="1"/>
          </p:cNvSpPr>
          <p:nvPr>
            <p:ph type="ftr" sz="quarter" idx="3"/>
          </p:nvPr>
        </p:nvSpPr>
        <p:spPr>
          <a:xfrm>
            <a:off x="556612" y="6512684"/>
            <a:ext cx="5524500" cy="128240"/>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spTree>
    <p:extLst>
      <p:ext uri="{BB962C8B-B14F-4D97-AF65-F5344CB8AC3E}">
        <p14:creationId xmlns:p14="http://schemas.microsoft.com/office/powerpoint/2010/main" val="50790887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5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4635843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4288042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366890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63283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4236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3" name="Picture 2" descr="A picture containing text, person, indoor, window&#10;&#10;Description automatically generated">
            <a:extLst>
              <a:ext uri="{FF2B5EF4-FFF2-40B4-BE49-F238E27FC236}">
                <a16:creationId xmlns:a16="http://schemas.microsoft.com/office/drawing/2014/main" id="{16C2A45C-920E-408E-968A-D9C1171F8B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A5243FA3-D3AB-43F0-A2B5-D6E64B0F512F}"/>
              </a:ext>
            </a:extLst>
          </p:cNvPr>
          <p:cNvSpPr/>
          <p:nvPr userDrawn="1"/>
        </p:nvSpPr>
        <p:spPr bwMode="auto">
          <a:xfrm>
            <a:off x="0" y="0"/>
            <a:ext cx="5856790" cy="6858000"/>
          </a:xfrm>
          <a:prstGeom prst="rect">
            <a:avLst/>
          </a:prstGeom>
          <a:gradFill flip="none" rotWithShape="1">
            <a:gsLst>
              <a:gs pos="0">
                <a:schemeClr val="bg1">
                  <a:alpha val="62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63912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83424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127566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784221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32169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dark gray copy and secundary title on imag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5C404A9F-E03A-4552-AD3C-8818696556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2000" cy="6857997"/>
          </a:xfrm>
          <a:prstGeom prst="rect">
            <a:avLst/>
          </a:prstGeom>
        </p:spPr>
      </p:pic>
      <p:pic>
        <p:nvPicPr>
          <p:cNvPr id="10" name="Picture 9">
            <a:extLst>
              <a:ext uri="{FF2B5EF4-FFF2-40B4-BE49-F238E27FC236}">
                <a16:creationId xmlns:a16="http://schemas.microsoft.com/office/drawing/2014/main" id="{03B9AC82-9AED-47BF-9899-3F964290EFCE}"/>
              </a:ext>
            </a:extLst>
          </p:cNvPr>
          <p:cNvPicPr>
            <a:picLocks noChangeAspect="1"/>
          </p:cNvPicPr>
          <p:nvPr userDrawn="1"/>
        </p:nvPicPr>
        <p:blipFill>
          <a:blip r:embed="rId3">
            <a:alphaModFix/>
          </a:blip>
          <a:stretch>
            <a:fillRect/>
          </a:stretch>
        </p:blipFill>
        <p:spPr>
          <a:xfrm>
            <a:off x="1" y="0"/>
            <a:ext cx="6095999" cy="6857999"/>
          </a:xfrm>
          <a:prstGeom prst="rect">
            <a:avLst/>
          </a:prstGeom>
          <a:effectLst>
            <a:outerShdw blurRad="101600" dist="101600" dir="5400000" algn="ctr" rotWithShape="0">
              <a:prstClr val="black">
                <a:alpha val="14000"/>
              </a:prstClr>
            </a:outerShdw>
          </a:effectLst>
        </p:spPr>
      </p:pic>
      <p:pic>
        <p:nvPicPr>
          <p:cNvPr id="14" name="Picture 13" descr="A picture containing connector&#10;&#10;Description automatically generated">
            <a:extLst>
              <a:ext uri="{FF2B5EF4-FFF2-40B4-BE49-F238E27FC236}">
                <a16:creationId xmlns:a16="http://schemas.microsoft.com/office/drawing/2014/main" id="{606B6732-6431-4EE9-A403-0F397E9B4878}"/>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a:stretch/>
        </p:blipFill>
        <p:spPr>
          <a:xfrm>
            <a:off x="1" y="0"/>
            <a:ext cx="6095999" cy="6857998"/>
          </a:xfrm>
          <a:prstGeom prst="rect">
            <a:avLst/>
          </a:prstGeom>
        </p:spPr>
      </p:pic>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chemeClr val="bg1"/>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2" y="3785405"/>
            <a:ext cx="5062097" cy="2616101"/>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17588776"/>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544196"/>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357703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6277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403865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50014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4464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364221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6668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03076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563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16918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area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Secondary title">
            <a:extLst>
              <a:ext uri="{FF2B5EF4-FFF2-40B4-BE49-F238E27FC236}">
                <a16:creationId xmlns:a16="http://schemas.microsoft.com/office/drawing/2014/main" id="{F9F81B6F-89FB-4763-9491-8FAC8DAAEAE8}"/>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Title">
            <a:extLst>
              <a:ext uri="{FF2B5EF4-FFF2-40B4-BE49-F238E27FC236}">
                <a16:creationId xmlns:a16="http://schemas.microsoft.com/office/drawing/2014/main" id="{FB274425-8789-4740-9A29-B9FF39A61737}"/>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91801883"/>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5039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48388914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579975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1962377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08763858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3_Walkin">
    <p:spTree>
      <p:nvGrpSpPr>
        <p:cNvPr id="1" name=""/>
        <p:cNvGrpSpPr/>
        <p:nvPr/>
      </p:nvGrpSpPr>
      <p:grpSpPr>
        <a:xfrm>
          <a:off x="0" y="0"/>
          <a:ext cx="0" cy="0"/>
          <a:chOff x="0" y="0"/>
          <a:chExt cx="0" cy="0"/>
        </a:xfrm>
      </p:grpSpPr>
      <p:pic>
        <p:nvPicPr>
          <p:cNvPr id="10" name="Picture Placeholder 4" descr="A blurry photo of a building&#10;&#10;Description automatically generated">
            <a:extLst>
              <a:ext uri="{FF2B5EF4-FFF2-40B4-BE49-F238E27FC236}">
                <a16:creationId xmlns:a16="http://schemas.microsoft.com/office/drawing/2014/main" id="{3493E819-81AE-4775-B933-34772799ED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80" cy="6857990"/>
          </a:xfrm>
          <a:prstGeom prst="rect">
            <a:avLst/>
          </a:prstGeom>
          <a:noFill/>
        </p:spPr>
      </p:pic>
      <p:sp>
        <p:nvSpPr>
          <p:cNvPr id="5" name="Rectangle 4"/>
          <p:cNvSpPr/>
          <p:nvPr userDrawn="1"/>
        </p:nvSpPr>
        <p:spPr bwMode="invGray">
          <a:xfrm>
            <a:off x="0" y="0"/>
            <a:ext cx="12191377" cy="6858623"/>
          </a:xfrm>
          <a:prstGeom prst="rect">
            <a:avLst/>
          </a:prstGeom>
          <a:gradFill flip="none" rotWithShape="1">
            <a:gsLst>
              <a:gs pos="19000">
                <a:schemeClr val="tx1">
                  <a:alpha val="90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581659" y="2324012"/>
            <a:ext cx="6276530" cy="954107"/>
          </a:xfrm>
          <a:noFill/>
        </p:spPr>
        <p:txBody>
          <a:bodyPr lIns="0" tIns="91440" rIns="146304" bIns="91440" anchor="t" anchorCtr="0"/>
          <a:lstStyle>
            <a:lvl1pPr>
              <a:defRPr sz="50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581659" y="3661377"/>
            <a:ext cx="6276530" cy="1677043"/>
          </a:xfrm>
        </p:spPr>
        <p:txBody>
          <a:bodyPr tIns="109728" bIns="109728">
            <a:noAutofit/>
          </a:bodyPr>
          <a:lstStyle>
            <a:lvl1pPr marL="0" indent="0">
              <a:spcBef>
                <a:spcPts val="0"/>
              </a:spcBef>
              <a:buNone/>
              <a:defRPr sz="2400" baseline="0">
                <a:solidFill>
                  <a:schemeClr val="bg1"/>
                </a:solidFill>
                <a:latin typeface="+mn-lt"/>
              </a:defRPr>
            </a:lvl1pPr>
          </a:lstStyle>
          <a:p>
            <a:pPr lvl="0"/>
            <a:r>
              <a:rPr lang="en-US"/>
              <a:t>Presenter | Date</a:t>
            </a:r>
          </a:p>
        </p:txBody>
      </p:sp>
      <p:pic>
        <p:nvPicPr>
          <p:cNvPr id="8" name="Picture 7"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4" name="Picture 13" descr="A close up of a logo&#10;&#10;Description automatically generated">
            <a:extLst>
              <a:ext uri="{FF2B5EF4-FFF2-40B4-BE49-F238E27FC236}">
                <a16:creationId xmlns:a16="http://schemas.microsoft.com/office/drawing/2014/main" id="{6E43E7CC-4373-47CB-929F-FC918488143F}"/>
              </a:ext>
            </a:extLst>
          </p:cNvPr>
          <p:cNvPicPr>
            <a:picLocks noChangeAspect="1"/>
          </p:cNvPicPr>
          <p:nvPr userDrawn="1"/>
        </p:nvPicPr>
        <p:blipFill rotWithShape="1">
          <a:blip r:embed="rId4"/>
          <a:srcRect l="9791" t="25262" r="9791" b="25262"/>
          <a:stretch/>
        </p:blipFill>
        <p:spPr>
          <a:xfrm>
            <a:off x="568889" y="6262688"/>
            <a:ext cx="1252768" cy="283554"/>
          </a:xfrm>
          <a:prstGeom prst="rect">
            <a:avLst/>
          </a:prstGeom>
        </p:spPr>
      </p:pic>
    </p:spTree>
    <p:extLst>
      <p:ext uri="{BB962C8B-B14F-4D97-AF65-F5344CB8AC3E}">
        <p14:creationId xmlns:p14="http://schemas.microsoft.com/office/powerpoint/2010/main" val="395023734"/>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16849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298906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938073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2043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45E03B92-CA75-42EB-A597-09E043A470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0068863" y="2018771"/>
            <a:ext cx="1551638" cy="4267729"/>
          </a:xfrm>
          <a:custGeom>
            <a:avLst/>
            <a:gdLst/>
            <a:ahLst/>
            <a:cxnLst/>
            <a:rect l="l" t="t" r="r" b="b"/>
            <a:pathLst>
              <a:path w="1487352" h="4090913">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59"/>
                </a:cubicBezTo>
                <a:lnTo>
                  <a:pt x="0" y="608335"/>
                </a:lnTo>
                <a:cubicBezTo>
                  <a:pt x="107901" y="572989"/>
                  <a:pt x="212081" y="535782"/>
                  <a:pt x="312540" y="496714"/>
                </a:cubicBezTo>
                <a:cubicBezTo>
                  <a:pt x="412998" y="457647"/>
                  <a:pt x="512062" y="413928"/>
                  <a:pt x="609731" y="365559"/>
                </a:cubicBezTo>
                <a:cubicBezTo>
                  <a:pt x="707399" y="317190"/>
                  <a:pt x="805998" y="263240"/>
                  <a:pt x="905527" y="203709"/>
                </a:cubicBezTo>
                <a:cubicBezTo>
                  <a:pt x="1005055" y="144177"/>
                  <a:pt x="1107840" y="76275"/>
                  <a:pt x="1213880" y="0"/>
                </a:cubicBezTo>
                <a:close/>
              </a:path>
            </a:pathLst>
          </a:custGeom>
        </p:spPr>
      </p:pic>
    </p:spTree>
    <p:extLst>
      <p:ext uri="{BB962C8B-B14F-4D97-AF65-F5344CB8AC3E}">
        <p14:creationId xmlns:p14="http://schemas.microsoft.com/office/powerpoint/2010/main" val="2730821376"/>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92350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35427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856371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89872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35910178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26689473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17640478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1358270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35240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333477226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28203987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A9EACD5-3C51-4222-B46D-24185871E4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986100" y="2018770"/>
            <a:ext cx="2634400" cy="4267729"/>
          </a:xfrm>
          <a:custGeom>
            <a:avLst/>
            <a:gdLst/>
            <a:ahLst/>
            <a:cxnLst/>
            <a:rect l="l" t="t" r="r" b="b"/>
            <a:pathLst>
              <a:path w="2511474" h="4068589">
                <a:moveTo>
                  <a:pt x="1255737" y="0"/>
                </a:moveTo>
                <a:cubicBezTo>
                  <a:pt x="1436191" y="0"/>
                  <a:pt x="1599902" y="23720"/>
                  <a:pt x="1746870" y="71159"/>
                </a:cubicBezTo>
                <a:cubicBezTo>
                  <a:pt x="1893838" y="118598"/>
                  <a:pt x="2019411" y="188361"/>
                  <a:pt x="2123591" y="280448"/>
                </a:cubicBezTo>
                <a:cubicBezTo>
                  <a:pt x="2227771" y="372536"/>
                  <a:pt x="2308231" y="487412"/>
                  <a:pt x="2364972" y="625078"/>
                </a:cubicBezTo>
                <a:cubicBezTo>
                  <a:pt x="2421713" y="762744"/>
                  <a:pt x="2450083" y="920874"/>
                  <a:pt x="2450083" y="1099468"/>
                </a:cubicBezTo>
                <a:cubicBezTo>
                  <a:pt x="2450083" y="1261319"/>
                  <a:pt x="2430084" y="1406891"/>
                  <a:pt x="2390087" y="1536185"/>
                </a:cubicBezTo>
                <a:cubicBezTo>
                  <a:pt x="2350089" y="1665480"/>
                  <a:pt x="2293348" y="1785938"/>
                  <a:pt x="2219864" y="1897559"/>
                </a:cubicBezTo>
                <a:cubicBezTo>
                  <a:pt x="2146380" y="2009180"/>
                  <a:pt x="2057549" y="2115220"/>
                  <a:pt x="1953369" y="2215679"/>
                </a:cubicBezTo>
                <a:cubicBezTo>
                  <a:pt x="1849189" y="2316138"/>
                  <a:pt x="1732917" y="2419387"/>
                  <a:pt x="1604553" y="2525427"/>
                </a:cubicBezTo>
                <a:cubicBezTo>
                  <a:pt x="1496653" y="2612864"/>
                  <a:pt x="1389217" y="2697975"/>
                  <a:pt x="1282247" y="2780761"/>
                </a:cubicBezTo>
                <a:cubicBezTo>
                  <a:pt x="1175277" y="2863546"/>
                  <a:pt x="1079004" y="2944472"/>
                  <a:pt x="993428" y="3023537"/>
                </a:cubicBezTo>
                <a:cubicBezTo>
                  <a:pt x="907851" y="3102602"/>
                  <a:pt x="838553" y="3181667"/>
                  <a:pt x="785533" y="3260731"/>
                </a:cubicBezTo>
                <a:cubicBezTo>
                  <a:pt x="732513" y="3339796"/>
                  <a:pt x="706003" y="3419326"/>
                  <a:pt x="706003" y="3499322"/>
                </a:cubicBezTo>
                <a:lnTo>
                  <a:pt x="706003" y="3513274"/>
                </a:lnTo>
                <a:lnTo>
                  <a:pt x="2511474" y="3513274"/>
                </a:lnTo>
                <a:lnTo>
                  <a:pt x="2511474" y="4068589"/>
                </a:lnTo>
                <a:lnTo>
                  <a:pt x="0" y="4068589"/>
                </a:lnTo>
                <a:lnTo>
                  <a:pt x="0" y="3758841"/>
                </a:lnTo>
                <a:cubicBezTo>
                  <a:pt x="0" y="3632337"/>
                  <a:pt x="17673" y="3513739"/>
                  <a:pt x="53020" y="3403048"/>
                </a:cubicBezTo>
                <a:cubicBezTo>
                  <a:pt x="88367" y="3292357"/>
                  <a:pt x="135806" y="3188178"/>
                  <a:pt x="195337" y="3090509"/>
                </a:cubicBezTo>
                <a:cubicBezTo>
                  <a:pt x="254868" y="2992841"/>
                  <a:pt x="324631" y="2900753"/>
                  <a:pt x="404626" y="2814247"/>
                </a:cubicBezTo>
                <a:cubicBezTo>
                  <a:pt x="484622" y="2727741"/>
                  <a:pt x="570198" y="2644025"/>
                  <a:pt x="661355" y="2563100"/>
                </a:cubicBezTo>
                <a:cubicBezTo>
                  <a:pt x="752512" y="2482174"/>
                  <a:pt x="845530" y="2404039"/>
                  <a:pt x="940408" y="2328695"/>
                </a:cubicBezTo>
                <a:cubicBezTo>
                  <a:pt x="1035286" y="2253351"/>
                  <a:pt x="1128303" y="2177542"/>
                  <a:pt x="1219460" y="2101267"/>
                </a:cubicBezTo>
                <a:cubicBezTo>
                  <a:pt x="1305037" y="2028714"/>
                  <a:pt x="1383171" y="1957555"/>
                  <a:pt x="1453865" y="1887792"/>
                </a:cubicBezTo>
                <a:cubicBezTo>
                  <a:pt x="1524558" y="1818029"/>
                  <a:pt x="1585019" y="1745940"/>
                  <a:pt x="1635249" y="1671526"/>
                </a:cubicBezTo>
                <a:cubicBezTo>
                  <a:pt x="1685478" y="1597112"/>
                  <a:pt x="1724546" y="1518512"/>
                  <a:pt x="1752451" y="1435727"/>
                </a:cubicBezTo>
                <a:cubicBezTo>
                  <a:pt x="1780356" y="1352941"/>
                  <a:pt x="1794309" y="1263179"/>
                  <a:pt x="1794309" y="1166441"/>
                </a:cubicBezTo>
                <a:cubicBezTo>
                  <a:pt x="1794309" y="1060401"/>
                  <a:pt x="1778031" y="967848"/>
                  <a:pt x="1745475" y="888783"/>
                </a:cubicBezTo>
                <a:cubicBezTo>
                  <a:pt x="1712919" y="809718"/>
                  <a:pt x="1667340" y="743676"/>
                  <a:pt x="1608739" y="690656"/>
                </a:cubicBezTo>
                <a:cubicBezTo>
                  <a:pt x="1550138" y="637636"/>
                  <a:pt x="1480840" y="597638"/>
                  <a:pt x="1400845" y="570663"/>
                </a:cubicBezTo>
                <a:cubicBezTo>
                  <a:pt x="1320850" y="543688"/>
                  <a:pt x="1233413" y="530201"/>
                  <a:pt x="1138535" y="530201"/>
                </a:cubicBezTo>
                <a:cubicBezTo>
                  <a:pt x="974824" y="530201"/>
                  <a:pt x="808323" y="568338"/>
                  <a:pt x="639031" y="644612"/>
                </a:cubicBezTo>
                <a:cubicBezTo>
                  <a:pt x="469739" y="720887"/>
                  <a:pt x="306958" y="835298"/>
                  <a:pt x="150688" y="987847"/>
                </a:cubicBezTo>
                <a:lnTo>
                  <a:pt x="150688" y="365559"/>
                </a:lnTo>
                <a:cubicBezTo>
                  <a:pt x="232544" y="304168"/>
                  <a:pt x="315330" y="250683"/>
                  <a:pt x="399046" y="205104"/>
                </a:cubicBezTo>
                <a:cubicBezTo>
                  <a:pt x="482761" y="159525"/>
                  <a:pt x="569267" y="121388"/>
                  <a:pt x="658564" y="90692"/>
                </a:cubicBezTo>
                <a:cubicBezTo>
                  <a:pt x="747861" y="59997"/>
                  <a:pt x="841809" y="37207"/>
                  <a:pt x="940408" y="22325"/>
                </a:cubicBezTo>
                <a:cubicBezTo>
                  <a:pt x="1039006" y="7442"/>
                  <a:pt x="1144116" y="0"/>
                  <a:pt x="1255737" y="0"/>
                </a:cubicBezTo>
                <a:close/>
              </a:path>
            </a:pathLst>
          </a:custGeom>
          <a:effectLst>
            <a:outerShdw blurRad="101600" dist="38100" dir="5400000" algn="ctr" rotWithShape="0">
              <a:prstClr val="black">
                <a:alpha val="14000"/>
              </a:prstClr>
            </a:outerShdw>
          </a:effectLst>
        </p:spPr>
      </p:pic>
    </p:spTree>
    <p:extLst>
      <p:ext uri="{BB962C8B-B14F-4D97-AF65-F5344CB8AC3E}">
        <p14:creationId xmlns:p14="http://schemas.microsoft.com/office/powerpoint/2010/main" val="116961770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7848600" cy="1172629"/>
          </a:xfrm>
        </p:spPr>
        <p:txBody>
          <a:bodyPr tIns="64008"/>
          <a:lstStyle>
            <a:lvl1pPr>
              <a:defRPr sz="36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4388009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513387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147009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920272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56565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2413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665215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907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67367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7084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86F6F68B-53B2-4143-A3C6-46A6CC4BE5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9123793" y="2018771"/>
            <a:ext cx="2496708" cy="4267729"/>
          </a:xfrm>
          <a:custGeom>
            <a:avLst/>
            <a:gdLst/>
            <a:ahLst/>
            <a:cxnLst/>
            <a:rect l="l" t="t" r="r" b="b"/>
            <a:pathLst>
              <a:path w="2419387" h="4135562">
                <a:moveTo>
                  <a:pt x="1113421" y="0"/>
                </a:moveTo>
                <a:cubicBezTo>
                  <a:pt x="1468748" y="0"/>
                  <a:pt x="1753381" y="89297"/>
                  <a:pt x="1967322" y="267891"/>
                </a:cubicBezTo>
                <a:cubicBezTo>
                  <a:pt x="2181262" y="446485"/>
                  <a:pt x="2288232" y="675308"/>
                  <a:pt x="2288232" y="954360"/>
                </a:cubicBezTo>
                <a:cubicBezTo>
                  <a:pt x="2288232" y="1480840"/>
                  <a:pt x="2020342" y="1819424"/>
                  <a:pt x="1484561" y="1970112"/>
                </a:cubicBezTo>
                <a:lnTo>
                  <a:pt x="1484561" y="1981275"/>
                </a:lnTo>
                <a:cubicBezTo>
                  <a:pt x="1772915" y="2009180"/>
                  <a:pt x="2000808" y="2110104"/>
                  <a:pt x="2168240" y="2284047"/>
                </a:cubicBezTo>
                <a:cubicBezTo>
                  <a:pt x="2335671" y="2457990"/>
                  <a:pt x="2419387" y="2675186"/>
                  <a:pt x="2419387" y="2935635"/>
                </a:cubicBezTo>
                <a:cubicBezTo>
                  <a:pt x="2419387" y="3294683"/>
                  <a:pt x="2284512" y="3584433"/>
                  <a:pt x="2014761" y="3804884"/>
                </a:cubicBezTo>
                <a:cubicBezTo>
                  <a:pt x="1745010" y="4025336"/>
                  <a:pt x="1389683" y="4135562"/>
                  <a:pt x="948779" y="4135562"/>
                </a:cubicBezTo>
                <a:cubicBezTo>
                  <a:pt x="552524" y="4135562"/>
                  <a:pt x="236265" y="4063938"/>
                  <a:pt x="0" y="3920691"/>
                </a:cubicBezTo>
                <a:lnTo>
                  <a:pt x="0" y="3312356"/>
                </a:lnTo>
                <a:cubicBezTo>
                  <a:pt x="260449" y="3518855"/>
                  <a:pt x="554385" y="3622105"/>
                  <a:pt x="881807" y="3622105"/>
                </a:cubicBezTo>
                <a:cubicBezTo>
                  <a:pt x="1147837" y="3622105"/>
                  <a:pt x="1360382" y="3561643"/>
                  <a:pt x="1519442" y="3440720"/>
                </a:cubicBezTo>
                <a:cubicBezTo>
                  <a:pt x="1678502" y="3319798"/>
                  <a:pt x="1758032" y="3156087"/>
                  <a:pt x="1758032" y="2949588"/>
                </a:cubicBezTo>
                <a:cubicBezTo>
                  <a:pt x="1758032" y="2495662"/>
                  <a:pt x="1411077" y="2268699"/>
                  <a:pt x="717166" y="2268699"/>
                </a:cubicBezTo>
                <a:lnTo>
                  <a:pt x="407417" y="2268699"/>
                </a:lnTo>
                <a:lnTo>
                  <a:pt x="407417" y="1749661"/>
                </a:lnTo>
                <a:lnTo>
                  <a:pt x="703213" y="1749661"/>
                </a:lnTo>
                <a:cubicBezTo>
                  <a:pt x="1318989" y="1749661"/>
                  <a:pt x="1626878" y="1535720"/>
                  <a:pt x="1626878" y="1107839"/>
                </a:cubicBezTo>
                <a:cubicBezTo>
                  <a:pt x="1626878" y="713445"/>
                  <a:pt x="1386892" y="516248"/>
                  <a:pt x="906921" y="516248"/>
                </a:cubicBezTo>
                <a:cubicBezTo>
                  <a:pt x="639031" y="516248"/>
                  <a:pt x="386953" y="612056"/>
                  <a:pt x="150689" y="803672"/>
                </a:cubicBezTo>
                <a:lnTo>
                  <a:pt x="150689" y="228824"/>
                </a:lnTo>
                <a:cubicBezTo>
                  <a:pt x="422300" y="76275"/>
                  <a:pt x="743211" y="0"/>
                  <a:pt x="1113421" y="0"/>
                </a:cubicBezTo>
                <a:close/>
              </a:path>
            </a:pathLst>
          </a:custGeom>
        </p:spPr>
      </p:pic>
    </p:spTree>
    <p:extLst>
      <p:ext uri="{BB962C8B-B14F-4D97-AF65-F5344CB8AC3E}">
        <p14:creationId xmlns:p14="http://schemas.microsoft.com/office/powerpoint/2010/main" val="392966103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94429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784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endParaRPr lang="en-US"/>
          </a:p>
        </p:txBody>
      </p:sp>
    </p:spTree>
    <p:extLst>
      <p:ext uri="{BB962C8B-B14F-4D97-AF65-F5344CB8AC3E}">
        <p14:creationId xmlns:p14="http://schemas.microsoft.com/office/powerpoint/2010/main" val="47272507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838254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0913302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2_Walkin">
    <p:spTree>
      <p:nvGrpSpPr>
        <p:cNvPr id="1" name=""/>
        <p:cNvGrpSpPr/>
        <p:nvPr/>
      </p:nvGrpSpPr>
      <p:grpSpPr>
        <a:xfrm>
          <a:off x="0" y="0"/>
          <a:ext cx="0" cy="0"/>
          <a:chOff x="0" y="0"/>
          <a:chExt cx="0" cy="0"/>
        </a:xfrm>
      </p:grpSpPr>
      <p:pic>
        <p:nvPicPr>
          <p:cNvPr id="6" name="Picture 5" descr="A group of people standing next to a window&#10;&#10;Description automatically generated">
            <a:extLst>
              <a:ext uri="{FF2B5EF4-FFF2-40B4-BE49-F238E27FC236}">
                <a16:creationId xmlns:a16="http://schemas.microsoft.com/office/drawing/2014/main" id="{E9A5732D-8746-4724-BD76-4FEDB8F34D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378" cy="8128738"/>
          </a:xfrm>
          <a:prstGeom prst="rect">
            <a:avLst/>
          </a:prstGeom>
        </p:spPr>
      </p:pic>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invGray">
          <a:xfrm>
            <a:off x="623" y="-3497"/>
            <a:ext cx="12191377" cy="6858623"/>
          </a:xfrm>
          <a:prstGeom prst="rect">
            <a:avLst/>
          </a:prstGeom>
          <a:solidFill>
            <a:srgbClr val="000000">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9" y="2095412"/>
            <a:ext cx="6276530" cy="999376"/>
          </a:xfrm>
          <a:noFill/>
        </p:spPr>
        <p:txBody>
          <a:bodyPr lIns="146304" tIns="91440" rIns="146304" bIns="91440" anchor="t" anchorCtr="0"/>
          <a:lstStyle>
            <a:lvl1pPr>
              <a:defRPr sz="5294" spc="-98" baseline="0">
                <a:gradFill>
                  <a:gsLst>
                    <a:gs pos="84066">
                      <a:srgbClr val="FFFFFF"/>
                    </a:gs>
                    <a:gs pos="5757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9239" y="3877277"/>
            <a:ext cx="6276530" cy="1677043"/>
          </a:xfrm>
        </p:spPr>
        <p:txBody>
          <a:bodyPr tIns="109728" bIns="109728">
            <a:noAutofit/>
          </a:bodyPr>
          <a:lstStyle>
            <a:lvl1pPr marL="0" indent="0">
              <a:spcBef>
                <a:spcPts val="0"/>
              </a:spcBef>
              <a:buNone/>
              <a:defRPr sz="2353" baseline="0">
                <a:gradFill>
                  <a:gsLst>
                    <a:gs pos="84066">
                      <a:srgbClr val="FFFFFF"/>
                    </a:gs>
                    <a:gs pos="57576">
                      <a:srgbClr val="FFFFFF"/>
                    </a:gs>
                  </a:gsLst>
                  <a:lin ang="5400000" scaled="0"/>
                </a:gradFill>
                <a:latin typeface="+mn-lt"/>
              </a:defRPr>
            </a:lvl1pPr>
          </a:lstStyle>
          <a:p>
            <a:pPr lvl="0"/>
            <a:r>
              <a:rPr lang="en-US"/>
              <a:t>Presenter | Date</a:t>
            </a:r>
          </a:p>
        </p:txBody>
      </p:sp>
      <p:pic>
        <p:nvPicPr>
          <p:cNvPr id="8" name="Picture 7"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4" name="Picture 13" descr="A close up of a logo&#10;&#10;Description automatically generated">
            <a:extLst>
              <a:ext uri="{FF2B5EF4-FFF2-40B4-BE49-F238E27FC236}">
                <a16:creationId xmlns:a16="http://schemas.microsoft.com/office/drawing/2014/main" id="{6E43E7CC-4373-47CB-929F-FC918488143F}"/>
              </a:ext>
            </a:extLst>
          </p:cNvPr>
          <p:cNvPicPr>
            <a:picLocks noChangeAspect="1"/>
          </p:cNvPicPr>
          <p:nvPr userDrawn="1"/>
        </p:nvPicPr>
        <p:blipFill>
          <a:blip r:embed="rId4"/>
          <a:stretch>
            <a:fillRect/>
          </a:stretch>
        </p:blipFill>
        <p:spPr>
          <a:xfrm>
            <a:off x="130608" y="6076630"/>
            <a:ext cx="1557829" cy="573119"/>
          </a:xfrm>
          <a:prstGeom prst="rect">
            <a:avLst/>
          </a:prstGeom>
        </p:spPr>
      </p:pic>
    </p:spTree>
    <p:extLst>
      <p:ext uri="{BB962C8B-B14F-4D97-AF65-F5344CB8AC3E}">
        <p14:creationId xmlns:p14="http://schemas.microsoft.com/office/powerpoint/2010/main" val="2427956420"/>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563633"/>
          </a:xfrm>
        </p:spPr>
        <p:txBody>
          <a:bodyPr>
            <a:spAutoFit/>
          </a:bodyPr>
          <a:lstStyle>
            <a:lvl1pPr>
              <a:defRPr sz="3921">
                <a:solidFill>
                  <a:schemeClr val="bg2">
                    <a:lumMod val="25000"/>
                  </a:schemeClr>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485273040"/>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only dark">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67629" y="195177"/>
            <a:ext cx="11708471" cy="256749"/>
          </a:xfrm>
        </p:spPr>
        <p:txBody>
          <a:bodyPr>
            <a:noAutofit/>
          </a:bodyPr>
          <a:lstStyle>
            <a:lvl1pPr marL="0" indent="0" algn="ctr">
              <a:buFontTx/>
              <a:buNone/>
              <a:defRPr sz="12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a:buFontTx/>
              <a:buNone/>
              <a:defRPr sz="1200" b="0" i="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0" algn="ctr">
              <a:buFontTx/>
              <a:buNone/>
              <a:defRPr sz="1200" b="0" i="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indent="0" algn="ctr">
              <a:buFontTx/>
              <a:buNone/>
              <a:defRPr sz="1200" b="0" i="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indent="0" algn="ctr">
              <a:buFontTx/>
              <a:buNone/>
              <a:defRPr sz="1200" b="0" i="0">
                <a:solidFill>
                  <a:schemeClr val="tx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9660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6CC6-B6D4-4A0F-B151-F4E98823415E}"/>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697D8318-1DC4-4D8A-817A-3F41C54754CD}"/>
              </a:ext>
            </a:extLst>
          </p:cNvPr>
          <p:cNvSpPr>
            <a:spLocks noGrp="1"/>
          </p:cNvSpPr>
          <p:nvPr>
            <p:ph type="body" sz="quarter" idx="10"/>
          </p:nvPr>
        </p:nvSpPr>
        <p:spPr>
          <a:xfrm>
            <a:off x="269240" y="1408646"/>
            <a:ext cx="11655078" cy="1484704"/>
          </a:xfrm>
        </p:spPr>
        <p:txBody>
          <a:bodyPr>
            <a:spAutoFit/>
          </a:bodyPr>
          <a:lstStyle>
            <a:lvl1pPr>
              <a:defRPr sz="1568"/>
            </a:lvl1pPr>
            <a:lvl2pPr marL="449750" indent="-224097">
              <a:buSzPct val="75000"/>
              <a:buFont typeface="Segoe UI" panose="020B0502040204020203" pitchFamily="34" charset="0"/>
              <a:buChar char="―"/>
              <a:defRPr sz="1568"/>
            </a:lvl2pPr>
            <a:lvl3pPr marL="670734" indent="-220984">
              <a:tabLst>
                <a:tab pos="838806" algn="l"/>
              </a:tabLst>
              <a:defRPr sz="1568"/>
            </a:lvl3pPr>
            <a:lvl4pPr marL="896386" indent="-225653">
              <a:buFont typeface="Wingdings" panose="05000000000000000000" pitchFamily="2" charset="2"/>
              <a:buChar char="§"/>
              <a:defRPr sz="1568"/>
            </a:lvl4pPr>
            <a:lvl5pPr marL="1122040" indent="-225653">
              <a:buFont typeface="Courier New" panose="02070309020205020404" pitchFamily="49" charset="0"/>
              <a:buChar char="o"/>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695285"/>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39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184B38FD-A6B6-4EDA-8EE5-05AC25AADB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385479" y="2018771"/>
            <a:ext cx="3235022" cy="4267729"/>
          </a:xfrm>
          <a:custGeom>
            <a:avLst/>
            <a:gdLst/>
            <a:ahLst/>
            <a:cxnLst/>
            <a:rect l="l" t="t" r="r" b="b"/>
            <a:pathLst>
              <a:path w="3033303" h="4001616">
                <a:moveTo>
                  <a:pt x="1811052" y="904131"/>
                </a:moveTo>
                <a:cubicBezTo>
                  <a:pt x="1608274" y="1268760"/>
                  <a:pt x="1407821" y="1586880"/>
                  <a:pt x="1209693" y="1858491"/>
                </a:cubicBezTo>
                <a:cubicBezTo>
                  <a:pt x="1011566" y="2130102"/>
                  <a:pt x="825996" y="2371948"/>
                  <a:pt x="652983" y="2584028"/>
                </a:cubicBezTo>
                <a:lnTo>
                  <a:pt x="1811052" y="2584028"/>
                </a:lnTo>
                <a:close/>
                <a:moveTo>
                  <a:pt x="1785937" y="0"/>
                </a:moveTo>
                <a:lnTo>
                  <a:pt x="2438921" y="0"/>
                </a:lnTo>
                <a:lnTo>
                  <a:pt x="2438921" y="2584028"/>
                </a:lnTo>
                <a:lnTo>
                  <a:pt x="3033303" y="2584028"/>
                </a:lnTo>
                <a:lnTo>
                  <a:pt x="3033303" y="3122600"/>
                </a:lnTo>
                <a:lnTo>
                  <a:pt x="2438921" y="3122600"/>
                </a:lnTo>
                <a:lnTo>
                  <a:pt x="2438921" y="4001616"/>
                </a:lnTo>
                <a:lnTo>
                  <a:pt x="1811052" y="4001616"/>
                </a:lnTo>
                <a:lnTo>
                  <a:pt x="1811052" y="3122600"/>
                </a:lnTo>
                <a:lnTo>
                  <a:pt x="0" y="3122600"/>
                </a:lnTo>
                <a:lnTo>
                  <a:pt x="0" y="2578447"/>
                </a:lnTo>
                <a:cubicBezTo>
                  <a:pt x="163711" y="2394272"/>
                  <a:pt x="331607" y="2194750"/>
                  <a:pt x="503690" y="1979879"/>
                </a:cubicBezTo>
                <a:cubicBezTo>
                  <a:pt x="675772" y="1765009"/>
                  <a:pt x="841344" y="1545487"/>
                  <a:pt x="1000404" y="1321314"/>
                </a:cubicBezTo>
                <a:cubicBezTo>
                  <a:pt x="1159464" y="1097142"/>
                  <a:pt x="1306897" y="872505"/>
                  <a:pt x="1442702" y="647402"/>
                </a:cubicBezTo>
                <a:cubicBezTo>
                  <a:pt x="1578508" y="422300"/>
                  <a:pt x="1692920" y="206499"/>
                  <a:pt x="1785937" y="0"/>
                </a:cubicBezTo>
                <a:close/>
              </a:path>
            </a:pathLst>
          </a:custGeom>
        </p:spPr>
      </p:pic>
    </p:spTree>
    <p:extLst>
      <p:ext uri="{BB962C8B-B14F-4D97-AF65-F5344CB8AC3E}">
        <p14:creationId xmlns:p14="http://schemas.microsoft.com/office/powerpoint/2010/main" val="2620770818"/>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C334-F62E-44DD-ACB3-B4438CE3C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6B482-06FD-480B-A549-3CFCF949BC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E69DB-5EBB-41A5-8471-62AFE09E42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7539DD-E073-428C-95CA-21A31721F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38DA9-705B-4606-8220-506D870D0E0B}"/>
              </a:ext>
            </a:extLst>
          </p:cNvPr>
          <p:cNvSpPr>
            <a:spLocks noGrp="1"/>
          </p:cNvSpPr>
          <p:nvPr>
            <p:ph type="sldNum" sz="quarter" idx="12"/>
          </p:nvPr>
        </p:nvSpPr>
        <p:spPr/>
        <p:txBody>
          <a:bodyPr/>
          <a:lstStyle/>
          <a:p>
            <a:fld id="{068B6461-F39B-4E31-AFCC-CFDF5446B9ED}" type="slidenum">
              <a:rPr lang="en-US" smtClean="0"/>
              <a:t>‹#›</a:t>
            </a:fld>
            <a:endParaRPr lang="en-US"/>
          </a:p>
        </p:txBody>
      </p:sp>
    </p:spTree>
    <p:extLst>
      <p:ext uri="{BB962C8B-B14F-4D97-AF65-F5344CB8AC3E}">
        <p14:creationId xmlns:p14="http://schemas.microsoft.com/office/powerpoint/2010/main" val="19140354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95727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2206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BD0CECEE-6379-4C70-9283-AA40D82338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43480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erial photo of an office building lobby.">
            <a:extLst>
              <a:ext uri="{FF2B5EF4-FFF2-40B4-BE49-F238E27FC236}">
                <a16:creationId xmlns:a16="http://schemas.microsoft.com/office/drawing/2014/main" id="{E4EC594C-8F1D-403A-BD67-16F41EF061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96247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862659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Two people looking at a computer screen&#10;">
            <a:extLst>
              <a:ext uri="{FF2B5EF4-FFF2-40B4-BE49-F238E27FC236}">
                <a16:creationId xmlns:a16="http://schemas.microsoft.com/office/drawing/2014/main" id="{67AE355B-EFD6-4F9B-9647-C3AD81D2CB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5043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a:extLst>
              <a:ext uri="{FF2B5EF4-FFF2-40B4-BE49-F238E27FC236}">
                <a16:creationId xmlns:a16="http://schemas.microsoft.com/office/drawing/2014/main" id="{D9A5DB06-CA2E-42DD-BF08-BFDF9AEDDEFC}"/>
              </a:ext>
            </a:extLst>
          </p:cNvPr>
          <p:cNvPicPr>
            <a:picLocks noChangeAspect="1"/>
          </p:cNvPicPr>
          <p:nvPr userDrawn="1"/>
        </p:nvPicPr>
        <p:blipFill rotWithShape="1">
          <a:blip r:embed="rId3"/>
          <a:srcRect l="33215" t="-1524" r="3596" b="1524"/>
          <a:stretch/>
        </p:blipFill>
        <p:spPr bwMode="ltGray">
          <a:xfrm>
            <a:off x="5466521" y="-118417"/>
            <a:ext cx="6725479" cy="6976417"/>
          </a:xfrm>
          <a:prstGeom prst="rect">
            <a:avLst/>
          </a:prstGeom>
        </p:spPr>
      </p:pic>
    </p:spTree>
    <p:extLst>
      <p:ext uri="{BB962C8B-B14F-4D97-AF65-F5344CB8AC3E}">
        <p14:creationId xmlns:p14="http://schemas.microsoft.com/office/powerpoint/2010/main" val="171725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Datacenter with man walking down the aisle">
            <a:extLst>
              <a:ext uri="{FF2B5EF4-FFF2-40B4-BE49-F238E27FC236}">
                <a16:creationId xmlns:a16="http://schemas.microsoft.com/office/drawing/2014/main" id="{7363045C-53D3-46A4-A40D-1AB2A5D42C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56722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Picture 5" descr="A group of people wearing masks and maintaining a safe distance in a professional building.&#10;">
            <a:extLst>
              <a:ext uri="{FF2B5EF4-FFF2-40B4-BE49-F238E27FC236}">
                <a16:creationId xmlns:a16="http://schemas.microsoft.com/office/drawing/2014/main" id="{17248A80-2E58-49E8-9230-E05FE2C793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23842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FFA34DBA-8831-4682-B61F-43524423B3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9150716" y="2018771"/>
            <a:ext cx="2469785" cy="4257243"/>
          </a:xfrm>
          <a:custGeom>
            <a:avLst/>
            <a:gdLst/>
            <a:ahLst/>
            <a:cxnLst/>
            <a:rect l="l" t="t" r="r" b="b"/>
            <a:pathLst>
              <a:path w="2363577" h="4074170">
                <a:moveTo>
                  <a:pt x="212080" y="0"/>
                </a:moveTo>
                <a:lnTo>
                  <a:pt x="2182192" y="0"/>
                </a:lnTo>
                <a:lnTo>
                  <a:pt x="2182192" y="552525"/>
                </a:lnTo>
                <a:lnTo>
                  <a:pt x="750652" y="552525"/>
                </a:lnTo>
                <a:lnTo>
                  <a:pt x="683679" y="1554324"/>
                </a:lnTo>
                <a:cubicBezTo>
                  <a:pt x="812043" y="1546882"/>
                  <a:pt x="928316" y="1543161"/>
                  <a:pt x="1032495" y="1543161"/>
                </a:cubicBezTo>
                <a:cubicBezTo>
                  <a:pt x="1456655" y="1543161"/>
                  <a:pt x="1784542" y="1651992"/>
                  <a:pt x="2016156" y="1869653"/>
                </a:cubicBezTo>
                <a:cubicBezTo>
                  <a:pt x="2247770" y="2087314"/>
                  <a:pt x="2363577" y="2384971"/>
                  <a:pt x="2363577" y="2762622"/>
                </a:cubicBezTo>
                <a:cubicBezTo>
                  <a:pt x="2363577" y="3158877"/>
                  <a:pt x="2231027" y="3476532"/>
                  <a:pt x="1965926" y="3715587"/>
                </a:cubicBezTo>
                <a:cubicBezTo>
                  <a:pt x="1700826" y="3954642"/>
                  <a:pt x="1336663" y="4074170"/>
                  <a:pt x="873435" y="4074170"/>
                </a:cubicBezTo>
                <a:cubicBezTo>
                  <a:pt x="482761" y="4074170"/>
                  <a:pt x="191616" y="4019289"/>
                  <a:pt x="0" y="3909529"/>
                </a:cubicBezTo>
                <a:lnTo>
                  <a:pt x="0" y="3287241"/>
                </a:lnTo>
                <a:cubicBezTo>
                  <a:pt x="262310" y="3463975"/>
                  <a:pt x="528340" y="3552341"/>
                  <a:pt x="798091" y="3552341"/>
                </a:cubicBezTo>
                <a:cubicBezTo>
                  <a:pt x="1069702" y="3552341"/>
                  <a:pt x="1288293" y="3483043"/>
                  <a:pt x="1453865" y="3344447"/>
                </a:cubicBezTo>
                <a:cubicBezTo>
                  <a:pt x="1619436" y="3205851"/>
                  <a:pt x="1702222" y="3021211"/>
                  <a:pt x="1702222" y="2790527"/>
                </a:cubicBezTo>
                <a:cubicBezTo>
                  <a:pt x="1702222" y="2563564"/>
                  <a:pt x="1618041" y="2386831"/>
                  <a:pt x="1449679" y="2260327"/>
                </a:cubicBezTo>
                <a:cubicBezTo>
                  <a:pt x="1281317" y="2133823"/>
                  <a:pt x="1039937" y="2070571"/>
                  <a:pt x="725537" y="2070571"/>
                </a:cubicBezTo>
                <a:cubicBezTo>
                  <a:pt x="617637" y="2070571"/>
                  <a:pt x="399046" y="2081733"/>
                  <a:pt x="69763" y="2104057"/>
                </a:cubicBezTo>
                <a:close/>
              </a:path>
            </a:pathLst>
          </a:custGeom>
        </p:spPr>
      </p:pic>
    </p:spTree>
    <p:extLst>
      <p:ext uri="{BB962C8B-B14F-4D97-AF65-F5344CB8AC3E}">
        <p14:creationId xmlns:p14="http://schemas.microsoft.com/office/powerpoint/2010/main" val="1508109210"/>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group of people wearing masks and maintaining a safe distance in a professional building.&#10;">
            <a:extLst>
              <a:ext uri="{FF2B5EF4-FFF2-40B4-BE49-F238E27FC236}">
                <a16:creationId xmlns:a16="http://schemas.microsoft.com/office/drawing/2014/main" id="{649BB261-65DE-4F53-B8F8-DCF2647A32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80037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979747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person sitting at a table with a computer in front of a window&#10;">
            <a:extLst>
              <a:ext uri="{FF2B5EF4-FFF2-40B4-BE49-F238E27FC236}">
                <a16:creationId xmlns:a16="http://schemas.microsoft.com/office/drawing/2014/main" id="{8E02C7C9-5ACE-4046-8576-3941E415FD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8332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850ED6A-DB92-4C7A-94EE-B879BEC0DE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569462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09F1E86-46AC-4579-ABA5-73E3B4CAE6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5746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person sitting in front of a computer with Teams screen.&#10;">
            <a:extLst>
              <a:ext uri="{FF2B5EF4-FFF2-40B4-BE49-F238E27FC236}">
                <a16:creationId xmlns:a16="http://schemas.microsoft.com/office/drawing/2014/main" id="{DEF4BC1C-CD11-499D-885F-8149F24F32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531798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9" name="Picture 8" descr="A person sitting in front of a computer with Teams screen.&#10;">
            <a:extLst>
              <a:ext uri="{FF2B5EF4-FFF2-40B4-BE49-F238E27FC236}">
                <a16:creationId xmlns:a16="http://schemas.microsoft.com/office/drawing/2014/main" id="{369E485D-C017-4A9F-81AE-E784F9BCE5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11898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A wind turbine farm.">
            <a:extLst>
              <a:ext uri="{FF2B5EF4-FFF2-40B4-BE49-F238E27FC236}">
                <a16:creationId xmlns:a16="http://schemas.microsoft.com/office/drawing/2014/main" id="{F0B1500B-EDA6-44EE-AF52-9962FE1DD9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56454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wind turbine farm.">
            <a:extLst>
              <a:ext uri="{FF2B5EF4-FFF2-40B4-BE49-F238E27FC236}">
                <a16:creationId xmlns:a16="http://schemas.microsoft.com/office/drawing/2014/main" id="{70DA8B1C-E4AF-4CA8-BF31-E791527952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819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earing HoloLens working on an engine.">
            <a:extLst>
              <a:ext uri="{FF2B5EF4-FFF2-40B4-BE49-F238E27FC236}">
                <a16:creationId xmlns:a16="http://schemas.microsoft.com/office/drawing/2014/main" id="{BC372F5E-C876-4BD8-B197-2E434E224B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769324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93E5ACA8-6E7E-482C-9EB4-CB73C444FE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849210" y="2018771"/>
            <a:ext cx="2771290" cy="4267729"/>
          </a:xfrm>
          <a:custGeom>
            <a:avLst/>
            <a:gdLst/>
            <a:ahLst/>
            <a:cxnLst/>
            <a:rect l="l" t="t" r="r" b="b"/>
            <a:pathLst>
              <a:path w="2687278" h="4138352">
                <a:moveTo>
                  <a:pt x="1372939" y="2062200"/>
                </a:moveTo>
                <a:cubicBezTo>
                  <a:pt x="1261318" y="2062200"/>
                  <a:pt x="1163185" y="2082199"/>
                  <a:pt x="1078539" y="2122196"/>
                </a:cubicBezTo>
                <a:cubicBezTo>
                  <a:pt x="993893" y="2162194"/>
                  <a:pt x="922734" y="2214749"/>
                  <a:pt x="865064" y="2279861"/>
                </a:cubicBezTo>
                <a:cubicBezTo>
                  <a:pt x="807393" y="2344973"/>
                  <a:pt x="764139" y="2419387"/>
                  <a:pt x="735304" y="2503103"/>
                </a:cubicBezTo>
                <a:cubicBezTo>
                  <a:pt x="706469" y="2586819"/>
                  <a:pt x="692051" y="2672395"/>
                  <a:pt x="692051" y="2759832"/>
                </a:cubicBezTo>
                <a:cubicBezTo>
                  <a:pt x="692051" y="2854710"/>
                  <a:pt x="705538" y="2951913"/>
                  <a:pt x="732513" y="3051442"/>
                </a:cubicBezTo>
                <a:cubicBezTo>
                  <a:pt x="759488" y="3150971"/>
                  <a:pt x="800881" y="3241663"/>
                  <a:pt x="856692" y="3323518"/>
                </a:cubicBezTo>
                <a:cubicBezTo>
                  <a:pt x="912502" y="3405374"/>
                  <a:pt x="983661" y="3472812"/>
                  <a:pt x="1070167" y="3525832"/>
                </a:cubicBezTo>
                <a:cubicBezTo>
                  <a:pt x="1156674" y="3578852"/>
                  <a:pt x="1259458" y="3605362"/>
                  <a:pt x="1378521" y="3605362"/>
                </a:cubicBezTo>
                <a:cubicBezTo>
                  <a:pt x="1484561" y="3605362"/>
                  <a:pt x="1578508" y="3585828"/>
                  <a:pt x="1660364" y="3546761"/>
                </a:cubicBezTo>
                <a:cubicBezTo>
                  <a:pt x="1742219" y="3507693"/>
                  <a:pt x="1810587" y="3453743"/>
                  <a:pt x="1865468" y="3384910"/>
                </a:cubicBezTo>
                <a:cubicBezTo>
                  <a:pt x="1920348" y="3316077"/>
                  <a:pt x="1962206" y="3234687"/>
                  <a:pt x="1991041" y="3140739"/>
                </a:cubicBezTo>
                <a:cubicBezTo>
                  <a:pt x="2019877" y="3046791"/>
                  <a:pt x="2034294" y="2944937"/>
                  <a:pt x="2034294" y="2835176"/>
                </a:cubicBezTo>
                <a:cubicBezTo>
                  <a:pt x="2034294" y="2719834"/>
                  <a:pt x="2020807" y="2614724"/>
                  <a:pt x="1993832" y="2519846"/>
                </a:cubicBezTo>
                <a:cubicBezTo>
                  <a:pt x="1966857" y="2424968"/>
                  <a:pt x="1925929" y="2343578"/>
                  <a:pt x="1871049" y="2275675"/>
                </a:cubicBezTo>
                <a:cubicBezTo>
                  <a:pt x="1816168" y="2207772"/>
                  <a:pt x="1747335" y="2155217"/>
                  <a:pt x="1664550" y="2118010"/>
                </a:cubicBezTo>
                <a:cubicBezTo>
                  <a:pt x="1581764" y="2080803"/>
                  <a:pt x="1484561" y="2062200"/>
                  <a:pt x="1372939" y="2062200"/>
                </a:cubicBezTo>
                <a:close/>
                <a:moveTo>
                  <a:pt x="1716174" y="0"/>
                </a:moveTo>
                <a:cubicBezTo>
                  <a:pt x="1866863" y="0"/>
                  <a:pt x="2004064" y="10232"/>
                  <a:pt x="2127777" y="30696"/>
                </a:cubicBezTo>
                <a:cubicBezTo>
                  <a:pt x="2251490" y="51160"/>
                  <a:pt x="2350554" y="79065"/>
                  <a:pt x="2424968" y="114412"/>
                </a:cubicBezTo>
                <a:lnTo>
                  <a:pt x="2424968" y="697632"/>
                </a:lnTo>
                <a:cubicBezTo>
                  <a:pt x="2330090" y="649263"/>
                  <a:pt x="2228701" y="608335"/>
                  <a:pt x="2120801" y="574849"/>
                </a:cubicBezTo>
                <a:cubicBezTo>
                  <a:pt x="2012900" y="541363"/>
                  <a:pt x="1889187" y="524620"/>
                  <a:pt x="1749661" y="524620"/>
                </a:cubicBezTo>
                <a:cubicBezTo>
                  <a:pt x="1593391" y="524620"/>
                  <a:pt x="1449214" y="556245"/>
                  <a:pt x="1317129" y="619497"/>
                </a:cubicBezTo>
                <a:cubicBezTo>
                  <a:pt x="1185044" y="682749"/>
                  <a:pt x="1071097" y="775302"/>
                  <a:pt x="975289" y="897155"/>
                </a:cubicBezTo>
                <a:cubicBezTo>
                  <a:pt x="879481" y="1019008"/>
                  <a:pt x="804137" y="1169696"/>
                  <a:pt x="749257" y="1349220"/>
                </a:cubicBezTo>
                <a:cubicBezTo>
                  <a:pt x="694376" y="1528744"/>
                  <a:pt x="666006" y="1735708"/>
                  <a:pt x="664146" y="1970112"/>
                </a:cubicBezTo>
                <a:lnTo>
                  <a:pt x="680889" y="1970112"/>
                </a:lnTo>
                <a:cubicBezTo>
                  <a:pt x="766465" y="1838027"/>
                  <a:pt x="882272" y="1733848"/>
                  <a:pt x="1028309" y="1657574"/>
                </a:cubicBezTo>
                <a:cubicBezTo>
                  <a:pt x="1174347" y="1581299"/>
                  <a:pt x="1345964" y="1543162"/>
                  <a:pt x="1543162" y="1543162"/>
                </a:cubicBezTo>
                <a:cubicBezTo>
                  <a:pt x="1718035" y="1543162"/>
                  <a:pt x="1875699" y="1571532"/>
                  <a:pt x="2016156" y="1628273"/>
                </a:cubicBezTo>
                <a:cubicBezTo>
                  <a:pt x="2156613" y="1685014"/>
                  <a:pt x="2276605" y="1766869"/>
                  <a:pt x="2376134" y="1873840"/>
                </a:cubicBezTo>
                <a:cubicBezTo>
                  <a:pt x="2475663" y="1980809"/>
                  <a:pt x="2552402" y="2111034"/>
                  <a:pt x="2606353" y="2264513"/>
                </a:cubicBezTo>
                <a:cubicBezTo>
                  <a:pt x="2660303" y="2417992"/>
                  <a:pt x="2687278" y="2590540"/>
                  <a:pt x="2687278" y="2782156"/>
                </a:cubicBezTo>
                <a:cubicBezTo>
                  <a:pt x="2687278" y="2983074"/>
                  <a:pt x="2654257" y="3166319"/>
                  <a:pt x="2588214" y="3331890"/>
                </a:cubicBezTo>
                <a:cubicBezTo>
                  <a:pt x="2522172" y="3497461"/>
                  <a:pt x="2430549" y="3640243"/>
                  <a:pt x="2313347" y="3760236"/>
                </a:cubicBezTo>
                <a:cubicBezTo>
                  <a:pt x="2196145" y="3880229"/>
                  <a:pt x="2057084" y="3973246"/>
                  <a:pt x="1896163" y="4039289"/>
                </a:cubicBezTo>
                <a:cubicBezTo>
                  <a:pt x="1735243" y="4105331"/>
                  <a:pt x="1560835" y="4138352"/>
                  <a:pt x="1372939" y="4138352"/>
                </a:cubicBezTo>
                <a:cubicBezTo>
                  <a:pt x="1172022" y="4138352"/>
                  <a:pt x="987382" y="4099285"/>
                  <a:pt x="819020" y="4021150"/>
                </a:cubicBezTo>
                <a:cubicBezTo>
                  <a:pt x="650659" y="3943015"/>
                  <a:pt x="505551" y="3826743"/>
                  <a:pt x="383698" y="3672334"/>
                </a:cubicBezTo>
                <a:cubicBezTo>
                  <a:pt x="261845" y="3517925"/>
                  <a:pt x="167432" y="3325844"/>
                  <a:pt x="100459" y="3096090"/>
                </a:cubicBezTo>
                <a:cubicBezTo>
                  <a:pt x="33487" y="2866337"/>
                  <a:pt x="0" y="2599841"/>
                  <a:pt x="0" y="2296604"/>
                </a:cubicBezTo>
                <a:cubicBezTo>
                  <a:pt x="0" y="1926394"/>
                  <a:pt x="44183" y="1598042"/>
                  <a:pt x="132550" y="1311548"/>
                </a:cubicBezTo>
                <a:cubicBezTo>
                  <a:pt x="220917" y="1025054"/>
                  <a:pt x="342305" y="785069"/>
                  <a:pt x="496714" y="591592"/>
                </a:cubicBezTo>
                <a:cubicBezTo>
                  <a:pt x="651123" y="398116"/>
                  <a:pt x="832507" y="251148"/>
                  <a:pt x="1040867" y="150689"/>
                </a:cubicBezTo>
                <a:cubicBezTo>
                  <a:pt x="1249226" y="50230"/>
                  <a:pt x="1474329" y="0"/>
                  <a:pt x="1716174" y="0"/>
                </a:cubicBezTo>
                <a:close/>
              </a:path>
            </a:pathLst>
          </a:custGeom>
        </p:spPr>
      </p:pic>
    </p:spTree>
    <p:extLst>
      <p:ext uri="{BB962C8B-B14F-4D97-AF65-F5344CB8AC3E}">
        <p14:creationId xmlns:p14="http://schemas.microsoft.com/office/powerpoint/2010/main" val="790055429"/>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0226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Manufacturing factory floor&#10;">
            <a:extLst>
              <a:ext uri="{FF2B5EF4-FFF2-40B4-BE49-F238E27FC236}">
                <a16:creationId xmlns:a16="http://schemas.microsoft.com/office/drawing/2014/main" id="{C52474CA-14F8-447F-8510-9655A1FB47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540172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6" name="Picture 5" descr="Manufacturing factory floor&#10;">
            <a:extLst>
              <a:ext uri="{FF2B5EF4-FFF2-40B4-BE49-F238E27FC236}">
                <a16:creationId xmlns:a16="http://schemas.microsoft.com/office/drawing/2014/main" id="{72229B92-1061-467C-BBD4-04315CCF248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86420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Picture 5" descr="A person using a computer and wearing a mask.&#10;&#10;">
            <a:extLst>
              <a:ext uri="{FF2B5EF4-FFF2-40B4-BE49-F238E27FC236}">
                <a16:creationId xmlns:a16="http://schemas.microsoft.com/office/drawing/2014/main" id="{3109D5BE-75B0-4E15-ADD2-856974AF53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116794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person using a computer and wearing a mask.&#10;&#10;">
            <a:extLst>
              <a:ext uri="{FF2B5EF4-FFF2-40B4-BE49-F238E27FC236}">
                <a16:creationId xmlns:a16="http://schemas.microsoft.com/office/drawing/2014/main" id="{424B57D9-0EA9-433A-8C9F-A17ECA59B4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0797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A developer sitting at a desk with a computer&#10;">
            <a:extLst>
              <a:ext uri="{FF2B5EF4-FFF2-40B4-BE49-F238E27FC236}">
                <a16:creationId xmlns:a16="http://schemas.microsoft.com/office/drawing/2014/main" id="{6175A18B-905D-4056-B614-2BFA55FC41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860683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Picture 3" descr="A developer sitting at a desk with a computer&#10;">
            <a:extLst>
              <a:ext uri="{FF2B5EF4-FFF2-40B4-BE49-F238E27FC236}">
                <a16:creationId xmlns:a16="http://schemas.microsoft.com/office/drawing/2014/main" id="{3E93AB52-8A13-4D82-B7E6-29564B5928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085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person holding a tablet computer in an office building.&#10;">
            <a:extLst>
              <a:ext uri="{FF2B5EF4-FFF2-40B4-BE49-F238E27FC236}">
                <a16:creationId xmlns:a16="http://schemas.microsoft.com/office/drawing/2014/main" id="{D7852733-E3B5-4796-B95A-BB483403D9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373797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6" name="Picture 5" descr="A person holding a tablet computer in an office building.&#10;">
            <a:extLst>
              <a:ext uri="{FF2B5EF4-FFF2-40B4-BE49-F238E27FC236}">
                <a16:creationId xmlns:a16="http://schemas.microsoft.com/office/drawing/2014/main" id="{1626BE3D-2164-45CB-B2DD-5B09710F2A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75435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8" name="Picture 7" descr="Two people meeting in a conference room with masks.">
            <a:extLst>
              <a:ext uri="{FF2B5EF4-FFF2-40B4-BE49-F238E27FC236}">
                <a16:creationId xmlns:a16="http://schemas.microsoft.com/office/drawing/2014/main" id="{91AEBA32-8F63-4E43-B52B-77647C7CAAE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256991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052CC84-9E88-4ED4-8B42-F3DB5CB8B0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768775" y="2018771"/>
            <a:ext cx="2851726" cy="4268659"/>
          </a:xfrm>
          <a:custGeom>
            <a:avLst/>
            <a:gdLst/>
            <a:ahLst/>
            <a:cxnLst/>
            <a:rect l="l" t="t" r="r" b="b"/>
            <a:pathLst>
              <a:path w="2673325" h="4001616">
                <a:moveTo>
                  <a:pt x="0" y="0"/>
                </a:moveTo>
                <a:lnTo>
                  <a:pt x="2673325" y="0"/>
                </a:lnTo>
                <a:lnTo>
                  <a:pt x="2673325" y="323701"/>
                </a:lnTo>
                <a:cubicBezTo>
                  <a:pt x="2505894" y="630659"/>
                  <a:pt x="2347764" y="934362"/>
                  <a:pt x="2198936" y="1234808"/>
                </a:cubicBezTo>
                <a:cubicBezTo>
                  <a:pt x="2050108" y="1535255"/>
                  <a:pt x="1915232" y="1837097"/>
                  <a:pt x="1794309" y="2140334"/>
                </a:cubicBezTo>
                <a:cubicBezTo>
                  <a:pt x="1673386" y="2443572"/>
                  <a:pt x="1568277" y="2749134"/>
                  <a:pt x="1478980" y="3057023"/>
                </a:cubicBezTo>
                <a:cubicBezTo>
                  <a:pt x="1389683" y="3364911"/>
                  <a:pt x="1320850" y="3679775"/>
                  <a:pt x="1272481" y="4001616"/>
                </a:cubicBezTo>
                <a:lnTo>
                  <a:pt x="594383" y="4001616"/>
                </a:lnTo>
                <a:cubicBezTo>
                  <a:pt x="639031" y="3715122"/>
                  <a:pt x="702748" y="3429093"/>
                  <a:pt x="785534" y="3143529"/>
                </a:cubicBezTo>
                <a:cubicBezTo>
                  <a:pt x="868319" y="2857965"/>
                  <a:pt x="965523" y="2572401"/>
                  <a:pt x="1077144" y="2286837"/>
                </a:cubicBezTo>
                <a:cubicBezTo>
                  <a:pt x="1188765" y="2001273"/>
                  <a:pt x="1313873" y="1714314"/>
                  <a:pt x="1452470" y="1425959"/>
                </a:cubicBezTo>
                <a:cubicBezTo>
                  <a:pt x="1591066" y="1137605"/>
                  <a:pt x="1738499" y="846460"/>
                  <a:pt x="1894768" y="552524"/>
                </a:cubicBezTo>
                <a:lnTo>
                  <a:pt x="0" y="552524"/>
                </a:lnTo>
                <a:close/>
              </a:path>
            </a:pathLst>
          </a:custGeom>
        </p:spPr>
      </p:pic>
    </p:spTree>
    <p:extLst>
      <p:ext uri="{BB962C8B-B14F-4D97-AF65-F5344CB8AC3E}">
        <p14:creationId xmlns:p14="http://schemas.microsoft.com/office/powerpoint/2010/main" val="3466575299"/>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4" name="Picture 3" descr="Two people meeting in a conference room with masks.">
            <a:extLst>
              <a:ext uri="{FF2B5EF4-FFF2-40B4-BE49-F238E27FC236}">
                <a16:creationId xmlns:a16="http://schemas.microsoft.com/office/drawing/2014/main" id="{2AF824F0-A593-43FD-8AF6-E775620142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2029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71036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2829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8172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482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89047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4701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2804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685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41817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B814BA9-81FE-44A1-BDF9-78A9057100A8}"/>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34858034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2" name="Picture 1" descr="A picture containing connector&#10;&#10;Description automatically generated">
            <a:extLst>
              <a:ext uri="{FF2B5EF4-FFF2-40B4-BE49-F238E27FC236}">
                <a16:creationId xmlns:a16="http://schemas.microsoft.com/office/drawing/2014/main" id="{29A92D13-C8D0-424A-9E52-567EC6AEAA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865640" y="2018771"/>
            <a:ext cx="2754861" cy="4267729"/>
          </a:xfrm>
          <a:custGeom>
            <a:avLst/>
            <a:gdLst/>
            <a:ahLst/>
            <a:cxnLst/>
            <a:rect l="l" t="t" r="r" b="b"/>
            <a:pathLst>
              <a:path w="2667744" h="4132771">
                <a:moveTo>
                  <a:pt x="1333872" y="2154287"/>
                </a:moveTo>
                <a:cubicBezTo>
                  <a:pt x="1233413" y="2154287"/>
                  <a:pt x="1139931" y="2172426"/>
                  <a:pt x="1053424" y="2208703"/>
                </a:cubicBezTo>
                <a:cubicBezTo>
                  <a:pt x="966918" y="2244979"/>
                  <a:pt x="892504" y="2296139"/>
                  <a:pt x="830182" y="2362182"/>
                </a:cubicBezTo>
                <a:cubicBezTo>
                  <a:pt x="767860" y="2428224"/>
                  <a:pt x="719026" y="2506824"/>
                  <a:pt x="683679" y="2597981"/>
                </a:cubicBezTo>
                <a:cubicBezTo>
                  <a:pt x="648333" y="2689138"/>
                  <a:pt x="630659" y="2788667"/>
                  <a:pt x="630659" y="2896568"/>
                </a:cubicBezTo>
                <a:cubicBezTo>
                  <a:pt x="630659" y="3010049"/>
                  <a:pt x="647403" y="3112368"/>
                  <a:pt x="680889" y="3203526"/>
                </a:cubicBezTo>
                <a:cubicBezTo>
                  <a:pt x="714375" y="3294683"/>
                  <a:pt x="761814" y="3371887"/>
                  <a:pt x="823206" y="3435139"/>
                </a:cubicBezTo>
                <a:cubicBezTo>
                  <a:pt x="884597" y="3498391"/>
                  <a:pt x="958546" y="3546761"/>
                  <a:pt x="1045053" y="3580247"/>
                </a:cubicBezTo>
                <a:cubicBezTo>
                  <a:pt x="1131559" y="3613733"/>
                  <a:pt x="1227832" y="3630476"/>
                  <a:pt x="1333872" y="3630476"/>
                </a:cubicBezTo>
                <a:cubicBezTo>
                  <a:pt x="1436192" y="3630476"/>
                  <a:pt x="1530139" y="3613268"/>
                  <a:pt x="1615716" y="3578852"/>
                </a:cubicBezTo>
                <a:cubicBezTo>
                  <a:pt x="1701292" y="3544435"/>
                  <a:pt x="1775241" y="3495136"/>
                  <a:pt x="1837562" y="3430954"/>
                </a:cubicBezTo>
                <a:cubicBezTo>
                  <a:pt x="1899884" y="3366772"/>
                  <a:pt x="1948718" y="3289567"/>
                  <a:pt x="1984065" y="3199340"/>
                </a:cubicBezTo>
                <a:cubicBezTo>
                  <a:pt x="2019412" y="3109113"/>
                  <a:pt x="2037085" y="3008189"/>
                  <a:pt x="2037085" y="2896568"/>
                </a:cubicBezTo>
                <a:cubicBezTo>
                  <a:pt x="2037085" y="2794248"/>
                  <a:pt x="2020342" y="2697975"/>
                  <a:pt x="1986856" y="2607748"/>
                </a:cubicBezTo>
                <a:cubicBezTo>
                  <a:pt x="1953369" y="2517521"/>
                  <a:pt x="1905930" y="2438921"/>
                  <a:pt x="1844539" y="2371948"/>
                </a:cubicBezTo>
                <a:cubicBezTo>
                  <a:pt x="1783147" y="2304976"/>
                  <a:pt x="1709198" y="2251956"/>
                  <a:pt x="1622692" y="2212888"/>
                </a:cubicBezTo>
                <a:cubicBezTo>
                  <a:pt x="1536186" y="2173821"/>
                  <a:pt x="1439912" y="2154287"/>
                  <a:pt x="1333872" y="2154287"/>
                </a:cubicBezTo>
                <a:close/>
                <a:moveTo>
                  <a:pt x="1328291" y="499505"/>
                </a:moveTo>
                <a:cubicBezTo>
                  <a:pt x="1244575" y="499505"/>
                  <a:pt x="1168301" y="514853"/>
                  <a:pt x="1099468" y="545548"/>
                </a:cubicBezTo>
                <a:cubicBezTo>
                  <a:pt x="1030635" y="576244"/>
                  <a:pt x="971569" y="618567"/>
                  <a:pt x="922270" y="672517"/>
                </a:cubicBezTo>
                <a:cubicBezTo>
                  <a:pt x="872970" y="726468"/>
                  <a:pt x="834833" y="789254"/>
                  <a:pt x="807858" y="860878"/>
                </a:cubicBezTo>
                <a:cubicBezTo>
                  <a:pt x="780883" y="932501"/>
                  <a:pt x="767395" y="1008311"/>
                  <a:pt x="767395" y="1088306"/>
                </a:cubicBezTo>
                <a:cubicBezTo>
                  <a:pt x="767395" y="1172022"/>
                  <a:pt x="782278" y="1249691"/>
                  <a:pt x="812044" y="1321315"/>
                </a:cubicBezTo>
                <a:cubicBezTo>
                  <a:pt x="841809" y="1392938"/>
                  <a:pt x="881807" y="1455260"/>
                  <a:pt x="932036" y="1508280"/>
                </a:cubicBezTo>
                <a:cubicBezTo>
                  <a:pt x="982266" y="1561300"/>
                  <a:pt x="1041332" y="1602693"/>
                  <a:pt x="1109235" y="1632459"/>
                </a:cubicBezTo>
                <a:cubicBezTo>
                  <a:pt x="1177138" y="1662225"/>
                  <a:pt x="1250156" y="1677107"/>
                  <a:pt x="1328291" y="1677107"/>
                </a:cubicBezTo>
                <a:cubicBezTo>
                  <a:pt x="1406426" y="1677107"/>
                  <a:pt x="1479445" y="1661759"/>
                  <a:pt x="1547348" y="1631063"/>
                </a:cubicBezTo>
                <a:cubicBezTo>
                  <a:pt x="1615250" y="1600368"/>
                  <a:pt x="1674782" y="1558510"/>
                  <a:pt x="1725941" y="1505490"/>
                </a:cubicBezTo>
                <a:cubicBezTo>
                  <a:pt x="1777101" y="1452470"/>
                  <a:pt x="1817564" y="1390148"/>
                  <a:pt x="1847329" y="1318524"/>
                </a:cubicBezTo>
                <a:cubicBezTo>
                  <a:pt x="1877095" y="1246901"/>
                  <a:pt x="1891978" y="1170161"/>
                  <a:pt x="1891978" y="1088306"/>
                </a:cubicBezTo>
                <a:cubicBezTo>
                  <a:pt x="1891978" y="1004590"/>
                  <a:pt x="1877560" y="926455"/>
                  <a:pt x="1848725" y="853902"/>
                </a:cubicBezTo>
                <a:cubicBezTo>
                  <a:pt x="1819889" y="781348"/>
                  <a:pt x="1780357" y="719026"/>
                  <a:pt x="1730127" y="666937"/>
                </a:cubicBezTo>
                <a:cubicBezTo>
                  <a:pt x="1679898" y="614846"/>
                  <a:pt x="1620366" y="573919"/>
                  <a:pt x="1551533" y="544153"/>
                </a:cubicBezTo>
                <a:cubicBezTo>
                  <a:pt x="1482700" y="514388"/>
                  <a:pt x="1408286" y="499505"/>
                  <a:pt x="1328291" y="499505"/>
                </a:cubicBezTo>
                <a:close/>
                <a:moveTo>
                  <a:pt x="1325501" y="0"/>
                </a:moveTo>
                <a:cubicBezTo>
                  <a:pt x="1498513" y="0"/>
                  <a:pt x="1658039" y="26045"/>
                  <a:pt x="1804076" y="78135"/>
                </a:cubicBezTo>
                <a:cubicBezTo>
                  <a:pt x="1950114" y="130225"/>
                  <a:pt x="2076618" y="201848"/>
                  <a:pt x="2183588" y="293006"/>
                </a:cubicBezTo>
                <a:cubicBezTo>
                  <a:pt x="2290558" y="384163"/>
                  <a:pt x="2373809" y="492063"/>
                  <a:pt x="2433340" y="616707"/>
                </a:cubicBezTo>
                <a:cubicBezTo>
                  <a:pt x="2492871" y="741350"/>
                  <a:pt x="2522637" y="876226"/>
                  <a:pt x="2522637" y="1021333"/>
                </a:cubicBezTo>
                <a:cubicBezTo>
                  <a:pt x="2522637" y="1205508"/>
                  <a:pt x="2471477" y="1373405"/>
                  <a:pt x="2369158" y="1525023"/>
                </a:cubicBezTo>
                <a:cubicBezTo>
                  <a:pt x="2266839" y="1676642"/>
                  <a:pt x="2131033" y="1800821"/>
                  <a:pt x="1961741" y="1897559"/>
                </a:cubicBezTo>
                <a:cubicBezTo>
                  <a:pt x="2077083" y="1942207"/>
                  <a:pt x="2178937" y="2000343"/>
                  <a:pt x="2267304" y="2071967"/>
                </a:cubicBezTo>
                <a:cubicBezTo>
                  <a:pt x="2355670" y="2143590"/>
                  <a:pt x="2429619" y="2224981"/>
                  <a:pt x="2489151" y="2316138"/>
                </a:cubicBezTo>
                <a:cubicBezTo>
                  <a:pt x="2548682" y="2407295"/>
                  <a:pt x="2593330" y="2506824"/>
                  <a:pt x="2623096" y="2614724"/>
                </a:cubicBezTo>
                <a:cubicBezTo>
                  <a:pt x="2652861" y="2722625"/>
                  <a:pt x="2667744" y="2835176"/>
                  <a:pt x="2667744" y="2952378"/>
                </a:cubicBezTo>
                <a:cubicBezTo>
                  <a:pt x="2667744" y="3127251"/>
                  <a:pt x="2635188" y="3287241"/>
                  <a:pt x="2570076" y="3432349"/>
                </a:cubicBezTo>
                <a:cubicBezTo>
                  <a:pt x="2504964" y="3577456"/>
                  <a:pt x="2413806" y="3701635"/>
                  <a:pt x="2296604" y="3804884"/>
                </a:cubicBezTo>
                <a:cubicBezTo>
                  <a:pt x="2179402" y="3908134"/>
                  <a:pt x="2038945" y="3988594"/>
                  <a:pt x="1875235" y="4046265"/>
                </a:cubicBezTo>
                <a:cubicBezTo>
                  <a:pt x="1711524" y="4103936"/>
                  <a:pt x="1531070" y="4132771"/>
                  <a:pt x="1333872" y="4132771"/>
                </a:cubicBezTo>
                <a:cubicBezTo>
                  <a:pt x="1138535" y="4132771"/>
                  <a:pt x="959477" y="4103936"/>
                  <a:pt x="796696" y="4046265"/>
                </a:cubicBezTo>
                <a:cubicBezTo>
                  <a:pt x="633915" y="3988594"/>
                  <a:pt x="493459" y="3908134"/>
                  <a:pt x="375326" y="3804884"/>
                </a:cubicBezTo>
                <a:cubicBezTo>
                  <a:pt x="257194" y="3701635"/>
                  <a:pt x="165106" y="3577456"/>
                  <a:pt x="99064" y="3432349"/>
                </a:cubicBezTo>
                <a:cubicBezTo>
                  <a:pt x="33022" y="3287241"/>
                  <a:pt x="0" y="3127251"/>
                  <a:pt x="0" y="2952378"/>
                </a:cubicBezTo>
                <a:cubicBezTo>
                  <a:pt x="0" y="2837036"/>
                  <a:pt x="14419" y="2725415"/>
                  <a:pt x="43253" y="2617515"/>
                </a:cubicBezTo>
                <a:cubicBezTo>
                  <a:pt x="72089" y="2509614"/>
                  <a:pt x="115342" y="2410086"/>
                  <a:pt x="173013" y="2318928"/>
                </a:cubicBezTo>
                <a:cubicBezTo>
                  <a:pt x="230684" y="2227771"/>
                  <a:pt x="303238" y="2145916"/>
                  <a:pt x="390674" y="2073362"/>
                </a:cubicBezTo>
                <a:cubicBezTo>
                  <a:pt x="478111" y="2000808"/>
                  <a:pt x="580430" y="1942207"/>
                  <a:pt x="697632" y="1897559"/>
                </a:cubicBezTo>
                <a:cubicBezTo>
                  <a:pt x="524619" y="1800821"/>
                  <a:pt x="386953" y="1676642"/>
                  <a:pt x="284634" y="1525023"/>
                </a:cubicBezTo>
                <a:cubicBezTo>
                  <a:pt x="182315" y="1373405"/>
                  <a:pt x="131155" y="1205508"/>
                  <a:pt x="131155" y="1021333"/>
                </a:cubicBezTo>
                <a:cubicBezTo>
                  <a:pt x="131155" y="874366"/>
                  <a:pt x="161386" y="738560"/>
                  <a:pt x="221848" y="613916"/>
                </a:cubicBezTo>
                <a:cubicBezTo>
                  <a:pt x="282309" y="489273"/>
                  <a:pt x="366024" y="381372"/>
                  <a:pt x="472995" y="290215"/>
                </a:cubicBezTo>
                <a:cubicBezTo>
                  <a:pt x="579965" y="199058"/>
                  <a:pt x="706004" y="127900"/>
                  <a:pt x="851111" y="76740"/>
                </a:cubicBezTo>
                <a:cubicBezTo>
                  <a:pt x="996218" y="25580"/>
                  <a:pt x="1154348" y="0"/>
                  <a:pt x="1325501" y="0"/>
                </a:cubicBezTo>
                <a:close/>
              </a:path>
            </a:pathLst>
          </a:custGeom>
        </p:spPr>
      </p:pic>
    </p:spTree>
    <p:extLst>
      <p:ext uri="{BB962C8B-B14F-4D97-AF65-F5344CB8AC3E}">
        <p14:creationId xmlns:p14="http://schemas.microsoft.com/office/powerpoint/2010/main" val="303092321"/>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0275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905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96247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077045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559983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99985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6666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01689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4374171"/>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50728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C8B08394-FA42-4865-9C8C-E229773B25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8854966" y="2018771"/>
            <a:ext cx="2765534" cy="4267729"/>
          </a:xfrm>
          <a:custGeom>
            <a:avLst/>
            <a:gdLst/>
            <a:ahLst/>
            <a:cxnLst/>
            <a:rect l="l" t="t" r="r" b="b"/>
            <a:pathLst>
              <a:path w="2681696" h="4138352">
                <a:moveTo>
                  <a:pt x="1314338" y="530201"/>
                </a:moveTo>
                <a:cubicBezTo>
                  <a:pt x="1225041" y="530201"/>
                  <a:pt x="1139930" y="548339"/>
                  <a:pt x="1059005" y="584616"/>
                </a:cubicBezTo>
                <a:cubicBezTo>
                  <a:pt x="978079" y="620893"/>
                  <a:pt x="907387" y="672517"/>
                  <a:pt x="846925" y="739490"/>
                </a:cubicBezTo>
                <a:cubicBezTo>
                  <a:pt x="786463" y="806463"/>
                  <a:pt x="738559" y="887388"/>
                  <a:pt x="703213" y="982266"/>
                </a:cubicBezTo>
                <a:cubicBezTo>
                  <a:pt x="667866" y="1077144"/>
                  <a:pt x="650192" y="1182254"/>
                  <a:pt x="650192" y="1297595"/>
                </a:cubicBezTo>
                <a:cubicBezTo>
                  <a:pt x="650192" y="1424100"/>
                  <a:pt x="667401" y="1535720"/>
                  <a:pt x="701817" y="1632459"/>
                </a:cubicBezTo>
                <a:cubicBezTo>
                  <a:pt x="736234" y="1729197"/>
                  <a:pt x="784138" y="1810587"/>
                  <a:pt x="845529" y="1876630"/>
                </a:cubicBezTo>
                <a:cubicBezTo>
                  <a:pt x="906921" y="1942672"/>
                  <a:pt x="980870" y="1992902"/>
                  <a:pt x="1067376" y="2027319"/>
                </a:cubicBezTo>
                <a:cubicBezTo>
                  <a:pt x="1153883" y="2061735"/>
                  <a:pt x="1249226" y="2078943"/>
                  <a:pt x="1353405" y="2078943"/>
                </a:cubicBezTo>
                <a:cubicBezTo>
                  <a:pt x="1446423" y="2078943"/>
                  <a:pt x="1532464" y="2061735"/>
                  <a:pt x="1611529" y="2027319"/>
                </a:cubicBezTo>
                <a:cubicBezTo>
                  <a:pt x="1690594" y="1992902"/>
                  <a:pt x="1759427" y="1946393"/>
                  <a:pt x="1818028" y="1887792"/>
                </a:cubicBezTo>
                <a:cubicBezTo>
                  <a:pt x="1876629" y="1829191"/>
                  <a:pt x="1922673" y="1759893"/>
                  <a:pt x="1956159" y="1679898"/>
                </a:cubicBezTo>
                <a:cubicBezTo>
                  <a:pt x="1989646" y="1599902"/>
                  <a:pt x="2006389" y="1514327"/>
                  <a:pt x="2006389" y="1423169"/>
                </a:cubicBezTo>
                <a:cubicBezTo>
                  <a:pt x="2006389" y="1289224"/>
                  <a:pt x="1989180" y="1167371"/>
                  <a:pt x="1954764" y="1057610"/>
                </a:cubicBezTo>
                <a:cubicBezTo>
                  <a:pt x="1920347" y="947849"/>
                  <a:pt x="1872443" y="853902"/>
                  <a:pt x="1811052" y="775767"/>
                </a:cubicBezTo>
                <a:cubicBezTo>
                  <a:pt x="1749660" y="697632"/>
                  <a:pt x="1676641" y="637171"/>
                  <a:pt x="1591995" y="594383"/>
                </a:cubicBezTo>
                <a:cubicBezTo>
                  <a:pt x="1507349" y="551595"/>
                  <a:pt x="1414797" y="530201"/>
                  <a:pt x="1314338" y="530201"/>
                </a:cubicBezTo>
                <a:close/>
                <a:moveTo>
                  <a:pt x="1347824" y="0"/>
                </a:moveTo>
                <a:cubicBezTo>
                  <a:pt x="1528278" y="0"/>
                  <a:pt x="1698966" y="33952"/>
                  <a:pt x="1859886" y="101854"/>
                </a:cubicBezTo>
                <a:cubicBezTo>
                  <a:pt x="2020806" y="169757"/>
                  <a:pt x="2162193" y="277658"/>
                  <a:pt x="2284046" y="425556"/>
                </a:cubicBezTo>
                <a:cubicBezTo>
                  <a:pt x="2405899" y="573454"/>
                  <a:pt x="2502637" y="764605"/>
                  <a:pt x="2574261" y="999009"/>
                </a:cubicBezTo>
                <a:cubicBezTo>
                  <a:pt x="2645885" y="1233413"/>
                  <a:pt x="2681696" y="1517117"/>
                  <a:pt x="2681696" y="1850120"/>
                </a:cubicBezTo>
                <a:cubicBezTo>
                  <a:pt x="2681696" y="2250095"/>
                  <a:pt x="2638443" y="2594260"/>
                  <a:pt x="2551937" y="2882615"/>
                </a:cubicBezTo>
                <a:cubicBezTo>
                  <a:pt x="2465430" y="3170970"/>
                  <a:pt x="2346368" y="3408164"/>
                  <a:pt x="2194749" y="3594199"/>
                </a:cubicBezTo>
                <a:cubicBezTo>
                  <a:pt x="2043131" y="3780235"/>
                  <a:pt x="1865467" y="3917436"/>
                  <a:pt x="1661759" y="4005802"/>
                </a:cubicBezTo>
                <a:cubicBezTo>
                  <a:pt x="1458050" y="4094169"/>
                  <a:pt x="1238994" y="4138352"/>
                  <a:pt x="1004589" y="4138352"/>
                </a:cubicBezTo>
                <a:cubicBezTo>
                  <a:pt x="928315" y="4138352"/>
                  <a:pt x="851576" y="4133701"/>
                  <a:pt x="774371" y="4124400"/>
                </a:cubicBezTo>
                <a:cubicBezTo>
                  <a:pt x="697166" y="4115098"/>
                  <a:pt x="623682" y="4103006"/>
                  <a:pt x="553919" y="4088123"/>
                </a:cubicBezTo>
                <a:cubicBezTo>
                  <a:pt x="484156" y="4073240"/>
                  <a:pt x="420904" y="4056962"/>
                  <a:pt x="364163" y="4039289"/>
                </a:cubicBezTo>
                <a:cubicBezTo>
                  <a:pt x="307423" y="4021615"/>
                  <a:pt x="260449" y="4004407"/>
                  <a:pt x="223242" y="3987664"/>
                </a:cubicBezTo>
                <a:lnTo>
                  <a:pt x="223242" y="3404444"/>
                </a:lnTo>
                <a:cubicBezTo>
                  <a:pt x="262309" y="3428628"/>
                  <a:pt x="310678" y="3453278"/>
                  <a:pt x="368349" y="3478393"/>
                </a:cubicBezTo>
                <a:cubicBezTo>
                  <a:pt x="426020" y="3503507"/>
                  <a:pt x="488807" y="3525832"/>
                  <a:pt x="556710" y="3545365"/>
                </a:cubicBezTo>
                <a:cubicBezTo>
                  <a:pt x="624613" y="3564899"/>
                  <a:pt x="695306" y="3580712"/>
                  <a:pt x="768790" y="3592804"/>
                </a:cubicBezTo>
                <a:cubicBezTo>
                  <a:pt x="842274" y="3604897"/>
                  <a:pt x="913432" y="3610943"/>
                  <a:pt x="982265" y="3610943"/>
                </a:cubicBezTo>
                <a:cubicBezTo>
                  <a:pt x="1140395" y="3610943"/>
                  <a:pt x="1284107" y="3580247"/>
                  <a:pt x="1413402" y="3518855"/>
                </a:cubicBezTo>
                <a:cubicBezTo>
                  <a:pt x="1542696" y="3457464"/>
                  <a:pt x="1652922" y="3366306"/>
                  <a:pt x="1744079" y="3245384"/>
                </a:cubicBezTo>
                <a:cubicBezTo>
                  <a:pt x="1835236" y="3124461"/>
                  <a:pt x="1905465" y="2974237"/>
                  <a:pt x="1954764" y="2794713"/>
                </a:cubicBezTo>
                <a:cubicBezTo>
                  <a:pt x="2004063" y="2615189"/>
                  <a:pt x="2028713" y="2407295"/>
                  <a:pt x="2028713" y="2171030"/>
                </a:cubicBezTo>
                <a:lnTo>
                  <a:pt x="2017551" y="2171030"/>
                </a:lnTo>
                <a:cubicBezTo>
                  <a:pt x="1984064" y="2230562"/>
                  <a:pt x="1939881" y="2286838"/>
                  <a:pt x="1885001" y="2339857"/>
                </a:cubicBezTo>
                <a:cubicBezTo>
                  <a:pt x="1830120" y="2392877"/>
                  <a:pt x="1767334" y="2439386"/>
                  <a:pt x="1696640" y="2479384"/>
                </a:cubicBezTo>
                <a:cubicBezTo>
                  <a:pt x="1625947" y="2519381"/>
                  <a:pt x="1547347" y="2551472"/>
                  <a:pt x="1460841" y="2575657"/>
                </a:cubicBezTo>
                <a:cubicBezTo>
                  <a:pt x="1374334" y="2599841"/>
                  <a:pt x="1281782" y="2611934"/>
                  <a:pt x="1183183" y="2611934"/>
                </a:cubicBezTo>
                <a:cubicBezTo>
                  <a:pt x="1015752" y="2611934"/>
                  <a:pt x="859947" y="2582633"/>
                  <a:pt x="715770" y="2524032"/>
                </a:cubicBezTo>
                <a:cubicBezTo>
                  <a:pt x="571593" y="2465431"/>
                  <a:pt x="446484" y="2382180"/>
                  <a:pt x="340444" y="2274280"/>
                </a:cubicBezTo>
                <a:cubicBezTo>
                  <a:pt x="234404" y="2166380"/>
                  <a:pt x="151153" y="2035225"/>
                  <a:pt x="90692" y="1880816"/>
                </a:cubicBezTo>
                <a:cubicBezTo>
                  <a:pt x="30230" y="1726406"/>
                  <a:pt x="0" y="1554324"/>
                  <a:pt x="0" y="1364568"/>
                </a:cubicBezTo>
                <a:cubicBezTo>
                  <a:pt x="0" y="1156209"/>
                  <a:pt x="34416" y="967848"/>
                  <a:pt x="103249" y="799486"/>
                </a:cubicBezTo>
                <a:cubicBezTo>
                  <a:pt x="172082" y="631125"/>
                  <a:pt x="266960" y="487878"/>
                  <a:pt x="387883" y="369745"/>
                </a:cubicBezTo>
                <a:cubicBezTo>
                  <a:pt x="508806" y="251613"/>
                  <a:pt x="651123" y="160456"/>
                  <a:pt x="814834" y="96274"/>
                </a:cubicBezTo>
                <a:cubicBezTo>
                  <a:pt x="978545" y="32091"/>
                  <a:pt x="1156208" y="0"/>
                  <a:pt x="1347824" y="0"/>
                </a:cubicBezTo>
                <a:close/>
              </a:path>
            </a:pathLst>
          </a:custGeom>
        </p:spPr>
      </p:pic>
    </p:spTree>
    <p:extLst>
      <p:ext uri="{BB962C8B-B14F-4D97-AF65-F5344CB8AC3E}">
        <p14:creationId xmlns:p14="http://schemas.microsoft.com/office/powerpoint/2010/main" val="1733919853"/>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455768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303645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328556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83460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965875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79897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52510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393422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1657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2491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7F3C5A85-D796-46DF-B174-C5E7333C1C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6529431" y="2018771"/>
            <a:ext cx="5091069" cy="4336135"/>
          </a:xfrm>
          <a:custGeom>
            <a:avLst/>
            <a:gdLst/>
            <a:ahLst/>
            <a:cxnLst/>
            <a:rect l="l" t="t" r="r" b="b"/>
            <a:pathLst>
              <a:path w="4881786" h="4157886">
                <a:moveTo>
                  <a:pt x="3531171" y="538572"/>
                </a:moveTo>
                <a:cubicBezTo>
                  <a:pt x="3045619" y="538572"/>
                  <a:pt x="2802844" y="1073423"/>
                  <a:pt x="2802844" y="2143125"/>
                </a:cubicBezTo>
                <a:cubicBezTo>
                  <a:pt x="2802844" y="3143994"/>
                  <a:pt x="3040968" y="3644429"/>
                  <a:pt x="3517218" y="3644429"/>
                </a:cubicBezTo>
                <a:cubicBezTo>
                  <a:pt x="3986027" y="3644429"/>
                  <a:pt x="4220431" y="3135623"/>
                  <a:pt x="4220431" y="2118010"/>
                </a:cubicBezTo>
                <a:cubicBezTo>
                  <a:pt x="4220431" y="1065051"/>
                  <a:pt x="3990678" y="538572"/>
                  <a:pt x="3531171" y="538572"/>
                </a:cubicBezTo>
                <a:close/>
                <a:moveTo>
                  <a:pt x="3561867" y="22324"/>
                </a:moveTo>
                <a:cubicBezTo>
                  <a:pt x="4441813" y="22324"/>
                  <a:pt x="4881786" y="706004"/>
                  <a:pt x="4881786" y="2073362"/>
                </a:cubicBezTo>
                <a:cubicBezTo>
                  <a:pt x="4881786" y="2750530"/>
                  <a:pt x="4757608" y="3267242"/>
                  <a:pt x="4509251" y="3623500"/>
                </a:cubicBezTo>
                <a:cubicBezTo>
                  <a:pt x="4260894" y="3979757"/>
                  <a:pt x="3913473" y="4157886"/>
                  <a:pt x="3466989" y="4157886"/>
                </a:cubicBezTo>
                <a:cubicBezTo>
                  <a:pt x="3050270" y="4157886"/>
                  <a:pt x="2725174" y="3987664"/>
                  <a:pt x="2491699" y="3647219"/>
                </a:cubicBezTo>
                <a:cubicBezTo>
                  <a:pt x="2258225" y="3306775"/>
                  <a:pt x="2141488" y="2814712"/>
                  <a:pt x="2141488" y="2171030"/>
                </a:cubicBezTo>
                <a:cubicBezTo>
                  <a:pt x="2141488" y="1464097"/>
                  <a:pt x="2263341" y="929246"/>
                  <a:pt x="2507047" y="566477"/>
                </a:cubicBezTo>
                <a:cubicBezTo>
                  <a:pt x="2750753" y="203709"/>
                  <a:pt x="3102360" y="22324"/>
                  <a:pt x="3561867" y="22324"/>
                </a:cubicBezTo>
                <a:close/>
                <a:moveTo>
                  <a:pt x="1213880" y="0"/>
                </a:moveTo>
                <a:lnTo>
                  <a:pt x="1487352" y="0"/>
                </a:lnTo>
                <a:lnTo>
                  <a:pt x="1487352" y="4090913"/>
                </a:lnTo>
                <a:lnTo>
                  <a:pt x="839949" y="4090913"/>
                </a:lnTo>
                <a:lnTo>
                  <a:pt x="839949" y="792510"/>
                </a:lnTo>
                <a:cubicBezTo>
                  <a:pt x="722747" y="876226"/>
                  <a:pt x="596708" y="947384"/>
                  <a:pt x="461833" y="1005985"/>
                </a:cubicBezTo>
                <a:cubicBezTo>
                  <a:pt x="326957" y="1064586"/>
                  <a:pt x="173013" y="1116211"/>
                  <a:pt x="0" y="1160860"/>
                </a:cubicBezTo>
                <a:lnTo>
                  <a:pt x="0" y="608335"/>
                </a:lnTo>
                <a:cubicBezTo>
                  <a:pt x="107901" y="572988"/>
                  <a:pt x="212081" y="535781"/>
                  <a:pt x="312540" y="496714"/>
                </a:cubicBezTo>
                <a:cubicBezTo>
                  <a:pt x="412999" y="457647"/>
                  <a:pt x="512062" y="413928"/>
                  <a:pt x="609731" y="365559"/>
                </a:cubicBezTo>
                <a:cubicBezTo>
                  <a:pt x="707399" y="317190"/>
                  <a:pt x="805998" y="263240"/>
                  <a:pt x="905527" y="203709"/>
                </a:cubicBezTo>
                <a:cubicBezTo>
                  <a:pt x="1005055" y="144177"/>
                  <a:pt x="1107841" y="76275"/>
                  <a:pt x="1213880" y="0"/>
                </a:cubicBezTo>
                <a:close/>
              </a:path>
            </a:pathLst>
          </a:custGeom>
        </p:spPr>
      </p:pic>
    </p:spTree>
    <p:extLst>
      <p:ext uri="{BB962C8B-B14F-4D97-AF65-F5344CB8AC3E}">
        <p14:creationId xmlns:p14="http://schemas.microsoft.com/office/powerpoint/2010/main" val="195489786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1503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69634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78757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9105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6773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500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2573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638495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825772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048154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dark gray copy and secundary title on white background">
    <p:spTree>
      <p:nvGrpSpPr>
        <p:cNvPr id="1" name=""/>
        <p:cNvGrpSpPr/>
        <p:nvPr/>
      </p:nvGrpSpPr>
      <p:grpSpPr>
        <a:xfrm>
          <a:off x="0" y="0"/>
          <a:ext cx="0" cy="0"/>
          <a:chOff x="0" y="0"/>
          <a:chExt cx="0" cy="0"/>
        </a:xfrm>
      </p:grpSpPr>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22428"/>
            <a:ext cx="2658746" cy="223406"/>
          </a:xfrm>
          <a:prstGeom prst="rect">
            <a:avLst/>
          </a:prstGeom>
        </p:spPr>
        <p:txBody>
          <a:bodyPr lIns="0" tIns="0" rIns="0" bIns="0" anchor="t"/>
          <a:lstStyle>
            <a:lvl1pPr marL="0">
              <a:lnSpc>
                <a:spcPct val="120000"/>
              </a:lnSpc>
              <a:spcBef>
                <a:spcPts val="0"/>
              </a:spcBef>
              <a:spcAft>
                <a:spcPts val="667"/>
              </a:spcAft>
              <a:defRPr lang="en-US" sz="1667" b="0" kern="1200" cap="none" spc="0" baseline="0" dirty="0">
                <a:ln w="3175">
                  <a:noFill/>
                </a:ln>
                <a:solidFill>
                  <a:srgbClr val="1B1B1B"/>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556691" y="4657439"/>
            <a:ext cx="5539309" cy="1744068"/>
          </a:xfrm>
          <a:prstGeom prst="rect">
            <a:avLst/>
          </a:prstGeom>
        </p:spPr>
        <p:txBody>
          <a:bodyPr vert="horz" wrap="square" lIns="0" tIns="0" rIns="0" bIns="0" rtlCol="0" anchor="b">
            <a:spAutoFit/>
          </a:bodyPr>
          <a:lstStyle>
            <a:lvl1pPr>
              <a:lnSpc>
                <a:spcPct val="100000"/>
              </a:lnSpc>
              <a:spcBef>
                <a:spcPts val="0"/>
              </a:spcBef>
              <a:spcAft>
                <a:spcPts val="667"/>
              </a:spcAft>
              <a:defRPr lang="en-US" sz="5666" kern="1200" spc="-83" baseline="0" dirty="0">
                <a:solidFill>
                  <a:srgbClr val="1B1B1B"/>
                </a:solidFill>
                <a:latin typeface="+mj-lt"/>
                <a:ea typeface="+mn-ea"/>
                <a:cs typeface="Segoe UI" panose="020B0502040204020203" pitchFamily="34" charset="0"/>
              </a:defRPr>
            </a:lvl1pPr>
          </a:lstStyle>
          <a:p>
            <a:r>
              <a:rPr lang="en-US"/>
              <a:t>Click to edit Master title style</a:t>
            </a:r>
          </a:p>
        </p:txBody>
      </p:sp>
      <p:pic>
        <p:nvPicPr>
          <p:cNvPr id="3" name="Picture 2" descr="A picture containing connector&#10;&#10;Description automatically generated">
            <a:extLst>
              <a:ext uri="{FF2B5EF4-FFF2-40B4-BE49-F238E27FC236}">
                <a16:creationId xmlns:a16="http://schemas.microsoft.com/office/drawing/2014/main" id="{3C2BA326-CF7C-463C-A924-7E624DC7D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7823173" y="2018771"/>
            <a:ext cx="3797327" cy="4267729"/>
          </a:xfrm>
          <a:custGeom>
            <a:avLst/>
            <a:gdLst/>
            <a:ahLst/>
            <a:cxnLst/>
            <a:rect l="l" t="t" r="r" b="b"/>
            <a:pathLst>
              <a:path w="3640000" h="4090913">
                <a:moveTo>
                  <a:pt x="3366529" y="0"/>
                </a:moveTo>
                <a:lnTo>
                  <a:pt x="3640000" y="0"/>
                </a:lnTo>
                <a:lnTo>
                  <a:pt x="3640000" y="4090913"/>
                </a:lnTo>
                <a:lnTo>
                  <a:pt x="2992598" y="4090913"/>
                </a:lnTo>
                <a:lnTo>
                  <a:pt x="2992598" y="792510"/>
                </a:lnTo>
                <a:cubicBezTo>
                  <a:pt x="2875396" y="876226"/>
                  <a:pt x="2749357" y="947384"/>
                  <a:pt x="2614482" y="1005985"/>
                </a:cubicBezTo>
                <a:cubicBezTo>
                  <a:pt x="2479606" y="1064586"/>
                  <a:pt x="2325662" y="1116211"/>
                  <a:pt x="2152649" y="1160859"/>
                </a:cubicBezTo>
                <a:lnTo>
                  <a:pt x="2152649" y="608335"/>
                </a:lnTo>
                <a:cubicBezTo>
                  <a:pt x="2260550" y="572989"/>
                  <a:pt x="2364730" y="535782"/>
                  <a:pt x="2465188" y="496714"/>
                </a:cubicBezTo>
                <a:cubicBezTo>
                  <a:pt x="2565647" y="457647"/>
                  <a:pt x="2664711" y="413928"/>
                  <a:pt x="2762380" y="365559"/>
                </a:cubicBezTo>
                <a:cubicBezTo>
                  <a:pt x="2860048" y="317190"/>
                  <a:pt x="2958647" y="263240"/>
                  <a:pt x="3058176" y="203709"/>
                </a:cubicBezTo>
                <a:cubicBezTo>
                  <a:pt x="3157704" y="144177"/>
                  <a:pt x="3260489" y="76275"/>
                  <a:pt x="3366529" y="0"/>
                </a:cubicBezTo>
                <a:close/>
                <a:moveTo>
                  <a:pt x="1213879" y="0"/>
                </a:moveTo>
                <a:lnTo>
                  <a:pt x="1487351" y="0"/>
                </a:lnTo>
                <a:lnTo>
                  <a:pt x="1487351" y="4090913"/>
                </a:lnTo>
                <a:lnTo>
                  <a:pt x="839948" y="4090913"/>
                </a:lnTo>
                <a:lnTo>
                  <a:pt x="839948" y="792510"/>
                </a:lnTo>
                <a:cubicBezTo>
                  <a:pt x="722746" y="876226"/>
                  <a:pt x="596707" y="947384"/>
                  <a:pt x="461832" y="1005985"/>
                </a:cubicBezTo>
                <a:cubicBezTo>
                  <a:pt x="326956" y="1064586"/>
                  <a:pt x="173012" y="1116211"/>
                  <a:pt x="0" y="1160859"/>
                </a:cubicBezTo>
                <a:lnTo>
                  <a:pt x="0" y="608335"/>
                </a:lnTo>
                <a:cubicBezTo>
                  <a:pt x="107900" y="572989"/>
                  <a:pt x="212080" y="535782"/>
                  <a:pt x="312539" y="496714"/>
                </a:cubicBezTo>
                <a:cubicBezTo>
                  <a:pt x="412997" y="457647"/>
                  <a:pt x="512061" y="413928"/>
                  <a:pt x="609730" y="365559"/>
                </a:cubicBezTo>
                <a:cubicBezTo>
                  <a:pt x="707398" y="317190"/>
                  <a:pt x="805997" y="263240"/>
                  <a:pt x="905526" y="203709"/>
                </a:cubicBezTo>
                <a:cubicBezTo>
                  <a:pt x="1005055" y="144177"/>
                  <a:pt x="1107839" y="76275"/>
                  <a:pt x="1213879" y="0"/>
                </a:cubicBezTo>
                <a:close/>
              </a:path>
            </a:pathLst>
          </a:custGeom>
        </p:spPr>
      </p:pic>
    </p:spTree>
    <p:extLst>
      <p:ext uri="{BB962C8B-B14F-4D97-AF65-F5344CB8AC3E}">
        <p14:creationId xmlns:p14="http://schemas.microsoft.com/office/powerpoint/2010/main" val="374868773"/>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45464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451383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576108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29377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67988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46731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61570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446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94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210719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cument slide with large white type on blue background">
    <p:bg>
      <p:bgPr>
        <a:solidFill>
          <a:srgbClr val="0078D3"/>
        </a:solidFill>
        <a:effectLst/>
      </p:bgPr>
    </p:bg>
    <p:spTree>
      <p:nvGrpSpPr>
        <p:cNvPr id="1" name=""/>
        <p:cNvGrpSpPr/>
        <p:nvPr/>
      </p:nvGrpSpPr>
      <p:grpSpPr>
        <a:xfrm>
          <a:off x="0" y="0"/>
          <a:ext cx="0" cy="0"/>
          <a:chOff x="0" y="0"/>
          <a:chExt cx="0" cy="0"/>
        </a:xfrm>
      </p:grpSpPr>
      <p:pic>
        <p:nvPicPr>
          <p:cNvPr id="2" name="Picture 1" descr="A picture containing connector&#10;&#10;Description automatically generated">
            <a:extLst>
              <a:ext uri="{FF2B5EF4-FFF2-40B4-BE49-F238E27FC236}">
                <a16:creationId xmlns:a16="http://schemas.microsoft.com/office/drawing/2014/main" id="{810BD042-6E79-4C73-89E0-7742BEB00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2002" cy="6857997"/>
          </a:xfrm>
          <a:prstGeom prst="rect">
            <a:avLst/>
          </a:prstGeom>
        </p:spPr>
      </p:pic>
      <p:sp>
        <p:nvSpPr>
          <p:cNvPr id="3" name="Rectangle 2">
            <a:extLst>
              <a:ext uri="{FF2B5EF4-FFF2-40B4-BE49-F238E27FC236}">
                <a16:creationId xmlns:a16="http://schemas.microsoft.com/office/drawing/2014/main" id="{5098705C-FFDD-4CE7-AA74-DE0C6F60689E}"/>
              </a:ext>
            </a:extLst>
          </p:cNvPr>
          <p:cNvSpPr/>
          <p:nvPr userDrawn="1"/>
        </p:nvSpPr>
        <p:spPr bwMode="auto">
          <a:xfrm>
            <a:off x="3222625" y="0"/>
            <a:ext cx="5752042" cy="6858000"/>
          </a:xfrm>
          <a:prstGeom prst="rect">
            <a:avLst/>
          </a:prstGeom>
          <a:solidFill>
            <a:schemeClr val="bg1"/>
          </a:solidFill>
          <a:ln>
            <a:noFill/>
            <a:headEnd type="none" w="med" len="med"/>
            <a:tailEnd type="none" w="med" len="med"/>
          </a:ln>
          <a:effectLst>
            <a:outerShdw blurRad="101600" dist="101600" dir="5400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l" defTabSz="777029"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descr="A picture containing connector&#10;&#10;Description automatically generated">
            <a:extLst>
              <a:ext uri="{FF2B5EF4-FFF2-40B4-BE49-F238E27FC236}">
                <a16:creationId xmlns:a16="http://schemas.microsoft.com/office/drawing/2014/main" id="{926084BB-F392-4596-A1F2-4077995039ED}"/>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r:embed="rId4">
                    <a14:imgEffect>
                      <a14:artisticBlur radius="15"/>
                    </a14:imgEffect>
                  </a14:imgLayer>
                </a14:imgProps>
              </a:ext>
              <a:ext uri="{28A0092B-C50C-407E-A947-70E740481C1C}">
                <a14:useLocalDpi xmlns:a14="http://schemas.microsoft.com/office/drawing/2010/main" val="0"/>
              </a:ext>
            </a:extLst>
          </a:blip>
          <a:srcRect/>
          <a:stretch/>
        </p:blipFill>
        <p:spPr>
          <a:xfrm>
            <a:off x="3222624" y="3"/>
            <a:ext cx="5752043" cy="6857997"/>
          </a:xfrm>
          <a:prstGeom prst="rect">
            <a:avLst/>
          </a:prstGeom>
        </p:spPr>
      </p:pic>
      <p:sp>
        <p:nvSpPr>
          <p:cNvPr id="5" name="Body copy">
            <a:extLst>
              <a:ext uri="{FF2B5EF4-FFF2-40B4-BE49-F238E27FC236}">
                <a16:creationId xmlns:a16="http://schemas.microsoft.com/office/drawing/2014/main" id="{0D4B9D7B-9AB8-45A8-9A61-781736A20D59}"/>
              </a:ext>
            </a:extLst>
          </p:cNvPr>
          <p:cNvSpPr>
            <a:spLocks noGrp="1"/>
          </p:cNvSpPr>
          <p:nvPr>
            <p:ph type="title" hasCustomPrompt="1"/>
          </p:nvPr>
        </p:nvSpPr>
        <p:spPr>
          <a:xfrm>
            <a:off x="3372115" y="469957"/>
            <a:ext cx="5451739" cy="5814598"/>
          </a:xfrm>
          <a:prstGeom prst="rect">
            <a:avLst/>
          </a:prstGeom>
        </p:spPr>
        <p:txBody>
          <a:bodyPr lIns="0" tIns="0" rIns="0" bIns="0"/>
          <a:lstStyle>
            <a:lvl1pPr>
              <a:lnSpc>
                <a:spcPct val="100000"/>
              </a:lnSpc>
              <a:spcAft>
                <a:spcPts val="667"/>
              </a:spcAft>
              <a:defRPr lang="en-US" sz="5666" kern="1200" spc="-83" baseline="0" dirty="0">
                <a:solidFill>
                  <a:schemeClr val="bg1"/>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Slide number">
            <a:extLst>
              <a:ext uri="{FF2B5EF4-FFF2-40B4-BE49-F238E27FC236}">
                <a16:creationId xmlns:a16="http://schemas.microsoft.com/office/drawing/2014/main" id="{D3C7A772-CD74-4436-958A-0967C8FAE91C}"/>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
        <p:nvSpPr>
          <p:cNvPr id="7" name="Footer note">
            <a:extLst>
              <a:ext uri="{FF2B5EF4-FFF2-40B4-BE49-F238E27FC236}">
                <a16:creationId xmlns:a16="http://schemas.microsoft.com/office/drawing/2014/main" id="{1AA73ABE-2204-421F-9674-D68FD26AF9F9}"/>
              </a:ext>
              <a:ext uri="{C183D7F6-B498-43B3-948B-1728B52AA6E4}">
                <adec:decorative xmlns:adec="http://schemas.microsoft.com/office/drawing/2017/decorative" val="1"/>
              </a:ext>
            </a:extLst>
          </p:cNvPr>
          <p:cNvSpPr>
            <a:spLocks noGrp="1"/>
          </p:cNvSpPr>
          <p:nvPr>
            <p:ph type="ftr" sz="quarter" idx="3"/>
          </p:nvPr>
        </p:nvSpPr>
        <p:spPr>
          <a:xfrm>
            <a:off x="856730" y="6516660"/>
            <a:ext cx="2303696" cy="128240"/>
          </a:xfrm>
          <a:prstGeom prst="rect">
            <a:avLst/>
          </a:prstGeom>
        </p:spPr>
        <p:txBody>
          <a:bodyPr lIns="0" tIns="0" rIns="0" bIns="0" anchor="b" anchorCtr="0"/>
          <a:lstStyle>
            <a:lvl1pPr>
              <a:lnSpc>
                <a:spcPct val="100000"/>
              </a:lnSpc>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466720479"/>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206115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290889279"/>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400"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712136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Title only 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BAF37-7987-4D5C-A67C-C0B24BC90D48}"/>
              </a:ext>
            </a:extLst>
          </p:cNvPr>
          <p:cNvSpPr>
            <a:spLocks noGrp="1"/>
          </p:cNvSpPr>
          <p:nvPr>
            <p:ph type="ftr" sz="quarter" idx="10"/>
          </p:nvPr>
        </p:nvSpPr>
        <p:spPr/>
        <p:txBody>
          <a:bodyPr/>
          <a:lstStyle/>
          <a:p>
            <a:r>
              <a:rPr lang="en-US"/>
              <a:t>Cost Savings &amp; Business Value</a:t>
            </a:r>
          </a:p>
        </p:txBody>
      </p:sp>
      <p:sp>
        <p:nvSpPr>
          <p:cNvPr id="4" name="Slide Number Placeholder 3">
            <a:extLst>
              <a:ext uri="{FF2B5EF4-FFF2-40B4-BE49-F238E27FC236}">
                <a16:creationId xmlns:a16="http://schemas.microsoft.com/office/drawing/2014/main" id="{CFB6A8F1-E167-46A2-A4A9-646089FC7965}"/>
              </a:ext>
            </a:extLst>
          </p:cNvPr>
          <p:cNvSpPr>
            <a:spLocks noGrp="1"/>
          </p:cNvSpPr>
          <p:nvPr>
            <p:ph type="sldNum" sz="quarter" idx="11"/>
          </p:nvPr>
        </p:nvSpPr>
        <p:spPr/>
        <p:txBody>
          <a:bodyPr/>
          <a:lstStyle/>
          <a:p>
            <a:fld id="{2EBFA958-3C26-4008-8F63-593230C45B6F}" type="slidenum">
              <a:rPr lang="en-US" smtClean="0"/>
              <a:pPr/>
              <a:t>‹#›</a:t>
            </a:fld>
            <a:endParaRPr lang="en-US"/>
          </a:p>
        </p:txBody>
      </p:sp>
      <p:sp>
        <p:nvSpPr>
          <p:cNvPr id="7" name="Table Placeholder 6">
            <a:extLst>
              <a:ext uri="{FF2B5EF4-FFF2-40B4-BE49-F238E27FC236}">
                <a16:creationId xmlns:a16="http://schemas.microsoft.com/office/drawing/2014/main" id="{0AB39797-E725-4E3F-94F5-A4CC4E20B2E3}"/>
              </a:ext>
            </a:extLst>
          </p:cNvPr>
          <p:cNvSpPr>
            <a:spLocks noGrp="1"/>
          </p:cNvSpPr>
          <p:nvPr>
            <p:ph type="tbl" sz="quarter" idx="12" hasCustomPrompt="1"/>
          </p:nvPr>
        </p:nvSpPr>
        <p:spPr>
          <a:xfrm>
            <a:off x="582613" y="2867025"/>
            <a:ext cx="1974850" cy="1123950"/>
          </a:xfrm>
          <a:prstGeom prst="rect">
            <a:avLst/>
          </a:prstGeom>
        </p:spPr>
        <p:txBody>
          <a:bodyPr lIns="0" tIns="0" rIns="0" bIns="182880" anchor="t">
            <a:noAutofit/>
          </a:bodyPr>
          <a:lstStyle>
            <a:lvl1pPr algn="l">
              <a:defRPr sz="800">
                <a:solidFill>
                  <a:schemeClr val="tx1"/>
                </a:solidFill>
              </a:defRPr>
            </a:lvl1pPr>
          </a:lstStyle>
          <a:p>
            <a:r>
              <a:rPr lang="en-US"/>
              <a:t> </a:t>
            </a:r>
          </a:p>
        </p:txBody>
      </p:sp>
      <p:sp>
        <p:nvSpPr>
          <p:cNvPr id="6" name="Text Placeholder 5">
            <a:extLst>
              <a:ext uri="{FF2B5EF4-FFF2-40B4-BE49-F238E27FC236}">
                <a16:creationId xmlns:a16="http://schemas.microsoft.com/office/drawing/2014/main" id="{A3E8C0CB-FCC8-4D25-AD54-16CE8F3415B9}"/>
              </a:ext>
            </a:extLst>
          </p:cNvPr>
          <p:cNvSpPr>
            <a:spLocks noGrp="1"/>
          </p:cNvSpPr>
          <p:nvPr>
            <p:ph type="body" sz="quarter" idx="14" hasCustomPrompt="1"/>
          </p:nvPr>
        </p:nvSpPr>
        <p:spPr>
          <a:xfrm>
            <a:off x="582613" y="6176708"/>
            <a:ext cx="1974850" cy="92333"/>
          </a:xfrm>
          <a:prstGeom prst="rect">
            <a:avLst/>
          </a:prstGeom>
        </p:spPr>
        <p:txBody>
          <a:bodyPr anchor="b"/>
          <a:lstStyle>
            <a:lvl1pPr>
              <a:spcBef>
                <a:spcPts val="0"/>
              </a:spcBef>
              <a:defRPr sz="6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Citation and resources</a:t>
            </a:r>
          </a:p>
        </p:txBody>
      </p:sp>
      <p:sp>
        <p:nvSpPr>
          <p:cNvPr id="10" name="Title 9">
            <a:extLst>
              <a:ext uri="{FF2B5EF4-FFF2-40B4-BE49-F238E27FC236}">
                <a16:creationId xmlns:a16="http://schemas.microsoft.com/office/drawing/2014/main" id="{BEF5CA4E-1B93-47B6-BB72-23773826640F}"/>
              </a:ext>
            </a:extLst>
          </p:cNvPr>
          <p:cNvSpPr>
            <a:spLocks noGrp="1"/>
          </p:cNvSpPr>
          <p:nvPr>
            <p:ph type="title" hasCustomPrompt="1"/>
          </p:nvPr>
        </p:nvSpPr>
        <p:spPr>
          <a:xfrm>
            <a:off x="582168" y="1155265"/>
            <a:ext cx="1969196" cy="615553"/>
          </a:xfrm>
        </p:spPr>
        <p:txBody>
          <a:bodyPr/>
          <a:lstStyle>
            <a:lvl1pPr>
              <a:defRPr/>
            </a:lvl1pPr>
          </a:lstStyle>
          <a:p>
            <a:r>
              <a:rPr lang="en-US"/>
              <a:t>Title only layout white</a:t>
            </a:r>
          </a:p>
        </p:txBody>
      </p:sp>
      <p:sp>
        <p:nvSpPr>
          <p:cNvPr id="14" name="Text Placeholder 8">
            <a:extLst>
              <a:ext uri="{FF2B5EF4-FFF2-40B4-BE49-F238E27FC236}">
                <a16:creationId xmlns:a16="http://schemas.microsoft.com/office/drawing/2014/main" id="{1E36C52A-827A-448D-89A3-7A7767E94D05}"/>
              </a:ext>
            </a:extLst>
          </p:cNvPr>
          <p:cNvSpPr>
            <a:spLocks noGrp="1"/>
          </p:cNvSpPr>
          <p:nvPr>
            <p:ph type="body" sz="quarter" idx="16" hasCustomPrompt="1"/>
          </p:nvPr>
        </p:nvSpPr>
        <p:spPr>
          <a:xfrm>
            <a:off x="10738655" y="215949"/>
            <a:ext cx="1453347" cy="153888"/>
          </a:xfrm>
          <a:prstGeom prst="rect">
            <a:avLst/>
          </a:prstGeom>
        </p:spPr>
        <p:txBody>
          <a:bodyPr wrap="none" rIns="585216" anchor="ctr"/>
          <a:lstStyle>
            <a:lvl1pPr algn="r">
              <a:defRPr>
                <a:sym typeface="Wingdings" panose="05000000000000000000" pitchFamily="2" charset="2"/>
              </a:defRPr>
            </a:lvl1pPr>
          </a:lstStyle>
          <a:p>
            <a:pPr lvl="0"/>
            <a:r>
              <a:rPr lang="en-US"/>
              <a:t>  Section title</a:t>
            </a:r>
          </a:p>
        </p:txBody>
      </p:sp>
      <p:sp>
        <p:nvSpPr>
          <p:cNvPr id="17" name="Text Placeholder 8">
            <a:extLst>
              <a:ext uri="{FF2B5EF4-FFF2-40B4-BE49-F238E27FC236}">
                <a16:creationId xmlns:a16="http://schemas.microsoft.com/office/drawing/2014/main" id="{83CD78DF-DAA8-4375-9E43-712D83E19B9C}"/>
              </a:ext>
            </a:extLst>
          </p:cNvPr>
          <p:cNvSpPr>
            <a:spLocks noGrp="1"/>
          </p:cNvSpPr>
          <p:nvPr>
            <p:ph type="body" sz="quarter" idx="13" hasCustomPrompt="1"/>
          </p:nvPr>
        </p:nvSpPr>
        <p:spPr>
          <a:xfrm>
            <a:off x="582613" y="587376"/>
            <a:ext cx="1974850" cy="153888"/>
          </a:xfrm>
          <a:prstGeom prst="rect">
            <a:avLst/>
          </a:prstGeom>
        </p:spPr>
        <p:txBody>
          <a:bodyPr/>
          <a:lstStyle>
            <a:lvl1pPr>
              <a:defRPr sz="1000">
                <a:solidFill>
                  <a:schemeClr val="accent1"/>
                </a:solidFill>
                <a:latin typeface="+mj-lt"/>
              </a:defRPr>
            </a:lvl1pPr>
            <a:lvl2pPr>
              <a:defRPr sz="1000">
                <a:solidFill>
                  <a:schemeClr val="accent1"/>
                </a:solidFill>
                <a:latin typeface="+mj-lt"/>
              </a:defRPr>
            </a:lvl2pPr>
            <a:lvl3pPr>
              <a:defRPr sz="1000">
                <a:solidFill>
                  <a:schemeClr val="accent1"/>
                </a:solidFill>
                <a:latin typeface="+mj-lt"/>
              </a:defRPr>
            </a:lvl3pPr>
            <a:lvl4pPr>
              <a:defRPr sz="1000">
                <a:solidFill>
                  <a:schemeClr val="accent1"/>
                </a:solidFill>
                <a:latin typeface="+mj-lt"/>
              </a:defRPr>
            </a:lvl4pPr>
            <a:lvl5pPr>
              <a:defRPr sz="1000">
                <a:solidFill>
                  <a:schemeClr val="accent1"/>
                </a:solidFill>
                <a:latin typeface="+mj-lt"/>
              </a:defRPr>
            </a:lvl5pPr>
          </a:lstStyle>
          <a:p>
            <a:pPr lvl="0"/>
            <a:r>
              <a:rPr lang="en-US"/>
              <a:t>Sub section title</a:t>
            </a:r>
          </a:p>
        </p:txBody>
      </p:sp>
    </p:spTree>
    <p:extLst>
      <p:ext uri="{BB962C8B-B14F-4D97-AF65-F5344CB8AC3E}">
        <p14:creationId xmlns:p14="http://schemas.microsoft.com/office/powerpoint/2010/main" val="2060220119"/>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A5A5-1284-46C3-82F0-3075B31F3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38DD38-693B-47DC-A70C-F3A5EC19B4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8CDC6A-14FE-45D2-9A3A-A0703D20DDBC}"/>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5" name="Footer Placeholder 4">
            <a:extLst>
              <a:ext uri="{FF2B5EF4-FFF2-40B4-BE49-F238E27FC236}">
                <a16:creationId xmlns:a16="http://schemas.microsoft.com/office/drawing/2014/main" id="{A33F6E5C-2CB2-48A3-95CE-82EFBD1FE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38C34-F78E-4D29-AF8F-86D1AE06C82B}"/>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235573877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C712-F493-49DE-9630-D2FD3BC78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645E6-61C0-477B-81FF-161E06E308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9A2A7-1A50-4438-AE51-B63DDC46901B}"/>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5" name="Footer Placeholder 4">
            <a:extLst>
              <a:ext uri="{FF2B5EF4-FFF2-40B4-BE49-F238E27FC236}">
                <a16:creationId xmlns:a16="http://schemas.microsoft.com/office/drawing/2014/main" id="{E70FBE7B-B0CA-488E-9795-5F783C7C8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2F16C-1E4D-4340-AAA0-F7A3BF70C4A3}"/>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2187738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7D7C-A0E2-40EC-BCB1-0FC981E51C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C38373-08D2-43FB-9438-9E36E4024E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9E701-401B-4ECE-951B-E8DF4DDC23FD}"/>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5" name="Footer Placeholder 4">
            <a:extLst>
              <a:ext uri="{FF2B5EF4-FFF2-40B4-BE49-F238E27FC236}">
                <a16:creationId xmlns:a16="http://schemas.microsoft.com/office/drawing/2014/main" id="{27FDBE33-8D43-4B5C-BE9A-7C865680C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A6427-AFD4-44EA-B14B-C35879FABA2A}"/>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184723117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6C89-47D1-457A-B17E-3734338E9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24D16-1110-4989-88F4-F8C4C813E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FCEF5B-17F2-43B1-ADD5-2063C9E5C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AEE890-3B57-431F-A355-4B7BC2641654}"/>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6" name="Footer Placeholder 5">
            <a:extLst>
              <a:ext uri="{FF2B5EF4-FFF2-40B4-BE49-F238E27FC236}">
                <a16:creationId xmlns:a16="http://schemas.microsoft.com/office/drawing/2014/main" id="{91C678EA-D965-455F-B268-6801ABA8F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335E9-3030-4162-8702-C7673C24397E}"/>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271558905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479C-35F8-4481-9914-BF4062F266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41DFAE-72CC-4ABF-93ED-C9965EA27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4682A-A8D2-40CA-B851-DCCF14A56D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2741CB-A01A-4EBD-B842-0AA525EFA5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7D0EE7-8567-474E-8951-B293119EED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70BB59-9FD6-4AA3-A821-2588F1ADB325}"/>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8" name="Footer Placeholder 7">
            <a:extLst>
              <a:ext uri="{FF2B5EF4-FFF2-40B4-BE49-F238E27FC236}">
                <a16:creationId xmlns:a16="http://schemas.microsoft.com/office/drawing/2014/main" id="{189826EE-6497-457D-8C35-4EA6CFC806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251B2-BF88-4E81-9A06-1272A8DCD42D}"/>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24304100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1801-B4D3-4138-AE2A-85D3A7A513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C01E30-4B11-483E-9C99-2EFB6C93F025}"/>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4" name="Footer Placeholder 3">
            <a:extLst>
              <a:ext uri="{FF2B5EF4-FFF2-40B4-BE49-F238E27FC236}">
                <a16:creationId xmlns:a16="http://schemas.microsoft.com/office/drawing/2014/main" id="{EF6818C0-2C48-4991-AFD5-18D754921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25920-43FE-4B68-A374-2846471A5248}"/>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3414099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ocument slide with large gray type on white background">
    <p:spTree>
      <p:nvGrpSpPr>
        <p:cNvPr id="1" name=""/>
        <p:cNvGrpSpPr/>
        <p:nvPr/>
      </p:nvGrpSpPr>
      <p:grpSpPr>
        <a:xfrm>
          <a:off x="0" y="0"/>
          <a:ext cx="0" cy="0"/>
          <a:chOff x="0" y="0"/>
          <a:chExt cx="0" cy="0"/>
        </a:xfrm>
      </p:grpSpPr>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6" name="Footer note">
            <a:extLst>
              <a:ext uri="{FF2B5EF4-FFF2-40B4-BE49-F238E27FC236}">
                <a16:creationId xmlns:a16="http://schemas.microsoft.com/office/drawing/2014/main" id="{BCD1FBDB-187D-4242-A0C7-A4D4A2115870}"/>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A8A5ABB-E4A6-4225-910D-B73D115C8BA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1198957232"/>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CC84E-FD26-4231-A035-8CCE7C6A1963}"/>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3" name="Footer Placeholder 2">
            <a:extLst>
              <a:ext uri="{FF2B5EF4-FFF2-40B4-BE49-F238E27FC236}">
                <a16:creationId xmlns:a16="http://schemas.microsoft.com/office/drawing/2014/main" id="{A62C40A2-FE32-4662-883B-853FB8F55E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1DC5C3-5005-4E87-9794-994619169A32}"/>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38419238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9F25-7DEB-43B5-A5F8-C877000259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D954CF-3BC3-4640-9273-683631AA61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F7BE67-9F8C-44A8-96EB-CF19944A7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FD777A-CBA8-427C-A74A-837546A2B59D}"/>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6" name="Footer Placeholder 5">
            <a:extLst>
              <a:ext uri="{FF2B5EF4-FFF2-40B4-BE49-F238E27FC236}">
                <a16:creationId xmlns:a16="http://schemas.microsoft.com/office/drawing/2014/main" id="{D1F73A86-41E3-4493-B602-2C2A09F9B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BFD9E-ED98-407C-9EF2-2F26344D5C06}"/>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2915836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FD6E-2702-4CCC-9689-C72D40FD3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8536C-7188-4B12-92B9-C733FCB6B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137D2A-A66A-43DB-A381-C15E703C1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F1671-4938-474F-989D-A486551CF4B1}"/>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6" name="Footer Placeholder 5">
            <a:extLst>
              <a:ext uri="{FF2B5EF4-FFF2-40B4-BE49-F238E27FC236}">
                <a16:creationId xmlns:a16="http://schemas.microsoft.com/office/drawing/2014/main" id="{E610AC60-C42A-437C-A1B7-BF93FC437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88B86-C930-4029-843F-FD485968BB15}"/>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6414700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A9DE-1599-4AC7-BD28-5223501135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AD4847-E913-46C2-86E9-0D058984E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FAD21-C6CA-462B-97B7-243F52640D26}"/>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5" name="Footer Placeholder 4">
            <a:extLst>
              <a:ext uri="{FF2B5EF4-FFF2-40B4-BE49-F238E27FC236}">
                <a16:creationId xmlns:a16="http://schemas.microsoft.com/office/drawing/2014/main" id="{AD1FAAA9-3678-47B3-9A9C-78D8FB340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D21C2-88B0-4DBD-8C85-617F992040F4}"/>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399624274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1BA28E-72BE-4BF2-9137-CFCEB736AF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0BAF2-7D6F-4521-B37E-DF6C223191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4BB4B-8291-4E9B-BC50-E3F74E5C0839}"/>
              </a:ext>
            </a:extLst>
          </p:cNvPr>
          <p:cNvSpPr>
            <a:spLocks noGrp="1"/>
          </p:cNvSpPr>
          <p:nvPr>
            <p:ph type="dt" sz="half" idx="10"/>
          </p:nvPr>
        </p:nvSpPr>
        <p:spPr/>
        <p:txBody>
          <a:bodyPr/>
          <a:lstStyle/>
          <a:p>
            <a:fld id="{594FEA12-A844-48D0-AE59-E452DD1C5D18}" type="datetimeFigureOut">
              <a:rPr lang="en-US" smtClean="0"/>
              <a:t>3/6/2025</a:t>
            </a:fld>
            <a:endParaRPr lang="en-US"/>
          </a:p>
        </p:txBody>
      </p:sp>
      <p:sp>
        <p:nvSpPr>
          <p:cNvPr id="5" name="Footer Placeholder 4">
            <a:extLst>
              <a:ext uri="{FF2B5EF4-FFF2-40B4-BE49-F238E27FC236}">
                <a16:creationId xmlns:a16="http://schemas.microsoft.com/office/drawing/2014/main" id="{44E06A4E-62F5-4C0D-B930-1416DF39D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037D6-DB14-4366-88B2-82C44F34DA7A}"/>
              </a:ext>
            </a:extLst>
          </p:cNvPr>
          <p:cNvSpPr>
            <a:spLocks noGrp="1"/>
          </p:cNvSpPr>
          <p:nvPr>
            <p:ph type="sldNum" sz="quarter" idx="12"/>
          </p:nvPr>
        </p:nvSpPr>
        <p:spPr/>
        <p:txBody>
          <a:bodyPr/>
          <a:lstStyle/>
          <a:p>
            <a:fld id="{87B560F7-C44E-4880-8088-C1CC85F219A7}" type="slidenum">
              <a:rPr lang="en-US" smtClean="0"/>
              <a:t>‹#›</a:t>
            </a:fld>
            <a:endParaRPr lang="en-US"/>
          </a:p>
        </p:txBody>
      </p:sp>
    </p:spTree>
    <p:extLst>
      <p:ext uri="{BB962C8B-B14F-4D97-AF65-F5344CB8AC3E}">
        <p14:creationId xmlns:p14="http://schemas.microsoft.com/office/powerpoint/2010/main" val="4939880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3_Walkin">
    <p:spTree>
      <p:nvGrpSpPr>
        <p:cNvPr id="1" name=""/>
        <p:cNvGrpSpPr/>
        <p:nvPr/>
      </p:nvGrpSpPr>
      <p:grpSpPr>
        <a:xfrm>
          <a:off x="0" y="0"/>
          <a:ext cx="0" cy="0"/>
          <a:chOff x="0" y="0"/>
          <a:chExt cx="0" cy="0"/>
        </a:xfrm>
      </p:grpSpPr>
      <p:pic>
        <p:nvPicPr>
          <p:cNvPr id="10" name="Picture Placeholder 4" descr="A blurry photo of a building&#10;&#10;Description automatically generated">
            <a:extLst>
              <a:ext uri="{FF2B5EF4-FFF2-40B4-BE49-F238E27FC236}">
                <a16:creationId xmlns:a16="http://schemas.microsoft.com/office/drawing/2014/main" id="{3493E819-81AE-4775-B933-34772799ED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80" cy="6857990"/>
          </a:xfrm>
          <a:prstGeom prst="rect">
            <a:avLst/>
          </a:prstGeom>
          <a:noFill/>
        </p:spPr>
      </p:pic>
      <p:sp>
        <p:nvSpPr>
          <p:cNvPr id="5" name="Rectangle 4"/>
          <p:cNvSpPr/>
          <p:nvPr userDrawn="1"/>
        </p:nvSpPr>
        <p:spPr bwMode="invGray">
          <a:xfrm>
            <a:off x="0" y="0"/>
            <a:ext cx="12191377" cy="6858623"/>
          </a:xfrm>
          <a:prstGeom prst="rect">
            <a:avLst/>
          </a:prstGeom>
          <a:gradFill flip="none" rotWithShape="1">
            <a:gsLst>
              <a:gs pos="19000">
                <a:schemeClr val="tx1">
                  <a:alpha val="90000"/>
                </a:schemeClr>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581659" y="2324012"/>
            <a:ext cx="6276530" cy="954107"/>
          </a:xfrm>
          <a:noFill/>
        </p:spPr>
        <p:txBody>
          <a:bodyPr lIns="0" tIns="91440" rIns="146304" bIns="91440" anchor="t" anchorCtr="0"/>
          <a:lstStyle>
            <a:lvl1pPr>
              <a:defRPr sz="50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581659" y="3661377"/>
            <a:ext cx="6276530" cy="1677043"/>
          </a:xfrm>
        </p:spPr>
        <p:txBody>
          <a:bodyPr tIns="109728" bIns="109728">
            <a:noAutofit/>
          </a:bodyPr>
          <a:lstStyle>
            <a:lvl1pPr marL="0" indent="0">
              <a:spcBef>
                <a:spcPts val="0"/>
              </a:spcBef>
              <a:buNone/>
              <a:defRPr sz="2400" baseline="0">
                <a:solidFill>
                  <a:schemeClr val="bg1"/>
                </a:solidFill>
                <a:latin typeface="+mn-lt"/>
              </a:defRPr>
            </a:lvl1pPr>
          </a:lstStyle>
          <a:p>
            <a:pPr lvl="0"/>
            <a:r>
              <a:rPr lang="en-US"/>
              <a:t>Presenter | Date</a:t>
            </a:r>
          </a:p>
        </p:txBody>
      </p:sp>
      <p:pic>
        <p:nvPicPr>
          <p:cNvPr id="8" name="Picture 7"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4" name="Picture 13" descr="A close up of a logo&#10;&#10;Description automatically generated">
            <a:extLst>
              <a:ext uri="{FF2B5EF4-FFF2-40B4-BE49-F238E27FC236}">
                <a16:creationId xmlns:a16="http://schemas.microsoft.com/office/drawing/2014/main" id="{6E43E7CC-4373-47CB-929F-FC918488143F}"/>
              </a:ext>
            </a:extLst>
          </p:cNvPr>
          <p:cNvPicPr>
            <a:picLocks noChangeAspect="1"/>
          </p:cNvPicPr>
          <p:nvPr userDrawn="1"/>
        </p:nvPicPr>
        <p:blipFill rotWithShape="1">
          <a:blip r:embed="rId4"/>
          <a:srcRect l="9791" t="25262" r="9791" b="25262"/>
          <a:stretch/>
        </p:blipFill>
        <p:spPr>
          <a:xfrm>
            <a:off x="568889" y="6262688"/>
            <a:ext cx="1252768" cy="283554"/>
          </a:xfrm>
          <a:prstGeom prst="rect">
            <a:avLst/>
          </a:prstGeom>
        </p:spPr>
      </p:pic>
    </p:spTree>
    <p:extLst>
      <p:ext uri="{BB962C8B-B14F-4D97-AF65-F5344CB8AC3E}">
        <p14:creationId xmlns:p14="http://schemas.microsoft.com/office/powerpoint/2010/main" val="1470346231"/>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7710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776"/>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66254"/>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11" name="Google Shape;186;p28">
            <a:extLst>
              <a:ext uri="{FF2B5EF4-FFF2-40B4-BE49-F238E27FC236}">
                <a16:creationId xmlns:a16="http://schemas.microsoft.com/office/drawing/2014/main" id="{474D848E-F99A-444B-9F8D-8940D31FE1D0}"/>
              </a:ext>
            </a:extLst>
          </p:cNvPr>
          <p:cNvSpPr txBox="1">
            <a:spLocks noGrp="1"/>
          </p:cNvSpPr>
          <p:nvPr>
            <p:ph type="sldNum" idx="4294967295"/>
          </p:nvPr>
        </p:nvSpPr>
        <p:spPr>
          <a:xfrm>
            <a:off x="11305986" y="6317731"/>
            <a:ext cx="731458" cy="280172"/>
          </a:xfrm>
          <a:prstGeom prst="rect">
            <a:avLst/>
          </a:prstGeom>
        </p:spPr>
        <p:txBody>
          <a:bodyPr spcFirstLastPara="1" wrap="square" lIns="124301" tIns="124301" rIns="124301" bIns="124301" anchor="t" anchorCtr="0">
            <a:noAutofit/>
          </a:bodyPr>
          <a:lstStyle/>
          <a:p>
            <a:pPr algn="r"/>
            <a:fld id="{00000000-1234-1234-1234-123412341234}" type="slidenum">
              <a:rPr lang="en" sz="980"/>
              <a:pPr algn="r"/>
              <a:t>‹#›</a:t>
            </a:fld>
            <a:endParaRPr sz="980"/>
          </a:p>
        </p:txBody>
      </p:sp>
    </p:spTree>
    <p:extLst>
      <p:ext uri="{BB962C8B-B14F-4D97-AF65-F5344CB8AC3E}">
        <p14:creationId xmlns:p14="http://schemas.microsoft.com/office/powerpoint/2010/main" val="2923216076"/>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7905888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with Square Photo ">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3986861"/>
            <a:ext cx="4161981" cy="1107996"/>
          </a:xfrm>
        </p:spPr>
        <p:txBody>
          <a:bodyPr wrap="square" rIns="0" anchor="b">
            <a:spAutoFit/>
          </a:bodyPr>
          <a:lstStyle>
            <a:lvl1pPr>
              <a:lnSpc>
                <a:spcPct val="100000"/>
              </a:lnSpc>
              <a:defRPr sz="3600" b="0" spc="-49" baseline="0">
                <a:solidFill>
                  <a:srgbClr val="50E6FF"/>
                </a:soli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5336939"/>
            <a:ext cx="4162425" cy="307777"/>
          </a:xfrm>
        </p:spPr>
        <p:txBody>
          <a:bodyPr/>
          <a:lstStyle>
            <a:lvl1pPr marL="0" indent="0">
              <a:buNone/>
              <a:defRPr sz="20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0" name="Oval 19">
            <a:extLst>
              <a:ext uri="{FF2B5EF4-FFF2-40B4-BE49-F238E27FC236}">
                <a16:creationId xmlns:a16="http://schemas.microsoft.com/office/drawing/2014/main" id="{D3484BE5-A31E-4802-A752-93DD47B98B98}"/>
              </a:ext>
            </a:extLst>
          </p:cNvPr>
          <p:cNvSpPr>
            <a:spLocks/>
          </p:cNvSpPr>
          <p:nvPr/>
        </p:nvSpPr>
        <p:spPr bwMode="auto">
          <a:xfrm>
            <a:off x="596900" y="2038655"/>
            <a:ext cx="769219" cy="769219"/>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cxnSp>
        <p:nvCxnSpPr>
          <p:cNvPr id="45" name="Straight Connector 44">
            <a:extLst>
              <a:ext uri="{FF2B5EF4-FFF2-40B4-BE49-F238E27FC236}">
                <a16:creationId xmlns:a16="http://schemas.microsoft.com/office/drawing/2014/main" id="{0C1046FA-8211-4A92-91CA-323F16453FBE}"/>
              </a:ext>
            </a:extLst>
          </p:cNvPr>
          <p:cNvCxnSpPr>
            <a:cxnSpLocks/>
          </p:cNvCxnSpPr>
          <p:nvPr userDrawn="1"/>
        </p:nvCxnSpPr>
        <p:spPr>
          <a:xfrm>
            <a:off x="0" y="3394509"/>
            <a:ext cx="584200" cy="0"/>
          </a:xfrm>
          <a:prstGeom prst="line">
            <a:avLst/>
          </a:prstGeom>
          <a:solidFill>
            <a:schemeClr val="accent2"/>
          </a:solidFill>
          <a:ln w="12700" cap="flat" cmpd="sng" algn="ctr">
            <a:solidFill>
              <a:schemeClr val="bg1"/>
            </a:solidFill>
            <a:prstDash val="lgDash"/>
            <a:headEnd type="none" w="med" len="med"/>
            <a:tailEnd type="none" w="med" len="med"/>
          </a:ln>
          <a:effectLst/>
        </p:spPr>
      </p:cxnSp>
      <p:grpSp>
        <p:nvGrpSpPr>
          <p:cNvPr id="3" name="Group 2">
            <a:extLst>
              <a:ext uri="{FF2B5EF4-FFF2-40B4-BE49-F238E27FC236}">
                <a16:creationId xmlns:a16="http://schemas.microsoft.com/office/drawing/2014/main" id="{DE47ACAD-0117-46AE-B499-C7E4783604B6}"/>
              </a:ext>
            </a:extLst>
          </p:cNvPr>
          <p:cNvGrpSpPr/>
          <p:nvPr userDrawn="1"/>
        </p:nvGrpSpPr>
        <p:grpSpPr>
          <a:xfrm>
            <a:off x="596900" y="3009900"/>
            <a:ext cx="769219" cy="769219"/>
            <a:chOff x="596900" y="3009900"/>
            <a:chExt cx="769219" cy="769219"/>
          </a:xfrm>
        </p:grpSpPr>
        <p:sp>
          <p:nvSpPr>
            <p:cNvPr id="47" name="Oval 46">
              <a:extLst>
                <a:ext uri="{FF2B5EF4-FFF2-40B4-BE49-F238E27FC236}">
                  <a16:creationId xmlns:a16="http://schemas.microsoft.com/office/drawing/2014/main" id="{48931D27-1E28-47DD-8D2C-85C99C3823D9}"/>
                </a:ext>
              </a:extLst>
            </p:cNvPr>
            <p:cNvSpPr/>
            <p:nvPr/>
          </p:nvSpPr>
          <p:spPr bwMode="auto">
            <a:xfrm>
              <a:off x="596900" y="3009900"/>
              <a:ext cx="769219" cy="769219"/>
            </a:xfrm>
            <a:prstGeom prst="ellipse">
              <a:avLst/>
            </a:prstGeom>
            <a:solidFill>
              <a:schemeClr val="accent2">
                <a:lumMod val="75000"/>
              </a:schemeClr>
            </a:solidFill>
            <a:ln w="12700" cap="flat" cmpd="sng" algn="ctr">
              <a:solidFill>
                <a:srgbClr val="FFFFFF"/>
              </a:solid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nvGrpSpPr>
            <p:cNvPr id="22" name="Group 21">
              <a:extLst>
                <a:ext uri="{FF2B5EF4-FFF2-40B4-BE49-F238E27FC236}">
                  <a16:creationId xmlns:a16="http://schemas.microsoft.com/office/drawing/2014/main" id="{875E63C9-D706-4D8E-B798-6689D17CF76E}"/>
                </a:ext>
              </a:extLst>
            </p:cNvPr>
            <p:cNvGrpSpPr/>
            <p:nvPr/>
          </p:nvGrpSpPr>
          <p:grpSpPr>
            <a:xfrm>
              <a:off x="771239" y="3162300"/>
              <a:ext cx="420540" cy="464418"/>
              <a:chOff x="-1632337" y="-55892"/>
              <a:chExt cx="415343" cy="458679"/>
            </a:xfrm>
          </p:grpSpPr>
          <p:grpSp>
            <p:nvGrpSpPr>
              <p:cNvPr id="23" name="Group 22">
                <a:extLst>
                  <a:ext uri="{FF2B5EF4-FFF2-40B4-BE49-F238E27FC236}">
                    <a16:creationId xmlns:a16="http://schemas.microsoft.com/office/drawing/2014/main" id="{1F328D5A-6359-472A-B15C-49E13A797FA8}"/>
                  </a:ext>
                </a:extLst>
              </p:cNvPr>
              <p:cNvGrpSpPr/>
              <p:nvPr/>
            </p:nvGrpSpPr>
            <p:grpSpPr>
              <a:xfrm>
                <a:off x="-1620062" y="47625"/>
                <a:ext cx="403068" cy="355162"/>
                <a:chOff x="10383903" y="6981444"/>
                <a:chExt cx="795586" cy="701028"/>
              </a:xfrm>
            </p:grpSpPr>
            <p:sp>
              <p:nvSpPr>
                <p:cNvPr id="26" name="Freeform: Shape 25">
                  <a:extLst>
                    <a:ext uri="{FF2B5EF4-FFF2-40B4-BE49-F238E27FC236}">
                      <a16:creationId xmlns:a16="http://schemas.microsoft.com/office/drawing/2014/main" id="{709A29E7-BD06-4539-A618-A5FBE65D032B}"/>
                    </a:ext>
                  </a:extLst>
                </p:cNvPr>
                <p:cNvSpPr/>
                <p:nvPr/>
              </p:nvSpPr>
              <p:spPr>
                <a:xfrm>
                  <a:off x="10383903" y="7643243"/>
                  <a:ext cx="795586" cy="39229"/>
                </a:xfrm>
                <a:custGeom>
                  <a:avLst/>
                  <a:gdLst>
                    <a:gd name="connsiteX0" fmla="*/ 775971 w 795586"/>
                    <a:gd name="connsiteY0" fmla="*/ 0 h 39229"/>
                    <a:gd name="connsiteX1" fmla="*/ 19615 w 795586"/>
                    <a:gd name="connsiteY1" fmla="*/ 0 h 39229"/>
                    <a:gd name="connsiteX2" fmla="*/ 0 w 795586"/>
                    <a:gd name="connsiteY2" fmla="*/ 19615 h 39229"/>
                    <a:gd name="connsiteX3" fmla="*/ 19615 w 795586"/>
                    <a:gd name="connsiteY3" fmla="*/ 39230 h 39229"/>
                    <a:gd name="connsiteX4" fmla="*/ 775971 w 795586"/>
                    <a:gd name="connsiteY4" fmla="*/ 39230 h 39229"/>
                    <a:gd name="connsiteX5" fmla="*/ 795586 w 795586"/>
                    <a:gd name="connsiteY5" fmla="*/ 19615 h 39229"/>
                    <a:gd name="connsiteX6" fmla="*/ 775971 w 795586"/>
                    <a:gd name="connsiteY6" fmla="*/ 0 h 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586" h="39229">
                      <a:moveTo>
                        <a:pt x="775971" y="0"/>
                      </a:moveTo>
                      <a:lnTo>
                        <a:pt x="19615" y="0"/>
                      </a:lnTo>
                      <a:cubicBezTo>
                        <a:pt x="8772" y="0"/>
                        <a:pt x="0" y="8771"/>
                        <a:pt x="0" y="19615"/>
                      </a:cubicBezTo>
                      <a:cubicBezTo>
                        <a:pt x="0" y="30458"/>
                        <a:pt x="8772" y="39230"/>
                        <a:pt x="19615" y="39230"/>
                      </a:cubicBezTo>
                      <a:lnTo>
                        <a:pt x="775971" y="39230"/>
                      </a:lnTo>
                      <a:cubicBezTo>
                        <a:pt x="786815" y="39230"/>
                        <a:pt x="795586" y="30458"/>
                        <a:pt x="795586" y="19615"/>
                      </a:cubicBezTo>
                      <a:cubicBezTo>
                        <a:pt x="795586" y="8771"/>
                        <a:pt x="786815" y="0"/>
                        <a:pt x="775971" y="0"/>
                      </a:cubicBezTo>
                      <a:close/>
                    </a:path>
                  </a:pathLst>
                </a:custGeom>
                <a:solidFill>
                  <a:srgbClr val="0078D4"/>
                </a:solidFill>
                <a:ln w="481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8" name="Freeform: Shape 37">
                  <a:extLst>
                    <a:ext uri="{FF2B5EF4-FFF2-40B4-BE49-F238E27FC236}">
                      <a16:creationId xmlns:a16="http://schemas.microsoft.com/office/drawing/2014/main" id="{A1B425BA-68D1-4F2F-A0F5-BC0D01BC3F7E}"/>
                    </a:ext>
                  </a:extLst>
                </p:cNvPr>
                <p:cNvSpPr/>
                <p:nvPr/>
              </p:nvSpPr>
              <p:spPr>
                <a:xfrm>
                  <a:off x="10941941" y="7042361"/>
                  <a:ext cx="82315" cy="561652"/>
                </a:xfrm>
                <a:custGeom>
                  <a:avLst/>
                  <a:gdLst>
                    <a:gd name="connsiteX0" fmla="*/ 72532 w 82315"/>
                    <a:gd name="connsiteY0" fmla="*/ 561653 h 561652"/>
                    <a:gd name="connsiteX1" fmla="*/ 82315 w 82315"/>
                    <a:gd name="connsiteY1" fmla="*/ 561653 h 561652"/>
                    <a:gd name="connsiteX2" fmla="*/ 82315 w 82315"/>
                    <a:gd name="connsiteY2" fmla="*/ 0 h 561652"/>
                    <a:gd name="connsiteX3" fmla="*/ 9784 w 82315"/>
                    <a:gd name="connsiteY3" fmla="*/ 0 h 561652"/>
                    <a:gd name="connsiteX4" fmla="*/ 0 w 82315"/>
                    <a:gd name="connsiteY4" fmla="*/ 9784 h 561652"/>
                    <a:gd name="connsiteX5" fmla="*/ 0 w 82315"/>
                    <a:gd name="connsiteY5" fmla="*/ 561604 h 561652"/>
                    <a:gd name="connsiteX6" fmla="*/ 19615 w 82315"/>
                    <a:gd name="connsiteY6" fmla="*/ 561604 h 561652"/>
                    <a:gd name="connsiteX7" fmla="*/ 72532 w 82315"/>
                    <a:gd name="connsiteY7" fmla="*/ 561604 h 56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315" h="561652">
                      <a:moveTo>
                        <a:pt x="72532" y="561653"/>
                      </a:moveTo>
                      <a:lnTo>
                        <a:pt x="82315" y="561653"/>
                      </a:lnTo>
                      <a:lnTo>
                        <a:pt x="82315" y="0"/>
                      </a:lnTo>
                      <a:lnTo>
                        <a:pt x="9784" y="0"/>
                      </a:lnTo>
                      <a:cubicBezTo>
                        <a:pt x="4386" y="0"/>
                        <a:pt x="0" y="4386"/>
                        <a:pt x="0" y="9784"/>
                      </a:cubicBezTo>
                      <a:lnTo>
                        <a:pt x="0" y="561604"/>
                      </a:lnTo>
                      <a:lnTo>
                        <a:pt x="19615" y="561604"/>
                      </a:lnTo>
                      <a:lnTo>
                        <a:pt x="72532" y="561604"/>
                      </a:lnTo>
                      <a:close/>
                    </a:path>
                  </a:pathLst>
                </a:custGeom>
                <a:solidFill>
                  <a:srgbClr val="50E6FF"/>
                </a:solidFill>
                <a:ln w="481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9" name="Freeform: Shape 38">
                  <a:extLst>
                    <a:ext uri="{FF2B5EF4-FFF2-40B4-BE49-F238E27FC236}">
                      <a16:creationId xmlns:a16="http://schemas.microsoft.com/office/drawing/2014/main" id="{F1E46294-FCF3-4874-B939-0F45D86259A7}"/>
                    </a:ext>
                  </a:extLst>
                </p:cNvPr>
                <p:cNvSpPr/>
                <p:nvPr/>
              </p:nvSpPr>
              <p:spPr>
                <a:xfrm>
                  <a:off x="11053655" y="7332055"/>
                  <a:ext cx="82315" cy="271958"/>
                </a:xfrm>
                <a:custGeom>
                  <a:avLst/>
                  <a:gdLst>
                    <a:gd name="connsiteX0" fmla="*/ 82315 w 82315"/>
                    <a:gd name="connsiteY0" fmla="*/ 271958 h 271958"/>
                    <a:gd name="connsiteX1" fmla="*/ 82315 w 82315"/>
                    <a:gd name="connsiteY1" fmla="*/ 19615 h 271958"/>
                    <a:gd name="connsiteX2" fmla="*/ 62700 w 82315"/>
                    <a:gd name="connsiteY2" fmla="*/ 0 h 271958"/>
                    <a:gd name="connsiteX3" fmla="*/ 9783 w 82315"/>
                    <a:gd name="connsiteY3" fmla="*/ 0 h 271958"/>
                    <a:gd name="connsiteX4" fmla="*/ 9783 w 82315"/>
                    <a:gd name="connsiteY4" fmla="*/ 271958 h 271958"/>
                    <a:gd name="connsiteX5" fmla="*/ 0 w 82315"/>
                    <a:gd name="connsiteY5" fmla="*/ 271958 h 271958"/>
                    <a:gd name="connsiteX6" fmla="*/ 0 w 82315"/>
                    <a:gd name="connsiteY6" fmla="*/ 271958 h 271958"/>
                    <a:gd name="connsiteX7" fmla="*/ 43085 w 82315"/>
                    <a:gd name="connsiteY7" fmla="*/ 271958 h 271958"/>
                    <a:gd name="connsiteX8" fmla="*/ 82315 w 82315"/>
                    <a:gd name="connsiteY8" fmla="*/ 271958 h 2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15" h="271958">
                      <a:moveTo>
                        <a:pt x="82315" y="271958"/>
                      </a:moveTo>
                      <a:lnTo>
                        <a:pt x="82315" y="19615"/>
                      </a:lnTo>
                      <a:cubicBezTo>
                        <a:pt x="82315" y="8771"/>
                        <a:pt x="73544" y="0"/>
                        <a:pt x="62700" y="0"/>
                      </a:cubicBezTo>
                      <a:lnTo>
                        <a:pt x="9783" y="0"/>
                      </a:lnTo>
                      <a:lnTo>
                        <a:pt x="9783" y="271958"/>
                      </a:lnTo>
                      <a:lnTo>
                        <a:pt x="0" y="271958"/>
                      </a:lnTo>
                      <a:lnTo>
                        <a:pt x="0" y="271958"/>
                      </a:lnTo>
                      <a:lnTo>
                        <a:pt x="43085" y="271958"/>
                      </a:lnTo>
                      <a:lnTo>
                        <a:pt x="82315" y="271958"/>
                      </a:lnTo>
                      <a:close/>
                    </a:path>
                  </a:pathLst>
                </a:custGeom>
                <a:solidFill>
                  <a:srgbClr val="0078D4"/>
                </a:solidFill>
                <a:ln w="481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0" name="Freeform: Shape 39">
                  <a:extLst>
                    <a:ext uri="{FF2B5EF4-FFF2-40B4-BE49-F238E27FC236}">
                      <a16:creationId xmlns:a16="http://schemas.microsoft.com/office/drawing/2014/main" id="{F6E3C700-EBC0-4B87-BC4F-00395584575E}"/>
                    </a:ext>
                  </a:extLst>
                </p:cNvPr>
                <p:cNvSpPr/>
                <p:nvPr/>
              </p:nvSpPr>
              <p:spPr>
                <a:xfrm>
                  <a:off x="10684730" y="6981444"/>
                  <a:ext cx="82845" cy="622569"/>
                </a:xfrm>
                <a:custGeom>
                  <a:avLst/>
                  <a:gdLst>
                    <a:gd name="connsiteX0" fmla="*/ 72532 w 82845"/>
                    <a:gd name="connsiteY0" fmla="*/ 622570 h 622569"/>
                    <a:gd name="connsiteX1" fmla="*/ 82845 w 82845"/>
                    <a:gd name="connsiteY1" fmla="*/ 622570 h 622569"/>
                    <a:gd name="connsiteX2" fmla="*/ 82845 w 82845"/>
                    <a:gd name="connsiteY2" fmla="*/ 0 h 622569"/>
                    <a:gd name="connsiteX3" fmla="*/ 9784 w 82845"/>
                    <a:gd name="connsiteY3" fmla="*/ 0 h 622569"/>
                    <a:gd name="connsiteX4" fmla="*/ 0 w 82845"/>
                    <a:gd name="connsiteY4" fmla="*/ 9783 h 622569"/>
                    <a:gd name="connsiteX5" fmla="*/ 0 w 82845"/>
                    <a:gd name="connsiteY5" fmla="*/ 622570 h 622569"/>
                    <a:gd name="connsiteX6" fmla="*/ 19615 w 82845"/>
                    <a:gd name="connsiteY6" fmla="*/ 622570 h 622569"/>
                    <a:gd name="connsiteX7" fmla="*/ 72532 w 82845"/>
                    <a:gd name="connsiteY7" fmla="*/ 622570 h 6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45" h="622569">
                      <a:moveTo>
                        <a:pt x="72532" y="622570"/>
                      </a:moveTo>
                      <a:lnTo>
                        <a:pt x="82845" y="622570"/>
                      </a:lnTo>
                      <a:lnTo>
                        <a:pt x="82845" y="0"/>
                      </a:lnTo>
                      <a:lnTo>
                        <a:pt x="9784" y="0"/>
                      </a:lnTo>
                      <a:cubicBezTo>
                        <a:pt x="4386" y="0"/>
                        <a:pt x="0" y="4386"/>
                        <a:pt x="0" y="9783"/>
                      </a:cubicBezTo>
                      <a:lnTo>
                        <a:pt x="0" y="622570"/>
                      </a:lnTo>
                      <a:lnTo>
                        <a:pt x="19615" y="622570"/>
                      </a:lnTo>
                      <a:lnTo>
                        <a:pt x="72532" y="622570"/>
                      </a:lnTo>
                      <a:close/>
                    </a:path>
                  </a:pathLst>
                </a:custGeom>
                <a:solidFill>
                  <a:srgbClr val="50E6FF"/>
                </a:solidFill>
                <a:ln w="481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1" name="Freeform: Shape 40">
                  <a:extLst>
                    <a:ext uri="{FF2B5EF4-FFF2-40B4-BE49-F238E27FC236}">
                      <a16:creationId xmlns:a16="http://schemas.microsoft.com/office/drawing/2014/main" id="{B24BE7C3-CC28-4C3D-B942-2458665A6080}"/>
                    </a:ext>
                  </a:extLst>
                </p:cNvPr>
                <p:cNvSpPr/>
                <p:nvPr/>
              </p:nvSpPr>
              <p:spPr>
                <a:xfrm>
                  <a:off x="10796491" y="7158605"/>
                  <a:ext cx="82315" cy="445408"/>
                </a:xfrm>
                <a:custGeom>
                  <a:avLst/>
                  <a:gdLst>
                    <a:gd name="connsiteX0" fmla="*/ 82316 w 82315"/>
                    <a:gd name="connsiteY0" fmla="*/ 445408 h 445408"/>
                    <a:gd name="connsiteX1" fmla="*/ 82316 w 82315"/>
                    <a:gd name="connsiteY1" fmla="*/ 19615 h 445408"/>
                    <a:gd name="connsiteX2" fmla="*/ 62700 w 82315"/>
                    <a:gd name="connsiteY2" fmla="*/ 0 h 445408"/>
                    <a:gd name="connsiteX3" fmla="*/ 10314 w 82315"/>
                    <a:gd name="connsiteY3" fmla="*/ 0 h 445408"/>
                    <a:gd name="connsiteX4" fmla="*/ 10314 w 82315"/>
                    <a:gd name="connsiteY4" fmla="*/ 445408 h 445408"/>
                    <a:gd name="connsiteX5" fmla="*/ 0 w 82315"/>
                    <a:gd name="connsiteY5" fmla="*/ 445408 h 445408"/>
                    <a:gd name="connsiteX6" fmla="*/ 0 w 82315"/>
                    <a:gd name="connsiteY6" fmla="*/ 445408 h 445408"/>
                    <a:gd name="connsiteX7" fmla="*/ 43134 w 82315"/>
                    <a:gd name="connsiteY7" fmla="*/ 445408 h 445408"/>
                    <a:gd name="connsiteX8" fmla="*/ 82316 w 82315"/>
                    <a:gd name="connsiteY8" fmla="*/ 445408 h 44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15" h="445408">
                      <a:moveTo>
                        <a:pt x="82316" y="445408"/>
                      </a:moveTo>
                      <a:lnTo>
                        <a:pt x="82316" y="19615"/>
                      </a:lnTo>
                      <a:cubicBezTo>
                        <a:pt x="82316" y="8771"/>
                        <a:pt x="73544" y="0"/>
                        <a:pt x="62700" y="0"/>
                      </a:cubicBezTo>
                      <a:lnTo>
                        <a:pt x="10314" y="0"/>
                      </a:lnTo>
                      <a:lnTo>
                        <a:pt x="10314" y="445408"/>
                      </a:lnTo>
                      <a:lnTo>
                        <a:pt x="0" y="445408"/>
                      </a:lnTo>
                      <a:lnTo>
                        <a:pt x="0" y="445408"/>
                      </a:lnTo>
                      <a:lnTo>
                        <a:pt x="43134" y="445408"/>
                      </a:lnTo>
                      <a:lnTo>
                        <a:pt x="82316" y="445408"/>
                      </a:lnTo>
                      <a:close/>
                    </a:path>
                  </a:pathLst>
                </a:custGeom>
                <a:solidFill>
                  <a:srgbClr val="0078D4"/>
                </a:solidFill>
                <a:ln w="481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2" name="Freeform: Shape 41">
                  <a:extLst>
                    <a:ext uri="{FF2B5EF4-FFF2-40B4-BE49-F238E27FC236}">
                      <a16:creationId xmlns:a16="http://schemas.microsoft.com/office/drawing/2014/main" id="{EC6CDD8A-7B0C-4682-B913-AEA515254F23}"/>
                    </a:ext>
                  </a:extLst>
                </p:cNvPr>
                <p:cNvSpPr/>
                <p:nvPr/>
              </p:nvSpPr>
              <p:spPr>
                <a:xfrm>
                  <a:off x="10427470" y="7119471"/>
                  <a:ext cx="77447" cy="484542"/>
                </a:xfrm>
                <a:custGeom>
                  <a:avLst/>
                  <a:gdLst>
                    <a:gd name="connsiteX0" fmla="*/ 72532 w 77447"/>
                    <a:gd name="connsiteY0" fmla="*/ 484542 h 484542"/>
                    <a:gd name="connsiteX1" fmla="*/ 77447 w 77447"/>
                    <a:gd name="connsiteY1" fmla="*/ 484542 h 484542"/>
                    <a:gd name="connsiteX2" fmla="*/ 77447 w 77447"/>
                    <a:gd name="connsiteY2" fmla="*/ 0 h 484542"/>
                    <a:gd name="connsiteX3" fmla="*/ 9784 w 77447"/>
                    <a:gd name="connsiteY3" fmla="*/ 0 h 484542"/>
                    <a:gd name="connsiteX4" fmla="*/ 0 w 77447"/>
                    <a:gd name="connsiteY4" fmla="*/ 9784 h 484542"/>
                    <a:gd name="connsiteX5" fmla="*/ 0 w 77447"/>
                    <a:gd name="connsiteY5" fmla="*/ 484494 h 484542"/>
                    <a:gd name="connsiteX6" fmla="*/ 19615 w 77447"/>
                    <a:gd name="connsiteY6" fmla="*/ 484494 h 484542"/>
                    <a:gd name="connsiteX7" fmla="*/ 72532 w 77447"/>
                    <a:gd name="connsiteY7" fmla="*/ 484494 h 48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47" h="484542">
                      <a:moveTo>
                        <a:pt x="72532" y="484542"/>
                      </a:moveTo>
                      <a:lnTo>
                        <a:pt x="77447" y="484542"/>
                      </a:lnTo>
                      <a:lnTo>
                        <a:pt x="77447" y="0"/>
                      </a:lnTo>
                      <a:lnTo>
                        <a:pt x="9784" y="0"/>
                      </a:lnTo>
                      <a:cubicBezTo>
                        <a:pt x="4386" y="0"/>
                        <a:pt x="0" y="4386"/>
                        <a:pt x="0" y="9784"/>
                      </a:cubicBezTo>
                      <a:lnTo>
                        <a:pt x="0" y="484494"/>
                      </a:lnTo>
                      <a:lnTo>
                        <a:pt x="19615" y="484494"/>
                      </a:lnTo>
                      <a:lnTo>
                        <a:pt x="72532" y="484494"/>
                      </a:lnTo>
                      <a:close/>
                    </a:path>
                  </a:pathLst>
                </a:custGeom>
                <a:solidFill>
                  <a:srgbClr val="50E6FF"/>
                </a:solidFill>
                <a:ln w="481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4" name="Freeform: Shape 43">
                  <a:extLst>
                    <a:ext uri="{FF2B5EF4-FFF2-40B4-BE49-F238E27FC236}">
                      <a16:creationId xmlns:a16="http://schemas.microsoft.com/office/drawing/2014/main" id="{10D2D21E-63A9-441B-A026-1409B00882CC}"/>
                    </a:ext>
                  </a:extLst>
                </p:cNvPr>
                <p:cNvSpPr/>
                <p:nvPr/>
              </p:nvSpPr>
              <p:spPr>
                <a:xfrm>
                  <a:off x="10544148" y="7243426"/>
                  <a:ext cx="77448" cy="360587"/>
                </a:xfrm>
                <a:custGeom>
                  <a:avLst/>
                  <a:gdLst>
                    <a:gd name="connsiteX0" fmla="*/ 77448 w 77448"/>
                    <a:gd name="connsiteY0" fmla="*/ 360587 h 360587"/>
                    <a:gd name="connsiteX1" fmla="*/ 77448 w 77448"/>
                    <a:gd name="connsiteY1" fmla="*/ 19615 h 360587"/>
                    <a:gd name="connsiteX2" fmla="*/ 57833 w 77448"/>
                    <a:gd name="connsiteY2" fmla="*/ 0 h 360587"/>
                    <a:gd name="connsiteX3" fmla="*/ 0 w 77448"/>
                    <a:gd name="connsiteY3" fmla="*/ 0 h 360587"/>
                    <a:gd name="connsiteX4" fmla="*/ 0 w 77448"/>
                    <a:gd name="connsiteY4" fmla="*/ 360587 h 360587"/>
                    <a:gd name="connsiteX5" fmla="*/ 38266 w 77448"/>
                    <a:gd name="connsiteY5" fmla="*/ 360587 h 360587"/>
                    <a:gd name="connsiteX6" fmla="*/ 77448 w 77448"/>
                    <a:gd name="connsiteY6" fmla="*/ 360587 h 36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48" h="360587">
                      <a:moveTo>
                        <a:pt x="77448" y="360587"/>
                      </a:moveTo>
                      <a:lnTo>
                        <a:pt x="77448" y="19615"/>
                      </a:lnTo>
                      <a:cubicBezTo>
                        <a:pt x="77448" y="8771"/>
                        <a:pt x="68676" y="0"/>
                        <a:pt x="57833" y="0"/>
                      </a:cubicBezTo>
                      <a:lnTo>
                        <a:pt x="0" y="0"/>
                      </a:lnTo>
                      <a:lnTo>
                        <a:pt x="0" y="360587"/>
                      </a:lnTo>
                      <a:lnTo>
                        <a:pt x="38266" y="360587"/>
                      </a:lnTo>
                      <a:lnTo>
                        <a:pt x="77448" y="360587"/>
                      </a:lnTo>
                      <a:close/>
                    </a:path>
                  </a:pathLst>
                </a:custGeom>
                <a:solidFill>
                  <a:srgbClr val="0078D4"/>
                </a:solidFill>
                <a:ln w="481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4" name="Freeform 24">
                <a:extLst>
                  <a:ext uri="{FF2B5EF4-FFF2-40B4-BE49-F238E27FC236}">
                    <a16:creationId xmlns:a16="http://schemas.microsoft.com/office/drawing/2014/main" id="{5C7A28EC-4A88-4218-B63F-825D07692808}"/>
                  </a:ext>
                </a:extLst>
              </p:cNvPr>
              <p:cNvSpPr>
                <a:spLocks/>
              </p:cNvSpPr>
              <p:nvPr/>
            </p:nvSpPr>
            <p:spPr bwMode="auto">
              <a:xfrm>
                <a:off x="-1632337" y="-55892"/>
                <a:ext cx="363937" cy="268163"/>
              </a:xfrm>
              <a:custGeom>
                <a:avLst/>
                <a:gdLst>
                  <a:gd name="T0" fmla="*/ 170 w 205"/>
                  <a:gd name="T1" fmla="*/ 0 h 152"/>
                  <a:gd name="T2" fmla="*/ 164 w 205"/>
                  <a:gd name="T3" fmla="*/ 6 h 152"/>
                  <a:gd name="T4" fmla="*/ 170 w 205"/>
                  <a:gd name="T5" fmla="*/ 12 h 152"/>
                  <a:gd name="T6" fmla="*/ 185 w 205"/>
                  <a:gd name="T7" fmla="*/ 12 h 152"/>
                  <a:gd name="T8" fmla="*/ 99 w 205"/>
                  <a:gd name="T9" fmla="*/ 98 h 152"/>
                  <a:gd name="T10" fmla="*/ 77 w 205"/>
                  <a:gd name="T11" fmla="*/ 75 h 152"/>
                  <a:gd name="T12" fmla="*/ 73 w 205"/>
                  <a:gd name="T13" fmla="*/ 73 h 152"/>
                  <a:gd name="T14" fmla="*/ 73 w 205"/>
                  <a:gd name="T15" fmla="*/ 73 h 152"/>
                  <a:gd name="T16" fmla="*/ 68 w 205"/>
                  <a:gd name="T17" fmla="*/ 75 h 152"/>
                  <a:gd name="T18" fmla="*/ 3 w 205"/>
                  <a:gd name="T19" fmla="*/ 142 h 152"/>
                  <a:gd name="T20" fmla="*/ 3 w 205"/>
                  <a:gd name="T21" fmla="*/ 150 h 152"/>
                  <a:gd name="T22" fmla="*/ 7 w 205"/>
                  <a:gd name="T23" fmla="*/ 152 h 152"/>
                  <a:gd name="T24" fmla="*/ 11 w 205"/>
                  <a:gd name="T25" fmla="*/ 150 h 152"/>
                  <a:gd name="T26" fmla="*/ 73 w 205"/>
                  <a:gd name="T27" fmla="*/ 88 h 152"/>
                  <a:gd name="T28" fmla="*/ 95 w 205"/>
                  <a:gd name="T29" fmla="*/ 111 h 152"/>
                  <a:gd name="T30" fmla="*/ 99 w 205"/>
                  <a:gd name="T31" fmla="*/ 113 h 152"/>
                  <a:gd name="T32" fmla="*/ 104 w 205"/>
                  <a:gd name="T33" fmla="*/ 111 h 152"/>
                  <a:gd name="T34" fmla="*/ 193 w 205"/>
                  <a:gd name="T35" fmla="*/ 21 h 152"/>
                  <a:gd name="T36" fmla="*/ 193 w 205"/>
                  <a:gd name="T37" fmla="*/ 35 h 152"/>
                  <a:gd name="T38" fmla="*/ 199 w 205"/>
                  <a:gd name="T39" fmla="*/ 41 h 152"/>
                  <a:gd name="T40" fmla="*/ 205 w 205"/>
                  <a:gd name="T41" fmla="*/ 35 h 152"/>
                  <a:gd name="T42" fmla="*/ 205 w 205"/>
                  <a:gd name="T43" fmla="*/ 0 h 152"/>
                  <a:gd name="T44" fmla="*/ 170 w 205"/>
                  <a:gd name="T4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5" h="152">
                    <a:moveTo>
                      <a:pt x="170" y="0"/>
                    </a:moveTo>
                    <a:cubicBezTo>
                      <a:pt x="167" y="0"/>
                      <a:pt x="164" y="3"/>
                      <a:pt x="164" y="6"/>
                    </a:cubicBezTo>
                    <a:cubicBezTo>
                      <a:pt x="164" y="9"/>
                      <a:pt x="167" y="12"/>
                      <a:pt x="170" y="12"/>
                    </a:cubicBezTo>
                    <a:cubicBezTo>
                      <a:pt x="185" y="12"/>
                      <a:pt x="185" y="12"/>
                      <a:pt x="185" y="12"/>
                    </a:cubicBezTo>
                    <a:cubicBezTo>
                      <a:pt x="99" y="98"/>
                      <a:pt x="99" y="98"/>
                      <a:pt x="99" y="98"/>
                    </a:cubicBezTo>
                    <a:cubicBezTo>
                      <a:pt x="77" y="75"/>
                      <a:pt x="77" y="75"/>
                      <a:pt x="77" y="75"/>
                    </a:cubicBezTo>
                    <a:cubicBezTo>
                      <a:pt x="76" y="74"/>
                      <a:pt x="74" y="73"/>
                      <a:pt x="73" y="73"/>
                    </a:cubicBezTo>
                    <a:cubicBezTo>
                      <a:pt x="73" y="73"/>
                      <a:pt x="73" y="73"/>
                      <a:pt x="73" y="73"/>
                    </a:cubicBezTo>
                    <a:cubicBezTo>
                      <a:pt x="71" y="73"/>
                      <a:pt x="70" y="74"/>
                      <a:pt x="68" y="75"/>
                    </a:cubicBezTo>
                    <a:cubicBezTo>
                      <a:pt x="3" y="142"/>
                      <a:pt x="3" y="142"/>
                      <a:pt x="3" y="142"/>
                    </a:cubicBezTo>
                    <a:cubicBezTo>
                      <a:pt x="0" y="144"/>
                      <a:pt x="0" y="148"/>
                      <a:pt x="3" y="150"/>
                    </a:cubicBezTo>
                    <a:cubicBezTo>
                      <a:pt x="4" y="151"/>
                      <a:pt x="5" y="152"/>
                      <a:pt x="7" y="152"/>
                    </a:cubicBezTo>
                    <a:cubicBezTo>
                      <a:pt x="9" y="152"/>
                      <a:pt x="10" y="151"/>
                      <a:pt x="11" y="150"/>
                    </a:cubicBezTo>
                    <a:cubicBezTo>
                      <a:pt x="73" y="88"/>
                      <a:pt x="73" y="88"/>
                      <a:pt x="73" y="88"/>
                    </a:cubicBezTo>
                    <a:cubicBezTo>
                      <a:pt x="95" y="111"/>
                      <a:pt x="95" y="111"/>
                      <a:pt x="95" y="111"/>
                    </a:cubicBezTo>
                    <a:cubicBezTo>
                      <a:pt x="96" y="112"/>
                      <a:pt x="98" y="113"/>
                      <a:pt x="99" y="113"/>
                    </a:cubicBezTo>
                    <a:cubicBezTo>
                      <a:pt x="101" y="113"/>
                      <a:pt x="103" y="112"/>
                      <a:pt x="104" y="111"/>
                    </a:cubicBezTo>
                    <a:cubicBezTo>
                      <a:pt x="193" y="21"/>
                      <a:pt x="193" y="21"/>
                      <a:pt x="193" y="21"/>
                    </a:cubicBezTo>
                    <a:cubicBezTo>
                      <a:pt x="193" y="35"/>
                      <a:pt x="193" y="35"/>
                      <a:pt x="193" y="35"/>
                    </a:cubicBezTo>
                    <a:cubicBezTo>
                      <a:pt x="193" y="38"/>
                      <a:pt x="196" y="41"/>
                      <a:pt x="199" y="41"/>
                    </a:cubicBezTo>
                    <a:cubicBezTo>
                      <a:pt x="202" y="41"/>
                      <a:pt x="205" y="38"/>
                      <a:pt x="205" y="35"/>
                    </a:cubicBezTo>
                    <a:cubicBezTo>
                      <a:pt x="205" y="0"/>
                      <a:pt x="205" y="0"/>
                      <a:pt x="205" y="0"/>
                    </a:cubicBezTo>
                    <a:lnTo>
                      <a:pt x="170" y="0"/>
                    </a:lnTo>
                    <a:close/>
                  </a:path>
                </a:pathLst>
              </a:custGeom>
              <a:solidFill>
                <a:schemeClr val="accent1"/>
              </a:solidFill>
              <a:ln w="9525">
                <a:noFill/>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5290242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with Square Photo ">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3986861"/>
            <a:ext cx="4161981" cy="1107996"/>
          </a:xfrm>
        </p:spPr>
        <p:txBody>
          <a:bodyPr wrap="square" rIns="0" anchor="b">
            <a:spAutoFit/>
          </a:bodyPr>
          <a:lstStyle>
            <a:lvl1pPr>
              <a:lnSpc>
                <a:spcPct val="100000"/>
              </a:lnSpc>
              <a:defRPr sz="3600" b="0" spc="-49" baseline="0">
                <a:solidFill>
                  <a:srgbClr val="50E6FF"/>
                </a:soli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5336939"/>
            <a:ext cx="4162425" cy="307777"/>
          </a:xfrm>
        </p:spPr>
        <p:txBody>
          <a:bodyPr/>
          <a:lstStyle>
            <a:lvl1pPr marL="0" indent="0">
              <a:buNone/>
              <a:defRPr sz="2000">
                <a:solidFill>
                  <a:schemeClr val="bg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0" name="Oval 19">
            <a:extLst>
              <a:ext uri="{FF2B5EF4-FFF2-40B4-BE49-F238E27FC236}">
                <a16:creationId xmlns:a16="http://schemas.microsoft.com/office/drawing/2014/main" id="{D3484BE5-A31E-4802-A752-93DD47B98B98}"/>
              </a:ext>
            </a:extLst>
          </p:cNvPr>
          <p:cNvSpPr>
            <a:spLocks/>
          </p:cNvSpPr>
          <p:nvPr/>
        </p:nvSpPr>
        <p:spPr bwMode="auto">
          <a:xfrm>
            <a:off x="596900" y="2038655"/>
            <a:ext cx="769219" cy="769219"/>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56229334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ocument slide with large gray type on white background">
    <p:spTree>
      <p:nvGrpSpPr>
        <p:cNvPr id="1" name=""/>
        <p:cNvGrpSpPr/>
        <p:nvPr/>
      </p:nvGrpSpPr>
      <p:grpSpPr>
        <a:xfrm>
          <a:off x="0" y="0"/>
          <a:ext cx="0" cy="0"/>
          <a:chOff x="0" y="0"/>
          <a:chExt cx="0" cy="0"/>
        </a:xfrm>
      </p:grpSpPr>
      <p:sp>
        <p:nvSpPr>
          <p:cNvPr id="7" name="Picture placeholder" descr="Placeholder area to insert an image">
            <a:extLst>
              <a:ext uri="{FF2B5EF4-FFF2-40B4-BE49-F238E27FC236}">
                <a16:creationId xmlns:a16="http://schemas.microsoft.com/office/drawing/2014/main" id="{F487DEE9-F233-43C4-8053-DFB968A7B558}"/>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 name="Body copy">
            <a:extLst>
              <a:ext uri="{FF2B5EF4-FFF2-40B4-BE49-F238E27FC236}">
                <a16:creationId xmlns:a16="http://schemas.microsoft.com/office/drawing/2014/main" id="{C69B3CBA-83AC-4E4F-9939-33ED461E345E}"/>
              </a:ext>
            </a:extLst>
          </p:cNvPr>
          <p:cNvSpPr>
            <a:spLocks noGrp="1"/>
          </p:cNvSpPr>
          <p:nvPr>
            <p:ph type="title" hasCustomPrompt="1"/>
          </p:nvPr>
        </p:nvSpPr>
        <p:spPr>
          <a:xfrm>
            <a:off x="3372116" y="462769"/>
            <a:ext cx="5451739" cy="5814598"/>
          </a:xfrm>
          <a:prstGeom prst="rect">
            <a:avLst/>
          </a:prstGeom>
        </p:spPr>
        <p:txBody>
          <a:bodyPr lIns="0" tIns="0" rIns="0" bIns="0"/>
          <a:lstStyle>
            <a:lvl1pPr>
              <a:lnSpc>
                <a:spcPct val="100000"/>
              </a:lnSpc>
              <a:spcAft>
                <a:spcPts val="667"/>
              </a:spcAft>
              <a:defRPr lang="en-US" sz="5666" kern="1200" spc="-83" baseline="0" dirty="0">
                <a:solidFill>
                  <a:srgbClr val="1B1B1B"/>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
        <p:nvSpPr>
          <p:cNvPr id="8" name="Footer note">
            <a:extLst>
              <a:ext uri="{FF2B5EF4-FFF2-40B4-BE49-F238E27FC236}">
                <a16:creationId xmlns:a16="http://schemas.microsoft.com/office/drawing/2014/main" id="{8CDB0224-65BD-45FF-B36B-C3BC86AD62F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16B37BC-678E-4DC6-893B-EFFA7DDD1408}"/>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1496833505"/>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17E5F-C229-4711-BB0C-270BF38433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7380" y="0"/>
            <a:ext cx="10294620" cy="6858000"/>
          </a:xfrm>
          <a:prstGeom prst="rect">
            <a:avLst/>
          </a:prstGeom>
        </p:spPr>
      </p:pic>
      <p:sp>
        <p:nvSpPr>
          <p:cNvPr id="10" name="Freeform: Shape 9">
            <a:extLst>
              <a:ext uri="{FF2B5EF4-FFF2-40B4-BE49-F238E27FC236}">
                <a16:creationId xmlns:a16="http://schemas.microsoft.com/office/drawing/2014/main" id="{0C639DD0-19C1-4F14-AFBD-068596F70564}"/>
              </a:ext>
            </a:extLst>
          </p:cNvPr>
          <p:cNvSpPr/>
          <p:nvPr userDrawn="1"/>
        </p:nvSpPr>
        <p:spPr bwMode="auto">
          <a:xfrm>
            <a:off x="0" y="0"/>
            <a:ext cx="6245990" cy="6858000"/>
          </a:xfrm>
          <a:custGeom>
            <a:avLst/>
            <a:gdLst>
              <a:gd name="connsiteX0" fmla="*/ 0 w 6245990"/>
              <a:gd name="connsiteY0" fmla="*/ 0 h 6858000"/>
              <a:gd name="connsiteX1" fmla="*/ 6245990 w 6245990"/>
              <a:gd name="connsiteY1" fmla="*/ 0 h 6858000"/>
              <a:gd name="connsiteX2" fmla="*/ 4474987 w 6245990"/>
              <a:gd name="connsiteY2" fmla="*/ 6858000 h 6858000"/>
              <a:gd name="connsiteX3" fmla="*/ 0 w 62459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45990" h="6858000">
                <a:moveTo>
                  <a:pt x="0" y="0"/>
                </a:moveTo>
                <a:lnTo>
                  <a:pt x="6245990" y="0"/>
                </a:lnTo>
                <a:lnTo>
                  <a:pt x="4474987" y="6858000"/>
                </a:lnTo>
                <a:lnTo>
                  <a:pt x="0" y="685800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84200" y="2548892"/>
            <a:ext cx="4381499" cy="984885"/>
          </a:xfrm>
          <a:noFill/>
        </p:spPr>
        <p:txBody>
          <a:bodyPr wrap="square" lIns="0" tIns="0" rIns="0" bIns="0" anchor="b" anchorCtr="0">
            <a:spAutoFit/>
          </a:bodyPr>
          <a:lstStyle>
            <a:lvl1pPr>
              <a:defRPr sz="32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381499"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9120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79120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p:cSld name="Title Only">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21E34A1-0F44-CB82-F4BB-761E584C296B}"/>
              </a:ext>
            </a:extLst>
          </p:cNvPr>
          <p:cNvGrpSpPr/>
          <p:nvPr userDrawn="1"/>
        </p:nvGrpSpPr>
        <p:grpSpPr>
          <a:xfrm>
            <a:off x="242318" y="329743"/>
            <a:ext cx="685800" cy="685800"/>
            <a:chOff x="3416086" y="2148799"/>
            <a:chExt cx="914400" cy="914400"/>
          </a:xfrm>
        </p:grpSpPr>
        <p:grpSp>
          <p:nvGrpSpPr>
            <p:cNvPr id="33" name="Group 32">
              <a:extLst>
                <a:ext uri="{FF2B5EF4-FFF2-40B4-BE49-F238E27FC236}">
                  <a16:creationId xmlns:a16="http://schemas.microsoft.com/office/drawing/2014/main" id="{01E4E3E2-1DF4-2D78-5F39-D890FB964D6C}"/>
                </a:ext>
              </a:extLst>
            </p:cNvPr>
            <p:cNvGrpSpPr>
              <a:grpSpLocks/>
            </p:cNvGrpSpPr>
            <p:nvPr/>
          </p:nvGrpSpPr>
          <p:grpSpPr>
            <a:xfrm>
              <a:off x="3416086" y="2148799"/>
              <a:ext cx="914400" cy="914400"/>
              <a:chOff x="2677356" y="489672"/>
              <a:chExt cx="832104" cy="832104"/>
            </a:xfrm>
          </p:grpSpPr>
          <p:sp>
            <p:nvSpPr>
              <p:cNvPr id="37" name="Oval 36">
                <a:extLst>
                  <a:ext uri="{FF2B5EF4-FFF2-40B4-BE49-F238E27FC236}">
                    <a16:creationId xmlns:a16="http://schemas.microsoft.com/office/drawing/2014/main" id="{E9753E12-EF0B-FF2A-FA03-FC1F9B48727E}"/>
                  </a:ext>
                </a:extLst>
              </p:cNvPr>
              <p:cNvSpPr>
                <a:spLocks/>
              </p:cNvSpPr>
              <p:nvPr/>
            </p:nvSpPr>
            <p:spPr bwMode="auto">
              <a:xfrm>
                <a:off x="2677356" y="489672"/>
                <a:ext cx="832104" cy="832104"/>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a:spcBef>
                    <a:spcPct val="0"/>
                  </a:spcBef>
                  <a:spcAft>
                    <a:spcPct val="0"/>
                  </a:spcAft>
                  <a:defRPr/>
                </a:pPr>
                <a:endParaRPr lang="en-US" sz="3264" kern="0">
                  <a:solidFill>
                    <a:srgbClr val="FFFFFF"/>
                  </a:solidFill>
                  <a:latin typeface="Segoe UI"/>
                  <a:cs typeface="Segoe UI" pitchFamily="34" charset="0"/>
                </a:endParaRPr>
              </a:p>
            </p:txBody>
          </p:sp>
          <p:sp>
            <p:nvSpPr>
              <p:cNvPr id="38" name="Oval 37">
                <a:extLst>
                  <a:ext uri="{FF2B5EF4-FFF2-40B4-BE49-F238E27FC236}">
                    <a16:creationId xmlns:a16="http://schemas.microsoft.com/office/drawing/2014/main" id="{053B4F5E-884C-83A5-E96B-A34E9F3BDFCE}"/>
                  </a:ext>
                </a:extLst>
              </p:cNvPr>
              <p:cNvSpPr>
                <a:spLocks/>
              </p:cNvSpPr>
              <p:nvPr/>
            </p:nvSpPr>
            <p:spPr bwMode="auto">
              <a:xfrm>
                <a:off x="2736581" y="548898"/>
                <a:ext cx="713655" cy="713652"/>
              </a:xfrm>
              <a:prstGeom prst="ellipse">
                <a:avLst/>
              </a:prstGeom>
              <a:noFill/>
              <a:ln w="6350" cap="flat" cmpd="sng" algn="ctr">
                <a:solidFill>
                  <a:srgbClr val="FFFFFF"/>
                </a:solidFill>
                <a:prstDash val="dash"/>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a:spcBef>
                    <a:spcPct val="0"/>
                  </a:spcBef>
                  <a:spcAft>
                    <a:spcPct val="0"/>
                  </a:spcAft>
                  <a:defRPr/>
                </a:pPr>
                <a:endParaRPr lang="en-US" sz="3264" kern="0">
                  <a:solidFill>
                    <a:srgbClr val="FFFFFF"/>
                  </a:solidFill>
                  <a:latin typeface="Segoe UI"/>
                  <a:cs typeface="Segoe UI" pitchFamily="34" charset="0"/>
                </a:endParaRPr>
              </a:p>
            </p:txBody>
          </p:sp>
        </p:grpSp>
        <p:grpSp>
          <p:nvGrpSpPr>
            <p:cNvPr id="34" name="Group 33">
              <a:extLst>
                <a:ext uri="{FF2B5EF4-FFF2-40B4-BE49-F238E27FC236}">
                  <a16:creationId xmlns:a16="http://schemas.microsoft.com/office/drawing/2014/main" id="{A7C2E06B-84F0-D3D6-7994-7BCC7A99E300}"/>
                </a:ext>
              </a:extLst>
            </p:cNvPr>
            <p:cNvGrpSpPr/>
            <p:nvPr/>
          </p:nvGrpSpPr>
          <p:grpSpPr>
            <a:xfrm>
              <a:off x="3554839" y="2336751"/>
              <a:ext cx="636892" cy="662133"/>
              <a:chOff x="6865409" y="461150"/>
              <a:chExt cx="636892" cy="662133"/>
            </a:xfrm>
          </p:grpSpPr>
          <p:pic>
            <p:nvPicPr>
              <p:cNvPr id="35" name="Graphic 34" descr="Open hand with solid fill">
                <a:extLst>
                  <a:ext uri="{FF2B5EF4-FFF2-40B4-BE49-F238E27FC236}">
                    <a16:creationId xmlns:a16="http://schemas.microsoft.com/office/drawing/2014/main" id="{3EF8BDC1-5ADD-DE00-09D0-9D8888EFC8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5409" y="461150"/>
                <a:ext cx="636892" cy="662133"/>
              </a:xfrm>
              <a:prstGeom prst="rect">
                <a:avLst/>
              </a:prstGeom>
            </p:spPr>
          </p:pic>
          <p:sp>
            <p:nvSpPr>
              <p:cNvPr id="36" name="Lightning Bolt 35">
                <a:extLst>
                  <a:ext uri="{FF2B5EF4-FFF2-40B4-BE49-F238E27FC236}">
                    <a16:creationId xmlns:a16="http://schemas.microsoft.com/office/drawing/2014/main" id="{169B0C40-09FA-AB52-6ABB-17BF028C7244}"/>
                  </a:ext>
                </a:extLst>
              </p:cNvPr>
              <p:cNvSpPr/>
              <p:nvPr/>
            </p:nvSpPr>
            <p:spPr bwMode="auto">
              <a:xfrm>
                <a:off x="7043408" y="497223"/>
                <a:ext cx="294237" cy="190547"/>
              </a:xfrm>
              <a:prstGeom prst="lightningBolt">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a:lnSpc>
                    <a:spcPct val="90000"/>
                  </a:lnSpc>
                  <a:spcBef>
                    <a:spcPct val="0"/>
                  </a:spcBef>
                  <a:spcAft>
                    <a:spcPct val="0"/>
                  </a:spcAft>
                  <a:defRPr/>
                </a:pPr>
                <a:endParaRPr lang="en-US" sz="2448"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1109519" y="457200"/>
            <a:ext cx="10497263" cy="430887"/>
          </a:xfrm>
        </p:spPr>
        <p:txBody>
          <a:bodyPr/>
          <a:lstStyle>
            <a:lvl1pPr algn="l">
              <a:defRPr sz="28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F988D685-83BA-4496-9149-B3E936F000DE}"/>
              </a:ext>
            </a:extLst>
          </p:cNvPr>
          <p:cNvSpPr>
            <a:spLocks noGrp="1"/>
          </p:cNvSpPr>
          <p:nvPr>
            <p:ph type="sldNum" sz="quarter" idx="11"/>
          </p:nvPr>
        </p:nvSpPr>
        <p:spPr>
          <a:xfrm>
            <a:off x="11769504" y="6549269"/>
            <a:ext cx="371695" cy="246221"/>
          </a:xfrm>
          <a:prstGeom prst="rect">
            <a:avLst/>
          </a:prstGeom>
        </p:spPr>
        <p:txBody>
          <a:bodyPr lIns="0" tIns="0" rIns="0" bIns="0" anchor="ctr"/>
          <a:lstStyle>
            <a:lvl1pPr algn="ctr">
              <a:defRPr sz="800">
                <a:solidFill>
                  <a:schemeClr val="bg1">
                    <a:lumMod val="50000"/>
                  </a:schemeClr>
                </a:solidFill>
              </a:defRPr>
            </a:lvl1pPr>
          </a:lstStyle>
          <a:p>
            <a:fld id="{EAA0DCFB-5E65-472C-A423-BA3AA87976EA}" type="slidenum">
              <a:rPr lang="en-IN" smtClean="0"/>
              <a:pPr/>
              <a:t>‹#›</a:t>
            </a:fld>
            <a:endParaRPr lang="en-IN"/>
          </a:p>
        </p:txBody>
      </p:sp>
      <p:sp>
        <p:nvSpPr>
          <p:cNvPr id="4" name="Footer Placeholder 1">
            <a:extLst>
              <a:ext uri="{FF2B5EF4-FFF2-40B4-BE49-F238E27FC236}">
                <a16:creationId xmlns:a16="http://schemas.microsoft.com/office/drawing/2014/main" id="{AC76F338-85E8-4EC2-A205-389F3B88C801}"/>
              </a:ext>
            </a:extLst>
          </p:cNvPr>
          <p:cNvSpPr txBox="1">
            <a:spLocks/>
          </p:cNvSpPr>
          <p:nvPr userDrawn="1"/>
        </p:nvSpPr>
        <p:spPr>
          <a:xfrm>
            <a:off x="588263" y="6610824"/>
            <a:ext cx="4242463" cy="123111"/>
          </a:xfrm>
          <a:prstGeom prst="rect">
            <a:avLst/>
          </a:prstGeom>
        </p:spPr>
        <p:txBody>
          <a:bodyPr wrap="square" lIns="0" tIns="0" rIns="0" bIns="0" anchor="ctr">
            <a:spAutoFit/>
          </a:bodyPr>
          <a:lstStyle>
            <a:defPPr>
              <a:defRPr lang="en-US"/>
            </a:defPPr>
            <a:lvl1pPr marR="0" lvl="0" indent="0" defTabSz="914367" fontAlgn="auto">
              <a:lnSpc>
                <a:spcPct val="100000"/>
              </a:lnSpc>
              <a:spcBef>
                <a:spcPts val="0"/>
              </a:spcBef>
              <a:spcAft>
                <a:spcPts val="0"/>
              </a:spcAft>
              <a:buClrTx/>
              <a:buSzTx/>
              <a:buFontTx/>
              <a:buNone/>
              <a:tabLst/>
              <a:defRPr kumimoji="0" sz="800" b="0" i="0" u="none" strike="noStrike" cap="none" spc="0" normalizeH="0" baseline="0">
                <a:ln>
                  <a:noFill/>
                </a:ln>
                <a:solidFill>
                  <a:schemeClr val="bg1">
                    <a:lumMod val="50000"/>
                  </a:schemeClr>
                </a:solidFill>
                <a:effectLst/>
                <a:uLnTx/>
                <a:uFillTx/>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lvl="0"/>
            <a:r>
              <a:rPr lang="en-US" noProof="0" dirty="0"/>
              <a:t>Microsoft-Partner Confidential</a:t>
            </a:r>
          </a:p>
        </p:txBody>
      </p:sp>
    </p:spTree>
    <p:extLst>
      <p:ext uri="{BB962C8B-B14F-4D97-AF65-F5344CB8AC3E}">
        <p14:creationId xmlns:p14="http://schemas.microsoft.com/office/powerpoint/2010/main" val="326647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Subtitle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30887"/>
          </a:xfrm>
        </p:spPr>
        <p:txBody>
          <a:bodyPr/>
          <a:lstStyle>
            <a:lvl1pPr algn="l">
              <a:defRPr sz="28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94539A22-890D-4B66-91EC-7C94AB240A43}"/>
              </a:ext>
            </a:extLst>
          </p:cNvPr>
          <p:cNvSpPr>
            <a:spLocks noGrp="1"/>
          </p:cNvSpPr>
          <p:nvPr>
            <p:ph type="body" sz="quarter" idx="10"/>
          </p:nvPr>
        </p:nvSpPr>
        <p:spPr>
          <a:xfrm>
            <a:off x="586803" y="1305783"/>
            <a:ext cx="11018520" cy="307777"/>
          </a:xfrm>
        </p:spPr>
        <p:txBody>
          <a:bodyPr wrap="square" anchor="ctr" anchorCtr="0">
            <a:spAutoFit/>
          </a:bodyPr>
          <a:lstStyle>
            <a:lvl1pPr marL="0" indent="0">
              <a:spcAft>
                <a:spcPts val="1200"/>
              </a:spcAft>
              <a:buNone/>
              <a:defRPr sz="20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960550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F945F7C-D04E-4C59-979F-22EA8474F5E0}"/>
              </a:ext>
            </a:extLst>
          </p:cNvPr>
          <p:cNvSpPr>
            <a:spLocks noGrp="1"/>
          </p:cNvSpPr>
          <p:nvPr>
            <p:ph type="sldNum" sz="quarter" idx="11"/>
          </p:nvPr>
        </p:nvSpPr>
        <p:spPr>
          <a:xfrm>
            <a:off x="11769504" y="6565391"/>
            <a:ext cx="371695" cy="246221"/>
          </a:xfrm>
          <a:prstGeom prst="rect">
            <a:avLst/>
          </a:prstGeom>
        </p:spPr>
        <p:txBody>
          <a:bodyPr lIns="0" tIns="0" rIns="0" bIns="0" anchor="ctr"/>
          <a:lstStyle>
            <a:lvl1pPr algn="ctr">
              <a:defRPr sz="1100">
                <a:solidFill>
                  <a:schemeClr val="bg1">
                    <a:lumMod val="50000"/>
                  </a:schemeClr>
                </a:solidFill>
              </a:defRPr>
            </a:lvl1pPr>
          </a:lstStyle>
          <a:p>
            <a:fld id="{EAA0DCFB-5E65-472C-A423-BA3AA87976EA}" type="slidenum">
              <a:rPr lang="en-IN" smtClean="0"/>
              <a:pPr/>
              <a:t>‹#›</a:t>
            </a:fld>
            <a:endParaRPr lang="en-IN"/>
          </a:p>
        </p:txBody>
      </p:sp>
      <p:sp>
        <p:nvSpPr>
          <p:cNvPr id="4" name="Footer Placeholder 1">
            <a:extLst>
              <a:ext uri="{FF2B5EF4-FFF2-40B4-BE49-F238E27FC236}">
                <a16:creationId xmlns:a16="http://schemas.microsoft.com/office/drawing/2014/main" id="{5DE8FB71-9D5C-4005-8D87-13A4C38F2998}"/>
              </a:ext>
            </a:extLst>
          </p:cNvPr>
          <p:cNvSpPr txBox="1">
            <a:spLocks/>
          </p:cNvSpPr>
          <p:nvPr userDrawn="1"/>
        </p:nvSpPr>
        <p:spPr>
          <a:xfrm>
            <a:off x="588263" y="6610824"/>
            <a:ext cx="4242463" cy="123111"/>
          </a:xfrm>
          <a:prstGeom prst="rect">
            <a:avLst/>
          </a:prstGeom>
        </p:spPr>
        <p:txBody>
          <a:bodyPr wrap="square" lIns="0" tIns="0" rIns="0" bIns="0" anchor="ctr">
            <a:spAutoFit/>
          </a:bodyPr>
          <a:lstStyle>
            <a:defPPr>
              <a:defRPr lang="en-US"/>
            </a:defPPr>
            <a:lvl1pPr marR="0" lvl="0" indent="0" defTabSz="914367" fontAlgn="auto">
              <a:lnSpc>
                <a:spcPct val="100000"/>
              </a:lnSpc>
              <a:spcBef>
                <a:spcPts val="0"/>
              </a:spcBef>
              <a:spcAft>
                <a:spcPts val="0"/>
              </a:spcAft>
              <a:buClrTx/>
              <a:buSzTx/>
              <a:buFontTx/>
              <a:buNone/>
              <a:tabLst/>
              <a:defRPr kumimoji="0" sz="800" b="0" i="0" u="none" strike="noStrike" cap="none" spc="0" normalizeH="0" baseline="0">
                <a:ln>
                  <a:noFill/>
                </a:ln>
                <a:solidFill>
                  <a:schemeClr val="bg1">
                    <a:lumMod val="50000"/>
                  </a:schemeClr>
                </a:solidFill>
                <a:effectLst/>
                <a:uLnTx/>
                <a:uFillTx/>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lvl="0"/>
            <a:r>
              <a:rPr lang="en-US" noProof="0" dirty="0"/>
              <a:t>Microsoft-Partner Confidential</a:t>
            </a:r>
          </a:p>
        </p:txBody>
      </p:sp>
    </p:spTree>
    <p:extLst>
      <p:ext uri="{BB962C8B-B14F-4D97-AF65-F5344CB8AC3E}">
        <p14:creationId xmlns:p14="http://schemas.microsoft.com/office/powerpoint/2010/main" val="30014629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30887"/>
          </a:xfrm>
        </p:spPr>
        <p:txBody>
          <a:bodyPr/>
          <a:lstStyle>
            <a:lvl1pPr algn="ctr">
              <a:defRPr sz="2800">
                <a:solidFill>
                  <a:schemeClr val="tx1"/>
                </a:solidFill>
              </a:defRPr>
            </a:lvl1pPr>
          </a:lstStyle>
          <a:p>
            <a:r>
              <a:rPr lang="en-US"/>
              <a:t>Click to edit Master title style</a:t>
            </a:r>
          </a:p>
        </p:txBody>
      </p:sp>
      <p:cxnSp>
        <p:nvCxnSpPr>
          <p:cNvPr id="102" name="Straight Connector 101">
            <a:extLst>
              <a:ext uri="{FF2B5EF4-FFF2-40B4-BE49-F238E27FC236}">
                <a16:creationId xmlns:a16="http://schemas.microsoft.com/office/drawing/2014/main" id="{60768BB0-0B15-4E4F-9D95-EF5C9393DCD0}"/>
              </a:ext>
            </a:extLst>
          </p:cNvPr>
          <p:cNvCxnSpPr>
            <a:cxnSpLocks/>
          </p:cNvCxnSpPr>
          <p:nvPr userDrawn="1"/>
        </p:nvCxnSpPr>
        <p:spPr>
          <a:xfrm>
            <a:off x="588263" y="1206881"/>
            <a:ext cx="4663440" cy="0"/>
          </a:xfrm>
          <a:prstGeom prst="line">
            <a:avLst/>
          </a:prstGeom>
          <a:ln w="12700">
            <a:solidFill>
              <a:schemeClr val="accent1"/>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65753A-F717-4C4D-AC0C-07CC54DDD188}"/>
              </a:ext>
            </a:extLst>
          </p:cNvPr>
          <p:cNvCxnSpPr>
            <a:cxnSpLocks/>
          </p:cNvCxnSpPr>
          <p:nvPr userDrawn="1"/>
        </p:nvCxnSpPr>
        <p:spPr>
          <a:xfrm flipH="1">
            <a:off x="6848275" y="1206881"/>
            <a:ext cx="4758508" cy="0"/>
          </a:xfrm>
          <a:prstGeom prst="line">
            <a:avLst/>
          </a:prstGeom>
          <a:ln w="12700">
            <a:solidFill>
              <a:schemeClr val="accent1"/>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sp>
        <p:nvSpPr>
          <p:cNvPr id="144" name="Text Placeholder 3">
            <a:extLst>
              <a:ext uri="{FF2B5EF4-FFF2-40B4-BE49-F238E27FC236}">
                <a16:creationId xmlns:a16="http://schemas.microsoft.com/office/drawing/2014/main" id="{CBAE02CF-3818-4615-A1FD-A6F9C4EDEBF8}"/>
              </a:ext>
            </a:extLst>
          </p:cNvPr>
          <p:cNvSpPr>
            <a:spLocks noGrp="1"/>
          </p:cNvSpPr>
          <p:nvPr>
            <p:ph type="body" sz="quarter" idx="10" hasCustomPrompt="1"/>
          </p:nvPr>
        </p:nvSpPr>
        <p:spPr>
          <a:xfrm>
            <a:off x="3314700" y="1068382"/>
            <a:ext cx="5562600" cy="276999"/>
          </a:xfrm>
        </p:spPr>
        <p:txBody>
          <a:bodyPr wrap="square">
            <a:spAutoFit/>
          </a:bodyPr>
          <a:lstStyle>
            <a:lvl1pPr marL="290513" indent="-228600" algn="ctr">
              <a:buNone/>
              <a:tabLst/>
              <a:defRPr lang="en-US" sz="1800" spc="-50" dirty="0" smtClean="0">
                <a:ln w="3175">
                  <a:noFill/>
                </a:ln>
                <a:solidFill>
                  <a:schemeClr val="accent1"/>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algn="ctr"/>
            <a:r>
              <a:rPr lang="en-US" sz="1800" spc="-50">
                <a:ln w="3175">
                  <a:noFill/>
                </a:ln>
                <a:solidFill>
                  <a:schemeClr val="accent1"/>
                </a:solidFill>
                <a:latin typeface="+mj-lt"/>
                <a:cs typeface="Segoe UI" pitchFamily="34" charset="0"/>
              </a:rPr>
              <a:t>Subtitle</a:t>
            </a:r>
          </a:p>
        </p:txBody>
      </p:sp>
      <p:sp>
        <p:nvSpPr>
          <p:cNvPr id="7" name="Slide Number Placeholder 3">
            <a:extLst>
              <a:ext uri="{FF2B5EF4-FFF2-40B4-BE49-F238E27FC236}">
                <a16:creationId xmlns:a16="http://schemas.microsoft.com/office/drawing/2014/main" id="{D70DEB00-FE84-4E8F-8D52-96A3EC67DE4D}"/>
              </a:ext>
            </a:extLst>
          </p:cNvPr>
          <p:cNvSpPr>
            <a:spLocks noGrp="1"/>
          </p:cNvSpPr>
          <p:nvPr>
            <p:ph type="sldNum" sz="quarter" idx="11"/>
          </p:nvPr>
        </p:nvSpPr>
        <p:spPr>
          <a:xfrm>
            <a:off x="11769504" y="6565391"/>
            <a:ext cx="371695" cy="246221"/>
          </a:xfrm>
          <a:prstGeom prst="rect">
            <a:avLst/>
          </a:prstGeom>
        </p:spPr>
        <p:txBody>
          <a:bodyPr lIns="0" tIns="0" rIns="0" bIns="0" anchor="ctr"/>
          <a:lstStyle>
            <a:lvl1pPr algn="ct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669308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right)">
                                      <p:cBhvr>
                                        <p:cTn id="7" dur="500"/>
                                        <p:tgtEl>
                                          <p:spTgt spid="102"/>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30887"/>
          </a:xfrm>
        </p:spPr>
        <p:txBody>
          <a:bodyPr/>
          <a:lstStyle>
            <a:lvl1pPr algn="l">
              <a:defRPr sz="2800">
                <a:solidFill>
                  <a:schemeClr val="tx1"/>
                </a:solidFill>
              </a:defRPr>
            </a:lvl1pPr>
          </a:lstStyle>
          <a:p>
            <a:r>
              <a:rPr lang="en-US"/>
              <a:t>Click to edit Master title style</a:t>
            </a:r>
          </a:p>
        </p:txBody>
      </p:sp>
      <p:sp>
        <p:nvSpPr>
          <p:cNvPr id="112" name="Text Placeholder 107">
            <a:extLst>
              <a:ext uri="{FF2B5EF4-FFF2-40B4-BE49-F238E27FC236}">
                <a16:creationId xmlns:a16="http://schemas.microsoft.com/office/drawing/2014/main" id="{A0CBF387-2F0A-436D-AD6E-378ABE79F970}"/>
              </a:ext>
            </a:extLst>
          </p:cNvPr>
          <p:cNvSpPr>
            <a:spLocks noGrp="1"/>
          </p:cNvSpPr>
          <p:nvPr>
            <p:ph type="body" sz="quarter" idx="15" hasCustomPrompt="1"/>
          </p:nvPr>
        </p:nvSpPr>
        <p:spPr>
          <a:xfrm>
            <a:off x="670962" y="3305862"/>
            <a:ext cx="3200400" cy="276999"/>
          </a:xfrm>
        </p:spPr>
        <p:txBody>
          <a:bodyPr wrap="square" lIns="0" tIns="0" rIns="0" bIns="0">
            <a:spAutoFit/>
          </a:bodyPr>
          <a:lstStyle>
            <a:lvl1pPr algn="ctr">
              <a:buNone/>
              <a:defRPr lang="en-US" sz="1800" kern="1200" spc="0" baseline="0" dirty="0">
                <a:solidFill>
                  <a:schemeClr val="tx1"/>
                </a:solidFill>
                <a:latin typeface="+mn-lt"/>
                <a:ea typeface="+mn-ea"/>
                <a:cs typeface="+mn-cs"/>
              </a:defRPr>
            </a:lvl1pPr>
            <a:lvl2pPr>
              <a:defRPr lang="en-US" smtClean="0">
                <a:solidFill>
                  <a:srgbClr val="000000"/>
                </a:solidFill>
              </a:defRPr>
            </a:lvl2pPr>
            <a:lvl3pPr>
              <a:defRPr lang="en-US" smtClean="0">
                <a:solidFill>
                  <a:srgbClr val="000000"/>
                </a:solidFill>
              </a:defRPr>
            </a:lvl3pPr>
            <a:lvl4pPr>
              <a:defRPr lang="en-US" sz="1600" smtClean="0">
                <a:solidFill>
                  <a:srgbClr val="000000"/>
                </a:solidFill>
              </a:defRPr>
            </a:lvl4pPr>
            <a:lvl5pPr>
              <a:defRPr lang="en-US" sz="1600">
                <a:solidFill>
                  <a:srgbClr val="000000"/>
                </a:solidFill>
              </a:defRPr>
            </a:lvl5pPr>
          </a:lstStyle>
          <a:p>
            <a:pPr marL="228600" lvl="0" indent="-228600" algn="ctr" defTabSz="914367">
              <a:spcBef>
                <a:spcPts val="588"/>
              </a:spcBef>
            </a:pPr>
            <a:r>
              <a:rPr lang="en-US"/>
              <a:t>Insert Text</a:t>
            </a:r>
          </a:p>
        </p:txBody>
      </p:sp>
      <p:sp>
        <p:nvSpPr>
          <p:cNvPr id="114" name="Text Placeholder 107">
            <a:extLst>
              <a:ext uri="{FF2B5EF4-FFF2-40B4-BE49-F238E27FC236}">
                <a16:creationId xmlns:a16="http://schemas.microsoft.com/office/drawing/2014/main" id="{D4BAA7AB-552C-4DB7-86CF-AB333A89DD32}"/>
              </a:ext>
            </a:extLst>
          </p:cNvPr>
          <p:cNvSpPr>
            <a:spLocks noGrp="1"/>
          </p:cNvSpPr>
          <p:nvPr>
            <p:ph type="body" sz="quarter" idx="16" hasCustomPrompt="1"/>
          </p:nvPr>
        </p:nvSpPr>
        <p:spPr>
          <a:xfrm>
            <a:off x="4495801" y="3305862"/>
            <a:ext cx="3200400" cy="276999"/>
          </a:xfrm>
        </p:spPr>
        <p:txBody>
          <a:bodyPr wrap="square" lIns="0" tIns="0" rIns="0" bIns="0">
            <a:spAutoFit/>
          </a:bodyPr>
          <a:lstStyle>
            <a:lvl1pPr algn="ctr">
              <a:buNone/>
              <a:defRPr lang="en-US" sz="1800" kern="1200" spc="0" baseline="0" dirty="0">
                <a:solidFill>
                  <a:schemeClr val="tx1"/>
                </a:solidFill>
                <a:latin typeface="+mn-lt"/>
                <a:ea typeface="+mn-ea"/>
                <a:cs typeface="+mn-cs"/>
              </a:defRPr>
            </a:lvl1pPr>
            <a:lvl2pPr>
              <a:defRPr lang="en-US" smtClean="0">
                <a:solidFill>
                  <a:srgbClr val="000000"/>
                </a:solidFill>
              </a:defRPr>
            </a:lvl2pPr>
            <a:lvl3pPr>
              <a:defRPr lang="en-US" smtClean="0">
                <a:solidFill>
                  <a:srgbClr val="000000"/>
                </a:solidFill>
              </a:defRPr>
            </a:lvl3pPr>
            <a:lvl4pPr>
              <a:defRPr lang="en-US" sz="1600" smtClean="0">
                <a:solidFill>
                  <a:srgbClr val="000000"/>
                </a:solidFill>
              </a:defRPr>
            </a:lvl4pPr>
            <a:lvl5pPr>
              <a:defRPr lang="en-US" sz="1600">
                <a:solidFill>
                  <a:srgbClr val="000000"/>
                </a:solidFill>
              </a:defRPr>
            </a:lvl5pPr>
          </a:lstStyle>
          <a:p>
            <a:pPr marL="228600" lvl="0" indent="-228600" algn="ctr" defTabSz="914367">
              <a:spcBef>
                <a:spcPts val="588"/>
              </a:spcBef>
            </a:pPr>
            <a:r>
              <a:rPr lang="en-US"/>
              <a:t>Insert Text</a:t>
            </a:r>
          </a:p>
        </p:txBody>
      </p:sp>
      <p:sp>
        <p:nvSpPr>
          <p:cNvPr id="115" name="Text Placeholder 107">
            <a:extLst>
              <a:ext uri="{FF2B5EF4-FFF2-40B4-BE49-F238E27FC236}">
                <a16:creationId xmlns:a16="http://schemas.microsoft.com/office/drawing/2014/main" id="{5BC8D97C-E09D-46A6-AAC4-A16B2023649F}"/>
              </a:ext>
            </a:extLst>
          </p:cNvPr>
          <p:cNvSpPr>
            <a:spLocks noGrp="1"/>
          </p:cNvSpPr>
          <p:nvPr>
            <p:ph type="body" sz="quarter" idx="17" hasCustomPrompt="1"/>
          </p:nvPr>
        </p:nvSpPr>
        <p:spPr>
          <a:xfrm>
            <a:off x="8320639" y="3305862"/>
            <a:ext cx="3200400" cy="276999"/>
          </a:xfrm>
        </p:spPr>
        <p:txBody>
          <a:bodyPr wrap="square" lIns="0" tIns="0" rIns="0" bIns="0">
            <a:spAutoFit/>
          </a:bodyPr>
          <a:lstStyle>
            <a:lvl1pPr algn="ctr">
              <a:buNone/>
              <a:defRPr lang="en-US" sz="1800" kern="1200" spc="0" baseline="0" dirty="0">
                <a:solidFill>
                  <a:schemeClr val="tx1"/>
                </a:solidFill>
                <a:latin typeface="+mn-lt"/>
                <a:ea typeface="+mn-ea"/>
                <a:cs typeface="+mn-cs"/>
              </a:defRPr>
            </a:lvl1pPr>
            <a:lvl2pPr>
              <a:defRPr lang="en-US" smtClean="0">
                <a:solidFill>
                  <a:srgbClr val="000000"/>
                </a:solidFill>
              </a:defRPr>
            </a:lvl2pPr>
            <a:lvl3pPr>
              <a:defRPr lang="en-US" smtClean="0">
                <a:solidFill>
                  <a:srgbClr val="000000"/>
                </a:solidFill>
              </a:defRPr>
            </a:lvl3pPr>
            <a:lvl4pPr>
              <a:defRPr lang="en-US" sz="1600" smtClean="0">
                <a:solidFill>
                  <a:srgbClr val="000000"/>
                </a:solidFill>
              </a:defRPr>
            </a:lvl4pPr>
            <a:lvl5pPr>
              <a:defRPr lang="en-US" sz="1600">
                <a:solidFill>
                  <a:srgbClr val="000000"/>
                </a:solidFill>
              </a:defRPr>
            </a:lvl5pPr>
          </a:lstStyle>
          <a:p>
            <a:pPr marL="228600" lvl="0" indent="-228600" algn="ctr" defTabSz="914367">
              <a:spcBef>
                <a:spcPts val="588"/>
              </a:spcBef>
            </a:pPr>
            <a:r>
              <a:rPr lang="en-US"/>
              <a:t>Insert Text</a:t>
            </a:r>
          </a:p>
        </p:txBody>
      </p:sp>
      <p:grpSp>
        <p:nvGrpSpPr>
          <p:cNvPr id="15" name="Group 14">
            <a:extLst>
              <a:ext uri="{FF2B5EF4-FFF2-40B4-BE49-F238E27FC236}">
                <a16:creationId xmlns:a16="http://schemas.microsoft.com/office/drawing/2014/main" id="{2D052051-FAAD-4B34-833C-6B6F57DDE165}"/>
              </a:ext>
            </a:extLst>
          </p:cNvPr>
          <p:cNvGrpSpPr>
            <a:grpSpLocks/>
          </p:cNvGrpSpPr>
          <p:nvPr/>
        </p:nvGrpSpPr>
        <p:grpSpPr>
          <a:xfrm>
            <a:off x="5680458" y="1555981"/>
            <a:ext cx="831085" cy="831085"/>
            <a:chOff x="2677356" y="489672"/>
            <a:chExt cx="832104" cy="832104"/>
          </a:xfrm>
        </p:grpSpPr>
        <p:sp>
          <p:nvSpPr>
            <p:cNvPr id="19" name="Oval 18">
              <a:extLst>
                <a:ext uri="{FF2B5EF4-FFF2-40B4-BE49-F238E27FC236}">
                  <a16:creationId xmlns:a16="http://schemas.microsoft.com/office/drawing/2014/main" id="{C66D0FA3-7424-4670-A18A-E36D57BCF74B}"/>
                </a:ext>
              </a:extLst>
            </p:cNvPr>
            <p:cNvSpPr>
              <a:spLocks/>
            </p:cNvSpPr>
            <p:nvPr/>
          </p:nvSpPr>
          <p:spPr bwMode="auto">
            <a:xfrm>
              <a:off x="2677356" y="489672"/>
              <a:ext cx="832104" cy="832104"/>
            </a:xfrm>
            <a:prstGeom prst="ellipse">
              <a:avLst/>
            </a:prstGeom>
            <a:solidFill>
              <a:schemeClr val="accent2">
                <a:lumMod val="75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0" name="Oval 19">
              <a:extLst>
                <a:ext uri="{FF2B5EF4-FFF2-40B4-BE49-F238E27FC236}">
                  <a16:creationId xmlns:a16="http://schemas.microsoft.com/office/drawing/2014/main" id="{C796FF9B-C455-4BA2-A4EC-A976B14331C0}"/>
                </a:ext>
              </a:extLst>
            </p:cNvPr>
            <p:cNvSpPr>
              <a:spLocks/>
            </p:cNvSpPr>
            <p:nvPr/>
          </p:nvSpPr>
          <p:spPr bwMode="auto">
            <a:xfrm>
              <a:off x="2719716" y="532032"/>
              <a:ext cx="747384" cy="747384"/>
            </a:xfrm>
            <a:prstGeom prst="ellipse">
              <a:avLst/>
            </a:prstGeom>
            <a:noFill/>
            <a:ln w="12700"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29DAF6BC-A726-4C73-BA99-D51788FA6A42}"/>
              </a:ext>
            </a:extLst>
          </p:cNvPr>
          <p:cNvGrpSpPr>
            <a:grpSpLocks/>
          </p:cNvGrpSpPr>
          <p:nvPr userDrawn="1"/>
        </p:nvGrpSpPr>
        <p:grpSpPr>
          <a:xfrm>
            <a:off x="1855620" y="1555981"/>
            <a:ext cx="831085" cy="831085"/>
            <a:chOff x="2677356" y="489672"/>
            <a:chExt cx="832104" cy="832104"/>
          </a:xfrm>
        </p:grpSpPr>
        <p:sp>
          <p:nvSpPr>
            <p:cNvPr id="23" name="Oval 22">
              <a:extLst>
                <a:ext uri="{FF2B5EF4-FFF2-40B4-BE49-F238E27FC236}">
                  <a16:creationId xmlns:a16="http://schemas.microsoft.com/office/drawing/2014/main" id="{DB1EBD4A-82FB-4708-A161-3396758080D8}"/>
                </a:ext>
              </a:extLst>
            </p:cNvPr>
            <p:cNvSpPr>
              <a:spLocks/>
            </p:cNvSpPr>
            <p:nvPr/>
          </p:nvSpPr>
          <p:spPr bwMode="auto">
            <a:xfrm>
              <a:off x="2677356" y="489672"/>
              <a:ext cx="832104" cy="832104"/>
            </a:xfrm>
            <a:prstGeom prst="ellipse">
              <a:avLst/>
            </a:prstGeom>
            <a:solidFill>
              <a:schemeClr val="accent2">
                <a:lumMod val="75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4" name="Oval 23">
              <a:extLst>
                <a:ext uri="{FF2B5EF4-FFF2-40B4-BE49-F238E27FC236}">
                  <a16:creationId xmlns:a16="http://schemas.microsoft.com/office/drawing/2014/main" id="{1CFD04D9-5E62-43F4-BA39-73455902A8FA}"/>
                </a:ext>
              </a:extLst>
            </p:cNvPr>
            <p:cNvSpPr>
              <a:spLocks/>
            </p:cNvSpPr>
            <p:nvPr/>
          </p:nvSpPr>
          <p:spPr bwMode="auto">
            <a:xfrm>
              <a:off x="2719716" y="532032"/>
              <a:ext cx="747384" cy="747384"/>
            </a:xfrm>
            <a:prstGeom prst="ellipse">
              <a:avLst/>
            </a:prstGeom>
            <a:noFill/>
            <a:ln w="12700"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5" name="Group 24">
            <a:extLst>
              <a:ext uri="{FF2B5EF4-FFF2-40B4-BE49-F238E27FC236}">
                <a16:creationId xmlns:a16="http://schemas.microsoft.com/office/drawing/2014/main" id="{DC735E3F-D6AC-45BB-BD71-8C1181C96179}"/>
              </a:ext>
            </a:extLst>
          </p:cNvPr>
          <p:cNvGrpSpPr>
            <a:grpSpLocks/>
          </p:cNvGrpSpPr>
          <p:nvPr userDrawn="1"/>
        </p:nvGrpSpPr>
        <p:grpSpPr>
          <a:xfrm>
            <a:off x="9505297" y="1555981"/>
            <a:ext cx="831085" cy="831085"/>
            <a:chOff x="2677356" y="489672"/>
            <a:chExt cx="832104" cy="832104"/>
          </a:xfrm>
        </p:grpSpPr>
        <p:sp>
          <p:nvSpPr>
            <p:cNvPr id="26" name="Oval 25">
              <a:extLst>
                <a:ext uri="{FF2B5EF4-FFF2-40B4-BE49-F238E27FC236}">
                  <a16:creationId xmlns:a16="http://schemas.microsoft.com/office/drawing/2014/main" id="{9324040D-FBF3-4F36-9BD1-A74054D22449}"/>
                </a:ext>
              </a:extLst>
            </p:cNvPr>
            <p:cNvSpPr>
              <a:spLocks/>
            </p:cNvSpPr>
            <p:nvPr/>
          </p:nvSpPr>
          <p:spPr bwMode="auto">
            <a:xfrm>
              <a:off x="2677356" y="489672"/>
              <a:ext cx="832104" cy="832104"/>
            </a:xfrm>
            <a:prstGeom prst="ellipse">
              <a:avLst/>
            </a:prstGeom>
            <a:solidFill>
              <a:schemeClr val="accent2">
                <a:lumMod val="75000"/>
              </a:scheme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7" name="Oval 26">
              <a:extLst>
                <a:ext uri="{FF2B5EF4-FFF2-40B4-BE49-F238E27FC236}">
                  <a16:creationId xmlns:a16="http://schemas.microsoft.com/office/drawing/2014/main" id="{A5FFF9C2-9750-4D07-A174-45311498189B}"/>
                </a:ext>
              </a:extLst>
            </p:cNvPr>
            <p:cNvSpPr>
              <a:spLocks/>
            </p:cNvSpPr>
            <p:nvPr/>
          </p:nvSpPr>
          <p:spPr bwMode="auto">
            <a:xfrm>
              <a:off x="2719716" y="532032"/>
              <a:ext cx="747384" cy="747384"/>
            </a:xfrm>
            <a:prstGeom prst="ellipse">
              <a:avLst/>
            </a:prstGeom>
            <a:noFill/>
            <a:ln w="12700" cap="flat" cmpd="sng" algn="ctr">
              <a:solidFill>
                <a:schemeClr val="bg1"/>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38" name="Text Placeholder 3">
            <a:extLst>
              <a:ext uri="{FF2B5EF4-FFF2-40B4-BE49-F238E27FC236}">
                <a16:creationId xmlns:a16="http://schemas.microsoft.com/office/drawing/2014/main" id="{A71CC64B-046C-4EDA-87FD-FFFC55665B80}"/>
              </a:ext>
            </a:extLst>
          </p:cNvPr>
          <p:cNvSpPr>
            <a:spLocks noGrp="1"/>
          </p:cNvSpPr>
          <p:nvPr>
            <p:ph type="body" sz="quarter" idx="22" hasCustomPrompt="1"/>
          </p:nvPr>
        </p:nvSpPr>
        <p:spPr>
          <a:xfrm>
            <a:off x="670962" y="2625522"/>
            <a:ext cx="3200400" cy="307777"/>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39" name="Text Placeholder 3">
            <a:extLst>
              <a:ext uri="{FF2B5EF4-FFF2-40B4-BE49-F238E27FC236}">
                <a16:creationId xmlns:a16="http://schemas.microsoft.com/office/drawing/2014/main" id="{47984C98-D9A9-434D-8689-98745DD2FD04}"/>
              </a:ext>
            </a:extLst>
          </p:cNvPr>
          <p:cNvSpPr>
            <a:spLocks noGrp="1"/>
          </p:cNvSpPr>
          <p:nvPr>
            <p:ph type="body" sz="quarter" idx="23" hasCustomPrompt="1"/>
          </p:nvPr>
        </p:nvSpPr>
        <p:spPr>
          <a:xfrm>
            <a:off x="4495801" y="2625522"/>
            <a:ext cx="3200400" cy="307777"/>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40" name="Text Placeholder 3">
            <a:extLst>
              <a:ext uri="{FF2B5EF4-FFF2-40B4-BE49-F238E27FC236}">
                <a16:creationId xmlns:a16="http://schemas.microsoft.com/office/drawing/2014/main" id="{FA7648D5-244D-43C5-9421-A8005FD206D7}"/>
              </a:ext>
            </a:extLst>
          </p:cNvPr>
          <p:cNvSpPr>
            <a:spLocks noGrp="1"/>
          </p:cNvSpPr>
          <p:nvPr>
            <p:ph type="body" sz="quarter" idx="24" hasCustomPrompt="1"/>
          </p:nvPr>
        </p:nvSpPr>
        <p:spPr>
          <a:xfrm>
            <a:off x="8320639" y="2625522"/>
            <a:ext cx="3200400" cy="307777"/>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Insert Text</a:t>
            </a:r>
          </a:p>
        </p:txBody>
      </p:sp>
      <p:sp>
        <p:nvSpPr>
          <p:cNvPr id="21" name="Slide Number Placeholder 3">
            <a:extLst>
              <a:ext uri="{FF2B5EF4-FFF2-40B4-BE49-F238E27FC236}">
                <a16:creationId xmlns:a16="http://schemas.microsoft.com/office/drawing/2014/main" id="{01AD0183-F468-410C-8D3A-B8806AFD1734}"/>
              </a:ext>
            </a:extLst>
          </p:cNvPr>
          <p:cNvSpPr>
            <a:spLocks noGrp="1"/>
          </p:cNvSpPr>
          <p:nvPr>
            <p:ph type="sldNum" sz="quarter" idx="11"/>
          </p:nvPr>
        </p:nvSpPr>
        <p:spPr>
          <a:xfrm>
            <a:off x="11769504" y="6565391"/>
            <a:ext cx="371695" cy="246221"/>
          </a:xfrm>
          <a:prstGeom prst="rect">
            <a:avLst/>
          </a:prstGeom>
        </p:spPr>
        <p:txBody>
          <a:bodyPr lIns="0" tIns="0" rIns="0" bIns="0" anchor="ctr"/>
          <a:lstStyle>
            <a:lvl1pPr algn="ct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507149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30887"/>
          </a:xfrm>
        </p:spPr>
        <p:txBody>
          <a:bodyPr/>
          <a:lstStyle>
            <a:lvl1pPr algn="l">
              <a:defRPr sz="28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C2046036-65AA-434B-BC6C-38244BA431D0}"/>
              </a:ext>
            </a:extLst>
          </p:cNvPr>
          <p:cNvSpPr>
            <a:spLocks noGrp="1"/>
          </p:cNvSpPr>
          <p:nvPr>
            <p:ph type="body" sz="quarter" idx="18" hasCustomPrompt="1"/>
          </p:nvPr>
        </p:nvSpPr>
        <p:spPr>
          <a:xfrm>
            <a:off x="670962" y="3420162"/>
            <a:ext cx="3200400" cy="1107996"/>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336" name="Text Placeholder 3">
            <a:extLst>
              <a:ext uri="{FF2B5EF4-FFF2-40B4-BE49-F238E27FC236}">
                <a16:creationId xmlns:a16="http://schemas.microsoft.com/office/drawing/2014/main" id="{994D6D21-8095-4CAF-86E1-E7CB0DA6282D}"/>
              </a:ext>
            </a:extLst>
          </p:cNvPr>
          <p:cNvSpPr>
            <a:spLocks noGrp="1"/>
          </p:cNvSpPr>
          <p:nvPr>
            <p:ph type="body" sz="quarter" idx="20" hasCustomPrompt="1"/>
          </p:nvPr>
        </p:nvSpPr>
        <p:spPr>
          <a:xfrm>
            <a:off x="670962" y="2625522"/>
            <a:ext cx="3200400" cy="615553"/>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endParaRPr lang="en-US"/>
          </a:p>
        </p:txBody>
      </p:sp>
      <p:sp>
        <p:nvSpPr>
          <p:cNvPr id="337" name="Text Placeholder 3">
            <a:extLst>
              <a:ext uri="{FF2B5EF4-FFF2-40B4-BE49-F238E27FC236}">
                <a16:creationId xmlns:a16="http://schemas.microsoft.com/office/drawing/2014/main" id="{4012AC8E-70DD-41FF-857D-6E451A1C735C}"/>
              </a:ext>
            </a:extLst>
          </p:cNvPr>
          <p:cNvSpPr>
            <a:spLocks noGrp="1"/>
          </p:cNvSpPr>
          <p:nvPr>
            <p:ph type="body" sz="quarter" idx="21" hasCustomPrompt="1"/>
          </p:nvPr>
        </p:nvSpPr>
        <p:spPr>
          <a:xfrm>
            <a:off x="4495801" y="3420162"/>
            <a:ext cx="3200400" cy="1107996"/>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338" name="Text Placeholder 3">
            <a:extLst>
              <a:ext uri="{FF2B5EF4-FFF2-40B4-BE49-F238E27FC236}">
                <a16:creationId xmlns:a16="http://schemas.microsoft.com/office/drawing/2014/main" id="{338974E3-3305-4FDE-A1BC-A8A46F5D3B8D}"/>
              </a:ext>
            </a:extLst>
          </p:cNvPr>
          <p:cNvSpPr>
            <a:spLocks noGrp="1"/>
          </p:cNvSpPr>
          <p:nvPr>
            <p:ph type="body" sz="quarter" idx="22" hasCustomPrompt="1"/>
          </p:nvPr>
        </p:nvSpPr>
        <p:spPr>
          <a:xfrm>
            <a:off x="4495801" y="2625522"/>
            <a:ext cx="3200400" cy="615553"/>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endParaRPr lang="en-US"/>
          </a:p>
        </p:txBody>
      </p:sp>
      <p:sp>
        <p:nvSpPr>
          <p:cNvPr id="339" name="Text Placeholder 3">
            <a:extLst>
              <a:ext uri="{FF2B5EF4-FFF2-40B4-BE49-F238E27FC236}">
                <a16:creationId xmlns:a16="http://schemas.microsoft.com/office/drawing/2014/main" id="{9F639962-5A11-40C9-8B9E-E6904663810A}"/>
              </a:ext>
            </a:extLst>
          </p:cNvPr>
          <p:cNvSpPr>
            <a:spLocks noGrp="1"/>
          </p:cNvSpPr>
          <p:nvPr>
            <p:ph type="body" sz="quarter" idx="23" hasCustomPrompt="1"/>
          </p:nvPr>
        </p:nvSpPr>
        <p:spPr>
          <a:xfrm>
            <a:off x="8320639" y="3420162"/>
            <a:ext cx="3200400" cy="1107996"/>
          </a:xfrm>
        </p:spPr>
        <p:txBody>
          <a:bodyPr/>
          <a:lstStyle>
            <a:lvl1pPr marL="0" indent="0" algn="ctr">
              <a:buNone/>
              <a:defRPr sz="1800">
                <a:solidFill>
                  <a:schemeClr val="tx1"/>
                </a:solidFill>
                <a:latin typeface="+mn-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340" name="Text Placeholder 3">
            <a:extLst>
              <a:ext uri="{FF2B5EF4-FFF2-40B4-BE49-F238E27FC236}">
                <a16:creationId xmlns:a16="http://schemas.microsoft.com/office/drawing/2014/main" id="{7A0BC551-3724-4FCA-8B94-2815E13BEB08}"/>
              </a:ext>
            </a:extLst>
          </p:cNvPr>
          <p:cNvSpPr>
            <a:spLocks noGrp="1"/>
          </p:cNvSpPr>
          <p:nvPr>
            <p:ph type="body" sz="quarter" idx="24" hasCustomPrompt="1"/>
          </p:nvPr>
        </p:nvSpPr>
        <p:spPr>
          <a:xfrm>
            <a:off x="8320639" y="2625522"/>
            <a:ext cx="3200400" cy="615553"/>
          </a:xfrm>
        </p:spPr>
        <p:txBody>
          <a:bodyPr/>
          <a:lstStyle>
            <a:lvl1pPr marL="0" indent="0" algn="ctr">
              <a:buNone/>
              <a:defRPr sz="2000">
                <a:solidFill>
                  <a:schemeClr val="accent1"/>
                </a:solidFill>
                <a:latin typeface="+mj-lt"/>
              </a:defRPr>
            </a:lvl1pPr>
            <a:lvl2pPr marL="0" indent="855663">
              <a:defRPr/>
            </a:lvl2pPr>
            <a:lvl3pPr marL="0" indent="855663">
              <a:defRPr/>
            </a:lvl3pPr>
            <a:lvl4pPr marL="0" indent="855663">
              <a:defRPr/>
            </a:lvl4pPr>
            <a:lvl5pPr marL="0" indent="855663">
              <a:defRPr/>
            </a:lvl5pPr>
          </a:lstStyle>
          <a:p>
            <a:pPr lvl="0"/>
            <a:r>
              <a:rPr lang="en-US"/>
              <a:t>Lorem ipsum dolor sit </a:t>
            </a:r>
            <a:r>
              <a:rPr lang="en-US" err="1"/>
              <a:t>amet</a:t>
            </a:r>
            <a:r>
              <a:rPr lang="en-US"/>
              <a:t>, </a:t>
            </a:r>
            <a:r>
              <a:rPr lang="en-US" err="1"/>
              <a:t>consectetur</a:t>
            </a:r>
            <a:endParaRPr lang="en-US"/>
          </a:p>
        </p:txBody>
      </p:sp>
      <p:grpSp>
        <p:nvGrpSpPr>
          <p:cNvPr id="57" name="Group 56">
            <a:extLst>
              <a:ext uri="{FF2B5EF4-FFF2-40B4-BE49-F238E27FC236}">
                <a16:creationId xmlns:a16="http://schemas.microsoft.com/office/drawing/2014/main" id="{ADB9379C-A075-4487-BCFB-E57EF24E70EA}"/>
              </a:ext>
            </a:extLst>
          </p:cNvPr>
          <p:cNvGrpSpPr>
            <a:grpSpLocks/>
          </p:cNvGrpSpPr>
          <p:nvPr userDrawn="1"/>
        </p:nvGrpSpPr>
        <p:grpSpPr>
          <a:xfrm>
            <a:off x="9505296" y="1555980"/>
            <a:ext cx="831086" cy="831086"/>
            <a:chOff x="7355213" y="1124181"/>
            <a:chExt cx="831086" cy="831086"/>
          </a:xfrm>
        </p:grpSpPr>
        <p:grpSp>
          <p:nvGrpSpPr>
            <p:cNvPr id="58" name="Group 57">
              <a:extLst>
                <a:ext uri="{FF2B5EF4-FFF2-40B4-BE49-F238E27FC236}">
                  <a16:creationId xmlns:a16="http://schemas.microsoft.com/office/drawing/2014/main" id="{7BDF11CD-0CDF-4F7F-871A-80E1B896ECFA}"/>
                </a:ext>
              </a:extLst>
            </p:cNvPr>
            <p:cNvGrpSpPr>
              <a:grpSpLocks/>
            </p:cNvGrpSpPr>
            <p:nvPr/>
          </p:nvGrpSpPr>
          <p:grpSpPr>
            <a:xfrm>
              <a:off x="7355213" y="1124181"/>
              <a:ext cx="831086" cy="831086"/>
              <a:chOff x="2677356" y="489672"/>
              <a:chExt cx="832104" cy="832104"/>
            </a:xfrm>
          </p:grpSpPr>
          <p:sp>
            <p:nvSpPr>
              <p:cNvPr id="66" name="Oval 65">
                <a:extLst>
                  <a:ext uri="{FF2B5EF4-FFF2-40B4-BE49-F238E27FC236}">
                    <a16:creationId xmlns:a16="http://schemas.microsoft.com/office/drawing/2014/main" id="{9C10BF66-6B29-4871-BD27-6AE539288031}"/>
                  </a:ext>
                </a:extLst>
              </p:cNvPr>
              <p:cNvSpPr>
                <a:spLocks/>
              </p:cNvSpPr>
              <p:nvPr/>
            </p:nvSpPr>
            <p:spPr bwMode="auto">
              <a:xfrm>
                <a:off x="2677356" y="489672"/>
                <a:ext cx="832104" cy="832104"/>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sp>
            <p:nvSpPr>
              <p:cNvPr id="67" name="Oval 66">
                <a:extLst>
                  <a:ext uri="{FF2B5EF4-FFF2-40B4-BE49-F238E27FC236}">
                    <a16:creationId xmlns:a16="http://schemas.microsoft.com/office/drawing/2014/main" id="{69C636B0-C286-407E-963A-413006E5747A}"/>
                  </a:ext>
                </a:extLst>
              </p:cNvPr>
              <p:cNvSpPr>
                <a:spLocks/>
              </p:cNvSpPr>
              <p:nvPr/>
            </p:nvSpPr>
            <p:spPr bwMode="auto">
              <a:xfrm>
                <a:off x="2719716" y="532032"/>
                <a:ext cx="747384" cy="747384"/>
              </a:xfrm>
              <a:prstGeom prst="ellipse">
                <a:avLst/>
              </a:prstGeom>
              <a:noFill/>
              <a:ln w="12700" cap="flat" cmpd="sng" algn="ctr">
                <a:solidFill>
                  <a:srgbClr val="FFFFFF"/>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grpSp>
          <p:nvGrpSpPr>
            <p:cNvPr id="59" name="Group 58">
              <a:extLst>
                <a:ext uri="{FF2B5EF4-FFF2-40B4-BE49-F238E27FC236}">
                  <a16:creationId xmlns:a16="http://schemas.microsoft.com/office/drawing/2014/main" id="{0F170CD0-E543-4246-A270-A90635F170FD}"/>
                </a:ext>
              </a:extLst>
            </p:cNvPr>
            <p:cNvGrpSpPr/>
            <p:nvPr/>
          </p:nvGrpSpPr>
          <p:grpSpPr>
            <a:xfrm>
              <a:off x="7487814" y="1358885"/>
              <a:ext cx="583588" cy="361679"/>
              <a:chOff x="7487814" y="1358885"/>
              <a:chExt cx="583588" cy="361679"/>
            </a:xfrm>
          </p:grpSpPr>
          <p:pic>
            <p:nvPicPr>
              <p:cNvPr id="62" name="Graphic 61">
                <a:extLst>
                  <a:ext uri="{FF2B5EF4-FFF2-40B4-BE49-F238E27FC236}">
                    <a16:creationId xmlns:a16="http://schemas.microsoft.com/office/drawing/2014/main" id="{75594263-49AB-4BAC-900B-0224277F7F5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09723" y="1358885"/>
                <a:ext cx="361679" cy="361679"/>
              </a:xfrm>
              <a:prstGeom prst="rect">
                <a:avLst/>
              </a:prstGeom>
            </p:spPr>
          </p:pic>
          <p:sp>
            <p:nvSpPr>
              <p:cNvPr id="63" name="Freeform: Shape 62">
                <a:extLst>
                  <a:ext uri="{FF2B5EF4-FFF2-40B4-BE49-F238E27FC236}">
                    <a16:creationId xmlns:a16="http://schemas.microsoft.com/office/drawing/2014/main" id="{A79DBCF2-299C-415F-8010-393E048867F4}"/>
                  </a:ext>
                </a:extLst>
              </p:cNvPr>
              <p:cNvSpPr/>
              <p:nvPr/>
            </p:nvSpPr>
            <p:spPr>
              <a:xfrm>
                <a:off x="7487814" y="1465716"/>
                <a:ext cx="179601" cy="136006"/>
              </a:xfrm>
              <a:custGeom>
                <a:avLst/>
                <a:gdLst>
                  <a:gd name="connsiteX0" fmla="*/ 350693 w 350693"/>
                  <a:gd name="connsiteY0" fmla="*/ 14432 h 265570"/>
                  <a:gd name="connsiteX1" fmla="*/ 350693 w 350693"/>
                  <a:gd name="connsiteY1" fmla="*/ 82261 h 265570"/>
                  <a:gd name="connsiteX2" fmla="*/ 346364 w 350693"/>
                  <a:gd name="connsiteY2" fmla="*/ 92364 h 265570"/>
                  <a:gd name="connsiteX3" fmla="*/ 336261 w 350693"/>
                  <a:gd name="connsiteY3" fmla="*/ 96693 h 265570"/>
                  <a:gd name="connsiteX4" fmla="*/ 137102 w 350693"/>
                  <a:gd name="connsiteY4" fmla="*/ 96693 h 265570"/>
                  <a:gd name="connsiteX5" fmla="*/ 98136 w 350693"/>
                  <a:gd name="connsiteY5" fmla="*/ 132773 h 265570"/>
                  <a:gd name="connsiteX6" fmla="*/ 134216 w 350693"/>
                  <a:gd name="connsiteY6" fmla="*/ 168852 h 265570"/>
                  <a:gd name="connsiteX7" fmla="*/ 336261 w 350693"/>
                  <a:gd name="connsiteY7" fmla="*/ 168852 h 265570"/>
                  <a:gd name="connsiteX8" fmla="*/ 350693 w 350693"/>
                  <a:gd name="connsiteY8" fmla="*/ 183284 h 265570"/>
                  <a:gd name="connsiteX9" fmla="*/ 350693 w 350693"/>
                  <a:gd name="connsiteY9" fmla="*/ 251114 h 265570"/>
                  <a:gd name="connsiteX10" fmla="*/ 336261 w 350693"/>
                  <a:gd name="connsiteY10" fmla="*/ 265545 h 265570"/>
                  <a:gd name="connsiteX11" fmla="*/ 134216 w 350693"/>
                  <a:gd name="connsiteY11" fmla="*/ 265545 h 265570"/>
                  <a:gd name="connsiteX12" fmla="*/ 0 w 350693"/>
                  <a:gd name="connsiteY12" fmla="*/ 132773 h 265570"/>
                  <a:gd name="connsiteX13" fmla="*/ 132773 w 350693"/>
                  <a:gd name="connsiteY13" fmla="*/ 0 h 265570"/>
                  <a:gd name="connsiteX14" fmla="*/ 334818 w 350693"/>
                  <a:gd name="connsiteY14" fmla="*/ 0 h 265570"/>
                  <a:gd name="connsiteX15" fmla="*/ 350693 w 350693"/>
                  <a:gd name="connsiteY15" fmla="*/ 14432 h 26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693" h="265570">
                    <a:moveTo>
                      <a:pt x="350693" y="14432"/>
                    </a:moveTo>
                    <a:lnTo>
                      <a:pt x="350693" y="82261"/>
                    </a:lnTo>
                    <a:cubicBezTo>
                      <a:pt x="350693" y="86591"/>
                      <a:pt x="349250" y="89477"/>
                      <a:pt x="346364" y="92364"/>
                    </a:cubicBezTo>
                    <a:cubicBezTo>
                      <a:pt x="343477" y="95250"/>
                      <a:pt x="339148" y="96693"/>
                      <a:pt x="336261" y="96693"/>
                    </a:cubicBezTo>
                    <a:lnTo>
                      <a:pt x="137102" y="96693"/>
                    </a:lnTo>
                    <a:cubicBezTo>
                      <a:pt x="116898" y="96693"/>
                      <a:pt x="98136" y="111125"/>
                      <a:pt x="98136" y="132773"/>
                    </a:cubicBezTo>
                    <a:cubicBezTo>
                      <a:pt x="98136" y="152977"/>
                      <a:pt x="114011" y="168852"/>
                      <a:pt x="134216" y="168852"/>
                    </a:cubicBezTo>
                    <a:lnTo>
                      <a:pt x="336261" y="168852"/>
                    </a:lnTo>
                    <a:cubicBezTo>
                      <a:pt x="343477" y="168852"/>
                      <a:pt x="350693" y="176068"/>
                      <a:pt x="350693" y="183284"/>
                    </a:cubicBezTo>
                    <a:lnTo>
                      <a:pt x="350693" y="251114"/>
                    </a:lnTo>
                    <a:cubicBezTo>
                      <a:pt x="350693" y="258330"/>
                      <a:pt x="343477" y="265545"/>
                      <a:pt x="336261" y="265545"/>
                    </a:cubicBezTo>
                    <a:lnTo>
                      <a:pt x="134216" y="265545"/>
                    </a:lnTo>
                    <a:cubicBezTo>
                      <a:pt x="59170" y="266989"/>
                      <a:pt x="0" y="206375"/>
                      <a:pt x="0" y="132773"/>
                    </a:cubicBezTo>
                    <a:cubicBezTo>
                      <a:pt x="0" y="59170"/>
                      <a:pt x="59170" y="0"/>
                      <a:pt x="132773" y="0"/>
                    </a:cubicBezTo>
                    <a:lnTo>
                      <a:pt x="334818" y="0"/>
                    </a:lnTo>
                    <a:cubicBezTo>
                      <a:pt x="343477" y="0"/>
                      <a:pt x="350693" y="7216"/>
                      <a:pt x="350693" y="14432"/>
                    </a:cubicBezTo>
                    <a:close/>
                  </a:path>
                </a:pathLst>
              </a:custGeom>
              <a:solidFill>
                <a:srgbClr val="50E6FF"/>
              </a:solidFill>
              <a:ln w="1443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F84BE65-281D-4888-BB28-E7CCD1DE810B}"/>
                  </a:ext>
                </a:extLst>
              </p:cNvPr>
              <p:cNvSpPr/>
              <p:nvPr/>
            </p:nvSpPr>
            <p:spPr>
              <a:xfrm>
                <a:off x="7679106" y="1550645"/>
                <a:ext cx="86418" cy="51066"/>
              </a:xfrm>
              <a:custGeom>
                <a:avLst/>
                <a:gdLst>
                  <a:gd name="connsiteX0" fmla="*/ 163340 w 168743"/>
                  <a:gd name="connsiteY0" fmla="*/ 54971 h 99712"/>
                  <a:gd name="connsiteX1" fmla="*/ 166226 w 168743"/>
                  <a:gd name="connsiteY1" fmla="*/ 75176 h 99712"/>
                  <a:gd name="connsiteX2" fmla="*/ 146022 w 168743"/>
                  <a:gd name="connsiteY2" fmla="*/ 78062 h 99712"/>
                  <a:gd name="connsiteX3" fmla="*/ 101283 w 168743"/>
                  <a:gd name="connsiteY3" fmla="*/ 43426 h 99712"/>
                  <a:gd name="connsiteX4" fmla="*/ 101283 w 168743"/>
                  <a:gd name="connsiteY4" fmla="*/ 85278 h 99712"/>
                  <a:gd name="connsiteX5" fmla="*/ 78192 w 168743"/>
                  <a:gd name="connsiteY5" fmla="*/ 96823 h 99712"/>
                  <a:gd name="connsiteX6" fmla="*/ 6033 w 168743"/>
                  <a:gd name="connsiteY6" fmla="*/ 44869 h 99712"/>
                  <a:gd name="connsiteX7" fmla="*/ 3147 w 168743"/>
                  <a:gd name="connsiteY7" fmla="*/ 24664 h 99712"/>
                  <a:gd name="connsiteX8" fmla="*/ 23351 w 168743"/>
                  <a:gd name="connsiteY8" fmla="*/ 21778 h 99712"/>
                  <a:gd name="connsiteX9" fmla="*/ 72419 w 168743"/>
                  <a:gd name="connsiteY9" fmla="*/ 57857 h 99712"/>
                  <a:gd name="connsiteX10" fmla="*/ 72419 w 168743"/>
                  <a:gd name="connsiteY10" fmla="*/ 14562 h 99712"/>
                  <a:gd name="connsiteX11" fmla="*/ 79635 w 168743"/>
                  <a:gd name="connsiteY11" fmla="*/ 1573 h 99712"/>
                  <a:gd name="connsiteX12" fmla="*/ 94067 w 168743"/>
                  <a:gd name="connsiteY12" fmla="*/ 3017 h 99712"/>
                  <a:gd name="connsiteX13" fmla="*/ 163340 w 168743"/>
                  <a:gd name="connsiteY13" fmla="*/ 54971 h 9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3" h="99712">
                    <a:moveTo>
                      <a:pt x="163340" y="54971"/>
                    </a:moveTo>
                    <a:cubicBezTo>
                      <a:pt x="169113" y="59301"/>
                      <a:pt x="170556" y="69403"/>
                      <a:pt x="166226" y="75176"/>
                    </a:cubicBezTo>
                    <a:cubicBezTo>
                      <a:pt x="161897" y="80948"/>
                      <a:pt x="151794" y="82392"/>
                      <a:pt x="146022" y="78062"/>
                    </a:cubicBezTo>
                    <a:lnTo>
                      <a:pt x="101283" y="43426"/>
                    </a:lnTo>
                    <a:lnTo>
                      <a:pt x="101283" y="85278"/>
                    </a:lnTo>
                    <a:cubicBezTo>
                      <a:pt x="101283" y="96823"/>
                      <a:pt x="88294" y="104039"/>
                      <a:pt x="78192" y="96823"/>
                    </a:cubicBezTo>
                    <a:lnTo>
                      <a:pt x="6033" y="44869"/>
                    </a:lnTo>
                    <a:cubicBezTo>
                      <a:pt x="260" y="40539"/>
                      <a:pt x="-2626" y="30437"/>
                      <a:pt x="3147" y="24664"/>
                    </a:cubicBezTo>
                    <a:cubicBezTo>
                      <a:pt x="7476" y="17448"/>
                      <a:pt x="16135" y="16005"/>
                      <a:pt x="23351" y="21778"/>
                    </a:cubicBezTo>
                    <a:lnTo>
                      <a:pt x="72419" y="57857"/>
                    </a:lnTo>
                    <a:lnTo>
                      <a:pt x="72419" y="14562"/>
                    </a:lnTo>
                    <a:cubicBezTo>
                      <a:pt x="72419" y="8789"/>
                      <a:pt x="75306" y="4460"/>
                      <a:pt x="79635" y="1573"/>
                    </a:cubicBezTo>
                    <a:cubicBezTo>
                      <a:pt x="85408" y="-1313"/>
                      <a:pt x="91181" y="130"/>
                      <a:pt x="94067" y="3017"/>
                    </a:cubicBezTo>
                    <a:lnTo>
                      <a:pt x="163340" y="54971"/>
                    </a:lnTo>
                    <a:close/>
                  </a:path>
                </a:pathLst>
              </a:custGeom>
              <a:solidFill>
                <a:srgbClr val="50E6FF"/>
              </a:solidFill>
              <a:ln w="1443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3A6F8A5-0D3D-4949-9FA0-00DA9E38E1B8}"/>
                  </a:ext>
                </a:extLst>
              </p:cNvPr>
              <p:cNvSpPr/>
              <p:nvPr/>
            </p:nvSpPr>
            <p:spPr>
              <a:xfrm>
                <a:off x="7679106" y="1464910"/>
                <a:ext cx="86418" cy="51805"/>
              </a:xfrm>
              <a:custGeom>
                <a:avLst/>
                <a:gdLst>
                  <a:gd name="connsiteX0" fmla="*/ 163340 w 168743"/>
                  <a:gd name="connsiteY0" fmla="*/ 56414 h 101155"/>
                  <a:gd name="connsiteX1" fmla="*/ 166226 w 168743"/>
                  <a:gd name="connsiteY1" fmla="*/ 76619 h 101155"/>
                  <a:gd name="connsiteX2" fmla="*/ 146022 w 168743"/>
                  <a:gd name="connsiteY2" fmla="*/ 79505 h 101155"/>
                  <a:gd name="connsiteX3" fmla="*/ 101283 w 168743"/>
                  <a:gd name="connsiteY3" fmla="*/ 44869 h 101155"/>
                  <a:gd name="connsiteX4" fmla="*/ 101283 w 168743"/>
                  <a:gd name="connsiteY4" fmla="*/ 86721 h 101155"/>
                  <a:gd name="connsiteX5" fmla="*/ 78192 w 168743"/>
                  <a:gd name="connsiteY5" fmla="*/ 98267 h 101155"/>
                  <a:gd name="connsiteX6" fmla="*/ 6033 w 168743"/>
                  <a:gd name="connsiteY6" fmla="*/ 46312 h 101155"/>
                  <a:gd name="connsiteX7" fmla="*/ 3147 w 168743"/>
                  <a:gd name="connsiteY7" fmla="*/ 26107 h 101155"/>
                  <a:gd name="connsiteX8" fmla="*/ 23351 w 168743"/>
                  <a:gd name="connsiteY8" fmla="*/ 23221 h 101155"/>
                  <a:gd name="connsiteX9" fmla="*/ 72419 w 168743"/>
                  <a:gd name="connsiteY9" fmla="*/ 57857 h 101155"/>
                  <a:gd name="connsiteX10" fmla="*/ 72419 w 168743"/>
                  <a:gd name="connsiteY10" fmla="*/ 14562 h 101155"/>
                  <a:gd name="connsiteX11" fmla="*/ 79635 w 168743"/>
                  <a:gd name="connsiteY11" fmla="*/ 1573 h 101155"/>
                  <a:gd name="connsiteX12" fmla="*/ 94067 w 168743"/>
                  <a:gd name="connsiteY12" fmla="*/ 3016 h 101155"/>
                  <a:gd name="connsiteX13" fmla="*/ 163340 w 168743"/>
                  <a:gd name="connsiteY13" fmla="*/ 56414 h 10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3" h="101155">
                    <a:moveTo>
                      <a:pt x="163340" y="56414"/>
                    </a:moveTo>
                    <a:cubicBezTo>
                      <a:pt x="169113" y="60744"/>
                      <a:pt x="170556" y="70846"/>
                      <a:pt x="166226" y="76619"/>
                    </a:cubicBezTo>
                    <a:cubicBezTo>
                      <a:pt x="161897" y="82391"/>
                      <a:pt x="151794" y="83835"/>
                      <a:pt x="146022" y="79505"/>
                    </a:cubicBezTo>
                    <a:lnTo>
                      <a:pt x="101283" y="44869"/>
                    </a:lnTo>
                    <a:lnTo>
                      <a:pt x="101283" y="86721"/>
                    </a:lnTo>
                    <a:cubicBezTo>
                      <a:pt x="101283" y="98267"/>
                      <a:pt x="88294" y="105482"/>
                      <a:pt x="78192" y="98267"/>
                    </a:cubicBezTo>
                    <a:lnTo>
                      <a:pt x="6033" y="46312"/>
                    </a:lnTo>
                    <a:cubicBezTo>
                      <a:pt x="260" y="41982"/>
                      <a:pt x="-2626" y="33323"/>
                      <a:pt x="3147" y="26107"/>
                    </a:cubicBezTo>
                    <a:cubicBezTo>
                      <a:pt x="7476" y="18891"/>
                      <a:pt x="16135" y="18891"/>
                      <a:pt x="23351" y="23221"/>
                    </a:cubicBezTo>
                    <a:lnTo>
                      <a:pt x="72419" y="57857"/>
                    </a:lnTo>
                    <a:lnTo>
                      <a:pt x="72419" y="14562"/>
                    </a:lnTo>
                    <a:cubicBezTo>
                      <a:pt x="72419" y="8789"/>
                      <a:pt x="75306" y="4460"/>
                      <a:pt x="79635" y="1573"/>
                    </a:cubicBezTo>
                    <a:cubicBezTo>
                      <a:pt x="85408" y="-1313"/>
                      <a:pt x="91181" y="130"/>
                      <a:pt x="94067" y="3016"/>
                    </a:cubicBezTo>
                    <a:lnTo>
                      <a:pt x="163340" y="56414"/>
                    </a:lnTo>
                    <a:close/>
                  </a:path>
                </a:pathLst>
              </a:custGeom>
              <a:solidFill>
                <a:srgbClr val="50E6FF"/>
              </a:solidFill>
              <a:ln w="14432" cap="flat">
                <a:noFill/>
                <a:prstDash val="solid"/>
                <a:miter/>
              </a:ln>
            </p:spPr>
            <p:txBody>
              <a:bodyPr rtlCol="0" anchor="ctr"/>
              <a:lstStyle/>
              <a:p>
                <a:endParaRPr lang="en-US"/>
              </a:p>
            </p:txBody>
          </p:sp>
        </p:grpSp>
      </p:grpSp>
      <p:grpSp>
        <p:nvGrpSpPr>
          <p:cNvPr id="69" name="Group 68">
            <a:extLst>
              <a:ext uri="{FF2B5EF4-FFF2-40B4-BE49-F238E27FC236}">
                <a16:creationId xmlns:a16="http://schemas.microsoft.com/office/drawing/2014/main" id="{DA6C6C84-F029-41B3-B8CA-0CA490B1E13D}"/>
              </a:ext>
            </a:extLst>
          </p:cNvPr>
          <p:cNvGrpSpPr>
            <a:grpSpLocks/>
          </p:cNvGrpSpPr>
          <p:nvPr userDrawn="1"/>
        </p:nvGrpSpPr>
        <p:grpSpPr>
          <a:xfrm>
            <a:off x="5680457" y="1555980"/>
            <a:ext cx="831086" cy="831086"/>
            <a:chOff x="6227388" y="2493822"/>
            <a:chExt cx="831086" cy="831086"/>
          </a:xfrm>
        </p:grpSpPr>
        <p:grpSp>
          <p:nvGrpSpPr>
            <p:cNvPr id="75" name="Group 74">
              <a:extLst>
                <a:ext uri="{FF2B5EF4-FFF2-40B4-BE49-F238E27FC236}">
                  <a16:creationId xmlns:a16="http://schemas.microsoft.com/office/drawing/2014/main" id="{6BEE8654-6544-4FDC-8CB7-93DE2E7380E7}"/>
                </a:ext>
              </a:extLst>
            </p:cNvPr>
            <p:cNvGrpSpPr>
              <a:grpSpLocks/>
            </p:cNvGrpSpPr>
            <p:nvPr/>
          </p:nvGrpSpPr>
          <p:grpSpPr>
            <a:xfrm>
              <a:off x="6227388" y="2493822"/>
              <a:ext cx="831086" cy="831086"/>
              <a:chOff x="2677356" y="489672"/>
              <a:chExt cx="832104" cy="832104"/>
            </a:xfrm>
          </p:grpSpPr>
          <p:sp>
            <p:nvSpPr>
              <p:cNvPr id="107" name="Oval 106">
                <a:extLst>
                  <a:ext uri="{FF2B5EF4-FFF2-40B4-BE49-F238E27FC236}">
                    <a16:creationId xmlns:a16="http://schemas.microsoft.com/office/drawing/2014/main" id="{0F97B785-B011-4377-B121-E7AAF53E0AF1}"/>
                  </a:ext>
                </a:extLst>
              </p:cNvPr>
              <p:cNvSpPr>
                <a:spLocks/>
              </p:cNvSpPr>
              <p:nvPr/>
            </p:nvSpPr>
            <p:spPr bwMode="auto">
              <a:xfrm>
                <a:off x="2677356" y="489672"/>
                <a:ext cx="832104" cy="832104"/>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sp>
            <p:nvSpPr>
              <p:cNvPr id="108" name="Oval 107">
                <a:extLst>
                  <a:ext uri="{FF2B5EF4-FFF2-40B4-BE49-F238E27FC236}">
                    <a16:creationId xmlns:a16="http://schemas.microsoft.com/office/drawing/2014/main" id="{23AE90CA-E771-4BE5-82B8-6967E34B63E8}"/>
                  </a:ext>
                </a:extLst>
              </p:cNvPr>
              <p:cNvSpPr>
                <a:spLocks/>
              </p:cNvSpPr>
              <p:nvPr/>
            </p:nvSpPr>
            <p:spPr bwMode="auto">
              <a:xfrm>
                <a:off x="2719716" y="532032"/>
                <a:ext cx="747384" cy="747384"/>
              </a:xfrm>
              <a:prstGeom prst="ellipse">
                <a:avLst/>
              </a:prstGeom>
              <a:noFill/>
              <a:ln w="12700" cap="flat" cmpd="sng" algn="ctr">
                <a:solidFill>
                  <a:srgbClr val="FFFFFF"/>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grpSp>
          <p:nvGrpSpPr>
            <p:cNvPr id="76" name="Group 75">
              <a:extLst>
                <a:ext uri="{FF2B5EF4-FFF2-40B4-BE49-F238E27FC236}">
                  <a16:creationId xmlns:a16="http://schemas.microsoft.com/office/drawing/2014/main" id="{28BB7F56-7A31-49C1-9621-B13A76C54E25}"/>
                </a:ext>
              </a:extLst>
            </p:cNvPr>
            <p:cNvGrpSpPr/>
            <p:nvPr/>
          </p:nvGrpSpPr>
          <p:grpSpPr>
            <a:xfrm>
              <a:off x="6430710" y="2664067"/>
              <a:ext cx="424442" cy="490596"/>
              <a:chOff x="8292508" y="159410"/>
              <a:chExt cx="424442" cy="490596"/>
            </a:xfrm>
          </p:grpSpPr>
          <p:grpSp>
            <p:nvGrpSpPr>
              <p:cNvPr id="85" name="Group 4" descr="data">
                <a:extLst>
                  <a:ext uri="{FF2B5EF4-FFF2-40B4-BE49-F238E27FC236}">
                    <a16:creationId xmlns:a16="http://schemas.microsoft.com/office/drawing/2014/main" id="{9B2F7077-F450-41BF-986D-2C11D304D5C1}"/>
                  </a:ext>
                </a:extLst>
              </p:cNvPr>
              <p:cNvGrpSpPr>
                <a:grpSpLocks noChangeAspect="1"/>
              </p:cNvGrpSpPr>
              <p:nvPr/>
            </p:nvGrpSpPr>
            <p:grpSpPr bwMode="auto">
              <a:xfrm>
                <a:off x="8292508" y="159410"/>
                <a:ext cx="424442" cy="366750"/>
                <a:chOff x="1048" y="787"/>
                <a:chExt cx="309" cy="267"/>
              </a:xfrm>
            </p:grpSpPr>
            <p:sp>
              <p:nvSpPr>
                <p:cNvPr id="101" name="Rectangle 5">
                  <a:extLst>
                    <a:ext uri="{FF2B5EF4-FFF2-40B4-BE49-F238E27FC236}">
                      <a16:creationId xmlns:a16="http://schemas.microsoft.com/office/drawing/2014/main" id="{A08C681A-7748-45BB-ACE6-3896053BD4F4}"/>
                    </a:ext>
                  </a:extLst>
                </p:cNvPr>
                <p:cNvSpPr>
                  <a:spLocks noChangeArrowheads="1"/>
                </p:cNvSpPr>
                <p:nvPr/>
              </p:nvSpPr>
              <p:spPr bwMode="auto">
                <a:xfrm>
                  <a:off x="1303" y="850"/>
                  <a:ext cx="54" cy="20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2" name="Rectangle 6">
                  <a:extLst>
                    <a:ext uri="{FF2B5EF4-FFF2-40B4-BE49-F238E27FC236}">
                      <a16:creationId xmlns:a16="http://schemas.microsoft.com/office/drawing/2014/main" id="{75528F83-22A0-4C77-84B8-26B8EA5E8EEA}"/>
                    </a:ext>
                  </a:extLst>
                </p:cNvPr>
                <p:cNvSpPr>
                  <a:spLocks noChangeArrowheads="1"/>
                </p:cNvSpPr>
                <p:nvPr/>
              </p:nvSpPr>
              <p:spPr bwMode="auto">
                <a:xfrm>
                  <a:off x="1218" y="906"/>
                  <a:ext cx="54" cy="14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3" name="Rectangle 7">
                  <a:extLst>
                    <a:ext uri="{FF2B5EF4-FFF2-40B4-BE49-F238E27FC236}">
                      <a16:creationId xmlns:a16="http://schemas.microsoft.com/office/drawing/2014/main" id="{8A12F858-D173-4DEA-B9E0-F09D512A209C}"/>
                    </a:ext>
                  </a:extLst>
                </p:cNvPr>
                <p:cNvSpPr>
                  <a:spLocks noChangeArrowheads="1"/>
                </p:cNvSpPr>
                <p:nvPr/>
              </p:nvSpPr>
              <p:spPr bwMode="auto">
                <a:xfrm>
                  <a:off x="1133" y="888"/>
                  <a:ext cx="54" cy="1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4" name="Rectangle 8">
                  <a:extLst>
                    <a:ext uri="{FF2B5EF4-FFF2-40B4-BE49-F238E27FC236}">
                      <a16:creationId xmlns:a16="http://schemas.microsoft.com/office/drawing/2014/main" id="{1153350C-AB03-4351-879E-9B394A80101C}"/>
                    </a:ext>
                  </a:extLst>
                </p:cNvPr>
                <p:cNvSpPr>
                  <a:spLocks noChangeArrowheads="1"/>
                </p:cNvSpPr>
                <p:nvPr/>
              </p:nvSpPr>
              <p:spPr bwMode="auto">
                <a:xfrm>
                  <a:off x="1048" y="934"/>
                  <a:ext cx="53" cy="1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105" name="Freeform 9">
                  <a:extLst>
                    <a:ext uri="{FF2B5EF4-FFF2-40B4-BE49-F238E27FC236}">
                      <a16:creationId xmlns:a16="http://schemas.microsoft.com/office/drawing/2014/main" id="{DF63EA89-8F3B-400A-B51A-73B6992510A5}"/>
                    </a:ext>
                  </a:extLst>
                </p:cNvPr>
                <p:cNvSpPr>
                  <a:spLocks/>
                </p:cNvSpPr>
                <p:nvPr/>
              </p:nvSpPr>
              <p:spPr bwMode="auto">
                <a:xfrm>
                  <a:off x="1054" y="787"/>
                  <a:ext cx="297" cy="113"/>
                </a:xfrm>
                <a:custGeom>
                  <a:avLst/>
                  <a:gdLst>
                    <a:gd name="T0" fmla="*/ 514 w 553"/>
                    <a:gd name="T1" fmla="*/ 0 h 212"/>
                    <a:gd name="T2" fmla="*/ 475 w 553"/>
                    <a:gd name="T3" fmla="*/ 38 h 212"/>
                    <a:gd name="T4" fmla="*/ 476 w 553"/>
                    <a:gd name="T5" fmla="*/ 44 h 212"/>
                    <a:gd name="T6" fmla="*/ 385 w 553"/>
                    <a:gd name="T7" fmla="*/ 85 h 212"/>
                    <a:gd name="T8" fmla="*/ 352 w 553"/>
                    <a:gd name="T9" fmla="*/ 66 h 212"/>
                    <a:gd name="T10" fmla="*/ 319 w 553"/>
                    <a:gd name="T11" fmla="*/ 84 h 212"/>
                    <a:gd name="T12" fmla="*/ 235 w 553"/>
                    <a:gd name="T13" fmla="*/ 58 h 212"/>
                    <a:gd name="T14" fmla="*/ 235 w 553"/>
                    <a:gd name="T15" fmla="*/ 58 h 212"/>
                    <a:gd name="T16" fmla="*/ 197 w 553"/>
                    <a:gd name="T17" fmla="*/ 19 h 212"/>
                    <a:gd name="T18" fmla="*/ 159 w 553"/>
                    <a:gd name="T19" fmla="*/ 58 h 212"/>
                    <a:gd name="T20" fmla="*/ 162 w 553"/>
                    <a:gd name="T21" fmla="*/ 73 h 212"/>
                    <a:gd name="T22" fmla="*/ 63 w 553"/>
                    <a:gd name="T23" fmla="*/ 144 h 212"/>
                    <a:gd name="T24" fmla="*/ 39 w 553"/>
                    <a:gd name="T25" fmla="*/ 135 h 212"/>
                    <a:gd name="T26" fmla="*/ 0 w 553"/>
                    <a:gd name="T27" fmla="*/ 174 h 212"/>
                    <a:gd name="T28" fmla="*/ 39 w 553"/>
                    <a:gd name="T29" fmla="*/ 212 h 212"/>
                    <a:gd name="T30" fmla="*/ 77 w 553"/>
                    <a:gd name="T31" fmla="*/ 174 h 212"/>
                    <a:gd name="T32" fmla="*/ 74 w 553"/>
                    <a:gd name="T33" fmla="*/ 159 h 212"/>
                    <a:gd name="T34" fmla="*/ 173 w 553"/>
                    <a:gd name="T35" fmla="*/ 87 h 212"/>
                    <a:gd name="T36" fmla="*/ 197 w 553"/>
                    <a:gd name="T37" fmla="*/ 96 h 212"/>
                    <a:gd name="T38" fmla="*/ 231 w 553"/>
                    <a:gd name="T39" fmla="*/ 76 h 212"/>
                    <a:gd name="T40" fmla="*/ 314 w 553"/>
                    <a:gd name="T41" fmla="*/ 101 h 212"/>
                    <a:gd name="T42" fmla="*/ 314 w 553"/>
                    <a:gd name="T43" fmla="*/ 104 h 212"/>
                    <a:gd name="T44" fmla="*/ 352 w 553"/>
                    <a:gd name="T45" fmla="*/ 143 h 212"/>
                    <a:gd name="T46" fmla="*/ 391 w 553"/>
                    <a:gd name="T47" fmla="*/ 104 h 212"/>
                    <a:gd name="T48" fmla="*/ 391 w 553"/>
                    <a:gd name="T49" fmla="*/ 102 h 212"/>
                    <a:gd name="T50" fmla="*/ 483 w 553"/>
                    <a:gd name="T51" fmla="*/ 60 h 212"/>
                    <a:gd name="T52" fmla="*/ 515 w 553"/>
                    <a:gd name="T53" fmla="*/ 76 h 212"/>
                    <a:gd name="T54" fmla="*/ 553 w 553"/>
                    <a:gd name="T55" fmla="*/ 38 h 212"/>
                    <a:gd name="T56" fmla="*/ 514 w 553"/>
                    <a:gd name="T5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3" h="212">
                      <a:moveTo>
                        <a:pt x="514" y="0"/>
                      </a:moveTo>
                      <a:cubicBezTo>
                        <a:pt x="493" y="0"/>
                        <a:pt x="475" y="17"/>
                        <a:pt x="475" y="38"/>
                      </a:cubicBezTo>
                      <a:cubicBezTo>
                        <a:pt x="475" y="40"/>
                        <a:pt x="476" y="42"/>
                        <a:pt x="476" y="44"/>
                      </a:cubicBezTo>
                      <a:cubicBezTo>
                        <a:pt x="385" y="85"/>
                        <a:pt x="385" y="85"/>
                        <a:pt x="385" y="85"/>
                      </a:cubicBezTo>
                      <a:cubicBezTo>
                        <a:pt x="378" y="74"/>
                        <a:pt x="366" y="66"/>
                        <a:pt x="352" y="66"/>
                      </a:cubicBezTo>
                      <a:cubicBezTo>
                        <a:pt x="338" y="66"/>
                        <a:pt x="326" y="73"/>
                        <a:pt x="319" y="84"/>
                      </a:cubicBezTo>
                      <a:cubicBezTo>
                        <a:pt x="235" y="58"/>
                        <a:pt x="235" y="58"/>
                        <a:pt x="235" y="58"/>
                      </a:cubicBezTo>
                      <a:cubicBezTo>
                        <a:pt x="235" y="58"/>
                        <a:pt x="235" y="58"/>
                        <a:pt x="235" y="58"/>
                      </a:cubicBezTo>
                      <a:cubicBezTo>
                        <a:pt x="235" y="36"/>
                        <a:pt x="218" y="19"/>
                        <a:pt x="197" y="19"/>
                      </a:cubicBezTo>
                      <a:cubicBezTo>
                        <a:pt x="176" y="19"/>
                        <a:pt x="159" y="36"/>
                        <a:pt x="159" y="58"/>
                      </a:cubicBezTo>
                      <a:cubicBezTo>
                        <a:pt x="159" y="63"/>
                        <a:pt x="160" y="68"/>
                        <a:pt x="162" y="73"/>
                      </a:cubicBezTo>
                      <a:cubicBezTo>
                        <a:pt x="63" y="144"/>
                        <a:pt x="63" y="144"/>
                        <a:pt x="63" y="144"/>
                      </a:cubicBezTo>
                      <a:cubicBezTo>
                        <a:pt x="57" y="139"/>
                        <a:pt x="48" y="135"/>
                        <a:pt x="39" y="135"/>
                      </a:cubicBezTo>
                      <a:cubicBezTo>
                        <a:pt x="17" y="135"/>
                        <a:pt x="0" y="152"/>
                        <a:pt x="0" y="174"/>
                      </a:cubicBezTo>
                      <a:cubicBezTo>
                        <a:pt x="0" y="195"/>
                        <a:pt x="17" y="212"/>
                        <a:pt x="39" y="212"/>
                      </a:cubicBezTo>
                      <a:cubicBezTo>
                        <a:pt x="60" y="212"/>
                        <a:pt x="77" y="195"/>
                        <a:pt x="77" y="174"/>
                      </a:cubicBezTo>
                      <a:cubicBezTo>
                        <a:pt x="77" y="168"/>
                        <a:pt x="76" y="163"/>
                        <a:pt x="74" y="159"/>
                      </a:cubicBezTo>
                      <a:cubicBezTo>
                        <a:pt x="173" y="87"/>
                        <a:pt x="173" y="87"/>
                        <a:pt x="173" y="87"/>
                      </a:cubicBezTo>
                      <a:cubicBezTo>
                        <a:pt x="179" y="93"/>
                        <a:pt x="188" y="96"/>
                        <a:pt x="197" y="96"/>
                      </a:cubicBezTo>
                      <a:cubicBezTo>
                        <a:pt x="212" y="96"/>
                        <a:pt x="225" y="88"/>
                        <a:pt x="231" y="76"/>
                      </a:cubicBezTo>
                      <a:cubicBezTo>
                        <a:pt x="314" y="101"/>
                        <a:pt x="314" y="101"/>
                        <a:pt x="314" y="101"/>
                      </a:cubicBezTo>
                      <a:cubicBezTo>
                        <a:pt x="314" y="102"/>
                        <a:pt x="314" y="104"/>
                        <a:pt x="314" y="104"/>
                      </a:cubicBezTo>
                      <a:cubicBezTo>
                        <a:pt x="314" y="126"/>
                        <a:pt x="331" y="143"/>
                        <a:pt x="352" y="143"/>
                      </a:cubicBezTo>
                      <a:cubicBezTo>
                        <a:pt x="373" y="143"/>
                        <a:pt x="391" y="126"/>
                        <a:pt x="391" y="104"/>
                      </a:cubicBezTo>
                      <a:cubicBezTo>
                        <a:pt x="391" y="104"/>
                        <a:pt x="391" y="103"/>
                        <a:pt x="391" y="102"/>
                      </a:cubicBezTo>
                      <a:cubicBezTo>
                        <a:pt x="483" y="60"/>
                        <a:pt x="483" y="60"/>
                        <a:pt x="483" y="60"/>
                      </a:cubicBezTo>
                      <a:cubicBezTo>
                        <a:pt x="490" y="70"/>
                        <a:pt x="502" y="76"/>
                        <a:pt x="515" y="76"/>
                      </a:cubicBezTo>
                      <a:cubicBezTo>
                        <a:pt x="536" y="76"/>
                        <a:pt x="553" y="59"/>
                        <a:pt x="553" y="38"/>
                      </a:cubicBezTo>
                      <a:cubicBezTo>
                        <a:pt x="552" y="17"/>
                        <a:pt x="535" y="0"/>
                        <a:pt x="514"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95" name="Group 94">
                <a:extLst>
                  <a:ext uri="{FF2B5EF4-FFF2-40B4-BE49-F238E27FC236}">
                    <a16:creationId xmlns:a16="http://schemas.microsoft.com/office/drawing/2014/main" id="{DB944BED-DEDE-4FAD-B1E2-FD5FA6477773}"/>
                  </a:ext>
                </a:extLst>
              </p:cNvPr>
              <p:cNvGrpSpPr/>
              <p:nvPr/>
            </p:nvGrpSpPr>
            <p:grpSpPr>
              <a:xfrm>
                <a:off x="8376476" y="408432"/>
                <a:ext cx="239031" cy="241574"/>
                <a:chOff x="7959023" y="556489"/>
                <a:chExt cx="224757" cy="227148"/>
              </a:xfrm>
            </p:grpSpPr>
            <p:sp>
              <p:nvSpPr>
                <p:cNvPr id="96" name="Freeform: Shape 95">
                  <a:extLst>
                    <a:ext uri="{FF2B5EF4-FFF2-40B4-BE49-F238E27FC236}">
                      <a16:creationId xmlns:a16="http://schemas.microsoft.com/office/drawing/2014/main" id="{956A63CD-812A-4722-88D3-439280BF2A45}"/>
                    </a:ext>
                  </a:extLst>
                </p:cNvPr>
                <p:cNvSpPr/>
                <p:nvPr/>
              </p:nvSpPr>
              <p:spPr>
                <a:xfrm>
                  <a:off x="7966988" y="564204"/>
                  <a:ext cx="153026" cy="153026"/>
                </a:xfrm>
                <a:custGeom>
                  <a:avLst/>
                  <a:gdLst>
                    <a:gd name="connsiteX0" fmla="*/ 127983 w 254866"/>
                    <a:gd name="connsiteY0" fmla="*/ 254735 h 254866"/>
                    <a:gd name="connsiteX1" fmla="*/ 254735 w 254866"/>
                    <a:gd name="connsiteY1" fmla="*/ 127983 h 254866"/>
                    <a:gd name="connsiteX2" fmla="*/ 127983 w 254866"/>
                    <a:gd name="connsiteY2" fmla="*/ 1232 h 254866"/>
                    <a:gd name="connsiteX3" fmla="*/ 1232 w 254866"/>
                    <a:gd name="connsiteY3" fmla="*/ 127983 h 254866"/>
                    <a:gd name="connsiteX4" fmla="*/ 127983 w 254866"/>
                    <a:gd name="connsiteY4" fmla="*/ 254735 h 254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6" h="254866">
                      <a:moveTo>
                        <a:pt x="127983" y="254735"/>
                      </a:moveTo>
                      <a:cubicBezTo>
                        <a:pt x="197986" y="254735"/>
                        <a:pt x="254735" y="197986"/>
                        <a:pt x="254735" y="127983"/>
                      </a:cubicBezTo>
                      <a:cubicBezTo>
                        <a:pt x="254735" y="57980"/>
                        <a:pt x="197986" y="1232"/>
                        <a:pt x="127983" y="1232"/>
                      </a:cubicBezTo>
                      <a:cubicBezTo>
                        <a:pt x="57980" y="1232"/>
                        <a:pt x="1232" y="57980"/>
                        <a:pt x="1232" y="127983"/>
                      </a:cubicBezTo>
                      <a:cubicBezTo>
                        <a:pt x="1232" y="197986"/>
                        <a:pt x="57980" y="254735"/>
                        <a:pt x="127983" y="254735"/>
                      </a:cubicBezTo>
                      <a:close/>
                    </a:path>
                  </a:pathLst>
                </a:custGeom>
                <a:solidFill>
                  <a:schemeClr val="accent2">
                    <a:lumMod val="75000"/>
                  </a:schemeClr>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B5B0BB5C-85F3-4885-93DD-0D784C97CD0A}"/>
                    </a:ext>
                  </a:extLst>
                </p:cNvPr>
                <p:cNvSpPr/>
                <p:nvPr/>
              </p:nvSpPr>
              <p:spPr>
                <a:xfrm>
                  <a:off x="7959023" y="556489"/>
                  <a:ext cx="224757" cy="227148"/>
                </a:xfrm>
                <a:custGeom>
                  <a:avLst/>
                  <a:gdLst>
                    <a:gd name="connsiteX0" fmla="*/ 376949 w 374335"/>
                    <a:gd name="connsiteY0" fmla="*/ 350958 h 378317"/>
                    <a:gd name="connsiteX1" fmla="*/ 251954 w 374335"/>
                    <a:gd name="connsiteY1" fmla="*/ 225985 h 378317"/>
                    <a:gd name="connsiteX2" fmla="*/ 280809 w 374335"/>
                    <a:gd name="connsiteY2" fmla="*/ 140963 h 378317"/>
                    <a:gd name="connsiteX3" fmla="*/ 140987 w 374335"/>
                    <a:gd name="connsiteY3" fmla="*/ 1232 h 378317"/>
                    <a:gd name="connsiteX4" fmla="*/ 1232 w 374335"/>
                    <a:gd name="connsiteY4" fmla="*/ 140963 h 378317"/>
                    <a:gd name="connsiteX5" fmla="*/ 140987 w 374335"/>
                    <a:gd name="connsiteY5" fmla="*/ 280694 h 378317"/>
                    <a:gd name="connsiteX6" fmla="*/ 223763 w 374335"/>
                    <a:gd name="connsiteY6" fmla="*/ 253572 h 378317"/>
                    <a:gd name="connsiteX7" fmla="*/ 349025 w 374335"/>
                    <a:gd name="connsiteY7" fmla="*/ 378811 h 378317"/>
                    <a:gd name="connsiteX8" fmla="*/ 376949 w 374335"/>
                    <a:gd name="connsiteY8" fmla="*/ 350958 h 378317"/>
                    <a:gd name="connsiteX9" fmla="*/ 41390 w 374335"/>
                    <a:gd name="connsiteY9" fmla="*/ 140963 h 378317"/>
                    <a:gd name="connsiteX10" fmla="*/ 141054 w 374335"/>
                    <a:gd name="connsiteY10" fmla="*/ 41316 h 378317"/>
                    <a:gd name="connsiteX11" fmla="*/ 240718 w 374335"/>
                    <a:gd name="connsiteY11" fmla="*/ 140963 h 378317"/>
                    <a:gd name="connsiteX12" fmla="*/ 140987 w 374335"/>
                    <a:gd name="connsiteY12" fmla="*/ 240609 h 378317"/>
                    <a:gd name="connsiteX13" fmla="*/ 41390 w 374335"/>
                    <a:gd name="connsiteY13" fmla="*/ 140963 h 37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35" h="378317">
                      <a:moveTo>
                        <a:pt x="376949" y="350958"/>
                      </a:moveTo>
                      <a:lnTo>
                        <a:pt x="251954" y="225985"/>
                      </a:lnTo>
                      <a:cubicBezTo>
                        <a:pt x="270038" y="202453"/>
                        <a:pt x="280809" y="172937"/>
                        <a:pt x="280809" y="140963"/>
                      </a:cubicBezTo>
                      <a:cubicBezTo>
                        <a:pt x="280809" y="63785"/>
                        <a:pt x="218178" y="1232"/>
                        <a:pt x="140987" y="1232"/>
                      </a:cubicBezTo>
                      <a:cubicBezTo>
                        <a:pt x="63796" y="1232"/>
                        <a:pt x="1232" y="63785"/>
                        <a:pt x="1232" y="140963"/>
                      </a:cubicBezTo>
                      <a:cubicBezTo>
                        <a:pt x="1232" y="218140"/>
                        <a:pt x="63796" y="280694"/>
                        <a:pt x="140987" y="280694"/>
                      </a:cubicBezTo>
                      <a:cubicBezTo>
                        <a:pt x="171970" y="280694"/>
                        <a:pt x="200559" y="270590"/>
                        <a:pt x="223763" y="253572"/>
                      </a:cubicBezTo>
                      <a:lnTo>
                        <a:pt x="349025" y="378811"/>
                      </a:lnTo>
                      <a:lnTo>
                        <a:pt x="376949" y="350958"/>
                      </a:lnTo>
                      <a:close/>
                      <a:moveTo>
                        <a:pt x="41390" y="140963"/>
                      </a:moveTo>
                      <a:cubicBezTo>
                        <a:pt x="41390" y="85921"/>
                        <a:pt x="86003" y="41316"/>
                        <a:pt x="141054" y="41316"/>
                      </a:cubicBezTo>
                      <a:cubicBezTo>
                        <a:pt x="196105" y="41316"/>
                        <a:pt x="240718" y="85921"/>
                        <a:pt x="240718" y="140963"/>
                      </a:cubicBezTo>
                      <a:cubicBezTo>
                        <a:pt x="240718" y="196004"/>
                        <a:pt x="196038" y="240609"/>
                        <a:pt x="140987" y="240609"/>
                      </a:cubicBezTo>
                      <a:cubicBezTo>
                        <a:pt x="86003" y="240609"/>
                        <a:pt x="41390" y="196004"/>
                        <a:pt x="41390" y="140963"/>
                      </a:cubicBez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94373DC6-C679-4384-BE46-792BBF724F2E}"/>
                    </a:ext>
                  </a:extLst>
                </p:cNvPr>
                <p:cNvSpPr/>
                <p:nvPr/>
              </p:nvSpPr>
              <p:spPr>
                <a:xfrm>
                  <a:off x="8013354" y="604469"/>
                  <a:ext cx="11955" cy="71731"/>
                </a:xfrm>
                <a:custGeom>
                  <a:avLst/>
                  <a:gdLst>
                    <a:gd name="connsiteX0" fmla="*/ 20513 w 19911"/>
                    <a:gd name="connsiteY0" fmla="*/ 1232 h 119468"/>
                    <a:gd name="connsiteX1" fmla="*/ 1232 w 19911"/>
                    <a:gd name="connsiteY1" fmla="*/ 1232 h 119468"/>
                    <a:gd name="connsiteX2" fmla="*/ 1232 w 19911"/>
                    <a:gd name="connsiteY2" fmla="*/ 120621 h 119468"/>
                    <a:gd name="connsiteX3" fmla="*/ 20513 w 19911"/>
                    <a:gd name="connsiteY3" fmla="*/ 120621 h 119468"/>
                    <a:gd name="connsiteX4" fmla="*/ 20513 w 19911"/>
                    <a:gd name="connsiteY4" fmla="*/ 1232 h 11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119468">
                      <a:moveTo>
                        <a:pt x="20513" y="1232"/>
                      </a:moveTo>
                      <a:lnTo>
                        <a:pt x="1232" y="1232"/>
                      </a:lnTo>
                      <a:lnTo>
                        <a:pt x="1232" y="120621"/>
                      </a:lnTo>
                      <a:lnTo>
                        <a:pt x="20513" y="120621"/>
                      </a:lnTo>
                      <a:lnTo>
                        <a:pt x="20513" y="1232"/>
                      </a:ln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B7EBEF9A-EDCD-4EEA-B763-94B43A126A0D}"/>
                    </a:ext>
                  </a:extLst>
                </p:cNvPr>
                <p:cNvSpPr/>
                <p:nvPr/>
              </p:nvSpPr>
              <p:spPr>
                <a:xfrm>
                  <a:off x="8037304" y="628809"/>
                  <a:ext cx="11955" cy="47820"/>
                </a:xfrm>
                <a:custGeom>
                  <a:avLst/>
                  <a:gdLst>
                    <a:gd name="connsiteX0" fmla="*/ 20513 w 19911"/>
                    <a:gd name="connsiteY0" fmla="*/ 1232 h 79645"/>
                    <a:gd name="connsiteX1" fmla="*/ 1232 w 19911"/>
                    <a:gd name="connsiteY1" fmla="*/ 1232 h 79645"/>
                    <a:gd name="connsiteX2" fmla="*/ 1232 w 19911"/>
                    <a:gd name="connsiteY2" fmla="*/ 80071 h 79645"/>
                    <a:gd name="connsiteX3" fmla="*/ 20513 w 19911"/>
                    <a:gd name="connsiteY3" fmla="*/ 80071 h 79645"/>
                    <a:gd name="connsiteX4" fmla="*/ 20513 w 19911"/>
                    <a:gd name="connsiteY4" fmla="*/ 1232 h 79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79645">
                      <a:moveTo>
                        <a:pt x="20513" y="1232"/>
                      </a:moveTo>
                      <a:lnTo>
                        <a:pt x="1232" y="1232"/>
                      </a:lnTo>
                      <a:lnTo>
                        <a:pt x="1232" y="80071"/>
                      </a:lnTo>
                      <a:lnTo>
                        <a:pt x="20513" y="80071"/>
                      </a:lnTo>
                      <a:lnTo>
                        <a:pt x="20513" y="1232"/>
                      </a:ln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C8572D4B-2295-43C9-A964-74B7702F8448}"/>
                    </a:ext>
                  </a:extLst>
                </p:cNvPr>
                <p:cNvSpPr/>
                <p:nvPr/>
              </p:nvSpPr>
              <p:spPr>
                <a:xfrm>
                  <a:off x="8061576" y="652878"/>
                  <a:ext cx="11955" cy="23911"/>
                </a:xfrm>
                <a:custGeom>
                  <a:avLst/>
                  <a:gdLst>
                    <a:gd name="connsiteX0" fmla="*/ 20513 w 19911"/>
                    <a:gd name="connsiteY0" fmla="*/ 1232 h 39822"/>
                    <a:gd name="connsiteX1" fmla="*/ 1232 w 19911"/>
                    <a:gd name="connsiteY1" fmla="*/ 1232 h 39822"/>
                    <a:gd name="connsiteX2" fmla="*/ 1232 w 19911"/>
                    <a:gd name="connsiteY2" fmla="*/ 39987 h 39822"/>
                    <a:gd name="connsiteX3" fmla="*/ 20513 w 19911"/>
                    <a:gd name="connsiteY3" fmla="*/ 39987 h 39822"/>
                    <a:gd name="connsiteX4" fmla="*/ 20513 w 19911"/>
                    <a:gd name="connsiteY4" fmla="*/ 1232 h 39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39822">
                      <a:moveTo>
                        <a:pt x="20513" y="1232"/>
                      </a:moveTo>
                      <a:lnTo>
                        <a:pt x="1232" y="1232"/>
                      </a:lnTo>
                      <a:lnTo>
                        <a:pt x="1232" y="39987"/>
                      </a:lnTo>
                      <a:lnTo>
                        <a:pt x="20513" y="39987"/>
                      </a:lnTo>
                      <a:lnTo>
                        <a:pt x="20513" y="1232"/>
                      </a:lnTo>
                      <a:close/>
                    </a:path>
                  </a:pathLst>
                </a:custGeom>
                <a:solidFill>
                  <a:srgbClr val="50E6FF"/>
                </a:solidFill>
                <a:ln w="392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109" name="Group 108">
            <a:extLst>
              <a:ext uri="{FF2B5EF4-FFF2-40B4-BE49-F238E27FC236}">
                <a16:creationId xmlns:a16="http://schemas.microsoft.com/office/drawing/2014/main" id="{036E570C-7444-4C20-8BF5-FA36B999D3D5}"/>
              </a:ext>
            </a:extLst>
          </p:cNvPr>
          <p:cNvGrpSpPr>
            <a:grpSpLocks/>
          </p:cNvGrpSpPr>
          <p:nvPr userDrawn="1"/>
        </p:nvGrpSpPr>
        <p:grpSpPr>
          <a:xfrm>
            <a:off x="1855619" y="1555980"/>
            <a:ext cx="831086" cy="831086"/>
            <a:chOff x="2843913" y="2493822"/>
            <a:chExt cx="831086" cy="831086"/>
          </a:xfrm>
        </p:grpSpPr>
        <p:grpSp>
          <p:nvGrpSpPr>
            <p:cNvPr id="110" name="Group 109">
              <a:extLst>
                <a:ext uri="{FF2B5EF4-FFF2-40B4-BE49-F238E27FC236}">
                  <a16:creationId xmlns:a16="http://schemas.microsoft.com/office/drawing/2014/main" id="{0E1C2F18-1A79-4B01-B072-D7B7C2258EB1}"/>
                </a:ext>
              </a:extLst>
            </p:cNvPr>
            <p:cNvGrpSpPr>
              <a:grpSpLocks/>
            </p:cNvGrpSpPr>
            <p:nvPr/>
          </p:nvGrpSpPr>
          <p:grpSpPr>
            <a:xfrm>
              <a:off x="2843913" y="2493822"/>
              <a:ext cx="831086" cy="831086"/>
              <a:chOff x="2677356" y="489672"/>
              <a:chExt cx="832104" cy="832104"/>
            </a:xfrm>
          </p:grpSpPr>
          <p:sp>
            <p:nvSpPr>
              <p:cNvPr id="124" name="Oval 123">
                <a:extLst>
                  <a:ext uri="{FF2B5EF4-FFF2-40B4-BE49-F238E27FC236}">
                    <a16:creationId xmlns:a16="http://schemas.microsoft.com/office/drawing/2014/main" id="{75A27DDF-42CE-413D-BFDF-506ACB1B30B1}"/>
                  </a:ext>
                </a:extLst>
              </p:cNvPr>
              <p:cNvSpPr>
                <a:spLocks/>
              </p:cNvSpPr>
              <p:nvPr/>
            </p:nvSpPr>
            <p:spPr bwMode="auto">
              <a:xfrm>
                <a:off x="2677356" y="489672"/>
                <a:ext cx="832104" cy="832104"/>
              </a:xfrm>
              <a:prstGeom prst="ellipse">
                <a:avLst/>
              </a:prstGeom>
              <a:solidFill>
                <a:srgbClr val="243A5E">
                  <a:lumMod val="75000"/>
                </a:srgbClr>
              </a:solidFill>
              <a:ln w="12700" cap="flat" cmpd="sng" algn="ctr">
                <a:noFill/>
                <a:prstDash val="lg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sp>
            <p:nvSpPr>
              <p:cNvPr id="125" name="Oval 124">
                <a:extLst>
                  <a:ext uri="{FF2B5EF4-FFF2-40B4-BE49-F238E27FC236}">
                    <a16:creationId xmlns:a16="http://schemas.microsoft.com/office/drawing/2014/main" id="{A3F09709-5282-4588-95B6-5F3F6A3BE237}"/>
                  </a:ext>
                </a:extLst>
              </p:cNvPr>
              <p:cNvSpPr>
                <a:spLocks/>
              </p:cNvSpPr>
              <p:nvPr/>
            </p:nvSpPr>
            <p:spPr bwMode="auto">
              <a:xfrm>
                <a:off x="2719716" y="532032"/>
                <a:ext cx="747384" cy="747384"/>
              </a:xfrm>
              <a:prstGeom prst="ellipse">
                <a:avLst/>
              </a:prstGeom>
              <a:noFill/>
              <a:ln w="12700" cap="flat" cmpd="sng" algn="ctr">
                <a:solidFill>
                  <a:srgbClr val="FFFFFF"/>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cs typeface="Segoe UI" pitchFamily="34" charset="0"/>
                </a:endParaRPr>
              </a:p>
            </p:txBody>
          </p:sp>
        </p:grpSp>
        <p:grpSp>
          <p:nvGrpSpPr>
            <p:cNvPr id="111" name="Group 110">
              <a:extLst>
                <a:ext uri="{FF2B5EF4-FFF2-40B4-BE49-F238E27FC236}">
                  <a16:creationId xmlns:a16="http://schemas.microsoft.com/office/drawing/2014/main" id="{DAA48389-B73D-437A-9735-5E37595D99F3}"/>
                </a:ext>
              </a:extLst>
            </p:cNvPr>
            <p:cNvGrpSpPr/>
            <p:nvPr/>
          </p:nvGrpSpPr>
          <p:grpSpPr>
            <a:xfrm>
              <a:off x="2989010" y="2717800"/>
              <a:ext cx="540892" cy="383130"/>
              <a:chOff x="3013429" y="2750604"/>
              <a:chExt cx="452396" cy="320446"/>
            </a:xfrm>
          </p:grpSpPr>
          <p:sp>
            <p:nvSpPr>
              <p:cNvPr id="116" name="Graphic 492">
                <a:extLst>
                  <a:ext uri="{FF2B5EF4-FFF2-40B4-BE49-F238E27FC236}">
                    <a16:creationId xmlns:a16="http://schemas.microsoft.com/office/drawing/2014/main" id="{C2EBE1B9-0808-4348-B5C5-C40F1E43A3B8}"/>
                  </a:ext>
                </a:extLst>
              </p:cNvPr>
              <p:cNvSpPr/>
              <p:nvPr/>
            </p:nvSpPr>
            <p:spPr>
              <a:xfrm>
                <a:off x="3013429" y="2750604"/>
                <a:ext cx="452396" cy="320446"/>
              </a:xfrm>
              <a:custGeom>
                <a:avLst/>
                <a:gdLst>
                  <a:gd name="connsiteX0" fmla="*/ 932656 w 952500"/>
                  <a:gd name="connsiteY0" fmla="*/ 515938 h 674687"/>
                  <a:gd name="connsiteX1" fmla="*/ 873125 w 952500"/>
                  <a:gd name="connsiteY1" fmla="*/ 515938 h 674687"/>
                  <a:gd name="connsiteX2" fmla="*/ 873125 w 952500"/>
                  <a:gd name="connsiteY2" fmla="*/ 59531 h 674687"/>
                  <a:gd name="connsiteX3" fmla="*/ 813594 w 952500"/>
                  <a:gd name="connsiteY3" fmla="*/ 0 h 674687"/>
                  <a:gd name="connsiteX4" fmla="*/ 138906 w 952500"/>
                  <a:gd name="connsiteY4" fmla="*/ 0 h 674687"/>
                  <a:gd name="connsiteX5" fmla="*/ 79375 w 952500"/>
                  <a:gd name="connsiteY5" fmla="*/ 59531 h 674687"/>
                  <a:gd name="connsiteX6" fmla="*/ 79375 w 952500"/>
                  <a:gd name="connsiteY6" fmla="*/ 515938 h 674687"/>
                  <a:gd name="connsiteX7" fmla="*/ 19844 w 952500"/>
                  <a:gd name="connsiteY7" fmla="*/ 515938 h 674687"/>
                  <a:gd name="connsiteX8" fmla="*/ 0 w 952500"/>
                  <a:gd name="connsiteY8" fmla="*/ 535781 h 674687"/>
                  <a:gd name="connsiteX9" fmla="*/ 0 w 952500"/>
                  <a:gd name="connsiteY9" fmla="*/ 575469 h 674687"/>
                  <a:gd name="connsiteX10" fmla="*/ 99219 w 952500"/>
                  <a:gd name="connsiteY10" fmla="*/ 674688 h 674687"/>
                  <a:gd name="connsiteX11" fmla="*/ 853281 w 952500"/>
                  <a:gd name="connsiteY11" fmla="*/ 674688 h 674687"/>
                  <a:gd name="connsiteX12" fmla="*/ 952500 w 952500"/>
                  <a:gd name="connsiteY12" fmla="*/ 575469 h 674687"/>
                  <a:gd name="connsiteX13" fmla="*/ 952500 w 952500"/>
                  <a:gd name="connsiteY13" fmla="*/ 535781 h 674687"/>
                  <a:gd name="connsiteX14" fmla="*/ 932656 w 952500"/>
                  <a:gd name="connsiteY14" fmla="*/ 515938 h 674687"/>
                  <a:gd name="connsiteX15" fmla="*/ 119063 w 952500"/>
                  <a:gd name="connsiteY15" fmla="*/ 59531 h 674687"/>
                  <a:gd name="connsiteX16" fmla="*/ 138906 w 952500"/>
                  <a:gd name="connsiteY16" fmla="*/ 39688 h 674687"/>
                  <a:gd name="connsiteX17" fmla="*/ 813594 w 952500"/>
                  <a:gd name="connsiteY17" fmla="*/ 39688 h 674687"/>
                  <a:gd name="connsiteX18" fmla="*/ 833438 w 952500"/>
                  <a:gd name="connsiteY18" fmla="*/ 59531 h 674687"/>
                  <a:gd name="connsiteX19" fmla="*/ 833438 w 952500"/>
                  <a:gd name="connsiteY19" fmla="*/ 515938 h 674687"/>
                  <a:gd name="connsiteX20" fmla="*/ 119063 w 952500"/>
                  <a:gd name="connsiteY20" fmla="*/ 515938 h 674687"/>
                  <a:gd name="connsiteX21" fmla="*/ 119063 w 952500"/>
                  <a:gd name="connsiteY21" fmla="*/ 59531 h 67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00" h="674687">
                    <a:moveTo>
                      <a:pt x="932656" y="515938"/>
                    </a:moveTo>
                    <a:lnTo>
                      <a:pt x="873125" y="515938"/>
                    </a:lnTo>
                    <a:lnTo>
                      <a:pt x="873125" y="59531"/>
                    </a:lnTo>
                    <a:cubicBezTo>
                      <a:pt x="873125" y="26710"/>
                      <a:pt x="846415" y="0"/>
                      <a:pt x="813594" y="0"/>
                    </a:cubicBezTo>
                    <a:lnTo>
                      <a:pt x="138906" y="0"/>
                    </a:lnTo>
                    <a:cubicBezTo>
                      <a:pt x="106085" y="0"/>
                      <a:pt x="79375" y="26710"/>
                      <a:pt x="79375" y="59531"/>
                    </a:cubicBezTo>
                    <a:lnTo>
                      <a:pt x="79375" y="515938"/>
                    </a:lnTo>
                    <a:lnTo>
                      <a:pt x="19844" y="515938"/>
                    </a:lnTo>
                    <a:cubicBezTo>
                      <a:pt x="8890" y="515938"/>
                      <a:pt x="0" y="524828"/>
                      <a:pt x="0" y="535781"/>
                    </a:cubicBezTo>
                    <a:lnTo>
                      <a:pt x="0" y="575469"/>
                    </a:lnTo>
                    <a:cubicBezTo>
                      <a:pt x="0" y="630198"/>
                      <a:pt x="44529" y="674688"/>
                      <a:pt x="99219" y="674688"/>
                    </a:cubicBezTo>
                    <a:lnTo>
                      <a:pt x="853281" y="674688"/>
                    </a:lnTo>
                    <a:cubicBezTo>
                      <a:pt x="908010" y="674688"/>
                      <a:pt x="952500" y="630198"/>
                      <a:pt x="952500" y="575469"/>
                    </a:cubicBezTo>
                    <a:lnTo>
                      <a:pt x="952500" y="535781"/>
                    </a:lnTo>
                    <a:cubicBezTo>
                      <a:pt x="952500" y="524828"/>
                      <a:pt x="943610" y="515938"/>
                      <a:pt x="932656" y="515938"/>
                    </a:cubicBezTo>
                    <a:close/>
                    <a:moveTo>
                      <a:pt x="119063" y="59531"/>
                    </a:moveTo>
                    <a:cubicBezTo>
                      <a:pt x="119063" y="48578"/>
                      <a:pt x="127953" y="39688"/>
                      <a:pt x="138906" y="39688"/>
                    </a:cubicBezTo>
                    <a:lnTo>
                      <a:pt x="813594" y="39688"/>
                    </a:lnTo>
                    <a:cubicBezTo>
                      <a:pt x="824508" y="39688"/>
                      <a:pt x="833438" y="48578"/>
                      <a:pt x="833438" y="59531"/>
                    </a:cubicBezTo>
                    <a:lnTo>
                      <a:pt x="833438" y="515938"/>
                    </a:lnTo>
                    <a:lnTo>
                      <a:pt x="119063" y="515938"/>
                    </a:lnTo>
                    <a:lnTo>
                      <a:pt x="119063" y="59531"/>
                    </a:lnTo>
                    <a:close/>
                  </a:path>
                </a:pathLst>
              </a:custGeom>
              <a:solidFill>
                <a:schemeClr val="accent1"/>
              </a:solidFill>
              <a:ln w="39688" cap="flat">
                <a:noFill/>
                <a:prstDash val="solid"/>
                <a:miter/>
              </a:ln>
            </p:spPr>
            <p:txBody>
              <a:bodyPr rtlCol="0" anchor="ctr"/>
              <a:lstStyle/>
              <a:p>
                <a:endParaRPr lang="en-US"/>
              </a:p>
            </p:txBody>
          </p:sp>
          <p:pic>
            <p:nvPicPr>
              <p:cNvPr id="117" name="Graphic 116">
                <a:extLst>
                  <a:ext uri="{FF2B5EF4-FFF2-40B4-BE49-F238E27FC236}">
                    <a16:creationId xmlns:a16="http://schemas.microsoft.com/office/drawing/2014/main" id="{5A08A82E-244B-412F-8208-B53B11DCD4B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50568" y="2796029"/>
                <a:ext cx="194043" cy="194043"/>
              </a:xfrm>
              <a:prstGeom prst="rect">
                <a:avLst/>
              </a:prstGeom>
            </p:spPr>
          </p:pic>
        </p:grpSp>
      </p:grpSp>
      <p:sp>
        <p:nvSpPr>
          <p:cNvPr id="43" name="Slide Number Placeholder 3">
            <a:extLst>
              <a:ext uri="{FF2B5EF4-FFF2-40B4-BE49-F238E27FC236}">
                <a16:creationId xmlns:a16="http://schemas.microsoft.com/office/drawing/2014/main" id="{41C073D9-0040-4F63-A37E-411A61FE9C0B}"/>
              </a:ext>
            </a:extLst>
          </p:cNvPr>
          <p:cNvSpPr>
            <a:spLocks noGrp="1"/>
          </p:cNvSpPr>
          <p:nvPr>
            <p:ph type="sldNum" sz="quarter" idx="11"/>
          </p:nvPr>
        </p:nvSpPr>
        <p:spPr>
          <a:xfrm>
            <a:off x="11769504" y="6565391"/>
            <a:ext cx="371695" cy="246221"/>
          </a:xfrm>
          <a:prstGeom prst="rect">
            <a:avLst/>
          </a:prstGeom>
        </p:spPr>
        <p:txBody>
          <a:bodyPr lIns="0" tIns="0" rIns="0" bIns="0" anchor="ctr"/>
          <a:lstStyle>
            <a:lvl1pPr algn="ct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026122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solidFill>
                  <a:schemeClr val="tx1"/>
                </a:soli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Slide Number Placeholder 3">
            <a:extLst>
              <a:ext uri="{FF2B5EF4-FFF2-40B4-BE49-F238E27FC236}">
                <a16:creationId xmlns:a16="http://schemas.microsoft.com/office/drawing/2014/main" id="{222AACC6-F9EE-4058-BBD4-B5B2583B4546}"/>
              </a:ext>
            </a:extLst>
          </p:cNvPr>
          <p:cNvSpPr>
            <a:spLocks noGrp="1"/>
          </p:cNvSpPr>
          <p:nvPr>
            <p:ph type="sldNum" sz="quarter" idx="12"/>
          </p:nvPr>
        </p:nvSpPr>
        <p:spPr>
          <a:xfrm>
            <a:off x="11769504" y="6565391"/>
            <a:ext cx="371695" cy="246221"/>
          </a:xfrm>
          <a:prstGeom prst="rect">
            <a:avLst/>
          </a:prstGeom>
        </p:spPr>
        <p:txBody>
          <a:bodyPr lIns="0" tIns="0" rIns="0" bIns="0" anchor="ctr"/>
          <a:lstStyle>
            <a:lvl1pPr algn="ctr">
              <a:defRPr sz="1100">
                <a:solidFill>
                  <a:schemeClr val="bg1"/>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7071214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2"/>
            <a:ext cx="4161981" cy="553998"/>
          </a:xfrm>
        </p:spPr>
        <p:txBody>
          <a:bodyPr wrap="square" rIns="0" anchor="ctr" anchorCtr="0">
            <a:spAutoFit/>
          </a:bodyPr>
          <a:lstStyle>
            <a:lvl1pPr>
              <a:lnSpc>
                <a:spcPct val="100000"/>
              </a:lnSpc>
              <a:defRPr sz="3600" b="0" spc="-49" baseline="0">
                <a:solidFill>
                  <a:schemeClr val="tx1"/>
                </a:soli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3785668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Footer note">
            <a:extLst>
              <a:ext uri="{FF2B5EF4-FFF2-40B4-BE49-F238E27FC236}">
                <a16:creationId xmlns:a16="http://schemas.microsoft.com/office/drawing/2014/main" id="{881B282D-3420-4D37-94DA-1E5917018209}"/>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mn-lt"/>
                <a:cs typeface="Segoe UI" panose="020B0502040204020203" pitchFamily="34" charset="0"/>
              </a:defRPr>
            </a:lvl1pPr>
          </a:lstStyle>
          <a:p>
            <a:pPr marL="10583" defTabSz="761970"/>
            <a:r>
              <a:rPr lang="en-US"/>
              <a:t>Windows execution guidelines / Template / Section name</a:t>
            </a:r>
          </a:p>
        </p:txBody>
      </p:sp>
      <p:sp>
        <p:nvSpPr>
          <p:cNvPr id="19" name="Slide number">
            <a:extLst>
              <a:ext uri="{FF2B5EF4-FFF2-40B4-BE49-F238E27FC236}">
                <a16:creationId xmlns:a16="http://schemas.microsoft.com/office/drawing/2014/main" id="{D4C1D52D-469D-4849-AB3B-5D80DEAAAA12}"/>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mn-lt"/>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702015513"/>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1661993"/>
          </a:xfrm>
        </p:spPr>
        <p:txBody>
          <a:bodyPr wrap="square" anchor="t">
            <a:spAutoFit/>
          </a:bodyPr>
          <a:lstStyle>
            <a:lvl1pPr>
              <a:lnSpc>
                <a:spcPct val="100000"/>
              </a:lnSpc>
              <a:defRPr sz="3600" b="0" spc="0" baseline="0">
                <a:solidFill>
                  <a:schemeClr val="tx1"/>
                </a:soli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358091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842034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solidFill>
                  <a:schemeClr val="tx1"/>
                </a:soli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extLst>
                <a:ext uri="{28A0092B-C50C-407E-A947-70E740481C1C}">
                  <a14:useLocalDpi xmlns:a14="http://schemas.microsoft.com/office/drawing/2010/main"/>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877267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extLst>
                <a:ext uri="{28A0092B-C50C-407E-A947-70E740481C1C}">
                  <a14:useLocalDpi xmlns:a14="http://schemas.microsoft.com/office/drawing/2010/main"/>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94704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7427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ctr">
              <a:spcBef>
                <a:spcPts val="0"/>
              </a:spcBef>
              <a:buNone/>
              <a:defRPr sz="2000">
                <a:solidFill>
                  <a:schemeClr val="tx1"/>
                </a:solidFill>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5958310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extLst>
                <a:ext uri="{28A0092B-C50C-407E-A947-70E740481C1C}">
                  <a14:useLocalDpi xmlns:a14="http://schemas.microsoft.com/office/drawing/2010/main"/>
                </a:ext>
              </a:extLst>
            </a:blip>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Tree>
    <p:extLst>
      <p:ext uri="{BB962C8B-B14F-4D97-AF65-F5344CB8AC3E}">
        <p14:creationId xmlns:p14="http://schemas.microsoft.com/office/powerpoint/2010/main" val="273277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Section Divider 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076700"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37592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grpSp>
        <p:nvGrpSpPr>
          <p:cNvPr id="6" name="Group 5">
            <a:extLst>
              <a:ext uri="{FF2B5EF4-FFF2-40B4-BE49-F238E27FC236}">
                <a16:creationId xmlns:a16="http://schemas.microsoft.com/office/drawing/2014/main" id="{D4F1EC43-891C-4664-AEBE-957C5B5070EC}"/>
              </a:ext>
            </a:extLst>
          </p:cNvPr>
          <p:cNvGrpSpPr/>
          <p:nvPr userDrawn="1"/>
        </p:nvGrpSpPr>
        <p:grpSpPr>
          <a:xfrm>
            <a:off x="3966030" y="0"/>
            <a:ext cx="8225969" cy="6858000"/>
            <a:chOff x="3966030" y="0"/>
            <a:chExt cx="8225969" cy="6858000"/>
          </a:xfrm>
        </p:grpSpPr>
        <p:sp>
          <p:nvSpPr>
            <p:cNvPr id="8" name="Freeform: Shape 7">
              <a:extLst>
                <a:ext uri="{FF2B5EF4-FFF2-40B4-BE49-F238E27FC236}">
                  <a16:creationId xmlns:a16="http://schemas.microsoft.com/office/drawing/2014/main" id="{4BF227A3-8696-4008-86B1-5FC50E22A2A1}"/>
                </a:ext>
              </a:extLst>
            </p:cNvPr>
            <p:cNvSpPr/>
            <p:nvPr/>
          </p:nvSpPr>
          <p:spPr bwMode="auto">
            <a:xfrm>
              <a:off x="11002351" y="5504543"/>
              <a:ext cx="467563" cy="1353457"/>
            </a:xfrm>
            <a:custGeom>
              <a:avLst/>
              <a:gdLst>
                <a:gd name="connsiteX0" fmla="*/ 358409 w 467563"/>
                <a:gd name="connsiteY0" fmla="*/ 0 h 1353457"/>
                <a:gd name="connsiteX1" fmla="*/ 467563 w 467563"/>
                <a:gd name="connsiteY1" fmla="*/ 0 h 1353457"/>
                <a:gd name="connsiteX2" fmla="*/ 109154 w 467563"/>
                <a:gd name="connsiteY2" fmla="*/ 1353457 h 1353457"/>
                <a:gd name="connsiteX3" fmla="*/ 0 w 467563"/>
                <a:gd name="connsiteY3" fmla="*/ 1353457 h 1353457"/>
              </a:gdLst>
              <a:ahLst/>
              <a:cxnLst>
                <a:cxn ang="0">
                  <a:pos x="connsiteX0" y="connsiteY0"/>
                </a:cxn>
                <a:cxn ang="0">
                  <a:pos x="connsiteX1" y="connsiteY1"/>
                </a:cxn>
                <a:cxn ang="0">
                  <a:pos x="connsiteX2" y="connsiteY2"/>
                </a:cxn>
                <a:cxn ang="0">
                  <a:pos x="connsiteX3" y="connsiteY3"/>
                </a:cxn>
              </a:cxnLst>
              <a:rect l="l" t="t" r="r" b="b"/>
              <a:pathLst>
                <a:path w="467563" h="1353457">
                  <a:moveTo>
                    <a:pt x="358409" y="0"/>
                  </a:moveTo>
                  <a:lnTo>
                    <a:pt x="467563" y="0"/>
                  </a:lnTo>
                  <a:lnTo>
                    <a:pt x="109154" y="1353457"/>
                  </a:lnTo>
                  <a:lnTo>
                    <a:pt x="0" y="1353457"/>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F1E9B448-7031-4AC9-8236-BF3B4449D07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978729" y="0"/>
              <a:ext cx="8213270" cy="6858000"/>
            </a:xfrm>
            <a:custGeom>
              <a:avLst/>
              <a:gdLst>
                <a:gd name="connsiteX0" fmla="*/ 1816067 w 8213270"/>
                <a:gd name="connsiteY0" fmla="*/ 0 h 6858000"/>
                <a:gd name="connsiteX1" fmla="*/ 8213270 w 8213270"/>
                <a:gd name="connsiteY1" fmla="*/ 0 h 6858000"/>
                <a:gd name="connsiteX2" fmla="*/ 8213270 w 8213270"/>
                <a:gd name="connsiteY2" fmla="*/ 2411654 h 6858000"/>
                <a:gd name="connsiteX3" fmla="*/ 7035833 w 8213270"/>
                <a:gd name="connsiteY3" fmla="*/ 6858000 h 6858000"/>
                <a:gd name="connsiteX4" fmla="*/ 0 w 821327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3270" h="6858000">
                  <a:moveTo>
                    <a:pt x="1816067" y="0"/>
                  </a:moveTo>
                  <a:lnTo>
                    <a:pt x="8213270" y="0"/>
                  </a:lnTo>
                  <a:lnTo>
                    <a:pt x="8213270" y="2411654"/>
                  </a:lnTo>
                  <a:lnTo>
                    <a:pt x="7035833" y="6858000"/>
                  </a:lnTo>
                  <a:lnTo>
                    <a:pt x="0" y="6858000"/>
                  </a:lnTo>
                  <a:close/>
                </a:path>
              </a:pathLst>
            </a:custGeom>
          </p:spPr>
        </p:pic>
        <p:sp>
          <p:nvSpPr>
            <p:cNvPr id="11" name="Freeform: Shape 10">
              <a:extLst>
                <a:ext uri="{FF2B5EF4-FFF2-40B4-BE49-F238E27FC236}">
                  <a16:creationId xmlns:a16="http://schemas.microsoft.com/office/drawing/2014/main" id="{2A8E0DEB-FE24-4C10-A043-CF1D1EFF1ACA}"/>
                </a:ext>
              </a:extLst>
            </p:cNvPr>
            <p:cNvSpPr/>
            <p:nvPr/>
          </p:nvSpPr>
          <p:spPr bwMode="auto">
            <a:xfrm>
              <a:off x="3966030" y="381000"/>
              <a:ext cx="1727875" cy="6096000"/>
            </a:xfrm>
            <a:custGeom>
              <a:avLst/>
              <a:gdLst>
                <a:gd name="connsiteX0" fmla="*/ 1614282 w 1727875"/>
                <a:gd name="connsiteY0" fmla="*/ 0 h 6096000"/>
                <a:gd name="connsiteX1" fmla="*/ 1727875 w 1727875"/>
                <a:gd name="connsiteY1" fmla="*/ 0 h 6096000"/>
                <a:gd name="connsiteX2" fmla="*/ 113593 w 1727875"/>
                <a:gd name="connsiteY2" fmla="*/ 6096000 h 6096000"/>
                <a:gd name="connsiteX3" fmla="*/ 0 w 1727875"/>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1727875" h="6096000">
                  <a:moveTo>
                    <a:pt x="1614282" y="0"/>
                  </a:moveTo>
                  <a:lnTo>
                    <a:pt x="1727875" y="0"/>
                  </a:lnTo>
                  <a:lnTo>
                    <a:pt x="113593" y="6096000"/>
                  </a:lnTo>
                  <a:lnTo>
                    <a:pt x="0" y="6096000"/>
                  </a:lnTo>
                  <a:close/>
                </a:path>
              </a:pathLst>
            </a:cu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Rectangle 11">
            <a:extLst>
              <a:ext uri="{FF2B5EF4-FFF2-40B4-BE49-F238E27FC236}">
                <a16:creationId xmlns:a16="http://schemas.microsoft.com/office/drawing/2014/main" id="{231CAC4A-18BD-4681-B6F2-6F60B52CD504}"/>
              </a:ext>
            </a:extLst>
          </p:cNvPr>
          <p:cNvSpPr/>
          <p:nvPr userDrawn="1"/>
        </p:nvSpPr>
        <p:spPr bwMode="auto">
          <a:xfrm rot="17100000" flipH="1">
            <a:off x="1294690" y="3241624"/>
            <a:ext cx="7206069" cy="376651"/>
          </a:xfrm>
          <a:custGeom>
            <a:avLst/>
            <a:gdLst>
              <a:gd name="connsiteX0" fmla="*/ 0 w 8656073"/>
              <a:gd name="connsiteY0" fmla="*/ 0 h 374653"/>
              <a:gd name="connsiteX1" fmla="*/ 8656073 w 8656073"/>
              <a:gd name="connsiteY1" fmla="*/ 0 h 374653"/>
              <a:gd name="connsiteX2" fmla="*/ 8656073 w 8656073"/>
              <a:gd name="connsiteY2" fmla="*/ 374653 h 374653"/>
              <a:gd name="connsiteX3" fmla="*/ 0 w 8656073"/>
              <a:gd name="connsiteY3" fmla="*/ 374653 h 374653"/>
              <a:gd name="connsiteX4" fmla="*/ 0 w 8656073"/>
              <a:gd name="connsiteY4" fmla="*/ 0 h 374653"/>
              <a:gd name="connsiteX0" fmla="*/ 84254 w 8656073"/>
              <a:gd name="connsiteY0" fmla="*/ 0 h 376043"/>
              <a:gd name="connsiteX1" fmla="*/ 8656073 w 8656073"/>
              <a:gd name="connsiteY1" fmla="*/ 1390 h 376043"/>
              <a:gd name="connsiteX2" fmla="*/ 8656073 w 8656073"/>
              <a:gd name="connsiteY2" fmla="*/ 376043 h 376043"/>
              <a:gd name="connsiteX3" fmla="*/ 0 w 8656073"/>
              <a:gd name="connsiteY3" fmla="*/ 376043 h 376043"/>
              <a:gd name="connsiteX4" fmla="*/ 84254 w 8656073"/>
              <a:gd name="connsiteY4" fmla="*/ 0 h 376043"/>
              <a:gd name="connsiteX0" fmla="*/ 99056 w 8656073"/>
              <a:gd name="connsiteY0" fmla="*/ 0 h 376931"/>
              <a:gd name="connsiteX1" fmla="*/ 8656073 w 8656073"/>
              <a:gd name="connsiteY1" fmla="*/ 2278 h 376931"/>
              <a:gd name="connsiteX2" fmla="*/ 8656073 w 8656073"/>
              <a:gd name="connsiteY2" fmla="*/ 376931 h 376931"/>
              <a:gd name="connsiteX3" fmla="*/ 0 w 8656073"/>
              <a:gd name="connsiteY3" fmla="*/ 376931 h 376931"/>
              <a:gd name="connsiteX4" fmla="*/ 99056 w 8656073"/>
              <a:gd name="connsiteY4" fmla="*/ 0 h 376931"/>
              <a:gd name="connsiteX0" fmla="*/ 99056 w 8656073"/>
              <a:gd name="connsiteY0" fmla="*/ 0 h 376930"/>
              <a:gd name="connsiteX1" fmla="*/ 8656073 w 8656073"/>
              <a:gd name="connsiteY1" fmla="*/ 2277 h 376930"/>
              <a:gd name="connsiteX2" fmla="*/ 8656073 w 8656073"/>
              <a:gd name="connsiteY2" fmla="*/ 376930 h 376930"/>
              <a:gd name="connsiteX3" fmla="*/ 0 w 8656073"/>
              <a:gd name="connsiteY3" fmla="*/ 376930 h 376930"/>
              <a:gd name="connsiteX4" fmla="*/ 99056 w 8656073"/>
              <a:gd name="connsiteY4" fmla="*/ 0 h 376930"/>
              <a:gd name="connsiteX0" fmla="*/ 99056 w 8656073"/>
              <a:gd name="connsiteY0" fmla="*/ 0 h 376930"/>
              <a:gd name="connsiteX1" fmla="*/ 8656073 w 8656073"/>
              <a:gd name="connsiteY1" fmla="*/ 2277 h 376930"/>
              <a:gd name="connsiteX2" fmla="*/ 8656073 w 8656073"/>
              <a:gd name="connsiteY2" fmla="*/ 376930 h 376930"/>
              <a:gd name="connsiteX3" fmla="*/ 0 w 8656073"/>
              <a:gd name="connsiteY3" fmla="*/ 376930 h 376930"/>
              <a:gd name="connsiteX4" fmla="*/ 99056 w 8656073"/>
              <a:gd name="connsiteY4" fmla="*/ 0 h 376930"/>
              <a:gd name="connsiteX0" fmla="*/ 99056 w 8656073"/>
              <a:gd name="connsiteY0" fmla="*/ 0 h 376930"/>
              <a:gd name="connsiteX1" fmla="*/ 8656073 w 8656073"/>
              <a:gd name="connsiteY1" fmla="*/ 2277 h 376930"/>
              <a:gd name="connsiteX2" fmla="*/ 8533795 w 8656073"/>
              <a:gd name="connsiteY2" fmla="*/ 376356 h 376930"/>
              <a:gd name="connsiteX3" fmla="*/ 0 w 8656073"/>
              <a:gd name="connsiteY3" fmla="*/ 376930 h 376930"/>
              <a:gd name="connsiteX4" fmla="*/ 99056 w 8656073"/>
              <a:gd name="connsiteY4" fmla="*/ 0 h 376930"/>
              <a:gd name="connsiteX0" fmla="*/ 118919 w 8656073"/>
              <a:gd name="connsiteY0" fmla="*/ 0 h 376651"/>
              <a:gd name="connsiteX1" fmla="*/ 8656073 w 8656073"/>
              <a:gd name="connsiteY1" fmla="*/ 1998 h 376651"/>
              <a:gd name="connsiteX2" fmla="*/ 8533795 w 8656073"/>
              <a:gd name="connsiteY2" fmla="*/ 376077 h 376651"/>
              <a:gd name="connsiteX3" fmla="*/ 0 w 8656073"/>
              <a:gd name="connsiteY3" fmla="*/ 376651 h 376651"/>
              <a:gd name="connsiteX4" fmla="*/ 118919 w 8656073"/>
              <a:gd name="connsiteY4" fmla="*/ 0 h 376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073" h="376651">
                <a:moveTo>
                  <a:pt x="118919" y="0"/>
                </a:moveTo>
                <a:lnTo>
                  <a:pt x="8656073" y="1998"/>
                </a:lnTo>
                <a:lnTo>
                  <a:pt x="8533795" y="376077"/>
                </a:lnTo>
                <a:lnTo>
                  <a:pt x="0" y="376651"/>
                </a:lnTo>
                <a:cubicBezTo>
                  <a:pt x="33019" y="251008"/>
                  <a:pt x="88165" y="126250"/>
                  <a:pt x="118919" y="0"/>
                </a:cubicBezTo>
                <a:close/>
              </a:path>
            </a:pathLst>
          </a:custGeom>
          <a:solidFill>
            <a:srgbClr val="5ACBF0"/>
          </a:solidFill>
          <a:ln w="146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0AF0382C-F948-423A-84DD-C7FBA1C174AB}"/>
              </a:ext>
            </a:extLst>
          </p:cNvPr>
          <p:cNvSpPr/>
          <p:nvPr userDrawn="1"/>
        </p:nvSpPr>
        <p:spPr bwMode="auto">
          <a:xfrm rot="17100000" flipH="1">
            <a:off x="1326253" y="3436113"/>
            <a:ext cx="7132320" cy="0"/>
          </a:xfrm>
          <a:custGeom>
            <a:avLst/>
            <a:gdLst>
              <a:gd name="connsiteX0" fmla="*/ 0 w 10323131"/>
              <a:gd name="connsiteY0" fmla="*/ 374653 h 374653"/>
              <a:gd name="connsiteX1" fmla="*/ 392379 w 10323131"/>
              <a:gd name="connsiteY1" fmla="*/ 0 h 374653"/>
              <a:gd name="connsiteX2" fmla="*/ 10323131 w 10323131"/>
              <a:gd name="connsiteY2" fmla="*/ 0 h 374653"/>
              <a:gd name="connsiteX3" fmla="*/ 9930754 w 10323131"/>
              <a:gd name="connsiteY3" fmla="*/ 374653 h 374653"/>
              <a:gd name="connsiteX0" fmla="*/ 9930754 w 10323131"/>
              <a:gd name="connsiteY0" fmla="*/ 374653 h 466093"/>
              <a:gd name="connsiteX1" fmla="*/ 0 w 10323131"/>
              <a:gd name="connsiteY1" fmla="*/ 374653 h 466093"/>
              <a:gd name="connsiteX2" fmla="*/ 392379 w 10323131"/>
              <a:gd name="connsiteY2" fmla="*/ 0 h 466093"/>
              <a:gd name="connsiteX3" fmla="*/ 10323131 w 10323131"/>
              <a:gd name="connsiteY3" fmla="*/ 0 h 466093"/>
              <a:gd name="connsiteX4" fmla="*/ 10022194 w 10323131"/>
              <a:gd name="connsiteY4" fmla="*/ 466093 h 466093"/>
              <a:gd name="connsiteX0" fmla="*/ 0 w 10323131"/>
              <a:gd name="connsiteY0" fmla="*/ 374653 h 466093"/>
              <a:gd name="connsiteX1" fmla="*/ 392379 w 10323131"/>
              <a:gd name="connsiteY1" fmla="*/ 0 h 466093"/>
              <a:gd name="connsiteX2" fmla="*/ 10323131 w 10323131"/>
              <a:gd name="connsiteY2" fmla="*/ 0 h 466093"/>
              <a:gd name="connsiteX3" fmla="*/ 10022194 w 10323131"/>
              <a:gd name="connsiteY3" fmla="*/ 466093 h 466093"/>
              <a:gd name="connsiteX0" fmla="*/ 0 w 10323131"/>
              <a:gd name="connsiteY0" fmla="*/ 374653 h 374653"/>
              <a:gd name="connsiteX1" fmla="*/ 392379 w 10323131"/>
              <a:gd name="connsiteY1" fmla="*/ 0 h 374653"/>
              <a:gd name="connsiteX2" fmla="*/ 10323131 w 10323131"/>
              <a:gd name="connsiteY2" fmla="*/ 0 h 374653"/>
              <a:gd name="connsiteX0" fmla="*/ 0 w 9930752"/>
              <a:gd name="connsiteY0" fmla="*/ 0 h 0"/>
              <a:gd name="connsiteX1" fmla="*/ 9930752 w 9930752"/>
              <a:gd name="connsiteY1" fmla="*/ 0 h 0"/>
            </a:gdLst>
            <a:ahLst/>
            <a:cxnLst>
              <a:cxn ang="0">
                <a:pos x="connsiteX0" y="connsiteY0"/>
              </a:cxn>
              <a:cxn ang="0">
                <a:pos x="connsiteX1" y="connsiteY1"/>
              </a:cxn>
            </a:cxnLst>
            <a:rect l="l" t="t" r="r" b="b"/>
            <a:pathLst>
              <a:path w="9930752">
                <a:moveTo>
                  <a:pt x="0" y="0"/>
                </a:moveTo>
                <a:lnTo>
                  <a:pt x="9930752" y="0"/>
                </a:lnTo>
              </a:path>
            </a:pathLst>
          </a:custGeom>
          <a:ln w="9525">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3">
            <a:extLst>
              <a:ext uri="{FF2B5EF4-FFF2-40B4-BE49-F238E27FC236}">
                <a16:creationId xmlns:a16="http://schemas.microsoft.com/office/drawing/2014/main" id="{7C5212B5-FAF5-4603-921B-FC4A8E886100}"/>
              </a:ext>
            </a:extLst>
          </p:cNvPr>
          <p:cNvGrpSpPr/>
          <p:nvPr userDrawn="1"/>
        </p:nvGrpSpPr>
        <p:grpSpPr>
          <a:xfrm>
            <a:off x="-1" y="3691556"/>
            <a:ext cx="3727752" cy="113064"/>
            <a:chOff x="7038758" y="1661160"/>
            <a:chExt cx="4712173" cy="113064"/>
          </a:xfrm>
        </p:grpSpPr>
        <p:cxnSp>
          <p:nvCxnSpPr>
            <p:cNvPr id="15" name="Straight Connector 14">
              <a:extLst>
                <a:ext uri="{FF2B5EF4-FFF2-40B4-BE49-F238E27FC236}">
                  <a16:creationId xmlns:a16="http://schemas.microsoft.com/office/drawing/2014/main" id="{A32807E2-BF36-4F33-9C10-46067D8BF73D}"/>
                </a:ext>
              </a:extLst>
            </p:cNvPr>
            <p:cNvCxnSpPr>
              <a:cxnSpLocks/>
            </p:cNvCxnSpPr>
            <p:nvPr/>
          </p:nvCxnSpPr>
          <p:spPr>
            <a:xfrm>
              <a:off x="7038758" y="1717692"/>
              <a:ext cx="4570630" cy="0"/>
            </a:xfrm>
            <a:prstGeom prst="line">
              <a:avLst/>
            </a:prstGeom>
            <a:noFill/>
            <a:ln w="15875" cap="flat" cmpd="sng" algn="ctr">
              <a:solidFill>
                <a:srgbClr val="50E6FF"/>
              </a:solidFill>
              <a:prstDash val="solid"/>
              <a:headEnd type="none" w="lg" len="med"/>
              <a:tailEnd type="none" w="lg" len="med"/>
            </a:ln>
            <a:effectLst/>
          </p:spPr>
        </p:cxnSp>
        <p:sp>
          <p:nvSpPr>
            <p:cNvPr id="16" name="Oval 15">
              <a:extLst>
                <a:ext uri="{FF2B5EF4-FFF2-40B4-BE49-F238E27FC236}">
                  <a16:creationId xmlns:a16="http://schemas.microsoft.com/office/drawing/2014/main" id="{89195C6A-EE32-4A66-A894-620F834B2E97}"/>
                </a:ext>
              </a:extLst>
            </p:cNvPr>
            <p:cNvSpPr/>
            <p:nvPr/>
          </p:nvSpPr>
          <p:spPr bwMode="auto">
            <a:xfrm>
              <a:off x="11612226" y="1661160"/>
              <a:ext cx="138705" cy="113064"/>
            </a:xfrm>
            <a:prstGeom prst="ellipse">
              <a:avLst/>
            </a:prstGeom>
            <a:noFill/>
            <a:ln w="15875" cap="flat" cmpd="sng" algn="ctr">
              <a:solidFill>
                <a:srgbClr val="50E6FF"/>
              </a:solid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934350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3600">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bwMode="auto">
          <a:xfrm>
            <a:off x="588263" y="3179701"/>
            <a:ext cx="3182621" cy="498598"/>
          </a:xfrm>
          <a:noFill/>
        </p:spPr>
        <p:txBody>
          <a:bodyPr vert="horz" wrap="square" lIns="0" tIns="0" rIns="0" bIns="0" rtlCol="0" anchor="ctr" anchorCtr="0">
            <a:spAutoFit/>
          </a:bodyPr>
          <a:lstStyle>
            <a:lvl1pPr>
              <a:defRPr lang="en-US" dirty="0">
                <a:solidFill>
                  <a:schemeClr val="bg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4328" y="3275112"/>
            <a:ext cx="6599409" cy="307777"/>
          </a:xfrm>
        </p:spPr>
        <p:txBody>
          <a:bodyPr anchor="ctr" anchorCtr="0"/>
          <a:lstStyle>
            <a:lvl1pPr marL="0" indent="0">
              <a:spcAft>
                <a:spcPts val="1200"/>
              </a:spcAft>
              <a:buNone/>
              <a:defRPr sz="2000">
                <a:solidFill>
                  <a:schemeClr val="tx1"/>
                </a:solidFill>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698536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5ACBF0"/>
          </p15:clr>
        </p15:guide>
        <p15:guide id="14" pos="3155">
          <p15:clr>
            <a:srgbClr val="5ACBF0"/>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75111"/>
            <a:ext cx="6599409" cy="307777"/>
          </a:xfrm>
        </p:spPr>
        <p:txBody>
          <a:bodyPr anchor="ctr" anchorCtr="0">
            <a:spAutoFit/>
          </a:bodyPr>
          <a:lstStyle>
            <a:lvl1pPr marL="0" indent="0">
              <a:spcAft>
                <a:spcPts val="1200"/>
              </a:spcAft>
              <a:buNone/>
              <a:defRPr sz="2000">
                <a:solidFill>
                  <a:schemeClr val="tx1"/>
                </a:solidFill>
              </a:defRPr>
            </a:lvl1pPr>
            <a:lvl2pPr marL="2286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463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boxed image at the bottom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7B64E305-B717-4126-AACC-0438819BAC3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42ABFE45-9952-47D2-BC94-E2986F6B45E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F18228F2-E33F-457D-94B6-696487BD3653}"/>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A2CACDC6-4DE6-42CD-859A-E1E9F5539473}"/>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A2B04185-7035-4FCC-8978-96851B55689C}"/>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DE9AEB7B-E222-4EE1-862B-1C161DFC4361}"/>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Footer note">
            <a:extLst>
              <a:ext uri="{FF2B5EF4-FFF2-40B4-BE49-F238E27FC236}">
                <a16:creationId xmlns:a16="http://schemas.microsoft.com/office/drawing/2014/main" id="{3DD5E537-E81A-42A8-957F-553BFBD9911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2" name="Slide number">
            <a:extLst>
              <a:ext uri="{FF2B5EF4-FFF2-40B4-BE49-F238E27FC236}">
                <a16:creationId xmlns:a16="http://schemas.microsoft.com/office/drawing/2014/main" id="{10AF1493-95B0-4B97-BA32-F0392300ECD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2591139062"/>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tx1"/>
        </a:solidFill>
        <a:effectLst/>
      </p:bgPr>
    </p:bg>
    <p:spTree>
      <p:nvGrpSpPr>
        <p:cNvPr id="1" name=""/>
        <p:cNvGrpSpPr/>
        <p:nvPr/>
      </p:nvGrpSpPr>
      <p:grpSpPr>
        <a:xfrm>
          <a:off x="0" y="0"/>
          <a:ext cx="0" cy="0"/>
          <a:chOff x="0" y="0"/>
          <a:chExt cx="0" cy="0"/>
        </a:xfrm>
      </p:grpSpPr>
      <p:pic>
        <p:nvPicPr>
          <p:cNvPr id="19" name="MS logo gray - EMF" descr="Microsoft logo, gray text version">
            <a:extLst>
              <a:ext uri="{FF2B5EF4-FFF2-40B4-BE49-F238E27FC236}">
                <a16:creationId xmlns:a16="http://schemas.microsoft.com/office/drawing/2014/main" id="{1DC0D03B-B15E-4F43-A5F8-AAC754828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4355"/>
            <a:ext cx="1383506" cy="296262"/>
          </a:xfrm>
          <a:prstGeom prst="rect">
            <a:avLst/>
          </a:prstGeom>
        </p:spPr>
      </p:pic>
    </p:spTree>
    <p:extLst>
      <p:ext uri="{BB962C8B-B14F-4D97-AF65-F5344CB8AC3E}">
        <p14:creationId xmlns:p14="http://schemas.microsoft.com/office/powerpoint/2010/main" val="38990734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1E271D3B-0684-4362-BD10-627D65540B0C}"/>
              </a:ext>
            </a:extLst>
          </p:cNvPr>
          <p:cNvSpPr>
            <a:spLocks noGrp="1"/>
          </p:cNvSpPr>
          <p:nvPr>
            <p:ph type="sldNum" sz="quarter" idx="11"/>
          </p:nvPr>
        </p:nvSpPr>
        <p:spPr>
          <a:xfrm>
            <a:off x="11769504" y="6565391"/>
            <a:ext cx="371695" cy="246221"/>
          </a:xfrm>
          <a:prstGeom prst="rect">
            <a:avLst/>
          </a:prstGeom>
        </p:spPr>
        <p:txBody>
          <a:bodyPr lIns="0" tIns="0" rIns="0" bIns="0" anchor="ctr"/>
          <a:lstStyle>
            <a:lvl1pPr algn="ct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930379228"/>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Only with Dark background">
    <p:bg>
      <p:bgPr>
        <a:solidFill>
          <a:schemeClr val="tx2">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defRPr sz="3200">
                <a:solidFill>
                  <a:schemeClr val="bg1"/>
                </a:solidFill>
              </a:defRPr>
            </a:lvl1pPr>
          </a:lstStyle>
          <a:p>
            <a:r>
              <a:rPr lang="en-US"/>
              <a:t>Click to edit Master title style</a:t>
            </a:r>
          </a:p>
        </p:txBody>
      </p:sp>
      <p:sp>
        <p:nvSpPr>
          <p:cNvPr id="6" name="Slide Number Placeholder 3">
            <a:extLst>
              <a:ext uri="{FF2B5EF4-FFF2-40B4-BE49-F238E27FC236}">
                <a16:creationId xmlns:a16="http://schemas.microsoft.com/office/drawing/2014/main" id="{D1B0BEAF-89A2-42F6-9BC6-C17CE30768BB}"/>
              </a:ext>
            </a:extLst>
          </p:cNvPr>
          <p:cNvSpPr>
            <a:spLocks noGrp="1"/>
          </p:cNvSpPr>
          <p:nvPr>
            <p:ph type="sldNum" sz="quarter" idx="11"/>
          </p:nvPr>
        </p:nvSpPr>
        <p:spPr>
          <a:xfrm>
            <a:off x="11769504" y="6565391"/>
            <a:ext cx="371695" cy="246221"/>
          </a:xfrm>
          <a:prstGeom prst="rect">
            <a:avLst/>
          </a:prstGeom>
        </p:spPr>
        <p:txBody>
          <a:bodyPr lIns="0" tIns="0" rIns="0" bIns="0" anchor="ctr"/>
          <a:lstStyle>
            <a:lvl1pPr algn="ctr">
              <a:defRPr sz="1100">
                <a:solidFill>
                  <a:schemeClr val="bg1"/>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3198961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829052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791854"/>
            <a:ext cx="11018838" cy="4477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3">
            <a:extLst>
              <a:ext uri="{FF2B5EF4-FFF2-40B4-BE49-F238E27FC236}">
                <a16:creationId xmlns:a16="http://schemas.microsoft.com/office/drawing/2014/main" id="{723A0537-EC5A-4C83-B945-47409FBF89BC}"/>
              </a:ext>
            </a:extLst>
          </p:cNvPr>
          <p:cNvSpPr>
            <a:spLocks noGrp="1"/>
          </p:cNvSpPr>
          <p:nvPr>
            <p:ph type="body" sz="quarter" idx="19"/>
          </p:nvPr>
        </p:nvSpPr>
        <p:spPr>
          <a:xfrm>
            <a:off x="588963" y="1108075"/>
            <a:ext cx="11017250" cy="369332"/>
          </a:xfrm>
        </p:spPr>
        <p:txBody>
          <a:bodyPr/>
          <a:lstStyle>
            <a:lvl1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1pPr>
            <a:lvl2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2pPr>
            <a:lvl3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3pPr>
            <a:lvl4pPr marL="0" indent="0" algn="l" defTabSz="914400" rtl="0" eaLnBrk="1" latinLnBrk="0" hangingPunct="1">
              <a:buNone/>
              <a:defRPr lang="en-US" sz="2400" b="1" kern="1200" dirty="0" smtClean="0">
                <a:gradFill>
                  <a:gsLst>
                    <a:gs pos="2917">
                      <a:schemeClr val="accent1"/>
                    </a:gs>
                    <a:gs pos="100000">
                      <a:schemeClr val="accent1"/>
                    </a:gs>
                  </a:gsLst>
                  <a:lin ang="5400000" scaled="0"/>
                </a:gradFill>
                <a:latin typeface="+mj-lt"/>
                <a:ea typeface="+mn-ea"/>
                <a:cs typeface="+mn-cs"/>
              </a:defRPr>
            </a:lvl4pPr>
            <a:lvl5pPr marL="0" indent="0" algn="l" defTabSz="914400" rtl="0" eaLnBrk="1" latinLnBrk="0" hangingPunct="1">
              <a:buNone/>
              <a:defRPr lang="en-US" sz="2400" b="1" kern="1200" dirty="0">
                <a:gradFill>
                  <a:gsLst>
                    <a:gs pos="2917">
                      <a:schemeClr val="accent1"/>
                    </a:gs>
                    <a:gs pos="100000">
                      <a:schemeClr val="accent1"/>
                    </a:gs>
                  </a:gsLst>
                  <a:lin ang="5400000" scaled="0"/>
                </a:gradFill>
                <a:latin typeface="+mj-lt"/>
                <a:ea typeface="+mn-ea"/>
                <a:cs typeface="+mn-cs"/>
              </a:defRPr>
            </a:lvl5pPr>
          </a:lstStyle>
          <a:p>
            <a:pPr lvl="0"/>
            <a:r>
              <a:rPr lang="en-US"/>
              <a:t>Click to edit Master text style</a:t>
            </a:r>
          </a:p>
        </p:txBody>
      </p:sp>
    </p:spTree>
    <p:extLst>
      <p:ext uri="{BB962C8B-B14F-4D97-AF65-F5344CB8AC3E}">
        <p14:creationId xmlns:p14="http://schemas.microsoft.com/office/powerpoint/2010/main" val="7069945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5025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BDDA2-75A8-924D-BB28-4018BF0721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17" r="6837"/>
          <a:stretch/>
        </p:blipFill>
        <p:spPr>
          <a:xfrm>
            <a:off x="0" y="-29740"/>
            <a:ext cx="12192000" cy="6887739"/>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85800"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rgbClr val="1B1B1B"/>
                </a:solidFill>
                <a:latin typeface="Segoe UI Variable Text Semibold" pitchFamily="2" charset="0"/>
                <a:ea typeface="+mn-ea"/>
                <a:cs typeface="Segoe UI Variable Text Semibold" pitchFamily="2" charset="0"/>
              </a:defRPr>
            </a:lvl1pPr>
          </a:lstStyle>
          <a:p>
            <a:r>
              <a:rPr lang="en-US" noProof="0"/>
              <a:t>Click to edit copy</a:t>
            </a:r>
          </a:p>
        </p:txBody>
      </p:sp>
      <p:sp>
        <p:nvSpPr>
          <p:cNvPr id="4" name="TextBox 3">
            <a:extLst>
              <a:ext uri="{FF2B5EF4-FFF2-40B4-BE49-F238E27FC236}">
                <a16:creationId xmlns:a16="http://schemas.microsoft.com/office/drawing/2014/main" id="{36CDFB03-308B-4101-9BDC-FBDE38742F5B}"/>
              </a:ext>
            </a:extLst>
          </p:cNvPr>
          <p:cNvSpPr txBox="1"/>
          <p:nvPr userDrawn="1"/>
        </p:nvSpPr>
        <p:spPr>
          <a:xfrm>
            <a:off x="619298" y="6483437"/>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176165383"/>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445144089"/>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991115611"/>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Presentation content slide with subtitle and 3 columns - large middle column on white backgrou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905975-9942-463F-8F86-A50DAF20751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CC649A5B-E5B9-41A6-901E-EC11552924A1}"/>
                </a:ext>
              </a:extLst>
            </p:cNvPr>
            <p:cNvSpPr/>
            <p:nvPr/>
          </p:nvSpPr>
          <p:spPr bwMode="auto">
            <a:xfrm>
              <a:off x="0" y="0"/>
              <a:ext cx="12192000" cy="6858000"/>
            </a:xfrm>
            <a:prstGeom prst="rect">
              <a:avLst/>
            </a:prstGeom>
            <a:blipFill dpi="0" rotWithShape="1">
              <a:blip r:embed="rId2">
                <a:alphaModFix amt="20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58B2FDB-8EC1-44F3-8BFA-523FE9448480}"/>
                </a:ext>
              </a:extLst>
            </p:cNvPr>
            <p:cNvSpPr/>
            <p:nvPr/>
          </p:nvSpPr>
          <p:spPr bwMode="auto">
            <a:xfrm>
              <a:off x="0" y="0"/>
              <a:ext cx="12192000" cy="6858000"/>
            </a:xfrm>
            <a:prstGeom prst="rect">
              <a:avLst/>
            </a:prstGeom>
            <a:gradFill>
              <a:gsLst>
                <a:gs pos="25000">
                  <a:schemeClr val="bg1"/>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7692638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4 columns and a wide full-bleed image at the bottom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0" y="3429000"/>
            <a:ext cx="12192000" cy="3429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5A261848-C0F2-4BE9-9D95-DE49D36D86A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DB0B25B7-DC54-4DC8-AF2D-2459A40F805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8F45A7C0-8ED1-4140-97B8-08F657F313C4}"/>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777D8F0E-1486-4DBF-9579-9D84F2AAF1AB}"/>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500A52DF-4EF7-44F6-89AA-995B87B1B451}"/>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6141702D-326F-4051-8778-590854CB878A}"/>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Footer note">
            <a:extLst>
              <a:ext uri="{FF2B5EF4-FFF2-40B4-BE49-F238E27FC236}">
                <a16:creationId xmlns:a16="http://schemas.microsoft.com/office/drawing/2014/main" id="{EA0EC16F-CC5D-4351-B065-F7F1C39FAE73}"/>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2" name="Slide number">
            <a:extLst>
              <a:ext uri="{FF2B5EF4-FFF2-40B4-BE49-F238E27FC236}">
                <a16:creationId xmlns:a16="http://schemas.microsoft.com/office/drawing/2014/main" id="{B71729AF-BDF6-48D4-8C92-CEC65ECCB580}"/>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771018768"/>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_Presentation content slide with subtitle and 3 columns - large middle column on white background">
    <p:bg>
      <p:bgPr>
        <a:gradFill>
          <a:gsLst>
            <a:gs pos="30085">
              <a:srgbClr val="BFCDE5">
                <a:alpha val="55000"/>
              </a:srgbClr>
            </a:gs>
            <a:gs pos="100000">
              <a:schemeClr val="accent5"/>
            </a:gs>
            <a:gs pos="69000">
              <a:schemeClr val="accent5">
                <a:lumMod val="60000"/>
                <a:lumOff val="40000"/>
              </a:schemeClr>
            </a:gs>
            <a:gs pos="0">
              <a:srgbClr val="EEECEC"/>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3764BB-908A-4E71-94A3-CC2D433BB832}"/>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879223193"/>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7856"/>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834015689"/>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1481750" y="778598"/>
            <a:ext cx="9228500" cy="5300802"/>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1481748" y="778598"/>
            <a:ext cx="9228500" cy="5300802"/>
          </a:xfrm>
          <a:prstGeom prst="roundRect">
            <a:avLst>
              <a:gd name="adj" fmla="val 2056"/>
            </a:avLst>
          </a:prstGeom>
          <a:gradFill>
            <a:gsLst>
              <a:gs pos="61000">
                <a:schemeClr val="bg1">
                  <a:alpha val="31000"/>
                </a:schemeClr>
              </a:gs>
              <a:gs pos="0">
                <a:schemeClr val="bg1">
                  <a:alpha val="7000"/>
                </a:schemeClr>
              </a:gs>
            </a:gsLst>
            <a:lin ang="27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1611086" y="906238"/>
            <a:ext cx="8969828" cy="50455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1371601" y="906236"/>
            <a:ext cx="8955314" cy="5045526"/>
          </a:xfrm>
          <a:prstGeom prst="rect">
            <a:avLst/>
          </a:prstGeom>
        </p:spPr>
        <p:txBody>
          <a:bodyPr/>
          <a:lstStyle/>
          <a:p>
            <a:endParaRPr lang="en-US"/>
          </a:p>
        </p:txBody>
      </p:sp>
    </p:spTree>
    <p:extLst>
      <p:ext uri="{BB962C8B-B14F-4D97-AF65-F5344CB8AC3E}">
        <p14:creationId xmlns:p14="http://schemas.microsoft.com/office/powerpoint/2010/main" val="3135033073"/>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Presentation slide with large gray type on white background">
    <p:spTree>
      <p:nvGrpSpPr>
        <p:cNvPr id="1" name=""/>
        <p:cNvGrpSpPr/>
        <p:nvPr/>
      </p:nvGrpSpPr>
      <p:grpSpPr>
        <a:xfrm>
          <a:off x="0" y="0"/>
          <a:ext cx="0" cy="0"/>
          <a:chOff x="0" y="0"/>
          <a:chExt cx="0" cy="0"/>
        </a:xfrm>
      </p:grpSpPr>
      <p:sp>
        <p:nvSpPr>
          <p:cNvPr id="5" name="Body copy">
            <a:extLst>
              <a:ext uri="{FF2B5EF4-FFF2-40B4-BE49-F238E27FC236}">
                <a16:creationId xmlns:a16="http://schemas.microsoft.com/office/drawing/2014/main" id="{A6D001A0-CC86-4E42-8E07-E1A025DA83E8}"/>
              </a:ext>
              <a:ext uri="{C183D7F6-B498-43B3-948B-1728B52AA6E4}">
                <adec:decorative xmlns:adec="http://schemas.microsoft.com/office/drawing/2017/decorative" val="0"/>
              </a:ext>
            </a:extLst>
          </p:cNvPr>
          <p:cNvSpPr>
            <a:spLocks noGrp="1"/>
          </p:cNvSpPr>
          <p:nvPr>
            <p:ph type="title" hasCustomPrompt="1"/>
          </p:nvPr>
        </p:nvSpPr>
        <p:spPr>
          <a:xfrm>
            <a:off x="576469" y="527464"/>
            <a:ext cx="8247385" cy="5814598"/>
          </a:xfrm>
          <a:prstGeom prst="rect">
            <a:avLst/>
          </a:prstGeom>
        </p:spPr>
        <p:txBody>
          <a:bodyPr lIns="0" tIns="0" rIns="0" bIns="0"/>
          <a:lstStyle>
            <a:lvl1pPr>
              <a:lnSpc>
                <a:spcPct val="100000"/>
              </a:lnSpc>
              <a:spcAft>
                <a:spcPts val="667"/>
              </a:spcAft>
              <a:defRPr lang="en-US" sz="9166" kern="1200" spc="-83" baseline="0" dirty="0">
                <a:solidFill>
                  <a:srgbClr val="0078D4"/>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4152357321"/>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Presentation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333"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11955"/>
            <a:ext cx="2658746" cy="223406"/>
          </a:xfrm>
          <a:prstGeom prst="rect">
            <a:avLst/>
          </a:prstGeom>
        </p:spPr>
        <p:txBody>
          <a:bodyPr lIns="0" tIns="0" rIns="0" bIns="0" anchor="t"/>
          <a:lstStyle>
            <a:lvl1pPr marL="0">
              <a:lnSpc>
                <a:spcPct val="120000"/>
              </a:lnSpc>
              <a:spcBef>
                <a:spcPts val="0"/>
              </a:spcBef>
              <a:spcAft>
                <a:spcPts val="667"/>
              </a:spcAft>
              <a:defRPr lang="en-US" sz="2167" b="0" kern="1200" cap="none" spc="0" baseline="0" dirty="0">
                <a:ln w="3175">
                  <a:noFill/>
                </a:ln>
                <a:solidFill>
                  <a:srgbClr val="505050"/>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493607" y="3731183"/>
            <a:ext cx="9191308" cy="2821285"/>
          </a:xfrm>
          <a:prstGeom prst="rect">
            <a:avLst/>
          </a:prstGeom>
        </p:spPr>
        <p:txBody>
          <a:bodyPr vert="horz" wrap="square" lIns="0" tIns="0" rIns="0" bIns="0" rtlCol="0" anchor="b">
            <a:spAutoFit/>
          </a:bodyPr>
          <a:lstStyle>
            <a:lvl1pPr>
              <a:lnSpc>
                <a:spcPct val="100000"/>
              </a:lnSpc>
              <a:spcBef>
                <a:spcPts val="0"/>
              </a:spcBef>
              <a:spcAft>
                <a:spcPts val="667"/>
              </a:spcAft>
              <a:defRPr lang="en-US" sz="9166" kern="1200" spc="-83" baseline="0" dirty="0">
                <a:solidFill>
                  <a:srgbClr val="505050"/>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81796197"/>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41912005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10934700"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043107952"/>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EF805F-31D4-9713-E099-A63FE63E6067}"/>
              </a:ext>
            </a:extLst>
          </p:cNvPr>
          <p:cNvSpPr txBox="1"/>
          <p:nvPr userDrawn="1"/>
        </p:nvSpPr>
        <p:spPr>
          <a:xfrm>
            <a:off x="478466" y="6581001"/>
            <a:ext cx="1754372" cy="276999"/>
          </a:xfrm>
          <a:prstGeom prst="rect">
            <a:avLst/>
          </a:prstGeom>
          <a:noFill/>
        </p:spPr>
        <p:txBody>
          <a:bodyPr wrap="square" rtlCol="0">
            <a:spAutoFit/>
          </a:bodyPr>
          <a:lstStyle/>
          <a:p>
            <a:r>
              <a:rPr lang="en-US" sz="1200" cap="small" baseline="0">
                <a:solidFill>
                  <a:srgbClr val="5672B3"/>
                </a:solidFill>
                <a:latin typeface="Segoe UI" panose="020B0502040204020203" pitchFamily="34" charset="0"/>
                <a:cs typeface="Segoe UI" panose="020B0502040204020203" pitchFamily="34" charset="0"/>
              </a:rPr>
              <a:t>microsoft confidential</a:t>
            </a:r>
          </a:p>
        </p:txBody>
      </p:sp>
      <p:sp>
        <p:nvSpPr>
          <p:cNvPr id="3" name="TextBox 2">
            <a:extLst>
              <a:ext uri="{FF2B5EF4-FFF2-40B4-BE49-F238E27FC236}">
                <a16:creationId xmlns:a16="http://schemas.microsoft.com/office/drawing/2014/main" id="{84A0B9E7-DBDA-FEE2-E815-28FF2FAD2C23}"/>
              </a:ext>
            </a:extLst>
          </p:cNvPr>
          <p:cNvSpPr txBox="1"/>
          <p:nvPr userDrawn="1"/>
        </p:nvSpPr>
        <p:spPr>
          <a:xfrm>
            <a:off x="7017488" y="-21266"/>
            <a:ext cx="5174512" cy="6876288"/>
          </a:xfrm>
          <a:prstGeom prst="rect">
            <a:avLst/>
          </a:prstGeom>
          <a:solidFill>
            <a:schemeClr val="bg1"/>
          </a:solidFill>
        </p:spPr>
        <p:txBody>
          <a:bodyPr wrap="square" rtlCol="0">
            <a:spAutoFit/>
          </a:bodyPr>
          <a:lstStyle/>
          <a:p>
            <a:endParaRPr lang="en-US"/>
          </a:p>
        </p:txBody>
      </p:sp>
      <p:sp>
        <p:nvSpPr>
          <p:cNvPr id="2" name="Title 1"/>
          <p:cNvSpPr>
            <a:spLocks noGrp="1"/>
          </p:cNvSpPr>
          <p:nvPr>
            <p:ph type="title"/>
          </p:nvPr>
        </p:nvSpPr>
        <p:spPr>
          <a:xfrm>
            <a:off x="443418" y="237461"/>
            <a:ext cx="8596668" cy="6237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57293284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910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Document content slide with subtitle, 4 columns and a wide boxed image at the bottom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3DEB59F0-0914-4495-B76F-30EF719ABE0E}"/>
              </a:ext>
              <a:ext uri="{C183D7F6-B498-43B3-948B-1728B52AA6E4}">
                <adec:decorative xmlns:adec="http://schemas.microsoft.com/office/drawing/2017/decorative" val="0"/>
              </a:ext>
            </a:extLst>
          </p:cNvPr>
          <p:cNvSpPr>
            <a:spLocks noGrp="1"/>
          </p:cNvSpPr>
          <p:nvPr>
            <p:ph type="pic" sz="quarter" idx="15" hasCustomPrompt="1"/>
          </p:nvPr>
        </p:nvSpPr>
        <p:spPr bwMode="gray">
          <a:xfrm>
            <a:off x="582612" y="3429000"/>
            <a:ext cx="11046913" cy="28575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Title">
            <a:extLst>
              <a:ext uri="{FF2B5EF4-FFF2-40B4-BE49-F238E27FC236}">
                <a16:creationId xmlns:a16="http://schemas.microsoft.com/office/drawing/2014/main" id="{7B64E305-B717-4126-AACC-0438819BAC3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6" name="Subtitle">
            <a:extLst>
              <a:ext uri="{FF2B5EF4-FFF2-40B4-BE49-F238E27FC236}">
                <a16:creationId xmlns:a16="http://schemas.microsoft.com/office/drawing/2014/main" id="{42ABFE45-9952-47D2-BC94-E2986F6B45E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1">
            <a:extLst>
              <a:ext uri="{FF2B5EF4-FFF2-40B4-BE49-F238E27FC236}">
                <a16:creationId xmlns:a16="http://schemas.microsoft.com/office/drawing/2014/main" id="{F18228F2-E33F-457D-94B6-696487BD3653}"/>
              </a:ext>
            </a:extLst>
          </p:cNvPr>
          <p:cNvSpPr>
            <a:spLocks noGrp="1"/>
          </p:cNvSpPr>
          <p:nvPr>
            <p:ph type="body" sz="quarter" idx="10" hasCustomPrompt="1"/>
          </p:nvPr>
        </p:nvSpPr>
        <p:spPr>
          <a:xfrm>
            <a:off x="563880"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2">
            <a:extLst>
              <a:ext uri="{FF2B5EF4-FFF2-40B4-BE49-F238E27FC236}">
                <a16:creationId xmlns:a16="http://schemas.microsoft.com/office/drawing/2014/main" id="{A2CACDC6-4DE6-42CD-859A-E1E9F5539473}"/>
              </a:ext>
            </a:extLst>
          </p:cNvPr>
          <p:cNvSpPr>
            <a:spLocks noGrp="1"/>
          </p:cNvSpPr>
          <p:nvPr>
            <p:ph type="body" sz="quarter" idx="11" hasCustomPrompt="1"/>
          </p:nvPr>
        </p:nvSpPr>
        <p:spPr>
          <a:xfrm>
            <a:off x="3365736"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Body copy column 3">
            <a:extLst>
              <a:ext uri="{FF2B5EF4-FFF2-40B4-BE49-F238E27FC236}">
                <a16:creationId xmlns:a16="http://schemas.microsoft.com/office/drawing/2014/main" id="{A2B04185-7035-4FCC-8978-96851B55689C}"/>
              </a:ext>
            </a:extLst>
          </p:cNvPr>
          <p:cNvSpPr>
            <a:spLocks noGrp="1"/>
          </p:cNvSpPr>
          <p:nvPr>
            <p:ph type="body" sz="quarter" idx="12" hasCustomPrompt="1"/>
          </p:nvPr>
        </p:nvSpPr>
        <p:spPr>
          <a:xfrm>
            <a:off x="6167592"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Body copy column 4">
            <a:extLst>
              <a:ext uri="{FF2B5EF4-FFF2-40B4-BE49-F238E27FC236}">
                <a16:creationId xmlns:a16="http://schemas.microsoft.com/office/drawing/2014/main" id="{DE9AEB7B-E222-4EE1-862B-1C161DFC4361}"/>
              </a:ext>
            </a:extLst>
          </p:cNvPr>
          <p:cNvSpPr>
            <a:spLocks noGrp="1"/>
          </p:cNvSpPr>
          <p:nvPr>
            <p:ph type="body" sz="quarter" idx="13" hasCustomPrompt="1"/>
          </p:nvPr>
        </p:nvSpPr>
        <p:spPr>
          <a:xfrm>
            <a:off x="8974667" y="1485900"/>
            <a:ext cx="2654858" cy="1943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Footer note">
            <a:extLst>
              <a:ext uri="{FF2B5EF4-FFF2-40B4-BE49-F238E27FC236}">
                <a16:creationId xmlns:a16="http://schemas.microsoft.com/office/drawing/2014/main" id="{3DD5E537-E81A-42A8-957F-553BFBD9911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2" name="Slide number">
            <a:extLst>
              <a:ext uri="{FF2B5EF4-FFF2-40B4-BE49-F238E27FC236}">
                <a16:creationId xmlns:a16="http://schemas.microsoft.com/office/drawing/2014/main" id="{10AF1493-95B0-4B97-BA32-F0392300ECD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89042301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512E455-326A-4EE9-BA50-73E5472E0A69}"/>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22476882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box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1E7059A-46D0-4B2C-A81E-DFFF0E7AB08D}"/>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38A4FA1C-6259-427B-BAE8-6C6277732EC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2FD6ED03-98DB-40B7-A10F-8A58D81DAF3F}"/>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4704CD88-2694-4665-8CE6-86C8821DC8CC}"/>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2F22FD6E-6AA3-4A00-890B-A5918BBAF44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Footer note">
            <a:extLst>
              <a:ext uri="{FF2B5EF4-FFF2-40B4-BE49-F238E27FC236}">
                <a16:creationId xmlns:a16="http://schemas.microsoft.com/office/drawing/2014/main" id="{E2EECB39-414E-4E4F-9141-FE40435E2B79}"/>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15248761-4293-4133-8F62-B14204A1676B}"/>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1651140156"/>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7"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1" y="457200"/>
            <a:ext cx="11277599" cy="59436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200" y="1051561"/>
            <a:ext cx="11277600" cy="369332"/>
          </a:xfrm>
        </p:spPr>
        <p:txBody>
          <a:bodyPr/>
          <a:lstStyle>
            <a:lvl1pPr marL="0" indent="0" algn="l">
              <a:buNone/>
              <a:defRPr sz="2400" b="0" i="0" spc="-60" baseline="0">
                <a:latin typeface="Segoe UI Semibold" panose="020B0702040204020203" pitchFamily="34" charset="0"/>
                <a:cs typeface="Segoe UI Semibold" panose="020B0702040204020203" pitchFamily="34" charset="0"/>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68F2A2D2-DE9B-4819-9052-7451D1D54C8B}"/>
              </a:ext>
            </a:extLst>
          </p:cNvPr>
          <p:cNvSpPr>
            <a:spLocks noGrp="1"/>
          </p:cNvSpPr>
          <p:nvPr>
            <p:ph idx="1" hasCustomPrompt="1"/>
          </p:nvPr>
        </p:nvSpPr>
        <p:spPr>
          <a:xfrm>
            <a:off x="457201" y="1866901"/>
            <a:ext cx="112775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90034841"/>
      </p:ext>
    </p:extLst>
  </p:cSld>
  <p:clrMapOvr>
    <a:masterClrMapping/>
  </p:clrMapOvr>
  <p:hf hdr="0"/>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1B95-3AFD-A16F-460D-2D6BF64D0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F9669A-0689-40D3-8C31-7944965947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2B75B-FFC8-D2F1-5FD9-16380FFA98B7}"/>
              </a:ext>
            </a:extLst>
          </p:cNvPr>
          <p:cNvSpPr>
            <a:spLocks noGrp="1"/>
          </p:cNvSpPr>
          <p:nvPr>
            <p:ph type="dt" sz="half" idx="10"/>
          </p:nvPr>
        </p:nvSpPr>
        <p:spPr/>
        <p:txBody>
          <a:bodyPr/>
          <a:lstStyle/>
          <a:p>
            <a:fld id="{F056A5EC-AE0A-438C-AFCF-C4E77DA86767}" type="datetimeFigureOut">
              <a:rPr lang="en-US" smtClean="0"/>
              <a:t>3/6/2025</a:t>
            </a:fld>
            <a:endParaRPr lang="en-US"/>
          </a:p>
        </p:txBody>
      </p:sp>
      <p:sp>
        <p:nvSpPr>
          <p:cNvPr id="5" name="Footer Placeholder 4">
            <a:extLst>
              <a:ext uri="{FF2B5EF4-FFF2-40B4-BE49-F238E27FC236}">
                <a16:creationId xmlns:a16="http://schemas.microsoft.com/office/drawing/2014/main" id="{803F9187-23C2-4D48-203B-976A10825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825D1-32B3-9E5F-3631-9E4630027F85}"/>
              </a:ext>
            </a:extLst>
          </p:cNvPr>
          <p:cNvSpPr>
            <a:spLocks noGrp="1"/>
          </p:cNvSpPr>
          <p:nvPr>
            <p:ph type="sldNum" sz="quarter" idx="12"/>
          </p:nvPr>
        </p:nvSpPr>
        <p:spPr/>
        <p:txBody>
          <a:bodyPr/>
          <a:lstStyle/>
          <a:p>
            <a:fld id="{931CC4A6-4077-46F0-B65B-B17B212AA5AD}" type="slidenum">
              <a:rPr lang="en-US" smtClean="0"/>
              <a:t>‹#›</a:t>
            </a:fld>
            <a:endParaRPr lang="en-US"/>
          </a:p>
        </p:txBody>
      </p:sp>
    </p:spTree>
    <p:extLst>
      <p:ext uri="{BB962C8B-B14F-4D97-AF65-F5344CB8AC3E}">
        <p14:creationId xmlns:p14="http://schemas.microsoft.com/office/powerpoint/2010/main" val="22671727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1" y="457200"/>
            <a:ext cx="11277599" cy="594360"/>
          </a:xfrm>
          <a:prstGeom prst="rect">
            <a:avLst/>
          </a:prstGeom>
        </p:spPr>
        <p:txBody>
          <a:bodyPr vert="horz" lIns="0" tIns="0" rIns="0" bIns="0" rtlCol="0" anchor="t">
            <a:normAutofit/>
          </a:bodyPr>
          <a:lstStyle>
            <a:lvl1pPr>
              <a:defRPr sz="4400" b="1" i="0">
                <a:solidFill>
                  <a:schemeClr val="tx1"/>
                </a:solidFill>
                <a:latin typeface="Segoe Pro Semibold" charset="0"/>
                <a:ea typeface="Segoe Pro Semibold" charset="0"/>
                <a:cs typeface="Segoe Pro Semibold" charset="0"/>
              </a:defRPr>
            </a:lvl1pPr>
          </a:lstStyle>
          <a:p>
            <a:r>
              <a:rPr lang="en-US"/>
              <a:t>Click to edit Master title style</a:t>
            </a:r>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457200" y="1051561"/>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6E8743FE-41B9-984E-A69D-ECABFEB0E741}"/>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BE28BD72-8F4D-45F0-895D-618DDEA404CB}"/>
              </a:ext>
            </a:extLst>
          </p:cNvPr>
          <p:cNvSpPr>
            <a:spLocks noGrp="1"/>
          </p:cNvSpPr>
          <p:nvPr>
            <p:ph idx="1" hasCustomPrompt="1"/>
          </p:nvPr>
        </p:nvSpPr>
        <p:spPr>
          <a:xfrm>
            <a:off x="457201" y="1866901"/>
            <a:ext cx="56387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CB848D9E-E208-474E-B8F8-6B6EF468998A}"/>
              </a:ext>
            </a:extLst>
          </p:cNvPr>
          <p:cNvSpPr>
            <a:spLocks noGrp="1"/>
          </p:cNvSpPr>
          <p:nvPr>
            <p:ph idx="26" hasCustomPrompt="1"/>
          </p:nvPr>
        </p:nvSpPr>
        <p:spPr>
          <a:xfrm>
            <a:off x="6096001" y="1866901"/>
            <a:ext cx="5638799" cy="4514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4601372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9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10934700"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BD91CEE-09D0-6724-0C93-E38BE1B012B6}"/>
              </a:ext>
            </a:extLst>
          </p:cNvPr>
          <p:cNvSpPr>
            <a:spLocks noGrp="1"/>
          </p:cNvSpPr>
          <p:nvPr>
            <p:ph type="body" sz="quarter" idx="10"/>
          </p:nvPr>
        </p:nvSpPr>
        <p:spPr>
          <a:xfrm>
            <a:off x="685800" y="1257300"/>
            <a:ext cx="7662863" cy="5143500"/>
          </a:xfrm>
          <a:prstGeom prst="rect">
            <a:avLst/>
          </a:prstGeom>
        </p:spPr>
        <p:txBody>
          <a:bodyPr lIns="0" tIns="0"/>
          <a:lstStyle>
            <a:lvl1pPr>
              <a:defRPr sz="1800"/>
            </a:lvl1pPr>
            <a:lvl2pPr>
              <a:defRPr sz="1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003142"/>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10631896"/>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406847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2856124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43142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1038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5195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extreme right column is a full-b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5118AB4-8286-488D-BF9D-2075D37CB4BB}"/>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607E4E8F-946E-46BF-B382-965D79A3116E}"/>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5" name="Subtitle">
            <a:extLst>
              <a:ext uri="{FF2B5EF4-FFF2-40B4-BE49-F238E27FC236}">
                <a16:creationId xmlns:a16="http://schemas.microsoft.com/office/drawing/2014/main" id="{10BEC97B-A32E-4A70-8276-083F61DB3D88}"/>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1">
            <a:extLst>
              <a:ext uri="{FF2B5EF4-FFF2-40B4-BE49-F238E27FC236}">
                <a16:creationId xmlns:a16="http://schemas.microsoft.com/office/drawing/2014/main" id="{3E5A2A4A-6136-4E69-8586-D103A0516440}"/>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Body copy column 2">
            <a:extLst>
              <a:ext uri="{FF2B5EF4-FFF2-40B4-BE49-F238E27FC236}">
                <a16:creationId xmlns:a16="http://schemas.microsoft.com/office/drawing/2014/main" id="{A251C671-EF66-40F7-980D-8FD09DBA8C64}"/>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Body copy column 3">
            <a:extLst>
              <a:ext uri="{FF2B5EF4-FFF2-40B4-BE49-F238E27FC236}">
                <a16:creationId xmlns:a16="http://schemas.microsoft.com/office/drawing/2014/main" id="{FB04C3BD-4AAB-4B7C-BF79-24FE71B53963}"/>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Footer note">
            <a:extLst>
              <a:ext uri="{FF2B5EF4-FFF2-40B4-BE49-F238E27FC236}">
                <a16:creationId xmlns:a16="http://schemas.microsoft.com/office/drawing/2014/main" id="{BBDADB5E-1796-4E92-9407-2B15CD1CE360}"/>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D76A9004-54E1-4FA1-A338-40324756E79F}"/>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18315053"/>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1018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75649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2917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1907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644938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30382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44483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41163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022970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10476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box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1524000"/>
            <a:ext cx="5460528"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B55842F4-AAF1-47C3-8344-A42C5B22A76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DF2E76D8-B553-4BE7-B8C8-33DC8AFD47B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1">
            <a:extLst>
              <a:ext uri="{FF2B5EF4-FFF2-40B4-BE49-F238E27FC236}">
                <a16:creationId xmlns:a16="http://schemas.microsoft.com/office/drawing/2014/main" id="{60D39ECC-658A-4391-853D-578AD1D8609E}"/>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Body copy column 2">
            <a:extLst>
              <a:ext uri="{FF2B5EF4-FFF2-40B4-BE49-F238E27FC236}">
                <a16:creationId xmlns:a16="http://schemas.microsoft.com/office/drawing/2014/main" id="{71815025-2FDA-4FE6-8AA1-E001963F3097}"/>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A59F45B1-4B18-4F27-8B23-840CE7CB70BC}"/>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0" name="Slide number">
            <a:extLst>
              <a:ext uri="{FF2B5EF4-FFF2-40B4-BE49-F238E27FC236}">
                <a16:creationId xmlns:a16="http://schemas.microsoft.com/office/drawing/2014/main" id="{84BCA99A-CED5-469A-8649-7EAF7AE9755E}"/>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1291360267"/>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066535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224724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333881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8045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81657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469175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933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14064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56391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59253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wo right columns are a full-cleed image on white background">
    <p:spTree>
      <p:nvGrpSpPr>
        <p:cNvPr id="1" name=""/>
        <p:cNvGrpSpPr/>
        <p:nvPr/>
      </p:nvGrpSpPr>
      <p:grpSpPr>
        <a:xfrm>
          <a:off x="0" y="0"/>
          <a:ext cx="0" cy="0"/>
          <a:chOff x="0" y="0"/>
          <a:chExt cx="0" cy="0"/>
        </a:xfrm>
      </p:grpSpPr>
      <p:sp>
        <p:nvSpPr>
          <p:cNvPr id="14" name="Picture placeholder" descr="Placeholder area to insert an image">
            <a:extLst>
              <a:ext uri="{FF2B5EF4-FFF2-40B4-BE49-F238E27FC236}">
                <a16:creationId xmlns:a16="http://schemas.microsoft.com/office/drawing/2014/main" id="{ABA82B6E-D6EB-4BFE-A6F9-E527ED092E52}"/>
              </a:ext>
              <a:ext uri="{C183D7F6-B498-43B3-948B-1728B52AA6E4}">
                <adec:decorative xmlns:adec="http://schemas.microsoft.com/office/drawing/2017/decorative" val="0"/>
              </a:ext>
            </a:extLst>
          </p:cNvPr>
          <p:cNvSpPr>
            <a:spLocks noGrp="1"/>
          </p:cNvSpPr>
          <p:nvPr>
            <p:ph type="pic" sz="quarter" idx="15" hasCustomPrompt="1"/>
          </p:nvPr>
        </p:nvSpPr>
        <p:spPr bwMode="gray">
          <a:xfrm>
            <a:off x="6167592" y="0"/>
            <a:ext cx="6024408"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1" name="Title">
            <a:extLst>
              <a:ext uri="{FF2B5EF4-FFF2-40B4-BE49-F238E27FC236}">
                <a16:creationId xmlns:a16="http://schemas.microsoft.com/office/drawing/2014/main" id="{E29A34A2-B446-4565-AC20-FB63581B58F4}"/>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3" name="Body copy column 1">
            <a:extLst>
              <a:ext uri="{FF2B5EF4-FFF2-40B4-BE49-F238E27FC236}">
                <a16:creationId xmlns:a16="http://schemas.microsoft.com/office/drawing/2014/main" id="{9C68EE45-F43A-4716-8F5A-626E6D9F7E9D}"/>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Body copy column 2">
            <a:extLst>
              <a:ext uri="{FF2B5EF4-FFF2-40B4-BE49-F238E27FC236}">
                <a16:creationId xmlns:a16="http://schemas.microsoft.com/office/drawing/2014/main" id="{429C6478-284A-45F5-84AC-393B2ADC3978}"/>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8" name="Footer note">
            <a:extLst>
              <a:ext uri="{FF2B5EF4-FFF2-40B4-BE49-F238E27FC236}">
                <a16:creationId xmlns:a16="http://schemas.microsoft.com/office/drawing/2014/main" id="{A359DA53-D2FC-447C-B130-3CB662D7048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2DF5D81E-A718-4531-B21B-32AFAD9EA5AB}"/>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34620654"/>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0977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89249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2790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4946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7467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266136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073942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2C34-1E1F-4B8C-AAA7-BC10A995CE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A08C-78DE-48D0-A99A-D0E5C1BBA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33CF3-D9F7-4567-A021-D43CCDCBDB77}"/>
              </a:ext>
            </a:extLst>
          </p:cNvPr>
          <p:cNvSpPr>
            <a:spLocks noGrp="1"/>
          </p:cNvSpPr>
          <p:nvPr>
            <p:ph type="dt" sz="half" idx="10"/>
          </p:nvPr>
        </p:nvSpPr>
        <p:spPr/>
        <p:txBody>
          <a:bodyPr/>
          <a:lstStyle/>
          <a:p>
            <a:fld id="{493CED46-DF7A-4F74-B81F-D8C800825E22}" type="datetimeFigureOut">
              <a:rPr lang="en-US" smtClean="0"/>
              <a:t>3/6/2025</a:t>
            </a:fld>
            <a:endParaRPr lang="en-US"/>
          </a:p>
        </p:txBody>
      </p:sp>
      <p:sp>
        <p:nvSpPr>
          <p:cNvPr id="5" name="Footer Placeholder 4">
            <a:extLst>
              <a:ext uri="{FF2B5EF4-FFF2-40B4-BE49-F238E27FC236}">
                <a16:creationId xmlns:a16="http://schemas.microsoft.com/office/drawing/2014/main" id="{9EE08155-4AA8-4289-8263-5E769079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53241-C06F-4AA6-BC95-64DADAA538F3}"/>
              </a:ext>
            </a:extLst>
          </p:cNvPr>
          <p:cNvSpPr>
            <a:spLocks noGrp="1"/>
          </p:cNvSpPr>
          <p:nvPr>
            <p:ph type="sldNum" sz="quarter" idx="12"/>
          </p:nvPr>
        </p:nvSpPr>
        <p:spPr/>
        <p:txBody>
          <a:bodyPr/>
          <a:lstStyle/>
          <a:p>
            <a:fld id="{0F46622F-12BD-4F96-9225-A0B1D9C983C4}" type="slidenum">
              <a:rPr lang="en-US" smtClean="0"/>
              <a:t>‹#›</a:t>
            </a:fld>
            <a:endParaRPr lang="en-US"/>
          </a:p>
        </p:txBody>
      </p:sp>
    </p:spTree>
    <p:extLst>
      <p:ext uri="{BB962C8B-B14F-4D97-AF65-F5344CB8AC3E}">
        <p14:creationId xmlns:p14="http://schemas.microsoft.com/office/powerpoint/2010/main" val="43238846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233132873"/>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28557169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boxed image on white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1524000"/>
            <a:ext cx="8262384"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F27F613E-EDE3-418D-B56F-F47362624922}"/>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Subtitle">
            <a:extLst>
              <a:ext uri="{FF2B5EF4-FFF2-40B4-BE49-F238E27FC236}">
                <a16:creationId xmlns:a16="http://schemas.microsoft.com/office/drawing/2014/main" id="{B36D68FD-3E39-45B9-9732-14B6E7F68C89}"/>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Body copy column 1">
            <a:extLst>
              <a:ext uri="{FF2B5EF4-FFF2-40B4-BE49-F238E27FC236}">
                <a16:creationId xmlns:a16="http://schemas.microsoft.com/office/drawing/2014/main" id="{EF739C6D-2866-4A83-A208-853B9CAB4CDB}"/>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8" name="Footer note">
            <a:extLst>
              <a:ext uri="{FF2B5EF4-FFF2-40B4-BE49-F238E27FC236}">
                <a16:creationId xmlns:a16="http://schemas.microsoft.com/office/drawing/2014/main" id="{A9CFF633-A299-427C-96EF-D51C52A1107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9" name="Slide number">
            <a:extLst>
              <a:ext uri="{FF2B5EF4-FFF2-40B4-BE49-F238E27FC236}">
                <a16:creationId xmlns:a16="http://schemas.microsoft.com/office/drawing/2014/main" id="{42DBC777-5EA2-44C1-8230-1B89E845C88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74964555"/>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87693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5D655983-0062-49EF-AC5B-FB75C2C18C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448743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3" name="Picture 2" descr="A person wearing a suit and tie&#10;&#10;Description generated with very high confidence">
            <a:extLst>
              <a:ext uri="{FF2B5EF4-FFF2-40B4-BE49-F238E27FC236}">
                <a16:creationId xmlns:a16="http://schemas.microsoft.com/office/drawing/2014/main" id="{D7C7894B-0FFD-4641-97BE-1876DDD190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990DFA7B-97BC-46B8-B956-1ACFF1DA0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459470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566388116"/>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102450672"/>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545348602"/>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945530889"/>
      </p:ext>
    </p:extLst>
  </p:cSld>
  <p:clrMapOvr>
    <a:masterClrMapping/>
  </p:clrMapOvr>
  <p:transition>
    <p:fade/>
  </p:transition>
  <p:extLst>
    <p:ext uri="{DCECCB84-F9BA-43D5-87BE-67443E8EF086}">
      <p15:sldGuideLst xmlns:p15="http://schemas.microsoft.com/office/powerpoint/2012/main"/>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885048799"/>
      </p:ext>
    </p:extLst>
  </p:cSld>
  <p:clrMapOvr>
    <a:masterClrMapping/>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704607830"/>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2774353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4 columns - three right columns are a full-bleed  image on white background">
    <p:spTree>
      <p:nvGrpSpPr>
        <p:cNvPr id="1" name=""/>
        <p:cNvGrpSpPr/>
        <p:nvPr/>
      </p:nvGrpSpPr>
      <p:grpSpPr>
        <a:xfrm>
          <a:off x="0" y="0"/>
          <a:ext cx="0" cy="0"/>
          <a:chOff x="0" y="0"/>
          <a:chExt cx="0" cy="0"/>
        </a:xfrm>
      </p:grpSpPr>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3365736" y="0"/>
            <a:ext cx="8826264"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0" name="Title">
            <a:extLst>
              <a:ext uri="{FF2B5EF4-FFF2-40B4-BE49-F238E27FC236}">
                <a16:creationId xmlns:a16="http://schemas.microsoft.com/office/drawing/2014/main" id="{D7C6D8D3-B9A9-40C1-915F-E3E5C0478AC8}"/>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2" name="Body copy column 1">
            <a:extLst>
              <a:ext uri="{FF2B5EF4-FFF2-40B4-BE49-F238E27FC236}">
                <a16:creationId xmlns:a16="http://schemas.microsoft.com/office/drawing/2014/main" id="{388B7EDF-2724-4559-9C01-DAC85FAF4EFC}"/>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Footer note">
            <a:extLst>
              <a:ext uri="{FF2B5EF4-FFF2-40B4-BE49-F238E27FC236}">
                <a16:creationId xmlns:a16="http://schemas.microsoft.com/office/drawing/2014/main" id="{6037ED59-5FF9-4837-874C-CB65E2BD6ACE}"/>
              </a:ext>
              <a:ext uri="{C183D7F6-B498-43B3-948B-1728B52AA6E4}">
                <adec:decorative xmlns:adec="http://schemas.microsoft.com/office/drawing/2017/decorative" val="1"/>
              </a:ext>
            </a:extLst>
          </p:cNvPr>
          <p:cNvSpPr>
            <a:spLocks noGrp="1"/>
          </p:cNvSpPr>
          <p:nvPr>
            <p:ph type="ftr" sz="quarter" idx="3"/>
          </p:nvPr>
        </p:nvSpPr>
        <p:spPr>
          <a:xfrm>
            <a:off x="856730" y="6516660"/>
            <a:ext cx="2365896"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Slide number">
            <a:extLst>
              <a:ext uri="{FF2B5EF4-FFF2-40B4-BE49-F238E27FC236}">
                <a16:creationId xmlns:a16="http://schemas.microsoft.com/office/drawing/2014/main" id="{3E00A8A8-9EAB-4B22-9D74-994745A9DA1A}"/>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752522511"/>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448453930"/>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757289788"/>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6707341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9767423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918135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991121"/>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524530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543D6C48-3EEE-4B3F-A414-320F7597CE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948891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7"/>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064924145"/>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cSld name="Blue Content and Statem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D707887-94E4-4625-B092-0D8E38CE2EBA}"/>
              </a:ext>
            </a:extLst>
          </p:cNvPr>
          <p:cNvSpPr/>
          <p:nvPr/>
        </p:nvSpPr>
        <p:spPr>
          <a:xfrm>
            <a:off x="1" y="0"/>
            <a:ext cx="52079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 name="Graphic 1">
            <a:extLst>
              <a:ext uri="{FF2B5EF4-FFF2-40B4-BE49-F238E27FC236}">
                <a16:creationId xmlns:a16="http://schemas.microsoft.com/office/drawing/2014/main" id="{8DF2CFA0-E731-4319-9875-15E16BE4922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5997" y="6354193"/>
            <a:ext cx="1135211" cy="182880"/>
          </a:xfrm>
          <a:prstGeom prst="rect">
            <a:avLst/>
          </a:prstGeom>
        </p:spPr>
      </p:pic>
      <p:sp>
        <p:nvSpPr>
          <p:cNvPr id="28" name="Text Placeholder 3">
            <a:extLst>
              <a:ext uri="{FF2B5EF4-FFF2-40B4-BE49-F238E27FC236}">
                <a16:creationId xmlns:a16="http://schemas.microsoft.com/office/drawing/2014/main" id="{DF22AAC9-BC68-4D4A-8F18-39F3E15F304B}"/>
              </a:ext>
            </a:extLst>
          </p:cNvPr>
          <p:cNvSpPr>
            <a:spLocks noGrp="1"/>
          </p:cNvSpPr>
          <p:nvPr>
            <p:ph type="body" sz="quarter" idx="11" hasCustomPrompt="1"/>
          </p:nvPr>
        </p:nvSpPr>
        <p:spPr>
          <a:xfrm>
            <a:off x="647700" y="6355017"/>
            <a:ext cx="4346994" cy="312165"/>
          </a:xfrm>
        </p:spPr>
        <p:txBody>
          <a:bodyPr>
            <a:noAutofit/>
          </a:bodyPr>
          <a:lstStyle>
            <a:lvl1pPr marL="0" indent="0">
              <a:buNone/>
              <a:defRPr sz="800">
                <a:solidFill>
                  <a:schemeClr val="bg1"/>
                </a:solidFill>
              </a:defRPr>
            </a:lvl1pPr>
            <a:lvl2pPr marL="457112" indent="0">
              <a:buNone/>
              <a:defRPr sz="1200"/>
            </a:lvl2pPr>
            <a:lvl3pPr marL="914225" indent="0">
              <a:buNone/>
              <a:defRPr sz="1200"/>
            </a:lvl3pPr>
            <a:lvl4pPr marL="1371337" indent="0">
              <a:buNone/>
              <a:defRPr sz="1200"/>
            </a:lvl4pPr>
            <a:lvl5pPr marL="1828449" indent="0">
              <a:buNone/>
              <a:defRPr sz="1200"/>
            </a:lvl5pPr>
          </a:lstStyle>
          <a:p>
            <a:pPr lvl="0"/>
            <a:r>
              <a:rPr lang="en-US"/>
              <a:t>Sourcing</a:t>
            </a:r>
          </a:p>
        </p:txBody>
      </p:sp>
      <p:sp>
        <p:nvSpPr>
          <p:cNvPr id="6" name="Title 5">
            <a:extLst>
              <a:ext uri="{FF2B5EF4-FFF2-40B4-BE49-F238E27FC236}">
                <a16:creationId xmlns:a16="http://schemas.microsoft.com/office/drawing/2014/main" id="{F62E57D0-19BB-4832-B939-6E53DB39C6BB}"/>
              </a:ext>
            </a:extLst>
          </p:cNvPr>
          <p:cNvSpPr>
            <a:spLocks noGrp="1"/>
          </p:cNvSpPr>
          <p:nvPr>
            <p:ph type="title"/>
          </p:nvPr>
        </p:nvSpPr>
        <p:spPr>
          <a:xfrm>
            <a:off x="647701" y="1212887"/>
            <a:ext cx="3907047" cy="1309688"/>
          </a:xfrm>
        </p:spPr>
        <p:txBody>
          <a:bodyPr anchor="b">
            <a:normAutofit/>
          </a:bodyPr>
          <a:lstStyle>
            <a:lvl1pPr>
              <a:defRPr sz="3200">
                <a:solidFill>
                  <a:schemeClr val="bg1"/>
                </a:solidFill>
              </a:defRPr>
            </a:lvl1pPr>
          </a:lstStyle>
          <a:p>
            <a:r>
              <a:rPr lang="en-US"/>
              <a:t>Click to edit Master title style</a:t>
            </a:r>
          </a:p>
        </p:txBody>
      </p:sp>
      <p:sp>
        <p:nvSpPr>
          <p:cNvPr id="32" name="Text Placeholder 4">
            <a:extLst>
              <a:ext uri="{FF2B5EF4-FFF2-40B4-BE49-F238E27FC236}">
                <a16:creationId xmlns:a16="http://schemas.microsoft.com/office/drawing/2014/main" id="{7D316FB6-2091-4212-98C8-125FE57D8490}"/>
              </a:ext>
            </a:extLst>
          </p:cNvPr>
          <p:cNvSpPr>
            <a:spLocks noGrp="1"/>
          </p:cNvSpPr>
          <p:nvPr>
            <p:ph type="body" sz="quarter" idx="13"/>
          </p:nvPr>
        </p:nvSpPr>
        <p:spPr>
          <a:xfrm>
            <a:off x="647700" y="2933162"/>
            <a:ext cx="3883857" cy="2113291"/>
          </a:xfrm>
        </p:spPr>
        <p:txBody>
          <a:bodyPr>
            <a:noAutofit/>
          </a:bodyPr>
          <a:lstStyle>
            <a:lvl1pPr marL="0" indent="0">
              <a:buNone/>
              <a:defRPr sz="1600">
                <a:solidFill>
                  <a:schemeClr val="bg1"/>
                </a:solidFill>
              </a:defRPr>
            </a:lvl1pPr>
            <a:lvl2pPr marL="457112" indent="0">
              <a:buNone/>
              <a:defRPr sz="1600"/>
            </a:lvl2pPr>
            <a:lvl3pPr marL="914225" indent="0">
              <a:buNone/>
              <a:defRPr sz="1600"/>
            </a:lvl3pPr>
            <a:lvl4pPr marL="1371337" indent="0">
              <a:buNone/>
              <a:defRPr sz="1600"/>
            </a:lvl4pPr>
            <a:lvl5pPr marL="1828449" indent="0">
              <a:buNone/>
              <a:defRPr sz="1600"/>
            </a:lvl5pPr>
          </a:lstStyle>
          <a:p>
            <a:pPr lvl="0"/>
            <a:r>
              <a:rPr lang="en-US"/>
              <a:t>Click to edit Master text styles</a:t>
            </a:r>
          </a:p>
        </p:txBody>
      </p:sp>
      <p:sp>
        <p:nvSpPr>
          <p:cNvPr id="8" name="Text Placeholder 4">
            <a:extLst>
              <a:ext uri="{FF2B5EF4-FFF2-40B4-BE49-F238E27FC236}">
                <a16:creationId xmlns:a16="http://schemas.microsoft.com/office/drawing/2014/main" id="{E9F0076F-DEEC-4FC4-A9A1-9ECDDC7CE2F5}"/>
              </a:ext>
            </a:extLst>
          </p:cNvPr>
          <p:cNvSpPr>
            <a:spLocks noGrp="1"/>
          </p:cNvSpPr>
          <p:nvPr>
            <p:ph type="body" sz="quarter" idx="12"/>
          </p:nvPr>
        </p:nvSpPr>
        <p:spPr>
          <a:xfrm>
            <a:off x="6096001" y="381001"/>
            <a:ext cx="5135592" cy="5791199"/>
          </a:xfrm>
        </p:spPr>
        <p:txBody>
          <a:bodyPr anchor="ct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706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7928C53A-212F-4BF2-8E04-7D5F8F8E8CB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C267B8FD-FDCC-4094-8702-5495E0AD2BB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A7F37AE5-EAA5-4488-A31B-115E2206CA97}"/>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3360E58D-6A66-4FE9-97F6-B09A66A6ECDE}"/>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551267178"/>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9369101"/>
      </p:ext>
    </p:extLst>
  </p:cSld>
  <p:clrMapOvr>
    <a:masterClrMapping/>
  </p:clrMapOvr>
  <p:transition>
    <p:fade/>
  </p:transition>
  <p:extLst>
    <p:ext uri="{DCECCB84-F9BA-43D5-87BE-67443E8EF086}">
      <p15:sldGuideLst xmlns:p15="http://schemas.microsoft.com/office/powerpoint/2012/main">
        <p15:guide id="6" pos="1385">
          <p15:clr>
            <a:srgbClr val="A4A3A4"/>
          </p15:clr>
        </p15:guide>
        <p15:guide id="7" pos="1711">
          <p15:clr>
            <a:srgbClr val="A4A3A4"/>
          </p15:clr>
        </p15:guide>
        <p15:guide id="8" pos="2441">
          <p15:clr>
            <a:srgbClr val="A4A3A4"/>
          </p15:clr>
        </p15:guide>
        <p15:guide id="9" pos="2767">
          <p15:clr>
            <a:srgbClr val="A4A3A4"/>
          </p15:clr>
        </p15:guide>
        <p15:guide id="10" pos="3497">
          <p15:clr>
            <a:srgbClr val="A4A3A4"/>
          </p15:clr>
        </p15:guide>
        <p15:guide id="11" pos="3823">
          <p15:clr>
            <a:srgbClr val="A4A3A4"/>
          </p15:clr>
        </p15:guide>
        <p15:guide id="12" pos="4553">
          <p15:clr>
            <a:srgbClr val="A4A3A4"/>
          </p15:clr>
        </p15:guide>
        <p15:guide id="13" pos="4879">
          <p15:clr>
            <a:srgbClr val="A4A3A4"/>
          </p15:clr>
        </p15:guide>
        <p15:guide id="14" pos="5609">
          <p15:clr>
            <a:srgbClr val="A4A3A4"/>
          </p15:clr>
        </p15:guide>
        <p15:guide id="15" pos="5935">
          <p15:clr>
            <a:srgbClr val="A4A3A4"/>
          </p15:clr>
        </p15:guide>
        <p15:guide id="16" pos="6665">
          <p15:clr>
            <a:srgbClr val="A4A3A4"/>
          </p15:clr>
        </p15:guide>
        <p15:guide id="17" pos="6991">
          <p15:clr>
            <a:srgbClr val="A4A3A4"/>
          </p15:clr>
        </p15:guide>
        <p15:guide id="18" pos="7721">
          <p15:clr>
            <a:srgbClr val="A4A3A4"/>
          </p15:clr>
        </p15:guide>
        <p15:guide id="19" pos="8047">
          <p15:clr>
            <a:srgbClr val="A4A3A4"/>
          </p15:clr>
        </p15:guide>
        <p15:guide id="20" pos="8777">
          <p15:clr>
            <a:srgbClr val="A4A3A4"/>
          </p15:clr>
        </p15:guide>
        <p15:guide id="21" pos="9103">
          <p15:clr>
            <a:srgbClr val="A4A3A4"/>
          </p15:clr>
        </p15:guide>
        <p15:guide id="22" pos="9829">
          <p15:clr>
            <a:srgbClr val="A4A3A4"/>
          </p15:clr>
        </p15:guide>
        <p15:guide id="23" pos="10159">
          <p15:clr>
            <a:srgbClr val="A4A3A4"/>
          </p15:clr>
        </p15:guide>
        <p15:guide id="24" pos="10885">
          <p15:clr>
            <a:srgbClr val="A4A3A4"/>
          </p15:clr>
        </p15:guide>
        <p15:guide id="25" pos="11215">
          <p15:clr>
            <a:srgbClr val="A4A3A4"/>
          </p15:clr>
        </p15:guide>
        <p15:guide id="26" pos="11941">
          <p15:clr>
            <a:srgbClr val="A4A3A4"/>
          </p15:clr>
        </p15:guide>
        <p15:guide id="27" pos="12267">
          <p15:clr>
            <a:srgbClr val="A4A3A4"/>
          </p15:clr>
        </p15:guide>
        <p15:guide id="28" orient="horz" pos="1609">
          <p15:clr>
            <a:srgbClr val="5ACBF0"/>
          </p15:clr>
        </p15:guide>
        <p15:guide id="29" orient="horz" pos="2260">
          <p15:clr>
            <a:srgbClr val="5ACBF0"/>
          </p15:clr>
        </p15:guide>
        <p15:guide id="30" orient="horz" pos="288">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2"/>
            <a:ext cx="3475037" cy="249275"/>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1"/>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2"/>
            <a:ext cx="3475037" cy="249275"/>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1"/>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2"/>
            <a:ext cx="3475037" cy="249275"/>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1"/>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16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610532326"/>
      </p:ext>
    </p:extLst>
  </p:cSld>
  <p:clrMapOvr>
    <a:masterClrMapping/>
  </p:clrMapOvr>
  <p:transition>
    <p:fade/>
  </p:transition>
  <p:extLst>
    <p:ext uri="{DCECCB84-F9BA-43D5-87BE-67443E8EF086}">
      <p15:sldGuideLst xmlns:p15="http://schemas.microsoft.com/office/powerpoint/2012/main">
        <p15:guide id="3" orient="horz" pos="6372">
          <p15:clr>
            <a:srgbClr val="5ACBF0"/>
          </p15:clr>
        </p15:guide>
        <p15:guide id="4" orient="horz" pos="2268">
          <p15:clr>
            <a:srgbClr val="5ACBF0"/>
          </p15:clr>
        </p15:guide>
        <p15:guide id="5" orient="horz" pos="512">
          <p15:clr>
            <a:srgbClr val="5ACBF0"/>
          </p15:clr>
        </p15:guide>
        <p15:guide id="6" pos="4545">
          <p15:clr>
            <a:srgbClr val="5ACBF0"/>
          </p15:clr>
        </p15:guide>
        <p15:guide id="7" pos="4879">
          <p15:clr>
            <a:srgbClr val="5ACBF0"/>
          </p15:clr>
        </p15:guide>
        <p15:guide id="8" pos="8775">
          <p15:clr>
            <a:srgbClr val="5ACBF0"/>
          </p15:clr>
        </p15:guide>
        <p15:guide id="9" pos="9108">
          <p15:clr>
            <a:srgbClr val="5ACBF0"/>
          </p15:clr>
        </p15:guide>
        <p15:guide id="10" orient="horz" pos="6160">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1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1" y="628650"/>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4247400396"/>
      </p:ext>
    </p:extLst>
  </p:cSld>
  <p:clrMapOvr>
    <a:masterClrMapping/>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cSld name="Headline Only Whit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8019712-88A4-48CA-8829-384CA975A8AB}"/>
              </a:ext>
            </a:extLst>
          </p:cNvPr>
          <p:cNvSpPr>
            <a:spLocks noGrp="1"/>
          </p:cNvSpPr>
          <p:nvPr>
            <p:ph type="title"/>
          </p:nvPr>
        </p:nvSpPr>
        <p:spPr>
          <a:xfrm>
            <a:off x="647701" y="381000"/>
            <a:ext cx="11163300" cy="1309688"/>
          </a:xfrm>
        </p:spPr>
        <p:txBody>
          <a:bodyPr/>
          <a:lstStyle/>
          <a:p>
            <a:r>
              <a:rPr lang="en-US"/>
              <a:t>Click to edit Master title style</a:t>
            </a:r>
          </a:p>
        </p:txBody>
      </p:sp>
      <p:pic>
        <p:nvPicPr>
          <p:cNvPr id="2" name="Graphic 1">
            <a:extLst>
              <a:ext uri="{FF2B5EF4-FFF2-40B4-BE49-F238E27FC236}">
                <a16:creationId xmlns:a16="http://schemas.microsoft.com/office/drawing/2014/main" id="{6C7EDE47-ACD0-45B3-A601-5CFB35514F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5997" y="6354193"/>
            <a:ext cx="1135211" cy="182880"/>
          </a:xfrm>
          <a:prstGeom prst="rect">
            <a:avLst/>
          </a:prstGeom>
        </p:spPr>
      </p:pic>
      <p:sp>
        <p:nvSpPr>
          <p:cNvPr id="6" name="Text Placeholder 3">
            <a:extLst>
              <a:ext uri="{FF2B5EF4-FFF2-40B4-BE49-F238E27FC236}">
                <a16:creationId xmlns:a16="http://schemas.microsoft.com/office/drawing/2014/main" id="{8C74DBBA-375E-401E-B64A-6099432E34FC}"/>
              </a:ext>
            </a:extLst>
          </p:cNvPr>
          <p:cNvSpPr>
            <a:spLocks noGrp="1"/>
          </p:cNvSpPr>
          <p:nvPr>
            <p:ph type="body" sz="quarter" idx="11" hasCustomPrompt="1"/>
          </p:nvPr>
        </p:nvSpPr>
        <p:spPr>
          <a:xfrm>
            <a:off x="647699" y="6355017"/>
            <a:ext cx="6279311" cy="312165"/>
          </a:xfrm>
        </p:spPr>
        <p:txBody>
          <a:bodyPr>
            <a:noAutofit/>
          </a:bodyPr>
          <a:lstStyle>
            <a:lvl1pPr marL="0" indent="0">
              <a:buNone/>
              <a:defRPr sz="800"/>
            </a:lvl1pPr>
            <a:lvl2pPr marL="457112" indent="0">
              <a:buNone/>
              <a:defRPr sz="1200"/>
            </a:lvl2pPr>
            <a:lvl3pPr marL="914225" indent="0">
              <a:buNone/>
              <a:defRPr sz="1200"/>
            </a:lvl3pPr>
            <a:lvl4pPr marL="1371337" indent="0">
              <a:buNone/>
              <a:defRPr sz="1200"/>
            </a:lvl4pPr>
            <a:lvl5pPr marL="1828449" indent="0">
              <a:buNone/>
              <a:defRPr sz="1200"/>
            </a:lvl5pPr>
          </a:lstStyle>
          <a:p>
            <a:pPr lvl="0"/>
            <a:r>
              <a:rPr lang="en-US"/>
              <a:t>Sourcing</a:t>
            </a:r>
          </a:p>
        </p:txBody>
      </p:sp>
    </p:spTree>
    <p:extLst>
      <p:ext uri="{BB962C8B-B14F-4D97-AF65-F5344CB8AC3E}">
        <p14:creationId xmlns:p14="http://schemas.microsoft.com/office/powerpoint/2010/main" val="135970749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cSld name="Blank Whit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46054D8-09F3-4632-B2F9-AC2F98B282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5997" y="6354193"/>
            <a:ext cx="1135211" cy="182880"/>
          </a:xfrm>
          <a:prstGeom prst="rect">
            <a:avLst/>
          </a:prstGeom>
        </p:spPr>
      </p:pic>
      <p:sp>
        <p:nvSpPr>
          <p:cNvPr id="4" name="Text Placeholder 3">
            <a:extLst>
              <a:ext uri="{FF2B5EF4-FFF2-40B4-BE49-F238E27FC236}">
                <a16:creationId xmlns:a16="http://schemas.microsoft.com/office/drawing/2014/main" id="{0B8D1F6F-8F48-43AA-BE92-6ACB35B2BD0E}"/>
              </a:ext>
            </a:extLst>
          </p:cNvPr>
          <p:cNvSpPr>
            <a:spLocks noGrp="1"/>
          </p:cNvSpPr>
          <p:nvPr>
            <p:ph type="body" sz="quarter" idx="11" hasCustomPrompt="1"/>
          </p:nvPr>
        </p:nvSpPr>
        <p:spPr>
          <a:xfrm>
            <a:off x="647700" y="6355017"/>
            <a:ext cx="5757230" cy="312165"/>
          </a:xfrm>
        </p:spPr>
        <p:txBody>
          <a:bodyPr>
            <a:noAutofit/>
          </a:bodyPr>
          <a:lstStyle>
            <a:lvl1pPr marL="0" indent="0">
              <a:buNone/>
              <a:defRPr sz="800"/>
            </a:lvl1pPr>
            <a:lvl2pPr marL="457112" indent="0">
              <a:buNone/>
              <a:defRPr sz="1200"/>
            </a:lvl2pPr>
            <a:lvl3pPr marL="914225" indent="0">
              <a:buNone/>
              <a:defRPr sz="1200"/>
            </a:lvl3pPr>
            <a:lvl4pPr marL="1371337" indent="0">
              <a:buNone/>
              <a:defRPr sz="1200"/>
            </a:lvl4pPr>
            <a:lvl5pPr marL="1828449" indent="0">
              <a:buNone/>
              <a:defRPr sz="1200"/>
            </a:lvl5pPr>
          </a:lstStyle>
          <a:p>
            <a:pPr lvl="0"/>
            <a:r>
              <a:rPr lang="en-US"/>
              <a:t>Sourcing</a:t>
            </a:r>
          </a:p>
        </p:txBody>
      </p:sp>
    </p:spTree>
    <p:extLst>
      <p:ext uri="{BB962C8B-B14F-4D97-AF65-F5344CB8AC3E}">
        <p14:creationId xmlns:p14="http://schemas.microsoft.com/office/powerpoint/2010/main" val="103700448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1BE474-BEB0-754D-AC2D-59949E3529B1}"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415F1F-DEA6-C246-8036-C57DDD4FFFFA}" type="slidenum">
              <a:rPr lang="en-US" smtClean="0"/>
              <a:t>‹#›</a:t>
            </a:fld>
            <a:endParaRPr lang="en-US"/>
          </a:p>
        </p:txBody>
      </p:sp>
    </p:spTree>
    <p:extLst>
      <p:ext uri="{BB962C8B-B14F-4D97-AF65-F5344CB8AC3E}">
        <p14:creationId xmlns:p14="http://schemas.microsoft.com/office/powerpoint/2010/main" val="310675964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3_Presentation content slide with subtitle and 3 columns - large middle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574AB097-C6E6-4262-B330-B7893F44BFEE}"/>
              </a:ext>
            </a:extLst>
          </p:cNvPr>
          <p:cNvSpPr>
            <a:spLocks noGrp="1"/>
          </p:cNvSpPr>
          <p:nvPr>
            <p:ph type="title"/>
          </p:nvPr>
        </p:nvSpPr>
        <p:spPr>
          <a:xfrm>
            <a:off x="604837" y="627856"/>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046982968"/>
      </p:ext>
    </p:extLst>
  </p:cSld>
  <p:clrMapOvr>
    <a:masterClrMapping/>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Blank light">
    <p:bg>
      <p:bgPr>
        <a:solidFill>
          <a:schemeClr val="tx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028917"/>
      </p:ext>
    </p:extLst>
  </p:cSld>
  <p:clrMapOvr>
    <a:masterClrMapping/>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4055270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boxed image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 uri="{C183D7F6-B498-43B3-948B-1728B52AA6E4}">
                <adec:decorative xmlns:adec="http://schemas.microsoft.com/office/drawing/2017/decorative" val="0"/>
              </a:ext>
            </a:extLst>
          </p:cNvPr>
          <p:cNvSpPr>
            <a:spLocks noGrp="1"/>
          </p:cNvSpPr>
          <p:nvPr>
            <p:ph type="pic" sz="quarter" idx="15" hasCustomPrompt="1"/>
          </p:nvPr>
        </p:nvSpPr>
        <p:spPr bwMode="gray">
          <a:xfrm>
            <a:off x="8974667" y="1524000"/>
            <a:ext cx="2653453" cy="47625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06C0EBC9-970A-4C57-9C94-B3BD3452458C}"/>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74B854C0-7201-4A33-A589-9E3F99D699EF}"/>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7431D529-F716-4CCE-B442-096566D0E505}"/>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D26C894B-EF40-4A76-8580-646FFB764001}"/>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527895913"/>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183" y="473796"/>
            <a:ext cx="1335673" cy="190278"/>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2487603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a:t>
            </a:r>
            <a:br>
              <a:rPr lang="en-US"/>
            </a:br>
            <a:r>
              <a:rPr lang="en-US"/>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702600796"/>
      </p:ext>
    </p:extLst>
  </p:cSld>
  <p:clrMapOvr>
    <a:masterClrMapping/>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3485035748"/>
      </p:ext>
    </p:extLst>
  </p:cSld>
  <p:clrMapOvr>
    <a:masterClrMapping/>
  </p:clrMapOvr>
  <p:transition>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467" y="206105"/>
            <a:ext cx="5583404" cy="6409831"/>
          </a:xfrm>
          <a:prstGeom prst="rect">
            <a:avLst/>
          </a:prstGeom>
        </p:spPr>
      </p:pic>
    </p:spTree>
    <p:extLst>
      <p:ext uri="{BB962C8B-B14F-4D97-AF65-F5344CB8AC3E}">
        <p14:creationId xmlns:p14="http://schemas.microsoft.com/office/powerpoint/2010/main" val="3651327095"/>
      </p:ext>
    </p:extLst>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45182" y="321589"/>
            <a:ext cx="5413537" cy="6214821"/>
          </a:xfrm>
          <a:prstGeom prst="rect">
            <a:avLst/>
          </a:prstGeom>
        </p:spPr>
      </p:pic>
    </p:spTree>
    <p:extLst>
      <p:ext uri="{BB962C8B-B14F-4D97-AF65-F5344CB8AC3E}">
        <p14:creationId xmlns:p14="http://schemas.microsoft.com/office/powerpoint/2010/main" val="1993722475"/>
      </p:ext>
    </p:extLst>
  </p:cSld>
  <p:clrMapOvr>
    <a:masterClrMapping/>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1905459804"/>
      </p:ext>
    </p:extLst>
  </p:cSld>
  <p:clrMapOvr>
    <a:masterClrMapping/>
  </p:clrMapOvr>
  <p:transition>
    <p:fade/>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868" t="8847" r="8127" b="8616"/>
          <a:stretch/>
        </p:blipFill>
        <p:spPr>
          <a:xfrm>
            <a:off x="6111901" y="0"/>
            <a:ext cx="6080099" cy="6858000"/>
          </a:xfrm>
          <a:prstGeom prst="rect">
            <a:avLst/>
          </a:prstGeom>
        </p:spPr>
      </p:pic>
    </p:spTree>
    <p:extLst>
      <p:ext uri="{BB962C8B-B14F-4D97-AF65-F5344CB8AC3E}">
        <p14:creationId xmlns:p14="http://schemas.microsoft.com/office/powerpoint/2010/main" val="3796842359"/>
      </p:ext>
    </p:extLst>
  </p:cSld>
  <p:clrMapOvr>
    <a:masterClrMapping/>
  </p:clrMapOvr>
  <p:transition>
    <p:fad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3038137561"/>
      </p:ext>
    </p:extLst>
  </p:cSld>
  <p:clrMapOvr>
    <a:masterClrMapping/>
  </p:clrMapOvr>
  <p:transition>
    <p:fade/>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18210" y="0"/>
            <a:ext cx="5973790" cy="6858000"/>
          </a:xfrm>
          <a:prstGeom prst="rect">
            <a:avLst/>
          </a:prstGeom>
        </p:spPr>
      </p:pic>
    </p:spTree>
    <p:extLst>
      <p:ext uri="{BB962C8B-B14F-4D97-AF65-F5344CB8AC3E}">
        <p14:creationId xmlns:p14="http://schemas.microsoft.com/office/powerpoint/2010/main" val="2131641193"/>
      </p:ext>
    </p:extLst>
  </p:cSld>
  <p:clrMapOvr>
    <a:masterClrMapping/>
  </p:clrMapOvr>
  <p:transition>
    <p:fad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2" name="Picture 1" descr="A picture containing person, window, computer, table&#10;&#10;Description automatically generated">
            <a:extLst>
              <a:ext uri="{FF2B5EF4-FFF2-40B4-BE49-F238E27FC236}">
                <a16:creationId xmlns:a16="http://schemas.microsoft.com/office/drawing/2014/main" id="{B79E2876-FB33-2646-85EE-84CA60F64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18210" y="0"/>
            <a:ext cx="5973790" cy="6858000"/>
          </a:xfrm>
          <a:prstGeom prst="rect">
            <a:avLst/>
          </a:prstGeom>
        </p:spPr>
      </p:pic>
    </p:spTree>
    <p:extLst>
      <p:ext uri="{BB962C8B-B14F-4D97-AF65-F5344CB8AC3E}">
        <p14:creationId xmlns:p14="http://schemas.microsoft.com/office/powerpoint/2010/main" val="15809270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ocument content slide with subtitle and 3 columns - large middle column and extreme right column is a full-bleed image on white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large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descr="Placeholder area to insert an image">
            <a:extLst>
              <a:ext uri="{FF2B5EF4-FFF2-40B4-BE49-F238E27FC236}">
                <a16:creationId xmlns:a16="http://schemas.microsoft.com/office/drawing/2014/main" id="{CC598F34-3B3C-41DB-A5A0-7A9EFB837B88}"/>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2" name="Title">
            <a:extLst>
              <a:ext uri="{FF2B5EF4-FFF2-40B4-BE49-F238E27FC236}">
                <a16:creationId xmlns:a16="http://schemas.microsoft.com/office/drawing/2014/main" id="{9627DE8C-9633-425D-9210-61740416FD9F}"/>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F3C6028E-AC15-4055-88DE-9CB087950DF3}"/>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F4892DA5-09EB-424C-BC00-86F179C31134}"/>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11" name="Slide number">
            <a:extLst>
              <a:ext uri="{FF2B5EF4-FFF2-40B4-BE49-F238E27FC236}">
                <a16:creationId xmlns:a16="http://schemas.microsoft.com/office/drawing/2014/main" id="{02DF24AD-AC60-44CC-B80C-59AE92154E94}"/>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186122108"/>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descr="A person sitting at a desk with several monitors&#10;&#10;Description automatically generated with low confidence">
            <a:extLst>
              <a:ext uri="{FF2B5EF4-FFF2-40B4-BE49-F238E27FC236}">
                <a16:creationId xmlns:a16="http://schemas.microsoft.com/office/drawing/2014/main" id="{6E47C037-14EA-37B5-BB6B-5977B48D25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218210" y="0"/>
            <a:ext cx="5973790" cy="6858000"/>
          </a:xfrm>
          <a:custGeom>
            <a:avLst/>
            <a:gdLst>
              <a:gd name="connsiteX0" fmla="*/ 0 w 5973790"/>
              <a:gd name="connsiteY0" fmla="*/ 0 h 6858000"/>
              <a:gd name="connsiteX1" fmla="*/ 5973790 w 5973790"/>
              <a:gd name="connsiteY1" fmla="*/ 0 h 6858000"/>
              <a:gd name="connsiteX2" fmla="*/ 5973790 w 5973790"/>
              <a:gd name="connsiteY2" fmla="*/ 6858000 h 6858000"/>
              <a:gd name="connsiteX3" fmla="*/ 0 w 59737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73790" h="6858000">
                <a:moveTo>
                  <a:pt x="0" y="0"/>
                </a:moveTo>
                <a:lnTo>
                  <a:pt x="5973790" y="0"/>
                </a:lnTo>
                <a:lnTo>
                  <a:pt x="5973790" y="6858000"/>
                </a:lnTo>
                <a:lnTo>
                  <a:pt x="0" y="6858000"/>
                </a:lnTo>
                <a:close/>
              </a:path>
            </a:pathLst>
          </a:cu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a:t>Azure presentation title 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5428936"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2338094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98CFD-6F0F-1548-B3CF-58EC8479BA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218210" y="0"/>
            <a:ext cx="5973790" cy="6858000"/>
          </a:xfrm>
          <a:prstGeom prst="rect">
            <a:avLst/>
          </a:prstGeom>
        </p:spPr>
      </p:pic>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spTree>
    <p:extLst>
      <p:ext uri="{BB962C8B-B14F-4D97-AF65-F5344CB8AC3E}">
        <p14:creationId xmlns:p14="http://schemas.microsoft.com/office/powerpoint/2010/main" val="90599101"/>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a:t>
            </a:r>
            <a:br>
              <a:rPr lang="en-US"/>
            </a:br>
            <a:r>
              <a:rPr lang="en-US"/>
              <a:t>##</a:t>
            </a:r>
            <a:br>
              <a:rPr lang="en-US"/>
            </a:br>
            <a:r>
              <a:rPr lang="en-US"/>
              <a:t>##</a:t>
            </a:r>
            <a:br>
              <a:rPr lang="en-US"/>
            </a:br>
            <a:r>
              <a:rPr lang="en-US"/>
              <a:t>##</a:t>
            </a:r>
            <a:br>
              <a:rPr lang="en-US"/>
            </a:br>
            <a:r>
              <a:rPr lang="en-US"/>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rgbClr val="000000"/>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Section Title</a:t>
            </a:r>
            <a:br>
              <a:rPr lang="en-US"/>
            </a:br>
            <a:r>
              <a:rPr lang="en-US"/>
              <a:t>Section Title</a:t>
            </a:r>
            <a:br>
              <a:rPr lang="en-US"/>
            </a:br>
            <a:r>
              <a:rPr lang="en-US"/>
              <a:t>Section Title</a:t>
            </a:r>
            <a:br>
              <a:rPr lang="en-US"/>
            </a:br>
            <a:r>
              <a:rPr lang="en-US"/>
              <a:t>Section Title</a:t>
            </a:r>
            <a:br>
              <a:rPr lang="en-US"/>
            </a:br>
            <a:r>
              <a:rPr lang="en-US"/>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158805726"/>
      </p:ext>
    </p:extLst>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a:t>Medium: paragraph heading Segoe UI </a:t>
            </a:r>
            <a:r>
              <a:rPr lang="en-US" err="1"/>
              <a:t>Semibold</a:t>
            </a:r>
            <a:r>
              <a:rPr lang="en-US"/>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3143"/>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body copy Segoe UI Regular 14/18</a:t>
            </a:r>
          </a:p>
        </p:txBody>
      </p:sp>
    </p:spTree>
    <p:extLst>
      <p:ext uri="{BB962C8B-B14F-4D97-AF65-F5344CB8AC3E}">
        <p14:creationId xmlns:p14="http://schemas.microsoft.com/office/powerpoint/2010/main" val="2124596343"/>
      </p:ext>
    </p:extLst>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Heading Segoe UI </a:t>
            </a:r>
            <a:r>
              <a:rPr lang="en-US" err="1"/>
              <a:t>Semibold</a:t>
            </a:r>
            <a:r>
              <a:rPr lang="en-US"/>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br>
              <a:rPr lang="en-US"/>
            </a:br>
            <a:endParaRPr lang="en-US"/>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a:t>Bulleted list Segoe UI Regular 20/24. Dis </a:t>
            </a:r>
            <a:r>
              <a:rPr lang="en-US" err="1"/>
              <a:t>apid</a:t>
            </a:r>
            <a:r>
              <a:rPr lang="en-US"/>
              <a:t> es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vit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endParaRPr lang="en-US"/>
          </a:p>
          <a:p>
            <a:pPr lvl="0"/>
            <a:endParaRPr lang="en-US"/>
          </a:p>
          <a:p>
            <a:pPr lvl="0"/>
            <a:endParaRPr lang="en-US"/>
          </a:p>
          <a:p>
            <a:pPr lvl="0"/>
            <a:endParaRPr lang="en-US"/>
          </a:p>
        </p:txBody>
      </p:sp>
    </p:spTree>
    <p:extLst>
      <p:ext uri="{BB962C8B-B14F-4D97-AF65-F5344CB8AC3E}">
        <p14:creationId xmlns:p14="http://schemas.microsoft.com/office/powerpoint/2010/main" val="2281282472"/>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4067184560"/>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1940582694"/>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4957" y="1599722"/>
            <a:ext cx="3609417" cy="3108047"/>
          </a:xfrm>
          <a:prstGeom prst="rect">
            <a:avLst/>
          </a:prstGeom>
        </p:spPr>
      </p:pic>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1599719"/>
            <a:ext cx="3609043" cy="3099393"/>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09002" y="1599718"/>
            <a:ext cx="3612531" cy="3099392"/>
          </a:xfrm>
          <a:prstGeom prst="rect">
            <a:avLst/>
          </a:prstGeom>
        </p:spPr>
      </p:pic>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1599720"/>
            <a:ext cx="3618381" cy="3099393"/>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44083" y="1599720"/>
            <a:ext cx="3609417" cy="3103720"/>
          </a:xfrm>
          <a:prstGeom prst="rect">
            <a:avLst/>
          </a:prstGeom>
        </p:spPr>
      </p:pic>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1599719"/>
            <a:ext cx="3609043" cy="3099394"/>
          </a:xfrm>
          <a:prstGeom prst="rect">
            <a:avLst/>
          </a:prstGeom>
        </p:spPr>
        <p:txBody>
          <a:bodyPr anchor="ctr" anchorCtr="0">
            <a:noAutofit/>
          </a:bodyPr>
          <a:lstStyle>
            <a:lvl1pPr algn="ctr">
              <a:defRPr>
                <a:solidFill>
                  <a:schemeClr val="bg1"/>
                </a:solidFill>
              </a:defRPr>
            </a:lvl1pPr>
          </a:lstStyle>
          <a:p>
            <a:r>
              <a:rPr lang="en-US"/>
              <a:t>Drop photo here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951532709"/>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2611" y="2301518"/>
            <a:ext cx="647418" cy="647510"/>
          </a:xfrm>
          <a:prstGeom prst="rect">
            <a:avLst/>
          </a:prstGeom>
        </p:spPr>
      </p:pic>
      <p:sp>
        <p:nvSpPr>
          <p:cNvPr id="25" name="Content Placeholder 15"/>
          <p:cNvSpPr>
            <a:spLocks noGrp="1"/>
          </p:cNvSpPr>
          <p:nvPr>
            <p:ph sz="quarter" idx="26" hasCustomPrompt="1"/>
          </p:nvPr>
        </p:nvSpPr>
        <p:spPr>
          <a:xfrm>
            <a:off x="2378328"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4" name="Content Placeholder 15"/>
          <p:cNvSpPr>
            <a:spLocks noGrp="1"/>
          </p:cNvSpPr>
          <p:nvPr>
            <p:ph sz="quarter" idx="25" hasCustomPrompt="1"/>
          </p:nvPr>
        </p:nvSpPr>
        <p:spPr>
          <a:xfrm>
            <a:off x="455995" y="2283405"/>
            <a:ext cx="1693247" cy="672414"/>
          </a:xfrm>
          <a:prstGeom prst="rect">
            <a:avLst/>
          </a:prstGeom>
        </p:spPr>
        <p:txBody>
          <a:bodyPr>
            <a:noAutofit/>
          </a:bodyPr>
          <a:lstStyle>
            <a:lvl1pPr marL="0" indent="0">
              <a:buNone/>
              <a:defRPr sz="1961">
                <a:solidFill>
                  <a:srgbClr val="000000"/>
                </a:solidFill>
              </a:defRPr>
            </a:lvl1pPr>
          </a:lstStyle>
          <a:p>
            <a:pPr lvl="0"/>
            <a:r>
              <a:rPr lang="en-US"/>
              <a:t>Drop graphic here</a:t>
            </a:r>
          </a:p>
        </p:txBody>
      </p:sp>
      <p:sp>
        <p:nvSpPr>
          <p:cNvPr id="26" name="Content Placeholder 15"/>
          <p:cNvSpPr>
            <a:spLocks noGrp="1"/>
          </p:cNvSpPr>
          <p:nvPr>
            <p:ph sz="quarter" idx="27" hasCustomPrompt="1"/>
          </p:nvPr>
        </p:nvSpPr>
        <p:spPr>
          <a:xfrm>
            <a:off x="4300662"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7" name="Content Placeholder 15"/>
          <p:cNvSpPr>
            <a:spLocks noGrp="1"/>
          </p:cNvSpPr>
          <p:nvPr>
            <p:ph sz="quarter" idx="28" hasCustomPrompt="1"/>
          </p:nvPr>
        </p:nvSpPr>
        <p:spPr>
          <a:xfrm>
            <a:off x="6222995"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8" name="Content Placeholder 15"/>
          <p:cNvSpPr>
            <a:spLocks noGrp="1"/>
          </p:cNvSpPr>
          <p:nvPr>
            <p:ph sz="quarter" idx="29" hasCustomPrompt="1"/>
          </p:nvPr>
        </p:nvSpPr>
        <p:spPr>
          <a:xfrm>
            <a:off x="8145328"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
        <p:nvSpPr>
          <p:cNvPr id="29" name="Content Placeholder 15"/>
          <p:cNvSpPr>
            <a:spLocks noGrp="1"/>
          </p:cNvSpPr>
          <p:nvPr>
            <p:ph sz="quarter" idx="30" hasCustomPrompt="1"/>
          </p:nvPr>
        </p:nvSpPr>
        <p:spPr>
          <a:xfrm>
            <a:off x="10067660" y="2283405"/>
            <a:ext cx="1693247" cy="672414"/>
          </a:xfrm>
          <a:prstGeom prst="rect">
            <a:avLst/>
          </a:prstGeom>
        </p:spPr>
        <p:txBody>
          <a:bodyPr>
            <a:noAutofit/>
          </a:bodyPr>
          <a:lstStyle>
            <a:lvl1pPr marL="0" indent="0">
              <a:buNone/>
              <a:defRPr sz="1961">
                <a:solidFill>
                  <a:srgbClr val="000000"/>
                </a:solidFill>
              </a:defRPr>
            </a:lvl1pPr>
          </a:lstStyle>
          <a:p>
            <a:pPr marL="0" marR="0" lvl="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Drop graphic here</a:t>
            </a:r>
          </a:p>
          <a:p>
            <a:pPr lvl="0"/>
            <a:endParaRPr lang="en-US"/>
          </a:p>
        </p:txBody>
      </p:sp>
    </p:spTree>
    <p:extLst>
      <p:ext uri="{BB962C8B-B14F-4D97-AF65-F5344CB8AC3E}">
        <p14:creationId xmlns:p14="http://schemas.microsoft.com/office/powerpoint/2010/main" val="2673982429"/>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4169" y="620428"/>
            <a:ext cx="11293331"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Tree>
    <p:extLst>
      <p:ext uri="{BB962C8B-B14F-4D97-AF65-F5344CB8AC3E}">
        <p14:creationId xmlns:p14="http://schemas.microsoft.com/office/powerpoint/2010/main" val="76212497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ocument content slide with one large centered column on white backgroun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2CF2B4E-A4E2-4E8D-9C87-2C7BAC1B3CC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1" name="Subtitle">
            <a:extLst>
              <a:ext uri="{FF2B5EF4-FFF2-40B4-BE49-F238E27FC236}">
                <a16:creationId xmlns:a16="http://schemas.microsoft.com/office/drawing/2014/main" id="{0EA6F937-C1E6-4F86-BB51-699DD23B513C}"/>
              </a:ext>
            </a:extLst>
          </p:cNvPr>
          <p:cNvSpPr>
            <a:spLocks noGrp="1"/>
          </p:cNvSpPr>
          <p:nvPr>
            <p:ph type="body" sz="quarter" idx="14" hasCustomPrompt="1"/>
          </p:nvPr>
        </p:nvSpPr>
        <p:spPr>
          <a:xfrm>
            <a:off x="3365736" y="533400"/>
            <a:ext cx="5458118" cy="575310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6" name="Footer note">
            <a:extLst>
              <a:ext uri="{FF2B5EF4-FFF2-40B4-BE49-F238E27FC236}">
                <a16:creationId xmlns:a16="http://schemas.microsoft.com/office/drawing/2014/main" id="{FB8BC195-9937-444F-BD8A-D21E647EFC3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8" name="Slide number">
            <a:extLst>
              <a:ext uri="{FF2B5EF4-FFF2-40B4-BE49-F238E27FC236}">
                <a16:creationId xmlns:a16="http://schemas.microsoft.com/office/drawing/2014/main" id="{35CB3B1B-817F-4D02-853D-6EF9D6CDB9C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256676278"/>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55470"/>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357534488"/>
      </p:ext>
    </p:extLst>
  </p:cSld>
  <p:clrMapOvr>
    <a:masterClrMapping/>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p:cSld name="Section title 2">
    <p:bg>
      <p:bgPr>
        <a:solidFill>
          <a:schemeClr val="bg2">
            <a:lumMod val="50000"/>
          </a:schemeClr>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11898391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21304975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Photo layout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0"/>
            <a:ext cx="5973053" cy="6857999"/>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29841" y="0"/>
            <a:ext cx="5973790" cy="6857999"/>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2"/>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5"/>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8999"/>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2581039013"/>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647" y="2152781"/>
            <a:ext cx="3648727" cy="2589915"/>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2152781"/>
            <a:ext cx="3647951" cy="2589915"/>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l="-302"/>
          <a:stretch/>
        </p:blipFill>
        <p:spPr>
          <a:xfrm>
            <a:off x="4295368" y="2152781"/>
            <a:ext cx="3623052" cy="2589916"/>
          </a:xfrm>
          <a:prstGeom prst="rect">
            <a:avLst/>
          </a:prstGeom>
        </p:spPr>
      </p:pic>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2152781"/>
            <a:ext cx="3618381" cy="2589915"/>
          </a:xfrm>
          <a:prstGeom prst="rect">
            <a:avLst/>
          </a:prstGeom>
        </p:spPr>
        <p:txBody>
          <a:bodyPr anchor="ctr" anchorCtr="0">
            <a:noAutofit/>
          </a:bodyPr>
          <a:lstStyle>
            <a:lvl1pPr algn="ctr">
              <a:defRPr>
                <a:solidFill>
                  <a:schemeClr val="bg1"/>
                </a:solidFill>
              </a:defRPr>
            </a:lvl1pPr>
          </a:lstStyle>
          <a:p>
            <a:r>
              <a:rPr lang="en-US"/>
              <a:t>Drop photo here</a:t>
            </a:r>
          </a:p>
        </p:txBody>
      </p:sp>
      <p:pic>
        <p:nvPicPr>
          <p:cNvPr id="15" name="Picture 1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50360" y="2239883"/>
            <a:ext cx="3623053" cy="2502812"/>
          </a:xfrm>
          <a:prstGeom prst="rect">
            <a:avLst/>
          </a:prstGeom>
        </p:spPr>
      </p:pic>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2152781"/>
            <a:ext cx="3612156" cy="2589915"/>
          </a:xfrm>
          <a:prstGeom prst="rect">
            <a:avLst/>
          </a:prstGeom>
        </p:spPr>
        <p:txBody>
          <a:bodyPr anchor="ctr" anchorCtr="0">
            <a:noAutofit/>
          </a:bodyPr>
          <a:lstStyle>
            <a:lvl1pPr algn="ctr">
              <a:defRPr>
                <a:solidFill>
                  <a:schemeClr val="bg1"/>
                </a:solidFill>
              </a:defRPr>
            </a:lvl1pPr>
          </a:lstStyle>
          <a:p>
            <a:r>
              <a:rPr lang="en-US"/>
              <a:t>Drop photo here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p>
        </p:txBody>
      </p:sp>
    </p:spTree>
    <p:extLst>
      <p:ext uri="{BB962C8B-B14F-4D97-AF65-F5344CB8AC3E}">
        <p14:creationId xmlns:p14="http://schemas.microsoft.com/office/powerpoint/2010/main" val="850397690"/>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8812" y="1519688"/>
            <a:ext cx="5833188" cy="4343375"/>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020063280"/>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1535104"/>
            <a:ext cx="5834041" cy="4315059"/>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936668991"/>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1599603"/>
            <a:ext cx="7678751" cy="4327960"/>
          </a:xfrm>
          <a:prstGeom prst="rect">
            <a:avLst/>
          </a:prstGeom>
        </p:spPr>
        <p:txBody>
          <a:bodyPr anchor="ctr" anchorCtr="0">
            <a:noAutofit/>
          </a:bodyPr>
          <a:lstStyle>
            <a:lvl1pPr algn="ctr">
              <a:defRPr>
                <a:solidFill>
                  <a:srgbClr val="000000"/>
                </a:solidFill>
              </a:defRPr>
            </a:lvl1pPr>
          </a:lstStyle>
          <a:p>
            <a:r>
              <a:rPr lang="en-US"/>
              <a:t>Click icon to add picture</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365041999"/>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rgbClr val="000000"/>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452699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66793998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and 6 images on white background">
    <p:spTree>
      <p:nvGrpSpPr>
        <p:cNvPr id="1" name=""/>
        <p:cNvGrpSpPr/>
        <p:nvPr/>
      </p:nvGrpSpPr>
      <p:grpSpPr>
        <a:xfrm>
          <a:off x="0" y="0"/>
          <a:ext cx="0" cy="0"/>
          <a:chOff x="0" y="0"/>
          <a:chExt cx="0" cy="0"/>
        </a:xfrm>
      </p:grpSpPr>
      <p:sp>
        <p:nvSpPr>
          <p:cNvPr id="7" name="Body copy">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38481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4" name="Picture placeholder 4"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436147"/>
            <a:ext cx="2639535"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6" name="Picture placeholder 5"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436147"/>
            <a:ext cx="2654859"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8" name="Picture placeholder 6"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436147"/>
            <a:ext cx="2639533" cy="1730744"/>
          </a:xfrm>
          <a:prstGeom prst="rect">
            <a:avLst/>
          </a:prstGeom>
          <a:noFill/>
        </p:spPr>
        <p:txBody>
          <a:bodyPr lIns="0" tIns="1371600" rIns="0" anchor="t"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19" name="Title">
            <a:extLst>
              <a:ext uri="{FF2B5EF4-FFF2-40B4-BE49-F238E27FC236}">
                <a16:creationId xmlns:a16="http://schemas.microsoft.com/office/drawing/2014/main" id="{475C5375-4768-4828-AACA-BE19E97C6EDA}"/>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20" name="Subtitle">
            <a:extLst>
              <a:ext uri="{FF2B5EF4-FFF2-40B4-BE49-F238E27FC236}">
                <a16:creationId xmlns:a16="http://schemas.microsoft.com/office/drawing/2014/main" id="{1EA7C80B-A9FC-4C1B-B363-E28C7DAC12EE}"/>
              </a:ext>
            </a:extLst>
          </p:cNvPr>
          <p:cNvSpPr>
            <a:spLocks noGrp="1"/>
          </p:cNvSpPr>
          <p:nvPr>
            <p:ph type="body" sz="quarter" idx="19"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Footer note">
            <a:extLst>
              <a:ext uri="{FF2B5EF4-FFF2-40B4-BE49-F238E27FC236}">
                <a16:creationId xmlns:a16="http://schemas.microsoft.com/office/drawing/2014/main" id="{F9CF6A79-F738-4218-9430-E2067F90639B}"/>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24" name="Slide number">
            <a:extLst>
              <a:ext uri="{FF2B5EF4-FFF2-40B4-BE49-F238E27FC236}">
                <a16:creationId xmlns:a16="http://schemas.microsoft.com/office/drawing/2014/main" id="{7ABF4E74-8F50-413F-B090-DCA52094EAB1}"/>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92919893"/>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a:prstGeom prst="rect">
            <a:avLst/>
          </a:prstGeom>
        </p:spPr>
        <p:txBody>
          <a:bodyPr anchor="ctr" anchorCtr="0"/>
          <a:lstStyle>
            <a:lvl1pPr algn="ctr">
              <a:defRPr/>
            </a:lvl1pPr>
          </a:lstStyle>
          <a:p>
            <a:r>
              <a:rPr lang="en-US"/>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userDrawn="1"/>
        </p:nvSpPr>
        <p:spPr bwMode="blackWhite">
          <a:xfrm>
            <a:off x="454169" y="6455175"/>
            <a:ext cx="11306469"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757467276"/>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170" y="439310"/>
            <a:ext cx="1335673" cy="190278"/>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3900870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1374653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211970"/>
            <a:ext cx="3182027" cy="43088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73525"/>
            <a:ext cx="6667500" cy="307777"/>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87967890"/>
      </p:ext>
    </p:extLst>
  </p:cSld>
  <p:clrMapOvr>
    <a:masterClrMapping/>
  </p:clrMapOvr>
  <p:transition>
    <p:fade/>
  </p:transition>
  <p:extLst>
    <p:ext uri="{DCECCB84-F9BA-43D5-87BE-67443E8EF086}">
      <p15:sldGuideLst xmlns:p15="http://schemas.microsoft.com/office/powerpoint/2012/main"/>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119637"/>
            <a:ext cx="6669658" cy="615553"/>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2749738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351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78262674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ocument content slide with one column on the left, 9 small images in the center, one column-image on the far right on white background">
    <p:spTree>
      <p:nvGrpSpPr>
        <p:cNvPr id="1" name=""/>
        <p:cNvGrpSpPr/>
        <p:nvPr/>
      </p:nvGrpSpPr>
      <p:grpSpPr>
        <a:xfrm>
          <a:off x="0" y="0"/>
          <a:ext cx="0" cy="0"/>
          <a:chOff x="0" y="0"/>
          <a:chExt cx="0" cy="0"/>
        </a:xfrm>
      </p:grpSpPr>
      <p:sp>
        <p:nvSpPr>
          <p:cNvPr id="7" name="Body copy left column">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4" name="Subtitle for 9-pictures grid">
            <a:extLst>
              <a:ext uri="{FF2B5EF4-FFF2-40B4-BE49-F238E27FC236}">
                <a16:creationId xmlns:a16="http://schemas.microsoft.com/office/drawing/2014/main" id="{E404E59D-F9EC-4DAD-9BE3-256CCD77E5D8}"/>
              </a:ext>
            </a:extLst>
          </p:cNvPr>
          <p:cNvSpPr>
            <a:spLocks noGrp="1"/>
          </p:cNvSpPr>
          <p:nvPr>
            <p:ph type="body" sz="quarter" idx="25" hasCustomPrompt="1"/>
          </p:nvPr>
        </p:nvSpPr>
        <p:spPr>
          <a:xfrm>
            <a:off x="3372115" y="1481873"/>
            <a:ext cx="5451739"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1"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7174" y="201877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6" name="Body copy for picture 1">
            <a:extLst>
              <a:ext uri="{FF2B5EF4-FFF2-40B4-BE49-F238E27FC236}">
                <a16:creationId xmlns:a16="http://schemas.microsoft.com/office/drawing/2014/main" id="{A0A8C537-CDEF-4C98-9AEA-DE0F7CF89DC6}"/>
              </a:ext>
            </a:extLst>
          </p:cNvPr>
          <p:cNvSpPr>
            <a:spLocks noGrp="1"/>
          </p:cNvSpPr>
          <p:nvPr>
            <p:ph type="body" sz="quarter" idx="27" hasCustomPrompt="1"/>
          </p:nvPr>
        </p:nvSpPr>
        <p:spPr>
          <a:xfrm>
            <a:off x="3383472"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2"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5233693" y="2018772"/>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7" name="Body copy for picture 2">
            <a:extLst>
              <a:ext uri="{FF2B5EF4-FFF2-40B4-BE49-F238E27FC236}">
                <a16:creationId xmlns:a16="http://schemas.microsoft.com/office/drawing/2014/main" id="{7349B8CD-B35A-4AF7-A03C-AF35524A1755}"/>
              </a:ext>
            </a:extLst>
          </p:cNvPr>
          <p:cNvSpPr>
            <a:spLocks noGrp="1"/>
          </p:cNvSpPr>
          <p:nvPr>
            <p:ph type="body" sz="quarter" idx="28" hasCustomPrompt="1"/>
          </p:nvPr>
        </p:nvSpPr>
        <p:spPr>
          <a:xfrm>
            <a:off x="5239296" y="3004041"/>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3"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7100329" y="2018773"/>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8" name="Body copy for picture 3">
            <a:extLst>
              <a:ext uri="{FF2B5EF4-FFF2-40B4-BE49-F238E27FC236}">
                <a16:creationId xmlns:a16="http://schemas.microsoft.com/office/drawing/2014/main" id="{8567BF1E-F1E0-489E-8CC0-81F1683755F0}"/>
              </a:ext>
            </a:extLst>
          </p:cNvPr>
          <p:cNvSpPr>
            <a:spLocks noGrp="1"/>
          </p:cNvSpPr>
          <p:nvPr>
            <p:ph type="body" sz="quarter" idx="29" hasCustomPrompt="1"/>
          </p:nvPr>
        </p:nvSpPr>
        <p:spPr>
          <a:xfrm>
            <a:off x="7104139" y="300404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Picture placeholder 4" descr="Placeholder area to insert an image">
            <a:extLst>
              <a:ext uri="{FF2B5EF4-FFF2-40B4-BE49-F238E27FC236}">
                <a16:creationId xmlns:a16="http://schemas.microsoft.com/office/drawing/2014/main" id="{C0C9F5E7-7CD4-43D2-83C1-EA8763CD5517}"/>
              </a:ext>
            </a:extLst>
          </p:cNvPr>
          <p:cNvSpPr>
            <a:spLocks noGrp="1"/>
          </p:cNvSpPr>
          <p:nvPr>
            <p:ph type="pic" sz="quarter" idx="19" hasCustomPrompt="1"/>
          </p:nvPr>
        </p:nvSpPr>
        <p:spPr bwMode="gray">
          <a:xfrm>
            <a:off x="3372116" y="342900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29" name="Body copy for picture 4">
            <a:extLst>
              <a:ext uri="{FF2B5EF4-FFF2-40B4-BE49-F238E27FC236}">
                <a16:creationId xmlns:a16="http://schemas.microsoft.com/office/drawing/2014/main" id="{A57132F1-A5E5-4222-9D15-308ADD74DA39}"/>
              </a:ext>
            </a:extLst>
          </p:cNvPr>
          <p:cNvSpPr>
            <a:spLocks noGrp="1"/>
          </p:cNvSpPr>
          <p:nvPr>
            <p:ph type="body" sz="quarter" idx="30" hasCustomPrompt="1"/>
          </p:nvPr>
        </p:nvSpPr>
        <p:spPr>
          <a:xfrm>
            <a:off x="3372116"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16748E80-3798-4088-9BE3-36097BFCD01D}"/>
              </a:ext>
            </a:extLst>
          </p:cNvPr>
          <p:cNvSpPr>
            <a:spLocks noGrp="1"/>
          </p:cNvSpPr>
          <p:nvPr>
            <p:ph type="pic" sz="quarter" idx="20" hasCustomPrompt="1"/>
          </p:nvPr>
        </p:nvSpPr>
        <p:spPr bwMode="gray">
          <a:xfrm>
            <a:off x="5228635" y="342900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0" name="Body copy for picture 5">
            <a:extLst>
              <a:ext uri="{FF2B5EF4-FFF2-40B4-BE49-F238E27FC236}">
                <a16:creationId xmlns:a16="http://schemas.microsoft.com/office/drawing/2014/main" id="{40C29731-2607-493B-92F6-DC8F244F6B16}"/>
              </a:ext>
            </a:extLst>
          </p:cNvPr>
          <p:cNvSpPr>
            <a:spLocks noGrp="1"/>
          </p:cNvSpPr>
          <p:nvPr>
            <p:ph type="body" sz="quarter" idx="31" hasCustomPrompt="1"/>
          </p:nvPr>
        </p:nvSpPr>
        <p:spPr>
          <a:xfrm>
            <a:off x="5227939" y="443763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0" name="Picture placeholder 6" descr="Placeholder area to insert an image">
            <a:extLst>
              <a:ext uri="{FF2B5EF4-FFF2-40B4-BE49-F238E27FC236}">
                <a16:creationId xmlns:a16="http://schemas.microsoft.com/office/drawing/2014/main" id="{19FEF1DA-6324-42D0-97AC-BD0BDB2A9D4B}"/>
              </a:ext>
            </a:extLst>
          </p:cNvPr>
          <p:cNvSpPr>
            <a:spLocks noGrp="1"/>
          </p:cNvSpPr>
          <p:nvPr>
            <p:ph type="pic" sz="quarter" idx="21" hasCustomPrompt="1"/>
          </p:nvPr>
        </p:nvSpPr>
        <p:spPr bwMode="gray">
          <a:xfrm>
            <a:off x="7095271" y="342900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1" name="Body copy for picture 6">
            <a:extLst>
              <a:ext uri="{FF2B5EF4-FFF2-40B4-BE49-F238E27FC236}">
                <a16:creationId xmlns:a16="http://schemas.microsoft.com/office/drawing/2014/main" id="{AD64E041-BDA7-409F-96C0-BDE9D7A9CC01}"/>
              </a:ext>
            </a:extLst>
          </p:cNvPr>
          <p:cNvSpPr>
            <a:spLocks noGrp="1"/>
          </p:cNvSpPr>
          <p:nvPr>
            <p:ph type="body" sz="quarter" idx="32" hasCustomPrompt="1"/>
          </p:nvPr>
        </p:nvSpPr>
        <p:spPr>
          <a:xfrm>
            <a:off x="7092782" y="443763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1" name="Picture placeholder 7" descr="Placeholder area to insert an image">
            <a:extLst>
              <a:ext uri="{FF2B5EF4-FFF2-40B4-BE49-F238E27FC236}">
                <a16:creationId xmlns:a16="http://schemas.microsoft.com/office/drawing/2014/main" id="{63CFE8EA-7AC7-4449-A40F-68361AE871A9}"/>
              </a:ext>
            </a:extLst>
          </p:cNvPr>
          <p:cNvSpPr>
            <a:spLocks noGrp="1"/>
          </p:cNvSpPr>
          <p:nvPr>
            <p:ph type="pic" sz="quarter" idx="22" hasCustomPrompt="1"/>
          </p:nvPr>
        </p:nvSpPr>
        <p:spPr bwMode="gray">
          <a:xfrm>
            <a:off x="3377174" y="4867011"/>
            <a:ext cx="1698084" cy="933979"/>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2" name="Body copy for picture 7">
            <a:extLst>
              <a:ext uri="{FF2B5EF4-FFF2-40B4-BE49-F238E27FC236}">
                <a16:creationId xmlns:a16="http://schemas.microsoft.com/office/drawing/2014/main" id="{D0BDAB0F-5A93-4D2E-98EF-EECC336710B7}"/>
              </a:ext>
            </a:extLst>
          </p:cNvPr>
          <p:cNvSpPr>
            <a:spLocks noGrp="1"/>
          </p:cNvSpPr>
          <p:nvPr>
            <p:ph type="body" sz="quarter" idx="33" hasCustomPrompt="1"/>
          </p:nvPr>
        </p:nvSpPr>
        <p:spPr>
          <a:xfrm>
            <a:off x="3388531"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2" name="Picture placeholder 8" descr="Placeholder area to insert an image">
            <a:extLst>
              <a:ext uri="{FF2B5EF4-FFF2-40B4-BE49-F238E27FC236}">
                <a16:creationId xmlns:a16="http://schemas.microsoft.com/office/drawing/2014/main" id="{ABEA7517-3848-4C12-B300-CF89D4040C8C}"/>
              </a:ext>
            </a:extLst>
          </p:cNvPr>
          <p:cNvSpPr>
            <a:spLocks noGrp="1"/>
          </p:cNvSpPr>
          <p:nvPr>
            <p:ph type="pic" sz="quarter" idx="23" hasCustomPrompt="1"/>
          </p:nvPr>
        </p:nvSpPr>
        <p:spPr bwMode="gray">
          <a:xfrm>
            <a:off x="5233693" y="4867011"/>
            <a:ext cx="1708200"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3" name="Body copy for picture 8">
            <a:extLst>
              <a:ext uri="{FF2B5EF4-FFF2-40B4-BE49-F238E27FC236}">
                <a16:creationId xmlns:a16="http://schemas.microsoft.com/office/drawing/2014/main" id="{35257B9B-F03F-4527-9D50-00CB46077482}"/>
              </a:ext>
            </a:extLst>
          </p:cNvPr>
          <p:cNvSpPr>
            <a:spLocks noGrp="1"/>
          </p:cNvSpPr>
          <p:nvPr>
            <p:ph type="body" sz="quarter" idx="34" hasCustomPrompt="1"/>
          </p:nvPr>
        </p:nvSpPr>
        <p:spPr>
          <a:xfrm>
            <a:off x="5244354" y="5871224"/>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3" name="Picture placeholder 9" descr="Placeholder area to insert an image">
            <a:extLst>
              <a:ext uri="{FF2B5EF4-FFF2-40B4-BE49-F238E27FC236}">
                <a16:creationId xmlns:a16="http://schemas.microsoft.com/office/drawing/2014/main" id="{8886F7DD-658F-4B80-8C61-89823DB1DFF6}"/>
              </a:ext>
            </a:extLst>
          </p:cNvPr>
          <p:cNvSpPr>
            <a:spLocks noGrp="1"/>
          </p:cNvSpPr>
          <p:nvPr>
            <p:ph type="pic" sz="quarter" idx="24" hasCustomPrompt="1"/>
          </p:nvPr>
        </p:nvSpPr>
        <p:spPr bwMode="gray">
          <a:xfrm>
            <a:off x="7100329" y="4867012"/>
            <a:ext cx="1723525" cy="933978"/>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Insert an image</a:t>
            </a:r>
          </a:p>
          <a:p>
            <a:endParaRPr lang="en-US"/>
          </a:p>
        </p:txBody>
      </p:sp>
      <p:sp>
        <p:nvSpPr>
          <p:cNvPr id="34" name="Body copy for picture 9">
            <a:extLst>
              <a:ext uri="{FF2B5EF4-FFF2-40B4-BE49-F238E27FC236}">
                <a16:creationId xmlns:a16="http://schemas.microsoft.com/office/drawing/2014/main" id="{8E68F473-5D04-4442-9861-B43B051C8A29}"/>
              </a:ext>
            </a:extLst>
          </p:cNvPr>
          <p:cNvSpPr>
            <a:spLocks noGrp="1"/>
          </p:cNvSpPr>
          <p:nvPr>
            <p:ph type="body" sz="quarter" idx="35" hasCustomPrompt="1"/>
          </p:nvPr>
        </p:nvSpPr>
        <p:spPr>
          <a:xfrm>
            <a:off x="7109197" y="5871226"/>
            <a:ext cx="1705789" cy="424958"/>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5" name="Subtitle for large picture 10">
            <a:extLst>
              <a:ext uri="{FF2B5EF4-FFF2-40B4-BE49-F238E27FC236}">
                <a16:creationId xmlns:a16="http://schemas.microsoft.com/office/drawing/2014/main" id="{CE0348EA-D7AA-491C-BD93-9CDB558CFC7D}"/>
              </a:ext>
            </a:extLst>
          </p:cNvPr>
          <p:cNvSpPr>
            <a:spLocks noGrp="1"/>
          </p:cNvSpPr>
          <p:nvPr>
            <p:ph type="body" sz="quarter" idx="26" hasCustomPrompt="1"/>
          </p:nvPr>
        </p:nvSpPr>
        <p:spPr>
          <a:xfrm>
            <a:off x="8965642" y="1485901"/>
            <a:ext cx="2654858" cy="401444"/>
          </a:xfrm>
          <a:prstGeom prst="rect">
            <a:avLst/>
          </a:prstGeom>
        </p:spPr>
        <p:txBody>
          <a:bodyPr lIns="0" tIns="0" rIns="0" bIns="0"/>
          <a:lstStyle>
            <a:lvl1pPr marL="0">
              <a:lnSpc>
                <a:spcPct val="120000"/>
              </a:lnSpc>
              <a:spcBef>
                <a:spcPts val="0"/>
              </a:spcBef>
              <a:spcAft>
                <a:spcPts val="667"/>
              </a:spcAft>
              <a:defRPr sz="1167">
                <a:solidFill>
                  <a:srgbClr val="1B1B1B"/>
                </a:solidFill>
                <a:latin typeface="+mj-lt"/>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for large picture 10"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2018772"/>
            <a:ext cx="2639533" cy="4267728"/>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36" name="Title">
            <a:extLst>
              <a:ext uri="{FF2B5EF4-FFF2-40B4-BE49-F238E27FC236}">
                <a16:creationId xmlns:a16="http://schemas.microsoft.com/office/drawing/2014/main" id="{1B784662-6B57-4B13-BB78-C435CB02854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7" name="Subtitle">
            <a:extLst>
              <a:ext uri="{FF2B5EF4-FFF2-40B4-BE49-F238E27FC236}">
                <a16:creationId xmlns:a16="http://schemas.microsoft.com/office/drawing/2014/main" id="{C0185ACC-76CB-410C-BC39-779FD511F00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35" name="Footer note">
            <a:extLst>
              <a:ext uri="{FF2B5EF4-FFF2-40B4-BE49-F238E27FC236}">
                <a16:creationId xmlns:a16="http://schemas.microsoft.com/office/drawing/2014/main" id="{7597E95D-F339-4E0A-B53E-96C329762ABA}"/>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40" name="Slide number">
            <a:extLst>
              <a:ext uri="{FF2B5EF4-FFF2-40B4-BE49-F238E27FC236}">
                <a16:creationId xmlns:a16="http://schemas.microsoft.com/office/drawing/2014/main" id="{405F4D1B-279D-4D01-BAB5-6ABFC519DDED}"/>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292652105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ocument content slide with 8 images and subtext on white background">
    <p:spTree>
      <p:nvGrpSpPr>
        <p:cNvPr id="1" name=""/>
        <p:cNvGrpSpPr/>
        <p:nvPr/>
      </p:nvGrpSpPr>
      <p:grpSpPr>
        <a:xfrm>
          <a:off x="0" y="0"/>
          <a:ext cx="0" cy="0"/>
          <a:chOff x="0" y="0"/>
          <a:chExt cx="0" cy="0"/>
        </a:xfrm>
      </p:grpSpPr>
      <p:sp>
        <p:nvSpPr>
          <p:cNvPr id="12" name="Picture placeholder 1" descr="Placeholder area to insert an image">
            <a:extLst>
              <a:ext uri="{FF2B5EF4-FFF2-40B4-BE49-F238E27FC236}">
                <a16:creationId xmlns:a16="http://schemas.microsoft.com/office/drawing/2014/main" id="{6CAABD57-D660-4C79-AA38-FC5543142A97}"/>
              </a:ext>
            </a:extLst>
          </p:cNvPr>
          <p:cNvSpPr>
            <a:spLocks noGrp="1"/>
          </p:cNvSpPr>
          <p:nvPr>
            <p:ph type="pic" sz="quarter" idx="19" hasCustomPrompt="1"/>
          </p:nvPr>
        </p:nvSpPr>
        <p:spPr bwMode="gray">
          <a:xfrm>
            <a:off x="583090"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0" name="Body copy for picture 1">
            <a:extLst>
              <a:ext uri="{FF2B5EF4-FFF2-40B4-BE49-F238E27FC236}">
                <a16:creationId xmlns:a16="http://schemas.microsoft.com/office/drawing/2014/main" id="{D5C06C19-8A7D-414B-8BB3-B0EA362D10BE}"/>
              </a:ext>
            </a:extLst>
          </p:cNvPr>
          <p:cNvSpPr>
            <a:spLocks noGrp="1"/>
          </p:cNvSpPr>
          <p:nvPr>
            <p:ph type="body" sz="quarter" idx="10" hasCustomPrompt="1"/>
          </p:nvPr>
        </p:nvSpPr>
        <p:spPr>
          <a:xfrm>
            <a:off x="563880"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Picture placeholder 2" descr="Placeholder area to insert an image">
            <a:extLst>
              <a:ext uri="{FF2B5EF4-FFF2-40B4-BE49-F238E27FC236}">
                <a16:creationId xmlns:a16="http://schemas.microsoft.com/office/drawing/2014/main" id="{8E719461-6EE1-4266-AF0D-BE3EA6380BFE}"/>
              </a:ext>
            </a:extLst>
          </p:cNvPr>
          <p:cNvSpPr>
            <a:spLocks noGrp="1"/>
          </p:cNvSpPr>
          <p:nvPr>
            <p:ph type="pic" sz="quarter" idx="13" hasCustomPrompt="1"/>
          </p:nvPr>
        </p:nvSpPr>
        <p:spPr bwMode="gray">
          <a:xfrm>
            <a:off x="3372116" y="1524001"/>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1" name="Body copy for picture 2">
            <a:extLst>
              <a:ext uri="{FF2B5EF4-FFF2-40B4-BE49-F238E27FC236}">
                <a16:creationId xmlns:a16="http://schemas.microsoft.com/office/drawing/2014/main" id="{82DE1822-70A7-49A5-9214-66EE12554DDA}"/>
              </a:ext>
            </a:extLst>
          </p:cNvPr>
          <p:cNvSpPr>
            <a:spLocks noGrp="1"/>
          </p:cNvSpPr>
          <p:nvPr>
            <p:ph type="body" sz="quarter" idx="11" hasCustomPrompt="1"/>
          </p:nvPr>
        </p:nvSpPr>
        <p:spPr>
          <a:xfrm>
            <a:off x="3365736"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5" name="Picture placeholder 3" descr="Placeholder area to insert an image">
            <a:extLst>
              <a:ext uri="{FF2B5EF4-FFF2-40B4-BE49-F238E27FC236}">
                <a16:creationId xmlns:a16="http://schemas.microsoft.com/office/drawing/2014/main" id="{1BF09362-0A74-4A49-A57C-169B9DA43F9C}"/>
              </a:ext>
            </a:extLst>
          </p:cNvPr>
          <p:cNvSpPr>
            <a:spLocks noGrp="1"/>
          </p:cNvSpPr>
          <p:nvPr>
            <p:ph type="pic" sz="quarter" idx="15" hasCustomPrompt="1"/>
          </p:nvPr>
        </p:nvSpPr>
        <p:spPr bwMode="gray">
          <a:xfrm>
            <a:off x="6180351" y="1524001"/>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2" name="Body copy for picture 3">
            <a:extLst>
              <a:ext uri="{FF2B5EF4-FFF2-40B4-BE49-F238E27FC236}">
                <a16:creationId xmlns:a16="http://schemas.microsoft.com/office/drawing/2014/main" id="{41AC372D-E905-4AD2-85AD-64D34E4C963C}"/>
              </a:ext>
            </a:extLst>
          </p:cNvPr>
          <p:cNvSpPr>
            <a:spLocks noGrp="1"/>
          </p:cNvSpPr>
          <p:nvPr>
            <p:ph type="body" sz="quarter" idx="12" hasCustomPrompt="1"/>
          </p:nvPr>
        </p:nvSpPr>
        <p:spPr>
          <a:xfrm>
            <a:off x="6167592"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7" name="Picture placeholder 4" descr="Placeholder area to insert an image">
            <a:extLst>
              <a:ext uri="{FF2B5EF4-FFF2-40B4-BE49-F238E27FC236}">
                <a16:creationId xmlns:a16="http://schemas.microsoft.com/office/drawing/2014/main" id="{873F80E7-64FA-4DE6-B673-55EE02B8C6D4}"/>
              </a:ext>
            </a:extLst>
          </p:cNvPr>
          <p:cNvSpPr>
            <a:spLocks noGrp="1"/>
          </p:cNvSpPr>
          <p:nvPr>
            <p:ph type="pic" sz="quarter" idx="17" hasCustomPrompt="1"/>
          </p:nvPr>
        </p:nvSpPr>
        <p:spPr bwMode="gray">
          <a:xfrm>
            <a:off x="8988588" y="1524001"/>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3" name="Body copy for picture 4">
            <a:extLst>
              <a:ext uri="{FF2B5EF4-FFF2-40B4-BE49-F238E27FC236}">
                <a16:creationId xmlns:a16="http://schemas.microsoft.com/office/drawing/2014/main" id="{005205C7-A900-4D24-B314-37044AC4EBAB}"/>
              </a:ext>
            </a:extLst>
          </p:cNvPr>
          <p:cNvSpPr>
            <a:spLocks noGrp="1"/>
          </p:cNvSpPr>
          <p:nvPr>
            <p:ph type="body" sz="quarter" idx="21" hasCustomPrompt="1"/>
          </p:nvPr>
        </p:nvSpPr>
        <p:spPr>
          <a:xfrm>
            <a:off x="8974667" y="302321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9" name="Picture placeholder 5" descr="Placeholder area to insert an image">
            <a:extLst>
              <a:ext uri="{FF2B5EF4-FFF2-40B4-BE49-F238E27FC236}">
                <a16:creationId xmlns:a16="http://schemas.microsoft.com/office/drawing/2014/main" id="{0B79AC03-4830-4DE7-919D-992A70C9608C}"/>
              </a:ext>
            </a:extLst>
          </p:cNvPr>
          <p:cNvSpPr>
            <a:spLocks noGrp="1"/>
          </p:cNvSpPr>
          <p:nvPr>
            <p:ph type="pic" sz="quarter" idx="20" hasCustomPrompt="1"/>
          </p:nvPr>
        </p:nvSpPr>
        <p:spPr bwMode="gray">
          <a:xfrm>
            <a:off x="583090"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4" name="Body copy for picture 5">
            <a:extLst>
              <a:ext uri="{FF2B5EF4-FFF2-40B4-BE49-F238E27FC236}">
                <a16:creationId xmlns:a16="http://schemas.microsoft.com/office/drawing/2014/main" id="{447B01CB-5B1D-43B3-A428-F0E25446F476}"/>
              </a:ext>
            </a:extLst>
          </p:cNvPr>
          <p:cNvSpPr>
            <a:spLocks noGrp="1"/>
          </p:cNvSpPr>
          <p:nvPr>
            <p:ph type="body" sz="quarter" idx="22" hasCustomPrompt="1"/>
          </p:nvPr>
        </p:nvSpPr>
        <p:spPr>
          <a:xfrm>
            <a:off x="562476"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6" descr="Placeholder area to insert an image">
            <a:extLst>
              <a:ext uri="{FF2B5EF4-FFF2-40B4-BE49-F238E27FC236}">
                <a16:creationId xmlns:a16="http://schemas.microsoft.com/office/drawing/2014/main" id="{A38DE751-2848-4514-8027-C15C0714C46E}"/>
              </a:ext>
            </a:extLst>
          </p:cNvPr>
          <p:cNvSpPr>
            <a:spLocks noGrp="1"/>
          </p:cNvSpPr>
          <p:nvPr>
            <p:ph type="pic" sz="quarter" idx="14" hasCustomPrompt="1"/>
          </p:nvPr>
        </p:nvSpPr>
        <p:spPr bwMode="gray">
          <a:xfrm>
            <a:off x="3372116" y="3905250"/>
            <a:ext cx="2639535"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5" name="Body copy for picture 6">
            <a:extLst>
              <a:ext uri="{FF2B5EF4-FFF2-40B4-BE49-F238E27FC236}">
                <a16:creationId xmlns:a16="http://schemas.microsoft.com/office/drawing/2014/main" id="{ABC3E4A0-700C-487B-BFD0-321116EFE226}"/>
              </a:ext>
            </a:extLst>
          </p:cNvPr>
          <p:cNvSpPr>
            <a:spLocks noGrp="1"/>
          </p:cNvSpPr>
          <p:nvPr>
            <p:ph type="body" sz="quarter" idx="23" hasCustomPrompt="1"/>
          </p:nvPr>
        </p:nvSpPr>
        <p:spPr>
          <a:xfrm>
            <a:off x="3364332"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6" name="Picture placeholder 7" descr="Placeholder area to insert an image">
            <a:extLst>
              <a:ext uri="{FF2B5EF4-FFF2-40B4-BE49-F238E27FC236}">
                <a16:creationId xmlns:a16="http://schemas.microsoft.com/office/drawing/2014/main" id="{E67D1742-8C50-490E-8F13-2F525208B387}"/>
              </a:ext>
            </a:extLst>
          </p:cNvPr>
          <p:cNvSpPr>
            <a:spLocks noGrp="1"/>
          </p:cNvSpPr>
          <p:nvPr>
            <p:ph type="pic" sz="quarter" idx="16" hasCustomPrompt="1"/>
          </p:nvPr>
        </p:nvSpPr>
        <p:spPr bwMode="gray">
          <a:xfrm>
            <a:off x="6180351" y="3905250"/>
            <a:ext cx="2654859"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6" name="Body copy for picture 7">
            <a:extLst>
              <a:ext uri="{FF2B5EF4-FFF2-40B4-BE49-F238E27FC236}">
                <a16:creationId xmlns:a16="http://schemas.microsoft.com/office/drawing/2014/main" id="{495AEC39-3DC0-4A38-8766-4537E7E4294F}"/>
              </a:ext>
            </a:extLst>
          </p:cNvPr>
          <p:cNvSpPr>
            <a:spLocks noGrp="1"/>
          </p:cNvSpPr>
          <p:nvPr>
            <p:ph type="body" sz="quarter" idx="24" hasCustomPrompt="1"/>
          </p:nvPr>
        </p:nvSpPr>
        <p:spPr>
          <a:xfrm>
            <a:off x="6166188"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8" name="Picture placeholder 8" descr="Placeholder area to insert an image">
            <a:extLst>
              <a:ext uri="{FF2B5EF4-FFF2-40B4-BE49-F238E27FC236}">
                <a16:creationId xmlns:a16="http://schemas.microsoft.com/office/drawing/2014/main" id="{E26879BB-9317-4DAC-9B6A-57EA457831A9}"/>
              </a:ext>
            </a:extLst>
          </p:cNvPr>
          <p:cNvSpPr>
            <a:spLocks noGrp="1"/>
          </p:cNvSpPr>
          <p:nvPr>
            <p:ph type="pic" sz="quarter" idx="18" hasCustomPrompt="1"/>
          </p:nvPr>
        </p:nvSpPr>
        <p:spPr bwMode="gray">
          <a:xfrm>
            <a:off x="8988588" y="3905250"/>
            <a:ext cx="2639533" cy="1428750"/>
          </a:xfrm>
          <a:prstGeom prst="rect">
            <a:avLst/>
          </a:prstGeom>
          <a:noFill/>
        </p:spPr>
        <p:txBody>
          <a:bodyPr lIns="0" tIns="1371600" rIns="0" anchor="b" anchorCtr="0">
            <a:noAutofit/>
          </a:bodyPr>
          <a:lstStyle>
            <a:lvl1pPr marL="0" indent="0" algn="ctr">
              <a:lnSpc>
                <a:spcPct val="120000"/>
              </a:lnSpc>
              <a:spcBef>
                <a:spcPts val="0"/>
              </a:spcBef>
              <a:spcAft>
                <a:spcPts val="667"/>
              </a:spcAft>
              <a:buNone/>
              <a:defRPr sz="1167" b="0">
                <a:solidFill>
                  <a:srgbClr val="1B1B1B"/>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27" name="Body copy for picture 8">
            <a:extLst>
              <a:ext uri="{FF2B5EF4-FFF2-40B4-BE49-F238E27FC236}">
                <a16:creationId xmlns:a16="http://schemas.microsoft.com/office/drawing/2014/main" id="{AD9A09F5-A787-48C9-8EDA-B6219AA1684E}"/>
              </a:ext>
            </a:extLst>
          </p:cNvPr>
          <p:cNvSpPr>
            <a:spLocks noGrp="1"/>
          </p:cNvSpPr>
          <p:nvPr>
            <p:ph type="body" sz="quarter" idx="25" hasCustomPrompt="1"/>
          </p:nvPr>
        </p:nvSpPr>
        <p:spPr>
          <a:xfrm>
            <a:off x="8973263" y="5404469"/>
            <a:ext cx="2654858" cy="405782"/>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9" name="Title">
            <a:extLst>
              <a:ext uri="{FF2B5EF4-FFF2-40B4-BE49-F238E27FC236}">
                <a16:creationId xmlns:a16="http://schemas.microsoft.com/office/drawing/2014/main" id="{7CB92789-76A3-4BD3-B11D-7488B7518633}"/>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30" name="Subtitle">
            <a:extLst>
              <a:ext uri="{FF2B5EF4-FFF2-40B4-BE49-F238E27FC236}">
                <a16:creationId xmlns:a16="http://schemas.microsoft.com/office/drawing/2014/main" id="{AF6F2C99-A080-4AAB-B42E-36EA6D544730}"/>
              </a:ext>
            </a:extLst>
          </p:cNvPr>
          <p:cNvSpPr>
            <a:spLocks noGrp="1"/>
          </p:cNvSpPr>
          <p:nvPr>
            <p:ph type="body" sz="quarter" idx="26"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28" name="Footer note">
            <a:extLst>
              <a:ext uri="{FF2B5EF4-FFF2-40B4-BE49-F238E27FC236}">
                <a16:creationId xmlns:a16="http://schemas.microsoft.com/office/drawing/2014/main" id="{323762DB-FC6B-4A20-A9DE-703C56F31AEF}"/>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33" name="Slide number">
            <a:extLst>
              <a:ext uri="{FF2B5EF4-FFF2-40B4-BE49-F238E27FC236}">
                <a16:creationId xmlns:a16="http://schemas.microsoft.com/office/drawing/2014/main" id="{6B4AF5A2-1D21-449F-B259-C11F0AC477E3}"/>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409432065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ocument content slide with subtitle and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mn-lt"/>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51726922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ocument blank slide with white background">
    <p:spTree>
      <p:nvGrpSpPr>
        <p:cNvPr id="1" name=""/>
        <p:cNvGrpSpPr/>
        <p:nvPr/>
      </p:nvGrpSpPr>
      <p:grpSpPr>
        <a:xfrm>
          <a:off x="0" y="0"/>
          <a:ext cx="0" cy="0"/>
          <a:chOff x="0" y="0"/>
          <a:chExt cx="0" cy="0"/>
        </a:xfrm>
      </p:grpSpPr>
      <p:sp>
        <p:nvSpPr>
          <p:cNvPr id="4" name="Footer note">
            <a:extLst>
              <a:ext uri="{FF2B5EF4-FFF2-40B4-BE49-F238E27FC236}">
                <a16:creationId xmlns:a16="http://schemas.microsoft.com/office/drawing/2014/main" id="{6309739E-918A-44DB-BE10-EE23598332B7}"/>
              </a:ext>
              <a:ext uri="{C183D7F6-B498-43B3-948B-1728B52AA6E4}">
                <adec:decorative xmlns:adec="http://schemas.microsoft.com/office/drawing/2017/decorative" val="1"/>
              </a:ext>
            </a:extLst>
          </p:cNvPr>
          <p:cNvSpPr>
            <a:spLocks noGrp="1"/>
          </p:cNvSpPr>
          <p:nvPr>
            <p:ph type="ftr" sz="quarter" idx="3"/>
          </p:nvPr>
        </p:nvSpPr>
        <p:spPr>
          <a:xfrm>
            <a:off x="856730"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
        <p:nvSpPr>
          <p:cNvPr id="5" name="Slide number">
            <a:extLst>
              <a:ext uri="{FF2B5EF4-FFF2-40B4-BE49-F238E27FC236}">
                <a16:creationId xmlns:a16="http://schemas.microsoft.com/office/drawing/2014/main" id="{1409F942-907B-421D-B8CB-386F627048CF}"/>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5" defTabSz="761970"/>
            <a:fld id="{81D60167-4931-47E6-BA6A-407CBD079E47}" type="slidenum">
              <a:rPr lang="en-US" smtClean="0"/>
              <a:pPr marL="21165" defTabSz="761970"/>
              <a:t>‹#›</a:t>
            </a:fld>
            <a:endParaRPr lang="en-US"/>
          </a:p>
        </p:txBody>
      </p:sp>
    </p:spTree>
    <p:extLst>
      <p:ext uri="{BB962C8B-B14F-4D97-AF65-F5344CB8AC3E}">
        <p14:creationId xmlns:p14="http://schemas.microsoft.com/office/powerpoint/2010/main" val="311943384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ocument blank slide with capitalized &quot;CONFIDENTIAL&quot; written in the center on white background">
    <p:spTree>
      <p:nvGrpSpPr>
        <p:cNvPr id="1" name=""/>
        <p:cNvGrpSpPr/>
        <p:nvPr/>
      </p:nvGrpSpPr>
      <p:grpSpPr>
        <a:xfrm>
          <a:off x="0" y="0"/>
          <a:ext cx="0" cy="0"/>
          <a:chOff x="0" y="0"/>
          <a:chExt cx="0" cy="0"/>
        </a:xfrm>
      </p:grpSpPr>
      <p:sp>
        <p:nvSpPr>
          <p:cNvPr id="2" name="Confidential">
            <a:extLst>
              <a:ext uri="{FF2B5EF4-FFF2-40B4-BE49-F238E27FC236}">
                <a16:creationId xmlns:a16="http://schemas.microsoft.com/office/drawing/2014/main" id="{90ADD747-EF60-4FF2-9E98-7121C57FF004}"/>
              </a:ext>
            </a:extLst>
          </p:cNvPr>
          <p:cNvSpPr txBox="1"/>
          <p:nvPr userDrawn="1"/>
        </p:nvSpPr>
        <p:spPr>
          <a:xfrm>
            <a:off x="4393514" y="3134080"/>
            <a:ext cx="3404971" cy="589841"/>
          </a:xfrm>
          <a:prstGeom prst="rect">
            <a:avLst/>
          </a:prstGeom>
          <a:noFill/>
        </p:spPr>
        <p:txBody>
          <a:bodyPr wrap="none" lIns="0" tIns="0" rIns="0" bIns="0" rtlCol="0" anchor="ctr">
            <a:spAutoFit/>
          </a:bodyPr>
          <a:lstStyle/>
          <a:p>
            <a:pPr algn="ctr"/>
            <a:r>
              <a:rPr lang="en-US" sz="3833">
                <a:solidFill>
                  <a:srgbClr val="1B1B1B"/>
                </a:solidFill>
                <a:latin typeface="+mj-lt"/>
              </a:rPr>
              <a:t>CONFIDENTIAL</a:t>
            </a:r>
          </a:p>
        </p:txBody>
      </p:sp>
    </p:spTree>
    <p:extLst>
      <p:ext uri="{BB962C8B-B14F-4D97-AF65-F5344CB8AC3E}">
        <p14:creationId xmlns:p14="http://schemas.microsoft.com/office/powerpoint/2010/main" val="286482423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12192000" cy="6858000"/>
          </a:xfrm>
          <a:prstGeom prst="rect">
            <a:avLst/>
          </a:prstGeom>
        </p:spPr>
      </p:pic>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5089261" y="3021216"/>
            <a:ext cx="1980000" cy="884034"/>
          </a:xfrm>
          <a:prstGeom prst="rect">
            <a:avLst/>
          </a:prstGeom>
        </p:spPr>
      </p:pic>
    </p:spTree>
    <p:extLst>
      <p:ext uri="{BB962C8B-B14F-4D97-AF65-F5344CB8AC3E}">
        <p14:creationId xmlns:p14="http://schemas.microsoft.com/office/powerpoint/2010/main" val="47449973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12192000" cy="6858000"/>
          </a:xfrm>
          <a:prstGeom prst="rect">
            <a:avLst/>
          </a:prstGeom>
        </p:spPr>
      </p:pic>
      <p:pic>
        <p:nvPicPr>
          <p:cNvPr id="2" name="Picture 1">
            <a:extLst>
              <a:ext uri="{FF2B5EF4-FFF2-40B4-BE49-F238E27FC236}">
                <a16:creationId xmlns:a16="http://schemas.microsoft.com/office/drawing/2014/main" id="{8EC4D72F-A5FE-4E5D-9A40-91D7A539AA6F}"/>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rcRect/>
          <a:stretch/>
        </p:blipFill>
        <p:spPr>
          <a:xfrm>
            <a:off x="5106000" y="5310531"/>
            <a:ext cx="1980000" cy="884034"/>
          </a:xfrm>
          <a:prstGeom prst="rect">
            <a:avLst/>
          </a:prstGeom>
        </p:spPr>
      </p:pic>
      <p:sp>
        <p:nvSpPr>
          <p:cNvPr id="3" name="TextBox 2">
            <a:extLst>
              <a:ext uri="{FF2B5EF4-FFF2-40B4-BE49-F238E27FC236}">
                <a16:creationId xmlns:a16="http://schemas.microsoft.com/office/drawing/2014/main" id="{4D45D226-F38E-4BC6-ADF5-F6FB0E20399D}"/>
              </a:ext>
            </a:extLst>
          </p:cNvPr>
          <p:cNvSpPr txBox="1"/>
          <p:nvPr userDrawn="1"/>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203145880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2952750"/>
            <a:ext cx="2356910" cy="952500"/>
          </a:xfrm>
          <a:prstGeom prst="rect">
            <a:avLst/>
          </a:prstGeom>
        </p:spPr>
      </p:pic>
    </p:spTree>
    <p:extLst>
      <p:ext uri="{BB962C8B-B14F-4D97-AF65-F5344CB8AC3E}">
        <p14:creationId xmlns:p14="http://schemas.microsoft.com/office/powerpoint/2010/main" val="406065406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Document section slide with large white copy and secundary title on blue background">
    <p:spTree>
      <p:nvGrpSpPr>
        <p:cNvPr id="1" name=""/>
        <p:cNvGrpSpPr/>
        <p:nvPr/>
      </p:nvGrpSpPr>
      <p:grpSpPr>
        <a:xfrm>
          <a:off x="0" y="0"/>
          <a:ext cx="0" cy="0"/>
          <a:chOff x="0" y="0"/>
          <a:chExt cx="0" cy="0"/>
        </a:xfrm>
      </p:grpSpPr>
      <p:pic>
        <p:nvPicPr>
          <p:cNvPr id="3" name="Picture 2" descr="A picture containing connector&#10;&#10;Description automatically generated">
            <a:extLst>
              <a:ext uri="{FF2B5EF4-FFF2-40B4-BE49-F238E27FC236}">
                <a16:creationId xmlns:a16="http://schemas.microsoft.com/office/drawing/2014/main" id="{DDC5EDE1-F106-4BF4-BA60-8E1E25AC8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8433" y="0"/>
            <a:ext cx="12230433" cy="6858000"/>
          </a:xfrm>
          <a:prstGeom prst="rect">
            <a:avLst/>
          </a:prstGeom>
        </p:spPr>
      </p:pic>
      <p:pic>
        <p:nvPicPr>
          <p:cNvPr id="40" name="Picture 39" descr="Logo&#10;&#10;Description automatically generated">
            <a:extLst>
              <a:ext uri="{FF2B5EF4-FFF2-40B4-BE49-F238E27FC236}">
                <a16:creationId xmlns:a16="http://schemas.microsoft.com/office/drawing/2014/main" id="{F086CC2F-C0F4-47B2-BE97-CBDFA4ADB525}"/>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4917545" y="5248776"/>
            <a:ext cx="2356910" cy="952500"/>
          </a:xfrm>
          <a:prstGeom prst="rect">
            <a:avLst/>
          </a:prstGeom>
        </p:spPr>
      </p:pic>
      <p:sp>
        <p:nvSpPr>
          <p:cNvPr id="2" name="TextBox 1">
            <a:extLst>
              <a:ext uri="{FF2B5EF4-FFF2-40B4-BE49-F238E27FC236}">
                <a16:creationId xmlns:a16="http://schemas.microsoft.com/office/drawing/2014/main" id="{10F50797-F769-49DB-8BC3-B9C84A8EB5DD}"/>
              </a:ext>
            </a:extLst>
          </p:cNvPr>
          <p:cNvSpPr txBox="1"/>
          <p:nvPr userDrawn="1"/>
        </p:nvSpPr>
        <p:spPr>
          <a:xfrm>
            <a:off x="5439795" y="3262288"/>
            <a:ext cx="1312411" cy="333489"/>
          </a:xfrm>
          <a:prstGeom prst="rect">
            <a:avLst/>
          </a:prstGeom>
          <a:noFill/>
        </p:spPr>
        <p:txBody>
          <a:bodyPr wrap="none" lIns="0" tIns="0" rIns="0" bIns="0" rtlCol="0">
            <a:spAutoFit/>
          </a:bodyPr>
          <a:lstStyle/>
          <a:p>
            <a:pPr algn="ctr"/>
            <a:r>
              <a:rPr lang="en-US" sz="2167">
                <a:solidFill>
                  <a:schemeClr val="bg1"/>
                </a:solidFill>
                <a:latin typeface="+mj-lt"/>
              </a:rPr>
              <a:t>Thank you</a:t>
            </a:r>
          </a:p>
        </p:txBody>
      </p:sp>
    </p:spTree>
    <p:extLst>
      <p:ext uri="{BB962C8B-B14F-4D97-AF65-F5344CB8AC3E}">
        <p14:creationId xmlns:p14="http://schemas.microsoft.com/office/powerpoint/2010/main" val="3032609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289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sp>
        <p:nvSpPr>
          <p:cNvPr id="4" name="TextBox 3">
            <a:extLst>
              <a:ext uri="{FF2B5EF4-FFF2-40B4-BE49-F238E27FC236}">
                <a16:creationId xmlns:a16="http://schemas.microsoft.com/office/drawing/2014/main" id="{DC318E18-014D-49B1-941C-F95419D47851}"/>
              </a:ext>
            </a:extLst>
          </p:cNvPr>
          <p:cNvSpPr txBox="1"/>
          <p:nvPr userDrawn="1"/>
        </p:nvSpPr>
        <p:spPr>
          <a:xfrm>
            <a:off x="571500" y="3170695"/>
            <a:ext cx="1312411" cy="333489"/>
          </a:xfrm>
          <a:prstGeom prst="rect">
            <a:avLst/>
          </a:prstGeom>
          <a:noFill/>
        </p:spPr>
        <p:txBody>
          <a:bodyPr wrap="none" lIns="0" tIns="0" rIns="0" bIns="0" rtlCol="0">
            <a:spAutoFit/>
          </a:bodyPr>
          <a:lstStyle/>
          <a:p>
            <a:pPr algn="l"/>
            <a:r>
              <a:rPr lang="en-US" sz="2167">
                <a:solidFill>
                  <a:srgbClr val="1B1B1B"/>
                </a:solidFill>
                <a:latin typeface="+mj-lt"/>
              </a:rPr>
              <a:t>Thank you</a:t>
            </a:r>
          </a:p>
        </p:txBody>
      </p:sp>
    </p:spTree>
    <p:extLst>
      <p:ext uri="{BB962C8B-B14F-4D97-AF65-F5344CB8AC3E}">
        <p14:creationId xmlns:p14="http://schemas.microsoft.com/office/powerpoint/2010/main" val="224558507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Document closing slide with Microsoft logo on white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784A0-7C60-4A1B-B9A7-2EF3D755EA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6833" y="5694831"/>
            <a:ext cx="1980000" cy="884034"/>
          </a:xfrm>
          <a:prstGeom prst="rect">
            <a:avLst/>
          </a:prstGeom>
        </p:spPr>
      </p:pic>
    </p:spTree>
    <p:extLst>
      <p:ext uri="{BB962C8B-B14F-4D97-AF65-F5344CB8AC3E}">
        <p14:creationId xmlns:p14="http://schemas.microsoft.com/office/powerpoint/2010/main" val="39998034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cument closing slide with Microsoft logo on white background">
    <p:spTree>
      <p:nvGrpSpPr>
        <p:cNvPr id="1" name=""/>
        <p:cNvGrpSpPr/>
        <p:nvPr/>
      </p:nvGrpSpPr>
      <p:grpSpPr>
        <a:xfrm>
          <a:off x="0" y="0"/>
          <a:ext cx="0" cy="0"/>
          <a:chOff x="0" y="0"/>
          <a:chExt cx="0" cy="0"/>
        </a:xfrm>
      </p:grpSpPr>
      <p:pic>
        <p:nvPicPr>
          <p:cNvPr id="4" name="Microsoft logo">
            <a:extLst>
              <a:ext uri="{FF2B5EF4-FFF2-40B4-BE49-F238E27FC236}">
                <a16:creationId xmlns:a16="http://schemas.microsoft.com/office/drawing/2014/main" id="{8BE09EE6-200B-4A3B-9DB8-20DB53DD072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5"/>
          </a:xfrm>
          <a:prstGeom prst="rect">
            <a:avLst/>
          </a:prstGeom>
        </p:spPr>
      </p:pic>
      <p:sp>
        <p:nvSpPr>
          <p:cNvPr id="2" name="TextBox 1">
            <a:extLst>
              <a:ext uri="{FF2B5EF4-FFF2-40B4-BE49-F238E27FC236}">
                <a16:creationId xmlns:a16="http://schemas.microsoft.com/office/drawing/2014/main" id="{59D67D87-B4F9-460C-B8B2-B63FD01D2569}"/>
              </a:ext>
            </a:extLst>
          </p:cNvPr>
          <p:cNvSpPr txBox="1"/>
          <p:nvPr userDrawn="1"/>
        </p:nvSpPr>
        <p:spPr>
          <a:xfrm>
            <a:off x="571500" y="3170695"/>
            <a:ext cx="1312411" cy="333489"/>
          </a:xfrm>
          <a:prstGeom prst="rect">
            <a:avLst/>
          </a:prstGeom>
          <a:noFill/>
        </p:spPr>
        <p:txBody>
          <a:bodyPr wrap="none" lIns="0" tIns="0" rIns="0" bIns="0" rtlCol="0">
            <a:spAutoFit/>
          </a:bodyPr>
          <a:lstStyle/>
          <a:p>
            <a:pPr algn="l"/>
            <a:r>
              <a:rPr lang="en-US" sz="2167">
                <a:solidFill>
                  <a:srgbClr val="1B1B1B"/>
                </a:solidFill>
                <a:latin typeface="+mj-lt"/>
              </a:rPr>
              <a:t>Thank you</a:t>
            </a:r>
          </a:p>
        </p:txBody>
      </p:sp>
    </p:spTree>
    <p:extLst>
      <p:ext uri="{BB962C8B-B14F-4D97-AF65-F5344CB8AC3E}">
        <p14:creationId xmlns:p14="http://schemas.microsoft.com/office/powerpoint/2010/main" val="62263613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ocument closing slide with Microsoft logo on white background">
    <p:spTree>
      <p:nvGrpSpPr>
        <p:cNvPr id="1" name=""/>
        <p:cNvGrpSpPr/>
        <p:nvPr/>
      </p:nvGrpSpPr>
      <p:grpSpPr>
        <a:xfrm>
          <a:off x="0" y="0"/>
          <a:ext cx="0" cy="0"/>
          <a:chOff x="0" y="0"/>
          <a:chExt cx="0" cy="0"/>
        </a:xfrm>
      </p:grpSpPr>
      <p:pic>
        <p:nvPicPr>
          <p:cNvPr id="4" name="Microsoft logo">
            <a:extLst>
              <a:ext uri="{FF2B5EF4-FFF2-40B4-BE49-F238E27FC236}">
                <a16:creationId xmlns:a16="http://schemas.microsoft.com/office/drawing/2014/main" id="{8BE09EE6-200B-4A3B-9DB8-20DB53DD072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7295" y="5730648"/>
            <a:ext cx="1860000" cy="833665"/>
          </a:xfrm>
          <a:prstGeom prst="rect">
            <a:avLst/>
          </a:prstGeom>
        </p:spPr>
      </p:pic>
    </p:spTree>
    <p:extLst>
      <p:ext uri="{BB962C8B-B14F-4D97-AF65-F5344CB8AC3E}">
        <p14:creationId xmlns:p14="http://schemas.microsoft.com/office/powerpoint/2010/main" val="168034541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4 columns - extreme right column is a full-bleed image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12961"/>
          </a:xfrm>
          <a:prstGeom prst="rect">
            <a:avLst/>
          </a:prstGeom>
        </p:spPr>
        <p:txBody>
          <a:bodyPr vert="horz" wrap="square" lIns="0" tIns="0" rIns="0" bIns="0" rtlCol="0" anchor="t">
            <a:spAutoFit/>
          </a:bodyPr>
          <a:lstStyle>
            <a:lvl1pPr>
              <a:lnSpc>
                <a:spcPct val="100000"/>
              </a:lnSpc>
              <a:spcBef>
                <a:spcPts val="0"/>
              </a:spcBef>
              <a:spcAft>
                <a:spcPts val="667"/>
              </a:spcAft>
              <a:defRPr sz="1667" baseline="0">
                <a:solidFill>
                  <a:schemeClr val="tx1"/>
                </a:solidFill>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00000"/>
              </a:lnSpc>
              <a:spcBef>
                <a:spcPts val="0"/>
              </a:spcBef>
              <a:spcAft>
                <a:spcPts val="667"/>
              </a:spcAft>
              <a:defRPr sz="1667">
                <a:solidFill>
                  <a:schemeClr val="tx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333">
                <a:solidFill>
                  <a:schemeClr val="tx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333">
                <a:solidFill>
                  <a:schemeClr val="tx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333">
                <a:solidFill>
                  <a:schemeClr val="tx1"/>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4" name="Picture placeholder" descr="Placeholder to insert an image">
            <a:extLst>
              <a:ext uri="{FF2B5EF4-FFF2-40B4-BE49-F238E27FC236}">
                <a16:creationId xmlns:a16="http://schemas.microsoft.com/office/drawing/2014/main" id="{0000A5F5-3C03-4CB8-86A4-23AD6C436720}"/>
              </a:ext>
            </a:extLst>
          </p:cNvPr>
          <p:cNvSpPr>
            <a:spLocks noGrp="1"/>
          </p:cNvSpPr>
          <p:nvPr>
            <p:ph type="pic" sz="quarter" idx="15" hasCustomPrompt="1"/>
          </p:nvPr>
        </p:nvSpPr>
        <p:spPr bwMode="gray">
          <a:xfrm>
            <a:off x="8974667" y="0"/>
            <a:ext cx="3217333" cy="6858000"/>
          </a:xfrm>
          <a:prstGeom prst="rect">
            <a:avLst/>
          </a:prstGeom>
          <a:noFill/>
        </p:spPr>
        <p:txBody>
          <a:bodyPr lIns="0" tIns="2011680" rIns="0" anchor="t" anchorCtr="0">
            <a:noAutofit/>
          </a:bodyPr>
          <a:lstStyle>
            <a:lvl1pPr marL="0" indent="0" algn="ctr">
              <a:lnSpc>
                <a:spcPct val="120000"/>
              </a:lnSpc>
              <a:spcBef>
                <a:spcPts val="0"/>
              </a:spcBef>
              <a:spcAft>
                <a:spcPts val="667"/>
              </a:spcAft>
              <a:buNone/>
              <a:defRPr sz="1333" b="0">
                <a:solidFill>
                  <a:schemeClr val="tx1"/>
                </a:solidFill>
                <a:latin typeface="+mj-lt"/>
                <a:cs typeface="Segoe UI" panose="020B0502040204020203" pitchFamily="34" charset="0"/>
              </a:defRPr>
            </a:lvl1pPr>
          </a:lstStyle>
          <a:p>
            <a:r>
              <a:rPr lang="en-US"/>
              <a:t>drag &amp; drop your photo here </a:t>
            </a:r>
            <a:br>
              <a:rPr lang="en-US"/>
            </a:br>
            <a:r>
              <a:rPr lang="en-US"/>
              <a:t>or click the icon to insert</a:t>
            </a:r>
          </a:p>
        </p:txBody>
      </p:sp>
      <p:sp>
        <p:nvSpPr>
          <p:cNvPr id="9" name="Slide number">
            <a:extLst>
              <a:ext uri="{FF2B5EF4-FFF2-40B4-BE49-F238E27FC236}">
                <a16:creationId xmlns:a16="http://schemas.microsoft.com/office/drawing/2014/main" id="{06F4F3F1-2F19-7D42-934A-794077B64115}"/>
              </a:ext>
              <a:ext uri="{C183D7F6-B498-43B3-948B-1728B52AA6E4}">
                <adec:decorative xmlns:adec="http://schemas.microsoft.com/office/drawing/2017/decorative" val="1"/>
              </a:ext>
            </a:extLst>
          </p:cNvPr>
          <p:cNvSpPr>
            <a:spLocks noGrp="1"/>
          </p:cNvSpPr>
          <p:nvPr>
            <p:ph type="sldNum" sz="quarter" idx="4"/>
          </p:nvPr>
        </p:nvSpPr>
        <p:spPr>
          <a:xfrm>
            <a:off x="553861" y="6537960"/>
            <a:ext cx="158750" cy="128240"/>
          </a:xfrm>
          <a:prstGeom prst="rect">
            <a:avLst/>
          </a:prstGeom>
        </p:spPr>
        <p:txBody>
          <a:bodyPr lIns="0" tIns="0" rIns="0" bIns="0" anchor="b" anchorCtr="0"/>
          <a:lstStyle>
            <a:lvl1pPr>
              <a:spcBef>
                <a:spcPts val="0"/>
              </a:spcBef>
              <a:defRPr sz="833" b="0" i="0" spc="0" baseline="0">
                <a:solidFill>
                  <a:schemeClr val="tx1"/>
                </a:solidFill>
                <a:latin typeface="Segoe UI" panose="020B0502040204020203" pitchFamily="34" charset="0"/>
                <a:cs typeface="Segoe UI" panose="020B0502040204020203" pitchFamily="34" charset="0"/>
              </a:defRPr>
            </a:lvl1pPr>
          </a:lstStyle>
          <a:p>
            <a:pPr marL="21165" defTabSz="761970">
              <a:defRPr/>
            </a:pPr>
            <a:fld id="{81D60167-4931-47E6-BA6A-407CBD079E47}" type="slidenum">
              <a:rPr lang="en-US" smtClean="0"/>
              <a:pPr marL="21165" defTabSz="761970">
                <a:defRPr/>
              </a:pPr>
              <a:t>‹#›</a:t>
            </a:fld>
            <a:endParaRPr lang="en-US"/>
          </a:p>
        </p:txBody>
      </p:sp>
      <p:sp>
        <p:nvSpPr>
          <p:cNvPr id="8" name="Footer note">
            <a:extLst>
              <a:ext uri="{FF2B5EF4-FFF2-40B4-BE49-F238E27FC236}">
                <a16:creationId xmlns:a16="http://schemas.microsoft.com/office/drawing/2014/main" id="{F8A82622-1290-7A4F-9EF9-3F0AA846FD3E}"/>
              </a:ext>
              <a:ext uri="{C183D7F6-B498-43B3-948B-1728B52AA6E4}">
                <adec:decorative xmlns:adec="http://schemas.microsoft.com/office/drawing/2017/decorative" val="1"/>
              </a:ext>
            </a:extLst>
          </p:cNvPr>
          <p:cNvSpPr>
            <a:spLocks noGrp="1"/>
          </p:cNvSpPr>
          <p:nvPr>
            <p:ph type="ftr" sz="quarter" idx="3"/>
          </p:nvPr>
        </p:nvSpPr>
        <p:spPr>
          <a:xfrm>
            <a:off x="861463" y="6537960"/>
            <a:ext cx="2707080" cy="128240"/>
          </a:xfrm>
          <a:prstGeom prst="rect">
            <a:avLst/>
          </a:prstGeom>
        </p:spPr>
        <p:txBody>
          <a:bodyPr lIns="0" tIns="0" rIns="0" bIns="0" anchor="b" anchorCtr="0"/>
          <a:lstStyle>
            <a:lvl1pPr>
              <a:spcBef>
                <a:spcPts val="0"/>
              </a:spcBef>
              <a:defRPr sz="833" b="0" i="0" spc="0" baseline="0">
                <a:solidFill>
                  <a:schemeClr val="tx1"/>
                </a:solidFill>
                <a:latin typeface="Segoe UI" panose="020B0502040204020203" pitchFamily="34" charset="0"/>
                <a:cs typeface="Segoe UI" panose="020B0502040204020203" pitchFamily="34" charset="0"/>
              </a:defRPr>
            </a:lvl1pPr>
          </a:lstStyle>
          <a:p>
            <a:pPr marL="10583" defTabSz="761970"/>
            <a:r>
              <a:rPr lang="en-US"/>
              <a:t>Windows execution guidelines / Template / Section name</a:t>
            </a:r>
          </a:p>
        </p:txBody>
      </p:sp>
    </p:spTree>
    <p:extLst>
      <p:ext uri="{BB962C8B-B14F-4D97-AF65-F5344CB8AC3E}">
        <p14:creationId xmlns:p14="http://schemas.microsoft.com/office/powerpoint/2010/main" val="28433553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ocument blank slide with black background">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9128" y="6516660"/>
            <a:ext cx="15875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64" defTabSz="761940"/>
            <a:fld id="{81D60167-4931-47E6-BA6A-407CBD079E47}" type="slidenum">
              <a:rPr lang="en-US" smtClean="0">
                <a:solidFill>
                  <a:srgbClr val="FFFFFF"/>
                </a:solidFill>
              </a:rPr>
              <a:pPr marL="21164" defTabSz="761940"/>
              <a:t>‹#›</a:t>
            </a:fld>
            <a:endParaRPr lang="en-US">
              <a:solidFill>
                <a:srgbClr val="FFFFFF"/>
              </a:solidFill>
            </a:endParaRPr>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730" y="6516660"/>
            <a:ext cx="2707080"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3" defTabSz="761940"/>
            <a:r>
              <a:rPr lang="en-US">
                <a:solidFill>
                  <a:srgbClr val="FFFFFF"/>
                </a:solidFill>
              </a:rPr>
              <a:t>Windows execution guidelines / Template / Section name</a:t>
            </a:r>
          </a:p>
        </p:txBody>
      </p:sp>
    </p:spTree>
    <p:extLst>
      <p:ext uri="{BB962C8B-B14F-4D97-AF65-F5344CB8AC3E}">
        <p14:creationId xmlns:p14="http://schemas.microsoft.com/office/powerpoint/2010/main" val="157671400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8" y="1065828"/>
            <a:ext cx="11020426" cy="307777"/>
          </a:xfrm>
        </p:spPr>
        <p:txBody>
          <a:bodyPr/>
          <a:lstStyle>
            <a:lvl1pPr marL="0" indent="0">
              <a:buNone/>
              <a:defRPr sz="2000">
                <a:gradFill>
                  <a:gsLst>
                    <a:gs pos="0">
                      <a:schemeClr val="accent1"/>
                    </a:gs>
                    <a:gs pos="100000">
                      <a:schemeClr val="accent1"/>
                    </a:gs>
                  </a:gsLst>
                  <a:lin ang="54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649699199"/>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2"/>
            <a:ext cx="5555965" cy="2573509"/>
          </a:xfrm>
        </p:spPr>
        <p:txBody>
          <a:bodyPr wrap="square" lIns="0" tIns="0" rIns="0" bIns="0">
            <a:noAutofit/>
          </a:bodyPr>
          <a:lstStyle>
            <a:lvl1pPr marL="0" marR="0" indent="0" algn="l" defTabSz="914330"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88"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75" indent="0">
              <a:buNone/>
              <a:defRPr/>
            </a:lvl3pPr>
            <a:lvl4pPr marL="672263" indent="0">
              <a:buNone/>
              <a:defRPr/>
            </a:lvl4pPr>
            <a:lvl5pPr marL="896350"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820789663"/>
      </p:ext>
    </p:extLst>
  </p:cSld>
  <p:clrMapOvr>
    <a:masterClrMapping/>
  </p:clrMapOvr>
  <p:transition>
    <p:fade/>
  </p:transition>
  <p:hf sldNum="0" hdr="0" ftr="0" dt="0"/>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Presentation content slide with subtitle and 3 columns - large middle column on light background">
    <p:spTree>
      <p:nvGrpSpPr>
        <p:cNvPr id="1" name=""/>
        <p:cNvGrpSpPr/>
        <p:nvPr/>
      </p:nvGrpSpPr>
      <p:grpSpPr>
        <a:xfrm>
          <a:off x="0" y="0"/>
          <a:ext cx="0" cy="0"/>
          <a:chOff x="0" y="0"/>
          <a:chExt cx="0" cy="0"/>
        </a:xfrm>
      </p:grpSpPr>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545811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3">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3" name="Title">
            <a:extLst>
              <a:ext uri="{FF2B5EF4-FFF2-40B4-BE49-F238E27FC236}">
                <a16:creationId xmlns:a16="http://schemas.microsoft.com/office/drawing/2014/main" id="{7928C53A-212F-4BF2-8E04-7D5F8F8E8CBB}"/>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defRPr>
            </a:lvl1pPr>
          </a:lstStyle>
          <a:p>
            <a:r>
              <a:rPr lang="en-US"/>
              <a:t>Click to edit Master title style</a:t>
            </a:r>
          </a:p>
        </p:txBody>
      </p:sp>
      <p:sp>
        <p:nvSpPr>
          <p:cNvPr id="14" name="Subtitle">
            <a:extLst>
              <a:ext uri="{FF2B5EF4-FFF2-40B4-BE49-F238E27FC236}">
                <a16:creationId xmlns:a16="http://schemas.microsoft.com/office/drawing/2014/main" id="{C267B8FD-FDCC-4094-8702-5495E0AD2BB7}"/>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9" name="Footer note">
            <a:extLst>
              <a:ext uri="{FF2B5EF4-FFF2-40B4-BE49-F238E27FC236}">
                <a16:creationId xmlns:a16="http://schemas.microsoft.com/office/drawing/2014/main" id="{A7F37AE5-EAA5-4488-A31B-115E2206CA97}"/>
              </a:ext>
              <a:ext uri="{C183D7F6-B498-43B3-948B-1728B52AA6E4}">
                <adec:decorative xmlns:adec="http://schemas.microsoft.com/office/drawing/2017/decorative" val="1"/>
              </a:ext>
            </a:extLst>
          </p:cNvPr>
          <p:cNvSpPr>
            <a:spLocks noGrp="1"/>
          </p:cNvSpPr>
          <p:nvPr>
            <p:ph type="ftr" sz="quarter" idx="3"/>
          </p:nvPr>
        </p:nvSpPr>
        <p:spPr>
          <a:xfrm>
            <a:off x="856731" y="6516660"/>
            <a:ext cx="5163864"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40"/>
            <a:r>
              <a:rPr lang="en-US"/>
              <a:t>Windows execution guidelines / Template / Section name</a:t>
            </a:r>
          </a:p>
        </p:txBody>
      </p:sp>
      <p:sp>
        <p:nvSpPr>
          <p:cNvPr id="11" name="Slide number">
            <a:extLst>
              <a:ext uri="{FF2B5EF4-FFF2-40B4-BE49-F238E27FC236}">
                <a16:creationId xmlns:a16="http://schemas.microsoft.com/office/drawing/2014/main" id="{3360E58D-6A66-4FE9-97F6-B09A66A6ECDE}"/>
              </a:ext>
              <a:ext uri="{C183D7F6-B498-43B3-948B-1728B52AA6E4}">
                <adec:decorative xmlns:adec="http://schemas.microsoft.com/office/drawing/2017/decorative" val="1"/>
              </a:ext>
            </a:extLst>
          </p:cNvPr>
          <p:cNvSpPr>
            <a:spLocks noGrp="1"/>
          </p:cNvSpPr>
          <p:nvPr>
            <p:ph type="sldNum" sz="quarter" idx="4"/>
          </p:nvPr>
        </p:nvSpPr>
        <p:spPr>
          <a:xfrm>
            <a:off x="549128" y="6516660"/>
            <a:ext cx="272208" cy="128240"/>
          </a:xfrm>
          <a:prstGeom prst="rect">
            <a:avLst/>
          </a:prstGeom>
        </p:spPr>
        <p:txBody>
          <a:bodyPr lIns="0" tIns="0" rIns="0" bIns="0" anchor="b" anchorCtr="0"/>
          <a:lstStyle>
            <a:lvl1pPr>
              <a:lnSpc>
                <a:spcPct val="100000"/>
              </a:lnSpc>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21164" defTabSz="761940"/>
            <a:fld id="{81D60167-4931-47E6-BA6A-407CBD079E47}" type="slidenum">
              <a:rPr lang="en-US" smtClean="0"/>
              <a:pPr marL="21164" defTabSz="761940"/>
              <a:t>‹#›</a:t>
            </a:fld>
            <a:endParaRPr lang="en-US"/>
          </a:p>
        </p:txBody>
      </p:sp>
    </p:spTree>
    <p:extLst>
      <p:ext uri="{BB962C8B-B14F-4D97-AF65-F5344CB8AC3E}">
        <p14:creationId xmlns:p14="http://schemas.microsoft.com/office/powerpoint/2010/main" val="49308199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680185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ocument section slide with large white copy and secundary title on blue backgroun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9" name="Picture 8" descr="Logo&#10;&#10;Description automatically generated">
            <a:extLst>
              <a:ext uri="{FF2B5EF4-FFF2-40B4-BE49-F238E27FC236}">
                <a16:creationId xmlns:a16="http://schemas.microsoft.com/office/drawing/2014/main" id="{0FCC3F33-DCC0-FB47-AB29-08C0751F2D8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75167" y="279136"/>
            <a:ext cx="1700717" cy="885000"/>
          </a:xfrm>
          <a:prstGeom prst="rect">
            <a:avLst/>
          </a:prstGeom>
        </p:spPr>
      </p:pic>
    </p:spTree>
    <p:extLst>
      <p:ext uri="{BB962C8B-B14F-4D97-AF65-F5344CB8AC3E}">
        <p14:creationId xmlns:p14="http://schemas.microsoft.com/office/powerpoint/2010/main" val="246235195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5D655983-0062-49EF-AC5B-FB75C2C18C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935323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3" name="Picture 2" descr="A person wearing a suit and tie&#10;&#10;Description generated with very high confidence">
            <a:extLst>
              <a:ext uri="{FF2B5EF4-FFF2-40B4-BE49-F238E27FC236}">
                <a16:creationId xmlns:a16="http://schemas.microsoft.com/office/drawing/2014/main" id="{D7C7894B-0FFD-4641-97BE-1876DDD190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990DFA7B-97BC-46B8-B956-1ACFF1DA09E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811656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3934" y="6388103"/>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a:latin typeface="+mj-lt"/>
            </a:endParaRPr>
          </a:p>
        </p:txBody>
      </p:sp>
      <p:sp>
        <p:nvSpPr>
          <p:cNvPr id="11" name="Title Placeholder 1">
            <a:extLst>
              <a:ext uri="{FF2B5EF4-FFF2-40B4-BE49-F238E27FC236}">
                <a16:creationId xmlns:a16="http://schemas.microsoft.com/office/drawing/2014/main" id="{557B5885-91CB-DC44-90D3-ECE8147CC1EC}"/>
              </a:ext>
            </a:extLst>
          </p:cNvPr>
          <p:cNvSpPr>
            <a:spLocks noGrp="1"/>
          </p:cNvSpPr>
          <p:nvPr>
            <p:ph type="title" hasCustomPrompt="1"/>
          </p:nvPr>
        </p:nvSpPr>
        <p:spPr>
          <a:xfrm>
            <a:off x="457999" y="457200"/>
            <a:ext cx="11336039" cy="739343"/>
          </a:xfrm>
          <a:prstGeom prst="rect">
            <a:avLst/>
          </a:prstGeom>
        </p:spPr>
        <p:txBody>
          <a:bodyPr vert="horz" wrap="square" lIns="0" tIns="0" rIns="0" bIns="0" rtlCol="0" anchor="t">
            <a:noAutofit/>
          </a:bodyPr>
          <a:lstStyle>
            <a:lvl1pPr>
              <a:defRPr sz="3627" spc="-98" baseline="0">
                <a:solidFill>
                  <a:srgbClr val="000000"/>
                </a:solidFill>
              </a:defRPr>
            </a:lvl1pPr>
          </a:lstStyle>
          <a:p>
            <a:r>
              <a:rPr lang="en-US"/>
              <a:t>Heading Segoe UI </a:t>
            </a:r>
            <a:r>
              <a:rPr lang="en-US" err="1"/>
              <a:t>Semibold</a:t>
            </a:r>
            <a:r>
              <a:rPr lang="en-US"/>
              <a:t> 37pt</a:t>
            </a:r>
          </a:p>
        </p:txBody>
      </p:sp>
    </p:spTree>
    <p:extLst>
      <p:ext uri="{BB962C8B-B14F-4D97-AF65-F5344CB8AC3E}">
        <p14:creationId xmlns:p14="http://schemas.microsoft.com/office/powerpoint/2010/main" val="393020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08575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Document title slide with blue Windows logo on white background and half-page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7BDDA2-75A8-924D-BB28-4018BF0721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17" r="6837"/>
          <a:stretch/>
        </p:blipFill>
        <p:spPr>
          <a:xfrm>
            <a:off x="0" y="-29740"/>
            <a:ext cx="12192000" cy="6887739"/>
          </a:xfrm>
          <a:prstGeom prst="rect">
            <a:avLst/>
          </a:prstGeom>
        </p:spPr>
      </p:pic>
      <p:sp>
        <p:nvSpPr>
          <p:cNvPr id="5" name="Title">
            <a:extLst>
              <a:ext uri="{FF2B5EF4-FFF2-40B4-BE49-F238E27FC236}">
                <a16:creationId xmlns:a16="http://schemas.microsoft.com/office/drawing/2014/main" id="{5342E14A-2A42-43D8-9170-5AFA3A5CC150}"/>
              </a:ext>
            </a:extLst>
          </p:cNvPr>
          <p:cNvSpPr>
            <a:spLocks noGrp="1"/>
          </p:cNvSpPr>
          <p:nvPr>
            <p:ph type="title" hasCustomPrompt="1"/>
          </p:nvPr>
        </p:nvSpPr>
        <p:spPr>
          <a:xfrm>
            <a:off x="685800" y="2409095"/>
            <a:ext cx="5451739" cy="2889465"/>
          </a:xfrm>
          <a:prstGeom prst="rect">
            <a:avLst/>
          </a:prstGeom>
        </p:spPr>
        <p:txBody>
          <a:bodyPr lIns="0" tIns="0" rIns="0" bIns="0"/>
          <a:lstStyle>
            <a:lvl1pPr>
              <a:lnSpc>
                <a:spcPct val="100000"/>
              </a:lnSpc>
              <a:spcAft>
                <a:spcPts val="667"/>
              </a:spcAft>
              <a:defRPr lang="en-US" sz="2333" kern="1200" spc="0" baseline="0" noProof="0" dirty="0">
                <a:solidFill>
                  <a:srgbClr val="1B1B1B"/>
                </a:solidFill>
                <a:latin typeface="Segoe UI Variable Text Semibold" pitchFamily="2" charset="0"/>
                <a:ea typeface="+mn-ea"/>
                <a:cs typeface="Segoe UI Variable Text Semibold" pitchFamily="2" charset="0"/>
              </a:defRPr>
            </a:lvl1pPr>
          </a:lstStyle>
          <a:p>
            <a:r>
              <a:rPr lang="en-US" noProof="0"/>
              <a:t>Click to edit copy</a:t>
            </a:r>
          </a:p>
        </p:txBody>
      </p:sp>
      <p:sp>
        <p:nvSpPr>
          <p:cNvPr id="4" name="TextBox 3">
            <a:extLst>
              <a:ext uri="{FF2B5EF4-FFF2-40B4-BE49-F238E27FC236}">
                <a16:creationId xmlns:a16="http://schemas.microsoft.com/office/drawing/2014/main" id="{36CDFB03-308B-4101-9BDC-FBDE38742F5B}"/>
              </a:ext>
            </a:extLst>
          </p:cNvPr>
          <p:cNvSpPr txBox="1"/>
          <p:nvPr userDrawn="1"/>
        </p:nvSpPr>
        <p:spPr>
          <a:xfrm>
            <a:off x="619298" y="6483437"/>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72386384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Presentation content slide with subtitle and 3 columns - large middle column on white background">
    <p:bg>
      <p:bgPr>
        <a:gradFill>
          <a:gsLst>
            <a:gs pos="100000">
              <a:srgbClr val="AFD5F3"/>
            </a:gs>
            <a:gs pos="30085">
              <a:srgbClr val="E1E0E5"/>
            </a:gs>
            <a:gs pos="55000">
              <a:srgbClr val="BFCDE5"/>
            </a:gs>
            <a:gs pos="0">
              <a:srgbClr val="EEECEC"/>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9257132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resentation content slide with subtitle and 3 columns - large middle column on white backgroun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905975-9942-463F-8F86-A50DAF20751A}"/>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CC649A5B-E5B9-41A6-901E-EC11552924A1}"/>
                </a:ext>
              </a:extLst>
            </p:cNvPr>
            <p:cNvSpPr/>
            <p:nvPr/>
          </p:nvSpPr>
          <p:spPr bwMode="auto">
            <a:xfrm>
              <a:off x="0" y="0"/>
              <a:ext cx="12192000" cy="6858000"/>
            </a:xfrm>
            <a:prstGeom prst="rect">
              <a:avLst/>
            </a:prstGeom>
            <a:blipFill dpi="0" rotWithShape="1">
              <a:blip r:embed="rId2">
                <a:alphaModFix amt="20000"/>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858B2FDB-8EC1-44F3-8BFA-523FE9448480}"/>
                </a:ext>
              </a:extLst>
            </p:cNvPr>
            <p:cNvSpPr/>
            <p:nvPr/>
          </p:nvSpPr>
          <p:spPr bwMode="auto">
            <a:xfrm>
              <a:off x="0" y="0"/>
              <a:ext cx="12192000" cy="6858000"/>
            </a:xfrm>
            <a:prstGeom prst="rect">
              <a:avLst/>
            </a:prstGeom>
            <a:gradFill>
              <a:gsLst>
                <a:gs pos="25000">
                  <a:schemeClr val="bg1"/>
                </a:gs>
                <a:gs pos="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23289768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Presentation content slide with subtitle and 3 columns - large middle column on white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7856"/>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143022245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Presentation content slide with subtitle and 3 columns - large middle column on white background">
    <p:bg>
      <p:bgPr>
        <a:gradFill>
          <a:gsLst>
            <a:gs pos="30085">
              <a:srgbClr val="BFCDE5">
                <a:alpha val="55000"/>
              </a:srgbClr>
            </a:gs>
            <a:gs pos="100000">
              <a:schemeClr val="accent5"/>
            </a:gs>
            <a:gs pos="69000">
              <a:schemeClr val="accent5">
                <a:lumMod val="60000"/>
                <a:lumOff val="40000"/>
              </a:schemeClr>
            </a:gs>
            <a:gs pos="0">
              <a:srgbClr val="EEECEC"/>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3764BB-908A-4E71-94A3-CC2D433BB832}"/>
              </a:ext>
            </a:extLst>
          </p:cNvPr>
          <p:cNvSpPr/>
          <p:nvPr userDrawn="1"/>
        </p:nvSpPr>
        <p:spPr bwMode="auto">
          <a:xfrm>
            <a:off x="0" y="0"/>
            <a:ext cx="12192000" cy="6858000"/>
          </a:xfrm>
          <a:prstGeom prst="rect">
            <a:avLst/>
          </a:prstGeom>
          <a:blipFill>
            <a:blip r:embed="rId2" cstate="screen">
              <a:alphaModFix amt="16000"/>
              <a:extLst>
                <a:ext uri="{28A0092B-C50C-407E-A947-70E740481C1C}">
                  <a14:useLocalDpi xmlns:a14="http://schemas.microsoft.com/office/drawing/2010/main"/>
                </a:ext>
              </a:extLst>
            </a:blip>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4298950" cy="307777"/>
          </a:xfrm>
          <a:prstGeom prst="rect">
            <a:avLst/>
          </a:prstGeom>
        </p:spPr>
        <p:txBody>
          <a:bodyPr vert="horz" wrap="square" lIns="0" tIns="0" rIns="0" bIns="0" rtlCol="0" anchor="t">
            <a:spAutoFit/>
          </a:bodyPr>
          <a:lstStyle>
            <a:lvl1pPr>
              <a:lnSpc>
                <a:spcPct val="100000"/>
              </a:lnSpc>
              <a:spcBef>
                <a:spcPts val="0"/>
              </a:spcBef>
              <a:spcAft>
                <a:spcPts val="667"/>
              </a:spcAft>
              <a:defRPr sz="20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07118593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1481750" y="778598"/>
            <a:ext cx="9228500" cy="5300802"/>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1481748" y="778598"/>
            <a:ext cx="9228500" cy="5300802"/>
          </a:xfrm>
          <a:prstGeom prst="roundRect">
            <a:avLst>
              <a:gd name="adj" fmla="val 2056"/>
            </a:avLst>
          </a:prstGeom>
          <a:gradFill>
            <a:gsLst>
              <a:gs pos="61000">
                <a:schemeClr val="bg1">
                  <a:alpha val="31000"/>
                </a:schemeClr>
              </a:gs>
              <a:gs pos="0">
                <a:schemeClr val="bg1">
                  <a:alpha val="7000"/>
                </a:schemeClr>
              </a:gs>
            </a:gsLst>
            <a:lin ang="27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1611086" y="906238"/>
            <a:ext cx="8969828" cy="504552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1371601" y="906236"/>
            <a:ext cx="8955314" cy="5045526"/>
          </a:xfrm>
          <a:prstGeom prst="rect">
            <a:avLst/>
          </a:prstGeom>
        </p:spPr>
        <p:txBody>
          <a:bodyPr/>
          <a:lstStyle/>
          <a:p>
            <a:endParaRPr lang="en-US"/>
          </a:p>
        </p:txBody>
      </p:sp>
    </p:spTree>
    <p:extLst>
      <p:ext uri="{BB962C8B-B14F-4D97-AF65-F5344CB8AC3E}">
        <p14:creationId xmlns:p14="http://schemas.microsoft.com/office/powerpoint/2010/main" val="102451651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ocument section slide with large white copy and secundary title on blue backgroun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12192000" cy="6858000"/>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rgbClr val="1B1B1B"/>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rgbClr val="1B1B1B"/>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2" name="Picture 1" descr="Logo&#10;&#10;Description automatically generated">
            <a:extLst>
              <a:ext uri="{FF2B5EF4-FFF2-40B4-BE49-F238E27FC236}">
                <a16:creationId xmlns:a16="http://schemas.microsoft.com/office/drawing/2014/main" id="{EF459803-4773-4D4E-BD8B-6E988C122D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5167" y="279136"/>
            <a:ext cx="2189883" cy="885000"/>
          </a:xfrm>
          <a:prstGeom prst="rect">
            <a:avLst/>
          </a:prstGeom>
        </p:spPr>
      </p:pic>
    </p:spTree>
    <p:extLst>
      <p:ext uri="{BB962C8B-B14F-4D97-AF65-F5344CB8AC3E}">
        <p14:creationId xmlns:p14="http://schemas.microsoft.com/office/powerpoint/2010/main" val="194197582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resentation slide with large gray type on white background">
    <p:spTree>
      <p:nvGrpSpPr>
        <p:cNvPr id="1" name=""/>
        <p:cNvGrpSpPr/>
        <p:nvPr/>
      </p:nvGrpSpPr>
      <p:grpSpPr>
        <a:xfrm>
          <a:off x="0" y="0"/>
          <a:ext cx="0" cy="0"/>
          <a:chOff x="0" y="0"/>
          <a:chExt cx="0" cy="0"/>
        </a:xfrm>
      </p:grpSpPr>
      <p:sp>
        <p:nvSpPr>
          <p:cNvPr id="5" name="Body copy">
            <a:extLst>
              <a:ext uri="{FF2B5EF4-FFF2-40B4-BE49-F238E27FC236}">
                <a16:creationId xmlns:a16="http://schemas.microsoft.com/office/drawing/2014/main" id="{A6D001A0-CC86-4E42-8E07-E1A025DA83E8}"/>
              </a:ext>
              <a:ext uri="{C183D7F6-B498-43B3-948B-1728B52AA6E4}">
                <adec:decorative xmlns:adec="http://schemas.microsoft.com/office/drawing/2017/decorative" val="0"/>
              </a:ext>
            </a:extLst>
          </p:cNvPr>
          <p:cNvSpPr>
            <a:spLocks noGrp="1"/>
          </p:cNvSpPr>
          <p:nvPr>
            <p:ph type="title" hasCustomPrompt="1"/>
          </p:nvPr>
        </p:nvSpPr>
        <p:spPr>
          <a:xfrm>
            <a:off x="576469" y="527464"/>
            <a:ext cx="8247385" cy="5814598"/>
          </a:xfrm>
          <a:prstGeom prst="rect">
            <a:avLst/>
          </a:prstGeom>
        </p:spPr>
        <p:txBody>
          <a:bodyPr lIns="0" tIns="0" rIns="0" bIns="0"/>
          <a:lstStyle>
            <a:lvl1pPr>
              <a:lnSpc>
                <a:spcPct val="100000"/>
              </a:lnSpc>
              <a:spcAft>
                <a:spcPts val="667"/>
              </a:spcAft>
              <a:defRPr lang="en-US" sz="9166" kern="1200" spc="-83" baseline="0" dirty="0">
                <a:solidFill>
                  <a:srgbClr val="0078D4"/>
                </a:solidFill>
                <a:latin typeface="+mj-lt"/>
                <a:ea typeface="+mn-ea"/>
                <a:cs typeface="Segoe UI" panose="020B0502040204020203" pitchFamily="34" charset="0"/>
              </a:defRPr>
            </a:lvl1pPr>
          </a:lstStyle>
          <a:p>
            <a:r>
              <a:rPr lang="fr-FR"/>
              <a:t>Click to </a:t>
            </a:r>
            <a:r>
              <a:rPr lang="fr-FR" err="1"/>
              <a:t>edit</a:t>
            </a:r>
            <a:r>
              <a:rPr lang="fr-FR"/>
              <a:t> copy</a:t>
            </a:r>
            <a:endParaRPr lang="en-US"/>
          </a:p>
        </p:txBody>
      </p:sp>
    </p:spTree>
    <p:extLst>
      <p:ext uri="{BB962C8B-B14F-4D97-AF65-F5344CB8AC3E}">
        <p14:creationId xmlns:p14="http://schemas.microsoft.com/office/powerpoint/2010/main" val="406838998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resentation section slide with large dark gray copy and secundary title on image background">
    <p:spTree>
      <p:nvGrpSpPr>
        <p:cNvPr id="1" name=""/>
        <p:cNvGrpSpPr/>
        <p:nvPr/>
      </p:nvGrpSpPr>
      <p:grpSpPr>
        <a:xfrm>
          <a:off x="0" y="0"/>
          <a:ext cx="0" cy="0"/>
          <a:chOff x="0" y="0"/>
          <a:chExt cx="0" cy="0"/>
        </a:xfrm>
      </p:grpSpPr>
      <p:sp>
        <p:nvSpPr>
          <p:cNvPr id="5" name="Picture placeholder" descr="Placeholder to insert an image">
            <a:extLst>
              <a:ext uri="{FF2B5EF4-FFF2-40B4-BE49-F238E27FC236}">
                <a16:creationId xmlns:a16="http://schemas.microsoft.com/office/drawing/2014/main" id="{F0C0CEBC-EB2D-429A-BBA3-FF8E185156A7}"/>
              </a:ext>
              <a:ext uri="{C183D7F6-B498-43B3-948B-1728B52AA6E4}">
                <adec:decorative xmlns:adec="http://schemas.microsoft.com/office/drawing/2017/decorative" val="0"/>
              </a:ext>
            </a:extLst>
          </p:cNvPr>
          <p:cNvSpPr>
            <a:spLocks noGrp="1"/>
          </p:cNvSpPr>
          <p:nvPr>
            <p:ph type="pic" sz="quarter" idx="18" hasCustomPrompt="1"/>
          </p:nvPr>
        </p:nvSpPr>
        <p:spPr bwMode="gray">
          <a:xfrm>
            <a:off x="1" y="0"/>
            <a:ext cx="12191999" cy="6858000"/>
          </a:xfrm>
          <a:prstGeom prst="rect">
            <a:avLst/>
          </a:prstGeom>
          <a:noFill/>
        </p:spPr>
        <p:txBody>
          <a:bodyPr lIns="0" tIns="1371600" rIns="0" anchor="ctr" anchorCtr="0">
            <a:noAutofit/>
          </a:bodyPr>
          <a:lstStyle>
            <a:lvl1pPr marL="0" indent="0" algn="ctr">
              <a:lnSpc>
                <a:spcPct val="120000"/>
              </a:lnSpc>
              <a:spcBef>
                <a:spcPts val="0"/>
              </a:spcBef>
              <a:spcAft>
                <a:spcPts val="667"/>
              </a:spcAft>
              <a:buNone/>
              <a:defRPr sz="1333" b="0">
                <a:solidFill>
                  <a:srgbClr val="505050"/>
                </a:solidFill>
                <a:latin typeface="+mj-lt"/>
                <a:cs typeface="Segoe UI" panose="020B0502040204020203" pitchFamily="34" charset="0"/>
              </a:defRPr>
            </a:lvl1pPr>
          </a:lstStyle>
          <a:p>
            <a:r>
              <a:rPr lang="en-US"/>
              <a:t>drag &amp; drop your photo here </a:t>
            </a:r>
            <a:br>
              <a:rPr lang="en-US"/>
            </a:br>
            <a:r>
              <a:rPr lang="en-US"/>
              <a:t>or click the icon to insert</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1" name="Secondary title">
            <a:extLst>
              <a:ext uri="{FF2B5EF4-FFF2-40B4-BE49-F238E27FC236}">
                <a16:creationId xmlns:a16="http://schemas.microsoft.com/office/drawing/2014/main" id="{6D04B204-8221-4A4C-A21D-4A94765A3362}"/>
              </a:ext>
            </a:extLst>
          </p:cNvPr>
          <p:cNvSpPr>
            <a:spLocks noGrp="1"/>
          </p:cNvSpPr>
          <p:nvPr>
            <p:ph type="body" sz="quarter" idx="10" hasCustomPrompt="1"/>
          </p:nvPr>
        </p:nvSpPr>
        <p:spPr>
          <a:xfrm>
            <a:off x="563880" y="511955"/>
            <a:ext cx="2658746" cy="223406"/>
          </a:xfrm>
          <a:prstGeom prst="rect">
            <a:avLst/>
          </a:prstGeom>
        </p:spPr>
        <p:txBody>
          <a:bodyPr lIns="0" tIns="0" rIns="0" bIns="0" anchor="t"/>
          <a:lstStyle>
            <a:lvl1pPr marL="0">
              <a:lnSpc>
                <a:spcPct val="120000"/>
              </a:lnSpc>
              <a:spcBef>
                <a:spcPts val="0"/>
              </a:spcBef>
              <a:spcAft>
                <a:spcPts val="667"/>
              </a:spcAft>
              <a:defRPr lang="en-US" sz="2167" b="0" kern="1200" cap="none" spc="0" baseline="0" dirty="0">
                <a:ln w="3175">
                  <a:noFill/>
                </a:ln>
                <a:solidFill>
                  <a:srgbClr val="505050"/>
                </a:solidFill>
                <a:effectLst/>
                <a:latin typeface="+mj-lt"/>
                <a:ea typeface="+mn-ea"/>
                <a:cs typeface="Segoe UI" pitchFamily="34"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4" name="Title">
            <a:extLst>
              <a:ext uri="{FF2B5EF4-FFF2-40B4-BE49-F238E27FC236}">
                <a16:creationId xmlns:a16="http://schemas.microsoft.com/office/drawing/2014/main" id="{6D339EA1-D45E-4030-B680-24ABD51F295C}"/>
              </a:ext>
            </a:extLst>
          </p:cNvPr>
          <p:cNvSpPr>
            <a:spLocks noGrp="1"/>
          </p:cNvSpPr>
          <p:nvPr>
            <p:ph type="title" hasCustomPrompt="1"/>
          </p:nvPr>
        </p:nvSpPr>
        <p:spPr>
          <a:xfrm>
            <a:off x="493607" y="3731183"/>
            <a:ext cx="9191308" cy="2821285"/>
          </a:xfrm>
          <a:prstGeom prst="rect">
            <a:avLst/>
          </a:prstGeom>
        </p:spPr>
        <p:txBody>
          <a:bodyPr vert="horz" wrap="square" lIns="0" tIns="0" rIns="0" bIns="0" rtlCol="0" anchor="b">
            <a:spAutoFit/>
          </a:bodyPr>
          <a:lstStyle>
            <a:lvl1pPr>
              <a:lnSpc>
                <a:spcPct val="100000"/>
              </a:lnSpc>
              <a:spcBef>
                <a:spcPts val="0"/>
              </a:spcBef>
              <a:spcAft>
                <a:spcPts val="667"/>
              </a:spcAft>
              <a:defRPr lang="en-US" sz="9166" kern="1200" spc="-83" baseline="0" dirty="0">
                <a:solidFill>
                  <a:srgbClr val="505050"/>
                </a:solidFill>
                <a:latin typeface="+mj-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3113434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175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204873451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Presentation content slide with subtitle and 3 columns - large middle column on white background">
    <p:bg>
      <p:bgPr>
        <a:gradFill>
          <a:gsLst>
            <a:gs pos="60000">
              <a:srgbClr val="E1E0E5">
                <a:alpha val="63000"/>
              </a:srgbClr>
            </a:gs>
            <a:gs pos="1000">
              <a:schemeClr val="bg1"/>
            </a:gs>
          </a:gsLst>
          <a:lin ang="2700000" scaled="0"/>
        </a:gra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685800" y="628651"/>
            <a:ext cx="10934700"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01392462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_Presentation content slide with subtitle and 3 columns - large middle column on white backgroun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17E2A84-BF12-4F0E-A598-E2C2A9EF0026}"/>
              </a:ext>
            </a:extLst>
          </p:cNvPr>
          <p:cNvSpPr/>
          <p:nvPr userDrawn="1"/>
        </p:nvSpPr>
        <p:spPr bwMode="auto">
          <a:xfrm>
            <a:off x="256067" y="51120"/>
            <a:ext cx="11679864" cy="6708850"/>
          </a:xfrm>
          <a:prstGeom prst="roundRect">
            <a:avLst>
              <a:gd name="adj" fmla="val 1752"/>
            </a:avLst>
          </a:prstGeom>
          <a:solidFill>
            <a:schemeClr val="bg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7C5EF962-5FBF-44B7-9004-15B4700964E7}"/>
              </a:ext>
            </a:extLst>
          </p:cNvPr>
          <p:cNvSpPr/>
          <p:nvPr userDrawn="1"/>
        </p:nvSpPr>
        <p:spPr bwMode="auto">
          <a:xfrm>
            <a:off x="256067" y="51120"/>
            <a:ext cx="11679864" cy="6708850"/>
          </a:xfrm>
          <a:prstGeom prst="roundRect">
            <a:avLst>
              <a:gd name="adj" fmla="val 2056"/>
            </a:avLst>
          </a:prstGeom>
          <a:gradFill>
            <a:gsLst>
              <a:gs pos="100000">
                <a:srgbClr val="8661C5"/>
              </a:gs>
              <a:gs pos="0">
                <a:srgbClr val="99EBFF"/>
              </a:gs>
              <a:gs pos="85000">
                <a:srgbClr val="0078D4"/>
              </a:gs>
            </a:gsLst>
            <a:lin ang="12600000" scaled="0"/>
          </a:gradFill>
          <a:ln w="19050">
            <a:gradFill>
              <a:gsLst>
                <a:gs pos="100000">
                  <a:schemeClr val="bg1"/>
                </a:gs>
                <a:gs pos="34000">
                  <a:schemeClr val="bg1">
                    <a:alpha val="0"/>
                  </a:schemeClr>
                </a:gs>
                <a:gs pos="0">
                  <a:schemeClr val="bg1">
                    <a:alpha val="73000"/>
                  </a:schemeClr>
                </a:gs>
              </a:gsLst>
              <a:lin ang="27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ectangle 12">
            <a:extLst>
              <a:ext uri="{FF2B5EF4-FFF2-40B4-BE49-F238E27FC236}">
                <a16:creationId xmlns:a16="http://schemas.microsoft.com/office/drawing/2014/main" id="{EC919AF8-00FB-4D4D-8FFF-FB5738B918D1}"/>
              </a:ext>
            </a:extLst>
          </p:cNvPr>
          <p:cNvSpPr/>
          <p:nvPr userDrawn="1"/>
        </p:nvSpPr>
        <p:spPr bwMode="auto">
          <a:xfrm>
            <a:off x="419756" y="212661"/>
            <a:ext cx="11352486" cy="638576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Media Placeholder 2">
            <a:extLst>
              <a:ext uri="{FF2B5EF4-FFF2-40B4-BE49-F238E27FC236}">
                <a16:creationId xmlns:a16="http://schemas.microsoft.com/office/drawing/2014/main" id="{8A9B2845-6ACD-483D-B807-D76975C0943E}"/>
              </a:ext>
            </a:extLst>
          </p:cNvPr>
          <p:cNvSpPr>
            <a:spLocks noGrp="1"/>
          </p:cNvSpPr>
          <p:nvPr>
            <p:ph type="media" sz="quarter" idx="10"/>
          </p:nvPr>
        </p:nvSpPr>
        <p:spPr>
          <a:xfrm>
            <a:off x="428941" y="212661"/>
            <a:ext cx="11334116" cy="6385768"/>
          </a:xfrm>
          <a:prstGeom prst="rect">
            <a:avLst/>
          </a:prstGeom>
        </p:spPr>
        <p:txBody>
          <a:bodyPr/>
          <a:lstStyle/>
          <a:p>
            <a:endParaRPr lang="en-US"/>
          </a:p>
        </p:txBody>
      </p:sp>
      <p:sp>
        <p:nvSpPr>
          <p:cNvPr id="15" name="Title">
            <a:extLst>
              <a:ext uri="{FF2B5EF4-FFF2-40B4-BE49-F238E27FC236}">
                <a16:creationId xmlns:a16="http://schemas.microsoft.com/office/drawing/2014/main" id="{CFF279C6-718B-4A08-A7C4-F5DF6AED7C87}"/>
              </a:ext>
            </a:extLst>
          </p:cNvPr>
          <p:cNvSpPr>
            <a:spLocks noGrp="1"/>
          </p:cNvSpPr>
          <p:nvPr>
            <p:ph type="title"/>
          </p:nvPr>
        </p:nvSpPr>
        <p:spPr>
          <a:xfrm>
            <a:off x="604837" y="-823572"/>
            <a:ext cx="10906125" cy="430887"/>
          </a:xfrm>
          <a:prstGeom prst="rect">
            <a:avLst/>
          </a:prstGeom>
        </p:spPr>
        <p:txBody>
          <a:bodyPr vert="horz" wrap="square" lIns="0" tIns="0" rIns="0" bIns="0" rtlCol="0" anchor="t">
            <a:spAutoFit/>
          </a:bodyPr>
          <a:lstStyle>
            <a:lvl1pPr>
              <a:lnSpc>
                <a:spcPct val="100000"/>
              </a:lnSpc>
              <a:spcBef>
                <a:spcPts val="0"/>
              </a:spcBef>
              <a:spcAft>
                <a:spcPts val="667"/>
              </a:spcAft>
              <a:defRPr sz="2800" baseline="0">
                <a:solidFill>
                  <a:schemeClr val="tx2"/>
                </a:solidFill>
              </a:defRPr>
            </a:lvl1pPr>
          </a:lstStyle>
          <a:p>
            <a:r>
              <a:rPr lang="en-US"/>
              <a:t>Click to edit Master title style</a:t>
            </a:r>
          </a:p>
        </p:txBody>
      </p:sp>
      <p:sp>
        <p:nvSpPr>
          <p:cNvPr id="16" name="TextBox 15">
            <a:extLst>
              <a:ext uri="{FF2B5EF4-FFF2-40B4-BE49-F238E27FC236}">
                <a16:creationId xmlns:a16="http://schemas.microsoft.com/office/drawing/2014/main" id="{3CC74C6F-1DD2-419E-989D-E0AAF4BB7977}"/>
              </a:ext>
            </a:extLst>
          </p:cNvPr>
          <p:cNvSpPr txBox="1"/>
          <p:nvPr userDrawn="1"/>
        </p:nvSpPr>
        <p:spPr>
          <a:xfrm>
            <a:off x="4171949" y="3343990"/>
            <a:ext cx="3848100" cy="123111"/>
          </a:xfrm>
          <a:prstGeom prst="rect">
            <a:avLst/>
          </a:prstGeom>
          <a:noFill/>
        </p:spPr>
        <p:txBody>
          <a:bodyPr wrap="square" lIns="0" tIns="0" rIns="0" bIns="0" rtlCol="0">
            <a:spAutoFit/>
          </a:bodyPr>
          <a:lstStyle/>
          <a:p>
            <a:pPr algn="l"/>
            <a:r>
              <a:rPr lang="en-US" sz="800"/>
              <a:t>© Microsoft confidential</a:t>
            </a:r>
            <a:endParaRPr lang="en-US" sz="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9354630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7"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6" y="2865439"/>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27" tIns="45713" rIns="91427" bIns="45713"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999429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201514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3"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27223495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8"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502285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cument section slide with large white copy and secundary title on blue background">
    <p:spTree>
      <p:nvGrpSpPr>
        <p:cNvPr id="1" name=""/>
        <p:cNvGrpSpPr/>
        <p:nvPr/>
      </p:nvGrpSpPr>
      <p:grpSpPr>
        <a:xfrm>
          <a:off x="0" y="0"/>
          <a:ext cx="0" cy="0"/>
          <a:chOff x="0" y="0"/>
          <a:chExt cx="0" cy="0"/>
        </a:xfrm>
      </p:grpSpPr>
      <p:pic>
        <p:nvPicPr>
          <p:cNvPr id="49" name="Picture 48" descr="A picture containing connector&#10;&#10;Description automatically generated">
            <a:extLst>
              <a:ext uri="{FF2B5EF4-FFF2-40B4-BE49-F238E27FC236}">
                <a16:creationId xmlns:a16="http://schemas.microsoft.com/office/drawing/2014/main" id="{F02CA456-D220-424A-9160-8B7C6E085C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12192000" cy="6858000"/>
          </a:xfrm>
          <a:prstGeom prst="rect">
            <a:avLst/>
          </a:prstGeom>
        </p:spPr>
      </p:pic>
      <p:pic>
        <p:nvPicPr>
          <p:cNvPr id="30" name="Picture 29">
            <a:extLst>
              <a:ext uri="{FF2B5EF4-FFF2-40B4-BE49-F238E27FC236}">
                <a16:creationId xmlns:a16="http://schemas.microsoft.com/office/drawing/2014/main" id="{CAB29A84-0E48-47AF-A20C-BF23F059F2CC}"/>
              </a:ext>
            </a:extLst>
          </p:cNvPr>
          <p:cNvPicPr>
            <a:picLocks noChangeAspect="1"/>
          </p:cNvPicPr>
          <p:nvPr userDrawn="1"/>
        </p:nvPicPr>
        <p:blipFill>
          <a:blip r:embed="rId3">
            <a:alphaModFix/>
          </a:blip>
          <a:stretch>
            <a:fillRect/>
          </a:stretch>
        </p:blipFill>
        <p:spPr>
          <a:xfrm>
            <a:off x="1" y="2018771"/>
            <a:ext cx="12191999" cy="2839966"/>
          </a:xfrm>
          <a:prstGeom prst="rect">
            <a:avLst/>
          </a:prstGeom>
          <a:effectLst>
            <a:outerShdw blurRad="101600" dist="101600" dir="5400000" algn="ctr" rotWithShape="0">
              <a:prstClr val="black">
                <a:alpha val="14000"/>
              </a:prstClr>
            </a:outerShdw>
          </a:effectLst>
        </p:spPr>
      </p:pic>
      <p:pic>
        <p:nvPicPr>
          <p:cNvPr id="53" name="Picture 52" descr="A picture containing connector&#10;&#10;Description automatically generated">
            <a:extLst>
              <a:ext uri="{FF2B5EF4-FFF2-40B4-BE49-F238E27FC236}">
                <a16:creationId xmlns:a16="http://schemas.microsoft.com/office/drawing/2014/main" id="{983606E1-7252-4FB5-831B-826660C96E41}"/>
              </a:ext>
            </a:extLst>
          </p:cNvPr>
          <p:cNvPicPr>
            <a:picLocks noChangeAspect="1"/>
          </p:cNvPicPr>
          <p:nvPr userDrawn="1"/>
        </p:nvPicPr>
        <p:blipFill rotWithShape="1">
          <a:blip r:embed="rId4">
            <a:alphaModFix amt="90000"/>
            <a:extLst>
              <a:ext uri="{BEBA8EAE-BF5A-486C-A8C5-ECC9F3942E4B}">
                <a14:imgProps xmlns:a14="http://schemas.microsoft.com/office/drawing/2010/main">
                  <a14:imgLayer r:embed="rId5">
                    <a14:imgEffect>
                      <a14:artisticBlur radius="15"/>
                    </a14:imgEffect>
                  </a14:imgLayer>
                </a14:imgProps>
              </a:ext>
              <a:ext uri="{28A0092B-C50C-407E-A947-70E740481C1C}">
                <a14:useLocalDpi xmlns:a14="http://schemas.microsoft.com/office/drawing/2010/main" val="0"/>
              </a:ext>
            </a:extLst>
          </a:blip>
          <a:srcRect/>
          <a:stretch/>
        </p:blipFill>
        <p:spPr>
          <a:xfrm>
            <a:off x="0" y="2018771"/>
            <a:ext cx="12192000" cy="283897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925792"/>
            <a:ext cx="3701304" cy="1025922"/>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83"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512684"/>
            <a:ext cx="4309943" cy="128240"/>
          </a:xfrm>
          <a:prstGeom prst="rect">
            <a:avLst/>
          </a:prstGeom>
        </p:spPr>
        <p:txBody>
          <a:bodyPr lIns="0" tIns="0" rIns="0" bIns="0" anchor="b" anchorCtr="0"/>
          <a:lstStyle>
            <a:lvl1pPr>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45" name="Picture 44">
            <a:extLst>
              <a:ext uri="{FF2B5EF4-FFF2-40B4-BE49-F238E27FC236}">
                <a16:creationId xmlns:a16="http://schemas.microsoft.com/office/drawing/2014/main" id="{A6CBEF3D-695B-4856-A937-91D5831FC3F8}"/>
              </a:ext>
            </a:extLst>
          </p:cNvPr>
          <p:cNvPicPr>
            <a:picLocks noChangeAspect="1"/>
          </p:cNvPicPr>
          <p:nvPr userDrawn="1"/>
        </p:nvPicPr>
        <p:blipFill>
          <a:blip r:embed="rId6" cstate="print">
            <a:biLevel thresh="25000"/>
            <a:extLst>
              <a:ext uri="{28A0092B-C50C-407E-A947-70E740481C1C}">
                <a14:useLocalDpi xmlns:a14="http://schemas.microsoft.com/office/drawing/2010/main" val="0"/>
              </a:ext>
            </a:extLst>
          </a:blip>
          <a:srcRect/>
          <a:stretch/>
        </p:blipFill>
        <p:spPr>
          <a:xfrm>
            <a:off x="275167" y="279136"/>
            <a:ext cx="1980000" cy="884034"/>
          </a:xfrm>
          <a:prstGeom prst="rect">
            <a:avLst/>
          </a:prstGeom>
        </p:spPr>
      </p:pic>
    </p:spTree>
    <p:extLst>
      <p:ext uri="{BB962C8B-B14F-4D97-AF65-F5344CB8AC3E}">
        <p14:creationId xmlns:p14="http://schemas.microsoft.com/office/powerpoint/2010/main" val="349144931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242585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4962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452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3556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9169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83214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99726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1"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Tree>
    <p:extLst>
      <p:ext uri="{BB962C8B-B14F-4D97-AF65-F5344CB8AC3E}">
        <p14:creationId xmlns:p14="http://schemas.microsoft.com/office/powerpoint/2010/main" val="127883085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1"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237567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1"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6526"/>
            <a:ext cx="4163125" cy="861803"/>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11495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image" Target="../media/image79.emf"/><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theme" Target="../theme/theme10.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image" Target="../media/image79.emf"/><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theme" Target="../theme/theme11.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8" Type="http://schemas.openxmlformats.org/officeDocument/2006/relationships/slideLayout" Target="../slideLayouts/slideLayout232.xml"/><Relationship Id="rId3" Type="http://schemas.openxmlformats.org/officeDocument/2006/relationships/slideLayout" Target="../slideLayouts/slideLayout227.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286.xml"/><Relationship Id="rId21" Type="http://schemas.openxmlformats.org/officeDocument/2006/relationships/slideLayout" Target="../slideLayouts/slideLayout281.xml"/><Relationship Id="rId42" Type="http://schemas.openxmlformats.org/officeDocument/2006/relationships/slideLayout" Target="../slideLayouts/slideLayout302.xml"/><Relationship Id="rId47" Type="http://schemas.openxmlformats.org/officeDocument/2006/relationships/slideLayout" Target="../slideLayouts/slideLayout307.xml"/><Relationship Id="rId63" Type="http://schemas.openxmlformats.org/officeDocument/2006/relationships/slideLayout" Target="../slideLayouts/slideLayout323.xml"/><Relationship Id="rId68" Type="http://schemas.openxmlformats.org/officeDocument/2006/relationships/slideLayout" Target="../slideLayouts/slideLayout328.xml"/><Relationship Id="rId84" Type="http://schemas.openxmlformats.org/officeDocument/2006/relationships/theme" Target="../theme/theme12.xml"/><Relationship Id="rId16" Type="http://schemas.openxmlformats.org/officeDocument/2006/relationships/slideLayout" Target="../slideLayouts/slideLayout276.xml"/><Relationship Id="rId11" Type="http://schemas.openxmlformats.org/officeDocument/2006/relationships/slideLayout" Target="../slideLayouts/slideLayout271.xml"/><Relationship Id="rId32" Type="http://schemas.openxmlformats.org/officeDocument/2006/relationships/slideLayout" Target="../slideLayouts/slideLayout292.xml"/><Relationship Id="rId37" Type="http://schemas.openxmlformats.org/officeDocument/2006/relationships/slideLayout" Target="../slideLayouts/slideLayout297.xml"/><Relationship Id="rId53" Type="http://schemas.openxmlformats.org/officeDocument/2006/relationships/slideLayout" Target="../slideLayouts/slideLayout313.xml"/><Relationship Id="rId58" Type="http://schemas.openxmlformats.org/officeDocument/2006/relationships/slideLayout" Target="../slideLayouts/slideLayout318.xml"/><Relationship Id="rId74" Type="http://schemas.openxmlformats.org/officeDocument/2006/relationships/slideLayout" Target="../slideLayouts/slideLayout334.xml"/><Relationship Id="rId79" Type="http://schemas.openxmlformats.org/officeDocument/2006/relationships/slideLayout" Target="../slideLayouts/slideLayout339.xml"/><Relationship Id="rId5" Type="http://schemas.openxmlformats.org/officeDocument/2006/relationships/slideLayout" Target="../slideLayouts/slideLayout265.xml"/><Relationship Id="rId19" Type="http://schemas.openxmlformats.org/officeDocument/2006/relationships/slideLayout" Target="../slideLayouts/slideLayout27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35" Type="http://schemas.openxmlformats.org/officeDocument/2006/relationships/slideLayout" Target="../slideLayouts/slideLayout295.xml"/><Relationship Id="rId43" Type="http://schemas.openxmlformats.org/officeDocument/2006/relationships/slideLayout" Target="../slideLayouts/slideLayout303.xml"/><Relationship Id="rId48" Type="http://schemas.openxmlformats.org/officeDocument/2006/relationships/slideLayout" Target="../slideLayouts/slideLayout308.xml"/><Relationship Id="rId56" Type="http://schemas.openxmlformats.org/officeDocument/2006/relationships/slideLayout" Target="../slideLayouts/slideLayout316.xml"/><Relationship Id="rId64" Type="http://schemas.openxmlformats.org/officeDocument/2006/relationships/slideLayout" Target="../slideLayouts/slideLayout324.xml"/><Relationship Id="rId69" Type="http://schemas.openxmlformats.org/officeDocument/2006/relationships/slideLayout" Target="../slideLayouts/slideLayout329.xml"/><Relationship Id="rId77" Type="http://schemas.openxmlformats.org/officeDocument/2006/relationships/slideLayout" Target="../slideLayouts/slideLayout337.xml"/><Relationship Id="rId8" Type="http://schemas.openxmlformats.org/officeDocument/2006/relationships/slideLayout" Target="../slideLayouts/slideLayout268.xml"/><Relationship Id="rId51" Type="http://schemas.openxmlformats.org/officeDocument/2006/relationships/slideLayout" Target="../slideLayouts/slideLayout311.xml"/><Relationship Id="rId72" Type="http://schemas.openxmlformats.org/officeDocument/2006/relationships/slideLayout" Target="../slideLayouts/slideLayout332.xml"/><Relationship Id="rId80" Type="http://schemas.openxmlformats.org/officeDocument/2006/relationships/slideLayout" Target="../slideLayouts/slideLayout340.xml"/><Relationship Id="rId85" Type="http://schemas.openxmlformats.org/officeDocument/2006/relationships/image" Target="../media/image1.emf"/><Relationship Id="rId3" Type="http://schemas.openxmlformats.org/officeDocument/2006/relationships/slideLayout" Target="../slideLayouts/slideLayout263.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slideLayout" Target="../slideLayouts/slideLayout293.xml"/><Relationship Id="rId38" Type="http://schemas.openxmlformats.org/officeDocument/2006/relationships/slideLayout" Target="../slideLayouts/slideLayout298.xml"/><Relationship Id="rId46" Type="http://schemas.openxmlformats.org/officeDocument/2006/relationships/slideLayout" Target="../slideLayouts/slideLayout306.xml"/><Relationship Id="rId59" Type="http://schemas.openxmlformats.org/officeDocument/2006/relationships/slideLayout" Target="../slideLayouts/slideLayout319.xml"/><Relationship Id="rId67" Type="http://schemas.openxmlformats.org/officeDocument/2006/relationships/slideLayout" Target="../slideLayouts/slideLayout327.xml"/><Relationship Id="rId20" Type="http://schemas.openxmlformats.org/officeDocument/2006/relationships/slideLayout" Target="../slideLayouts/slideLayout280.xml"/><Relationship Id="rId41" Type="http://schemas.openxmlformats.org/officeDocument/2006/relationships/slideLayout" Target="../slideLayouts/slideLayout301.xml"/><Relationship Id="rId54" Type="http://schemas.openxmlformats.org/officeDocument/2006/relationships/slideLayout" Target="../slideLayouts/slideLayout314.xml"/><Relationship Id="rId62" Type="http://schemas.openxmlformats.org/officeDocument/2006/relationships/slideLayout" Target="../slideLayouts/slideLayout322.xml"/><Relationship Id="rId70" Type="http://schemas.openxmlformats.org/officeDocument/2006/relationships/slideLayout" Target="../slideLayouts/slideLayout330.xml"/><Relationship Id="rId75" Type="http://schemas.openxmlformats.org/officeDocument/2006/relationships/slideLayout" Target="../slideLayouts/slideLayout335.xml"/><Relationship Id="rId83" Type="http://schemas.openxmlformats.org/officeDocument/2006/relationships/slideLayout" Target="../slideLayouts/slideLayout343.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36" Type="http://schemas.openxmlformats.org/officeDocument/2006/relationships/slideLayout" Target="../slideLayouts/slideLayout296.xml"/><Relationship Id="rId49" Type="http://schemas.openxmlformats.org/officeDocument/2006/relationships/slideLayout" Target="../slideLayouts/slideLayout309.xml"/><Relationship Id="rId57" Type="http://schemas.openxmlformats.org/officeDocument/2006/relationships/slideLayout" Target="../slideLayouts/slideLayout317.xml"/><Relationship Id="rId10" Type="http://schemas.openxmlformats.org/officeDocument/2006/relationships/slideLayout" Target="../slideLayouts/slideLayout270.xml"/><Relationship Id="rId31" Type="http://schemas.openxmlformats.org/officeDocument/2006/relationships/slideLayout" Target="../slideLayouts/slideLayout291.xml"/><Relationship Id="rId44" Type="http://schemas.openxmlformats.org/officeDocument/2006/relationships/slideLayout" Target="../slideLayouts/slideLayout304.xml"/><Relationship Id="rId52" Type="http://schemas.openxmlformats.org/officeDocument/2006/relationships/slideLayout" Target="../slideLayouts/slideLayout312.xml"/><Relationship Id="rId60" Type="http://schemas.openxmlformats.org/officeDocument/2006/relationships/slideLayout" Target="../slideLayouts/slideLayout320.xml"/><Relationship Id="rId65" Type="http://schemas.openxmlformats.org/officeDocument/2006/relationships/slideLayout" Target="../slideLayouts/slideLayout325.xml"/><Relationship Id="rId73" Type="http://schemas.openxmlformats.org/officeDocument/2006/relationships/slideLayout" Target="../slideLayouts/slideLayout333.xml"/><Relationship Id="rId78" Type="http://schemas.openxmlformats.org/officeDocument/2006/relationships/slideLayout" Target="../slideLayouts/slideLayout338.xml"/><Relationship Id="rId81" Type="http://schemas.openxmlformats.org/officeDocument/2006/relationships/slideLayout" Target="../slideLayouts/slideLayout341.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39" Type="http://schemas.openxmlformats.org/officeDocument/2006/relationships/slideLayout" Target="../slideLayouts/slideLayout299.xml"/><Relationship Id="rId34" Type="http://schemas.openxmlformats.org/officeDocument/2006/relationships/slideLayout" Target="../slideLayouts/slideLayout294.xml"/><Relationship Id="rId50" Type="http://schemas.openxmlformats.org/officeDocument/2006/relationships/slideLayout" Target="../slideLayouts/slideLayout310.xml"/><Relationship Id="rId55" Type="http://schemas.openxmlformats.org/officeDocument/2006/relationships/slideLayout" Target="../slideLayouts/slideLayout315.xml"/><Relationship Id="rId76" Type="http://schemas.openxmlformats.org/officeDocument/2006/relationships/slideLayout" Target="../slideLayouts/slideLayout336.xml"/><Relationship Id="rId7" Type="http://schemas.openxmlformats.org/officeDocument/2006/relationships/slideLayout" Target="../slideLayouts/slideLayout267.xml"/><Relationship Id="rId71" Type="http://schemas.openxmlformats.org/officeDocument/2006/relationships/slideLayout" Target="../slideLayouts/slideLayout331.xml"/><Relationship Id="rId2" Type="http://schemas.openxmlformats.org/officeDocument/2006/relationships/slideLayout" Target="../slideLayouts/slideLayout262.xml"/><Relationship Id="rId29" Type="http://schemas.openxmlformats.org/officeDocument/2006/relationships/slideLayout" Target="../slideLayouts/slideLayout289.xml"/><Relationship Id="rId24" Type="http://schemas.openxmlformats.org/officeDocument/2006/relationships/slideLayout" Target="../slideLayouts/slideLayout284.xml"/><Relationship Id="rId40" Type="http://schemas.openxmlformats.org/officeDocument/2006/relationships/slideLayout" Target="../slideLayouts/slideLayout300.xml"/><Relationship Id="rId45" Type="http://schemas.openxmlformats.org/officeDocument/2006/relationships/slideLayout" Target="../slideLayouts/slideLayout305.xml"/><Relationship Id="rId66" Type="http://schemas.openxmlformats.org/officeDocument/2006/relationships/slideLayout" Target="../slideLayouts/slideLayout326.xml"/><Relationship Id="rId61" Type="http://schemas.openxmlformats.org/officeDocument/2006/relationships/slideLayout" Target="../slideLayouts/slideLayout321.xml"/><Relationship Id="rId82" Type="http://schemas.openxmlformats.org/officeDocument/2006/relationships/slideLayout" Target="../slideLayouts/slideLayout3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theme" Target="../theme/theme13.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 Type="http://schemas.openxmlformats.org/officeDocument/2006/relationships/slideLayout" Target="../slideLayouts/slideLayout360.xml"/><Relationship Id="rId21" Type="http://schemas.openxmlformats.org/officeDocument/2006/relationships/slideLayout" Target="../slideLayouts/slideLayout378.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29" Type="http://schemas.openxmlformats.org/officeDocument/2006/relationships/theme" Target="../theme/theme14.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18" Type="http://schemas.openxmlformats.org/officeDocument/2006/relationships/slideLayout" Target="../slideLayouts/slideLayout40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17" Type="http://schemas.openxmlformats.org/officeDocument/2006/relationships/slideLayout" Target="../slideLayouts/slideLayout402.xml"/><Relationship Id="rId2" Type="http://schemas.openxmlformats.org/officeDocument/2006/relationships/slideLayout" Target="../slideLayouts/slideLayout387.xml"/><Relationship Id="rId16" Type="http://schemas.openxmlformats.org/officeDocument/2006/relationships/slideLayout" Target="../slideLayouts/slideLayout401.xml"/><Relationship Id="rId20" Type="http://schemas.openxmlformats.org/officeDocument/2006/relationships/theme" Target="../theme/theme15.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slideLayout" Target="../slideLayouts/slideLayout400.xml"/><Relationship Id="rId10" Type="http://schemas.openxmlformats.org/officeDocument/2006/relationships/slideLayout" Target="../slideLayouts/slideLayout395.xml"/><Relationship Id="rId19" Type="http://schemas.openxmlformats.org/officeDocument/2006/relationships/slideLayout" Target="../slideLayouts/slideLayout404.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slideLayout" Target="../slideLayouts/slideLayout399.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417.xml"/><Relationship Id="rId18" Type="http://schemas.openxmlformats.org/officeDocument/2006/relationships/slideLayout" Target="../slideLayouts/slideLayout422.xml"/><Relationship Id="rId26" Type="http://schemas.openxmlformats.org/officeDocument/2006/relationships/slideLayout" Target="../slideLayouts/slideLayout430.xml"/><Relationship Id="rId21" Type="http://schemas.openxmlformats.org/officeDocument/2006/relationships/slideLayout" Target="../slideLayouts/slideLayout425.xml"/><Relationship Id="rId34" Type="http://schemas.openxmlformats.org/officeDocument/2006/relationships/slideLayout" Target="../slideLayouts/slideLayout438.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17" Type="http://schemas.openxmlformats.org/officeDocument/2006/relationships/slideLayout" Target="../slideLayouts/slideLayout421.xml"/><Relationship Id="rId25" Type="http://schemas.openxmlformats.org/officeDocument/2006/relationships/slideLayout" Target="../slideLayouts/slideLayout429.xml"/><Relationship Id="rId33" Type="http://schemas.openxmlformats.org/officeDocument/2006/relationships/slideLayout" Target="../slideLayouts/slideLayout437.xml"/><Relationship Id="rId2" Type="http://schemas.openxmlformats.org/officeDocument/2006/relationships/slideLayout" Target="../slideLayouts/slideLayout406.xml"/><Relationship Id="rId16" Type="http://schemas.openxmlformats.org/officeDocument/2006/relationships/slideLayout" Target="../slideLayouts/slideLayout420.xml"/><Relationship Id="rId20" Type="http://schemas.openxmlformats.org/officeDocument/2006/relationships/slideLayout" Target="../slideLayouts/slideLayout424.xml"/><Relationship Id="rId29" Type="http://schemas.openxmlformats.org/officeDocument/2006/relationships/slideLayout" Target="../slideLayouts/slideLayout433.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24" Type="http://schemas.openxmlformats.org/officeDocument/2006/relationships/slideLayout" Target="../slideLayouts/slideLayout428.xml"/><Relationship Id="rId32" Type="http://schemas.openxmlformats.org/officeDocument/2006/relationships/slideLayout" Target="../slideLayouts/slideLayout436.xml"/><Relationship Id="rId37" Type="http://schemas.openxmlformats.org/officeDocument/2006/relationships/image" Target="../media/image1.emf"/><Relationship Id="rId5" Type="http://schemas.openxmlformats.org/officeDocument/2006/relationships/slideLayout" Target="../slideLayouts/slideLayout409.xml"/><Relationship Id="rId15" Type="http://schemas.openxmlformats.org/officeDocument/2006/relationships/slideLayout" Target="../slideLayouts/slideLayout419.xml"/><Relationship Id="rId23" Type="http://schemas.openxmlformats.org/officeDocument/2006/relationships/slideLayout" Target="../slideLayouts/slideLayout427.xml"/><Relationship Id="rId28" Type="http://schemas.openxmlformats.org/officeDocument/2006/relationships/slideLayout" Target="../slideLayouts/slideLayout432.xml"/><Relationship Id="rId36" Type="http://schemas.openxmlformats.org/officeDocument/2006/relationships/theme" Target="../theme/theme16.xml"/><Relationship Id="rId10" Type="http://schemas.openxmlformats.org/officeDocument/2006/relationships/slideLayout" Target="../slideLayouts/slideLayout414.xml"/><Relationship Id="rId19" Type="http://schemas.openxmlformats.org/officeDocument/2006/relationships/slideLayout" Target="../slideLayouts/slideLayout423.xml"/><Relationship Id="rId31" Type="http://schemas.openxmlformats.org/officeDocument/2006/relationships/slideLayout" Target="../slideLayouts/slideLayout435.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slideLayout" Target="../slideLayouts/slideLayout418.xml"/><Relationship Id="rId22" Type="http://schemas.openxmlformats.org/officeDocument/2006/relationships/slideLayout" Target="../slideLayouts/slideLayout426.xml"/><Relationship Id="rId27" Type="http://schemas.openxmlformats.org/officeDocument/2006/relationships/slideLayout" Target="../slideLayouts/slideLayout431.xml"/><Relationship Id="rId30" Type="http://schemas.openxmlformats.org/officeDocument/2006/relationships/slideLayout" Target="../slideLayouts/slideLayout434.xml"/><Relationship Id="rId35" Type="http://schemas.openxmlformats.org/officeDocument/2006/relationships/slideLayout" Target="../slideLayouts/slideLayout439.xml"/><Relationship Id="rId8" Type="http://schemas.openxmlformats.org/officeDocument/2006/relationships/slideLayout" Target="../slideLayouts/slideLayout412.xml"/><Relationship Id="rId3" Type="http://schemas.openxmlformats.org/officeDocument/2006/relationships/slideLayout" Target="../slideLayouts/slideLayout4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18" Type="http://schemas.openxmlformats.org/officeDocument/2006/relationships/slideLayout" Target="../slideLayouts/slideLayout457.xml"/><Relationship Id="rId26" Type="http://schemas.openxmlformats.org/officeDocument/2006/relationships/slideLayout" Target="../slideLayouts/slideLayout465.xml"/><Relationship Id="rId3" Type="http://schemas.openxmlformats.org/officeDocument/2006/relationships/slideLayout" Target="../slideLayouts/slideLayout442.xml"/><Relationship Id="rId21" Type="http://schemas.openxmlformats.org/officeDocument/2006/relationships/slideLayout" Target="../slideLayouts/slideLayout460.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17" Type="http://schemas.openxmlformats.org/officeDocument/2006/relationships/slideLayout" Target="../slideLayouts/slideLayout456.xml"/><Relationship Id="rId25" Type="http://schemas.openxmlformats.org/officeDocument/2006/relationships/slideLayout" Target="../slideLayouts/slideLayout464.xml"/><Relationship Id="rId2" Type="http://schemas.openxmlformats.org/officeDocument/2006/relationships/slideLayout" Target="../slideLayouts/slideLayout441.xml"/><Relationship Id="rId16" Type="http://schemas.openxmlformats.org/officeDocument/2006/relationships/slideLayout" Target="../slideLayouts/slideLayout455.xml"/><Relationship Id="rId20" Type="http://schemas.openxmlformats.org/officeDocument/2006/relationships/slideLayout" Target="../slideLayouts/slideLayout459.xml"/><Relationship Id="rId29" Type="http://schemas.openxmlformats.org/officeDocument/2006/relationships/slideLayout" Target="../slideLayouts/slideLayout468.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24" Type="http://schemas.openxmlformats.org/officeDocument/2006/relationships/slideLayout" Target="../slideLayouts/slideLayout463.xml"/><Relationship Id="rId32" Type="http://schemas.openxmlformats.org/officeDocument/2006/relationships/image" Target="../media/image149.png"/><Relationship Id="rId5" Type="http://schemas.openxmlformats.org/officeDocument/2006/relationships/slideLayout" Target="../slideLayouts/slideLayout444.xml"/><Relationship Id="rId15" Type="http://schemas.openxmlformats.org/officeDocument/2006/relationships/slideLayout" Target="../slideLayouts/slideLayout454.xml"/><Relationship Id="rId23" Type="http://schemas.openxmlformats.org/officeDocument/2006/relationships/slideLayout" Target="../slideLayouts/slideLayout462.xml"/><Relationship Id="rId28" Type="http://schemas.openxmlformats.org/officeDocument/2006/relationships/slideLayout" Target="../slideLayouts/slideLayout467.xml"/><Relationship Id="rId10" Type="http://schemas.openxmlformats.org/officeDocument/2006/relationships/slideLayout" Target="../slideLayouts/slideLayout449.xml"/><Relationship Id="rId19" Type="http://schemas.openxmlformats.org/officeDocument/2006/relationships/slideLayout" Target="../slideLayouts/slideLayout458.xml"/><Relationship Id="rId31" Type="http://schemas.openxmlformats.org/officeDocument/2006/relationships/image" Target="../media/image31.emf"/><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 Id="rId22" Type="http://schemas.openxmlformats.org/officeDocument/2006/relationships/slideLayout" Target="../slideLayouts/slideLayout461.xml"/><Relationship Id="rId27" Type="http://schemas.openxmlformats.org/officeDocument/2006/relationships/slideLayout" Target="../slideLayouts/slideLayout466.xml"/><Relationship Id="rId30"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481.xml"/><Relationship Id="rId18" Type="http://schemas.openxmlformats.org/officeDocument/2006/relationships/slideLayout" Target="../slideLayouts/slideLayout486.xml"/><Relationship Id="rId26" Type="http://schemas.openxmlformats.org/officeDocument/2006/relationships/slideLayout" Target="../slideLayouts/slideLayout494.xml"/><Relationship Id="rId39" Type="http://schemas.openxmlformats.org/officeDocument/2006/relationships/theme" Target="../theme/theme18.xml"/><Relationship Id="rId21" Type="http://schemas.openxmlformats.org/officeDocument/2006/relationships/slideLayout" Target="../slideLayouts/slideLayout489.xml"/><Relationship Id="rId34" Type="http://schemas.openxmlformats.org/officeDocument/2006/relationships/slideLayout" Target="../slideLayouts/slideLayout502.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17" Type="http://schemas.openxmlformats.org/officeDocument/2006/relationships/slideLayout" Target="../slideLayouts/slideLayout485.xml"/><Relationship Id="rId25" Type="http://schemas.openxmlformats.org/officeDocument/2006/relationships/slideLayout" Target="../slideLayouts/slideLayout493.xml"/><Relationship Id="rId33" Type="http://schemas.openxmlformats.org/officeDocument/2006/relationships/slideLayout" Target="../slideLayouts/slideLayout501.xml"/><Relationship Id="rId38" Type="http://schemas.openxmlformats.org/officeDocument/2006/relationships/slideLayout" Target="../slideLayouts/slideLayout506.xml"/><Relationship Id="rId2" Type="http://schemas.openxmlformats.org/officeDocument/2006/relationships/slideLayout" Target="../slideLayouts/slideLayout470.xml"/><Relationship Id="rId16" Type="http://schemas.openxmlformats.org/officeDocument/2006/relationships/slideLayout" Target="../slideLayouts/slideLayout484.xml"/><Relationship Id="rId20" Type="http://schemas.openxmlformats.org/officeDocument/2006/relationships/slideLayout" Target="../slideLayouts/slideLayout488.xml"/><Relationship Id="rId29" Type="http://schemas.openxmlformats.org/officeDocument/2006/relationships/slideLayout" Target="../slideLayouts/slideLayout497.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24" Type="http://schemas.openxmlformats.org/officeDocument/2006/relationships/slideLayout" Target="../slideLayouts/slideLayout492.xml"/><Relationship Id="rId32" Type="http://schemas.openxmlformats.org/officeDocument/2006/relationships/slideLayout" Target="../slideLayouts/slideLayout500.xml"/><Relationship Id="rId37" Type="http://schemas.openxmlformats.org/officeDocument/2006/relationships/slideLayout" Target="../slideLayouts/slideLayout505.xml"/><Relationship Id="rId40" Type="http://schemas.openxmlformats.org/officeDocument/2006/relationships/image" Target="../media/image156.png"/><Relationship Id="rId5" Type="http://schemas.openxmlformats.org/officeDocument/2006/relationships/slideLayout" Target="../slideLayouts/slideLayout473.xml"/><Relationship Id="rId15" Type="http://schemas.openxmlformats.org/officeDocument/2006/relationships/slideLayout" Target="../slideLayouts/slideLayout483.xml"/><Relationship Id="rId23" Type="http://schemas.openxmlformats.org/officeDocument/2006/relationships/slideLayout" Target="../slideLayouts/slideLayout491.xml"/><Relationship Id="rId28" Type="http://schemas.openxmlformats.org/officeDocument/2006/relationships/slideLayout" Target="../slideLayouts/slideLayout496.xml"/><Relationship Id="rId36" Type="http://schemas.openxmlformats.org/officeDocument/2006/relationships/slideLayout" Target="../slideLayouts/slideLayout504.xml"/><Relationship Id="rId10" Type="http://schemas.openxmlformats.org/officeDocument/2006/relationships/slideLayout" Target="../slideLayouts/slideLayout478.xml"/><Relationship Id="rId19" Type="http://schemas.openxmlformats.org/officeDocument/2006/relationships/slideLayout" Target="../slideLayouts/slideLayout487.xml"/><Relationship Id="rId31" Type="http://schemas.openxmlformats.org/officeDocument/2006/relationships/slideLayout" Target="../slideLayouts/slideLayout499.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slideLayout" Target="../slideLayouts/slideLayout482.xml"/><Relationship Id="rId22" Type="http://schemas.openxmlformats.org/officeDocument/2006/relationships/slideLayout" Target="../slideLayouts/slideLayout490.xml"/><Relationship Id="rId27" Type="http://schemas.openxmlformats.org/officeDocument/2006/relationships/slideLayout" Target="../slideLayouts/slideLayout495.xml"/><Relationship Id="rId30" Type="http://schemas.openxmlformats.org/officeDocument/2006/relationships/slideLayout" Target="../slideLayouts/slideLayout498.xml"/><Relationship Id="rId35" Type="http://schemas.openxmlformats.org/officeDocument/2006/relationships/slideLayout" Target="../slideLayouts/slideLayout503.xml"/><Relationship Id="rId8" Type="http://schemas.openxmlformats.org/officeDocument/2006/relationships/slideLayout" Target="../slideLayouts/slideLayout476.xml"/><Relationship Id="rId3" Type="http://schemas.openxmlformats.org/officeDocument/2006/relationships/slideLayout" Target="../slideLayouts/slideLayout4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63" Type="http://schemas.openxmlformats.org/officeDocument/2006/relationships/theme" Target="../theme/theme2.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1.xml"/><Relationship Id="rId7" Type="http://schemas.openxmlformats.org/officeDocument/2006/relationships/image" Target="../media/image31.emf"/><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3.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4.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image" Target="../media/image1.emf"/><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theme" Target="../theme/theme5.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theme" Target="../theme/theme6.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image" Target="../media/image32.png"/><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image" Target="../media/image31.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image" Target="../media/image1.emf"/><Relationship Id="rId5" Type="http://schemas.openxmlformats.org/officeDocument/2006/relationships/theme" Target="../theme/theme7.xml"/><Relationship Id="rId4" Type="http://schemas.openxmlformats.org/officeDocument/2006/relationships/slideLayout" Target="../slideLayouts/slideLayout14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slideLayout" Target="../slideLayouts/slideLayout183.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50" Type="http://schemas.openxmlformats.org/officeDocument/2006/relationships/slideLayout" Target="../slideLayouts/slideLayout194.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9" Type="http://schemas.openxmlformats.org/officeDocument/2006/relationships/slideLayout" Target="../slideLayouts/slideLayout173.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52" Type="http://schemas.openxmlformats.org/officeDocument/2006/relationships/image" Target="../media/image1.emf"/><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8" Type="http://schemas.openxmlformats.org/officeDocument/2006/relationships/slideLayout" Target="../slideLayouts/slideLayout152.xml"/><Relationship Id="rId51" Type="http://schemas.openxmlformats.org/officeDocument/2006/relationships/theme" Target="../theme/theme8.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20" Type="http://schemas.openxmlformats.org/officeDocument/2006/relationships/slideLayout" Target="../slideLayouts/slideLayout164.xml"/><Relationship Id="rId41" Type="http://schemas.openxmlformats.org/officeDocument/2006/relationships/slideLayout" Target="../slideLayouts/slideLayout185.xml"/><Relationship Id="rId1" Type="http://schemas.openxmlformats.org/officeDocument/2006/relationships/slideLayout" Target="../slideLayouts/slideLayout145.xml"/><Relationship Id="rId6"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97.xml"/><Relationship Id="rId7" Type="http://schemas.openxmlformats.org/officeDocument/2006/relationships/theme" Target="../theme/theme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5" Type="http://schemas.openxmlformats.org/officeDocument/2006/relationships/slideLayout" Target="../slideLayouts/slideLayout199.xml"/><Relationship Id="rId4"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7000">
              <a:srgbClr val="BFCDE5">
                <a:alpha val="10000"/>
              </a:srgbClr>
            </a:gs>
            <a:gs pos="34000">
              <a:srgbClr val="EEECEC">
                <a:alpha val="66000"/>
              </a:srgbClr>
            </a:gs>
          </a:gsLst>
          <a:lin ang="2700000" scaled="0"/>
          <a:tileRect/>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ZoneTexte 37">
            <a:extLst>
              <a:ext uri="{FF2B5EF4-FFF2-40B4-BE49-F238E27FC236}">
                <a16:creationId xmlns:a16="http://schemas.microsoft.com/office/drawing/2014/main" id="{A9EE00FA-12CC-4650-A024-3186CB2C8771}"/>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49" name="ZoneTexte 37">
            <a:extLst>
              <a:ext uri="{FF2B5EF4-FFF2-40B4-BE49-F238E27FC236}">
                <a16:creationId xmlns:a16="http://schemas.microsoft.com/office/drawing/2014/main" id="{2210EB1D-201C-49B8-B84C-25F17BF3316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50" name="Group 49">
            <a:extLst>
              <a:ext uri="{FF2B5EF4-FFF2-40B4-BE49-F238E27FC236}">
                <a16:creationId xmlns:a16="http://schemas.microsoft.com/office/drawing/2014/main" id="{91A065A5-C540-4668-88D5-7A6E592BCF3A}"/>
              </a:ext>
            </a:extLst>
          </p:cNvPr>
          <p:cNvGrpSpPr/>
          <p:nvPr userDrawn="1"/>
        </p:nvGrpSpPr>
        <p:grpSpPr>
          <a:xfrm>
            <a:off x="12346917" y="462141"/>
            <a:ext cx="1500000" cy="2238359"/>
            <a:chOff x="1974777" y="2538489"/>
            <a:chExt cx="1088232" cy="2686031"/>
          </a:xfrm>
        </p:grpSpPr>
        <p:sp>
          <p:nvSpPr>
            <p:cNvPr id="51" name="Rectangle : coins arrondis 93">
              <a:extLst>
                <a:ext uri="{FF2B5EF4-FFF2-40B4-BE49-F238E27FC236}">
                  <a16:creationId xmlns:a16="http://schemas.microsoft.com/office/drawing/2014/main" id="{01466095-4E92-4DF0-B7C8-C324A9C1089D}"/>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52" name="Rectangle : coins arrondis 91">
              <a:extLst>
                <a:ext uri="{FF2B5EF4-FFF2-40B4-BE49-F238E27FC236}">
                  <a16:creationId xmlns:a16="http://schemas.microsoft.com/office/drawing/2014/main" id="{C6E4285E-0516-43FE-A13A-0E4FBE019C55}"/>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53" name="Rectangle : coins arrondis 89">
              <a:extLst>
                <a:ext uri="{FF2B5EF4-FFF2-40B4-BE49-F238E27FC236}">
                  <a16:creationId xmlns:a16="http://schemas.microsoft.com/office/drawing/2014/main" id="{1A2D3630-2904-4DEE-9FDC-2745AD7F73F3}"/>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54" name="Rectangle : coins arrondis 131">
              <a:extLst>
                <a:ext uri="{FF2B5EF4-FFF2-40B4-BE49-F238E27FC236}">
                  <a16:creationId xmlns:a16="http://schemas.microsoft.com/office/drawing/2014/main" id="{E51A9529-8E97-4A53-B6ED-2A0C261CBA6C}"/>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55" name="Rectangle : coins arrondis 87">
              <a:extLst>
                <a:ext uri="{FF2B5EF4-FFF2-40B4-BE49-F238E27FC236}">
                  <a16:creationId xmlns:a16="http://schemas.microsoft.com/office/drawing/2014/main" id="{5A5B7663-0208-4AEE-9FC1-357D04B92370}"/>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56" name="Rectangle : coins arrondis 73">
              <a:extLst>
                <a:ext uri="{FF2B5EF4-FFF2-40B4-BE49-F238E27FC236}">
                  <a16:creationId xmlns:a16="http://schemas.microsoft.com/office/drawing/2014/main" id="{85513DB3-1A58-4A35-9DC0-3E71F9ECEC6A}"/>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57" name="Rectangle : coins arrondis 85">
              <a:extLst>
                <a:ext uri="{FF2B5EF4-FFF2-40B4-BE49-F238E27FC236}">
                  <a16:creationId xmlns:a16="http://schemas.microsoft.com/office/drawing/2014/main" id="{A68492FD-B53B-4F92-9ADA-287601E6D18D}"/>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58" name="Group 57">
            <a:extLst>
              <a:ext uri="{FF2B5EF4-FFF2-40B4-BE49-F238E27FC236}">
                <a16:creationId xmlns:a16="http://schemas.microsoft.com/office/drawing/2014/main" id="{D24EAAD3-C94F-468C-B975-9288D16ECA40}"/>
              </a:ext>
            </a:extLst>
          </p:cNvPr>
          <p:cNvGrpSpPr/>
          <p:nvPr userDrawn="1"/>
        </p:nvGrpSpPr>
        <p:grpSpPr>
          <a:xfrm>
            <a:off x="467679" y="7035563"/>
            <a:ext cx="4066239" cy="660000"/>
            <a:chOff x="9656229" y="2980412"/>
            <a:chExt cx="4101581" cy="792000"/>
          </a:xfrm>
        </p:grpSpPr>
        <p:sp>
          <p:nvSpPr>
            <p:cNvPr id="59" name="Rectangle : coins arrondis 133">
              <a:extLst>
                <a:ext uri="{FF2B5EF4-FFF2-40B4-BE49-F238E27FC236}">
                  <a16:creationId xmlns:a16="http://schemas.microsoft.com/office/drawing/2014/main" id="{20DE3F07-4523-462D-AF8A-707A99611CED}"/>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60" name="Rectangle : coins arrondis 95">
              <a:extLst>
                <a:ext uri="{FF2B5EF4-FFF2-40B4-BE49-F238E27FC236}">
                  <a16:creationId xmlns:a16="http://schemas.microsoft.com/office/drawing/2014/main" id="{5893CEAE-7C28-4E02-8F57-4197506D267A}"/>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61" name="Rectangle : coins arrondis 97">
              <a:extLst>
                <a:ext uri="{FF2B5EF4-FFF2-40B4-BE49-F238E27FC236}">
                  <a16:creationId xmlns:a16="http://schemas.microsoft.com/office/drawing/2014/main" id="{27FAE340-427F-44AD-BD39-A12AC926461F}"/>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62" name="Rectangle : coins arrondis 99">
              <a:extLst>
                <a:ext uri="{FF2B5EF4-FFF2-40B4-BE49-F238E27FC236}">
                  <a16:creationId xmlns:a16="http://schemas.microsoft.com/office/drawing/2014/main" id="{44E9CA97-1AD5-4BBE-ABC8-D124FA845010}"/>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63" name="Rectangle : coins arrondis 135">
              <a:extLst>
                <a:ext uri="{FF2B5EF4-FFF2-40B4-BE49-F238E27FC236}">
                  <a16:creationId xmlns:a16="http://schemas.microsoft.com/office/drawing/2014/main" id="{1DF3A76A-FDDE-405F-B3DC-2547D02562FC}"/>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64" name="Rectangle : coins arrondis 101">
              <a:extLst>
                <a:ext uri="{FF2B5EF4-FFF2-40B4-BE49-F238E27FC236}">
                  <a16:creationId xmlns:a16="http://schemas.microsoft.com/office/drawing/2014/main" id="{819BD042-F135-4B29-94F4-EECFE4A61653}"/>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5" name="Rectangle : coins arrondis 103">
              <a:extLst>
                <a:ext uri="{FF2B5EF4-FFF2-40B4-BE49-F238E27FC236}">
                  <a16:creationId xmlns:a16="http://schemas.microsoft.com/office/drawing/2014/main" id="{D14EADE3-FF4F-40AC-96DD-BFF1602D51B4}"/>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6" name="Rectangle : coins arrondis 105">
              <a:extLst>
                <a:ext uri="{FF2B5EF4-FFF2-40B4-BE49-F238E27FC236}">
                  <a16:creationId xmlns:a16="http://schemas.microsoft.com/office/drawing/2014/main" id="{A5A415D6-76DE-44B6-854C-01447B65C888}"/>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67" name="Rectangle : coins arrondis 159">
            <a:extLst>
              <a:ext uri="{FF2B5EF4-FFF2-40B4-BE49-F238E27FC236}">
                <a16:creationId xmlns:a16="http://schemas.microsoft.com/office/drawing/2014/main" id="{54750632-D539-442F-8FAE-C511AACB2F44}"/>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68" name="Rectangle : coins arrondis 161">
            <a:extLst>
              <a:ext uri="{FF2B5EF4-FFF2-40B4-BE49-F238E27FC236}">
                <a16:creationId xmlns:a16="http://schemas.microsoft.com/office/drawing/2014/main" id="{6962A46C-E152-4E8C-9F63-6F9C9B6BBFEE}"/>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69" name="Rectangle : coins arrondis 163">
            <a:extLst>
              <a:ext uri="{FF2B5EF4-FFF2-40B4-BE49-F238E27FC236}">
                <a16:creationId xmlns:a16="http://schemas.microsoft.com/office/drawing/2014/main" id="{78A2528E-438C-4C5F-A433-7713EB78DAB5}"/>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70" name="Group 69">
            <a:extLst>
              <a:ext uri="{FF2B5EF4-FFF2-40B4-BE49-F238E27FC236}">
                <a16:creationId xmlns:a16="http://schemas.microsoft.com/office/drawing/2014/main" id="{75D11E1E-9E79-4BD1-97C6-AF87D6BB008C}"/>
              </a:ext>
            </a:extLst>
          </p:cNvPr>
          <p:cNvGrpSpPr/>
          <p:nvPr userDrawn="1"/>
        </p:nvGrpSpPr>
        <p:grpSpPr>
          <a:xfrm>
            <a:off x="12348934" y="5034894"/>
            <a:ext cx="1501639" cy="606858"/>
            <a:chOff x="449347" y="3587455"/>
            <a:chExt cx="1801967" cy="728229"/>
          </a:xfrm>
        </p:grpSpPr>
        <p:sp>
          <p:nvSpPr>
            <p:cNvPr id="71" name="Rectangle : coins arrondis 159">
              <a:extLst>
                <a:ext uri="{FF2B5EF4-FFF2-40B4-BE49-F238E27FC236}">
                  <a16:creationId xmlns:a16="http://schemas.microsoft.com/office/drawing/2014/main" id="{E4223C9E-A0A1-4938-A2C9-F1BA76846794}"/>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72" name="Rectangle : coins arrondis 161">
              <a:extLst>
                <a:ext uri="{FF2B5EF4-FFF2-40B4-BE49-F238E27FC236}">
                  <a16:creationId xmlns:a16="http://schemas.microsoft.com/office/drawing/2014/main" id="{21938BDE-1F16-4793-8F10-9247D6593F30}"/>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73" name="Group 72">
            <a:extLst>
              <a:ext uri="{FF2B5EF4-FFF2-40B4-BE49-F238E27FC236}">
                <a16:creationId xmlns:a16="http://schemas.microsoft.com/office/drawing/2014/main" id="{EF51AB29-EC0B-47E5-BD91-6C4C30470034}"/>
              </a:ext>
            </a:extLst>
          </p:cNvPr>
          <p:cNvGrpSpPr/>
          <p:nvPr userDrawn="1"/>
        </p:nvGrpSpPr>
        <p:grpSpPr>
          <a:xfrm>
            <a:off x="8770968" y="7030515"/>
            <a:ext cx="3417984" cy="961426"/>
            <a:chOff x="9658349" y="5826429"/>
            <a:chExt cx="4101581" cy="1153711"/>
          </a:xfrm>
        </p:grpSpPr>
        <p:sp>
          <p:nvSpPr>
            <p:cNvPr id="74" name="Rectangle : coins arrondis 165">
              <a:extLst>
                <a:ext uri="{FF2B5EF4-FFF2-40B4-BE49-F238E27FC236}">
                  <a16:creationId xmlns:a16="http://schemas.microsoft.com/office/drawing/2014/main" id="{10A71D3E-BE67-4B99-8BA0-94C5FBF4ECDB}"/>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75" name="Rectangle : coins arrondis 165">
              <a:extLst>
                <a:ext uri="{FF2B5EF4-FFF2-40B4-BE49-F238E27FC236}">
                  <a16:creationId xmlns:a16="http://schemas.microsoft.com/office/drawing/2014/main" id="{C8F8F3D6-9819-434C-9A7F-E22E49402B5B}"/>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76" name="Rectangle : coins arrondis 167">
              <a:extLst>
                <a:ext uri="{FF2B5EF4-FFF2-40B4-BE49-F238E27FC236}">
                  <a16:creationId xmlns:a16="http://schemas.microsoft.com/office/drawing/2014/main" id="{14928D3A-0384-4324-A3FD-6D457A89FE7F}"/>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77" name="Rectangle : coins arrondis 167">
              <a:extLst>
                <a:ext uri="{FF2B5EF4-FFF2-40B4-BE49-F238E27FC236}">
                  <a16:creationId xmlns:a16="http://schemas.microsoft.com/office/drawing/2014/main" id="{0A7557B0-7A99-4385-B00D-C741F746B4F0}"/>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78" name="Rectangle : coins arrondis 167">
              <a:extLst>
                <a:ext uri="{FF2B5EF4-FFF2-40B4-BE49-F238E27FC236}">
                  <a16:creationId xmlns:a16="http://schemas.microsoft.com/office/drawing/2014/main" id="{0BE1E4E7-6FCC-4F8E-BE5E-2C65C3D22165}"/>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79" name="Rectangle : coins arrondis 167">
              <a:extLst>
                <a:ext uri="{FF2B5EF4-FFF2-40B4-BE49-F238E27FC236}">
                  <a16:creationId xmlns:a16="http://schemas.microsoft.com/office/drawing/2014/main" id="{B6947167-F05C-4E54-A0DC-651D032987EF}"/>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bg</a:t>
              </a: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bg to use </a:t>
              </a:r>
            </a:p>
            <a:p>
              <a:pPr defTabSz="777029" fontAlgn="base">
                <a:spcBef>
                  <a:spcPct val="0"/>
                </a:spcBef>
              </a:pPr>
              <a:r>
                <a:rPr lang="en-US" sz="500">
                  <a:solidFill>
                    <a:schemeClr val="bg1"/>
                  </a:solidFill>
                  <a:cs typeface="Segoe UI" pitchFamily="34" charset="0"/>
                </a:rPr>
                <a:t>with success green</a:t>
              </a:r>
            </a:p>
          </p:txBody>
        </p:sp>
        <p:sp>
          <p:nvSpPr>
            <p:cNvPr id="80" name="Rectangle : coins arrondis 167">
              <a:extLst>
                <a:ext uri="{FF2B5EF4-FFF2-40B4-BE49-F238E27FC236}">
                  <a16:creationId xmlns:a16="http://schemas.microsoft.com/office/drawing/2014/main" id="{B3818026-74F7-4672-85A3-7FCD6E4CEA4D}"/>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81" name="Rectangle : coins arrondis 167">
              <a:extLst>
                <a:ext uri="{FF2B5EF4-FFF2-40B4-BE49-F238E27FC236}">
                  <a16:creationId xmlns:a16="http://schemas.microsoft.com/office/drawing/2014/main" id="{B3D7C656-1595-4847-A39C-7AB3C3B701B3}"/>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bg</a:t>
              </a: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bg to use</a:t>
              </a:r>
            </a:p>
            <a:p>
              <a:pPr defTabSz="777029" fontAlgn="base">
                <a:spcBef>
                  <a:spcPct val="0"/>
                </a:spcBef>
              </a:pPr>
              <a:r>
                <a:rPr lang="en-US" sz="500">
                  <a:solidFill>
                    <a:schemeClr val="bg1"/>
                  </a:solidFill>
                  <a:cs typeface="Segoe UI" pitchFamily="34" charset="0"/>
                </a:rPr>
                <a:t>with caution yellow</a:t>
              </a:r>
            </a:p>
          </p:txBody>
        </p:sp>
        <p:sp>
          <p:nvSpPr>
            <p:cNvPr id="82" name="Rectangle : coins arrondis 167">
              <a:extLst>
                <a:ext uri="{FF2B5EF4-FFF2-40B4-BE49-F238E27FC236}">
                  <a16:creationId xmlns:a16="http://schemas.microsoft.com/office/drawing/2014/main" id="{9EE39D5F-6F7C-48F1-816C-E8D376E35587}"/>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bg</a:t>
              </a: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83" name="Rectangle : coins arrondis 167">
              <a:extLst>
                <a:ext uri="{FF2B5EF4-FFF2-40B4-BE49-F238E27FC236}">
                  <a16:creationId xmlns:a16="http://schemas.microsoft.com/office/drawing/2014/main" id="{B054FA9D-0332-4165-9246-9BB63E2AA847}"/>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84" name="Group 83">
            <a:extLst>
              <a:ext uri="{FF2B5EF4-FFF2-40B4-BE49-F238E27FC236}">
                <a16:creationId xmlns:a16="http://schemas.microsoft.com/office/drawing/2014/main" id="{878B8702-4C74-4552-928F-E0A30F48A428}"/>
              </a:ext>
            </a:extLst>
          </p:cNvPr>
          <p:cNvGrpSpPr/>
          <p:nvPr userDrawn="1"/>
        </p:nvGrpSpPr>
        <p:grpSpPr>
          <a:xfrm>
            <a:off x="12350572" y="5753010"/>
            <a:ext cx="1500001" cy="600000"/>
            <a:chOff x="1977576" y="449020"/>
            <a:chExt cx="1800001" cy="720000"/>
          </a:xfrm>
        </p:grpSpPr>
        <p:sp>
          <p:nvSpPr>
            <p:cNvPr id="85" name="Rectangle : coins arrondis 161">
              <a:extLst>
                <a:ext uri="{FF2B5EF4-FFF2-40B4-BE49-F238E27FC236}">
                  <a16:creationId xmlns:a16="http://schemas.microsoft.com/office/drawing/2014/main" id="{7F675ABB-DA35-468D-B535-6C3AA02D4102}"/>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86" name="Rectangle : coins arrondis 161">
              <a:extLst>
                <a:ext uri="{FF2B5EF4-FFF2-40B4-BE49-F238E27FC236}">
                  <a16:creationId xmlns:a16="http://schemas.microsoft.com/office/drawing/2014/main" id="{5DFDAE6A-64A5-4AED-8C97-4D9F5E1DC0A5}"/>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87" name="Group 86">
            <a:extLst>
              <a:ext uri="{FF2B5EF4-FFF2-40B4-BE49-F238E27FC236}">
                <a16:creationId xmlns:a16="http://schemas.microsoft.com/office/drawing/2014/main" id="{AE663342-4413-4C49-A2B3-B29030C48E2B}"/>
              </a:ext>
            </a:extLst>
          </p:cNvPr>
          <p:cNvGrpSpPr/>
          <p:nvPr userDrawn="1"/>
        </p:nvGrpSpPr>
        <p:grpSpPr>
          <a:xfrm>
            <a:off x="12347218" y="6456571"/>
            <a:ext cx="1500000" cy="600000"/>
            <a:chOff x="4669021" y="-264300"/>
            <a:chExt cx="1800000" cy="720000"/>
          </a:xfrm>
        </p:grpSpPr>
        <p:sp>
          <p:nvSpPr>
            <p:cNvPr id="88" name="Rectangle : coins arrondis 163">
              <a:extLst>
                <a:ext uri="{FF2B5EF4-FFF2-40B4-BE49-F238E27FC236}">
                  <a16:creationId xmlns:a16="http://schemas.microsoft.com/office/drawing/2014/main" id="{4142860C-8217-42B3-9B03-11A4511756CB}"/>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89" name="Rectangle : coins arrondis 163">
              <a:extLst>
                <a:ext uri="{FF2B5EF4-FFF2-40B4-BE49-F238E27FC236}">
                  <a16:creationId xmlns:a16="http://schemas.microsoft.com/office/drawing/2014/main" id="{0A78679E-B338-4CBF-A6CD-A661DFA9F163}"/>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grpSp>
        <p:nvGrpSpPr>
          <p:cNvPr id="91" name="Group 90">
            <a:extLst>
              <a:ext uri="{FF2B5EF4-FFF2-40B4-BE49-F238E27FC236}">
                <a16:creationId xmlns:a16="http://schemas.microsoft.com/office/drawing/2014/main" id="{E5716579-9F08-4D1B-B6F9-FE408BE030D3}"/>
              </a:ext>
            </a:extLst>
          </p:cNvPr>
          <p:cNvGrpSpPr/>
          <p:nvPr userDrawn="1"/>
        </p:nvGrpSpPr>
        <p:grpSpPr>
          <a:xfrm>
            <a:off x="5327193" y="7031323"/>
            <a:ext cx="2650981" cy="481612"/>
            <a:chOff x="6369915" y="7133916"/>
            <a:chExt cx="4101581" cy="577934"/>
          </a:xfrm>
        </p:grpSpPr>
        <p:sp>
          <p:nvSpPr>
            <p:cNvPr id="92" name="Rectangle : coins arrondis 165">
              <a:extLst>
                <a:ext uri="{FF2B5EF4-FFF2-40B4-BE49-F238E27FC236}">
                  <a16:creationId xmlns:a16="http://schemas.microsoft.com/office/drawing/2014/main" id="{25BA2F88-117C-403F-87BD-B2FF85D3B1B8}"/>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93" name="Rectangle : coins arrondis 167">
              <a:extLst>
                <a:ext uri="{FF2B5EF4-FFF2-40B4-BE49-F238E27FC236}">
                  <a16:creationId xmlns:a16="http://schemas.microsoft.com/office/drawing/2014/main" id="{EE064FBD-6B3F-46EB-8E37-0344F6917DDC}"/>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94" name="Rectangle : coins arrondis 169">
              <a:extLst>
                <a:ext uri="{FF2B5EF4-FFF2-40B4-BE49-F238E27FC236}">
                  <a16:creationId xmlns:a16="http://schemas.microsoft.com/office/drawing/2014/main" id="{D17AA96E-DD21-4618-A626-6FA235CC19C3}"/>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95" name="Rectangle : coins arrondis 171">
              <a:extLst>
                <a:ext uri="{FF2B5EF4-FFF2-40B4-BE49-F238E27FC236}">
                  <a16:creationId xmlns:a16="http://schemas.microsoft.com/office/drawing/2014/main" id="{7B197E1D-01EA-4C8B-9495-2C70C6C287F2}"/>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96" name="Rectangle : coins arrondis 163">
            <a:extLst>
              <a:ext uri="{FF2B5EF4-FFF2-40B4-BE49-F238E27FC236}">
                <a16:creationId xmlns:a16="http://schemas.microsoft.com/office/drawing/2014/main" id="{1E41ECB3-00AE-478D-B16A-FE0D1862B3F8}"/>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97" name="Rectangle : coins arrondis 163">
            <a:extLst>
              <a:ext uri="{FF2B5EF4-FFF2-40B4-BE49-F238E27FC236}">
                <a16:creationId xmlns:a16="http://schemas.microsoft.com/office/drawing/2014/main" id="{FEB49E40-339C-49AD-A271-C5AFE38B23D7}"/>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pic>
        <p:nvPicPr>
          <p:cNvPr id="9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EC39623-5E22-49DF-AF15-ECA9FC5CCE68}"/>
              </a:ext>
              <a:ext uri="{C183D7F6-B498-43B3-948B-1728B52AA6E4}">
                <adec:decorative xmlns:adec="http://schemas.microsoft.com/office/drawing/2017/decorative" val="0"/>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l="762"/>
          <a:stretch/>
        </p:blipFill>
        <p:spPr>
          <a:xfrm>
            <a:off x="5334000" y="-1594877"/>
            <a:ext cx="6858000" cy="1170455"/>
          </a:xfrm>
          <a:prstGeom prst="rect">
            <a:avLst/>
          </a:prstGeom>
        </p:spPr>
      </p:pic>
    </p:spTree>
    <p:extLst>
      <p:ext uri="{BB962C8B-B14F-4D97-AF65-F5344CB8AC3E}">
        <p14:creationId xmlns:p14="http://schemas.microsoft.com/office/powerpoint/2010/main" val="956938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36" r:id="rId6"/>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60429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8205591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365848"/>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7595868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 id="2147483947" r:id="rId33"/>
    <p:sldLayoutId id="2147483948" r:id="rId34"/>
    <p:sldLayoutId id="2147483949" r:id="rId35"/>
    <p:sldLayoutId id="2147483950" r:id="rId36"/>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5"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356476471"/>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 id="2147483982" r:id="rId31"/>
    <p:sldLayoutId id="2147483983" r:id="rId32"/>
    <p:sldLayoutId id="2147483984" r:id="rId33"/>
    <p:sldLayoutId id="2147483985" r:id="rId34"/>
    <p:sldLayoutId id="2147483986" r:id="rId35"/>
    <p:sldLayoutId id="2147483987" r:id="rId36"/>
    <p:sldLayoutId id="2147483988" r:id="rId37"/>
    <p:sldLayoutId id="2147483989" r:id="rId38"/>
    <p:sldLayoutId id="2147483990" r:id="rId39"/>
    <p:sldLayoutId id="2147483991" r:id="rId40"/>
    <p:sldLayoutId id="2147483992" r:id="rId41"/>
    <p:sldLayoutId id="2147483993" r:id="rId42"/>
    <p:sldLayoutId id="2147483994" r:id="rId43"/>
    <p:sldLayoutId id="2147483995" r:id="rId44"/>
    <p:sldLayoutId id="2147483996" r:id="rId45"/>
    <p:sldLayoutId id="2147483997" r:id="rId46"/>
    <p:sldLayoutId id="2147483998" r:id="rId47"/>
    <p:sldLayoutId id="2147483999" r:id="rId48"/>
    <p:sldLayoutId id="2147484000" r:id="rId49"/>
    <p:sldLayoutId id="2147484001" r:id="rId50"/>
    <p:sldLayoutId id="2147484002" r:id="rId51"/>
    <p:sldLayoutId id="2147484003" r:id="rId52"/>
    <p:sldLayoutId id="2147484004" r:id="rId53"/>
    <p:sldLayoutId id="2147484005" r:id="rId54"/>
    <p:sldLayoutId id="2147484006" r:id="rId55"/>
    <p:sldLayoutId id="2147484007" r:id="rId56"/>
    <p:sldLayoutId id="2147484008" r:id="rId57"/>
    <p:sldLayoutId id="2147484009" r:id="rId58"/>
    <p:sldLayoutId id="2147484010" r:id="rId59"/>
    <p:sldLayoutId id="2147484011" r:id="rId60"/>
    <p:sldLayoutId id="2147484012" r:id="rId61"/>
    <p:sldLayoutId id="2147484013" r:id="rId62"/>
    <p:sldLayoutId id="2147484014" r:id="rId63"/>
    <p:sldLayoutId id="2147484015" r:id="rId64"/>
    <p:sldLayoutId id="2147484016" r:id="rId65"/>
    <p:sldLayoutId id="2147484017" r:id="rId66"/>
    <p:sldLayoutId id="2147484018" r:id="rId67"/>
    <p:sldLayoutId id="2147484019" r:id="rId68"/>
    <p:sldLayoutId id="2147484020" r:id="rId69"/>
    <p:sldLayoutId id="2147484021" r:id="rId70"/>
    <p:sldLayoutId id="2147484022" r:id="rId71"/>
    <p:sldLayoutId id="2147484023" r:id="rId72"/>
    <p:sldLayoutId id="2147484024" r:id="rId73"/>
    <p:sldLayoutId id="2147484025" r:id="rId74"/>
    <p:sldLayoutId id="2147484026" r:id="rId75"/>
    <p:sldLayoutId id="2147484027" r:id="rId76"/>
    <p:sldLayoutId id="2147484028" r:id="rId77"/>
    <p:sldLayoutId id="2147484029" r:id="rId78"/>
    <p:sldLayoutId id="2147484030" r:id="rId79"/>
    <p:sldLayoutId id="2147484031" r:id="rId80"/>
    <p:sldLayoutId id="2147484032" r:id="rId81"/>
    <p:sldLayoutId id="2147484033" r:id="rId82"/>
    <p:sldLayoutId id="2147484034" r:id="rId8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A320D-1A8C-4EBF-9C4D-91CBFD645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E93310-37A1-4E45-BED6-9AE876536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6A7B0-BB75-4CBF-958C-E4FE2C88A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FEA12-A844-48D0-AE59-E452DD1C5D18}" type="datetimeFigureOut">
              <a:rPr lang="en-US" smtClean="0"/>
              <a:t>3/6/2025</a:t>
            </a:fld>
            <a:endParaRPr lang="en-US"/>
          </a:p>
        </p:txBody>
      </p:sp>
      <p:sp>
        <p:nvSpPr>
          <p:cNvPr id="5" name="Footer Placeholder 4">
            <a:extLst>
              <a:ext uri="{FF2B5EF4-FFF2-40B4-BE49-F238E27FC236}">
                <a16:creationId xmlns:a16="http://schemas.microsoft.com/office/drawing/2014/main" id="{B472415C-7311-43CF-8272-4CE7B1A0A6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C6FDE9-FC53-4BD1-BCC8-FE04A9D34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560F7-C44E-4880-8088-C1CC85F219A7}" type="slidenum">
              <a:rPr lang="en-US" smtClean="0"/>
              <a:t>‹#›</a:t>
            </a:fld>
            <a:endParaRPr lang="en-US"/>
          </a:p>
        </p:txBody>
      </p:sp>
    </p:spTree>
    <p:extLst>
      <p:ext uri="{BB962C8B-B14F-4D97-AF65-F5344CB8AC3E}">
        <p14:creationId xmlns:p14="http://schemas.microsoft.com/office/powerpoint/2010/main" val="1233626421"/>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grpSp>
        <p:nvGrpSpPr>
          <p:cNvPr id="51" name="GRID" hidden="1">
            <a:extLst>
              <a:ext uri="{FF2B5EF4-FFF2-40B4-BE49-F238E27FC236}">
                <a16:creationId xmlns:a16="http://schemas.microsoft.com/office/drawing/2014/main" id="{C704CF1A-4BF7-4873-9FED-0AF2EBDD33C6}"/>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A7BE4CDA-73FD-4D2E-BFDC-23D5F1225F27}"/>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AB634F2-352B-46DB-AB8E-2A9C792A8596}"/>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54E3C6-5E4E-4D38-BEAC-3129F3F37554}"/>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BE23E0D-0A63-437A-B391-BCDFDEAC767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A80546-CC6F-4938-9CBE-1DBC3D9F2CC9}"/>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F327C76-B6A3-443E-B4A6-4872952A0C44}"/>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A758C10-3F0B-414A-96D1-A2D5A43E3BAD}"/>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FD52AE-E0B0-42C7-B3BD-D333162FDD59}"/>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5FBD378-651A-4FC9-A5BB-F7CB0213795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15C3338-824D-404B-B586-2A32BE94282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D20FC37-4FCA-404E-9974-86E63B2DDC8D}"/>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D22919D-C59B-4AFC-A6DE-49341A580A07}"/>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5A3FDF-F1BF-4066-A5FD-FCC428346E11}"/>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185603-0BF2-400B-B70F-0B57B6E2DCE5}"/>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3EE58F9-99D2-4C7C-94A0-7B975A847F11}"/>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B0F6A43-6BFC-4A7A-8449-EE626919E6F7}"/>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042E27E-6F7F-4608-9BA4-5ADB299255A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43566E7-1153-4ECA-AB9B-214436090DF1}"/>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FBB61F5-4811-4C95-8F46-9E402495EDAA}"/>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60BF5A8-8376-4183-9D84-C0A2E87920C9}"/>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AB68A4-CEC4-4223-A140-E029103A0926}"/>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7FBAFC5-84B6-4305-BC5E-8239312CAC8A}"/>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D5B2F46-C0AB-45E7-A775-51837707314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C6D7350-A01C-416A-ACBC-1DF83F0F1F29}"/>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FCB8B9B-C997-4578-88CD-74DAB4C6DF86}"/>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BF87482-337A-4978-9361-8B1135467F24}"/>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C81AAD6-ADA2-456B-B916-BFE45235C0BF}"/>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C5CB6C9-250B-418F-B4EF-41A14581AA44}"/>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5722484-CBF7-4414-A69B-1BE4EEDA7F21}"/>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8DF0813-A8E2-4768-BB51-042FE9CC159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C315CF5-927D-4A65-A77A-AFA5F4A25789}"/>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4D8377F-9F6A-4F5C-A6ED-F7877BB8399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B97C9C-4FAB-45F0-AD2C-22B3F7254E2D}"/>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AD7006D-CB2E-4A10-8274-347839F513C2}"/>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A170E44B-5EBF-4048-8563-D6D97098B964}"/>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926039D3-8499-4E1E-A606-8EA8F07EB347}"/>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F6E6938-7067-43F1-9103-347960B40668}"/>
              </a:ext>
              <a:ext uri="{C183D7F6-B498-43B3-948B-1728B52AA6E4}">
                <adec:decorative xmlns:adec="http://schemas.microsoft.com/office/drawing/2017/decorative" val="0"/>
              </a:ext>
            </a:extLst>
          </p:cNvPr>
          <p:cNvPicPr>
            <a:picLocks noChangeAspect="1"/>
          </p:cNvPicPr>
          <p:nvPr userDrawn="1"/>
        </p:nvPicPr>
        <p:blipFill rotWithShape="1">
          <a:blip r:embed="rId30"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6578228"/>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68">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772682"/>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 id="2147484098" r:id="rId19"/>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53143968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 id="2147484125" r:id="rId26"/>
    <p:sldLayoutId id="2147484126" r:id="rId27"/>
    <p:sldLayoutId id="2147484127" r:id="rId28"/>
    <p:sldLayoutId id="2147484128" r:id="rId29"/>
    <p:sldLayoutId id="2147484129" r:id="rId30"/>
    <p:sldLayoutId id="2147484130" r:id="rId31"/>
    <p:sldLayoutId id="2147484131" r:id="rId32"/>
    <p:sldLayoutId id="2147484132" r:id="rId33"/>
    <p:sldLayoutId id="2147484133" r:id="rId34"/>
    <p:sldLayoutId id="2147484134"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851935738"/>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7" r:id="rId22"/>
    <p:sldLayoutId id="2147484158" r:id="rId23"/>
    <p:sldLayoutId id="2147484159" r:id="rId24"/>
    <p:sldLayoutId id="2147484160" r:id="rId25"/>
    <p:sldLayoutId id="2147484161" r:id="rId26"/>
    <p:sldLayoutId id="2147484162" r:id="rId27"/>
    <p:sldLayoutId id="2147484163" r:id="rId28"/>
    <p:sldLayoutId id="2147484164" r:id="rId2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3602251257"/>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18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 id="2147484194" r:id="rId29"/>
    <p:sldLayoutId id="2147484195" r:id="rId30"/>
    <p:sldLayoutId id="2147484196" r:id="rId31"/>
    <p:sldLayoutId id="2147484197" r:id="rId32"/>
    <p:sldLayoutId id="2147484198" r:id="rId33"/>
    <p:sldLayoutId id="2147484199" r:id="rId34"/>
    <p:sldLayoutId id="2147484200" r:id="rId35"/>
    <p:sldLayoutId id="2147484201" r:id="rId36"/>
    <p:sldLayoutId id="2147484202" r:id="rId37"/>
    <p:sldLayoutId id="2147484203" r:id="rId38"/>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4">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76">
          <p15:clr>
            <a:srgbClr val="F26B43"/>
          </p15:clr>
        </p15:guide>
        <p15:guide id="42" pos="7400">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036">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8" name="ZoneTexte 37">
            <a:extLst>
              <a:ext uri="{FF2B5EF4-FFF2-40B4-BE49-F238E27FC236}">
                <a16:creationId xmlns:a16="http://schemas.microsoft.com/office/drawing/2014/main" id="{97545C3F-DCD5-4EE8-A4F3-061096DA2E69}"/>
              </a:ext>
            </a:extLst>
          </p:cNvPr>
          <p:cNvSpPr txBox="1"/>
          <p:nvPr userDrawn="1"/>
        </p:nvSpPr>
        <p:spPr>
          <a:xfrm>
            <a:off x="-1163406" y="1048"/>
            <a:ext cx="996593" cy="6921510"/>
          </a:xfrm>
          <a:prstGeom prst="rect">
            <a:avLst/>
          </a:prstGeom>
          <a:noFill/>
        </p:spPr>
        <p:txBody>
          <a:bodyPr wrap="squar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Type ramp</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Caption</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8/12/16</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Regular</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Body strong</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10/14/20</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Subtitle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14/20/28</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20/28/32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Title large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28/40/52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Display</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err="1">
                <a:ln>
                  <a:noFill/>
                </a:ln>
                <a:solidFill>
                  <a:srgbClr val="1B1B1B"/>
                </a:solidFill>
                <a:effectLst/>
                <a:uLnTx/>
                <a:uFillTx/>
                <a:latin typeface="+mn-lt"/>
                <a:ea typeface="+mn-ea"/>
                <a:cs typeface="+mn-cs"/>
              </a:rPr>
              <a:t>Semibold</a:t>
            </a: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48/68/92</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Shadows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Light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86%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3pt</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mn-lt"/>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j-lt"/>
                <a:ea typeface="+mn-ea"/>
                <a:cs typeface="+mn-cs"/>
              </a:rPr>
              <a:t>Dark theme</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Color: #000000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Transparency: 26%</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Size: 100%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Blur: 8pt</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Angle: 90˚</a:t>
            </a: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mn-lt"/>
                <a:ea typeface="+mn-ea"/>
                <a:cs typeface="+mn-cs"/>
              </a:rPr>
              <a:t>Distance: 8pt</a:t>
            </a:r>
          </a:p>
        </p:txBody>
      </p:sp>
    </p:spTree>
    <p:extLst>
      <p:ext uri="{BB962C8B-B14F-4D97-AF65-F5344CB8AC3E}">
        <p14:creationId xmlns:p14="http://schemas.microsoft.com/office/powerpoint/2010/main" val="47222654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728" r:id="rId62"/>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62">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28">
          <p15:clr>
            <a:srgbClr val="A4A3A4"/>
          </p15:clr>
        </p15:guide>
        <p15:guide id="51" pos="1025">
          <p15:clr>
            <a:srgbClr val="A4A3A4"/>
          </p15:clr>
        </p15:guide>
        <p15:guide id="52" pos="1138">
          <p15:clr>
            <a:srgbClr val="A4A3A4"/>
          </p15:clr>
        </p15:guide>
        <p15:guide id="53" pos="1841">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82">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72318150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ZoneTexte 37">
            <a:extLst>
              <a:ext uri="{FF2B5EF4-FFF2-40B4-BE49-F238E27FC236}">
                <a16:creationId xmlns:a16="http://schemas.microsoft.com/office/drawing/2014/main" id="{A346C9C2-FFD1-4914-8E81-AB12FC0ED964}"/>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49" name="ZoneTexte 37">
            <a:extLst>
              <a:ext uri="{FF2B5EF4-FFF2-40B4-BE49-F238E27FC236}">
                <a16:creationId xmlns:a16="http://schemas.microsoft.com/office/drawing/2014/main" id="{D0A0690C-949B-42ED-8325-FF3F9AFA32F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50" name="Group 49">
            <a:extLst>
              <a:ext uri="{FF2B5EF4-FFF2-40B4-BE49-F238E27FC236}">
                <a16:creationId xmlns:a16="http://schemas.microsoft.com/office/drawing/2014/main" id="{DB7108B7-DEF0-4370-BD66-65171331F546}"/>
              </a:ext>
            </a:extLst>
          </p:cNvPr>
          <p:cNvGrpSpPr/>
          <p:nvPr userDrawn="1"/>
        </p:nvGrpSpPr>
        <p:grpSpPr>
          <a:xfrm>
            <a:off x="12346917" y="462141"/>
            <a:ext cx="1500000" cy="2238359"/>
            <a:chOff x="1974777" y="2538489"/>
            <a:chExt cx="1088232" cy="2686031"/>
          </a:xfrm>
        </p:grpSpPr>
        <p:sp>
          <p:nvSpPr>
            <p:cNvPr id="51" name="Rectangle : coins arrondis 93">
              <a:extLst>
                <a:ext uri="{FF2B5EF4-FFF2-40B4-BE49-F238E27FC236}">
                  <a16:creationId xmlns:a16="http://schemas.microsoft.com/office/drawing/2014/main" id="{77026562-CB0C-41AB-8EEA-9BE629A79731}"/>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52" name="Rectangle : coins arrondis 91">
              <a:extLst>
                <a:ext uri="{FF2B5EF4-FFF2-40B4-BE49-F238E27FC236}">
                  <a16:creationId xmlns:a16="http://schemas.microsoft.com/office/drawing/2014/main" id="{673969AE-BEEB-4ABD-9981-885F35228104}"/>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53" name="Rectangle : coins arrondis 89">
              <a:extLst>
                <a:ext uri="{FF2B5EF4-FFF2-40B4-BE49-F238E27FC236}">
                  <a16:creationId xmlns:a16="http://schemas.microsoft.com/office/drawing/2014/main" id="{F9A2FBA8-DF44-4752-8839-4A3BAABEC1E8}"/>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54" name="Rectangle : coins arrondis 131">
              <a:extLst>
                <a:ext uri="{FF2B5EF4-FFF2-40B4-BE49-F238E27FC236}">
                  <a16:creationId xmlns:a16="http://schemas.microsoft.com/office/drawing/2014/main" id="{41BF537D-FED2-4B8F-A768-35DFE15E3747}"/>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55" name="Rectangle : coins arrondis 87">
              <a:extLst>
                <a:ext uri="{FF2B5EF4-FFF2-40B4-BE49-F238E27FC236}">
                  <a16:creationId xmlns:a16="http://schemas.microsoft.com/office/drawing/2014/main" id="{CDD6188D-8073-4AD6-9024-57FE4115FAE5}"/>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56" name="Rectangle : coins arrondis 73">
              <a:extLst>
                <a:ext uri="{FF2B5EF4-FFF2-40B4-BE49-F238E27FC236}">
                  <a16:creationId xmlns:a16="http://schemas.microsoft.com/office/drawing/2014/main" id="{80B218AF-AAF0-481A-8A92-5048684D8A43}"/>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57" name="Rectangle : coins arrondis 85">
              <a:extLst>
                <a:ext uri="{FF2B5EF4-FFF2-40B4-BE49-F238E27FC236}">
                  <a16:creationId xmlns:a16="http://schemas.microsoft.com/office/drawing/2014/main" id="{EA0F37E4-7E76-4010-A0EF-B7029BC86869}"/>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58" name="Group 57">
            <a:extLst>
              <a:ext uri="{FF2B5EF4-FFF2-40B4-BE49-F238E27FC236}">
                <a16:creationId xmlns:a16="http://schemas.microsoft.com/office/drawing/2014/main" id="{1B3EBC84-9BF1-41F0-B1D0-B42F816D829D}"/>
              </a:ext>
            </a:extLst>
          </p:cNvPr>
          <p:cNvGrpSpPr/>
          <p:nvPr userDrawn="1"/>
        </p:nvGrpSpPr>
        <p:grpSpPr>
          <a:xfrm>
            <a:off x="467679" y="7035563"/>
            <a:ext cx="4066239" cy="660000"/>
            <a:chOff x="9656229" y="2980412"/>
            <a:chExt cx="4101581" cy="792000"/>
          </a:xfrm>
        </p:grpSpPr>
        <p:sp>
          <p:nvSpPr>
            <p:cNvPr id="59" name="Rectangle : coins arrondis 133">
              <a:extLst>
                <a:ext uri="{FF2B5EF4-FFF2-40B4-BE49-F238E27FC236}">
                  <a16:creationId xmlns:a16="http://schemas.microsoft.com/office/drawing/2014/main" id="{5E12B399-5FEE-4374-BA74-7B7303E4F409}"/>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60" name="Rectangle : coins arrondis 95">
              <a:extLst>
                <a:ext uri="{FF2B5EF4-FFF2-40B4-BE49-F238E27FC236}">
                  <a16:creationId xmlns:a16="http://schemas.microsoft.com/office/drawing/2014/main" id="{031E61BA-9188-4056-8FD1-11999FC59DE8}"/>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61" name="Rectangle : coins arrondis 97">
              <a:extLst>
                <a:ext uri="{FF2B5EF4-FFF2-40B4-BE49-F238E27FC236}">
                  <a16:creationId xmlns:a16="http://schemas.microsoft.com/office/drawing/2014/main" id="{6E1E5258-C956-41C4-AC09-D2EDCDA374EC}"/>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62" name="Rectangle : coins arrondis 99">
              <a:extLst>
                <a:ext uri="{FF2B5EF4-FFF2-40B4-BE49-F238E27FC236}">
                  <a16:creationId xmlns:a16="http://schemas.microsoft.com/office/drawing/2014/main" id="{586A48E9-948D-4981-ACB8-3D4D6523F60A}"/>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63" name="Rectangle : coins arrondis 135">
              <a:extLst>
                <a:ext uri="{FF2B5EF4-FFF2-40B4-BE49-F238E27FC236}">
                  <a16:creationId xmlns:a16="http://schemas.microsoft.com/office/drawing/2014/main" id="{A9428C9D-1AFA-40C6-89EF-4EFD05DD6F4C}"/>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64" name="Rectangle : coins arrondis 101">
              <a:extLst>
                <a:ext uri="{FF2B5EF4-FFF2-40B4-BE49-F238E27FC236}">
                  <a16:creationId xmlns:a16="http://schemas.microsoft.com/office/drawing/2014/main" id="{150BA85E-F9D2-4657-8405-564E809BEBA7}"/>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5" name="Rectangle : coins arrondis 103">
              <a:extLst>
                <a:ext uri="{FF2B5EF4-FFF2-40B4-BE49-F238E27FC236}">
                  <a16:creationId xmlns:a16="http://schemas.microsoft.com/office/drawing/2014/main" id="{7A576E7E-CAEA-4EB3-8ED2-8092AA7161B2}"/>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6" name="Rectangle : coins arrondis 105">
              <a:extLst>
                <a:ext uri="{FF2B5EF4-FFF2-40B4-BE49-F238E27FC236}">
                  <a16:creationId xmlns:a16="http://schemas.microsoft.com/office/drawing/2014/main" id="{7CCEE3CE-49B6-4472-A96F-252982472FF3}"/>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67" name="Rectangle : coins arrondis 159">
            <a:extLst>
              <a:ext uri="{FF2B5EF4-FFF2-40B4-BE49-F238E27FC236}">
                <a16:creationId xmlns:a16="http://schemas.microsoft.com/office/drawing/2014/main" id="{407DBF12-15B4-4014-A01A-05F40C10F060}"/>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68" name="Rectangle : coins arrondis 161">
            <a:extLst>
              <a:ext uri="{FF2B5EF4-FFF2-40B4-BE49-F238E27FC236}">
                <a16:creationId xmlns:a16="http://schemas.microsoft.com/office/drawing/2014/main" id="{A85166A5-B38A-4857-83E4-08C26C9F3093}"/>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69" name="Rectangle : coins arrondis 163">
            <a:extLst>
              <a:ext uri="{FF2B5EF4-FFF2-40B4-BE49-F238E27FC236}">
                <a16:creationId xmlns:a16="http://schemas.microsoft.com/office/drawing/2014/main" id="{5369C64D-355A-4F32-A936-1C9AA3F2F6A3}"/>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70" name="Group 69">
            <a:extLst>
              <a:ext uri="{FF2B5EF4-FFF2-40B4-BE49-F238E27FC236}">
                <a16:creationId xmlns:a16="http://schemas.microsoft.com/office/drawing/2014/main" id="{EE81812A-7AAE-4C94-A64A-847B49E18546}"/>
              </a:ext>
            </a:extLst>
          </p:cNvPr>
          <p:cNvGrpSpPr/>
          <p:nvPr userDrawn="1"/>
        </p:nvGrpSpPr>
        <p:grpSpPr>
          <a:xfrm>
            <a:off x="12348934" y="5034894"/>
            <a:ext cx="1501639" cy="606858"/>
            <a:chOff x="449347" y="3587455"/>
            <a:chExt cx="1801967" cy="728229"/>
          </a:xfrm>
        </p:grpSpPr>
        <p:sp>
          <p:nvSpPr>
            <p:cNvPr id="71" name="Rectangle : coins arrondis 159">
              <a:extLst>
                <a:ext uri="{FF2B5EF4-FFF2-40B4-BE49-F238E27FC236}">
                  <a16:creationId xmlns:a16="http://schemas.microsoft.com/office/drawing/2014/main" id="{98F8C5C8-DCC8-4A54-B77E-9C6B6C1A2798}"/>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72" name="Rectangle : coins arrondis 161">
              <a:extLst>
                <a:ext uri="{FF2B5EF4-FFF2-40B4-BE49-F238E27FC236}">
                  <a16:creationId xmlns:a16="http://schemas.microsoft.com/office/drawing/2014/main" id="{D2523016-CEB4-4A5D-BB95-FEB290D9EFAB}"/>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73" name="Group 72">
            <a:extLst>
              <a:ext uri="{FF2B5EF4-FFF2-40B4-BE49-F238E27FC236}">
                <a16:creationId xmlns:a16="http://schemas.microsoft.com/office/drawing/2014/main" id="{32A844B8-169D-4DF5-A088-0E41BA976662}"/>
              </a:ext>
            </a:extLst>
          </p:cNvPr>
          <p:cNvGrpSpPr/>
          <p:nvPr userDrawn="1"/>
        </p:nvGrpSpPr>
        <p:grpSpPr>
          <a:xfrm>
            <a:off x="8770968" y="7030515"/>
            <a:ext cx="3417984" cy="961426"/>
            <a:chOff x="9658349" y="5826429"/>
            <a:chExt cx="4101581" cy="1153711"/>
          </a:xfrm>
        </p:grpSpPr>
        <p:sp>
          <p:nvSpPr>
            <p:cNvPr id="74" name="Rectangle : coins arrondis 165">
              <a:extLst>
                <a:ext uri="{FF2B5EF4-FFF2-40B4-BE49-F238E27FC236}">
                  <a16:creationId xmlns:a16="http://schemas.microsoft.com/office/drawing/2014/main" id="{5ECFB079-9803-458D-AB40-0D4E04E2ECAE}"/>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75" name="Rectangle : coins arrondis 165">
              <a:extLst>
                <a:ext uri="{FF2B5EF4-FFF2-40B4-BE49-F238E27FC236}">
                  <a16:creationId xmlns:a16="http://schemas.microsoft.com/office/drawing/2014/main" id="{F85D832D-381B-4E1B-809D-DA2138E86B0D}"/>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76" name="Rectangle : coins arrondis 167">
              <a:extLst>
                <a:ext uri="{FF2B5EF4-FFF2-40B4-BE49-F238E27FC236}">
                  <a16:creationId xmlns:a16="http://schemas.microsoft.com/office/drawing/2014/main" id="{DBCCE023-5740-4DF4-97D2-27D038EC2FA4}"/>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77" name="Rectangle : coins arrondis 167">
              <a:extLst>
                <a:ext uri="{FF2B5EF4-FFF2-40B4-BE49-F238E27FC236}">
                  <a16:creationId xmlns:a16="http://schemas.microsoft.com/office/drawing/2014/main" id="{A0FA32A0-FE53-4504-9EC5-6FE20BA453A6}"/>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78" name="Rectangle : coins arrondis 167">
              <a:extLst>
                <a:ext uri="{FF2B5EF4-FFF2-40B4-BE49-F238E27FC236}">
                  <a16:creationId xmlns:a16="http://schemas.microsoft.com/office/drawing/2014/main" id="{ECCB7947-E9C6-46C0-B36B-19BAC2D4509C}"/>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79" name="Rectangle : coins arrondis 167">
              <a:extLst>
                <a:ext uri="{FF2B5EF4-FFF2-40B4-BE49-F238E27FC236}">
                  <a16:creationId xmlns:a16="http://schemas.microsoft.com/office/drawing/2014/main" id="{1B07BEA4-79E1-47BE-8D13-AFC9F147AEA1}"/>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bg</a:t>
              </a: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bg to use </a:t>
              </a:r>
            </a:p>
            <a:p>
              <a:pPr defTabSz="777029" fontAlgn="base">
                <a:spcBef>
                  <a:spcPct val="0"/>
                </a:spcBef>
              </a:pPr>
              <a:r>
                <a:rPr lang="en-US" sz="500">
                  <a:solidFill>
                    <a:schemeClr val="bg1"/>
                  </a:solidFill>
                  <a:cs typeface="Segoe UI" pitchFamily="34" charset="0"/>
                </a:rPr>
                <a:t>with success green</a:t>
              </a:r>
            </a:p>
          </p:txBody>
        </p:sp>
        <p:sp>
          <p:nvSpPr>
            <p:cNvPr id="80" name="Rectangle : coins arrondis 167">
              <a:extLst>
                <a:ext uri="{FF2B5EF4-FFF2-40B4-BE49-F238E27FC236}">
                  <a16:creationId xmlns:a16="http://schemas.microsoft.com/office/drawing/2014/main" id="{49DE619A-E9B5-4256-8899-0EC780FD9D34}"/>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81" name="Rectangle : coins arrondis 167">
              <a:extLst>
                <a:ext uri="{FF2B5EF4-FFF2-40B4-BE49-F238E27FC236}">
                  <a16:creationId xmlns:a16="http://schemas.microsoft.com/office/drawing/2014/main" id="{2E62CDDE-9537-4399-A464-5F37D84B2999}"/>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bg</a:t>
              </a: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bg to use</a:t>
              </a:r>
            </a:p>
            <a:p>
              <a:pPr defTabSz="777029" fontAlgn="base">
                <a:spcBef>
                  <a:spcPct val="0"/>
                </a:spcBef>
              </a:pPr>
              <a:r>
                <a:rPr lang="en-US" sz="500">
                  <a:solidFill>
                    <a:schemeClr val="bg1"/>
                  </a:solidFill>
                  <a:cs typeface="Segoe UI" pitchFamily="34" charset="0"/>
                </a:rPr>
                <a:t>with caution yellow</a:t>
              </a:r>
            </a:p>
          </p:txBody>
        </p:sp>
        <p:sp>
          <p:nvSpPr>
            <p:cNvPr id="82" name="Rectangle : coins arrondis 167">
              <a:extLst>
                <a:ext uri="{FF2B5EF4-FFF2-40B4-BE49-F238E27FC236}">
                  <a16:creationId xmlns:a16="http://schemas.microsoft.com/office/drawing/2014/main" id="{BED1FDAB-23E4-46F3-A86B-2E0FAB9C8E87}"/>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bg</a:t>
              </a: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83" name="Rectangle : coins arrondis 167">
              <a:extLst>
                <a:ext uri="{FF2B5EF4-FFF2-40B4-BE49-F238E27FC236}">
                  <a16:creationId xmlns:a16="http://schemas.microsoft.com/office/drawing/2014/main" id="{11D07479-55D5-43FC-865C-A82571663E1D}"/>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84" name="Group 83">
            <a:extLst>
              <a:ext uri="{FF2B5EF4-FFF2-40B4-BE49-F238E27FC236}">
                <a16:creationId xmlns:a16="http://schemas.microsoft.com/office/drawing/2014/main" id="{8FEFEA7E-5B39-4FBB-AFC1-53F09751C208}"/>
              </a:ext>
            </a:extLst>
          </p:cNvPr>
          <p:cNvGrpSpPr/>
          <p:nvPr userDrawn="1"/>
        </p:nvGrpSpPr>
        <p:grpSpPr>
          <a:xfrm>
            <a:off x="12350572" y="5753010"/>
            <a:ext cx="1500001" cy="600000"/>
            <a:chOff x="1977576" y="449020"/>
            <a:chExt cx="1800001" cy="720000"/>
          </a:xfrm>
        </p:grpSpPr>
        <p:sp>
          <p:nvSpPr>
            <p:cNvPr id="85" name="Rectangle : coins arrondis 161">
              <a:extLst>
                <a:ext uri="{FF2B5EF4-FFF2-40B4-BE49-F238E27FC236}">
                  <a16:creationId xmlns:a16="http://schemas.microsoft.com/office/drawing/2014/main" id="{9AA3E89E-F6A7-42D8-A796-A9D72ACA9E02}"/>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86" name="Rectangle : coins arrondis 161">
              <a:extLst>
                <a:ext uri="{FF2B5EF4-FFF2-40B4-BE49-F238E27FC236}">
                  <a16:creationId xmlns:a16="http://schemas.microsoft.com/office/drawing/2014/main" id="{B74C2E1C-8C3F-4543-AA4B-E0BD9046DAB4}"/>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87" name="Group 86">
            <a:extLst>
              <a:ext uri="{FF2B5EF4-FFF2-40B4-BE49-F238E27FC236}">
                <a16:creationId xmlns:a16="http://schemas.microsoft.com/office/drawing/2014/main" id="{BF90456B-27C9-4763-9319-5C6F48AC5D64}"/>
              </a:ext>
            </a:extLst>
          </p:cNvPr>
          <p:cNvGrpSpPr/>
          <p:nvPr userDrawn="1"/>
        </p:nvGrpSpPr>
        <p:grpSpPr>
          <a:xfrm>
            <a:off x="12347218" y="6456571"/>
            <a:ext cx="1500000" cy="600000"/>
            <a:chOff x="4669021" y="-264300"/>
            <a:chExt cx="1800000" cy="720000"/>
          </a:xfrm>
        </p:grpSpPr>
        <p:sp>
          <p:nvSpPr>
            <p:cNvPr id="88" name="Rectangle : coins arrondis 163">
              <a:extLst>
                <a:ext uri="{FF2B5EF4-FFF2-40B4-BE49-F238E27FC236}">
                  <a16:creationId xmlns:a16="http://schemas.microsoft.com/office/drawing/2014/main" id="{22CA3BAF-448E-4999-9497-DAE771B1041B}"/>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89" name="Rectangle : coins arrondis 163">
              <a:extLst>
                <a:ext uri="{FF2B5EF4-FFF2-40B4-BE49-F238E27FC236}">
                  <a16:creationId xmlns:a16="http://schemas.microsoft.com/office/drawing/2014/main" id="{93DDCA4E-89D8-4F45-9DDB-7EFD6684E474}"/>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grpSp>
        <p:nvGrpSpPr>
          <p:cNvPr id="91" name="Group 90">
            <a:extLst>
              <a:ext uri="{FF2B5EF4-FFF2-40B4-BE49-F238E27FC236}">
                <a16:creationId xmlns:a16="http://schemas.microsoft.com/office/drawing/2014/main" id="{9718667A-900D-4313-BF19-A09BECBC59CB}"/>
              </a:ext>
            </a:extLst>
          </p:cNvPr>
          <p:cNvGrpSpPr/>
          <p:nvPr userDrawn="1"/>
        </p:nvGrpSpPr>
        <p:grpSpPr>
          <a:xfrm>
            <a:off x="5327193" y="7031323"/>
            <a:ext cx="2650981" cy="481612"/>
            <a:chOff x="6369915" y="7133916"/>
            <a:chExt cx="4101581" cy="577934"/>
          </a:xfrm>
        </p:grpSpPr>
        <p:sp>
          <p:nvSpPr>
            <p:cNvPr id="92" name="Rectangle : coins arrondis 165">
              <a:extLst>
                <a:ext uri="{FF2B5EF4-FFF2-40B4-BE49-F238E27FC236}">
                  <a16:creationId xmlns:a16="http://schemas.microsoft.com/office/drawing/2014/main" id="{2D20BF10-B287-4705-A0EB-61177E822CEA}"/>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93" name="Rectangle : coins arrondis 167">
              <a:extLst>
                <a:ext uri="{FF2B5EF4-FFF2-40B4-BE49-F238E27FC236}">
                  <a16:creationId xmlns:a16="http://schemas.microsoft.com/office/drawing/2014/main" id="{0C3F6E42-14D1-46D5-8BB6-681039CA87AA}"/>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94" name="Rectangle : coins arrondis 169">
              <a:extLst>
                <a:ext uri="{FF2B5EF4-FFF2-40B4-BE49-F238E27FC236}">
                  <a16:creationId xmlns:a16="http://schemas.microsoft.com/office/drawing/2014/main" id="{54981BD7-3091-411D-B77A-81EC5FD849B2}"/>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95" name="Rectangle : coins arrondis 171">
              <a:extLst>
                <a:ext uri="{FF2B5EF4-FFF2-40B4-BE49-F238E27FC236}">
                  <a16:creationId xmlns:a16="http://schemas.microsoft.com/office/drawing/2014/main" id="{9010F830-A2C7-4C03-BC15-C9C2A029F9ED}"/>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96" name="Rectangle : coins arrondis 163">
            <a:extLst>
              <a:ext uri="{FF2B5EF4-FFF2-40B4-BE49-F238E27FC236}">
                <a16:creationId xmlns:a16="http://schemas.microsoft.com/office/drawing/2014/main" id="{05CA94AA-0DE1-4464-A443-F5714943568E}"/>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97" name="Rectangle : coins arrondis 163">
            <a:extLst>
              <a:ext uri="{FF2B5EF4-FFF2-40B4-BE49-F238E27FC236}">
                <a16:creationId xmlns:a16="http://schemas.microsoft.com/office/drawing/2014/main" id="{46F51491-E6E0-4240-99EC-B5D69426DD3A}"/>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pic>
        <p:nvPicPr>
          <p:cNvPr id="9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C8FEB4CC-075A-4897-AC34-327E286B3294}"/>
              </a:ext>
              <a:ext uri="{C183D7F6-B498-43B3-948B-1728B52AA6E4}">
                <adec:decorative xmlns:adec="http://schemas.microsoft.com/office/drawing/2017/decorative" val="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l="762"/>
          <a:stretch/>
        </p:blipFill>
        <p:spPr>
          <a:xfrm>
            <a:off x="5334000" y="-1594877"/>
            <a:ext cx="6858000" cy="1170455"/>
          </a:xfrm>
          <a:prstGeom prst="rect">
            <a:avLst/>
          </a:prstGeom>
        </p:spPr>
      </p:pic>
    </p:spTree>
    <p:extLst>
      <p:ext uri="{BB962C8B-B14F-4D97-AF65-F5344CB8AC3E}">
        <p14:creationId xmlns:p14="http://schemas.microsoft.com/office/powerpoint/2010/main" val="630235097"/>
      </p:ext>
    </p:extLst>
  </p:cSld>
  <p:clrMap bg1="lt1" tx1="dk1" bg2="lt2" tx2="dk2" accent1="accent1" accent2="accent2" accent3="accent3" accent4="accent4" accent5="accent5" accent6="accent6" hlink="hlink" folHlink="folHlink"/>
  <p:sldLayoutIdLst>
    <p:sldLayoutId id="2147483744"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171074277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9103738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ZoneTexte 37">
            <a:extLst>
              <a:ext uri="{FF2B5EF4-FFF2-40B4-BE49-F238E27FC236}">
                <a16:creationId xmlns:a16="http://schemas.microsoft.com/office/drawing/2014/main" id="{A9EE00FA-12CC-4650-A024-3186CB2C8771}"/>
              </a:ext>
            </a:extLst>
          </p:cNvPr>
          <p:cNvSpPr txBox="1"/>
          <p:nvPr userDrawn="1"/>
        </p:nvSpPr>
        <p:spPr>
          <a:xfrm rot="16200000">
            <a:off x="3919928" y="3117901"/>
            <a:ext cx="886525" cy="8715976"/>
          </a:xfrm>
          <a:prstGeom prst="rect">
            <a:avLst/>
          </a:prstGeom>
          <a:noFill/>
        </p:spPr>
        <p:txBody>
          <a:bodyPr wrap="none" lIns="0" tIns="0" rIns="0" bIns="0" rtlCol="0">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Dark theme colors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sp>
        <p:nvSpPr>
          <p:cNvPr id="49" name="ZoneTexte 37">
            <a:extLst>
              <a:ext uri="{FF2B5EF4-FFF2-40B4-BE49-F238E27FC236}">
                <a16:creationId xmlns:a16="http://schemas.microsoft.com/office/drawing/2014/main" id="{2210EB1D-201C-49B8-B84C-25F17BF3316C}"/>
              </a:ext>
            </a:extLst>
          </p:cNvPr>
          <p:cNvSpPr txBox="1"/>
          <p:nvPr userDrawn="1"/>
        </p:nvSpPr>
        <p:spPr>
          <a:xfrm>
            <a:off x="12357183" y="1"/>
            <a:ext cx="902491" cy="4998869"/>
          </a:xfrm>
          <a:prstGeom prst="rect">
            <a:avLst/>
          </a:prstGeom>
          <a:noFill/>
        </p:spPr>
        <p:txBody>
          <a:bodyPr wrap="none" lIns="0" tIns="0" rIns="0" b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0075D4"/>
                </a:solidFill>
                <a:effectLst/>
                <a:uLnTx/>
                <a:uFillTx/>
                <a:latin typeface="Segoe UI Semibold"/>
                <a:ea typeface="+mn-ea"/>
                <a:cs typeface="+mn-cs"/>
              </a:rPr>
              <a:t>Light theme colors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Neutrals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Blues</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833" b="0" i="0" u="none" strike="noStrike" kern="1200" cap="none" spc="0" normalizeH="0" baseline="0" noProof="0">
              <a:ln>
                <a:noFill/>
              </a:ln>
              <a:solidFill>
                <a:srgbClr val="1B1B1B"/>
              </a:solidFill>
              <a:effectLst/>
              <a:uLnTx/>
              <a:uFillTx/>
              <a:latin typeface="Segoe UI Semibold"/>
              <a:ea typeface="+mn-ea"/>
              <a:cs typeface="+mn-cs"/>
            </a:endParaRP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33" b="0" i="0" u="none" strike="noStrike" kern="1200" cap="none" spc="0" normalizeH="0" baseline="0" noProof="0">
                <a:ln>
                  <a:noFill/>
                </a:ln>
                <a:solidFill>
                  <a:srgbClr val="1B1B1B"/>
                </a:solidFill>
                <a:effectLst/>
                <a:uLnTx/>
                <a:uFillTx/>
                <a:latin typeface="Segoe UI Semibold"/>
                <a:ea typeface="+mn-ea"/>
                <a:cs typeface="+mn-cs"/>
              </a:rPr>
              <a:t>Accent colors</a:t>
            </a:r>
          </a:p>
        </p:txBody>
      </p:sp>
      <p:grpSp>
        <p:nvGrpSpPr>
          <p:cNvPr id="50" name="Group 49">
            <a:extLst>
              <a:ext uri="{FF2B5EF4-FFF2-40B4-BE49-F238E27FC236}">
                <a16:creationId xmlns:a16="http://schemas.microsoft.com/office/drawing/2014/main" id="{91A065A5-C540-4668-88D5-7A6E592BCF3A}"/>
              </a:ext>
            </a:extLst>
          </p:cNvPr>
          <p:cNvGrpSpPr/>
          <p:nvPr userDrawn="1"/>
        </p:nvGrpSpPr>
        <p:grpSpPr>
          <a:xfrm>
            <a:off x="12346917" y="462141"/>
            <a:ext cx="1500000" cy="2238359"/>
            <a:chOff x="1974777" y="2538489"/>
            <a:chExt cx="1088232" cy="2686031"/>
          </a:xfrm>
        </p:grpSpPr>
        <p:sp>
          <p:nvSpPr>
            <p:cNvPr id="51" name="Rectangle : coins arrondis 93">
              <a:extLst>
                <a:ext uri="{FF2B5EF4-FFF2-40B4-BE49-F238E27FC236}">
                  <a16:creationId xmlns:a16="http://schemas.microsoft.com/office/drawing/2014/main" id="{01466095-4E92-4DF0-B7C8-C324A9C1089D}"/>
                </a:ext>
              </a:extLst>
            </p:cNvPr>
            <p:cNvSpPr/>
            <p:nvPr userDrawn="1"/>
          </p:nvSpPr>
          <p:spPr bwMode="auto">
            <a:xfrm>
              <a:off x="1979898" y="2538489"/>
              <a:ext cx="1080000" cy="2686031"/>
            </a:xfrm>
            <a:prstGeom prst="roundRect">
              <a:avLst>
                <a:gd name="adj" fmla="val 3839"/>
              </a:avLst>
            </a:prstGeom>
            <a:solidFill>
              <a:schemeClr val="bg1"/>
            </a:solidFill>
            <a:ln w="12700">
              <a:solidFill>
                <a:srgbClr val="F0F0F0"/>
              </a:solid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algn="l" defTabSz="777029" fontAlgn="base">
                <a:spcBef>
                  <a:spcPct val="0"/>
                </a:spcBef>
              </a:pPr>
              <a:r>
                <a:rPr lang="en-US" sz="500" kern="1200">
                  <a:solidFill>
                    <a:srgbClr val="1B1B1B"/>
                  </a:solidFill>
                  <a:latin typeface="+mj-lt"/>
                  <a:ea typeface="+mn-ea"/>
                  <a:cs typeface="Segoe UI" pitchFamily="34" charset="0"/>
                </a:rPr>
                <a:t>White                                                        #FFFFFF</a:t>
              </a:r>
            </a:p>
            <a:p>
              <a:pPr defTabSz="777029" fontAlgn="base">
                <a:spcBef>
                  <a:spcPct val="0"/>
                </a:spcBef>
              </a:pPr>
              <a:r>
                <a:rPr lang="en-US" sz="500">
                  <a:solidFill>
                    <a:srgbClr val="1B1B1B"/>
                  </a:solidFill>
                  <a:cs typeface="Segoe UI" pitchFamily="34" charset="0"/>
                </a:rPr>
                <a:t>Content card background </a:t>
              </a:r>
            </a:p>
            <a:p>
              <a:pPr defTabSz="777029" fontAlgn="base">
                <a:spcBef>
                  <a:spcPct val="0"/>
                </a:spcBef>
              </a:pPr>
              <a:r>
                <a:rPr lang="en-US" sz="500">
                  <a:solidFill>
                    <a:srgbClr val="1B1B1B"/>
                  </a:solidFill>
                  <a:cs typeface="Segoe UI" pitchFamily="34" charset="0"/>
                </a:rPr>
                <a:t>Default inverse type</a:t>
              </a:r>
            </a:p>
          </p:txBody>
        </p:sp>
        <p:sp>
          <p:nvSpPr>
            <p:cNvPr id="52" name="Rectangle : coins arrondis 91">
              <a:extLst>
                <a:ext uri="{FF2B5EF4-FFF2-40B4-BE49-F238E27FC236}">
                  <a16:creationId xmlns:a16="http://schemas.microsoft.com/office/drawing/2014/main" id="{C6E4285E-0516-43FE-A13A-0E4FBE019C55}"/>
                </a:ext>
              </a:extLst>
            </p:cNvPr>
            <p:cNvSpPr/>
            <p:nvPr userDrawn="1"/>
          </p:nvSpPr>
          <p:spPr bwMode="auto">
            <a:xfrm>
              <a:off x="1976240" y="2978982"/>
              <a:ext cx="1080000" cy="360000"/>
            </a:xfrm>
            <a:prstGeom prst="rect">
              <a:avLst/>
            </a:prstGeom>
            <a:solidFill>
              <a:srgbClr val="FBFBF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1                                                  #FBFBFB</a:t>
              </a:r>
            </a:p>
            <a:p>
              <a:pPr defTabSz="777029" fontAlgn="base">
                <a:spcBef>
                  <a:spcPct val="0"/>
                </a:spcBef>
                <a:spcAft>
                  <a:spcPct val="0"/>
                </a:spcAft>
              </a:pPr>
              <a:r>
                <a:rPr lang="en-US" sz="500">
                  <a:solidFill>
                    <a:srgbClr val="1B1B1B"/>
                  </a:solidFill>
                  <a:ea typeface="Segoe UI" pitchFamily="34" charset="0"/>
                  <a:cs typeface="Segoe UI" pitchFamily="34" charset="0"/>
                </a:rPr>
                <a:t>Default background</a:t>
              </a:r>
            </a:p>
          </p:txBody>
        </p:sp>
        <p:sp>
          <p:nvSpPr>
            <p:cNvPr id="53" name="Rectangle : coins arrondis 89">
              <a:extLst>
                <a:ext uri="{FF2B5EF4-FFF2-40B4-BE49-F238E27FC236}">
                  <a16:creationId xmlns:a16="http://schemas.microsoft.com/office/drawing/2014/main" id="{1A2D3630-2904-4DEE-9FDC-2745AD7F73F3}"/>
                </a:ext>
              </a:extLst>
            </p:cNvPr>
            <p:cNvSpPr/>
            <p:nvPr userDrawn="1"/>
          </p:nvSpPr>
          <p:spPr bwMode="auto">
            <a:xfrm>
              <a:off x="1974777" y="3338982"/>
              <a:ext cx="1080000" cy="360000"/>
            </a:xfrm>
            <a:prstGeom prst="rect">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Gray 2                                                  #F0F0F0</a:t>
              </a:r>
            </a:p>
            <a:p>
              <a:pPr defTabSz="777029" fontAlgn="base">
                <a:spcBef>
                  <a:spcPct val="0"/>
                </a:spcBef>
                <a:spcAft>
                  <a:spcPct val="0"/>
                </a:spcAft>
              </a:pPr>
              <a:r>
                <a:rPr lang="en-US" sz="500">
                  <a:solidFill>
                    <a:srgbClr val="1B1B1B"/>
                  </a:solidFill>
                  <a:ea typeface="Segoe UI" pitchFamily="34" charset="0"/>
                  <a:cs typeface="Segoe UI" pitchFamily="34" charset="0"/>
                </a:rPr>
                <a:t>Default border stroke</a:t>
              </a:r>
            </a:p>
          </p:txBody>
        </p:sp>
        <p:sp>
          <p:nvSpPr>
            <p:cNvPr id="54" name="Rectangle : coins arrondis 131">
              <a:extLst>
                <a:ext uri="{FF2B5EF4-FFF2-40B4-BE49-F238E27FC236}">
                  <a16:creationId xmlns:a16="http://schemas.microsoft.com/office/drawing/2014/main" id="{E51A9529-8E97-4A53-B6ED-2A0C261CBA6C}"/>
                </a:ext>
              </a:extLst>
            </p:cNvPr>
            <p:cNvSpPr/>
            <p:nvPr userDrawn="1"/>
          </p:nvSpPr>
          <p:spPr bwMode="auto">
            <a:xfrm>
              <a:off x="1979898" y="3698093"/>
              <a:ext cx="1080000" cy="360000"/>
            </a:xfrm>
            <a:prstGeom prst="rect">
              <a:avLst/>
            </a:prstGeom>
            <a:solidFill>
              <a:srgbClr val="C8C8C8"/>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3                                                #C8C8C8</a:t>
              </a:r>
            </a:p>
            <a:p>
              <a:pPr defTabSz="777029" fontAlgn="base">
                <a:spcBef>
                  <a:spcPct val="0"/>
                </a:spcBef>
                <a:spcAft>
                  <a:spcPct val="0"/>
                </a:spcAft>
              </a:pPr>
              <a:r>
                <a:rPr lang="en-US" sz="500">
                  <a:solidFill>
                    <a:srgbClr val="1B1B1B"/>
                  </a:solidFill>
                  <a:ea typeface="Segoe UI" pitchFamily="34" charset="0"/>
                  <a:cs typeface="Segoe UI" pitchFamily="34" charset="0"/>
                </a:rPr>
                <a:t>Disabled fill</a:t>
              </a:r>
            </a:p>
          </p:txBody>
        </p:sp>
        <p:sp>
          <p:nvSpPr>
            <p:cNvPr id="55" name="Rectangle : coins arrondis 87">
              <a:extLst>
                <a:ext uri="{FF2B5EF4-FFF2-40B4-BE49-F238E27FC236}">
                  <a16:creationId xmlns:a16="http://schemas.microsoft.com/office/drawing/2014/main" id="{5A5B7663-0208-4AEE-9FC1-357D04B92370}"/>
                </a:ext>
              </a:extLst>
            </p:cNvPr>
            <p:cNvSpPr/>
            <p:nvPr userDrawn="1"/>
          </p:nvSpPr>
          <p:spPr bwMode="auto">
            <a:xfrm>
              <a:off x="1979898" y="4058093"/>
              <a:ext cx="1080000" cy="360000"/>
            </a:xfrm>
            <a:prstGeom prst="rect">
              <a:avLst/>
            </a:prstGeom>
            <a:solidFill>
              <a:srgbClr val="A3A3A3"/>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a:t>
              </a:r>
              <a:r>
                <a:rPr lang="en-US" sz="500" kern="1200">
                  <a:solidFill>
                    <a:srgbClr val="1B1B1B"/>
                  </a:solidFill>
                  <a:latin typeface="+mj-lt"/>
                  <a:ea typeface="Segoe UI" pitchFamily="34" charset="0"/>
                  <a:cs typeface="Segoe UI" pitchFamily="34" charset="0"/>
                </a:rPr>
                <a:t>Gray 4                                                #A3A3A3</a:t>
              </a:r>
            </a:p>
            <a:p>
              <a:pPr defTabSz="777029" fontAlgn="base">
                <a:spcBef>
                  <a:spcPct val="0"/>
                </a:spcBef>
                <a:spcAft>
                  <a:spcPct val="0"/>
                </a:spcAft>
              </a:pPr>
              <a:r>
                <a:rPr lang="en-US" sz="500">
                  <a:solidFill>
                    <a:srgbClr val="1B1B1B"/>
                  </a:solidFill>
                  <a:ea typeface="Segoe UI" pitchFamily="34" charset="0"/>
                  <a:cs typeface="Segoe UI" pitchFamily="34" charset="0"/>
                </a:rPr>
                <a:t>Disabled text</a:t>
              </a:r>
            </a:p>
          </p:txBody>
        </p:sp>
        <p:sp>
          <p:nvSpPr>
            <p:cNvPr id="56" name="Rectangle : coins arrondis 73">
              <a:extLst>
                <a:ext uri="{FF2B5EF4-FFF2-40B4-BE49-F238E27FC236}">
                  <a16:creationId xmlns:a16="http://schemas.microsoft.com/office/drawing/2014/main" id="{85513DB3-1A58-4A35-9DC0-3E71F9ECEC6A}"/>
                </a:ext>
              </a:extLst>
            </p:cNvPr>
            <p:cNvSpPr/>
            <p:nvPr userDrawn="1"/>
          </p:nvSpPr>
          <p:spPr bwMode="auto">
            <a:xfrm>
              <a:off x="1982553" y="4416155"/>
              <a:ext cx="1080000" cy="360000"/>
            </a:xfrm>
            <a:prstGeom prst="rect">
              <a:avLst/>
            </a:prstGeom>
            <a:solidFill>
              <a:srgbClr val="64646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a:t>
              </a:r>
              <a:r>
                <a:rPr lang="en-US" sz="500" kern="1200">
                  <a:gradFill>
                    <a:gsLst>
                      <a:gs pos="0">
                        <a:srgbClr val="FFFFFF"/>
                      </a:gs>
                      <a:gs pos="100000">
                        <a:srgbClr val="FFFFFF"/>
                      </a:gs>
                    </a:gsLst>
                    <a:lin ang="5400000" scaled="0"/>
                  </a:gradFill>
                  <a:latin typeface="+mj-lt"/>
                  <a:ea typeface="Segoe UI" pitchFamily="34" charset="0"/>
                  <a:cs typeface="Segoe UI" pitchFamily="34" charset="0"/>
                </a:rPr>
                <a:t>Gray 5                                                #646464</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Secondary text</a:t>
              </a:r>
            </a:p>
          </p:txBody>
        </p:sp>
        <p:sp>
          <p:nvSpPr>
            <p:cNvPr id="57" name="Rectangle : coins arrondis 85">
              <a:extLst>
                <a:ext uri="{FF2B5EF4-FFF2-40B4-BE49-F238E27FC236}">
                  <a16:creationId xmlns:a16="http://schemas.microsoft.com/office/drawing/2014/main" id="{A68492FD-B53B-4F92-9ADA-287601E6D18D}"/>
                </a:ext>
              </a:extLst>
            </p:cNvPr>
            <p:cNvSpPr/>
            <p:nvPr userDrawn="1"/>
          </p:nvSpPr>
          <p:spPr bwMode="auto">
            <a:xfrm>
              <a:off x="1983009" y="4776155"/>
              <a:ext cx="1080000" cy="360000"/>
            </a:xfrm>
            <a:prstGeom prst="rect">
              <a:avLst/>
            </a:prstGeom>
            <a:solidFill>
              <a:srgbClr val="1B1B1B"/>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gradFill>
                    <a:gsLst>
                      <a:gs pos="0">
                        <a:srgbClr val="FFFFFF"/>
                      </a:gs>
                      <a:gs pos="100000">
                        <a:srgbClr val="FFFFFF"/>
                      </a:gs>
                    </a:gsLst>
                    <a:lin ang="5400000" scaled="0"/>
                  </a:gradFill>
                  <a:latin typeface="+mj-lt"/>
                  <a:ea typeface="Segoe UI" pitchFamily="34" charset="0"/>
                  <a:cs typeface="Segoe UI" pitchFamily="34" charset="0"/>
                </a:rPr>
                <a:t>LT Gray 6                                                  #1B1B1B</a:t>
              </a:r>
            </a:p>
            <a:p>
              <a:pPr defTabSz="777029" fontAlgn="base">
                <a:spcBef>
                  <a:spcPct val="0"/>
                </a:spcBef>
                <a:spcAft>
                  <a:spcPct val="0"/>
                </a:spcAft>
              </a:pPr>
              <a:r>
                <a:rPr lang="en-US" sz="500">
                  <a:gradFill>
                    <a:gsLst>
                      <a:gs pos="0">
                        <a:srgbClr val="FFFFFF"/>
                      </a:gs>
                      <a:gs pos="100000">
                        <a:srgbClr val="FFFFFF"/>
                      </a:gs>
                    </a:gsLst>
                    <a:lin ang="5400000" scaled="0"/>
                  </a:gradFill>
                  <a:ea typeface="Segoe UI" pitchFamily="34" charset="0"/>
                  <a:cs typeface="Segoe UI" pitchFamily="34" charset="0"/>
                </a:rPr>
                <a:t>Default text</a:t>
              </a:r>
            </a:p>
          </p:txBody>
        </p:sp>
      </p:grpSp>
      <p:grpSp>
        <p:nvGrpSpPr>
          <p:cNvPr id="58" name="Group 57">
            <a:extLst>
              <a:ext uri="{FF2B5EF4-FFF2-40B4-BE49-F238E27FC236}">
                <a16:creationId xmlns:a16="http://schemas.microsoft.com/office/drawing/2014/main" id="{D24EAAD3-C94F-468C-B975-9288D16ECA40}"/>
              </a:ext>
            </a:extLst>
          </p:cNvPr>
          <p:cNvGrpSpPr/>
          <p:nvPr userDrawn="1"/>
        </p:nvGrpSpPr>
        <p:grpSpPr>
          <a:xfrm>
            <a:off x="467679" y="7035563"/>
            <a:ext cx="4066239" cy="660000"/>
            <a:chOff x="9656229" y="2980412"/>
            <a:chExt cx="4101581" cy="792000"/>
          </a:xfrm>
        </p:grpSpPr>
        <p:sp>
          <p:nvSpPr>
            <p:cNvPr id="59" name="Rectangle : coins arrondis 133">
              <a:extLst>
                <a:ext uri="{FF2B5EF4-FFF2-40B4-BE49-F238E27FC236}">
                  <a16:creationId xmlns:a16="http://schemas.microsoft.com/office/drawing/2014/main" id="{20DE3F07-4523-462D-AF8A-707A99611CED}"/>
                </a:ext>
              </a:extLst>
            </p:cNvPr>
            <p:cNvSpPr/>
            <p:nvPr userDrawn="1"/>
          </p:nvSpPr>
          <p:spPr bwMode="auto">
            <a:xfrm>
              <a:off x="9656229" y="2980412"/>
              <a:ext cx="4101581" cy="792000"/>
            </a:xfrm>
            <a:prstGeom prst="roundRect">
              <a:avLst>
                <a:gd name="adj" fmla="val 4093"/>
              </a:avLst>
            </a:prstGeom>
            <a:solidFill>
              <a:srgbClr val="000000"/>
            </a:solidFill>
            <a:ln w="12700">
              <a:solidFill>
                <a:srgbClr val="3D3D3D"/>
              </a:solid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Black</a:t>
              </a:r>
            </a:p>
            <a:p>
              <a:pPr defTabSz="777029" fontAlgn="base">
                <a:spcBef>
                  <a:spcPct val="0"/>
                </a:spcBef>
              </a:pPr>
              <a:r>
                <a:rPr lang="en-US" sz="500">
                  <a:solidFill>
                    <a:schemeClr val="bg1"/>
                  </a:solidFill>
                  <a:cs typeface="Segoe UI" pitchFamily="34" charset="0"/>
                </a:rPr>
                <a:t>#000000</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 </a:t>
              </a:r>
            </a:p>
            <a:p>
              <a:pPr defTabSz="777029" fontAlgn="base">
                <a:spcBef>
                  <a:spcPct val="0"/>
                </a:spcBef>
              </a:pPr>
              <a:r>
                <a:rPr lang="en-US" sz="500">
                  <a:solidFill>
                    <a:schemeClr val="bg1"/>
                  </a:solidFill>
                  <a:cs typeface="Segoe UI" pitchFamily="34" charset="0"/>
                </a:rPr>
                <a:t>inverse </a:t>
              </a:r>
            </a:p>
            <a:p>
              <a:pPr defTabSz="777029" fontAlgn="base">
                <a:spcBef>
                  <a:spcPct val="0"/>
                </a:spcBef>
              </a:pPr>
              <a:r>
                <a:rPr lang="en-US" sz="500">
                  <a:solidFill>
                    <a:schemeClr val="bg1"/>
                  </a:solidFill>
                  <a:cs typeface="Segoe UI" pitchFamily="34" charset="0"/>
                </a:rPr>
                <a:t>type</a:t>
              </a:r>
            </a:p>
          </p:txBody>
        </p:sp>
        <p:sp>
          <p:nvSpPr>
            <p:cNvPr id="60" name="Rectangle : coins arrondis 95">
              <a:extLst>
                <a:ext uri="{FF2B5EF4-FFF2-40B4-BE49-F238E27FC236}">
                  <a16:creationId xmlns:a16="http://schemas.microsoft.com/office/drawing/2014/main" id="{5893CEAE-7C28-4E02-8F57-4197506D267A}"/>
                </a:ext>
              </a:extLst>
            </p:cNvPr>
            <p:cNvSpPr/>
            <p:nvPr userDrawn="1"/>
          </p:nvSpPr>
          <p:spPr bwMode="auto">
            <a:xfrm>
              <a:off x="10137132" y="2986694"/>
              <a:ext cx="702058" cy="784800"/>
            </a:xfrm>
            <a:prstGeom prst="roundRect">
              <a:avLst>
                <a:gd name="adj" fmla="val 4832"/>
              </a:avLst>
            </a:prstGeom>
            <a:solidFill>
              <a:srgbClr val="333333"/>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Gray 1</a:t>
              </a:r>
            </a:p>
            <a:p>
              <a:pPr defTabSz="777029" fontAlgn="base">
                <a:spcBef>
                  <a:spcPct val="0"/>
                </a:spcBef>
              </a:pPr>
              <a:r>
                <a:rPr lang="en-US" sz="500">
                  <a:solidFill>
                    <a:schemeClr val="bg1"/>
                  </a:solidFill>
                  <a:cs typeface="Segoe UI" pitchFamily="34" charset="0"/>
                </a:rPr>
                <a:t>#333333</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Default</a:t>
              </a:r>
            </a:p>
            <a:p>
              <a:pPr defTabSz="777029" fontAlgn="base">
                <a:spcBef>
                  <a:spcPct val="0"/>
                </a:spcBef>
              </a:pPr>
              <a:r>
                <a:rPr lang="en-US" sz="500">
                  <a:solidFill>
                    <a:schemeClr val="bg1"/>
                  </a:solidFill>
                  <a:cs typeface="Segoe UI" pitchFamily="34" charset="0"/>
                </a:rPr>
                <a:t>background</a:t>
              </a:r>
            </a:p>
          </p:txBody>
        </p:sp>
        <p:sp>
          <p:nvSpPr>
            <p:cNvPr id="61" name="Rectangle : coins arrondis 97">
              <a:extLst>
                <a:ext uri="{FF2B5EF4-FFF2-40B4-BE49-F238E27FC236}">
                  <a16:creationId xmlns:a16="http://schemas.microsoft.com/office/drawing/2014/main" id="{27FAE340-427F-44AD-BD39-A12AC926461F}"/>
                </a:ext>
              </a:extLst>
            </p:cNvPr>
            <p:cNvSpPr/>
            <p:nvPr userDrawn="1"/>
          </p:nvSpPr>
          <p:spPr bwMode="auto">
            <a:xfrm>
              <a:off x="10652555" y="2987587"/>
              <a:ext cx="744286" cy="784800"/>
            </a:xfrm>
            <a:prstGeom prst="roundRect">
              <a:avLst>
                <a:gd name="adj" fmla="val 4352"/>
              </a:avLst>
            </a:prstGeom>
            <a:solidFill>
              <a:srgbClr val="37373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2</a:t>
              </a:r>
            </a:p>
            <a:p>
              <a:pPr defTabSz="777029" fontAlgn="base">
                <a:spcBef>
                  <a:spcPct val="0"/>
                </a:spcBef>
                <a:spcAft>
                  <a:spcPct val="0"/>
                </a:spcAft>
              </a:pPr>
              <a:r>
                <a:rPr lang="en-US" sz="500">
                  <a:solidFill>
                    <a:schemeClr val="bg1"/>
                  </a:solidFill>
                  <a:ea typeface="Segoe UI" pitchFamily="34" charset="0"/>
                  <a:cs typeface="Segoe UI" pitchFamily="34" charset="0"/>
                </a:rPr>
                <a:t>#373737</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Content </a:t>
              </a:r>
            </a:p>
            <a:p>
              <a:pPr defTabSz="777029" fontAlgn="base">
                <a:spcBef>
                  <a:spcPct val="0"/>
                </a:spcBef>
                <a:spcAft>
                  <a:spcPct val="0"/>
                </a:spcAft>
              </a:pPr>
              <a:r>
                <a:rPr lang="en-US" sz="500">
                  <a:solidFill>
                    <a:schemeClr val="bg1"/>
                  </a:solidFill>
                  <a:ea typeface="Segoe UI" pitchFamily="34" charset="0"/>
                  <a:cs typeface="Segoe UI" pitchFamily="34" charset="0"/>
                </a:rPr>
                <a:t>card</a:t>
              </a:r>
            </a:p>
            <a:p>
              <a:pPr defTabSz="777029" fontAlgn="base">
                <a:spcBef>
                  <a:spcPct val="0"/>
                </a:spcBef>
                <a:spcAft>
                  <a:spcPct val="0"/>
                </a:spcAft>
              </a:pPr>
              <a:r>
                <a:rPr lang="en-US" sz="500">
                  <a:solidFill>
                    <a:schemeClr val="bg1"/>
                  </a:solidFill>
                  <a:ea typeface="Segoe UI" pitchFamily="34" charset="0"/>
                  <a:cs typeface="Segoe UI" pitchFamily="34" charset="0"/>
                </a:rPr>
                <a:t>background</a:t>
              </a:r>
            </a:p>
          </p:txBody>
        </p:sp>
        <p:sp>
          <p:nvSpPr>
            <p:cNvPr id="62" name="Rectangle : coins arrondis 99">
              <a:extLst>
                <a:ext uri="{FF2B5EF4-FFF2-40B4-BE49-F238E27FC236}">
                  <a16:creationId xmlns:a16="http://schemas.microsoft.com/office/drawing/2014/main" id="{44E9CA97-1AD5-4BBE-ABC8-D124FA845010}"/>
                </a:ext>
              </a:extLst>
            </p:cNvPr>
            <p:cNvSpPr/>
            <p:nvPr userDrawn="1"/>
          </p:nvSpPr>
          <p:spPr bwMode="auto">
            <a:xfrm>
              <a:off x="11170605" y="2985313"/>
              <a:ext cx="705931" cy="784800"/>
            </a:xfrm>
            <a:prstGeom prst="roundRect">
              <a:avLst>
                <a:gd name="adj" fmla="val 4429"/>
              </a:avLst>
            </a:prstGeom>
            <a:solidFill>
              <a:srgbClr val="3B3B3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3</a:t>
              </a:r>
            </a:p>
            <a:p>
              <a:pPr defTabSz="777029" fontAlgn="base">
                <a:spcBef>
                  <a:spcPct val="0"/>
                </a:spcBef>
                <a:spcAft>
                  <a:spcPct val="0"/>
                </a:spcAft>
              </a:pPr>
              <a:r>
                <a:rPr lang="en-US" sz="500">
                  <a:solidFill>
                    <a:schemeClr val="bg1"/>
                  </a:solidFill>
                  <a:ea typeface="Segoe UI" pitchFamily="34" charset="0"/>
                  <a:cs typeface="Segoe UI" pitchFamily="34" charset="0"/>
                </a:rPr>
                <a:t>#3B3B3B</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Default </a:t>
              </a:r>
            </a:p>
            <a:p>
              <a:pPr defTabSz="777029" fontAlgn="base">
                <a:spcBef>
                  <a:spcPct val="0"/>
                </a:spcBef>
                <a:spcAft>
                  <a:spcPct val="0"/>
                </a:spcAft>
              </a:pPr>
              <a:r>
                <a:rPr lang="en-US" sz="500">
                  <a:solidFill>
                    <a:schemeClr val="bg1"/>
                  </a:solidFill>
                  <a:ea typeface="Segoe UI" pitchFamily="34" charset="0"/>
                  <a:cs typeface="Segoe UI" pitchFamily="34" charset="0"/>
                </a:rPr>
                <a:t>border </a:t>
              </a:r>
            </a:p>
            <a:p>
              <a:pPr defTabSz="777029" fontAlgn="base">
                <a:spcBef>
                  <a:spcPct val="0"/>
                </a:spcBef>
                <a:spcAft>
                  <a:spcPct val="0"/>
                </a:spcAft>
              </a:pPr>
              <a:r>
                <a:rPr lang="en-US" sz="500">
                  <a:solidFill>
                    <a:schemeClr val="bg1"/>
                  </a:solidFill>
                  <a:ea typeface="Segoe UI" pitchFamily="34" charset="0"/>
                  <a:cs typeface="Segoe UI" pitchFamily="34" charset="0"/>
                </a:rPr>
                <a:t>stroke</a:t>
              </a:r>
            </a:p>
          </p:txBody>
        </p:sp>
        <p:sp>
          <p:nvSpPr>
            <p:cNvPr id="63" name="Rectangle : coins arrondis 135">
              <a:extLst>
                <a:ext uri="{FF2B5EF4-FFF2-40B4-BE49-F238E27FC236}">
                  <a16:creationId xmlns:a16="http://schemas.microsoft.com/office/drawing/2014/main" id="{1DF3A76A-FDDE-405F-B3DC-2547D02562FC}"/>
                </a:ext>
              </a:extLst>
            </p:cNvPr>
            <p:cNvSpPr/>
            <p:nvPr userDrawn="1"/>
          </p:nvSpPr>
          <p:spPr bwMode="auto">
            <a:xfrm>
              <a:off x="11691905" y="2987587"/>
              <a:ext cx="735783" cy="784800"/>
            </a:xfrm>
            <a:prstGeom prst="roundRect">
              <a:avLst>
                <a:gd name="adj" fmla="val 4694"/>
              </a:avLst>
            </a:prstGeom>
            <a:solidFill>
              <a:srgbClr val="4D4D4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DT Gray 4</a:t>
              </a:r>
            </a:p>
            <a:p>
              <a:pPr defTabSz="777029" fontAlgn="base">
                <a:spcBef>
                  <a:spcPct val="0"/>
                </a:spcBef>
                <a:spcAft>
                  <a:spcPct val="0"/>
                </a:spcAft>
              </a:pPr>
              <a:r>
                <a:rPr lang="en-US" sz="500">
                  <a:solidFill>
                    <a:schemeClr val="bg1"/>
                  </a:solidFill>
                  <a:ea typeface="Segoe UI" pitchFamily="34" charset="0"/>
                  <a:cs typeface="Segoe UI" pitchFamily="34" charset="0"/>
                </a:rPr>
                <a:t>#4D4D4D</a:t>
              </a:r>
            </a:p>
            <a:p>
              <a:pPr defTabSz="777029" fontAlgn="base">
                <a:spcBef>
                  <a:spcPct val="0"/>
                </a:spcBef>
                <a:spcAft>
                  <a:spcPct val="0"/>
                </a:spcAft>
              </a:pPr>
              <a:endParaRPr lang="en-US" sz="500">
                <a:solidFill>
                  <a:schemeClr val="bg1"/>
                </a:solidFill>
                <a:ea typeface="Segoe UI" pitchFamily="34" charset="0"/>
                <a:cs typeface="Segoe UI" pitchFamily="34" charset="0"/>
              </a:endParaRPr>
            </a:p>
            <a:p>
              <a:pPr defTabSz="777029" fontAlgn="base">
                <a:spcBef>
                  <a:spcPct val="0"/>
                </a:spcBef>
                <a:spcAft>
                  <a:spcPct val="0"/>
                </a:spcAft>
              </a:pPr>
              <a:r>
                <a:rPr lang="en-US" sz="500">
                  <a:solidFill>
                    <a:schemeClr val="bg1"/>
                  </a:solidFill>
                  <a:ea typeface="Segoe UI" pitchFamily="34" charset="0"/>
                  <a:cs typeface="Segoe UI" pitchFamily="34" charset="0"/>
                </a:rPr>
                <a:t>Disabled</a:t>
              </a:r>
            </a:p>
            <a:p>
              <a:pPr defTabSz="777029" fontAlgn="base">
                <a:spcBef>
                  <a:spcPct val="0"/>
                </a:spcBef>
                <a:spcAft>
                  <a:spcPct val="0"/>
                </a:spcAft>
              </a:pPr>
              <a:r>
                <a:rPr lang="en-US" sz="500">
                  <a:solidFill>
                    <a:schemeClr val="bg1"/>
                  </a:solidFill>
                  <a:ea typeface="Segoe UI" pitchFamily="34" charset="0"/>
                  <a:cs typeface="Segoe UI" pitchFamily="34" charset="0"/>
                </a:rPr>
                <a:t>fill</a:t>
              </a:r>
            </a:p>
          </p:txBody>
        </p:sp>
        <p:sp>
          <p:nvSpPr>
            <p:cNvPr id="64" name="Rectangle : coins arrondis 101">
              <a:extLst>
                <a:ext uri="{FF2B5EF4-FFF2-40B4-BE49-F238E27FC236}">
                  <a16:creationId xmlns:a16="http://schemas.microsoft.com/office/drawing/2014/main" id="{819BD042-F135-4B29-94F4-EECFE4A61653}"/>
                </a:ext>
              </a:extLst>
            </p:cNvPr>
            <p:cNvSpPr/>
            <p:nvPr userDrawn="1"/>
          </p:nvSpPr>
          <p:spPr bwMode="auto">
            <a:xfrm>
              <a:off x="12207951" y="2986694"/>
              <a:ext cx="687601" cy="784800"/>
            </a:xfrm>
            <a:prstGeom prst="roundRect">
              <a:avLst>
                <a:gd name="adj" fmla="val 4255"/>
              </a:avLst>
            </a:prstGeom>
            <a:solidFill>
              <a:srgbClr val="79797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Gray56</a:t>
              </a:r>
            </a:p>
            <a:p>
              <a:pPr defTabSz="777029" fontAlgn="base">
                <a:spcBef>
                  <a:spcPct val="0"/>
                </a:spcBef>
                <a:spcAft>
                  <a:spcPct val="0"/>
                </a:spcAft>
              </a:pPr>
              <a:r>
                <a:rPr lang="en-US" sz="500">
                  <a:solidFill>
                    <a:srgbClr val="050505"/>
                  </a:solidFill>
                  <a:ea typeface="Segoe UI" pitchFamily="34" charset="0"/>
                  <a:cs typeface="Segoe UI" pitchFamily="34" charset="0"/>
                </a:rPr>
                <a:t>#797979</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Disabled</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5" name="Rectangle : coins arrondis 103">
              <a:extLst>
                <a:ext uri="{FF2B5EF4-FFF2-40B4-BE49-F238E27FC236}">
                  <a16:creationId xmlns:a16="http://schemas.microsoft.com/office/drawing/2014/main" id="{D14EADE3-FF4F-40AC-96DD-BFF1602D51B4}"/>
                </a:ext>
              </a:extLst>
            </p:cNvPr>
            <p:cNvSpPr/>
            <p:nvPr userDrawn="1"/>
          </p:nvSpPr>
          <p:spPr bwMode="auto">
            <a:xfrm>
              <a:off x="12722752" y="2986694"/>
              <a:ext cx="735783" cy="784800"/>
            </a:xfrm>
            <a:prstGeom prst="roundRect">
              <a:avLst>
                <a:gd name="adj" fmla="val 4277"/>
              </a:avLst>
            </a:prstGeom>
            <a:solidFill>
              <a:srgbClr val="D1D1D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Gray 6</a:t>
              </a:r>
            </a:p>
            <a:p>
              <a:pPr defTabSz="777029" fontAlgn="base">
                <a:spcBef>
                  <a:spcPct val="0"/>
                </a:spcBef>
                <a:spcAft>
                  <a:spcPct val="0"/>
                </a:spcAft>
              </a:pPr>
              <a:r>
                <a:rPr lang="en-US" sz="500">
                  <a:solidFill>
                    <a:srgbClr val="050505"/>
                  </a:solidFill>
                  <a:ea typeface="Segoe UI" pitchFamily="34" charset="0"/>
                  <a:cs typeface="Segoe UI" pitchFamily="34" charset="0"/>
                </a:rPr>
                <a:t>#D1D1D1</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sp>
          <p:nvSpPr>
            <p:cNvPr id="66" name="Rectangle : coins arrondis 105">
              <a:extLst>
                <a:ext uri="{FF2B5EF4-FFF2-40B4-BE49-F238E27FC236}">
                  <a16:creationId xmlns:a16="http://schemas.microsoft.com/office/drawing/2014/main" id="{A5A415D6-76DE-44B6-854C-01447B65C888}"/>
                </a:ext>
              </a:extLst>
            </p:cNvPr>
            <p:cNvSpPr/>
            <p:nvPr userDrawn="1"/>
          </p:nvSpPr>
          <p:spPr bwMode="auto">
            <a:xfrm>
              <a:off x="13237477" y="2986694"/>
              <a:ext cx="514800" cy="784800"/>
            </a:xfrm>
            <a:prstGeom prst="roundRect">
              <a:avLst>
                <a:gd name="adj" fmla="val 6187"/>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White</a:t>
              </a:r>
            </a:p>
            <a:p>
              <a:pPr defTabSz="777029" fontAlgn="base">
                <a:spcBef>
                  <a:spcPct val="0"/>
                </a:spcBef>
                <a:spcAft>
                  <a:spcPct val="0"/>
                </a:spcAft>
              </a:pPr>
              <a:r>
                <a:rPr lang="en-US" sz="500">
                  <a:solidFill>
                    <a:srgbClr val="050505"/>
                  </a:solidFill>
                  <a:ea typeface="Segoe UI" pitchFamily="34" charset="0"/>
                  <a:cs typeface="Segoe UI" pitchFamily="34" charset="0"/>
                </a:rPr>
                <a:t>#FFFFFF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Default</a:t>
              </a:r>
            </a:p>
            <a:p>
              <a:pPr defTabSz="777029" fontAlgn="base">
                <a:spcBef>
                  <a:spcPct val="0"/>
                </a:spcBef>
                <a:spcAft>
                  <a:spcPct val="0"/>
                </a:spcAft>
              </a:pPr>
              <a:r>
                <a:rPr lang="en-US" sz="500">
                  <a:solidFill>
                    <a:srgbClr val="050505"/>
                  </a:solidFill>
                  <a:ea typeface="Segoe UI" pitchFamily="34" charset="0"/>
                  <a:cs typeface="Segoe UI" pitchFamily="34" charset="0"/>
                </a:rPr>
                <a:t>text</a:t>
              </a:r>
            </a:p>
          </p:txBody>
        </p:sp>
      </p:grpSp>
      <p:sp>
        <p:nvSpPr>
          <p:cNvPr id="67" name="Rectangle : coins arrondis 159">
            <a:extLst>
              <a:ext uri="{FF2B5EF4-FFF2-40B4-BE49-F238E27FC236}">
                <a16:creationId xmlns:a16="http://schemas.microsoft.com/office/drawing/2014/main" id="{54750632-D539-442F-8FAE-C511AACB2F44}"/>
              </a:ext>
            </a:extLst>
          </p:cNvPr>
          <p:cNvSpPr/>
          <p:nvPr userDrawn="1"/>
        </p:nvSpPr>
        <p:spPr bwMode="auto">
          <a:xfrm>
            <a:off x="12346917" y="3116962"/>
            <a:ext cx="1499998" cy="1544477"/>
          </a:xfrm>
          <a:prstGeom prst="roundRect">
            <a:avLst>
              <a:gd name="adj" fmla="val 3839"/>
            </a:avLst>
          </a:prstGeom>
          <a:solidFill>
            <a:srgbClr val="0078D4"/>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000" tIns="60000" rIns="45000" bIns="60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Core Blue                                                #0078D4</a:t>
            </a:r>
          </a:p>
          <a:p>
            <a:pPr defTabSz="777029" fontAlgn="base">
              <a:spcBef>
                <a:spcPct val="0"/>
              </a:spcBef>
            </a:pPr>
            <a:r>
              <a:rPr lang="en-US" sz="500">
                <a:solidFill>
                  <a:schemeClr val="bg1"/>
                </a:solidFill>
                <a:cs typeface="Segoe UI" pitchFamily="34" charset="0"/>
              </a:rPr>
              <a:t>Default blue fill</a:t>
            </a:r>
          </a:p>
        </p:txBody>
      </p:sp>
      <p:sp>
        <p:nvSpPr>
          <p:cNvPr id="68" name="Rectangle : coins arrondis 161">
            <a:extLst>
              <a:ext uri="{FF2B5EF4-FFF2-40B4-BE49-F238E27FC236}">
                <a16:creationId xmlns:a16="http://schemas.microsoft.com/office/drawing/2014/main" id="{6962A46C-E152-4E8C-9F63-6F9C9B6BBFEE}"/>
              </a:ext>
            </a:extLst>
          </p:cNvPr>
          <p:cNvSpPr/>
          <p:nvPr userDrawn="1"/>
        </p:nvSpPr>
        <p:spPr bwMode="auto">
          <a:xfrm>
            <a:off x="12346917" y="3394187"/>
            <a:ext cx="1499998" cy="300000"/>
          </a:xfrm>
          <a:prstGeom prst="rect">
            <a:avLst/>
          </a:prstGeom>
          <a:solidFill>
            <a:srgbClr val="0075D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1                                                  #0075D4</a:t>
            </a:r>
          </a:p>
          <a:p>
            <a:pPr defTabSz="777029" fontAlgn="base">
              <a:spcBef>
                <a:spcPct val="0"/>
              </a:spcBef>
              <a:spcAft>
                <a:spcPct val="0"/>
              </a:spcAft>
            </a:pPr>
            <a:r>
              <a:rPr lang="en-US" sz="500">
                <a:solidFill>
                  <a:schemeClr val="bg1"/>
                </a:solidFill>
                <a:ea typeface="Segoe UI" pitchFamily="34" charset="0"/>
                <a:cs typeface="Segoe UI" pitchFamily="34" charset="0"/>
              </a:rPr>
              <a:t>Default blue text</a:t>
            </a:r>
          </a:p>
        </p:txBody>
      </p:sp>
      <p:sp>
        <p:nvSpPr>
          <p:cNvPr id="69" name="Rectangle : coins arrondis 163">
            <a:extLst>
              <a:ext uri="{FF2B5EF4-FFF2-40B4-BE49-F238E27FC236}">
                <a16:creationId xmlns:a16="http://schemas.microsoft.com/office/drawing/2014/main" id="{78A2528E-438C-4C5F-A433-7713EB78DAB5}"/>
              </a:ext>
            </a:extLst>
          </p:cNvPr>
          <p:cNvSpPr/>
          <p:nvPr userDrawn="1"/>
        </p:nvSpPr>
        <p:spPr bwMode="auto">
          <a:xfrm>
            <a:off x="12346915" y="3694187"/>
            <a:ext cx="1499998" cy="300000"/>
          </a:xfrm>
          <a:prstGeom prst="rect">
            <a:avLst/>
          </a:prstGeom>
          <a:solidFill>
            <a:srgbClr val="005FB7"/>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2                                                 #005FB7</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grpSp>
        <p:nvGrpSpPr>
          <p:cNvPr id="70" name="Group 69">
            <a:extLst>
              <a:ext uri="{FF2B5EF4-FFF2-40B4-BE49-F238E27FC236}">
                <a16:creationId xmlns:a16="http://schemas.microsoft.com/office/drawing/2014/main" id="{75D11E1E-9E79-4BD1-97C6-AF87D6BB008C}"/>
              </a:ext>
            </a:extLst>
          </p:cNvPr>
          <p:cNvGrpSpPr/>
          <p:nvPr userDrawn="1"/>
        </p:nvGrpSpPr>
        <p:grpSpPr>
          <a:xfrm>
            <a:off x="12348934" y="5034894"/>
            <a:ext cx="1501639" cy="606858"/>
            <a:chOff x="449347" y="3587455"/>
            <a:chExt cx="1801967" cy="728229"/>
          </a:xfrm>
        </p:grpSpPr>
        <p:sp>
          <p:nvSpPr>
            <p:cNvPr id="71" name="Rectangle : coins arrondis 159">
              <a:extLst>
                <a:ext uri="{FF2B5EF4-FFF2-40B4-BE49-F238E27FC236}">
                  <a16:creationId xmlns:a16="http://schemas.microsoft.com/office/drawing/2014/main" id="{E4223C9E-A0A1-4938-A2C9-F1BA76846794}"/>
                </a:ext>
              </a:extLst>
            </p:cNvPr>
            <p:cNvSpPr/>
            <p:nvPr userDrawn="1"/>
          </p:nvSpPr>
          <p:spPr bwMode="auto">
            <a:xfrm>
              <a:off x="451314" y="3587455"/>
              <a:ext cx="1800000" cy="720000"/>
            </a:xfrm>
            <a:prstGeom prst="roundRect">
              <a:avLst>
                <a:gd name="adj" fmla="val 3839"/>
              </a:avLst>
            </a:prstGeom>
            <a:solidFill>
              <a:srgbClr val="0F7B0F"/>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LT success green                                       #107C10</a:t>
              </a:r>
            </a:p>
            <a:p>
              <a:pPr defTabSz="777029" fontAlgn="base">
                <a:spcBef>
                  <a:spcPct val="0"/>
                </a:spcBef>
              </a:pPr>
              <a:r>
                <a:rPr lang="en-US" sz="500">
                  <a:solidFill>
                    <a:schemeClr val="bg1"/>
                  </a:solidFill>
                  <a:cs typeface="Segoe UI" pitchFamily="34" charset="0"/>
                </a:rPr>
                <a:t>Green fill to denote success</a:t>
              </a:r>
            </a:p>
          </p:txBody>
        </p:sp>
        <p:sp>
          <p:nvSpPr>
            <p:cNvPr id="72" name="Rectangle : coins arrondis 161">
              <a:extLst>
                <a:ext uri="{FF2B5EF4-FFF2-40B4-BE49-F238E27FC236}">
                  <a16:creationId xmlns:a16="http://schemas.microsoft.com/office/drawing/2014/main" id="{21938BDE-1F16-4793-8F10-9247D6593F30}"/>
                </a:ext>
              </a:extLst>
            </p:cNvPr>
            <p:cNvSpPr/>
            <p:nvPr userDrawn="1"/>
          </p:nvSpPr>
          <p:spPr bwMode="auto">
            <a:xfrm>
              <a:off x="449347" y="3955684"/>
              <a:ext cx="1800000" cy="360000"/>
            </a:xfrm>
            <a:prstGeom prst="roundRect">
              <a:avLst>
                <a:gd name="adj" fmla="val 3910"/>
              </a:avLst>
            </a:prstGeom>
            <a:solidFill>
              <a:srgbClr val="DFF6DD"/>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Success background                         #DFF6DD</a:t>
              </a:r>
            </a:p>
            <a:p>
              <a:pPr defTabSz="777029" fontAlgn="base">
                <a:spcBef>
                  <a:spcPct val="0"/>
                </a:spcBef>
                <a:spcAft>
                  <a:spcPct val="0"/>
                </a:spcAft>
              </a:pPr>
              <a:r>
                <a:rPr lang="en-US" sz="500">
                  <a:solidFill>
                    <a:srgbClr val="1B1B1B"/>
                  </a:solidFill>
                  <a:ea typeface="Segoe UI" pitchFamily="34" charset="0"/>
                  <a:cs typeface="Segoe UI" pitchFamily="34" charset="0"/>
                </a:rPr>
                <a:t>Green background to use with success green</a:t>
              </a:r>
            </a:p>
          </p:txBody>
        </p:sp>
      </p:grpSp>
      <p:grpSp>
        <p:nvGrpSpPr>
          <p:cNvPr id="73" name="Group 72">
            <a:extLst>
              <a:ext uri="{FF2B5EF4-FFF2-40B4-BE49-F238E27FC236}">
                <a16:creationId xmlns:a16="http://schemas.microsoft.com/office/drawing/2014/main" id="{EF51AB29-EC0B-47E5-BD91-6C4C30470034}"/>
              </a:ext>
            </a:extLst>
          </p:cNvPr>
          <p:cNvGrpSpPr/>
          <p:nvPr userDrawn="1"/>
        </p:nvGrpSpPr>
        <p:grpSpPr>
          <a:xfrm>
            <a:off x="8770968" y="7030515"/>
            <a:ext cx="3417984" cy="961426"/>
            <a:chOff x="9658349" y="5826429"/>
            <a:chExt cx="4101581" cy="1153711"/>
          </a:xfrm>
        </p:grpSpPr>
        <p:sp>
          <p:nvSpPr>
            <p:cNvPr id="74" name="Rectangle : coins arrondis 165">
              <a:extLst>
                <a:ext uri="{FF2B5EF4-FFF2-40B4-BE49-F238E27FC236}">
                  <a16:creationId xmlns:a16="http://schemas.microsoft.com/office/drawing/2014/main" id="{10A71D3E-BE67-4B99-8BA0-94C5FBF4ECDB}"/>
                </a:ext>
              </a:extLst>
            </p:cNvPr>
            <p:cNvSpPr/>
            <p:nvPr userDrawn="1"/>
          </p:nvSpPr>
          <p:spPr bwMode="auto">
            <a:xfrm>
              <a:off x="10475946" y="6404139"/>
              <a:ext cx="3283983" cy="570799"/>
            </a:xfrm>
            <a:prstGeom prst="roundRect">
              <a:avLst>
                <a:gd name="adj" fmla="val 13205"/>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75" name="Rectangle : coins arrondis 165">
              <a:extLst>
                <a:ext uri="{FF2B5EF4-FFF2-40B4-BE49-F238E27FC236}">
                  <a16:creationId xmlns:a16="http://schemas.microsoft.com/office/drawing/2014/main" id="{C8F8F3D6-9819-434C-9A7F-E22E49402B5B}"/>
                </a:ext>
              </a:extLst>
            </p:cNvPr>
            <p:cNvSpPr/>
            <p:nvPr userDrawn="1"/>
          </p:nvSpPr>
          <p:spPr bwMode="auto">
            <a:xfrm>
              <a:off x="9658349" y="5827172"/>
              <a:ext cx="3280781" cy="576000"/>
            </a:xfrm>
            <a:prstGeom prst="roundRect">
              <a:avLst>
                <a:gd name="adj" fmla="val 4813"/>
              </a:avLst>
            </a:prstGeom>
            <a:solidFill>
              <a:srgbClr val="50E6FF"/>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bright blue</a:t>
              </a:r>
            </a:p>
            <a:p>
              <a:pPr defTabSz="777029" fontAlgn="base">
                <a:spcBef>
                  <a:spcPct val="0"/>
                </a:spcBef>
              </a:pPr>
              <a:r>
                <a:rPr lang="en-US" sz="500">
                  <a:solidFill>
                    <a:srgbClr val="050505"/>
                  </a:solidFill>
                  <a:cs typeface="Segoe UI" pitchFamily="34" charset="0"/>
                </a:rPr>
                <a:t>#50E6FF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Bright blue fill</a:t>
              </a:r>
            </a:p>
            <a:p>
              <a:pPr defTabSz="777029" fontAlgn="base">
                <a:spcBef>
                  <a:spcPct val="0"/>
                </a:spcBef>
              </a:pPr>
              <a:r>
                <a:rPr lang="en-US" sz="500">
                  <a:solidFill>
                    <a:srgbClr val="050505"/>
                  </a:solidFill>
                  <a:cs typeface="Segoe UI" pitchFamily="34" charset="0"/>
                </a:rPr>
                <a:t>for gaming</a:t>
              </a:r>
            </a:p>
          </p:txBody>
        </p:sp>
        <p:sp>
          <p:nvSpPr>
            <p:cNvPr id="76" name="Rectangle : coins arrondis 167">
              <a:extLst>
                <a:ext uri="{FF2B5EF4-FFF2-40B4-BE49-F238E27FC236}">
                  <a16:creationId xmlns:a16="http://schemas.microsoft.com/office/drawing/2014/main" id="{14928D3A-0384-4324-A3FD-6D457A89FE7F}"/>
                </a:ext>
              </a:extLst>
            </p:cNvPr>
            <p:cNvSpPr/>
            <p:nvPr userDrawn="1"/>
          </p:nvSpPr>
          <p:spPr bwMode="auto">
            <a:xfrm>
              <a:off x="10475945" y="5827399"/>
              <a:ext cx="983687" cy="776443"/>
            </a:xfrm>
            <a:prstGeom prst="roundRect">
              <a:avLst>
                <a:gd name="adj" fmla="val 4832"/>
              </a:avLst>
            </a:prstGeom>
            <a:solidFill>
              <a:srgbClr val="6CCB5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success green</a:t>
              </a:r>
            </a:p>
            <a:p>
              <a:pPr defTabSz="777029" fontAlgn="base">
                <a:spcBef>
                  <a:spcPct val="0"/>
                </a:spcBef>
              </a:pPr>
              <a:r>
                <a:rPr lang="en-US" sz="500">
                  <a:solidFill>
                    <a:srgbClr val="050505"/>
                  </a:solidFill>
                  <a:cs typeface="Segoe UI" pitchFamily="34" charset="0"/>
                </a:rPr>
                <a:t>#6CCB5F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Green fill </a:t>
              </a:r>
            </a:p>
            <a:p>
              <a:pPr defTabSz="777029" fontAlgn="base">
                <a:spcBef>
                  <a:spcPct val="0"/>
                </a:spcBef>
              </a:pPr>
              <a:r>
                <a:rPr lang="en-US" sz="500">
                  <a:solidFill>
                    <a:srgbClr val="050505"/>
                  </a:solidFill>
                  <a:cs typeface="Segoe UI" pitchFamily="34" charset="0"/>
                </a:rPr>
                <a:t>to denote success</a:t>
              </a:r>
            </a:p>
          </p:txBody>
        </p:sp>
        <p:sp>
          <p:nvSpPr>
            <p:cNvPr id="77" name="Rectangle : coins arrondis 167">
              <a:extLst>
                <a:ext uri="{FF2B5EF4-FFF2-40B4-BE49-F238E27FC236}">
                  <a16:creationId xmlns:a16="http://schemas.microsoft.com/office/drawing/2014/main" id="{0A7557B0-7A99-4385-B00D-C741F746B4F0}"/>
                </a:ext>
              </a:extLst>
            </p:cNvPr>
            <p:cNvSpPr/>
            <p:nvPr userDrawn="1"/>
          </p:nvSpPr>
          <p:spPr bwMode="auto">
            <a:xfrm>
              <a:off x="11296746" y="5827173"/>
              <a:ext cx="980482" cy="701010"/>
            </a:xfrm>
            <a:prstGeom prst="roundRect">
              <a:avLst>
                <a:gd name="adj" fmla="val 4832"/>
              </a:avLst>
            </a:prstGeom>
            <a:solidFill>
              <a:srgbClr val="FCE100"/>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caution yellow</a:t>
              </a:r>
            </a:p>
            <a:p>
              <a:pPr defTabSz="777029" fontAlgn="base">
                <a:spcBef>
                  <a:spcPct val="0"/>
                </a:spcBef>
              </a:pPr>
              <a:r>
                <a:rPr lang="en-US" sz="500">
                  <a:solidFill>
                    <a:srgbClr val="050505"/>
                  </a:solidFill>
                  <a:cs typeface="Segoe UI" pitchFamily="34" charset="0"/>
                </a:rPr>
                <a:t>#FCE100</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Yellow fill </a:t>
              </a:r>
            </a:p>
            <a:p>
              <a:pPr defTabSz="777029" fontAlgn="base">
                <a:spcBef>
                  <a:spcPct val="0"/>
                </a:spcBef>
              </a:pPr>
              <a:r>
                <a:rPr lang="en-US" sz="500">
                  <a:solidFill>
                    <a:srgbClr val="050505"/>
                  </a:solidFill>
                  <a:cs typeface="Segoe UI" pitchFamily="34" charset="0"/>
                </a:rPr>
                <a:t>to denote caution</a:t>
              </a:r>
            </a:p>
          </p:txBody>
        </p:sp>
        <p:sp>
          <p:nvSpPr>
            <p:cNvPr id="78" name="Rectangle : coins arrondis 167">
              <a:extLst>
                <a:ext uri="{FF2B5EF4-FFF2-40B4-BE49-F238E27FC236}">
                  <a16:creationId xmlns:a16="http://schemas.microsoft.com/office/drawing/2014/main" id="{0BE1E4E7-6FCC-4F8E-BE5E-2C65C3D22165}"/>
                </a:ext>
              </a:extLst>
            </p:cNvPr>
            <p:cNvSpPr/>
            <p:nvPr userDrawn="1"/>
          </p:nvSpPr>
          <p:spPr bwMode="auto">
            <a:xfrm>
              <a:off x="12116877" y="5826429"/>
              <a:ext cx="823983" cy="576000"/>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critical red</a:t>
              </a:r>
            </a:p>
            <a:p>
              <a:pPr defTabSz="777029" fontAlgn="base">
                <a:spcBef>
                  <a:spcPct val="0"/>
                </a:spcBef>
              </a:pPr>
              <a:r>
                <a:rPr lang="en-US" sz="500">
                  <a:solidFill>
                    <a:srgbClr val="050505"/>
                  </a:solidFill>
                  <a:cs typeface="Segoe UI" pitchFamily="34" charset="0"/>
                </a:rPr>
                <a:t>#FF99A4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Red fill </a:t>
              </a:r>
            </a:p>
            <a:p>
              <a:pPr defTabSz="777029" fontAlgn="base">
                <a:spcBef>
                  <a:spcPct val="0"/>
                </a:spcBef>
              </a:pPr>
              <a:r>
                <a:rPr lang="en-US" sz="500">
                  <a:solidFill>
                    <a:srgbClr val="050505"/>
                  </a:solidFill>
                  <a:cs typeface="Segoe UI" pitchFamily="34" charset="0"/>
                </a:rPr>
                <a:t>to denote critical</a:t>
              </a:r>
            </a:p>
          </p:txBody>
        </p:sp>
        <p:sp>
          <p:nvSpPr>
            <p:cNvPr id="79" name="Rectangle : coins arrondis 167">
              <a:extLst>
                <a:ext uri="{FF2B5EF4-FFF2-40B4-BE49-F238E27FC236}">
                  <a16:creationId xmlns:a16="http://schemas.microsoft.com/office/drawing/2014/main" id="{B6947167-F05C-4E54-A0DC-651D032987EF}"/>
                </a:ext>
              </a:extLst>
            </p:cNvPr>
            <p:cNvSpPr/>
            <p:nvPr userDrawn="1"/>
          </p:nvSpPr>
          <p:spPr bwMode="auto">
            <a:xfrm>
              <a:off x="10475945" y="6402715"/>
              <a:ext cx="945067" cy="576000"/>
            </a:xfrm>
            <a:prstGeom prst="roundRect">
              <a:avLst>
                <a:gd name="adj" fmla="val 4832"/>
              </a:avLst>
            </a:prstGeom>
            <a:solidFill>
              <a:srgbClr val="393D1B"/>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success bg</a:t>
              </a:r>
            </a:p>
            <a:p>
              <a:pPr defTabSz="777029" fontAlgn="base">
                <a:spcBef>
                  <a:spcPct val="0"/>
                </a:spcBef>
              </a:pPr>
              <a:r>
                <a:rPr lang="en-US" sz="500">
                  <a:solidFill>
                    <a:schemeClr val="bg1"/>
                  </a:solidFill>
                  <a:cs typeface="Segoe UI" pitchFamily="34" charset="0"/>
                </a:rPr>
                <a:t>#393D1B</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Green bg to use </a:t>
              </a:r>
            </a:p>
            <a:p>
              <a:pPr defTabSz="777029" fontAlgn="base">
                <a:spcBef>
                  <a:spcPct val="0"/>
                </a:spcBef>
              </a:pPr>
              <a:r>
                <a:rPr lang="en-US" sz="500">
                  <a:solidFill>
                    <a:schemeClr val="bg1"/>
                  </a:solidFill>
                  <a:cs typeface="Segoe UI" pitchFamily="34" charset="0"/>
                </a:rPr>
                <a:t>with success green</a:t>
              </a:r>
            </a:p>
          </p:txBody>
        </p:sp>
        <p:sp>
          <p:nvSpPr>
            <p:cNvPr id="80" name="Rectangle : coins arrondis 167">
              <a:extLst>
                <a:ext uri="{FF2B5EF4-FFF2-40B4-BE49-F238E27FC236}">
                  <a16:creationId xmlns:a16="http://schemas.microsoft.com/office/drawing/2014/main" id="{B3818026-74F7-4672-85A3-7FCD6E4CEA4D}"/>
                </a:ext>
              </a:extLst>
            </p:cNvPr>
            <p:cNvSpPr/>
            <p:nvPr userDrawn="1"/>
          </p:nvSpPr>
          <p:spPr bwMode="auto">
            <a:xfrm>
              <a:off x="12117674" y="6362755"/>
              <a:ext cx="823185" cy="192074"/>
            </a:xfrm>
            <a:prstGeom prst="roundRect">
              <a:avLst>
                <a:gd name="adj" fmla="val 4832"/>
              </a:avLst>
            </a:prstGeom>
            <a:solidFill>
              <a:srgbClr val="FF99A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endParaRPr lang="en-US" sz="500">
                <a:solidFill>
                  <a:srgbClr val="050505"/>
                </a:solidFill>
                <a:cs typeface="Segoe UI" pitchFamily="34" charset="0"/>
              </a:endParaRPr>
            </a:p>
          </p:txBody>
        </p:sp>
        <p:sp>
          <p:nvSpPr>
            <p:cNvPr id="81" name="Rectangle : coins arrondis 167">
              <a:extLst>
                <a:ext uri="{FF2B5EF4-FFF2-40B4-BE49-F238E27FC236}">
                  <a16:creationId xmlns:a16="http://schemas.microsoft.com/office/drawing/2014/main" id="{B3D7C656-1595-4847-A39C-7AB3C3B701B3}"/>
                </a:ext>
              </a:extLst>
            </p:cNvPr>
            <p:cNvSpPr/>
            <p:nvPr userDrawn="1"/>
          </p:nvSpPr>
          <p:spPr bwMode="auto">
            <a:xfrm>
              <a:off x="11296745" y="6402637"/>
              <a:ext cx="911205" cy="576000"/>
            </a:xfrm>
            <a:prstGeom prst="roundRect">
              <a:avLst>
                <a:gd name="adj" fmla="val 4832"/>
              </a:avLst>
            </a:prstGeom>
            <a:solidFill>
              <a:srgbClr val="43351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caution bg</a:t>
              </a:r>
            </a:p>
            <a:p>
              <a:pPr defTabSz="777029" fontAlgn="base">
                <a:spcBef>
                  <a:spcPct val="0"/>
                </a:spcBef>
              </a:pPr>
              <a:r>
                <a:rPr lang="en-US" sz="500">
                  <a:solidFill>
                    <a:schemeClr val="bg1"/>
                  </a:solidFill>
                  <a:cs typeface="Segoe UI" pitchFamily="34" charset="0"/>
                </a:rPr>
                <a:t>#433519</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Yellow bg to use</a:t>
              </a:r>
            </a:p>
            <a:p>
              <a:pPr defTabSz="777029" fontAlgn="base">
                <a:spcBef>
                  <a:spcPct val="0"/>
                </a:spcBef>
              </a:pPr>
              <a:r>
                <a:rPr lang="en-US" sz="500">
                  <a:solidFill>
                    <a:schemeClr val="bg1"/>
                  </a:solidFill>
                  <a:cs typeface="Segoe UI" pitchFamily="34" charset="0"/>
                </a:rPr>
                <a:t>with caution yellow</a:t>
              </a:r>
            </a:p>
          </p:txBody>
        </p:sp>
        <p:sp>
          <p:nvSpPr>
            <p:cNvPr id="82" name="Rectangle : coins arrondis 167">
              <a:extLst>
                <a:ext uri="{FF2B5EF4-FFF2-40B4-BE49-F238E27FC236}">
                  <a16:creationId xmlns:a16="http://schemas.microsoft.com/office/drawing/2014/main" id="{9EE39D5F-6F7C-48F1-816C-E8D376E35587}"/>
                </a:ext>
              </a:extLst>
            </p:cNvPr>
            <p:cNvSpPr/>
            <p:nvPr userDrawn="1"/>
          </p:nvSpPr>
          <p:spPr bwMode="auto">
            <a:xfrm>
              <a:off x="12116878" y="6404140"/>
              <a:ext cx="911204" cy="576000"/>
            </a:xfrm>
            <a:prstGeom prst="roundRect">
              <a:avLst>
                <a:gd name="adj" fmla="val 4832"/>
              </a:avLst>
            </a:prstGeom>
            <a:solidFill>
              <a:srgbClr val="4427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DT critical bg</a:t>
              </a:r>
            </a:p>
            <a:p>
              <a:pPr defTabSz="777029" fontAlgn="base">
                <a:spcBef>
                  <a:spcPct val="0"/>
                </a:spcBef>
              </a:pPr>
              <a:r>
                <a:rPr lang="en-US" sz="500">
                  <a:solidFill>
                    <a:schemeClr val="bg1"/>
                  </a:solidFill>
                  <a:cs typeface="Segoe UI" pitchFamily="34" charset="0"/>
                </a:rPr>
                <a:t>#442726</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background to </a:t>
              </a:r>
            </a:p>
            <a:p>
              <a:pPr defTabSz="777029" fontAlgn="base">
                <a:spcBef>
                  <a:spcPct val="0"/>
                </a:spcBef>
              </a:pPr>
              <a:r>
                <a:rPr lang="en-US" sz="500">
                  <a:solidFill>
                    <a:schemeClr val="bg1"/>
                  </a:solidFill>
                  <a:cs typeface="Segoe UI" pitchFamily="34" charset="0"/>
                </a:rPr>
                <a:t>use with critical red</a:t>
              </a:r>
            </a:p>
          </p:txBody>
        </p:sp>
        <p:sp>
          <p:nvSpPr>
            <p:cNvPr id="83" name="Rectangle : coins arrondis 167">
              <a:extLst>
                <a:ext uri="{FF2B5EF4-FFF2-40B4-BE49-F238E27FC236}">
                  <a16:creationId xmlns:a16="http://schemas.microsoft.com/office/drawing/2014/main" id="{B054FA9D-0332-4165-9246-9BB63E2AA847}"/>
                </a:ext>
              </a:extLst>
            </p:cNvPr>
            <p:cNvSpPr/>
            <p:nvPr userDrawn="1"/>
          </p:nvSpPr>
          <p:spPr bwMode="auto">
            <a:xfrm>
              <a:off x="12939130" y="6402429"/>
              <a:ext cx="820800" cy="576000"/>
            </a:xfrm>
            <a:prstGeom prst="roundRect">
              <a:avLst>
                <a:gd name="adj" fmla="val 4832"/>
              </a:avLst>
            </a:prstGeom>
            <a:solidFill>
              <a:srgbClr val="C42B1C"/>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chemeClr val="bg1"/>
                  </a:solidFill>
                  <a:latin typeface="+mj-lt"/>
                  <a:cs typeface="Segoe UI" pitchFamily="34" charset="0"/>
                </a:rPr>
                <a:t>Critical red</a:t>
              </a:r>
            </a:p>
            <a:p>
              <a:pPr defTabSz="777029" fontAlgn="base">
                <a:spcBef>
                  <a:spcPct val="0"/>
                </a:spcBef>
              </a:pPr>
              <a:r>
                <a:rPr lang="en-US" sz="500">
                  <a:solidFill>
                    <a:schemeClr val="bg1"/>
                  </a:solidFill>
                  <a:cs typeface="Segoe UI" pitchFamily="34" charset="0"/>
                </a:rPr>
                <a:t>#C42B1C</a:t>
              </a:r>
            </a:p>
            <a:p>
              <a:pPr defTabSz="777029" fontAlgn="base">
                <a:spcBef>
                  <a:spcPct val="0"/>
                </a:spcBef>
              </a:pPr>
              <a:endParaRPr lang="en-US" sz="500">
                <a:solidFill>
                  <a:schemeClr val="bg1"/>
                </a:solidFill>
                <a:cs typeface="Segoe UI" pitchFamily="34" charset="0"/>
              </a:endParaRPr>
            </a:p>
            <a:p>
              <a:pPr defTabSz="777029" fontAlgn="base">
                <a:spcBef>
                  <a:spcPct val="0"/>
                </a:spcBef>
              </a:pPr>
              <a:r>
                <a:rPr lang="en-US" sz="500">
                  <a:solidFill>
                    <a:schemeClr val="bg1"/>
                  </a:solidFill>
                  <a:cs typeface="Segoe UI" pitchFamily="34" charset="0"/>
                </a:rPr>
                <a:t>Red fill</a:t>
              </a:r>
            </a:p>
            <a:p>
              <a:pPr defTabSz="777029" fontAlgn="base">
                <a:spcBef>
                  <a:spcPct val="0"/>
                </a:spcBef>
              </a:pPr>
              <a:r>
                <a:rPr lang="en-US" sz="500">
                  <a:solidFill>
                    <a:schemeClr val="bg1"/>
                  </a:solidFill>
                  <a:cs typeface="Segoe UI" pitchFamily="34" charset="0"/>
                </a:rPr>
                <a:t>to denote critical</a:t>
              </a:r>
            </a:p>
          </p:txBody>
        </p:sp>
      </p:grpSp>
      <p:grpSp>
        <p:nvGrpSpPr>
          <p:cNvPr id="84" name="Group 83">
            <a:extLst>
              <a:ext uri="{FF2B5EF4-FFF2-40B4-BE49-F238E27FC236}">
                <a16:creationId xmlns:a16="http://schemas.microsoft.com/office/drawing/2014/main" id="{878B8702-4C74-4552-928F-E0A30F48A428}"/>
              </a:ext>
            </a:extLst>
          </p:cNvPr>
          <p:cNvGrpSpPr/>
          <p:nvPr userDrawn="1"/>
        </p:nvGrpSpPr>
        <p:grpSpPr>
          <a:xfrm>
            <a:off x="12350572" y="5753010"/>
            <a:ext cx="1500001" cy="600000"/>
            <a:chOff x="1977576" y="449020"/>
            <a:chExt cx="1800001" cy="720000"/>
          </a:xfrm>
        </p:grpSpPr>
        <p:sp>
          <p:nvSpPr>
            <p:cNvPr id="85" name="Rectangle : coins arrondis 161">
              <a:extLst>
                <a:ext uri="{FF2B5EF4-FFF2-40B4-BE49-F238E27FC236}">
                  <a16:creationId xmlns:a16="http://schemas.microsoft.com/office/drawing/2014/main" id="{7F675ABB-DA35-468D-B535-6C3AA02D4102}"/>
                </a:ext>
              </a:extLst>
            </p:cNvPr>
            <p:cNvSpPr/>
            <p:nvPr userDrawn="1"/>
          </p:nvSpPr>
          <p:spPr bwMode="auto">
            <a:xfrm>
              <a:off x="1977577" y="449020"/>
              <a:ext cx="1800000" cy="720000"/>
            </a:xfrm>
            <a:prstGeom prst="roundRect">
              <a:avLst>
                <a:gd name="adj" fmla="val 3910"/>
              </a:avLst>
            </a:prstGeom>
            <a:solidFill>
              <a:srgbClr val="9D5D00"/>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LT caution yellow                                    #9D5D00</a:t>
              </a:r>
            </a:p>
            <a:p>
              <a:pPr lvl="0" defTabSz="777029" fontAlgn="base">
                <a:spcBef>
                  <a:spcPct val="0"/>
                </a:spcBef>
              </a:pPr>
              <a:r>
                <a:rPr lang="en-US" sz="500">
                  <a:solidFill>
                    <a:schemeClr val="bg1"/>
                  </a:solidFill>
                  <a:latin typeface="+mj-lt"/>
                  <a:cs typeface="Segoe UI" pitchFamily="34" charset="0"/>
                </a:rPr>
                <a:t>Yellow fill to denote caution</a:t>
              </a:r>
            </a:p>
          </p:txBody>
        </p:sp>
        <p:sp>
          <p:nvSpPr>
            <p:cNvPr id="86" name="Rectangle : coins arrondis 161">
              <a:extLst>
                <a:ext uri="{FF2B5EF4-FFF2-40B4-BE49-F238E27FC236}">
                  <a16:creationId xmlns:a16="http://schemas.microsoft.com/office/drawing/2014/main" id="{5DFDAE6A-64A5-4AED-8C97-4D9F5E1DC0A5}"/>
                </a:ext>
              </a:extLst>
            </p:cNvPr>
            <p:cNvSpPr/>
            <p:nvPr userDrawn="1"/>
          </p:nvSpPr>
          <p:spPr bwMode="auto">
            <a:xfrm>
              <a:off x="1977576" y="804401"/>
              <a:ext cx="1800000" cy="360000"/>
            </a:xfrm>
            <a:prstGeom prst="roundRect">
              <a:avLst>
                <a:gd name="adj" fmla="val 3910"/>
              </a:avLst>
            </a:prstGeom>
            <a:solidFill>
              <a:srgbClr val="FFF4CE"/>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Caution background </a:t>
              </a:r>
              <a:r>
                <a:rPr lang="en-US" sz="500">
                  <a:solidFill>
                    <a:srgbClr val="1B1B1B"/>
                  </a:solidFill>
                  <a:ea typeface="Segoe UI" pitchFamily="34" charset="0"/>
                  <a:cs typeface="Segoe UI" pitchFamily="34" charset="0"/>
                </a:rPr>
                <a:t>#FFF4CE</a:t>
              </a:r>
            </a:p>
            <a:p>
              <a:pPr defTabSz="777029" fontAlgn="base">
                <a:spcBef>
                  <a:spcPct val="0"/>
                </a:spcBef>
                <a:spcAft>
                  <a:spcPct val="0"/>
                </a:spcAft>
              </a:pPr>
              <a:r>
                <a:rPr lang="en-US" sz="500">
                  <a:solidFill>
                    <a:srgbClr val="1B1B1B"/>
                  </a:solidFill>
                  <a:ea typeface="Segoe UI" pitchFamily="34" charset="0"/>
                  <a:cs typeface="Segoe UI" pitchFamily="34" charset="0"/>
                </a:rPr>
                <a:t>Yellow background to use with caution yellow</a:t>
              </a:r>
            </a:p>
          </p:txBody>
        </p:sp>
      </p:grpSp>
      <p:grpSp>
        <p:nvGrpSpPr>
          <p:cNvPr id="87" name="Group 86">
            <a:extLst>
              <a:ext uri="{FF2B5EF4-FFF2-40B4-BE49-F238E27FC236}">
                <a16:creationId xmlns:a16="http://schemas.microsoft.com/office/drawing/2014/main" id="{AE663342-4413-4C49-A2B3-B29030C48E2B}"/>
              </a:ext>
            </a:extLst>
          </p:cNvPr>
          <p:cNvGrpSpPr/>
          <p:nvPr userDrawn="1"/>
        </p:nvGrpSpPr>
        <p:grpSpPr>
          <a:xfrm>
            <a:off x="12347218" y="6456571"/>
            <a:ext cx="1500000" cy="600000"/>
            <a:chOff x="4669021" y="-264300"/>
            <a:chExt cx="1800000" cy="720000"/>
          </a:xfrm>
        </p:grpSpPr>
        <p:sp>
          <p:nvSpPr>
            <p:cNvPr id="88" name="Rectangle : coins arrondis 163">
              <a:extLst>
                <a:ext uri="{FF2B5EF4-FFF2-40B4-BE49-F238E27FC236}">
                  <a16:creationId xmlns:a16="http://schemas.microsoft.com/office/drawing/2014/main" id="{4142860C-8217-42B3-9B03-11A4511756CB}"/>
                </a:ext>
              </a:extLst>
            </p:cNvPr>
            <p:cNvSpPr/>
            <p:nvPr userDrawn="1"/>
          </p:nvSpPr>
          <p:spPr bwMode="auto">
            <a:xfrm>
              <a:off x="4669021" y="-264300"/>
              <a:ext cx="1800000" cy="720000"/>
            </a:xfrm>
            <a:prstGeom prst="roundRect">
              <a:avLst>
                <a:gd name="adj" fmla="val 4302"/>
              </a:avLst>
            </a:prstGeom>
            <a:solidFill>
              <a:srgbClr val="C42B1C"/>
            </a:solidFill>
            <a:ln w="12700">
              <a:noFill/>
              <a:headEnd type="none" w="med" len="med"/>
              <a:tailEnd type="none" w="med" len="med"/>
            </a:ln>
            <a:effectLst>
              <a:outerShdw blurRad="101600" dist="381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000" tIns="72000" rIns="54000" bIns="72000" numCol="1" spcCol="0" rtlCol="0" fromWordArt="0" anchor="t" anchorCtr="0" forceAA="0" compatLnSpc="1">
              <a:prstTxWarp prst="textNoShape">
                <a:avLst/>
              </a:prstTxWarp>
              <a:noAutofit/>
            </a:bodyPr>
            <a:lstStyle/>
            <a:p>
              <a:pPr lvl="0" defTabSz="777029" fontAlgn="base">
                <a:spcBef>
                  <a:spcPct val="0"/>
                </a:spcBef>
              </a:pPr>
              <a:r>
                <a:rPr lang="en-US" sz="500">
                  <a:solidFill>
                    <a:schemeClr val="bg1"/>
                  </a:solidFill>
                  <a:latin typeface="+mj-lt"/>
                  <a:cs typeface="Segoe UI" pitchFamily="34" charset="0"/>
                </a:rPr>
                <a:t>Critical red                                                #C42B1C</a:t>
              </a:r>
            </a:p>
            <a:p>
              <a:pPr lvl="0" defTabSz="777029" fontAlgn="base">
                <a:spcBef>
                  <a:spcPct val="0"/>
                </a:spcBef>
              </a:pPr>
              <a:r>
                <a:rPr lang="en-US" sz="500">
                  <a:solidFill>
                    <a:schemeClr val="bg1"/>
                  </a:solidFill>
                  <a:latin typeface="+mj-lt"/>
                  <a:cs typeface="Segoe UI" pitchFamily="34" charset="0"/>
                </a:rPr>
                <a:t>Red fill  to denote critical</a:t>
              </a:r>
            </a:p>
          </p:txBody>
        </p:sp>
        <p:sp>
          <p:nvSpPr>
            <p:cNvPr id="89" name="Rectangle : coins arrondis 163">
              <a:extLst>
                <a:ext uri="{FF2B5EF4-FFF2-40B4-BE49-F238E27FC236}">
                  <a16:creationId xmlns:a16="http://schemas.microsoft.com/office/drawing/2014/main" id="{0A78679E-B338-4CBF-A6CD-A661DFA9F163}"/>
                </a:ext>
              </a:extLst>
            </p:cNvPr>
            <p:cNvSpPr/>
            <p:nvPr userDrawn="1"/>
          </p:nvSpPr>
          <p:spPr bwMode="auto">
            <a:xfrm>
              <a:off x="4669021" y="95380"/>
              <a:ext cx="1800000" cy="360000"/>
            </a:xfrm>
            <a:prstGeom prst="roundRect">
              <a:avLst>
                <a:gd name="adj" fmla="val 4302"/>
              </a:avLst>
            </a:prstGeom>
            <a:solidFill>
              <a:srgbClr val="FDE7E9"/>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rgbClr val="1B1B1B"/>
                  </a:solidFill>
                  <a:latin typeface="+mj-lt"/>
                  <a:ea typeface="Segoe UI" pitchFamily="34" charset="0"/>
                  <a:cs typeface="Segoe UI" pitchFamily="34" charset="0"/>
                </a:rPr>
                <a:t>LT Critical background </a:t>
              </a:r>
              <a:r>
                <a:rPr lang="en-US" sz="500">
                  <a:solidFill>
                    <a:srgbClr val="1B1B1B"/>
                  </a:solidFill>
                  <a:ea typeface="Segoe UI" pitchFamily="34" charset="0"/>
                  <a:cs typeface="Segoe UI" pitchFamily="34" charset="0"/>
                </a:rPr>
                <a:t>#FDE7E9</a:t>
              </a:r>
            </a:p>
            <a:p>
              <a:pPr defTabSz="777029" fontAlgn="base">
                <a:spcBef>
                  <a:spcPct val="0"/>
                </a:spcBef>
                <a:spcAft>
                  <a:spcPct val="0"/>
                </a:spcAft>
              </a:pPr>
              <a:r>
                <a:rPr lang="en-US" sz="500">
                  <a:solidFill>
                    <a:srgbClr val="1B1B1B"/>
                  </a:solidFill>
                  <a:ea typeface="Segoe UI" pitchFamily="34" charset="0"/>
                  <a:cs typeface="Segoe UI" pitchFamily="34" charset="0"/>
                </a:rPr>
                <a:t>Red background to use with critical red</a:t>
              </a:r>
            </a:p>
          </p:txBody>
        </p:sp>
      </p:grpSp>
      <p:grpSp>
        <p:nvGrpSpPr>
          <p:cNvPr id="91" name="Group 90">
            <a:extLst>
              <a:ext uri="{FF2B5EF4-FFF2-40B4-BE49-F238E27FC236}">
                <a16:creationId xmlns:a16="http://schemas.microsoft.com/office/drawing/2014/main" id="{E5716579-9F08-4D1B-B6F9-FE408BE030D3}"/>
              </a:ext>
            </a:extLst>
          </p:cNvPr>
          <p:cNvGrpSpPr/>
          <p:nvPr userDrawn="1"/>
        </p:nvGrpSpPr>
        <p:grpSpPr>
          <a:xfrm>
            <a:off x="5327193" y="7031323"/>
            <a:ext cx="2650981" cy="481612"/>
            <a:chOff x="6369915" y="7133916"/>
            <a:chExt cx="4101581" cy="577934"/>
          </a:xfrm>
        </p:grpSpPr>
        <p:sp>
          <p:nvSpPr>
            <p:cNvPr id="92" name="Rectangle : coins arrondis 165">
              <a:extLst>
                <a:ext uri="{FF2B5EF4-FFF2-40B4-BE49-F238E27FC236}">
                  <a16:creationId xmlns:a16="http://schemas.microsoft.com/office/drawing/2014/main" id="{25BA2F88-117C-403F-87BD-B2FF85D3B1B8}"/>
                </a:ext>
              </a:extLst>
            </p:cNvPr>
            <p:cNvSpPr/>
            <p:nvPr userDrawn="1"/>
          </p:nvSpPr>
          <p:spPr bwMode="auto">
            <a:xfrm>
              <a:off x="6369915" y="7133916"/>
              <a:ext cx="4101581" cy="576000"/>
            </a:xfrm>
            <a:prstGeom prst="roundRect">
              <a:avLst>
                <a:gd name="adj" fmla="val 4093"/>
              </a:avLst>
            </a:prstGeom>
            <a:solidFill>
              <a:srgbClr val="0078D4"/>
            </a:solidFill>
            <a:ln w="12700">
              <a:noFill/>
              <a:headEnd type="none" w="med" len="med"/>
              <a:tailEnd type="none" w="med" len="med"/>
            </a:ln>
            <a:effectLst>
              <a:outerShdw blurRad="101600" dist="38100" dir="5400000" algn="t" rotWithShape="0">
                <a:schemeClr val="tx1">
                  <a:alpha val="7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Core Blue</a:t>
              </a:r>
            </a:p>
            <a:p>
              <a:pPr defTabSz="777029" fontAlgn="base">
                <a:spcBef>
                  <a:spcPct val="0"/>
                </a:spcBef>
              </a:pPr>
              <a:r>
                <a:rPr lang="en-US" sz="500">
                  <a:solidFill>
                    <a:srgbClr val="050505"/>
                  </a:solidFill>
                  <a:cs typeface="Segoe UI" pitchFamily="34" charset="0"/>
                </a:rPr>
                <a:t>#0078D4</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 </a:t>
              </a:r>
            </a:p>
            <a:p>
              <a:pPr defTabSz="777029" fontAlgn="base">
                <a:spcBef>
                  <a:spcPct val="0"/>
                </a:spcBef>
              </a:pPr>
              <a:r>
                <a:rPr lang="en-US" sz="500">
                  <a:solidFill>
                    <a:srgbClr val="050505"/>
                  </a:solidFill>
                  <a:cs typeface="Segoe UI" pitchFamily="34" charset="0"/>
                </a:rPr>
                <a:t>blue fill</a:t>
              </a:r>
            </a:p>
          </p:txBody>
        </p:sp>
        <p:sp>
          <p:nvSpPr>
            <p:cNvPr id="93" name="Rectangle : coins arrondis 167">
              <a:extLst>
                <a:ext uri="{FF2B5EF4-FFF2-40B4-BE49-F238E27FC236}">
                  <a16:creationId xmlns:a16="http://schemas.microsoft.com/office/drawing/2014/main" id="{EE064FBD-6B3F-46EB-8E37-0344F6917DDC}"/>
                </a:ext>
              </a:extLst>
            </p:cNvPr>
            <p:cNvSpPr/>
            <p:nvPr userDrawn="1"/>
          </p:nvSpPr>
          <p:spPr bwMode="auto">
            <a:xfrm>
              <a:off x="7381655" y="7135850"/>
              <a:ext cx="1243502" cy="576000"/>
            </a:xfrm>
            <a:prstGeom prst="roundRect">
              <a:avLst>
                <a:gd name="adj" fmla="val 4832"/>
              </a:avLst>
            </a:prstGeom>
            <a:solidFill>
              <a:srgbClr val="00A1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pPr>
              <a:r>
                <a:rPr lang="en-US" sz="500">
                  <a:solidFill>
                    <a:srgbClr val="050505"/>
                  </a:solidFill>
                  <a:latin typeface="+mj-lt"/>
                  <a:cs typeface="Segoe UI" pitchFamily="34" charset="0"/>
                </a:rPr>
                <a:t>DT Blue 1</a:t>
              </a:r>
            </a:p>
            <a:p>
              <a:pPr marL="0" marR="0" lvl="0" indent="0" algn="l" defTabSz="777029" rtl="0" eaLnBrk="1" fontAlgn="base" latinLnBrk="0" hangingPunct="1">
                <a:lnSpc>
                  <a:spcPct val="100000"/>
                </a:lnSpc>
                <a:spcBef>
                  <a:spcPct val="0"/>
                </a:spcBef>
                <a:spcAft>
                  <a:spcPts val="0"/>
                </a:spcAft>
                <a:buClrTx/>
                <a:buSzTx/>
                <a:buFontTx/>
                <a:buNone/>
                <a:tabLst/>
                <a:defRPr/>
              </a:pPr>
              <a:r>
                <a:rPr lang="en-US" sz="500">
                  <a:solidFill>
                    <a:srgbClr val="050505"/>
                  </a:solidFill>
                  <a:cs typeface="Segoe UI" pitchFamily="34" charset="0"/>
                </a:rPr>
                <a:t>#00A1FF</a:t>
              </a:r>
            </a:p>
            <a:p>
              <a:pPr defTabSz="777029" fontAlgn="base">
                <a:spcBef>
                  <a:spcPct val="0"/>
                </a:spcBef>
              </a:pPr>
              <a:endParaRPr lang="en-US" sz="500">
                <a:solidFill>
                  <a:srgbClr val="050505"/>
                </a:solidFill>
                <a:cs typeface="Segoe UI" pitchFamily="34" charset="0"/>
              </a:endParaRPr>
            </a:p>
            <a:p>
              <a:pPr defTabSz="777029" fontAlgn="base">
                <a:spcBef>
                  <a:spcPct val="0"/>
                </a:spcBef>
              </a:pPr>
              <a:r>
                <a:rPr lang="en-US" sz="500">
                  <a:solidFill>
                    <a:srgbClr val="050505"/>
                  </a:solidFill>
                  <a:cs typeface="Segoe UI" pitchFamily="34" charset="0"/>
                </a:rPr>
                <a:t>Default</a:t>
              </a:r>
            </a:p>
            <a:p>
              <a:pPr defTabSz="777029" fontAlgn="base">
                <a:spcBef>
                  <a:spcPct val="0"/>
                </a:spcBef>
              </a:pPr>
              <a:r>
                <a:rPr lang="en-US" sz="500">
                  <a:solidFill>
                    <a:srgbClr val="050505"/>
                  </a:solidFill>
                  <a:cs typeface="Segoe UI" pitchFamily="34" charset="0"/>
                </a:rPr>
                <a:t>blue text</a:t>
              </a:r>
            </a:p>
          </p:txBody>
        </p:sp>
        <p:sp>
          <p:nvSpPr>
            <p:cNvPr id="94" name="Rectangle : coins arrondis 169">
              <a:extLst>
                <a:ext uri="{FF2B5EF4-FFF2-40B4-BE49-F238E27FC236}">
                  <a16:creationId xmlns:a16="http://schemas.microsoft.com/office/drawing/2014/main" id="{D17AA96E-DD21-4618-A626-6FA235CC19C3}"/>
                </a:ext>
              </a:extLst>
            </p:cNvPr>
            <p:cNvSpPr/>
            <p:nvPr userDrawn="1"/>
          </p:nvSpPr>
          <p:spPr bwMode="auto">
            <a:xfrm>
              <a:off x="8415466" y="7135644"/>
              <a:ext cx="1273594" cy="576000"/>
            </a:xfrm>
            <a:prstGeom prst="roundRect">
              <a:avLst>
                <a:gd name="adj" fmla="val 4352"/>
              </a:avLst>
            </a:prstGeom>
            <a:solidFill>
              <a:srgbClr val="60CD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2</a:t>
              </a:r>
            </a:p>
            <a:p>
              <a:pPr defTabSz="777029" fontAlgn="base">
                <a:spcBef>
                  <a:spcPct val="0"/>
                </a:spcBef>
                <a:spcAft>
                  <a:spcPct val="0"/>
                </a:spcAft>
              </a:pPr>
              <a:r>
                <a:rPr lang="en-US" sz="500">
                  <a:solidFill>
                    <a:srgbClr val="050505"/>
                  </a:solidFill>
                  <a:ea typeface="Segoe UI" pitchFamily="34" charset="0"/>
                  <a:cs typeface="Segoe UI" pitchFamily="34" charset="0"/>
                </a:rPr>
                <a:t>#60CDFF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fill</a:t>
              </a:r>
            </a:p>
          </p:txBody>
        </p:sp>
        <p:sp>
          <p:nvSpPr>
            <p:cNvPr id="95" name="Rectangle : coins arrondis 171">
              <a:extLst>
                <a:ext uri="{FF2B5EF4-FFF2-40B4-BE49-F238E27FC236}">
                  <a16:creationId xmlns:a16="http://schemas.microsoft.com/office/drawing/2014/main" id="{7B197E1D-01EA-4C8B-9495-2C70C6C287F2}"/>
                </a:ext>
              </a:extLst>
            </p:cNvPr>
            <p:cNvSpPr/>
            <p:nvPr userDrawn="1"/>
          </p:nvSpPr>
          <p:spPr bwMode="auto">
            <a:xfrm>
              <a:off x="9444752" y="7135127"/>
              <a:ext cx="1026000" cy="576000"/>
            </a:xfrm>
            <a:prstGeom prst="roundRect">
              <a:avLst>
                <a:gd name="adj" fmla="val 4429"/>
              </a:avLst>
            </a:prstGeom>
            <a:solidFill>
              <a:srgbClr val="99EBFF"/>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t" anchorCtr="0" forceAA="0" compatLnSpc="1">
              <a:prstTxWarp prst="textNoShape">
                <a:avLst/>
              </a:prstTxWarp>
              <a:noAutofit/>
            </a:bodyPr>
            <a:lstStyle/>
            <a:p>
              <a:pPr defTabSz="777029" fontAlgn="base">
                <a:spcBef>
                  <a:spcPct val="0"/>
                </a:spcBef>
                <a:spcAft>
                  <a:spcPct val="0"/>
                </a:spcAft>
              </a:pPr>
              <a:r>
                <a:rPr lang="en-US" sz="500">
                  <a:solidFill>
                    <a:srgbClr val="050505"/>
                  </a:solidFill>
                  <a:latin typeface="+mj-lt"/>
                  <a:ea typeface="Segoe UI" pitchFamily="34" charset="0"/>
                  <a:cs typeface="Segoe UI" pitchFamily="34" charset="0"/>
                </a:rPr>
                <a:t>DT Blue 3</a:t>
              </a:r>
            </a:p>
            <a:p>
              <a:pPr defTabSz="777029" fontAlgn="base">
                <a:spcBef>
                  <a:spcPct val="0"/>
                </a:spcBef>
                <a:spcAft>
                  <a:spcPct val="0"/>
                </a:spcAft>
              </a:pPr>
              <a:r>
                <a:rPr lang="en-US" sz="500">
                  <a:solidFill>
                    <a:srgbClr val="050505"/>
                  </a:solidFill>
                  <a:ea typeface="Segoe UI" pitchFamily="34" charset="0"/>
                  <a:cs typeface="Segoe UI" pitchFamily="34" charset="0"/>
                </a:rPr>
                <a:t>#99EBFF</a:t>
              </a:r>
            </a:p>
            <a:p>
              <a:pPr defTabSz="777029" fontAlgn="base">
                <a:spcBef>
                  <a:spcPct val="0"/>
                </a:spcBef>
                <a:spcAft>
                  <a:spcPct val="0"/>
                </a:spcAft>
              </a:pPr>
              <a:endParaRPr lang="en-US" sz="500">
                <a:solidFill>
                  <a:srgbClr val="050505"/>
                </a:solidFill>
                <a:ea typeface="Segoe UI" pitchFamily="34" charset="0"/>
                <a:cs typeface="Segoe UI" pitchFamily="34" charset="0"/>
              </a:endParaRPr>
            </a:p>
            <a:p>
              <a:pPr defTabSz="777029" fontAlgn="base">
                <a:spcBef>
                  <a:spcPct val="0"/>
                </a:spcBef>
                <a:spcAft>
                  <a:spcPct val="0"/>
                </a:spcAft>
              </a:pPr>
              <a:r>
                <a:rPr lang="en-US" sz="500">
                  <a:solidFill>
                    <a:srgbClr val="050505"/>
                  </a:solidFill>
                  <a:ea typeface="Segoe UI" pitchFamily="34" charset="0"/>
                  <a:cs typeface="Segoe UI" pitchFamily="34" charset="0"/>
                </a:rPr>
                <a:t>Secondary </a:t>
              </a:r>
            </a:p>
            <a:p>
              <a:pPr defTabSz="777029" fontAlgn="base">
                <a:spcBef>
                  <a:spcPct val="0"/>
                </a:spcBef>
                <a:spcAft>
                  <a:spcPct val="0"/>
                </a:spcAft>
              </a:pPr>
              <a:r>
                <a:rPr lang="en-US" sz="500">
                  <a:solidFill>
                    <a:srgbClr val="050505"/>
                  </a:solidFill>
                  <a:ea typeface="Segoe UI" pitchFamily="34" charset="0"/>
                  <a:cs typeface="Segoe UI" pitchFamily="34" charset="0"/>
                </a:rPr>
                <a:t>blue text</a:t>
              </a:r>
            </a:p>
          </p:txBody>
        </p:sp>
      </p:grpSp>
      <p:sp>
        <p:nvSpPr>
          <p:cNvPr id="96" name="Rectangle : coins arrondis 163">
            <a:extLst>
              <a:ext uri="{FF2B5EF4-FFF2-40B4-BE49-F238E27FC236}">
                <a16:creationId xmlns:a16="http://schemas.microsoft.com/office/drawing/2014/main" id="{1E41ECB3-00AE-478D-B16A-FE0D1862B3F8}"/>
              </a:ext>
            </a:extLst>
          </p:cNvPr>
          <p:cNvSpPr/>
          <p:nvPr userDrawn="1"/>
        </p:nvSpPr>
        <p:spPr bwMode="auto">
          <a:xfrm>
            <a:off x="12346290" y="3992818"/>
            <a:ext cx="1499998" cy="300000"/>
          </a:xfrm>
          <a:prstGeom prst="rect">
            <a:avLst/>
          </a:prstGeom>
          <a:solidFill>
            <a:srgbClr val="003E92"/>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3                                                  #003E92</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 text</a:t>
            </a:r>
          </a:p>
        </p:txBody>
      </p:sp>
      <p:sp>
        <p:nvSpPr>
          <p:cNvPr id="97" name="Rectangle : coins arrondis 163">
            <a:extLst>
              <a:ext uri="{FF2B5EF4-FFF2-40B4-BE49-F238E27FC236}">
                <a16:creationId xmlns:a16="http://schemas.microsoft.com/office/drawing/2014/main" id="{FEB49E40-339C-49AD-A271-C5AFE38B23D7}"/>
              </a:ext>
            </a:extLst>
          </p:cNvPr>
          <p:cNvSpPr/>
          <p:nvPr userDrawn="1"/>
        </p:nvSpPr>
        <p:spPr bwMode="auto">
          <a:xfrm>
            <a:off x="12346290" y="4280371"/>
            <a:ext cx="1499998" cy="300000"/>
          </a:xfrm>
          <a:prstGeom prst="rect">
            <a:avLst/>
          </a:prstGeom>
          <a:solidFill>
            <a:srgbClr val="001A68"/>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000" tIns="45000" rIns="60000" bIns="45000" numCol="1" spcCol="0" rtlCol="0" fromWordArt="0" anchor="ctr" anchorCtr="0" forceAA="0" compatLnSpc="1">
            <a:prstTxWarp prst="textNoShape">
              <a:avLst/>
            </a:prstTxWarp>
            <a:noAutofit/>
          </a:bodyPr>
          <a:lstStyle/>
          <a:p>
            <a:pPr defTabSz="777029" fontAlgn="base">
              <a:spcBef>
                <a:spcPct val="0"/>
              </a:spcBef>
              <a:spcAft>
                <a:spcPct val="0"/>
              </a:spcAft>
            </a:pPr>
            <a:r>
              <a:rPr lang="en-US" sz="500">
                <a:solidFill>
                  <a:schemeClr val="bg1"/>
                </a:solidFill>
                <a:latin typeface="+mj-lt"/>
                <a:ea typeface="Segoe UI" pitchFamily="34" charset="0"/>
                <a:cs typeface="Segoe UI" pitchFamily="34" charset="0"/>
              </a:rPr>
              <a:t>LT Blue 4                                                  #001A68</a:t>
            </a:r>
          </a:p>
          <a:p>
            <a:pPr defTabSz="777029" fontAlgn="base">
              <a:spcBef>
                <a:spcPct val="0"/>
              </a:spcBef>
              <a:spcAft>
                <a:spcPct val="0"/>
              </a:spcAft>
            </a:pPr>
            <a:r>
              <a:rPr lang="en-US" sz="500">
                <a:solidFill>
                  <a:schemeClr val="bg1"/>
                </a:solidFill>
                <a:ea typeface="Segoe UI" pitchFamily="34" charset="0"/>
                <a:cs typeface="Segoe UI" pitchFamily="34" charset="0"/>
              </a:rPr>
              <a:t>Alternative blue</a:t>
            </a:r>
          </a:p>
        </p:txBody>
      </p:sp>
      <p:pic>
        <p:nvPicPr>
          <p:cNvPr id="9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7EC39623-5E22-49DF-AF15-ECA9FC5CCE68}"/>
              </a:ext>
              <a:ext uri="{C183D7F6-B498-43B3-948B-1728B52AA6E4}">
                <adec:decorative xmlns:adec="http://schemas.microsoft.com/office/drawing/2017/decorative" val="0"/>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l="762"/>
          <a:stretch/>
        </p:blipFill>
        <p:spPr>
          <a:xfrm>
            <a:off x="5334000" y="-1594877"/>
            <a:ext cx="6858000" cy="1170455"/>
          </a:xfrm>
          <a:prstGeom prst="rect">
            <a:avLst/>
          </a:prstGeom>
        </p:spPr>
      </p:pic>
    </p:spTree>
    <p:extLst>
      <p:ext uri="{BB962C8B-B14F-4D97-AF65-F5344CB8AC3E}">
        <p14:creationId xmlns:p14="http://schemas.microsoft.com/office/powerpoint/2010/main" val="319539645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2" cstate="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28110628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77000">
              <a:srgbClr val="BFCDE5">
                <a:alpha val="10000"/>
              </a:srgbClr>
            </a:gs>
            <a:gs pos="34000">
              <a:srgbClr val="EEECEC">
                <a:alpha val="66000"/>
              </a:srgbClr>
            </a:gs>
          </a:gsLst>
          <a:lin ang="2700000" scaled="0"/>
        </a:gra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1"/>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1"/>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7"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5379428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5" r:id="rId6"/>
  </p:sldLayoutIdLst>
  <p:transition>
    <p:fade/>
  </p:transition>
  <p:hf hdr="0" dt="0"/>
  <p:txStyles>
    <p:title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582"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333" kern="1200" spc="0" baseline="0">
          <a:gradFill>
            <a:gsLst>
              <a:gs pos="1250">
                <a:schemeClr val="tx1"/>
              </a:gs>
              <a:gs pos="100000">
                <a:schemeClr val="tx1"/>
              </a:gs>
            </a:gsLst>
            <a:lin ang="5400000" scaled="0"/>
          </a:gradFill>
          <a:latin typeface="+mn-lt"/>
          <a:ea typeface="+mn-ea"/>
          <a:cs typeface="+mn-cs"/>
        </a:defRPr>
      </a:lvl2pPr>
      <a:lvl3pPr marL="457163" marR="0" indent="0" algn="l" defTabSz="932667" rtl="0" eaLnBrk="1" fontAlgn="auto" latinLnBrk="0" hangingPunct="1">
        <a:lnSpc>
          <a:spcPct val="100000"/>
        </a:lnSpc>
        <a:spcBef>
          <a:spcPts val="0"/>
        </a:spcBef>
        <a:spcAft>
          <a:spcPts val="1000"/>
        </a:spcAft>
        <a:buClrTx/>
        <a:buSzPct val="90000"/>
        <a:buFont typeface="Wingdings" panose="05000000000000000000" pitchFamily="2" charset="2"/>
        <a:buNone/>
        <a:tabLst/>
        <a:defRPr sz="1167" kern="1200" spc="0" baseline="0">
          <a:gradFill>
            <a:gsLst>
              <a:gs pos="1250">
                <a:schemeClr val="tx1"/>
              </a:gs>
              <a:gs pos="100000">
                <a:schemeClr val="tx1"/>
              </a:gs>
            </a:gsLst>
            <a:lin ang="5400000" scaled="0"/>
          </a:gra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8784">
          <p15:clr>
            <a:srgbClr val="C35EA4"/>
          </p15:clr>
        </p15:guide>
        <p15:guide id="26" orient="horz" pos="4752">
          <p15:clr>
            <a:srgbClr val="C35EA4"/>
          </p15:clr>
        </p15:guide>
        <p15:guide id="29" orient="horz" pos="4973">
          <p15:clr>
            <a:srgbClr val="A4A3A4"/>
          </p15:clr>
        </p15:guide>
        <p15:guide id="31" pos="4608">
          <p15:clr>
            <a:srgbClr val="A4A3A4"/>
          </p15:clr>
        </p15:guide>
        <p15:guide id="32" orient="horz" pos="432">
          <p15:clr>
            <a:srgbClr val="C35EA4"/>
          </p15:clr>
        </p15:guide>
        <p15:guide id="34" orient="horz" pos="2592">
          <p15:clr>
            <a:srgbClr val="5ACBF0"/>
          </p15:clr>
        </p15:guide>
        <p15:guide id="35" orient="horz" pos="2232">
          <p15:clr>
            <a:srgbClr val="A4A3A4"/>
          </p15:clr>
        </p15:guide>
        <p15:guide id="37" orient="horz" pos="1152">
          <p15:clr>
            <a:srgbClr val="5ACBF0"/>
          </p15:clr>
        </p15:guide>
        <p15:guide id="38" orient="horz" pos="1526">
          <p15:clr>
            <a:srgbClr val="5ACBF0"/>
          </p15:clr>
        </p15:guide>
        <p15:guide id="39" orient="horz" pos="1872">
          <p15:clr>
            <a:srgbClr val="A4A3A4"/>
          </p15:clr>
        </p15:guide>
        <p15:guide id="40" orient="horz" pos="792">
          <p15:clr>
            <a:srgbClr val="A4A3A4"/>
          </p15:clr>
        </p15:guide>
        <p15:guide id="41" orient="horz" pos="2952">
          <p15:clr>
            <a:srgbClr val="A4A3A4"/>
          </p15:clr>
        </p15:guide>
        <p15:guide id="42" orient="horz" pos="3312">
          <p15:clr>
            <a:srgbClr val="A4A3A4"/>
          </p15:clr>
        </p15:guide>
        <p15:guide id="43" orient="horz" pos="3672">
          <p15:clr>
            <a:srgbClr val="A4A3A4"/>
          </p15:clr>
        </p15:guide>
        <p15:guide id="44" orient="horz" pos="4032">
          <p15:clr>
            <a:srgbClr val="A4A3A4"/>
          </p15:clr>
        </p15:guide>
        <p15:guide id="45" orient="horz" pos="4392">
          <p15:clr>
            <a:srgbClr val="A4A3A4"/>
          </p15:clr>
        </p15:guide>
        <p15:guide id="46" pos="432">
          <p15:clr>
            <a:srgbClr val="C35EA4"/>
          </p15:clr>
        </p15:guide>
        <p15:guide id="47" pos="3847">
          <p15:clr>
            <a:srgbClr val="A4A3A4"/>
          </p15:clr>
        </p15:guide>
        <p15:guide id="48" pos="3140">
          <p15:clr>
            <a:srgbClr val="A4A3A4"/>
          </p15:clr>
        </p15:guide>
        <p15:guide id="49" pos="2436">
          <p15:clr>
            <a:srgbClr val="5ACBF0"/>
          </p15:clr>
        </p15:guide>
        <p15:guide id="50" pos="1732">
          <p15:clr>
            <a:srgbClr val="A4A3A4"/>
          </p15:clr>
        </p15:guide>
        <p15:guide id="51" pos="1024">
          <p15:clr>
            <a:srgbClr val="A4A3A4"/>
          </p15:clr>
        </p15:guide>
        <p15:guide id="52" pos="1138">
          <p15:clr>
            <a:srgbClr val="A4A3A4"/>
          </p15:clr>
        </p15:guide>
        <p15:guide id="53" pos="1845">
          <p15:clr>
            <a:srgbClr val="A4A3A4"/>
          </p15:clr>
        </p15:guide>
        <p15:guide id="54" pos="2549">
          <p15:clr>
            <a:srgbClr val="5ACBF0"/>
          </p15:clr>
        </p15:guide>
        <p15:guide id="55" pos="3257">
          <p15:clr>
            <a:srgbClr val="A4A3A4"/>
          </p15:clr>
        </p15:guide>
        <p15:guide id="56" pos="3961">
          <p15:clr>
            <a:srgbClr val="A4A3A4"/>
          </p15:clr>
        </p15:guide>
        <p15:guide id="57" pos="4551">
          <p15:clr>
            <a:srgbClr val="5ACBF0"/>
          </p15:clr>
        </p15:guide>
        <p15:guide id="58" pos="4668">
          <p15:clr>
            <a:srgbClr val="5ACBF0"/>
          </p15:clr>
        </p15:guide>
        <p15:guide id="59" pos="5259">
          <p15:clr>
            <a:srgbClr val="A4A3A4"/>
          </p15:clr>
        </p15:guide>
        <p15:guide id="60" pos="5963">
          <p15:clr>
            <a:srgbClr val="A4A3A4"/>
          </p15:clr>
        </p15:guide>
        <p15:guide id="61" pos="6670">
          <p15:clr>
            <a:srgbClr val="5ACBF0"/>
          </p15:clr>
        </p15:guide>
        <p15:guide id="62" pos="7374">
          <p15:clr>
            <a:srgbClr val="A4A3A4"/>
          </p15:clr>
        </p15:guide>
        <p15:guide id="63" pos="8078">
          <p15:clr>
            <a:srgbClr val="A4A3A4"/>
          </p15:clr>
        </p15:guide>
        <p15:guide id="65" pos="6080">
          <p15:clr>
            <a:srgbClr val="A4A3A4"/>
          </p15:clr>
        </p15:guide>
        <p15:guide id="66" pos="6784">
          <p15:clr>
            <a:srgbClr val="5ACBF0"/>
          </p15:clr>
        </p15:guide>
        <p15:guide id="67" pos="7492">
          <p15:clr>
            <a:srgbClr val="A4A3A4"/>
          </p15:clr>
        </p15:guide>
        <p15:guide id="68" pos="8196">
          <p15:clr>
            <a:srgbClr val="A4A3A4"/>
          </p15:clr>
        </p15:guide>
        <p15:guide id="69" pos="5372">
          <p15:clr>
            <a:srgbClr val="A4A3A4"/>
          </p15:clr>
        </p15:guide>
        <p15:guide id="70" orient="horz" pos="211">
          <p15:clr>
            <a:srgbClr val="A4A3A4"/>
          </p15:clr>
        </p15:guide>
        <p15:guide id="71" pos="208">
          <p15:clr>
            <a:srgbClr val="A4A3A4"/>
          </p15:clr>
        </p15:guide>
        <p15:guide id="72" pos="900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52.jpeg"/><Relationship Id="rId1" Type="http://schemas.openxmlformats.org/officeDocument/2006/relationships/slideLayout" Target="../slideLayouts/slideLayout447.xml"/><Relationship Id="rId4" Type="http://schemas.openxmlformats.org/officeDocument/2006/relationships/image" Target="../media/image199.png"/></Relationships>
</file>

<file path=ppt/slides/_rels/slide1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7.xml"/><Relationship Id="rId4" Type="http://schemas.openxmlformats.org/officeDocument/2006/relationships/image" Target="../media/image202.png"/></Relationships>
</file>

<file path=ppt/slides/_rels/slide1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xml"/><Relationship Id="rId1" Type="http://schemas.openxmlformats.org/officeDocument/2006/relationships/slideLayout" Target="../slideLayouts/slideLayout447.xml"/><Relationship Id="rId5" Type="http://schemas.openxmlformats.org/officeDocument/2006/relationships/image" Target="../media/image205.png"/><Relationship Id="rId4" Type="http://schemas.openxmlformats.org/officeDocument/2006/relationships/image" Target="../media/image204.png"/></Relationships>
</file>

<file path=ppt/slides/_rels/slide1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xml"/><Relationship Id="rId1" Type="http://schemas.openxmlformats.org/officeDocument/2006/relationships/slideLayout" Target="../slideLayouts/slideLayout506.xml"/><Relationship Id="rId6" Type="http://schemas.openxmlformats.org/officeDocument/2006/relationships/image" Target="../media/image209.svg"/><Relationship Id="rId5" Type="http://schemas.openxmlformats.org/officeDocument/2006/relationships/image" Target="../media/image208.png"/><Relationship Id="rId4" Type="http://schemas.openxmlformats.org/officeDocument/2006/relationships/image" Target="../media/image207.svg"/></Relationships>
</file>

<file path=ppt/slides/_rels/slide14.xml.rels><?xml version="1.0" encoding="UTF-8" standalone="yes"?>
<Relationships xmlns="http://schemas.openxmlformats.org/package/2006/relationships"><Relationship Id="rId3" Type="http://schemas.openxmlformats.org/officeDocument/2006/relationships/hyperlink" Target="https://docs.microsoft.com/fasttrack/win-10-app-assure" TargetMode="External"/><Relationship Id="rId2" Type="http://schemas.openxmlformats.org/officeDocument/2006/relationships/notesSlide" Target="../notesSlides/notesSlide9.xml"/><Relationship Id="rId1" Type="http://schemas.openxmlformats.org/officeDocument/2006/relationships/slideLayout" Target="../slideLayouts/slideLayout506.xml"/><Relationship Id="rId5" Type="http://schemas.openxmlformats.org/officeDocument/2006/relationships/image" Target="../media/image211.svg"/><Relationship Id="rId4" Type="http://schemas.openxmlformats.org/officeDocument/2006/relationships/image" Target="../media/image210.png"/></Relationships>
</file>

<file path=ppt/slides/_rels/slide15.xml.rels><?xml version="1.0" encoding="UTF-8" standalone="yes"?>
<Relationships xmlns="http://schemas.openxmlformats.org/package/2006/relationships"><Relationship Id="rId2" Type="http://schemas.openxmlformats.org/officeDocument/2006/relationships/hyperlink" Target="https://aka.ms/TheTCOofMEM" TargetMode="External"/><Relationship Id="rId1" Type="http://schemas.openxmlformats.org/officeDocument/2006/relationships/slideLayout" Target="../slideLayouts/slideLayout210.xml"/></Relationships>
</file>

<file path=ppt/slides/_rels/slide16.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svg"/><Relationship Id="rId3" Type="http://schemas.openxmlformats.org/officeDocument/2006/relationships/notesSlide" Target="../notesSlides/notesSlide10.xml"/><Relationship Id="rId7" Type="http://schemas.openxmlformats.org/officeDocument/2006/relationships/image" Target="../media/image215.svg"/><Relationship Id="rId12" Type="http://schemas.openxmlformats.org/officeDocument/2006/relationships/image" Target="../media/image220.png"/><Relationship Id="rId2" Type="http://schemas.openxmlformats.org/officeDocument/2006/relationships/slideLayout" Target="../slideLayouts/slideLayout341.xml"/><Relationship Id="rId1" Type="http://schemas.openxmlformats.org/officeDocument/2006/relationships/tags" Target="../tags/tag1.xml"/><Relationship Id="rId6" Type="http://schemas.openxmlformats.org/officeDocument/2006/relationships/image" Target="../media/image214.png"/><Relationship Id="rId11" Type="http://schemas.openxmlformats.org/officeDocument/2006/relationships/image" Target="../media/image219.svg"/><Relationship Id="rId5" Type="http://schemas.openxmlformats.org/officeDocument/2006/relationships/image" Target="../media/image213.svg"/><Relationship Id="rId15" Type="http://schemas.openxmlformats.org/officeDocument/2006/relationships/image" Target="../media/image223.sv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svg"/><Relationship Id="rId14" Type="http://schemas.openxmlformats.org/officeDocument/2006/relationships/image" Target="../media/image222.png"/></Relationships>
</file>

<file path=ppt/slides/_rels/slide17.xml.rels><?xml version="1.0" encoding="UTF-8" standalone="yes"?>
<Relationships xmlns="http://schemas.openxmlformats.org/package/2006/relationships"><Relationship Id="rId3" Type="http://schemas.openxmlformats.org/officeDocument/2006/relationships/hyperlink" Target="https://www.microsoft.com/security/business/zero-trust" TargetMode="External"/><Relationship Id="rId2" Type="http://schemas.openxmlformats.org/officeDocument/2006/relationships/notesSlide" Target="../notesSlides/notesSlide11.xml"/><Relationship Id="rId1" Type="http://schemas.openxmlformats.org/officeDocument/2006/relationships/slideLayout" Target="../slideLayouts/slideLayout210.xml"/><Relationship Id="rId5" Type="http://schemas.openxmlformats.org/officeDocument/2006/relationships/hyperlink" Target="https://www.microsoft.com/en-us/microsoft-365/blog/2022/04/19/the-business-case-for-endpoint-management-modernization-according-to-microsoft/" TargetMode="External"/><Relationship Id="rId4" Type="http://schemas.openxmlformats.org/officeDocument/2006/relationships/hyperlink" Target="https://www.ibm.com/downloads/cas/OJDVQGRY"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windows-365/business" TargetMode="External"/><Relationship Id="rId2" Type="http://schemas.openxmlformats.org/officeDocument/2006/relationships/hyperlink" Target="https://aka.ms/esgbizvalue" TargetMode="External"/><Relationship Id="rId1" Type="http://schemas.openxmlformats.org/officeDocument/2006/relationships/slideLayout" Target="../slideLayouts/slideLayout357.xml"/><Relationship Id="rId6" Type="http://schemas.openxmlformats.org/officeDocument/2006/relationships/hyperlink" Target="https://aka.ms/Windows365BizValue" TargetMode="External"/><Relationship Id="rId5" Type="http://schemas.openxmlformats.org/officeDocument/2006/relationships/hyperlink" Target="https://aka.ms/TheTCOofMEM" TargetMode="External"/><Relationship Id="rId4" Type="http://schemas.openxmlformats.org/officeDocument/2006/relationships/hyperlink" Target="https://www.microsoft.com/en-us/windows-365/enterpris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ka.ms/esgbizvalue" TargetMode="External"/><Relationship Id="rId2" Type="http://schemas.openxmlformats.org/officeDocument/2006/relationships/notesSlide" Target="../notesSlides/notesSlide2.xml"/><Relationship Id="rId1" Type="http://schemas.openxmlformats.org/officeDocument/2006/relationships/slideLayout" Target="../slideLayouts/slideLayout2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xml"/><Relationship Id="rId1" Type="http://schemas.openxmlformats.org/officeDocument/2006/relationships/slideLayout" Target="../slideLayouts/slideLayout235.xml"/></Relationships>
</file>

<file path=ppt/slides/_rels/slide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xml"/><Relationship Id="rId1" Type="http://schemas.openxmlformats.org/officeDocument/2006/relationships/slideLayout" Target="../slideLayouts/slideLayout235.xml"/></Relationships>
</file>

<file path=ppt/slides/_rels/slide8.xml.rels><?xml version="1.0" encoding="UTF-8" standalone="yes"?>
<Relationships xmlns="http://schemas.openxmlformats.org/package/2006/relationships"><Relationship Id="rId3" Type="http://schemas.openxmlformats.org/officeDocument/2006/relationships/hyperlink" Target="https://nam06.safelinks.protection.outlook.com/?url=https%3A%2F%2Fs2.bl-1.com%2Fh%2Fi%2FdrMktf7S%2FwG38FjC%3Furl%3Dhttps%3A%2F%2Fvc.transform.microsoft.com%2Flearning&amp;data=05%7C01%7CSolntsev.Sergei%40microsoft.com%7C821542e3a26b4b886a7308dabb8ea07a%7C72f988bf86f141af91ab2d7cd011db47%7C1%7C0%7C638028518502352053%7CUnknown%7CTWFpbGZsb3d8eyJWIjoiMC4wLjAwMDAiLCJQIjoiV2luMzIiLCJBTiI6Ik1haWwiLCJXVCI6Mn0%3D%7C3000%7C%7C%7C&amp;sdata=v6jJz4yzrMcvy%2FiygUe%2B%2F2T%2BdQdt28yY9TgeOOlbNzM%3D&amp;reserved=0" TargetMode="External"/><Relationship Id="rId7" Type="http://schemas.openxmlformats.org/officeDocument/2006/relationships/image" Target="../media/image189.png"/><Relationship Id="rId2" Type="http://schemas.openxmlformats.org/officeDocument/2006/relationships/hyperlink" Target="https://vc.transform.microsoft.com/" TargetMode="External"/><Relationship Id="rId1" Type="http://schemas.openxmlformats.org/officeDocument/2006/relationships/slideLayout" Target="../slideLayouts/slideLayout395.xml"/><Relationship Id="rId6" Type="http://schemas.openxmlformats.org/officeDocument/2006/relationships/image" Target="../media/image188.png"/><Relationship Id="rId5" Type="http://schemas.openxmlformats.org/officeDocument/2006/relationships/hyperlink" Target="https://azure.microsoft.com/en-us/pricing/calculator/?&amp;ef_id=EAIaIQobChMIxdbdwsPA-wIVlI-GCh1agQ1PEAAYASABEgKzkvD_BwE:G:s&amp;OCID=AIDcmm5edswduu_SEM_EAIaIQobChMIxdbdwsPA-wIVlI-GCh1agQ1PEAAYASABEgKzkvD_BwE:G:s&amp;gclid=EAIaIQobChMIxdbdwsPA-wIVlI-GCh1agQ1PEAAYASABEgKzkvD_BwE" TargetMode="External"/><Relationship Id="rId4" Type="http://schemas.openxmlformats.org/officeDocument/2006/relationships/hyperlink" Target="mailto:DMWLsupport@microsoft.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jpeg"/><Relationship Id="rId7" Type="http://schemas.openxmlformats.org/officeDocument/2006/relationships/image" Target="../media/image194.svg"/><Relationship Id="rId2" Type="http://schemas.openxmlformats.org/officeDocument/2006/relationships/notesSlide" Target="../notesSlides/notesSlide6.xml"/><Relationship Id="rId1" Type="http://schemas.openxmlformats.org/officeDocument/2006/relationships/slideLayout" Target="../slideLayouts/slideLayout409.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92.sv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86005A-1DF2-4C53-A689-E35FB8F547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2420" b="1242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FC01CFD0-5F48-4E1A-9F57-B45E46019542}"/>
              </a:ext>
              <a:ext uri="{C183D7F6-B498-43B3-948B-1728B52AA6E4}">
                <adec:decorative xmlns:adec="http://schemas.microsoft.com/office/drawing/2017/decorative" val="1"/>
              </a:ext>
            </a:extLst>
          </p:cNvPr>
          <p:cNvSpPr/>
          <p:nvPr/>
        </p:nvSpPr>
        <p:spPr bwMode="auto">
          <a:xfrm>
            <a:off x="0" y="0"/>
            <a:ext cx="5448300"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3" name="Title 2">
            <a:extLst>
              <a:ext uri="{FF2B5EF4-FFF2-40B4-BE49-F238E27FC236}">
                <a16:creationId xmlns:a16="http://schemas.microsoft.com/office/drawing/2014/main" id="{19B798AB-08FD-4C93-AF6B-7D20A1E23BDF}"/>
              </a:ext>
            </a:extLst>
          </p:cNvPr>
          <p:cNvSpPr txBox="1">
            <a:spLocks noGrp="1"/>
          </p:cNvSpPr>
          <p:nvPr>
            <p:ph type="title" idx="4294967295"/>
          </p:nvPr>
        </p:nvSpPr>
        <p:spPr>
          <a:xfrm>
            <a:off x="372618" y="2321004"/>
            <a:ext cx="4709521"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667" rtl="0" eaLnBrk="1" latinLnBrk="0" hangingPunct="1">
              <a:lnSpc>
                <a:spcPct val="100000"/>
              </a:lnSpc>
              <a:spcBef>
                <a:spcPts val="0"/>
              </a:spcBef>
              <a:spcAft>
                <a:spcPts val="667"/>
              </a:spcAft>
              <a:buNone/>
              <a:defRPr lang="en-US" sz="2800" b="0" kern="1200" cap="none" spc="0" baseline="0">
                <a:ln w="3175">
                  <a:noFill/>
                </a:ln>
                <a:solidFill>
                  <a:schemeClr val="tx2"/>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ts val="2400"/>
              </a:spcBef>
              <a:spcAft>
                <a:spcPts val="600"/>
              </a:spcAft>
              <a:buClrTx/>
              <a:buSzTx/>
              <a:buFontTx/>
              <a:buNone/>
              <a:tabLst/>
              <a:defRPr/>
            </a:pPr>
            <a:r>
              <a:rPr kumimoji="0" lang="en-US" sz="3600" b="0" i="0" u="none" strike="noStrike" kern="1200" cap="none" spc="0" normalizeH="0" baseline="0" noProof="0" dirty="0">
                <a:ln w="3175">
                  <a:noFill/>
                </a:ln>
                <a:solidFill>
                  <a:srgbClr val="0078D4"/>
                </a:solidFill>
                <a:effectLst/>
                <a:uLnTx/>
                <a:uFillTx/>
                <a:latin typeface="+mj-lt"/>
                <a:ea typeface="+mn-ea"/>
                <a:cs typeface="Segoe UI"/>
              </a:rPr>
              <a:t>Understanding the Business Value of Windows 365</a:t>
            </a:r>
          </a:p>
        </p:txBody>
      </p:sp>
      <p:pic>
        <p:nvPicPr>
          <p:cNvPr id="14" name="MS logo gray - EMF" descr="Microsoft logo, gray text version">
            <a:extLst>
              <a:ext uri="{FF2B5EF4-FFF2-40B4-BE49-F238E27FC236}">
                <a16:creationId xmlns:a16="http://schemas.microsoft.com/office/drawing/2014/main" id="{A6B5B4E9-5F32-45C6-B6FD-BFACE5D5BFCE}"/>
              </a:ext>
            </a:extLst>
          </p:cNvPr>
          <p:cNvPicPr>
            <a:picLocks noChangeAspect="1"/>
          </p:cNvPicPr>
          <p:nvPr/>
        </p:nvPicPr>
        <p:blipFill>
          <a:blip r:embed="rId4"/>
          <a:stretch>
            <a:fillRect/>
          </a:stretch>
        </p:blipFill>
        <p:spPr bwMode="black">
          <a:xfrm>
            <a:off x="584200" y="585788"/>
            <a:ext cx="1366440" cy="292608"/>
          </a:xfrm>
          <a:prstGeom prst="rect">
            <a:avLst/>
          </a:prstGeom>
        </p:spPr>
      </p:pic>
      <p:sp>
        <p:nvSpPr>
          <p:cNvPr id="3" name="TextBox 2">
            <a:extLst>
              <a:ext uri="{FF2B5EF4-FFF2-40B4-BE49-F238E27FC236}">
                <a16:creationId xmlns:a16="http://schemas.microsoft.com/office/drawing/2014/main" id="{3E3AC273-9F8B-93D7-F9AA-4FF39CA900FA}"/>
              </a:ext>
            </a:extLst>
          </p:cNvPr>
          <p:cNvSpPr txBox="1"/>
          <p:nvPr/>
        </p:nvSpPr>
        <p:spPr>
          <a:xfrm>
            <a:off x="372618" y="4527826"/>
            <a:ext cx="3819486" cy="276999"/>
          </a:xfrm>
          <a:prstGeom prst="rect">
            <a:avLst/>
          </a:prstGeom>
          <a:noFill/>
        </p:spPr>
        <p:txBody>
          <a:bodyPr wrap="square" lIns="0" tIns="0" rIns="0" bIns="0" rtlCol="0">
            <a:spAutoFit/>
          </a:bodyPr>
          <a:lstStyle/>
          <a:p>
            <a:pPr algn="l"/>
            <a:r>
              <a:rPr lang="en-US" dirty="0">
                <a:gradFill>
                  <a:gsLst>
                    <a:gs pos="2917">
                      <a:schemeClr val="tx1"/>
                    </a:gs>
                    <a:gs pos="30000">
                      <a:schemeClr val="tx1"/>
                    </a:gs>
                  </a:gsLst>
                  <a:lin ang="5400000" scaled="0"/>
                </a:gradFill>
              </a:rPr>
              <a:t>Updated December 1, 2022</a:t>
            </a:r>
            <a:endParaRPr lang="en-US" sz="18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65972842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35425C-9E05-2834-0389-9659BF701EA7}"/>
              </a:ext>
            </a:extLst>
          </p:cNvPr>
          <p:cNvSpPr>
            <a:spLocks noGrp="1"/>
          </p:cNvSpPr>
          <p:nvPr>
            <p:ph type="body" sz="quarter" idx="11"/>
          </p:nvPr>
        </p:nvSpPr>
        <p:spPr>
          <a:xfrm>
            <a:off x="426424" y="4467225"/>
            <a:ext cx="3630521" cy="1600438"/>
          </a:xfrm>
        </p:spPr>
        <p:txBody>
          <a:bodyPr/>
          <a:lstStyle/>
          <a:p>
            <a:r>
              <a:rPr lang="en-US" sz="1400">
                <a:solidFill>
                  <a:schemeClr val="accent1"/>
                </a:solidFill>
              </a:rPr>
              <a:t>Lower costs</a:t>
            </a:r>
          </a:p>
          <a:p>
            <a:pPr lvl="1"/>
            <a:r>
              <a:rPr lang="en-US" sz="1400"/>
              <a:t>Moving to Windows 365 can reduce or eliminate costs in multiple areas. </a:t>
            </a:r>
          </a:p>
          <a:p>
            <a:pPr lvl="1"/>
            <a:r>
              <a:rPr lang="en-US" sz="1400"/>
              <a:t>For example: VDI licenses, server OS, RDS licenses, administration, power and cooling</a:t>
            </a:r>
            <a:r>
              <a:rPr lang="en-US" sz="1400">
                <a:latin typeface="+mj-lt"/>
              </a:rPr>
              <a:t>.</a:t>
            </a:r>
          </a:p>
          <a:p>
            <a:endParaRPr lang="en-CH" sz="1400"/>
          </a:p>
        </p:txBody>
      </p:sp>
      <p:sp>
        <p:nvSpPr>
          <p:cNvPr id="5" name="Text Placeholder 4">
            <a:extLst>
              <a:ext uri="{FF2B5EF4-FFF2-40B4-BE49-F238E27FC236}">
                <a16:creationId xmlns:a16="http://schemas.microsoft.com/office/drawing/2014/main" id="{75E0C4DD-08EB-CBC6-E46C-C0CC383C0390}"/>
              </a:ext>
            </a:extLst>
          </p:cNvPr>
          <p:cNvSpPr>
            <a:spLocks noGrp="1"/>
          </p:cNvSpPr>
          <p:nvPr>
            <p:ph type="body" sz="quarter" idx="12"/>
          </p:nvPr>
        </p:nvSpPr>
        <p:spPr>
          <a:xfrm>
            <a:off x="4281361" y="4467225"/>
            <a:ext cx="3623050" cy="1497846"/>
          </a:xfrm>
        </p:spPr>
        <p:txBody>
          <a:bodyPr/>
          <a:lstStyle/>
          <a:p>
            <a:r>
              <a:rPr lang="en-US" sz="1400">
                <a:solidFill>
                  <a:schemeClr val="accent1"/>
                </a:solidFill>
              </a:rPr>
              <a:t>Predictable price </a:t>
            </a:r>
            <a:r>
              <a:rPr lang="en-US" sz="1400"/>
              <a:t>m</a:t>
            </a:r>
            <a:r>
              <a:rPr lang="en-US" sz="1400">
                <a:solidFill>
                  <a:schemeClr val="accent1"/>
                </a:solidFill>
              </a:rPr>
              <a:t>odel</a:t>
            </a:r>
          </a:p>
          <a:p>
            <a:pPr lvl="1"/>
            <a:r>
              <a:rPr lang="en-US" sz="1400"/>
              <a:t>Most VDI pricing models are consumption based. This may seem like an advantage. </a:t>
            </a:r>
          </a:p>
          <a:p>
            <a:pPr lvl="1"/>
            <a:r>
              <a:rPr lang="en-US" sz="1400"/>
              <a:t>But: Organizations sometimes find that their monthly costs far exceed expectations, e.g., when consumption unexpectedly skyrockets.</a:t>
            </a:r>
          </a:p>
        </p:txBody>
      </p:sp>
      <p:sp>
        <p:nvSpPr>
          <p:cNvPr id="9" name="Text Placeholder 8">
            <a:extLst>
              <a:ext uri="{FF2B5EF4-FFF2-40B4-BE49-F238E27FC236}">
                <a16:creationId xmlns:a16="http://schemas.microsoft.com/office/drawing/2014/main" id="{7AD90A42-35A9-C903-B69E-BC89920C113D}"/>
              </a:ext>
            </a:extLst>
          </p:cNvPr>
          <p:cNvSpPr>
            <a:spLocks noGrp="1"/>
          </p:cNvSpPr>
          <p:nvPr>
            <p:ph type="body" sz="quarter" idx="13"/>
          </p:nvPr>
        </p:nvSpPr>
        <p:spPr>
          <a:xfrm>
            <a:off x="8126963" y="4467225"/>
            <a:ext cx="3630521" cy="1713290"/>
          </a:xfrm>
        </p:spPr>
        <p:txBody>
          <a:bodyPr/>
          <a:lstStyle/>
          <a:p>
            <a:r>
              <a:rPr lang="en-US" sz="1400">
                <a:solidFill>
                  <a:srgbClr val="0078D4"/>
                </a:solidFill>
                <a:latin typeface="+mj-lt"/>
                <a:cs typeface="+mn-cs"/>
              </a:rPr>
              <a:t>Maximize existing IT investments</a:t>
            </a:r>
          </a:p>
          <a:p>
            <a:r>
              <a:rPr lang="en-US" sz="1400">
                <a:solidFill>
                  <a:srgbClr val="000000"/>
                </a:solidFill>
                <a:latin typeface="Segoe UI"/>
                <a:cs typeface="Segoe UI" panose="020B0502040204020203" pitchFamily="34" charset="0"/>
              </a:rPr>
              <a:t>Manage your physical and Cloud PCs using your existing tools and skills.</a:t>
            </a:r>
          </a:p>
          <a:p>
            <a:r>
              <a:rPr lang="en-US" sz="1400">
                <a:solidFill>
                  <a:srgbClr val="000000"/>
                </a:solidFill>
                <a:latin typeface="Segoe UI"/>
                <a:cs typeface="Segoe UI" panose="020B0502040204020203" pitchFamily="34" charset="0"/>
              </a:rPr>
              <a:t>With Microsoft Intune, you can provision a single Windows 365 Cloud PC or thousands at the same time, allowing you to reduce endpoint configuration times</a:t>
            </a:r>
            <a:endParaRPr lang="en-CH" sz="1400"/>
          </a:p>
        </p:txBody>
      </p:sp>
      <p:sp>
        <p:nvSpPr>
          <p:cNvPr id="18" name="Picture Placeholder 10">
            <a:extLst>
              <a:ext uri="{FF2B5EF4-FFF2-40B4-BE49-F238E27FC236}">
                <a16:creationId xmlns:a16="http://schemas.microsoft.com/office/drawing/2014/main" id="{3DC20FDB-31AD-E47B-0254-C6D3F3661424}"/>
              </a:ext>
              <a:ext uri="{C183D7F6-B498-43B3-948B-1728B52AA6E4}">
                <adec:decorative xmlns:adec="http://schemas.microsoft.com/office/drawing/2017/decorative" val="1"/>
              </a:ext>
            </a:extLst>
          </p:cNvPr>
          <p:cNvSpPr txBox="1">
            <a:spLocks/>
          </p:cNvSpPr>
          <p:nvPr/>
        </p:nvSpPr>
        <p:spPr>
          <a:xfrm>
            <a:off x="426424" y="1761655"/>
            <a:ext cx="3623050" cy="258381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2" name="Picture Placeholder 1">
            <a:extLst>
              <a:ext uri="{FF2B5EF4-FFF2-40B4-BE49-F238E27FC236}">
                <a16:creationId xmlns:a16="http://schemas.microsoft.com/office/drawing/2014/main" id="{133C8C71-4413-F8D6-2EE8-FED39E44E5CF}"/>
              </a:ext>
              <a:ext uri="{C183D7F6-B498-43B3-948B-1728B52AA6E4}">
                <adec:decorative xmlns:adec="http://schemas.microsoft.com/office/drawing/2017/decorative" val="1"/>
              </a:ext>
            </a:extLst>
          </p:cNvPr>
          <p:cNvSpPr txBox="1">
            <a:spLocks/>
          </p:cNvSpPr>
          <p:nvPr/>
        </p:nvSpPr>
        <p:spPr>
          <a:xfrm>
            <a:off x="4249754" y="1761654"/>
            <a:ext cx="3632388" cy="25838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2052" name="Picture 4" descr="CLO20b_Madeleine_office_007">
            <a:extLst>
              <a:ext uri="{FF2B5EF4-FFF2-40B4-BE49-F238E27FC236}">
                <a16:creationId xmlns:a16="http://schemas.microsoft.com/office/drawing/2014/main" id="{467B76AD-CFEC-EC87-E967-BAF9190E3B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78"/>
          <a:stretch/>
        </p:blipFill>
        <p:spPr bwMode="auto">
          <a:xfrm>
            <a:off x="8082422" y="1761653"/>
            <a:ext cx="3632388" cy="25838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357BB915-9F87-5582-344F-7DAF78B86E72}"/>
              </a:ext>
            </a:extLst>
          </p:cNvPr>
          <p:cNvSpPr txBox="1">
            <a:spLocks noGrp="1"/>
          </p:cNvSpPr>
          <p:nvPr>
            <p:ph type="title" idx="4294967295"/>
          </p:nvPr>
        </p:nvSpPr>
        <p:spPr>
          <a:xfrm>
            <a:off x="304234" y="459374"/>
            <a:ext cx="7891040" cy="436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rPr>
              <a:t>Economic overview of Windows 365</a:t>
            </a:r>
            <a:br>
              <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rPr>
            </a:br>
            <a:r>
              <a:rPr kumimoji="0" lang="en-US" sz="2400" b="0" i="0" u="none" strike="noStrike" kern="1200" cap="none" spc="0" normalizeH="0" baseline="0" noProof="0" dirty="0">
                <a:ln>
                  <a:noFill/>
                </a:ln>
                <a:solidFill>
                  <a:srgbClr val="0078D4"/>
                </a:solidFill>
                <a:effectLst/>
                <a:uLnTx/>
                <a:uFillTx/>
                <a:latin typeface="Segoe UI "/>
                <a:ea typeface="+mn-ea"/>
                <a:cs typeface="+mn-cs"/>
              </a:rPr>
              <a:t>Financial benefits</a:t>
            </a:r>
            <a:br>
              <a:rPr kumimoji="0" lang="en-US" sz="3200" b="0" i="0" u="none" strike="noStrike" kern="1200" cap="none" spc="0" normalizeH="0" baseline="0" noProof="0" dirty="0">
                <a:ln>
                  <a:noFill/>
                </a:ln>
                <a:solidFill>
                  <a:srgbClr val="0078D4"/>
                </a:solidFill>
                <a:effectLst/>
                <a:uLnTx/>
                <a:uFillTx/>
                <a:latin typeface="Segoe UI "/>
                <a:ea typeface="+mn-ea"/>
                <a:cs typeface="+mn-cs"/>
              </a:rPr>
            </a:br>
            <a:endPar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endParaRPr>
          </a:p>
        </p:txBody>
      </p:sp>
      <p:sp>
        <p:nvSpPr>
          <p:cNvPr id="3" name="TextBox 2">
            <a:extLst>
              <a:ext uri="{FF2B5EF4-FFF2-40B4-BE49-F238E27FC236}">
                <a16:creationId xmlns:a16="http://schemas.microsoft.com/office/drawing/2014/main" id="{94D205DB-3DA2-A4AC-F39A-7F88933754B3}"/>
              </a:ext>
            </a:extLst>
          </p:cNvPr>
          <p:cNvSpPr txBox="1"/>
          <p:nvPr/>
        </p:nvSpPr>
        <p:spPr>
          <a:xfrm>
            <a:off x="10832939" y="6682343"/>
            <a:ext cx="14352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B1B1B"/>
                    </a:gs>
                    <a:gs pos="30000">
                      <a:srgbClr val="1B1B1B"/>
                    </a:gs>
                  </a:gsLst>
                  <a:lin ang="5400000" scaled="0"/>
                </a:gradFill>
                <a:effectLst/>
                <a:uLnTx/>
                <a:uFillTx/>
                <a:latin typeface="Segoe UI"/>
                <a:ea typeface="+mn-ea"/>
                <a:cs typeface="+mn-cs"/>
              </a:rPr>
              <a:t>Microsoft Confidential </a:t>
            </a:r>
          </a:p>
        </p:txBody>
      </p:sp>
    </p:spTree>
    <p:extLst>
      <p:ext uri="{BB962C8B-B14F-4D97-AF65-F5344CB8AC3E}">
        <p14:creationId xmlns:p14="http://schemas.microsoft.com/office/powerpoint/2010/main" val="3089529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1000"/>
                                        <p:tgtEl>
                                          <p:spTgt spid="5">
                                            <p:txEl>
                                              <p:pRg st="2" end="2"/>
                                            </p:txEl>
                                          </p:spTgt>
                                        </p:tgtEl>
                                      </p:cBhvr>
                                    </p:animEffect>
                                    <p:anim calcmode="lin" valueType="num">
                                      <p:cBhvr>
                                        <p:cTn id="4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1000"/>
                                        <p:tgtEl>
                                          <p:spTgt spid="9">
                                            <p:txEl>
                                              <p:pRg st="0" end="0"/>
                                            </p:txEl>
                                          </p:spTgt>
                                        </p:tgtEl>
                                      </p:cBhvr>
                                    </p:animEffect>
                                    <p:anim calcmode="lin" valueType="num">
                                      <p:cBhvr>
                                        <p:cTn id="5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52"/>
                                        </p:tgtEl>
                                        <p:attrNameLst>
                                          <p:attrName>style.visibility</p:attrName>
                                        </p:attrNameLst>
                                      </p:cBhvr>
                                      <p:to>
                                        <p:strVal val="visible"/>
                                      </p:to>
                                    </p:set>
                                    <p:animEffect transition="in" filter="fade">
                                      <p:cBhvr>
                                        <p:cTn id="56" dur="1000"/>
                                        <p:tgtEl>
                                          <p:spTgt spid="2052"/>
                                        </p:tgtEl>
                                      </p:cBhvr>
                                    </p:animEffect>
                                    <p:anim calcmode="lin" valueType="num">
                                      <p:cBhvr>
                                        <p:cTn id="57" dur="1000" fill="hold"/>
                                        <p:tgtEl>
                                          <p:spTgt spid="2052"/>
                                        </p:tgtEl>
                                        <p:attrNameLst>
                                          <p:attrName>ppt_x</p:attrName>
                                        </p:attrNameLst>
                                      </p:cBhvr>
                                      <p:tavLst>
                                        <p:tav tm="0">
                                          <p:val>
                                            <p:strVal val="#ppt_x"/>
                                          </p:val>
                                        </p:tav>
                                        <p:tav tm="100000">
                                          <p:val>
                                            <p:strVal val="#ppt_x"/>
                                          </p:val>
                                        </p:tav>
                                      </p:tavLst>
                                    </p:anim>
                                    <p:anim calcmode="lin" valueType="num">
                                      <p:cBhvr>
                                        <p:cTn id="58"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35425C-9E05-2834-0389-9659BF701EA7}"/>
              </a:ext>
            </a:extLst>
          </p:cNvPr>
          <p:cNvSpPr>
            <a:spLocks noGrp="1"/>
          </p:cNvSpPr>
          <p:nvPr>
            <p:ph type="body" sz="quarter" idx="11"/>
          </p:nvPr>
        </p:nvSpPr>
        <p:spPr>
          <a:xfrm>
            <a:off x="426424" y="4481610"/>
            <a:ext cx="3630521" cy="1928733"/>
          </a:xfrm>
        </p:spPr>
        <p:txBody>
          <a:bodyPr/>
          <a:lstStyle/>
          <a:p>
            <a:r>
              <a:rPr lang="en-US" sz="1400" dirty="0"/>
              <a:t>Cut onboarding time</a:t>
            </a:r>
          </a:p>
          <a:p>
            <a:r>
              <a:rPr lang="en-US" sz="1400" b="0" dirty="0">
                <a:solidFill>
                  <a:srgbClr val="000000"/>
                </a:solidFill>
                <a:latin typeface="+mn-lt"/>
              </a:rPr>
              <a:t>The time from when an employee or contractor is hired to when they are fully onboarded is often associated with lower productivity. </a:t>
            </a:r>
          </a:p>
          <a:p>
            <a:r>
              <a:rPr lang="en-US" sz="1400" b="0" dirty="0">
                <a:solidFill>
                  <a:srgbClr val="000000"/>
                </a:solidFill>
                <a:latin typeface="+mn-lt"/>
              </a:rPr>
              <a:t>This time to wait has significantly increased over the past 18 months as many employees no longer work in centralized offices,</a:t>
            </a:r>
          </a:p>
        </p:txBody>
      </p:sp>
      <p:sp>
        <p:nvSpPr>
          <p:cNvPr id="5" name="Text Placeholder 4">
            <a:extLst>
              <a:ext uri="{FF2B5EF4-FFF2-40B4-BE49-F238E27FC236}">
                <a16:creationId xmlns:a16="http://schemas.microsoft.com/office/drawing/2014/main" id="{75E0C4DD-08EB-CBC6-E46C-C0CC383C0390}"/>
              </a:ext>
            </a:extLst>
          </p:cNvPr>
          <p:cNvSpPr>
            <a:spLocks noGrp="1"/>
          </p:cNvSpPr>
          <p:nvPr>
            <p:ph type="body" sz="quarter" idx="12"/>
          </p:nvPr>
        </p:nvSpPr>
        <p:spPr>
          <a:xfrm>
            <a:off x="4281361" y="4481610"/>
            <a:ext cx="3623050" cy="1610697"/>
          </a:xfrm>
        </p:spPr>
        <p:txBody>
          <a:bodyPr/>
          <a:lstStyle/>
          <a:p>
            <a:r>
              <a:rPr lang="en-US" sz="1400"/>
              <a:t>Provide employees with a highly secure Windows experience on any device</a:t>
            </a:r>
          </a:p>
          <a:p>
            <a:r>
              <a:rPr lang="en-US" sz="1400" b="0">
                <a:solidFill>
                  <a:srgbClr val="000000"/>
                </a:solidFill>
                <a:latin typeface="+mn-lt"/>
              </a:rPr>
              <a:t>Windows offers organizations enhanced security and device protection. Some companies have chosen to allow BYOPC for employees or short-term staff such as interns, contractors, and consultants.</a:t>
            </a:r>
            <a:endParaRPr lang="en-CH" sz="1400"/>
          </a:p>
        </p:txBody>
      </p:sp>
      <p:sp>
        <p:nvSpPr>
          <p:cNvPr id="9" name="Text Placeholder 8">
            <a:extLst>
              <a:ext uri="{FF2B5EF4-FFF2-40B4-BE49-F238E27FC236}">
                <a16:creationId xmlns:a16="http://schemas.microsoft.com/office/drawing/2014/main" id="{7AD90A42-35A9-C903-B69E-BC89920C113D}"/>
              </a:ext>
            </a:extLst>
          </p:cNvPr>
          <p:cNvSpPr>
            <a:spLocks noGrp="1"/>
          </p:cNvSpPr>
          <p:nvPr>
            <p:ph type="body" sz="quarter" idx="13"/>
          </p:nvPr>
        </p:nvSpPr>
        <p:spPr>
          <a:xfrm>
            <a:off x="8126963" y="4481610"/>
            <a:ext cx="3769762" cy="2144177"/>
          </a:xfrm>
        </p:spPr>
        <p:txBody>
          <a:bodyPr/>
          <a:lstStyle/>
          <a:p>
            <a:r>
              <a:rPr lang="en-US" sz="1400">
                <a:solidFill>
                  <a:srgbClr val="0078D4"/>
                </a:solidFill>
              </a:rPr>
              <a:t>R</a:t>
            </a:r>
            <a:r>
              <a:rPr lang="en-US" sz="1400">
                <a:solidFill>
                  <a:srgbClr val="0078D4"/>
                </a:solidFill>
                <a:latin typeface="+mj-lt"/>
                <a:cs typeface="+mn-cs"/>
              </a:rPr>
              <a:t>eact to seasonal trends with fast enablement of temporary work force</a:t>
            </a:r>
          </a:p>
          <a:p>
            <a:r>
              <a:rPr lang="en-US" sz="1400">
                <a:solidFill>
                  <a:srgbClr val="000000"/>
                </a:solidFill>
                <a:latin typeface="+mn-lt"/>
              </a:rPr>
              <a:t>The financial and time investment required to provide short-term employees with an enterprise work environment can be high. </a:t>
            </a:r>
          </a:p>
          <a:p>
            <a:r>
              <a:rPr lang="en-US" sz="1400">
                <a:solidFill>
                  <a:srgbClr val="000000"/>
                </a:solidFill>
                <a:latin typeface="+mn-lt"/>
              </a:rPr>
              <a:t>Cloud PCs enable organizations to create and decommission work environments almost instantly to respond to changing opportunities.</a:t>
            </a:r>
            <a:endParaRPr lang="en-CH" sz="1400"/>
          </a:p>
        </p:txBody>
      </p:sp>
      <p:pic>
        <p:nvPicPr>
          <p:cNvPr id="1026" name="Picture 2" descr="STB13_Ken_02_PowerBI">
            <a:extLst>
              <a:ext uri="{FF2B5EF4-FFF2-40B4-BE49-F238E27FC236}">
                <a16:creationId xmlns:a16="http://schemas.microsoft.com/office/drawing/2014/main" id="{60D20507-790A-6FA7-B3E0-103C47B208A2}"/>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3276" r="3276"/>
          <a:stretch>
            <a:fillRect/>
          </a:stretch>
        </p:blipFill>
        <p:spPr bwMode="auto">
          <a:xfrm>
            <a:off x="4281364" y="1689225"/>
            <a:ext cx="3623050" cy="2583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18_bankMeeting_003">
            <a:extLst>
              <a:ext uri="{FF2B5EF4-FFF2-40B4-BE49-F238E27FC236}">
                <a16:creationId xmlns:a16="http://schemas.microsoft.com/office/drawing/2014/main" id="{72330CD3-74CF-E15D-0DE5-B48E45134B57}"/>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153" r="3153"/>
          <a:stretch>
            <a:fillRect/>
          </a:stretch>
        </p:blipFill>
        <p:spPr bwMode="auto">
          <a:xfrm>
            <a:off x="424557" y="1689224"/>
            <a:ext cx="3632388" cy="25838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18_manufacturing_014">
            <a:extLst>
              <a:ext uri="{FF2B5EF4-FFF2-40B4-BE49-F238E27FC236}">
                <a16:creationId xmlns:a16="http://schemas.microsoft.com/office/drawing/2014/main" id="{B0F5578C-552C-8076-90A2-9069CC5F1010}"/>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l="3133" r="3133"/>
          <a:stretch>
            <a:fillRect/>
          </a:stretch>
        </p:blipFill>
        <p:spPr bwMode="auto">
          <a:xfrm>
            <a:off x="8135057" y="1689223"/>
            <a:ext cx="3634002" cy="25838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2B41389D-9791-D302-B0A1-BC5234E18656}"/>
              </a:ext>
            </a:extLst>
          </p:cNvPr>
          <p:cNvSpPr txBox="1">
            <a:spLocks noGrp="1"/>
          </p:cNvSpPr>
          <p:nvPr>
            <p:ph type="title" idx="4294967295"/>
          </p:nvPr>
        </p:nvSpPr>
        <p:spPr>
          <a:xfrm>
            <a:off x="335841" y="447657"/>
            <a:ext cx="7891040" cy="436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rPr>
              <a:t>Economic overview of Windows 365</a:t>
            </a:r>
            <a:br>
              <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rPr>
            </a:br>
            <a:r>
              <a:rPr kumimoji="0" lang="en-US" sz="2400" b="0" i="0" u="none" strike="noStrike" kern="1200" cap="none" spc="0" normalizeH="0" baseline="0" noProof="0" dirty="0">
                <a:ln>
                  <a:noFill/>
                </a:ln>
                <a:solidFill>
                  <a:srgbClr val="0078D4"/>
                </a:solidFill>
                <a:effectLst/>
                <a:uLnTx/>
                <a:uFillTx/>
                <a:latin typeface="Segoe UI "/>
                <a:ea typeface="+mn-ea"/>
                <a:cs typeface="+mn-cs"/>
              </a:rPr>
              <a:t>Business and user agility</a:t>
            </a:r>
            <a:br>
              <a:rPr kumimoji="0" lang="en-US" sz="3200" b="0" i="0" u="none" strike="noStrike" kern="1200" cap="none" spc="0" normalizeH="0" baseline="0" noProof="0" dirty="0">
                <a:ln>
                  <a:noFill/>
                </a:ln>
                <a:solidFill>
                  <a:srgbClr val="0078D4"/>
                </a:solidFill>
                <a:effectLst/>
                <a:uLnTx/>
                <a:uFillTx/>
                <a:latin typeface="Segoe UI "/>
                <a:ea typeface="+mn-ea"/>
                <a:cs typeface="+mn-cs"/>
              </a:rPr>
            </a:br>
            <a:endPar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endParaRPr>
          </a:p>
        </p:txBody>
      </p:sp>
      <p:sp>
        <p:nvSpPr>
          <p:cNvPr id="3" name="TextBox 2">
            <a:extLst>
              <a:ext uri="{FF2B5EF4-FFF2-40B4-BE49-F238E27FC236}">
                <a16:creationId xmlns:a16="http://schemas.microsoft.com/office/drawing/2014/main" id="{1583A67D-A1AF-FEEE-A8E2-8DD76F0704A4}"/>
              </a:ext>
            </a:extLst>
          </p:cNvPr>
          <p:cNvSpPr txBox="1"/>
          <p:nvPr/>
        </p:nvSpPr>
        <p:spPr>
          <a:xfrm>
            <a:off x="10832939" y="6682343"/>
            <a:ext cx="14352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B1B1B"/>
                    </a:gs>
                    <a:gs pos="30000">
                      <a:srgbClr val="1B1B1B"/>
                    </a:gs>
                  </a:gsLst>
                  <a:lin ang="5400000" scaled="0"/>
                </a:gradFill>
                <a:effectLst/>
                <a:uLnTx/>
                <a:uFillTx/>
                <a:latin typeface="Segoe UI"/>
                <a:ea typeface="+mn-ea"/>
                <a:cs typeface="+mn-cs"/>
              </a:rPr>
              <a:t>Microsoft Confidential </a:t>
            </a:r>
          </a:p>
        </p:txBody>
      </p:sp>
    </p:spTree>
    <p:extLst>
      <p:ext uri="{BB962C8B-B14F-4D97-AF65-F5344CB8AC3E}">
        <p14:creationId xmlns:p14="http://schemas.microsoft.com/office/powerpoint/2010/main" val="300696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1000"/>
                                        <p:tgtEl>
                                          <p:spTgt spid="9">
                                            <p:txEl>
                                              <p:pRg st="0" end="0"/>
                                            </p:txEl>
                                          </p:spTgt>
                                        </p:tgtEl>
                                      </p:cBhvr>
                                    </p:animEffect>
                                    <p:anim calcmode="lin" valueType="num">
                                      <p:cBhvr>
                                        <p:cTn id="4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animEffect transition="in" filter="fade">
                                      <p:cBhvr>
                                        <p:cTn id="51" dur="1000"/>
                                        <p:tgtEl>
                                          <p:spTgt spid="9">
                                            <p:txEl>
                                              <p:pRg st="1" end="1"/>
                                            </p:txEl>
                                          </p:spTgt>
                                        </p:tgtEl>
                                      </p:cBhvr>
                                    </p:animEffect>
                                    <p:anim calcmode="lin" valueType="num">
                                      <p:cBhvr>
                                        <p:cTn id="5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1" end="1"/>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xEl>
                                              <p:pRg st="2" end="2"/>
                                            </p:txEl>
                                          </p:spTgt>
                                        </p:tgtEl>
                                        <p:attrNameLst>
                                          <p:attrName>style.visibility</p:attrName>
                                        </p:attrNameLst>
                                      </p:cBhvr>
                                      <p:to>
                                        <p:strVal val="visible"/>
                                      </p:to>
                                    </p:set>
                                    <p:animEffect transition="in" filter="fade">
                                      <p:cBhvr>
                                        <p:cTn id="56" dur="1000"/>
                                        <p:tgtEl>
                                          <p:spTgt spid="9">
                                            <p:txEl>
                                              <p:pRg st="2" end="2"/>
                                            </p:txEl>
                                          </p:spTgt>
                                        </p:tgtEl>
                                      </p:cBhvr>
                                    </p:animEffect>
                                    <p:anim calcmode="lin" valueType="num">
                                      <p:cBhvr>
                                        <p:cTn id="5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2" end="2"/>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38"/>
                                        </p:tgtEl>
                                        <p:attrNameLst>
                                          <p:attrName>style.visibility</p:attrName>
                                        </p:attrNameLst>
                                      </p:cBhvr>
                                      <p:to>
                                        <p:strVal val="visible"/>
                                      </p:to>
                                    </p:set>
                                    <p:animEffect transition="in" filter="fade">
                                      <p:cBhvr>
                                        <p:cTn id="61" dur="1000"/>
                                        <p:tgtEl>
                                          <p:spTgt spid="1038"/>
                                        </p:tgtEl>
                                      </p:cBhvr>
                                    </p:animEffect>
                                    <p:anim calcmode="lin" valueType="num">
                                      <p:cBhvr>
                                        <p:cTn id="62" dur="1000" fill="hold"/>
                                        <p:tgtEl>
                                          <p:spTgt spid="1038"/>
                                        </p:tgtEl>
                                        <p:attrNameLst>
                                          <p:attrName>ppt_x</p:attrName>
                                        </p:attrNameLst>
                                      </p:cBhvr>
                                      <p:tavLst>
                                        <p:tav tm="0">
                                          <p:val>
                                            <p:strVal val="#ppt_x"/>
                                          </p:val>
                                        </p:tav>
                                        <p:tav tm="100000">
                                          <p:val>
                                            <p:strVal val="#ppt_x"/>
                                          </p:val>
                                        </p:tav>
                                      </p:tavLst>
                                    </p:anim>
                                    <p:anim calcmode="lin" valueType="num">
                                      <p:cBhvr>
                                        <p:cTn id="63"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D3D75897-F4B3-1B9D-E9DE-DD743376F63C}"/>
              </a:ext>
            </a:extLst>
          </p:cNvPr>
          <p:cNvSpPr txBox="1">
            <a:spLocks noGrp="1"/>
          </p:cNvSpPr>
          <p:nvPr>
            <p:ph type="title" idx="4294967295"/>
          </p:nvPr>
        </p:nvSpPr>
        <p:spPr>
          <a:xfrm>
            <a:off x="426424" y="547582"/>
            <a:ext cx="7891040" cy="436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rPr>
              <a:t>Economic overview of Windows 365</a:t>
            </a:r>
            <a:br>
              <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rPr>
            </a:br>
            <a:r>
              <a:rPr kumimoji="0" lang="en-US" sz="2400" b="0" i="0" u="none" strike="noStrike" kern="1200" cap="none" spc="0" normalizeH="0" baseline="0" noProof="0" dirty="0">
                <a:ln>
                  <a:noFill/>
                </a:ln>
                <a:solidFill>
                  <a:srgbClr val="0078D4"/>
                </a:solidFill>
                <a:effectLst/>
                <a:uLnTx/>
                <a:uFillTx/>
                <a:latin typeface="Segoe UI "/>
                <a:ea typeface="+mn-ea"/>
                <a:cs typeface="+mn-cs"/>
              </a:rPr>
              <a:t>Improved security posture</a:t>
            </a:r>
            <a:br>
              <a:rPr kumimoji="0" lang="en-US" sz="3200" b="0" i="0" u="none" strike="noStrike" kern="1200" cap="none" spc="0" normalizeH="0" baseline="0" noProof="0" dirty="0">
                <a:ln>
                  <a:noFill/>
                </a:ln>
                <a:solidFill>
                  <a:srgbClr val="0078D4"/>
                </a:solidFill>
                <a:effectLst/>
                <a:uLnTx/>
                <a:uFillTx/>
                <a:latin typeface="Segoe UI "/>
                <a:ea typeface="+mn-ea"/>
                <a:cs typeface="+mn-cs"/>
              </a:rPr>
            </a:br>
            <a:endParaRPr kumimoji="0" lang="en-US" sz="3200" b="0" i="0" u="none" strike="noStrike" kern="1200" cap="none" spc="0" normalizeH="0" baseline="0" noProof="0" dirty="0">
              <a:ln w="3175">
                <a:noFill/>
              </a:ln>
              <a:gradFill>
                <a:gsLst>
                  <a:gs pos="1250">
                    <a:srgbClr val="282828"/>
                  </a:gs>
                  <a:gs pos="100000">
                    <a:srgbClr val="282828"/>
                  </a:gs>
                </a:gsLst>
                <a:lin ang="5400000" scaled="0"/>
              </a:gradFill>
              <a:effectLst/>
              <a:uLnTx/>
              <a:uFillTx/>
              <a:latin typeface="Segoe UI Semibold"/>
              <a:ea typeface="+mn-ea"/>
              <a:cs typeface="Segoe UI" pitchFamily="34" charset="0"/>
            </a:endParaRPr>
          </a:p>
        </p:txBody>
      </p:sp>
      <p:sp>
        <p:nvSpPr>
          <p:cNvPr id="4" name="Text Placeholder 3">
            <a:extLst>
              <a:ext uri="{FF2B5EF4-FFF2-40B4-BE49-F238E27FC236}">
                <a16:creationId xmlns:a16="http://schemas.microsoft.com/office/drawing/2014/main" id="{9135425C-9E05-2834-0389-9659BF701EA7}"/>
              </a:ext>
            </a:extLst>
          </p:cNvPr>
          <p:cNvSpPr>
            <a:spLocks noGrp="1"/>
          </p:cNvSpPr>
          <p:nvPr>
            <p:ph type="body" sz="quarter" idx="11"/>
          </p:nvPr>
        </p:nvSpPr>
        <p:spPr>
          <a:xfrm>
            <a:off x="426424" y="4481610"/>
            <a:ext cx="3630521" cy="1497846"/>
          </a:xfrm>
        </p:spPr>
        <p:txBody>
          <a:bodyPr/>
          <a:lstStyle/>
          <a:p>
            <a:r>
              <a:rPr lang="en-US" sz="1400" dirty="0"/>
              <a:t>Ensure business continuity and governance </a:t>
            </a:r>
          </a:p>
          <a:p>
            <a:r>
              <a:rPr lang="en-US" sz="1400" b="0" dirty="0">
                <a:solidFill>
                  <a:srgbClr val="000000"/>
                </a:solidFill>
                <a:latin typeface="+mn-lt"/>
              </a:rPr>
              <a:t>Supply chain issues are often a problem. These can impact business continuity.</a:t>
            </a:r>
          </a:p>
          <a:p>
            <a:r>
              <a:rPr lang="en-US" sz="1400" b="0" dirty="0">
                <a:solidFill>
                  <a:srgbClr val="000000"/>
                </a:solidFill>
                <a:latin typeface="+mn-lt"/>
              </a:rPr>
              <a:t>Cloud PCs mitigate this concern and provide business continuity and governance,  regardless of the user's location.</a:t>
            </a:r>
          </a:p>
        </p:txBody>
      </p:sp>
      <p:sp>
        <p:nvSpPr>
          <p:cNvPr id="5" name="Text Placeholder 4">
            <a:extLst>
              <a:ext uri="{FF2B5EF4-FFF2-40B4-BE49-F238E27FC236}">
                <a16:creationId xmlns:a16="http://schemas.microsoft.com/office/drawing/2014/main" id="{75E0C4DD-08EB-CBC6-E46C-C0CC383C0390}"/>
              </a:ext>
            </a:extLst>
          </p:cNvPr>
          <p:cNvSpPr>
            <a:spLocks noGrp="1"/>
          </p:cNvSpPr>
          <p:nvPr>
            <p:ph type="body" sz="quarter" idx="12"/>
          </p:nvPr>
        </p:nvSpPr>
        <p:spPr>
          <a:xfrm>
            <a:off x="4281361" y="4481610"/>
            <a:ext cx="3623050" cy="1610697"/>
          </a:xfrm>
        </p:spPr>
        <p:txBody>
          <a:bodyPr/>
          <a:lstStyle/>
          <a:p>
            <a:r>
              <a:rPr lang="en-US" sz="1400" dirty="0"/>
              <a:t>Prevent data loss through isolation</a:t>
            </a:r>
          </a:p>
          <a:p>
            <a:r>
              <a:rPr lang="en-US" sz="1400" b="0" dirty="0">
                <a:solidFill>
                  <a:srgbClr val="000000"/>
                </a:solidFill>
                <a:latin typeface="+mn-lt"/>
              </a:rPr>
              <a:t>Cloud PCs offer a layer of isolation that provides strong protection for the work environment and helps prevent data leakage or loss. Customers have configurable options for how the Cloud PC interacts with available physical devices.</a:t>
            </a:r>
            <a:endParaRPr lang="en-CH" sz="1400" dirty="0"/>
          </a:p>
        </p:txBody>
      </p:sp>
      <p:sp>
        <p:nvSpPr>
          <p:cNvPr id="7" name="Text Placeholder 6">
            <a:extLst>
              <a:ext uri="{FF2B5EF4-FFF2-40B4-BE49-F238E27FC236}">
                <a16:creationId xmlns:a16="http://schemas.microsoft.com/office/drawing/2014/main" id="{4BA598B3-03DE-5212-A913-7D0C8D8C2B04}"/>
              </a:ext>
            </a:extLst>
          </p:cNvPr>
          <p:cNvSpPr>
            <a:spLocks noGrp="1"/>
          </p:cNvSpPr>
          <p:nvPr>
            <p:ph type="body" sz="quarter" idx="13"/>
          </p:nvPr>
        </p:nvSpPr>
        <p:spPr>
          <a:xfrm>
            <a:off x="8135057" y="4481610"/>
            <a:ext cx="3623051" cy="1713290"/>
          </a:xfrm>
        </p:spPr>
        <p:txBody>
          <a:bodyPr/>
          <a:lstStyle/>
          <a:p>
            <a:r>
              <a:rPr lang="en-US" sz="1400" dirty="0"/>
              <a:t>Protect your digital workforce</a:t>
            </a:r>
          </a:p>
          <a:p>
            <a:r>
              <a:rPr lang="en-US" sz="1400" dirty="0">
                <a:solidFill>
                  <a:srgbClr val="000000"/>
                </a:solidFill>
                <a:latin typeface="+mn-lt"/>
              </a:rPr>
              <a:t>Windows 365 is managed just like a physical device. </a:t>
            </a:r>
          </a:p>
          <a:p>
            <a:r>
              <a:rPr lang="en-US" sz="1400" dirty="0">
                <a:solidFill>
                  <a:srgbClr val="000000"/>
                </a:solidFill>
                <a:latin typeface="+mn-lt"/>
              </a:rPr>
              <a:t>This means that the Cloud PC can help you secure end user computing environment in the same way as other devices without incremental costs. </a:t>
            </a:r>
            <a:endParaRPr lang="en-CH" sz="1400" dirty="0">
              <a:solidFill>
                <a:srgbClr val="000000"/>
              </a:solidFill>
              <a:latin typeface="+mn-lt"/>
            </a:endParaRPr>
          </a:p>
        </p:txBody>
      </p:sp>
      <p:sp>
        <p:nvSpPr>
          <p:cNvPr id="3" name="TextBox 2">
            <a:extLst>
              <a:ext uri="{FF2B5EF4-FFF2-40B4-BE49-F238E27FC236}">
                <a16:creationId xmlns:a16="http://schemas.microsoft.com/office/drawing/2014/main" id="{F6F3E58C-510E-2DD0-F01B-4BBAF4C46417}"/>
              </a:ext>
            </a:extLst>
          </p:cNvPr>
          <p:cNvSpPr txBox="1"/>
          <p:nvPr/>
        </p:nvSpPr>
        <p:spPr>
          <a:xfrm>
            <a:off x="10832939" y="6682343"/>
            <a:ext cx="14352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B1B1B"/>
                    </a:gs>
                    <a:gs pos="30000">
                      <a:srgbClr val="1B1B1B"/>
                    </a:gs>
                  </a:gsLst>
                  <a:lin ang="5400000" scaled="0"/>
                </a:gradFill>
                <a:effectLst/>
                <a:uLnTx/>
                <a:uFillTx/>
                <a:latin typeface="Segoe UI"/>
                <a:ea typeface="+mn-ea"/>
                <a:cs typeface="+mn-cs"/>
              </a:rPr>
              <a:t>Microsoft Confidential </a:t>
            </a:r>
          </a:p>
        </p:txBody>
      </p:sp>
      <p:pic>
        <p:nvPicPr>
          <p:cNvPr id="3074" name="Picture 2">
            <a:extLst>
              <a:ext uri="{FF2B5EF4-FFF2-40B4-BE49-F238E27FC236}">
                <a16:creationId xmlns:a16="http://schemas.microsoft.com/office/drawing/2014/main" id="{5AC17296-FBB6-7C78-1A57-FE8816EB4DFF}"/>
              </a:ext>
              <a:ext uri="{C183D7F6-B498-43B3-948B-1728B52AA6E4}">
                <adec:decorative xmlns:adec="http://schemas.microsoft.com/office/drawing/2017/decorative" val="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153" r="3153"/>
          <a:stretch>
            <a:fillRect/>
          </a:stretch>
        </p:blipFill>
        <p:spPr bwMode="auto">
          <a:xfrm>
            <a:off x="432650" y="1689225"/>
            <a:ext cx="3632388" cy="2583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57A13D8-9F27-DA2F-945B-C5107ECA8917}"/>
              </a:ext>
              <a:ext uri="{C183D7F6-B498-43B3-948B-1728B52AA6E4}">
                <adec:decorative xmlns:adec="http://schemas.microsoft.com/office/drawing/2017/decorative" val="1"/>
              </a:ext>
            </a:extLst>
          </p:cNvPr>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rcRect l="3276" r="3276"/>
          <a:stretch>
            <a:fillRect/>
          </a:stretch>
        </p:blipFill>
        <p:spPr bwMode="auto">
          <a:xfrm>
            <a:off x="4281361" y="1689224"/>
            <a:ext cx="3623050" cy="2583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E696D60-8171-74DA-267D-B4EDDF12B332}"/>
              </a:ext>
              <a:ext uri="{C183D7F6-B498-43B3-948B-1728B52AA6E4}">
                <adec:decorative xmlns:adec="http://schemas.microsoft.com/office/drawing/2017/decorative" val="1"/>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l="3169" r="3169"/>
          <a:stretch>
            <a:fillRect/>
          </a:stretch>
        </p:blipFill>
        <p:spPr bwMode="auto">
          <a:xfrm>
            <a:off x="8126963" y="1689224"/>
            <a:ext cx="3634002" cy="258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08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fade">
                                      <p:cBhvr>
                                        <p:cTn id="39" dur="1000"/>
                                        <p:tgtEl>
                                          <p:spTgt spid="3076"/>
                                        </p:tgtEl>
                                      </p:cBhvr>
                                    </p:animEffect>
                                    <p:anim calcmode="lin" valueType="num">
                                      <p:cBhvr>
                                        <p:cTn id="40" dur="1000" fill="hold"/>
                                        <p:tgtEl>
                                          <p:spTgt spid="3076"/>
                                        </p:tgtEl>
                                        <p:attrNameLst>
                                          <p:attrName>ppt_x</p:attrName>
                                        </p:attrNameLst>
                                      </p:cBhvr>
                                      <p:tavLst>
                                        <p:tav tm="0">
                                          <p:val>
                                            <p:strVal val="#ppt_x"/>
                                          </p:val>
                                        </p:tav>
                                        <p:tav tm="100000">
                                          <p:val>
                                            <p:strVal val="#ppt_x"/>
                                          </p:val>
                                        </p:tav>
                                      </p:tavLst>
                                    </p:anim>
                                    <p:anim calcmode="lin" valueType="num">
                                      <p:cBhvr>
                                        <p:cTn id="41"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2"/>
                                        </p:tgtEl>
                                        <p:attrNameLst>
                                          <p:attrName>style.visibility</p:attrName>
                                        </p:attrNameLst>
                                      </p:cBhvr>
                                      <p:to>
                                        <p:strVal val="visible"/>
                                      </p:to>
                                    </p:set>
                                    <p:animEffect transition="in" filter="fade">
                                      <p:cBhvr>
                                        <p:cTn id="46" dur="1000"/>
                                        <p:tgtEl>
                                          <p:spTgt spid="1032"/>
                                        </p:tgtEl>
                                      </p:cBhvr>
                                    </p:animEffect>
                                    <p:anim calcmode="lin" valueType="num">
                                      <p:cBhvr>
                                        <p:cTn id="47" dur="1000" fill="hold"/>
                                        <p:tgtEl>
                                          <p:spTgt spid="1032"/>
                                        </p:tgtEl>
                                        <p:attrNameLst>
                                          <p:attrName>ppt_x</p:attrName>
                                        </p:attrNameLst>
                                      </p:cBhvr>
                                      <p:tavLst>
                                        <p:tav tm="0">
                                          <p:val>
                                            <p:strVal val="#ppt_x"/>
                                          </p:val>
                                        </p:tav>
                                        <p:tav tm="100000">
                                          <p:val>
                                            <p:strVal val="#ppt_x"/>
                                          </p:val>
                                        </p:tav>
                                      </p:tavLst>
                                    </p:anim>
                                    <p:anim calcmode="lin" valueType="num">
                                      <p:cBhvr>
                                        <p:cTn id="48" dur="1000" fill="hold"/>
                                        <p:tgtEl>
                                          <p:spTgt spid="103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1000"/>
                                        <p:tgtEl>
                                          <p:spTgt spid="7">
                                            <p:txEl>
                                              <p:pRg st="0" end="0"/>
                                            </p:txEl>
                                          </p:spTgt>
                                        </p:tgtEl>
                                      </p:cBhvr>
                                    </p:animEffect>
                                    <p:anim calcmode="lin" valueType="num">
                                      <p:cBhvr>
                                        <p:cTn id="5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
                                            <p:txEl>
                                              <p:pRg st="1" end="1"/>
                                            </p:txEl>
                                          </p:spTgt>
                                        </p:tgtEl>
                                        <p:attrNameLst>
                                          <p:attrName>style.visibility</p:attrName>
                                        </p:attrNameLst>
                                      </p:cBhvr>
                                      <p:to>
                                        <p:strVal val="visible"/>
                                      </p:to>
                                    </p:set>
                                    <p:animEffect transition="in" filter="fade">
                                      <p:cBhvr>
                                        <p:cTn id="56" dur="1000"/>
                                        <p:tgtEl>
                                          <p:spTgt spid="7">
                                            <p:txEl>
                                              <p:pRg st="1" end="1"/>
                                            </p:txEl>
                                          </p:spTgt>
                                        </p:tgtEl>
                                      </p:cBhvr>
                                    </p:animEffect>
                                    <p:anim calcmode="lin" valueType="num">
                                      <p:cBhvr>
                                        <p:cTn id="5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1" end="1"/>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Effect transition="in" filter="fade">
                                      <p:cBhvr>
                                        <p:cTn id="61" dur="1000"/>
                                        <p:tgtEl>
                                          <p:spTgt spid="7">
                                            <p:txEl>
                                              <p:pRg st="2" end="2"/>
                                            </p:txEl>
                                          </p:spTgt>
                                        </p:tgtEl>
                                      </p:cBhvr>
                                    </p:animEffect>
                                    <p:anim calcmode="lin" valueType="num">
                                      <p:cBhvr>
                                        <p:cTn id="6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85C057-49C4-7389-E5B8-3ECFCC806A75}"/>
              </a:ext>
              <a:ext uri="{C183D7F6-B498-43B3-948B-1728B52AA6E4}">
                <adec:decorative xmlns:adec="http://schemas.microsoft.com/office/drawing/2017/decorative" val="1"/>
              </a:ext>
            </a:extLst>
          </p:cNvPr>
          <p:cNvSpPr/>
          <p:nvPr/>
        </p:nvSpPr>
        <p:spPr bwMode="auto">
          <a:xfrm>
            <a:off x="0" y="0"/>
            <a:ext cx="12192000" cy="136390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4">
            <a:extLst>
              <a:ext uri="{FF2B5EF4-FFF2-40B4-BE49-F238E27FC236}">
                <a16:creationId xmlns:a16="http://schemas.microsoft.com/office/drawing/2014/main" id="{1F87C6DB-040B-8D1B-0DCA-2D2D28ACCC02}"/>
              </a:ext>
            </a:extLst>
          </p:cNvPr>
          <p:cNvSpPr txBox="1">
            <a:spLocks noGrp="1"/>
          </p:cNvSpPr>
          <p:nvPr>
            <p:ph type="title" idx="4294967295"/>
          </p:nvPr>
        </p:nvSpPr>
        <p:spPr>
          <a:xfrm>
            <a:off x="257536" y="84640"/>
            <a:ext cx="11733835" cy="1211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667" rtl="0" eaLnBrk="1" fontAlgn="auto" latinLnBrk="0" hangingPunct="1">
              <a:lnSpc>
                <a:spcPct val="110000"/>
              </a:lnSpc>
              <a:spcBef>
                <a:spcPct val="0"/>
              </a:spcBef>
              <a:spcAft>
                <a:spcPts val="1000"/>
              </a:spcAft>
              <a:buClrTx/>
              <a:buSzTx/>
              <a:buFontTx/>
              <a:buNone/>
              <a:tabLst/>
              <a:defRPr/>
            </a:pPr>
            <a:r>
              <a:rPr kumimoji="0" lang="en-US" sz="3200" b="0" i="0" u="none" strike="noStrike" kern="1200" cap="none" spc="0" normalizeH="0" baseline="0" noProof="0" dirty="0">
                <a:ln w="3175">
                  <a:noFill/>
                </a:ln>
                <a:solidFill>
                  <a:srgbClr val="FFFFFF"/>
                </a:solidFill>
                <a:effectLst/>
                <a:uLnTx/>
                <a:uFillTx/>
                <a:latin typeface="Segoe UI Semibold"/>
                <a:ea typeface="+mn-ea"/>
                <a:cs typeface="Segoe UI" pitchFamily="34" charset="0"/>
              </a:rPr>
              <a:t>Azure Virtual Desktop helps companies improve productivity while keeping costs in check</a:t>
            </a:r>
          </a:p>
        </p:txBody>
      </p:sp>
      <p:sp>
        <p:nvSpPr>
          <p:cNvPr id="7" name="TextBox 6">
            <a:extLst>
              <a:ext uri="{FF2B5EF4-FFF2-40B4-BE49-F238E27FC236}">
                <a16:creationId xmlns:a16="http://schemas.microsoft.com/office/drawing/2014/main" id="{3CED4565-4663-4069-1D89-B99382A894D8}"/>
              </a:ext>
            </a:extLst>
          </p:cNvPr>
          <p:cNvSpPr txBox="1"/>
          <p:nvPr/>
        </p:nvSpPr>
        <p:spPr>
          <a:xfrm>
            <a:off x="2414416" y="2950240"/>
            <a:ext cx="711733" cy="769441"/>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5000" b="0" i="0" u="none" strike="noStrike" kern="1200" cap="none" spc="0" normalizeH="0" baseline="0" noProof="0">
                <a:ln>
                  <a:noFill/>
                </a:ln>
                <a:solidFill>
                  <a:srgbClr val="0078D3"/>
                </a:solidFill>
                <a:effectLst/>
                <a:uLnTx/>
                <a:uFillTx/>
                <a:latin typeface="Segoe UI Semibold"/>
                <a:ea typeface="+mn-ea"/>
                <a:cs typeface="+mn-cs"/>
              </a:rPr>
              <a:t>22</a:t>
            </a:r>
          </a:p>
        </p:txBody>
      </p:sp>
      <p:sp>
        <p:nvSpPr>
          <p:cNvPr id="13" name="TextBox 12">
            <a:extLst>
              <a:ext uri="{FF2B5EF4-FFF2-40B4-BE49-F238E27FC236}">
                <a16:creationId xmlns:a16="http://schemas.microsoft.com/office/drawing/2014/main" id="{356770BD-4747-E8D7-CE38-563D0A75CC47}"/>
              </a:ext>
            </a:extLst>
          </p:cNvPr>
          <p:cNvSpPr txBox="1">
            <a:spLocks/>
          </p:cNvSpPr>
          <p:nvPr/>
        </p:nvSpPr>
        <p:spPr>
          <a:xfrm>
            <a:off x="452857" y="4711035"/>
            <a:ext cx="5170703" cy="1207165"/>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Hours of </a:t>
            </a:r>
            <a:r>
              <a:rPr kumimoji="0" lang="en-US" sz="2000" b="1" i="0" u="none" strike="noStrike" kern="1200" cap="none" spc="0" normalizeH="0" baseline="0" noProof="0">
                <a:ln>
                  <a:noFill/>
                </a:ln>
                <a:solidFill>
                  <a:srgbClr val="000000"/>
                </a:solidFill>
                <a:effectLst/>
                <a:uLnTx/>
                <a:uFillTx/>
                <a:latin typeface="Segoe UI"/>
                <a:ea typeface="+mn-ea"/>
                <a:cs typeface="+mn-cs"/>
              </a:rPr>
              <a:t>increased productivity</a:t>
            </a:r>
            <a:r>
              <a:rPr kumimoji="0" lang="en-US" sz="2000" b="0" i="0" u="none" strike="noStrike" kern="1200" cap="none" spc="0" normalizeH="0" baseline="0" noProof="0">
                <a:ln>
                  <a:noFill/>
                </a:ln>
                <a:solidFill>
                  <a:srgbClr val="000000"/>
                </a:solidFill>
                <a:effectLst/>
                <a:uLnTx/>
                <a:uFillTx/>
                <a:latin typeface="Segoe UI"/>
                <a:ea typeface="+mn-ea"/>
                <a:cs typeface="+mn-cs"/>
              </a:rPr>
              <a:t> per person annually*</a:t>
            </a:r>
          </a:p>
        </p:txBody>
      </p:sp>
      <p:sp>
        <p:nvSpPr>
          <p:cNvPr id="10" name="TextBox 9">
            <a:extLst>
              <a:ext uri="{FF2B5EF4-FFF2-40B4-BE49-F238E27FC236}">
                <a16:creationId xmlns:a16="http://schemas.microsoft.com/office/drawing/2014/main" id="{C60AFFDA-9FE6-D19A-25F9-0BD3F88CA5CA}"/>
              </a:ext>
            </a:extLst>
          </p:cNvPr>
          <p:cNvSpPr txBox="1"/>
          <p:nvPr/>
        </p:nvSpPr>
        <p:spPr>
          <a:xfrm>
            <a:off x="8145169" y="2946746"/>
            <a:ext cx="1263166" cy="769441"/>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5000" b="0" i="0" u="none" strike="noStrike" kern="1200" cap="none" spc="0" normalizeH="0" baseline="0" noProof="0">
                <a:ln>
                  <a:noFill/>
                </a:ln>
                <a:solidFill>
                  <a:srgbClr val="3C3C42"/>
                </a:solidFill>
                <a:effectLst/>
                <a:uLnTx/>
                <a:uFillTx/>
                <a:latin typeface="Segoe UI Semibold"/>
                <a:ea typeface="+mn-ea"/>
                <a:cs typeface="+mn-cs"/>
              </a:rPr>
              <a:t>34%</a:t>
            </a:r>
          </a:p>
        </p:txBody>
      </p:sp>
      <p:sp>
        <p:nvSpPr>
          <p:cNvPr id="18" name="TextBox 17">
            <a:extLst>
              <a:ext uri="{FF2B5EF4-FFF2-40B4-BE49-F238E27FC236}">
                <a16:creationId xmlns:a16="http://schemas.microsoft.com/office/drawing/2014/main" id="{E387FA67-C47F-8DD1-768B-31910393BAC6}"/>
              </a:ext>
            </a:extLst>
          </p:cNvPr>
          <p:cNvSpPr txBox="1">
            <a:spLocks/>
          </p:cNvSpPr>
          <p:nvPr/>
        </p:nvSpPr>
        <p:spPr>
          <a:xfrm>
            <a:off x="6174373" y="4690745"/>
            <a:ext cx="5569852" cy="1758940"/>
          </a:xfrm>
          <a:prstGeom prst="rect">
            <a:avLst/>
          </a:prstGeom>
          <a:noFill/>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Reduced licensing and IT infrastructure costs</a:t>
            </a:r>
            <a:r>
              <a:rPr kumimoji="0" lang="en-US" sz="2000" b="0" i="0" u="none" strike="noStrike" kern="1200" cap="none" spc="0" normalizeH="0" baseline="0" noProof="0">
                <a:ln>
                  <a:noFill/>
                </a:ln>
                <a:solidFill>
                  <a:srgbClr val="000000"/>
                </a:solidFill>
                <a:effectLst/>
                <a:uLnTx/>
                <a:uFillTx/>
                <a:latin typeface="Segoe UI"/>
                <a:ea typeface="+mn-ea"/>
                <a:cs typeface="+mn-cs"/>
              </a:rPr>
              <a:t> when moving from on-prem solutions to Azure Virtual Desktop*</a:t>
            </a:r>
          </a:p>
        </p:txBody>
      </p:sp>
      <p:sp>
        <p:nvSpPr>
          <p:cNvPr id="3" name="Rectangle 2">
            <a:extLst>
              <a:ext uri="{FF2B5EF4-FFF2-40B4-BE49-F238E27FC236}">
                <a16:creationId xmlns:a16="http://schemas.microsoft.com/office/drawing/2014/main" id="{B91D09B6-9FA4-648B-D627-CE2E6C6FFFCE}"/>
              </a:ext>
              <a:ext uri="{C183D7F6-B498-43B3-948B-1728B52AA6E4}">
                <adec:decorative xmlns:adec="http://schemas.microsoft.com/office/drawing/2017/decorative" val="1"/>
              </a:ext>
            </a:extLst>
          </p:cNvPr>
          <p:cNvSpPr/>
          <p:nvPr/>
        </p:nvSpPr>
        <p:spPr bwMode="auto">
          <a:xfrm>
            <a:off x="0" y="6238875"/>
            <a:ext cx="12192000" cy="619124"/>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D803CF8B-BB37-3146-A8F8-ED80A1959DB3}"/>
              </a:ext>
            </a:extLst>
          </p:cNvPr>
          <p:cNvSpPr txBox="1"/>
          <p:nvPr/>
        </p:nvSpPr>
        <p:spPr>
          <a:xfrm>
            <a:off x="447777" y="6486881"/>
            <a:ext cx="7788992" cy="153888"/>
          </a:xfrm>
          <a:prstGeom prst="rect">
            <a:avLst/>
          </a:prstGeom>
          <a:noFill/>
        </p:spPr>
        <p:txBody>
          <a:bodyPr wrap="none" lIns="0" tIns="0" rIns="0" bIns="0">
            <a:spAutoFit/>
          </a:bodyPr>
          <a:lstStyle/>
          <a:p>
            <a:pPr marL="0" marR="0" lvl="0" indent="0" algn="l" defTabSz="109703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*The Total Economic Impact™ of Microsoft Azure Virtual Desktop, a commissioned study conducted by Forrester Consulting, January 2021</a:t>
            </a:r>
          </a:p>
        </p:txBody>
      </p:sp>
      <p:sp>
        <p:nvSpPr>
          <p:cNvPr id="8" name="TextBox 7">
            <a:extLst>
              <a:ext uri="{FF2B5EF4-FFF2-40B4-BE49-F238E27FC236}">
                <a16:creationId xmlns:a16="http://schemas.microsoft.com/office/drawing/2014/main" id="{06DF157E-3E6A-85A4-CD0F-4C88D4EF9ABD}"/>
              </a:ext>
            </a:extLst>
          </p:cNvPr>
          <p:cNvSpPr txBox="1"/>
          <p:nvPr/>
        </p:nvSpPr>
        <p:spPr>
          <a:xfrm>
            <a:off x="10832939" y="6682343"/>
            <a:ext cx="14352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Microsoft Confidential </a:t>
            </a:r>
          </a:p>
        </p:txBody>
      </p:sp>
      <p:pic>
        <p:nvPicPr>
          <p:cNvPr id="5" name="Graphic 4">
            <a:extLst>
              <a:ext uri="{FF2B5EF4-FFF2-40B4-BE49-F238E27FC236}">
                <a16:creationId xmlns:a16="http://schemas.microsoft.com/office/drawing/2014/main" id="{02CFD3CE-73B2-5D20-B314-B00B67D99A5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834644" y="2392853"/>
            <a:ext cx="1884218" cy="1884218"/>
          </a:xfrm>
          <a:prstGeom prst="rect">
            <a:avLst/>
          </a:prstGeom>
        </p:spPr>
      </p:pic>
      <p:pic>
        <p:nvPicPr>
          <p:cNvPr id="6" name="Graphic 5">
            <a:extLst>
              <a:ext uri="{FF2B5EF4-FFF2-40B4-BE49-F238E27FC236}">
                <a16:creationId xmlns:a16="http://schemas.microsoft.com/office/drawing/2014/main" id="{98B98AFC-8CC8-0512-C296-4610C6E9636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828174" y="2392853"/>
            <a:ext cx="1884218" cy="1884218"/>
          </a:xfrm>
          <a:prstGeom prst="rect">
            <a:avLst/>
          </a:prstGeom>
        </p:spPr>
      </p:pic>
    </p:spTree>
    <p:extLst>
      <p:ext uri="{BB962C8B-B14F-4D97-AF65-F5344CB8AC3E}">
        <p14:creationId xmlns:p14="http://schemas.microsoft.com/office/powerpoint/2010/main" val="1735107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85C057-49C4-7389-E5B8-3ECFCC806A75}"/>
              </a:ext>
              <a:ext uri="{C183D7F6-B498-43B3-948B-1728B52AA6E4}">
                <adec:decorative xmlns:adec="http://schemas.microsoft.com/office/drawing/2017/decorative" val="1"/>
              </a:ext>
            </a:extLst>
          </p:cNvPr>
          <p:cNvSpPr/>
          <p:nvPr/>
        </p:nvSpPr>
        <p:spPr bwMode="auto">
          <a:xfrm>
            <a:off x="0" y="0"/>
            <a:ext cx="12192000" cy="1363908"/>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itle 4">
            <a:extLst>
              <a:ext uri="{FF2B5EF4-FFF2-40B4-BE49-F238E27FC236}">
                <a16:creationId xmlns:a16="http://schemas.microsoft.com/office/drawing/2014/main" id="{E7C56991-FA29-7260-C540-6A9E2620B48A}"/>
              </a:ext>
            </a:extLst>
          </p:cNvPr>
          <p:cNvSpPr txBox="1">
            <a:spLocks noGrp="1"/>
          </p:cNvSpPr>
          <p:nvPr>
            <p:ph type="title" idx="4294967295"/>
          </p:nvPr>
        </p:nvSpPr>
        <p:spPr>
          <a:xfrm>
            <a:off x="257537" y="84640"/>
            <a:ext cx="8284580" cy="1211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667" rtl="0" eaLnBrk="1" fontAlgn="auto" latinLnBrk="0" hangingPunct="1">
              <a:lnSpc>
                <a:spcPct val="110000"/>
              </a:lnSpc>
              <a:spcBef>
                <a:spcPct val="0"/>
              </a:spcBef>
              <a:spcAft>
                <a:spcPts val="1000"/>
              </a:spcAft>
              <a:buClrTx/>
              <a:buSzTx/>
              <a:buFontTx/>
              <a:buNone/>
              <a:tabLst/>
              <a:defRPr/>
            </a:pPr>
            <a:r>
              <a:rPr kumimoji="0" lang="en-US" sz="3200" b="0" i="0" u="none" strike="noStrike" kern="1200" cap="none" spc="0" normalizeH="0" baseline="0" noProof="0" dirty="0">
                <a:ln w="3175">
                  <a:noFill/>
                </a:ln>
                <a:solidFill>
                  <a:srgbClr val="FFFFFF"/>
                </a:solidFill>
                <a:effectLst/>
                <a:uLnTx/>
                <a:uFillTx/>
                <a:latin typeface="Segoe UI Semibold"/>
                <a:ea typeface="+mn-ea"/>
                <a:cs typeface="Segoe UI" pitchFamily="34" charset="0"/>
              </a:rPr>
              <a:t>Three ways to save when migrating RDS to Azure Virtual Desktop</a:t>
            </a:r>
          </a:p>
        </p:txBody>
      </p:sp>
      <p:sp>
        <p:nvSpPr>
          <p:cNvPr id="9" name="TextBox 8">
            <a:extLst>
              <a:ext uri="{FF2B5EF4-FFF2-40B4-BE49-F238E27FC236}">
                <a16:creationId xmlns:a16="http://schemas.microsoft.com/office/drawing/2014/main" id="{BD676C50-7D18-4E1B-ABA9-DEDBD969C14E}"/>
              </a:ext>
              <a:ext uri="{C183D7F6-B498-43B3-948B-1728B52AA6E4}">
                <adec:decorative xmlns:adec="http://schemas.microsoft.com/office/drawing/2017/decorative" val="1"/>
              </a:ext>
            </a:extLst>
          </p:cNvPr>
          <p:cNvSpPr txBox="1">
            <a:spLocks/>
          </p:cNvSpPr>
          <p:nvPr/>
        </p:nvSpPr>
        <p:spPr>
          <a:xfrm>
            <a:off x="447777" y="2730064"/>
            <a:ext cx="11293331" cy="1725904"/>
          </a:xfrm>
          <a:prstGeom prst="rect">
            <a:avLst/>
          </a:prstGeom>
          <a:solidFill>
            <a:schemeClr val="bg1"/>
          </a:solidFill>
          <a:ln w="3175">
            <a:solidFill>
              <a:schemeClr val="bg1">
                <a:lumMod val="85000"/>
              </a:schemeClr>
            </a:solidFill>
          </a:ln>
          <a:effectLst>
            <a:outerShdw blurRad="50800" dist="38100" dir="2700000" algn="tl" rotWithShape="0">
              <a:schemeClr val="bg1">
                <a:lumMod val="50000"/>
                <a:alpha val="20000"/>
              </a:schemeClr>
            </a:outerShdw>
          </a:effectLst>
        </p:spPr>
        <p:txBody>
          <a:bodyPr wrap="square" lIns="91440" tIns="45720" rIns="91440" bIns="45720" anchor="ctr">
            <a:no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D1F6A077-E588-6998-40E5-E1410C86919A}"/>
              </a:ext>
            </a:extLst>
          </p:cNvPr>
          <p:cNvSpPr txBox="1"/>
          <p:nvPr/>
        </p:nvSpPr>
        <p:spPr>
          <a:xfrm>
            <a:off x="661946" y="3057485"/>
            <a:ext cx="3061335" cy="1071062"/>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78D3"/>
                </a:solidFill>
                <a:effectLst/>
                <a:uLnTx/>
                <a:uFillTx/>
                <a:latin typeface="Segoe UI Semibold"/>
                <a:ea typeface="+mn-ea"/>
                <a:cs typeface="Segoe UI"/>
              </a:rPr>
              <a:t>Infrastructure Costs</a:t>
            </a:r>
            <a:endParaRPr kumimoji="0" lang="en-US" sz="2800" b="0" i="0" u="none" strike="noStrike" kern="1200" cap="none" spc="0" normalizeH="0" baseline="0" noProof="0">
              <a:ln>
                <a:noFill/>
              </a:ln>
              <a:solidFill>
                <a:srgbClr val="0078D3"/>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6B8CA631-5FB7-8483-FBB9-D8BCE71C8A3C}"/>
              </a:ext>
            </a:extLst>
          </p:cNvPr>
          <p:cNvSpPr txBox="1"/>
          <p:nvPr/>
        </p:nvSpPr>
        <p:spPr>
          <a:xfrm>
            <a:off x="277366" y="4584080"/>
            <a:ext cx="3831122" cy="1372683"/>
          </a:xfrm>
          <a:prstGeom prst="rect">
            <a:avLst/>
          </a:prstGeom>
          <a:noFill/>
        </p:spPr>
        <p:txBody>
          <a:bodyPr wrap="square" lIns="182880" tIns="146304" rIns="182880" bIns="146304"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Scale infrastructure up or down in Azure based on your business needs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Pay only for what you use</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Leverage multi-session and reserved instances to maximize VM usage</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F7EDB50C-CF85-16C4-61B8-8A20AC2076BE}"/>
              </a:ext>
            </a:extLst>
          </p:cNvPr>
          <p:cNvSpPr txBox="1"/>
          <p:nvPr/>
        </p:nvSpPr>
        <p:spPr>
          <a:xfrm>
            <a:off x="4658478" y="3019013"/>
            <a:ext cx="3061335" cy="1148007"/>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78D3"/>
                </a:solidFill>
                <a:effectLst/>
                <a:uLnTx/>
                <a:uFillTx/>
                <a:latin typeface="Segoe UI Semibold"/>
                <a:ea typeface="+mn-ea"/>
                <a:cs typeface="Segoe UI"/>
              </a:rPr>
              <a:t>Licensing </a:t>
            </a:r>
          </a:p>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78D3"/>
                </a:solidFill>
                <a:effectLst/>
                <a:uLnTx/>
                <a:uFillTx/>
                <a:latin typeface="Segoe UI Semibold"/>
                <a:ea typeface="+mn-ea"/>
                <a:cs typeface="Segoe UI"/>
              </a:rPr>
              <a:t>Costs</a:t>
            </a:r>
          </a:p>
        </p:txBody>
      </p:sp>
      <p:sp>
        <p:nvSpPr>
          <p:cNvPr id="3" name="TextBox 2">
            <a:extLst>
              <a:ext uri="{FF2B5EF4-FFF2-40B4-BE49-F238E27FC236}">
                <a16:creationId xmlns:a16="http://schemas.microsoft.com/office/drawing/2014/main" id="{A586D124-7DAB-B2CB-6830-43F65AA40B8E}"/>
              </a:ext>
            </a:extLst>
          </p:cNvPr>
          <p:cNvSpPr txBox="1"/>
          <p:nvPr/>
        </p:nvSpPr>
        <p:spPr>
          <a:xfrm>
            <a:off x="4413685" y="4584915"/>
            <a:ext cx="3535336" cy="2019014"/>
          </a:xfrm>
          <a:prstGeom prst="rect">
            <a:avLst/>
          </a:prstGeom>
          <a:noFill/>
        </p:spPr>
        <p:txBody>
          <a:bodyPr wrap="square" lIns="182880" tIns="146304" rIns="182880" bIns="146304"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Use existing eligible Windows or Microsoft 365 licenses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No Windows Remote Desktop Service (RDS) required with multi-session</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hlinkClick r:id="rId3"/>
              </a:rPr>
              <a:t>App Assure </a:t>
            </a:r>
            <a:r>
              <a:rPr kumimoji="0" lang="en-US" sz="1400" b="0" i="0" u="none" strike="noStrike" kern="1200" cap="none" spc="0" normalizeH="0" baseline="0" noProof="0">
                <a:ln>
                  <a:noFill/>
                </a:ln>
                <a:solidFill>
                  <a:srgbClr val="000000"/>
                </a:solidFill>
                <a:effectLst/>
                <a:uLnTx/>
                <a:uFillTx/>
                <a:latin typeface="Segoe UI"/>
                <a:ea typeface="+mn-ea"/>
                <a:cs typeface="+mn-cs"/>
              </a:rPr>
              <a:t>available to address compatibility issues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07A102AA-F1D9-A9F6-E079-822A3FE25114}"/>
              </a:ext>
            </a:extLst>
          </p:cNvPr>
          <p:cNvSpPr txBox="1"/>
          <p:nvPr/>
        </p:nvSpPr>
        <p:spPr>
          <a:xfrm>
            <a:off x="8538742" y="3057485"/>
            <a:ext cx="3061335" cy="1071062"/>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78D3"/>
                </a:solidFill>
                <a:effectLst/>
                <a:uLnTx/>
                <a:uFillTx/>
                <a:latin typeface="Segoe UI Semibold"/>
                <a:ea typeface="+mn-ea"/>
                <a:cs typeface="Segoe UI"/>
              </a:rPr>
              <a:t>Total Cost of Ownership</a:t>
            </a:r>
            <a:endParaRPr kumimoji="0" lang="en-US" sz="1800" b="0" i="0" u="none" strike="noStrike" kern="1200" cap="none" spc="0" normalizeH="0" baseline="0" noProof="0">
              <a:ln>
                <a:noFill/>
              </a:ln>
              <a:solidFill>
                <a:srgbClr val="0078D3"/>
              </a:solidFill>
              <a:effectLst/>
              <a:uLnTx/>
              <a:uFillTx/>
              <a:latin typeface="Segoe UI Semibold"/>
              <a:ea typeface="+mn-ea"/>
              <a:cs typeface="+mn-cs"/>
            </a:endParaRPr>
          </a:p>
        </p:txBody>
      </p:sp>
      <p:sp>
        <p:nvSpPr>
          <p:cNvPr id="4" name="TextBox 3">
            <a:extLst>
              <a:ext uri="{FF2B5EF4-FFF2-40B4-BE49-F238E27FC236}">
                <a16:creationId xmlns:a16="http://schemas.microsoft.com/office/drawing/2014/main" id="{17F14E66-F1AF-7A1E-8809-CA8A3C975E59}"/>
              </a:ext>
            </a:extLst>
          </p:cNvPr>
          <p:cNvSpPr txBox="1"/>
          <p:nvPr/>
        </p:nvSpPr>
        <p:spPr>
          <a:xfrm>
            <a:off x="8327781" y="4584079"/>
            <a:ext cx="3611970" cy="1588127"/>
          </a:xfrm>
          <a:prstGeom prst="rect">
            <a:avLst/>
          </a:prstGeom>
          <a:noFill/>
        </p:spPr>
        <p:txBody>
          <a:bodyPr wrap="square" lIns="182880" tIns="146304" rIns="182880" bIns="146304"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No requirement for brokering, Gateway or Web Access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Track performance and resolve issues with Log Analytics and Azure Monitor</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Automate deployment with ARM and Azure DevOps</a:t>
            </a:r>
          </a:p>
        </p:txBody>
      </p:sp>
      <p:sp>
        <p:nvSpPr>
          <p:cNvPr id="42" name="TextBox 41">
            <a:extLst>
              <a:ext uri="{FF2B5EF4-FFF2-40B4-BE49-F238E27FC236}">
                <a16:creationId xmlns:a16="http://schemas.microsoft.com/office/drawing/2014/main" id="{AD2DB391-7584-FC8C-883C-5F99000F6ED3}"/>
              </a:ext>
            </a:extLst>
          </p:cNvPr>
          <p:cNvSpPr txBox="1"/>
          <p:nvPr/>
        </p:nvSpPr>
        <p:spPr>
          <a:xfrm>
            <a:off x="447777" y="6647923"/>
            <a:ext cx="3670877" cy="123111"/>
          </a:xfrm>
          <a:prstGeom prst="rect">
            <a:avLst/>
          </a:prstGeom>
          <a:noFill/>
        </p:spPr>
        <p:txBody>
          <a:bodyPr wrap="square" lIns="0" tIns="0" rIns="0" bIns="0">
            <a:spAutoFit/>
          </a:bodyPr>
          <a:lstStyle/>
          <a:p>
            <a:pPr marL="0" marR="0" lvl="0" indent="0" algn="l" defTabSz="109703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Three Ways to Save – Migrate Remote Desktop Services to Azure Virtual Desktop</a:t>
            </a:r>
          </a:p>
        </p:txBody>
      </p:sp>
      <p:sp>
        <p:nvSpPr>
          <p:cNvPr id="10" name="TextBox 9">
            <a:extLst>
              <a:ext uri="{FF2B5EF4-FFF2-40B4-BE49-F238E27FC236}">
                <a16:creationId xmlns:a16="http://schemas.microsoft.com/office/drawing/2014/main" id="{9AE45F88-F10C-DC5A-6F3C-16022F435CF9}"/>
              </a:ext>
            </a:extLst>
          </p:cNvPr>
          <p:cNvSpPr txBox="1"/>
          <p:nvPr/>
        </p:nvSpPr>
        <p:spPr>
          <a:xfrm>
            <a:off x="10832939" y="6682343"/>
            <a:ext cx="14352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B1B1B"/>
                    </a:gs>
                    <a:gs pos="30000">
                      <a:srgbClr val="1B1B1B"/>
                    </a:gs>
                  </a:gsLst>
                  <a:lin ang="5400000" scaled="0"/>
                </a:gradFill>
                <a:effectLst/>
                <a:uLnTx/>
                <a:uFillTx/>
                <a:latin typeface="Segoe UI"/>
                <a:ea typeface="+mn-ea"/>
                <a:cs typeface="+mn-cs"/>
              </a:rPr>
              <a:t>Microsoft Confidential </a:t>
            </a:r>
          </a:p>
        </p:txBody>
      </p:sp>
      <p:grpSp>
        <p:nvGrpSpPr>
          <p:cNvPr id="16" name="Group 15">
            <a:extLst>
              <a:ext uri="{FF2B5EF4-FFF2-40B4-BE49-F238E27FC236}">
                <a16:creationId xmlns:a16="http://schemas.microsoft.com/office/drawing/2014/main" id="{1023B241-25F9-AEEB-155E-EC39342B53A8}"/>
              </a:ext>
              <a:ext uri="{C183D7F6-B498-43B3-948B-1728B52AA6E4}">
                <adec:decorative xmlns:adec="http://schemas.microsoft.com/office/drawing/2017/decorative" val="1"/>
              </a:ext>
            </a:extLst>
          </p:cNvPr>
          <p:cNvGrpSpPr/>
          <p:nvPr/>
        </p:nvGrpSpPr>
        <p:grpSpPr>
          <a:xfrm>
            <a:off x="1845636" y="1774692"/>
            <a:ext cx="689812" cy="694916"/>
            <a:chOff x="1843676" y="1066149"/>
            <a:chExt cx="790690" cy="796540"/>
          </a:xfrm>
        </p:grpSpPr>
        <p:sp>
          <p:nvSpPr>
            <p:cNvPr id="17" name="Freeform: Shape 16">
              <a:extLst>
                <a:ext uri="{FF2B5EF4-FFF2-40B4-BE49-F238E27FC236}">
                  <a16:creationId xmlns:a16="http://schemas.microsoft.com/office/drawing/2014/main" id="{AED06836-46A3-277E-9482-98DA254F70C3}"/>
                </a:ext>
              </a:extLst>
            </p:cNvPr>
            <p:cNvSpPr/>
            <p:nvPr/>
          </p:nvSpPr>
          <p:spPr>
            <a:xfrm>
              <a:off x="1843676" y="1219845"/>
              <a:ext cx="790463" cy="499917"/>
            </a:xfrm>
            <a:custGeom>
              <a:avLst/>
              <a:gdLst>
                <a:gd name="connsiteX0" fmla="*/ 0 w 790463"/>
                <a:gd name="connsiteY0" fmla="*/ 0 h 499917"/>
                <a:gd name="connsiteX1" fmla="*/ 0 w 790463"/>
                <a:gd name="connsiteY1" fmla="*/ 468995 h 499917"/>
                <a:gd name="connsiteX2" fmla="*/ 27905 w 790463"/>
                <a:gd name="connsiteY2" fmla="*/ 499225 h 499917"/>
                <a:gd name="connsiteX3" fmla="*/ 51811 w 790463"/>
                <a:gd name="connsiteY3" fmla="*/ 499225 h 499917"/>
                <a:gd name="connsiteX4" fmla="*/ 126504 w 790463"/>
                <a:gd name="connsiteY4" fmla="*/ 499225 h 499917"/>
                <a:gd name="connsiteX5" fmla="*/ 122318 w 790463"/>
                <a:gd name="connsiteY5" fmla="*/ 485273 h 499917"/>
                <a:gd name="connsiteX6" fmla="*/ 122411 w 790463"/>
                <a:gd name="connsiteY6" fmla="*/ 471320 h 499917"/>
                <a:gd name="connsiteX7" fmla="*/ 123899 w 790463"/>
                <a:gd name="connsiteY7" fmla="*/ 465274 h 499917"/>
                <a:gd name="connsiteX8" fmla="*/ 134969 w 790463"/>
                <a:gd name="connsiteY8" fmla="*/ 446763 h 499917"/>
                <a:gd name="connsiteX9" fmla="*/ 150130 w 790463"/>
                <a:gd name="connsiteY9" fmla="*/ 435787 h 499917"/>
                <a:gd name="connsiteX10" fmla="*/ 150782 w 790463"/>
                <a:gd name="connsiteY10" fmla="*/ 435415 h 499917"/>
                <a:gd name="connsiteX11" fmla="*/ 150782 w 790463"/>
                <a:gd name="connsiteY11" fmla="*/ 435415 h 499917"/>
                <a:gd name="connsiteX12" fmla="*/ 151247 w 790463"/>
                <a:gd name="connsiteY12" fmla="*/ 435043 h 499917"/>
                <a:gd name="connsiteX13" fmla="*/ 154595 w 790463"/>
                <a:gd name="connsiteY13" fmla="*/ 432067 h 499917"/>
                <a:gd name="connsiteX14" fmla="*/ 160083 w 790463"/>
                <a:gd name="connsiteY14" fmla="*/ 426207 h 499917"/>
                <a:gd name="connsiteX15" fmla="*/ 160176 w 790463"/>
                <a:gd name="connsiteY15" fmla="*/ 426114 h 499917"/>
                <a:gd name="connsiteX16" fmla="*/ 160269 w 790463"/>
                <a:gd name="connsiteY16" fmla="*/ 426021 h 499917"/>
                <a:gd name="connsiteX17" fmla="*/ 162595 w 790463"/>
                <a:gd name="connsiteY17" fmla="*/ 422486 h 499917"/>
                <a:gd name="connsiteX18" fmla="*/ 166036 w 790463"/>
                <a:gd name="connsiteY18" fmla="*/ 416347 h 499917"/>
                <a:gd name="connsiteX19" fmla="*/ 166594 w 790463"/>
                <a:gd name="connsiteY19" fmla="*/ 415137 h 499917"/>
                <a:gd name="connsiteX20" fmla="*/ 166594 w 790463"/>
                <a:gd name="connsiteY20" fmla="*/ 415044 h 499917"/>
                <a:gd name="connsiteX21" fmla="*/ 166874 w 790463"/>
                <a:gd name="connsiteY21" fmla="*/ 414300 h 499917"/>
                <a:gd name="connsiteX22" fmla="*/ 168176 w 790463"/>
                <a:gd name="connsiteY22" fmla="*/ 410301 h 499917"/>
                <a:gd name="connsiteX23" fmla="*/ 169850 w 790463"/>
                <a:gd name="connsiteY23" fmla="*/ 403603 h 499917"/>
                <a:gd name="connsiteX24" fmla="*/ 170222 w 790463"/>
                <a:gd name="connsiteY24" fmla="*/ 402301 h 499917"/>
                <a:gd name="connsiteX25" fmla="*/ 170408 w 790463"/>
                <a:gd name="connsiteY25" fmla="*/ 398952 h 499917"/>
                <a:gd name="connsiteX26" fmla="*/ 170501 w 790463"/>
                <a:gd name="connsiteY26" fmla="*/ 392162 h 499917"/>
                <a:gd name="connsiteX27" fmla="*/ 170501 w 790463"/>
                <a:gd name="connsiteY27" fmla="*/ 389372 h 499917"/>
                <a:gd name="connsiteX28" fmla="*/ 170501 w 790463"/>
                <a:gd name="connsiteY28" fmla="*/ 389372 h 499917"/>
                <a:gd name="connsiteX29" fmla="*/ 170222 w 790463"/>
                <a:gd name="connsiteY29" fmla="*/ 387976 h 499917"/>
                <a:gd name="connsiteX30" fmla="*/ 168455 w 790463"/>
                <a:gd name="connsiteY30" fmla="*/ 380349 h 499917"/>
                <a:gd name="connsiteX31" fmla="*/ 166315 w 790463"/>
                <a:gd name="connsiteY31" fmla="*/ 374117 h 499917"/>
                <a:gd name="connsiteX32" fmla="*/ 167153 w 790463"/>
                <a:gd name="connsiteY32" fmla="*/ 376163 h 499917"/>
                <a:gd name="connsiteX33" fmla="*/ 166594 w 790463"/>
                <a:gd name="connsiteY33" fmla="*/ 374954 h 499917"/>
                <a:gd name="connsiteX34" fmla="*/ 166036 w 790463"/>
                <a:gd name="connsiteY34" fmla="*/ 373745 h 499917"/>
                <a:gd name="connsiteX35" fmla="*/ 164176 w 790463"/>
                <a:gd name="connsiteY35" fmla="*/ 370210 h 499917"/>
                <a:gd name="connsiteX36" fmla="*/ 159897 w 790463"/>
                <a:gd name="connsiteY36" fmla="*/ 363420 h 499917"/>
                <a:gd name="connsiteX37" fmla="*/ 159804 w 790463"/>
                <a:gd name="connsiteY37" fmla="*/ 363327 h 499917"/>
                <a:gd name="connsiteX38" fmla="*/ 159432 w 790463"/>
                <a:gd name="connsiteY38" fmla="*/ 362955 h 499917"/>
                <a:gd name="connsiteX39" fmla="*/ 157572 w 790463"/>
                <a:gd name="connsiteY39" fmla="*/ 360908 h 499917"/>
                <a:gd name="connsiteX40" fmla="*/ 151526 w 790463"/>
                <a:gd name="connsiteY40" fmla="*/ 355141 h 499917"/>
                <a:gd name="connsiteX41" fmla="*/ 151061 w 790463"/>
                <a:gd name="connsiteY41" fmla="*/ 354676 h 499917"/>
                <a:gd name="connsiteX42" fmla="*/ 151061 w 790463"/>
                <a:gd name="connsiteY42" fmla="*/ 354676 h 499917"/>
                <a:gd name="connsiteX43" fmla="*/ 150782 w 790463"/>
                <a:gd name="connsiteY43" fmla="*/ 354490 h 499917"/>
                <a:gd name="connsiteX44" fmla="*/ 148363 w 790463"/>
                <a:gd name="connsiteY44" fmla="*/ 352816 h 499917"/>
                <a:gd name="connsiteX45" fmla="*/ 132457 w 790463"/>
                <a:gd name="connsiteY45" fmla="*/ 340165 h 499917"/>
                <a:gd name="connsiteX46" fmla="*/ 122783 w 790463"/>
                <a:gd name="connsiteY46" fmla="*/ 320911 h 499917"/>
                <a:gd name="connsiteX47" fmla="*/ 128364 w 790463"/>
                <a:gd name="connsiteY47" fmla="*/ 286494 h 499917"/>
                <a:gd name="connsiteX48" fmla="*/ 135155 w 790463"/>
                <a:gd name="connsiteY48" fmla="*/ 274774 h 499917"/>
                <a:gd name="connsiteX49" fmla="*/ 166222 w 790463"/>
                <a:gd name="connsiteY49" fmla="*/ 221010 h 499917"/>
                <a:gd name="connsiteX50" fmla="*/ 182594 w 790463"/>
                <a:gd name="connsiteY50" fmla="*/ 202127 h 499917"/>
                <a:gd name="connsiteX51" fmla="*/ 218870 w 790463"/>
                <a:gd name="connsiteY51" fmla="*/ 195430 h 499917"/>
                <a:gd name="connsiteX52" fmla="*/ 219987 w 790463"/>
                <a:gd name="connsiteY52" fmla="*/ 195709 h 499917"/>
                <a:gd name="connsiteX53" fmla="*/ 221382 w 790463"/>
                <a:gd name="connsiteY53" fmla="*/ 196081 h 499917"/>
                <a:gd name="connsiteX54" fmla="*/ 222405 w 790463"/>
                <a:gd name="connsiteY54" fmla="*/ 196453 h 499917"/>
                <a:gd name="connsiteX55" fmla="*/ 225754 w 790463"/>
                <a:gd name="connsiteY55" fmla="*/ 197755 h 499917"/>
                <a:gd name="connsiteX56" fmla="*/ 227428 w 790463"/>
                <a:gd name="connsiteY56" fmla="*/ 198500 h 499917"/>
                <a:gd name="connsiteX57" fmla="*/ 228916 w 790463"/>
                <a:gd name="connsiteY57" fmla="*/ 199244 h 499917"/>
                <a:gd name="connsiteX58" fmla="*/ 229288 w 790463"/>
                <a:gd name="connsiteY58" fmla="*/ 199430 h 499917"/>
                <a:gd name="connsiteX59" fmla="*/ 230684 w 790463"/>
                <a:gd name="connsiteY59" fmla="*/ 200174 h 499917"/>
                <a:gd name="connsiteX60" fmla="*/ 232265 w 790463"/>
                <a:gd name="connsiteY60" fmla="*/ 201011 h 499917"/>
                <a:gd name="connsiteX61" fmla="*/ 236544 w 790463"/>
                <a:gd name="connsiteY61" fmla="*/ 203150 h 499917"/>
                <a:gd name="connsiteX62" fmla="*/ 236730 w 790463"/>
                <a:gd name="connsiteY62" fmla="*/ 203243 h 499917"/>
                <a:gd name="connsiteX63" fmla="*/ 237102 w 790463"/>
                <a:gd name="connsiteY63" fmla="*/ 203336 h 499917"/>
                <a:gd name="connsiteX64" fmla="*/ 237288 w 790463"/>
                <a:gd name="connsiteY64" fmla="*/ 203429 h 499917"/>
                <a:gd name="connsiteX65" fmla="*/ 237288 w 790463"/>
                <a:gd name="connsiteY65" fmla="*/ 203429 h 499917"/>
                <a:gd name="connsiteX66" fmla="*/ 237753 w 790463"/>
                <a:gd name="connsiteY66" fmla="*/ 203615 h 499917"/>
                <a:gd name="connsiteX67" fmla="*/ 238032 w 790463"/>
                <a:gd name="connsiteY67" fmla="*/ 203709 h 499917"/>
                <a:gd name="connsiteX68" fmla="*/ 238869 w 790463"/>
                <a:gd name="connsiteY68" fmla="*/ 204081 h 499917"/>
                <a:gd name="connsiteX69" fmla="*/ 239334 w 790463"/>
                <a:gd name="connsiteY69" fmla="*/ 204267 h 499917"/>
                <a:gd name="connsiteX70" fmla="*/ 239706 w 790463"/>
                <a:gd name="connsiteY70" fmla="*/ 204453 h 499917"/>
                <a:gd name="connsiteX71" fmla="*/ 243706 w 790463"/>
                <a:gd name="connsiteY71" fmla="*/ 205662 h 499917"/>
                <a:gd name="connsiteX72" fmla="*/ 247706 w 790463"/>
                <a:gd name="connsiteY72" fmla="*/ 206685 h 499917"/>
                <a:gd name="connsiteX73" fmla="*/ 250961 w 790463"/>
                <a:gd name="connsiteY73" fmla="*/ 207243 h 499917"/>
                <a:gd name="connsiteX74" fmla="*/ 258403 w 790463"/>
                <a:gd name="connsiteY74" fmla="*/ 207522 h 499917"/>
                <a:gd name="connsiteX75" fmla="*/ 263891 w 790463"/>
                <a:gd name="connsiteY75" fmla="*/ 206871 h 499917"/>
                <a:gd name="connsiteX76" fmla="*/ 265379 w 790463"/>
                <a:gd name="connsiteY76" fmla="*/ 206964 h 499917"/>
                <a:gd name="connsiteX77" fmla="*/ 267891 w 790463"/>
                <a:gd name="connsiteY77" fmla="*/ 206499 h 499917"/>
                <a:gd name="connsiteX78" fmla="*/ 274867 w 790463"/>
                <a:gd name="connsiteY78" fmla="*/ 204453 h 499917"/>
                <a:gd name="connsiteX79" fmla="*/ 276913 w 790463"/>
                <a:gd name="connsiteY79" fmla="*/ 203709 h 499917"/>
                <a:gd name="connsiteX80" fmla="*/ 277006 w 790463"/>
                <a:gd name="connsiteY80" fmla="*/ 203709 h 499917"/>
                <a:gd name="connsiteX81" fmla="*/ 278030 w 790463"/>
                <a:gd name="connsiteY81" fmla="*/ 203243 h 499917"/>
                <a:gd name="connsiteX82" fmla="*/ 278030 w 790463"/>
                <a:gd name="connsiteY82" fmla="*/ 203243 h 499917"/>
                <a:gd name="connsiteX83" fmla="*/ 278216 w 790463"/>
                <a:gd name="connsiteY83" fmla="*/ 203150 h 499917"/>
                <a:gd name="connsiteX84" fmla="*/ 283518 w 790463"/>
                <a:gd name="connsiteY84" fmla="*/ 200267 h 499917"/>
                <a:gd name="connsiteX85" fmla="*/ 287982 w 790463"/>
                <a:gd name="connsiteY85" fmla="*/ 197569 h 499917"/>
                <a:gd name="connsiteX86" fmla="*/ 287982 w 790463"/>
                <a:gd name="connsiteY86" fmla="*/ 197569 h 499917"/>
                <a:gd name="connsiteX87" fmla="*/ 289006 w 790463"/>
                <a:gd name="connsiteY87" fmla="*/ 196639 h 499917"/>
                <a:gd name="connsiteX88" fmla="*/ 291238 w 790463"/>
                <a:gd name="connsiteY88" fmla="*/ 194686 h 499917"/>
                <a:gd name="connsiteX89" fmla="*/ 297098 w 790463"/>
                <a:gd name="connsiteY89" fmla="*/ 188640 h 499917"/>
                <a:gd name="connsiteX90" fmla="*/ 297656 w 790463"/>
                <a:gd name="connsiteY90" fmla="*/ 187989 h 499917"/>
                <a:gd name="connsiteX91" fmla="*/ 297749 w 790463"/>
                <a:gd name="connsiteY91" fmla="*/ 187896 h 499917"/>
                <a:gd name="connsiteX92" fmla="*/ 297935 w 790463"/>
                <a:gd name="connsiteY92" fmla="*/ 187616 h 499917"/>
                <a:gd name="connsiteX93" fmla="*/ 298679 w 790463"/>
                <a:gd name="connsiteY93" fmla="*/ 186593 h 499917"/>
                <a:gd name="connsiteX94" fmla="*/ 301935 w 790463"/>
                <a:gd name="connsiteY94" fmla="*/ 181384 h 499917"/>
                <a:gd name="connsiteX95" fmla="*/ 303702 w 790463"/>
                <a:gd name="connsiteY95" fmla="*/ 178129 h 499917"/>
                <a:gd name="connsiteX96" fmla="*/ 304726 w 790463"/>
                <a:gd name="connsiteY96" fmla="*/ 175896 h 499917"/>
                <a:gd name="connsiteX97" fmla="*/ 303795 w 790463"/>
                <a:gd name="connsiteY97" fmla="*/ 178036 h 499917"/>
                <a:gd name="connsiteX98" fmla="*/ 306307 w 790463"/>
                <a:gd name="connsiteY98" fmla="*/ 170873 h 499917"/>
                <a:gd name="connsiteX99" fmla="*/ 307981 w 790463"/>
                <a:gd name="connsiteY99" fmla="*/ 163339 h 499917"/>
                <a:gd name="connsiteX100" fmla="*/ 308167 w 790463"/>
                <a:gd name="connsiteY100" fmla="*/ 162316 h 499917"/>
                <a:gd name="connsiteX101" fmla="*/ 308167 w 790463"/>
                <a:gd name="connsiteY101" fmla="*/ 160362 h 499917"/>
                <a:gd name="connsiteX102" fmla="*/ 308818 w 790463"/>
                <a:gd name="connsiteY102" fmla="*/ 150781 h 499917"/>
                <a:gd name="connsiteX103" fmla="*/ 332445 w 790463"/>
                <a:gd name="connsiteY103" fmla="*/ 115714 h 499917"/>
                <a:gd name="connsiteX104" fmla="*/ 368443 w 790463"/>
                <a:gd name="connsiteY104" fmla="*/ 110133 h 499917"/>
                <a:gd name="connsiteX105" fmla="*/ 408254 w 790463"/>
                <a:gd name="connsiteY105" fmla="*/ 110133 h 499917"/>
                <a:gd name="connsiteX106" fmla="*/ 435043 w 790463"/>
                <a:gd name="connsiteY106" fmla="*/ 110133 h 499917"/>
                <a:gd name="connsiteX107" fmla="*/ 481552 w 790463"/>
                <a:gd name="connsiteY107" fmla="*/ 153758 h 499917"/>
                <a:gd name="connsiteX108" fmla="*/ 482017 w 790463"/>
                <a:gd name="connsiteY108" fmla="*/ 163060 h 499917"/>
                <a:gd name="connsiteX109" fmla="*/ 482017 w 790463"/>
                <a:gd name="connsiteY109" fmla="*/ 163246 h 499917"/>
                <a:gd name="connsiteX110" fmla="*/ 482482 w 790463"/>
                <a:gd name="connsiteY110" fmla="*/ 165943 h 499917"/>
                <a:gd name="connsiteX111" fmla="*/ 484436 w 790463"/>
                <a:gd name="connsiteY111" fmla="*/ 173385 h 499917"/>
                <a:gd name="connsiteX112" fmla="*/ 485273 w 790463"/>
                <a:gd name="connsiteY112" fmla="*/ 175803 h 499917"/>
                <a:gd name="connsiteX113" fmla="*/ 486203 w 790463"/>
                <a:gd name="connsiteY113" fmla="*/ 178129 h 499917"/>
                <a:gd name="connsiteX114" fmla="*/ 485273 w 790463"/>
                <a:gd name="connsiteY114" fmla="*/ 175989 h 499917"/>
                <a:gd name="connsiteX115" fmla="*/ 492714 w 790463"/>
                <a:gd name="connsiteY115" fmla="*/ 188640 h 499917"/>
                <a:gd name="connsiteX116" fmla="*/ 491598 w 790463"/>
                <a:gd name="connsiteY116" fmla="*/ 187244 h 499917"/>
                <a:gd name="connsiteX117" fmla="*/ 491412 w 790463"/>
                <a:gd name="connsiteY117" fmla="*/ 186965 h 499917"/>
                <a:gd name="connsiteX118" fmla="*/ 492063 w 790463"/>
                <a:gd name="connsiteY118" fmla="*/ 187709 h 499917"/>
                <a:gd name="connsiteX119" fmla="*/ 492807 w 790463"/>
                <a:gd name="connsiteY119" fmla="*/ 188640 h 499917"/>
                <a:gd name="connsiteX120" fmla="*/ 494388 w 790463"/>
                <a:gd name="connsiteY120" fmla="*/ 190407 h 499917"/>
                <a:gd name="connsiteX121" fmla="*/ 499597 w 790463"/>
                <a:gd name="connsiteY121" fmla="*/ 195430 h 499917"/>
                <a:gd name="connsiteX122" fmla="*/ 500435 w 790463"/>
                <a:gd name="connsiteY122" fmla="*/ 196267 h 499917"/>
                <a:gd name="connsiteX123" fmla="*/ 500435 w 790463"/>
                <a:gd name="connsiteY123" fmla="*/ 196267 h 499917"/>
                <a:gd name="connsiteX124" fmla="*/ 501458 w 790463"/>
                <a:gd name="connsiteY124" fmla="*/ 197011 h 499917"/>
                <a:gd name="connsiteX125" fmla="*/ 502481 w 790463"/>
                <a:gd name="connsiteY125" fmla="*/ 197662 h 499917"/>
                <a:gd name="connsiteX126" fmla="*/ 508062 w 790463"/>
                <a:gd name="connsiteY126" fmla="*/ 201197 h 499917"/>
                <a:gd name="connsiteX127" fmla="*/ 512713 w 790463"/>
                <a:gd name="connsiteY127" fmla="*/ 203522 h 499917"/>
                <a:gd name="connsiteX128" fmla="*/ 512806 w 790463"/>
                <a:gd name="connsiteY128" fmla="*/ 203522 h 499917"/>
                <a:gd name="connsiteX129" fmla="*/ 512806 w 790463"/>
                <a:gd name="connsiteY129" fmla="*/ 203522 h 499917"/>
                <a:gd name="connsiteX130" fmla="*/ 513829 w 790463"/>
                <a:gd name="connsiteY130" fmla="*/ 203988 h 499917"/>
                <a:gd name="connsiteX131" fmla="*/ 514015 w 790463"/>
                <a:gd name="connsiteY131" fmla="*/ 204081 h 499917"/>
                <a:gd name="connsiteX132" fmla="*/ 516341 w 790463"/>
                <a:gd name="connsiteY132" fmla="*/ 204825 h 499917"/>
                <a:gd name="connsiteX133" fmla="*/ 524526 w 790463"/>
                <a:gd name="connsiteY133" fmla="*/ 206964 h 499917"/>
                <a:gd name="connsiteX134" fmla="*/ 525642 w 790463"/>
                <a:gd name="connsiteY134" fmla="*/ 207243 h 499917"/>
                <a:gd name="connsiteX135" fmla="*/ 526759 w 790463"/>
                <a:gd name="connsiteY135" fmla="*/ 207336 h 499917"/>
                <a:gd name="connsiteX136" fmla="*/ 534479 w 790463"/>
                <a:gd name="connsiteY136" fmla="*/ 207615 h 499917"/>
                <a:gd name="connsiteX137" fmla="*/ 537642 w 790463"/>
                <a:gd name="connsiteY137" fmla="*/ 207429 h 499917"/>
                <a:gd name="connsiteX138" fmla="*/ 540804 w 790463"/>
                <a:gd name="connsiteY138" fmla="*/ 206964 h 499917"/>
                <a:gd name="connsiteX139" fmla="*/ 540804 w 790463"/>
                <a:gd name="connsiteY139" fmla="*/ 206964 h 499917"/>
                <a:gd name="connsiteX140" fmla="*/ 548618 w 790463"/>
                <a:gd name="connsiteY140" fmla="*/ 205011 h 499917"/>
                <a:gd name="connsiteX141" fmla="*/ 552059 w 790463"/>
                <a:gd name="connsiteY141" fmla="*/ 203802 h 499917"/>
                <a:gd name="connsiteX142" fmla="*/ 552152 w 790463"/>
                <a:gd name="connsiteY142" fmla="*/ 203802 h 499917"/>
                <a:gd name="connsiteX143" fmla="*/ 552524 w 790463"/>
                <a:gd name="connsiteY143" fmla="*/ 203615 h 499917"/>
                <a:gd name="connsiteX144" fmla="*/ 552803 w 790463"/>
                <a:gd name="connsiteY144" fmla="*/ 203429 h 499917"/>
                <a:gd name="connsiteX145" fmla="*/ 552990 w 790463"/>
                <a:gd name="connsiteY145" fmla="*/ 203336 h 499917"/>
                <a:gd name="connsiteX146" fmla="*/ 553269 w 790463"/>
                <a:gd name="connsiteY146" fmla="*/ 203243 h 499917"/>
                <a:gd name="connsiteX147" fmla="*/ 554106 w 790463"/>
                <a:gd name="connsiteY147" fmla="*/ 202871 h 499917"/>
                <a:gd name="connsiteX148" fmla="*/ 554850 w 790463"/>
                <a:gd name="connsiteY148" fmla="*/ 202592 h 499917"/>
                <a:gd name="connsiteX149" fmla="*/ 555129 w 790463"/>
                <a:gd name="connsiteY149" fmla="*/ 202499 h 499917"/>
                <a:gd name="connsiteX150" fmla="*/ 555222 w 790463"/>
                <a:gd name="connsiteY150" fmla="*/ 202406 h 499917"/>
                <a:gd name="connsiteX151" fmla="*/ 578290 w 790463"/>
                <a:gd name="connsiteY151" fmla="*/ 194686 h 499917"/>
                <a:gd name="connsiteX152" fmla="*/ 615125 w 790463"/>
                <a:gd name="connsiteY152" fmla="*/ 209104 h 499917"/>
                <a:gd name="connsiteX153" fmla="*/ 630752 w 790463"/>
                <a:gd name="connsiteY153" fmla="*/ 233753 h 499917"/>
                <a:gd name="connsiteX154" fmla="*/ 661820 w 790463"/>
                <a:gd name="connsiteY154" fmla="*/ 287610 h 499917"/>
                <a:gd name="connsiteX155" fmla="*/ 665541 w 790463"/>
                <a:gd name="connsiteY155" fmla="*/ 325748 h 499917"/>
                <a:gd name="connsiteX156" fmla="*/ 653914 w 790463"/>
                <a:gd name="connsiteY156" fmla="*/ 344072 h 499917"/>
                <a:gd name="connsiteX157" fmla="*/ 638845 w 790463"/>
                <a:gd name="connsiteY157" fmla="*/ 354769 h 499917"/>
                <a:gd name="connsiteX158" fmla="*/ 638566 w 790463"/>
                <a:gd name="connsiteY158" fmla="*/ 354955 h 499917"/>
                <a:gd name="connsiteX159" fmla="*/ 638566 w 790463"/>
                <a:gd name="connsiteY159" fmla="*/ 354955 h 499917"/>
                <a:gd name="connsiteX160" fmla="*/ 638101 w 790463"/>
                <a:gd name="connsiteY160" fmla="*/ 355420 h 499917"/>
                <a:gd name="connsiteX161" fmla="*/ 635031 w 790463"/>
                <a:gd name="connsiteY161" fmla="*/ 358211 h 499917"/>
                <a:gd name="connsiteX162" fmla="*/ 630287 w 790463"/>
                <a:gd name="connsiteY162" fmla="*/ 363234 h 499917"/>
                <a:gd name="connsiteX163" fmla="*/ 629915 w 790463"/>
                <a:gd name="connsiteY163" fmla="*/ 363606 h 499917"/>
                <a:gd name="connsiteX164" fmla="*/ 629822 w 790463"/>
                <a:gd name="connsiteY164" fmla="*/ 363792 h 499917"/>
                <a:gd name="connsiteX165" fmla="*/ 627590 w 790463"/>
                <a:gd name="connsiteY165" fmla="*/ 367140 h 499917"/>
                <a:gd name="connsiteX166" fmla="*/ 624334 w 790463"/>
                <a:gd name="connsiteY166" fmla="*/ 372907 h 499917"/>
                <a:gd name="connsiteX167" fmla="*/ 623218 w 790463"/>
                <a:gd name="connsiteY167" fmla="*/ 375326 h 499917"/>
                <a:gd name="connsiteX168" fmla="*/ 622939 w 790463"/>
                <a:gd name="connsiteY168" fmla="*/ 376070 h 499917"/>
                <a:gd name="connsiteX169" fmla="*/ 622939 w 790463"/>
                <a:gd name="connsiteY169" fmla="*/ 376070 h 499917"/>
                <a:gd name="connsiteX170" fmla="*/ 622753 w 790463"/>
                <a:gd name="connsiteY170" fmla="*/ 376349 h 499917"/>
                <a:gd name="connsiteX171" fmla="*/ 622753 w 790463"/>
                <a:gd name="connsiteY171" fmla="*/ 376442 h 499917"/>
                <a:gd name="connsiteX172" fmla="*/ 622753 w 790463"/>
                <a:gd name="connsiteY172" fmla="*/ 376442 h 499917"/>
                <a:gd name="connsiteX173" fmla="*/ 622753 w 790463"/>
                <a:gd name="connsiteY173" fmla="*/ 376442 h 499917"/>
                <a:gd name="connsiteX174" fmla="*/ 622288 w 790463"/>
                <a:gd name="connsiteY174" fmla="*/ 378209 h 499917"/>
                <a:gd name="connsiteX175" fmla="*/ 620520 w 790463"/>
                <a:gd name="connsiteY175" fmla="*/ 384535 h 499917"/>
                <a:gd name="connsiteX176" fmla="*/ 619776 w 790463"/>
                <a:gd name="connsiteY176" fmla="*/ 388069 h 499917"/>
                <a:gd name="connsiteX177" fmla="*/ 619404 w 790463"/>
                <a:gd name="connsiteY177" fmla="*/ 395139 h 499917"/>
                <a:gd name="connsiteX178" fmla="*/ 619869 w 790463"/>
                <a:gd name="connsiteY178" fmla="*/ 402766 h 499917"/>
                <a:gd name="connsiteX179" fmla="*/ 619962 w 790463"/>
                <a:gd name="connsiteY179" fmla="*/ 403231 h 499917"/>
                <a:gd name="connsiteX180" fmla="*/ 620799 w 790463"/>
                <a:gd name="connsiteY180" fmla="*/ 407045 h 499917"/>
                <a:gd name="connsiteX181" fmla="*/ 622660 w 790463"/>
                <a:gd name="connsiteY181" fmla="*/ 413370 h 499917"/>
                <a:gd name="connsiteX182" fmla="*/ 623125 w 790463"/>
                <a:gd name="connsiteY182" fmla="*/ 414951 h 499917"/>
                <a:gd name="connsiteX183" fmla="*/ 624334 w 790463"/>
                <a:gd name="connsiteY183" fmla="*/ 417463 h 499917"/>
                <a:gd name="connsiteX184" fmla="*/ 628334 w 790463"/>
                <a:gd name="connsiteY184" fmla="*/ 424346 h 499917"/>
                <a:gd name="connsiteX185" fmla="*/ 629729 w 790463"/>
                <a:gd name="connsiteY185" fmla="*/ 426486 h 499917"/>
                <a:gd name="connsiteX186" fmla="*/ 630287 w 790463"/>
                <a:gd name="connsiteY186" fmla="*/ 427044 h 499917"/>
                <a:gd name="connsiteX187" fmla="*/ 636054 w 790463"/>
                <a:gd name="connsiteY187" fmla="*/ 432997 h 499917"/>
                <a:gd name="connsiteX188" fmla="*/ 637915 w 790463"/>
                <a:gd name="connsiteY188" fmla="*/ 434857 h 499917"/>
                <a:gd name="connsiteX189" fmla="*/ 637915 w 790463"/>
                <a:gd name="connsiteY189" fmla="*/ 434857 h 499917"/>
                <a:gd name="connsiteX190" fmla="*/ 638845 w 790463"/>
                <a:gd name="connsiteY190" fmla="*/ 435508 h 499917"/>
                <a:gd name="connsiteX191" fmla="*/ 654751 w 790463"/>
                <a:gd name="connsiteY191" fmla="*/ 447042 h 499917"/>
                <a:gd name="connsiteX192" fmla="*/ 665448 w 790463"/>
                <a:gd name="connsiteY192" fmla="*/ 464437 h 499917"/>
                <a:gd name="connsiteX193" fmla="*/ 667308 w 790463"/>
                <a:gd name="connsiteY193" fmla="*/ 471599 h 499917"/>
                <a:gd name="connsiteX194" fmla="*/ 667494 w 790463"/>
                <a:gd name="connsiteY194" fmla="*/ 485552 h 499917"/>
                <a:gd name="connsiteX195" fmla="*/ 663308 w 790463"/>
                <a:gd name="connsiteY195" fmla="*/ 499504 h 499917"/>
                <a:gd name="connsiteX196" fmla="*/ 688423 w 790463"/>
                <a:gd name="connsiteY196" fmla="*/ 499504 h 499917"/>
                <a:gd name="connsiteX197" fmla="*/ 762558 w 790463"/>
                <a:gd name="connsiteY197" fmla="*/ 499504 h 499917"/>
                <a:gd name="connsiteX198" fmla="*/ 790463 w 790463"/>
                <a:gd name="connsiteY198" fmla="*/ 469181 h 499917"/>
                <a:gd name="connsiteX199" fmla="*/ 790463 w 790463"/>
                <a:gd name="connsiteY199" fmla="*/ 0 h 499917"/>
                <a:gd name="connsiteX200" fmla="*/ 0 w 790463"/>
                <a:gd name="connsiteY200" fmla="*/ 0 h 49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90463" h="499917">
                  <a:moveTo>
                    <a:pt x="0" y="0"/>
                  </a:moveTo>
                  <a:lnTo>
                    <a:pt x="0" y="468995"/>
                  </a:lnTo>
                  <a:cubicBezTo>
                    <a:pt x="0" y="485273"/>
                    <a:pt x="10976" y="498574"/>
                    <a:pt x="27905" y="499225"/>
                  </a:cubicBezTo>
                  <a:cubicBezTo>
                    <a:pt x="35812" y="499504"/>
                    <a:pt x="43904" y="499225"/>
                    <a:pt x="51811" y="499225"/>
                  </a:cubicBezTo>
                  <a:lnTo>
                    <a:pt x="126504" y="499225"/>
                  </a:lnTo>
                  <a:cubicBezTo>
                    <a:pt x="124458" y="494854"/>
                    <a:pt x="122969" y="490110"/>
                    <a:pt x="122318" y="485273"/>
                  </a:cubicBezTo>
                  <a:cubicBezTo>
                    <a:pt x="121667" y="480622"/>
                    <a:pt x="121667" y="475971"/>
                    <a:pt x="122411" y="471320"/>
                  </a:cubicBezTo>
                  <a:cubicBezTo>
                    <a:pt x="122783" y="469274"/>
                    <a:pt x="123248" y="467320"/>
                    <a:pt x="123899" y="465274"/>
                  </a:cubicBezTo>
                  <a:cubicBezTo>
                    <a:pt x="126318" y="458298"/>
                    <a:pt x="129853" y="452065"/>
                    <a:pt x="134969" y="446763"/>
                  </a:cubicBezTo>
                  <a:cubicBezTo>
                    <a:pt x="139340" y="442299"/>
                    <a:pt x="144921" y="439229"/>
                    <a:pt x="150130" y="435787"/>
                  </a:cubicBezTo>
                  <a:cubicBezTo>
                    <a:pt x="150409" y="435601"/>
                    <a:pt x="150595" y="435508"/>
                    <a:pt x="150782" y="435415"/>
                  </a:cubicBezTo>
                  <a:cubicBezTo>
                    <a:pt x="150782" y="435415"/>
                    <a:pt x="150782" y="435415"/>
                    <a:pt x="150782" y="435415"/>
                  </a:cubicBezTo>
                  <a:cubicBezTo>
                    <a:pt x="150875" y="435322"/>
                    <a:pt x="151061" y="435136"/>
                    <a:pt x="151247" y="435043"/>
                  </a:cubicBezTo>
                  <a:cubicBezTo>
                    <a:pt x="152363" y="434113"/>
                    <a:pt x="153479" y="433090"/>
                    <a:pt x="154595" y="432067"/>
                  </a:cubicBezTo>
                  <a:cubicBezTo>
                    <a:pt x="156549" y="430206"/>
                    <a:pt x="158223" y="428160"/>
                    <a:pt x="160083" y="426207"/>
                  </a:cubicBezTo>
                  <a:cubicBezTo>
                    <a:pt x="160083" y="426207"/>
                    <a:pt x="160176" y="426114"/>
                    <a:pt x="160176" y="426114"/>
                  </a:cubicBezTo>
                  <a:cubicBezTo>
                    <a:pt x="160176" y="426114"/>
                    <a:pt x="160176" y="426021"/>
                    <a:pt x="160269" y="426021"/>
                  </a:cubicBezTo>
                  <a:cubicBezTo>
                    <a:pt x="161013" y="424811"/>
                    <a:pt x="161851" y="423695"/>
                    <a:pt x="162595" y="422486"/>
                  </a:cubicBezTo>
                  <a:cubicBezTo>
                    <a:pt x="163804" y="420532"/>
                    <a:pt x="164920" y="418393"/>
                    <a:pt x="166036" y="416347"/>
                  </a:cubicBezTo>
                  <a:cubicBezTo>
                    <a:pt x="166222" y="415975"/>
                    <a:pt x="166408" y="415603"/>
                    <a:pt x="166594" y="415137"/>
                  </a:cubicBezTo>
                  <a:cubicBezTo>
                    <a:pt x="166594" y="415137"/>
                    <a:pt x="166594" y="415044"/>
                    <a:pt x="166594" y="415044"/>
                  </a:cubicBezTo>
                  <a:cubicBezTo>
                    <a:pt x="166688" y="414858"/>
                    <a:pt x="166781" y="414579"/>
                    <a:pt x="166874" y="414300"/>
                  </a:cubicBezTo>
                  <a:cubicBezTo>
                    <a:pt x="167339" y="412998"/>
                    <a:pt x="167804" y="411696"/>
                    <a:pt x="168176" y="410301"/>
                  </a:cubicBezTo>
                  <a:cubicBezTo>
                    <a:pt x="168827" y="408068"/>
                    <a:pt x="169385" y="405836"/>
                    <a:pt x="169850" y="403603"/>
                  </a:cubicBezTo>
                  <a:cubicBezTo>
                    <a:pt x="169943" y="403231"/>
                    <a:pt x="170036" y="402766"/>
                    <a:pt x="170222" y="402301"/>
                  </a:cubicBezTo>
                  <a:cubicBezTo>
                    <a:pt x="170408" y="401185"/>
                    <a:pt x="170315" y="399976"/>
                    <a:pt x="170408" y="398952"/>
                  </a:cubicBezTo>
                  <a:cubicBezTo>
                    <a:pt x="170501" y="396720"/>
                    <a:pt x="170594" y="394488"/>
                    <a:pt x="170501" y="392162"/>
                  </a:cubicBezTo>
                  <a:cubicBezTo>
                    <a:pt x="170501" y="391697"/>
                    <a:pt x="170501" y="390488"/>
                    <a:pt x="170501" y="389372"/>
                  </a:cubicBezTo>
                  <a:lnTo>
                    <a:pt x="170501" y="389372"/>
                  </a:lnTo>
                  <a:cubicBezTo>
                    <a:pt x="170501" y="389279"/>
                    <a:pt x="170408" y="388907"/>
                    <a:pt x="170222" y="387976"/>
                  </a:cubicBezTo>
                  <a:cubicBezTo>
                    <a:pt x="169757" y="385372"/>
                    <a:pt x="169199" y="382860"/>
                    <a:pt x="168455" y="380349"/>
                  </a:cubicBezTo>
                  <a:cubicBezTo>
                    <a:pt x="168083" y="378954"/>
                    <a:pt x="167432" y="375140"/>
                    <a:pt x="166315" y="374117"/>
                  </a:cubicBezTo>
                  <a:cubicBezTo>
                    <a:pt x="166874" y="375326"/>
                    <a:pt x="167153" y="375977"/>
                    <a:pt x="167153" y="376163"/>
                  </a:cubicBezTo>
                  <a:cubicBezTo>
                    <a:pt x="167153" y="376070"/>
                    <a:pt x="166874" y="375698"/>
                    <a:pt x="166594" y="374954"/>
                  </a:cubicBezTo>
                  <a:cubicBezTo>
                    <a:pt x="166408" y="374582"/>
                    <a:pt x="166222" y="374117"/>
                    <a:pt x="166036" y="373745"/>
                  </a:cubicBezTo>
                  <a:cubicBezTo>
                    <a:pt x="165478" y="372535"/>
                    <a:pt x="164827" y="371326"/>
                    <a:pt x="164176" y="370210"/>
                  </a:cubicBezTo>
                  <a:cubicBezTo>
                    <a:pt x="162874" y="367885"/>
                    <a:pt x="161386" y="365652"/>
                    <a:pt x="159897" y="363420"/>
                  </a:cubicBezTo>
                  <a:cubicBezTo>
                    <a:pt x="159897" y="363420"/>
                    <a:pt x="159804" y="363327"/>
                    <a:pt x="159804" y="363327"/>
                  </a:cubicBezTo>
                  <a:cubicBezTo>
                    <a:pt x="159711" y="363234"/>
                    <a:pt x="159618" y="363048"/>
                    <a:pt x="159432" y="362955"/>
                  </a:cubicBezTo>
                  <a:cubicBezTo>
                    <a:pt x="158781" y="362303"/>
                    <a:pt x="158223" y="361559"/>
                    <a:pt x="157572" y="360908"/>
                  </a:cubicBezTo>
                  <a:cubicBezTo>
                    <a:pt x="155711" y="358862"/>
                    <a:pt x="153572" y="357001"/>
                    <a:pt x="151526" y="355141"/>
                  </a:cubicBezTo>
                  <a:cubicBezTo>
                    <a:pt x="151340" y="354955"/>
                    <a:pt x="151154" y="354862"/>
                    <a:pt x="151061" y="354676"/>
                  </a:cubicBezTo>
                  <a:cubicBezTo>
                    <a:pt x="151061" y="354676"/>
                    <a:pt x="151061" y="354676"/>
                    <a:pt x="151061" y="354676"/>
                  </a:cubicBezTo>
                  <a:cubicBezTo>
                    <a:pt x="150968" y="354676"/>
                    <a:pt x="150875" y="354583"/>
                    <a:pt x="150782" y="354490"/>
                  </a:cubicBezTo>
                  <a:cubicBezTo>
                    <a:pt x="149944" y="353932"/>
                    <a:pt x="149200" y="353374"/>
                    <a:pt x="148363" y="352816"/>
                  </a:cubicBezTo>
                  <a:cubicBezTo>
                    <a:pt x="142596" y="349002"/>
                    <a:pt x="136829" y="345560"/>
                    <a:pt x="132457" y="340165"/>
                  </a:cubicBezTo>
                  <a:cubicBezTo>
                    <a:pt x="127899" y="334491"/>
                    <a:pt x="124271" y="328073"/>
                    <a:pt x="122783" y="320911"/>
                  </a:cubicBezTo>
                  <a:cubicBezTo>
                    <a:pt x="120179" y="308911"/>
                    <a:pt x="122318" y="297098"/>
                    <a:pt x="128364" y="286494"/>
                  </a:cubicBezTo>
                  <a:cubicBezTo>
                    <a:pt x="130597" y="282587"/>
                    <a:pt x="132829" y="278681"/>
                    <a:pt x="135155" y="274774"/>
                  </a:cubicBezTo>
                  <a:cubicBezTo>
                    <a:pt x="145479" y="256822"/>
                    <a:pt x="155804" y="238962"/>
                    <a:pt x="166222" y="221010"/>
                  </a:cubicBezTo>
                  <a:cubicBezTo>
                    <a:pt x="170501" y="213568"/>
                    <a:pt x="175431" y="207150"/>
                    <a:pt x="182594" y="202127"/>
                  </a:cubicBezTo>
                  <a:cubicBezTo>
                    <a:pt x="193105" y="194686"/>
                    <a:pt x="206406" y="192825"/>
                    <a:pt x="218870" y="195430"/>
                  </a:cubicBezTo>
                  <a:cubicBezTo>
                    <a:pt x="219242" y="195523"/>
                    <a:pt x="219615" y="195616"/>
                    <a:pt x="219987" y="195709"/>
                  </a:cubicBezTo>
                  <a:cubicBezTo>
                    <a:pt x="220452" y="195802"/>
                    <a:pt x="220917" y="195988"/>
                    <a:pt x="221382" y="196081"/>
                  </a:cubicBezTo>
                  <a:cubicBezTo>
                    <a:pt x="221754" y="196174"/>
                    <a:pt x="222126" y="196267"/>
                    <a:pt x="222405" y="196453"/>
                  </a:cubicBezTo>
                  <a:cubicBezTo>
                    <a:pt x="223521" y="196825"/>
                    <a:pt x="224637" y="197290"/>
                    <a:pt x="225754" y="197755"/>
                  </a:cubicBezTo>
                  <a:cubicBezTo>
                    <a:pt x="226312" y="198034"/>
                    <a:pt x="226870" y="198220"/>
                    <a:pt x="227428" y="198500"/>
                  </a:cubicBezTo>
                  <a:cubicBezTo>
                    <a:pt x="227893" y="198686"/>
                    <a:pt x="228358" y="198965"/>
                    <a:pt x="228916" y="199244"/>
                  </a:cubicBezTo>
                  <a:cubicBezTo>
                    <a:pt x="229009" y="199337"/>
                    <a:pt x="229195" y="199337"/>
                    <a:pt x="229288" y="199430"/>
                  </a:cubicBezTo>
                  <a:cubicBezTo>
                    <a:pt x="229753" y="199709"/>
                    <a:pt x="230219" y="199895"/>
                    <a:pt x="230684" y="200174"/>
                  </a:cubicBezTo>
                  <a:cubicBezTo>
                    <a:pt x="231242" y="200453"/>
                    <a:pt x="231800" y="200732"/>
                    <a:pt x="232265" y="201011"/>
                  </a:cubicBezTo>
                  <a:cubicBezTo>
                    <a:pt x="233660" y="201755"/>
                    <a:pt x="235148" y="202499"/>
                    <a:pt x="236544" y="203150"/>
                  </a:cubicBezTo>
                  <a:cubicBezTo>
                    <a:pt x="236544" y="203150"/>
                    <a:pt x="236637" y="203150"/>
                    <a:pt x="236730" y="203243"/>
                  </a:cubicBezTo>
                  <a:cubicBezTo>
                    <a:pt x="236823" y="203243"/>
                    <a:pt x="236916" y="203336"/>
                    <a:pt x="237102" y="203336"/>
                  </a:cubicBezTo>
                  <a:cubicBezTo>
                    <a:pt x="237195" y="203336"/>
                    <a:pt x="237288" y="203429"/>
                    <a:pt x="237288" y="203429"/>
                  </a:cubicBezTo>
                  <a:cubicBezTo>
                    <a:pt x="237288" y="203429"/>
                    <a:pt x="237288" y="203429"/>
                    <a:pt x="237288" y="203429"/>
                  </a:cubicBezTo>
                  <a:cubicBezTo>
                    <a:pt x="237474" y="203522"/>
                    <a:pt x="237567" y="203522"/>
                    <a:pt x="237753" y="203615"/>
                  </a:cubicBezTo>
                  <a:cubicBezTo>
                    <a:pt x="237846" y="203615"/>
                    <a:pt x="237939" y="203709"/>
                    <a:pt x="238032" y="203709"/>
                  </a:cubicBezTo>
                  <a:cubicBezTo>
                    <a:pt x="238311" y="203802"/>
                    <a:pt x="238590" y="203895"/>
                    <a:pt x="238869" y="204081"/>
                  </a:cubicBezTo>
                  <a:cubicBezTo>
                    <a:pt x="239055" y="204174"/>
                    <a:pt x="239148" y="204174"/>
                    <a:pt x="239334" y="204267"/>
                  </a:cubicBezTo>
                  <a:cubicBezTo>
                    <a:pt x="239520" y="204360"/>
                    <a:pt x="239706" y="204360"/>
                    <a:pt x="239706" y="204453"/>
                  </a:cubicBezTo>
                  <a:cubicBezTo>
                    <a:pt x="241009" y="204918"/>
                    <a:pt x="242311" y="205290"/>
                    <a:pt x="243706" y="205662"/>
                  </a:cubicBezTo>
                  <a:cubicBezTo>
                    <a:pt x="245008" y="206034"/>
                    <a:pt x="246311" y="206406"/>
                    <a:pt x="247706" y="206685"/>
                  </a:cubicBezTo>
                  <a:cubicBezTo>
                    <a:pt x="248171" y="206778"/>
                    <a:pt x="251240" y="207243"/>
                    <a:pt x="250961" y="207243"/>
                  </a:cubicBezTo>
                  <a:cubicBezTo>
                    <a:pt x="253380" y="207429"/>
                    <a:pt x="255891" y="207522"/>
                    <a:pt x="258403" y="207522"/>
                  </a:cubicBezTo>
                  <a:cubicBezTo>
                    <a:pt x="259798" y="207522"/>
                    <a:pt x="262124" y="206964"/>
                    <a:pt x="263891" y="206871"/>
                  </a:cubicBezTo>
                  <a:cubicBezTo>
                    <a:pt x="264263" y="206778"/>
                    <a:pt x="264821" y="206778"/>
                    <a:pt x="265379" y="206964"/>
                  </a:cubicBezTo>
                  <a:cubicBezTo>
                    <a:pt x="266216" y="206778"/>
                    <a:pt x="267053" y="206685"/>
                    <a:pt x="267891" y="206499"/>
                  </a:cubicBezTo>
                  <a:cubicBezTo>
                    <a:pt x="270216" y="205941"/>
                    <a:pt x="272542" y="205290"/>
                    <a:pt x="274867" y="204453"/>
                  </a:cubicBezTo>
                  <a:cubicBezTo>
                    <a:pt x="275146" y="204360"/>
                    <a:pt x="276076" y="203988"/>
                    <a:pt x="276913" y="203709"/>
                  </a:cubicBezTo>
                  <a:cubicBezTo>
                    <a:pt x="277006" y="203709"/>
                    <a:pt x="277006" y="203709"/>
                    <a:pt x="277006" y="203709"/>
                  </a:cubicBezTo>
                  <a:cubicBezTo>
                    <a:pt x="277378" y="203522"/>
                    <a:pt x="277751" y="203336"/>
                    <a:pt x="278030" y="203243"/>
                  </a:cubicBezTo>
                  <a:cubicBezTo>
                    <a:pt x="278030" y="203243"/>
                    <a:pt x="278030" y="203243"/>
                    <a:pt x="278030" y="203243"/>
                  </a:cubicBezTo>
                  <a:cubicBezTo>
                    <a:pt x="278123" y="203243"/>
                    <a:pt x="278123" y="203243"/>
                    <a:pt x="278216" y="203150"/>
                  </a:cubicBezTo>
                  <a:cubicBezTo>
                    <a:pt x="279983" y="202313"/>
                    <a:pt x="281750" y="201290"/>
                    <a:pt x="283518" y="200267"/>
                  </a:cubicBezTo>
                  <a:cubicBezTo>
                    <a:pt x="283890" y="199988"/>
                    <a:pt x="286401" y="198593"/>
                    <a:pt x="287982" y="197569"/>
                  </a:cubicBezTo>
                  <a:cubicBezTo>
                    <a:pt x="287982" y="197569"/>
                    <a:pt x="287982" y="197569"/>
                    <a:pt x="287982" y="197569"/>
                  </a:cubicBezTo>
                  <a:cubicBezTo>
                    <a:pt x="288168" y="197383"/>
                    <a:pt x="288448" y="197104"/>
                    <a:pt x="289006" y="196639"/>
                  </a:cubicBezTo>
                  <a:cubicBezTo>
                    <a:pt x="289750" y="195988"/>
                    <a:pt x="290494" y="195337"/>
                    <a:pt x="291238" y="194686"/>
                  </a:cubicBezTo>
                  <a:cubicBezTo>
                    <a:pt x="293284" y="192825"/>
                    <a:pt x="295331" y="190779"/>
                    <a:pt x="297098" y="188640"/>
                  </a:cubicBezTo>
                  <a:cubicBezTo>
                    <a:pt x="297191" y="188547"/>
                    <a:pt x="297377" y="188268"/>
                    <a:pt x="297656" y="187989"/>
                  </a:cubicBezTo>
                  <a:cubicBezTo>
                    <a:pt x="297656" y="187989"/>
                    <a:pt x="297749" y="187896"/>
                    <a:pt x="297749" y="187896"/>
                  </a:cubicBezTo>
                  <a:cubicBezTo>
                    <a:pt x="297842" y="187803"/>
                    <a:pt x="297842" y="187709"/>
                    <a:pt x="297935" y="187616"/>
                  </a:cubicBezTo>
                  <a:cubicBezTo>
                    <a:pt x="298214" y="187244"/>
                    <a:pt x="298400" y="186965"/>
                    <a:pt x="298679" y="186593"/>
                  </a:cubicBezTo>
                  <a:cubicBezTo>
                    <a:pt x="299889" y="184919"/>
                    <a:pt x="300912" y="183152"/>
                    <a:pt x="301935" y="181384"/>
                  </a:cubicBezTo>
                  <a:cubicBezTo>
                    <a:pt x="302586" y="180268"/>
                    <a:pt x="303144" y="179245"/>
                    <a:pt x="303702" y="178129"/>
                  </a:cubicBezTo>
                  <a:cubicBezTo>
                    <a:pt x="304074" y="177385"/>
                    <a:pt x="304447" y="176640"/>
                    <a:pt x="304726" y="175896"/>
                  </a:cubicBezTo>
                  <a:cubicBezTo>
                    <a:pt x="304447" y="176640"/>
                    <a:pt x="304167" y="177292"/>
                    <a:pt x="303795" y="178036"/>
                  </a:cubicBezTo>
                  <a:cubicBezTo>
                    <a:pt x="305098" y="176547"/>
                    <a:pt x="305749" y="172827"/>
                    <a:pt x="306307" y="170873"/>
                  </a:cubicBezTo>
                  <a:cubicBezTo>
                    <a:pt x="307051" y="168362"/>
                    <a:pt x="307516" y="165850"/>
                    <a:pt x="307981" y="163339"/>
                  </a:cubicBezTo>
                  <a:cubicBezTo>
                    <a:pt x="308074" y="162874"/>
                    <a:pt x="308167" y="162502"/>
                    <a:pt x="308167" y="162316"/>
                  </a:cubicBezTo>
                  <a:cubicBezTo>
                    <a:pt x="308167" y="161572"/>
                    <a:pt x="308167" y="160827"/>
                    <a:pt x="308167" y="160362"/>
                  </a:cubicBezTo>
                  <a:cubicBezTo>
                    <a:pt x="308353" y="157107"/>
                    <a:pt x="308353" y="154037"/>
                    <a:pt x="308818" y="150781"/>
                  </a:cubicBezTo>
                  <a:cubicBezTo>
                    <a:pt x="310772" y="136271"/>
                    <a:pt x="319143" y="122597"/>
                    <a:pt x="332445" y="115714"/>
                  </a:cubicBezTo>
                  <a:cubicBezTo>
                    <a:pt x="344072" y="109668"/>
                    <a:pt x="355885" y="110133"/>
                    <a:pt x="368443" y="110133"/>
                  </a:cubicBezTo>
                  <a:lnTo>
                    <a:pt x="408254" y="110133"/>
                  </a:lnTo>
                  <a:cubicBezTo>
                    <a:pt x="417184" y="110133"/>
                    <a:pt x="426114" y="110040"/>
                    <a:pt x="435043" y="110133"/>
                  </a:cubicBezTo>
                  <a:cubicBezTo>
                    <a:pt x="459693" y="110505"/>
                    <a:pt x="479785" y="129015"/>
                    <a:pt x="481552" y="153758"/>
                  </a:cubicBezTo>
                  <a:cubicBezTo>
                    <a:pt x="481831" y="156828"/>
                    <a:pt x="481831" y="159990"/>
                    <a:pt x="482017" y="163060"/>
                  </a:cubicBezTo>
                  <a:cubicBezTo>
                    <a:pt x="482017" y="163153"/>
                    <a:pt x="482017" y="163153"/>
                    <a:pt x="482017" y="163246"/>
                  </a:cubicBezTo>
                  <a:cubicBezTo>
                    <a:pt x="482203" y="164176"/>
                    <a:pt x="482296" y="165013"/>
                    <a:pt x="482482" y="165943"/>
                  </a:cubicBezTo>
                  <a:cubicBezTo>
                    <a:pt x="483040" y="168455"/>
                    <a:pt x="483691" y="170873"/>
                    <a:pt x="484436" y="173385"/>
                  </a:cubicBezTo>
                  <a:cubicBezTo>
                    <a:pt x="484715" y="174222"/>
                    <a:pt x="484994" y="174966"/>
                    <a:pt x="485273" y="175803"/>
                  </a:cubicBezTo>
                  <a:cubicBezTo>
                    <a:pt x="485552" y="176547"/>
                    <a:pt x="485831" y="177385"/>
                    <a:pt x="486203" y="178129"/>
                  </a:cubicBezTo>
                  <a:cubicBezTo>
                    <a:pt x="485924" y="177385"/>
                    <a:pt x="485645" y="176733"/>
                    <a:pt x="485273" y="175989"/>
                  </a:cubicBezTo>
                  <a:cubicBezTo>
                    <a:pt x="484808" y="177012"/>
                    <a:pt x="491691" y="188454"/>
                    <a:pt x="492714" y="188640"/>
                  </a:cubicBezTo>
                  <a:cubicBezTo>
                    <a:pt x="492249" y="187989"/>
                    <a:pt x="491877" y="187523"/>
                    <a:pt x="491598" y="187244"/>
                  </a:cubicBezTo>
                  <a:cubicBezTo>
                    <a:pt x="491505" y="187151"/>
                    <a:pt x="491412" y="187058"/>
                    <a:pt x="491412" y="186965"/>
                  </a:cubicBezTo>
                  <a:cubicBezTo>
                    <a:pt x="491505" y="187151"/>
                    <a:pt x="491784" y="187337"/>
                    <a:pt x="492063" y="187709"/>
                  </a:cubicBezTo>
                  <a:cubicBezTo>
                    <a:pt x="492342" y="187989"/>
                    <a:pt x="492621" y="188361"/>
                    <a:pt x="492807" y="188640"/>
                  </a:cubicBezTo>
                  <a:cubicBezTo>
                    <a:pt x="493365" y="189291"/>
                    <a:pt x="493830" y="189849"/>
                    <a:pt x="494388" y="190407"/>
                  </a:cubicBezTo>
                  <a:cubicBezTo>
                    <a:pt x="496063" y="192174"/>
                    <a:pt x="497737" y="193849"/>
                    <a:pt x="499597" y="195430"/>
                  </a:cubicBezTo>
                  <a:cubicBezTo>
                    <a:pt x="499690" y="195523"/>
                    <a:pt x="500062" y="195895"/>
                    <a:pt x="500435" y="196267"/>
                  </a:cubicBezTo>
                  <a:cubicBezTo>
                    <a:pt x="500435" y="196267"/>
                    <a:pt x="500435" y="196267"/>
                    <a:pt x="500435" y="196267"/>
                  </a:cubicBezTo>
                  <a:cubicBezTo>
                    <a:pt x="500528" y="196360"/>
                    <a:pt x="500807" y="196546"/>
                    <a:pt x="501458" y="197011"/>
                  </a:cubicBezTo>
                  <a:cubicBezTo>
                    <a:pt x="501737" y="197197"/>
                    <a:pt x="502109" y="197476"/>
                    <a:pt x="502481" y="197662"/>
                  </a:cubicBezTo>
                  <a:cubicBezTo>
                    <a:pt x="504248" y="198872"/>
                    <a:pt x="506202" y="200081"/>
                    <a:pt x="508062" y="201197"/>
                  </a:cubicBezTo>
                  <a:cubicBezTo>
                    <a:pt x="508434" y="201383"/>
                    <a:pt x="511039" y="202685"/>
                    <a:pt x="512713" y="203522"/>
                  </a:cubicBezTo>
                  <a:cubicBezTo>
                    <a:pt x="512713" y="203522"/>
                    <a:pt x="512713" y="203522"/>
                    <a:pt x="512806" y="203522"/>
                  </a:cubicBezTo>
                  <a:cubicBezTo>
                    <a:pt x="512806" y="203522"/>
                    <a:pt x="512806" y="203522"/>
                    <a:pt x="512806" y="203522"/>
                  </a:cubicBezTo>
                  <a:cubicBezTo>
                    <a:pt x="513178" y="203709"/>
                    <a:pt x="513643" y="203895"/>
                    <a:pt x="513829" y="203988"/>
                  </a:cubicBezTo>
                  <a:cubicBezTo>
                    <a:pt x="513829" y="203988"/>
                    <a:pt x="513922" y="203988"/>
                    <a:pt x="514015" y="204081"/>
                  </a:cubicBezTo>
                  <a:cubicBezTo>
                    <a:pt x="514759" y="204360"/>
                    <a:pt x="515503" y="204639"/>
                    <a:pt x="516341" y="204825"/>
                  </a:cubicBezTo>
                  <a:cubicBezTo>
                    <a:pt x="519038" y="205662"/>
                    <a:pt x="521736" y="206406"/>
                    <a:pt x="524526" y="206964"/>
                  </a:cubicBezTo>
                  <a:cubicBezTo>
                    <a:pt x="525642" y="207150"/>
                    <a:pt x="528340" y="206778"/>
                    <a:pt x="525642" y="207243"/>
                  </a:cubicBezTo>
                  <a:cubicBezTo>
                    <a:pt x="522852" y="207708"/>
                    <a:pt x="525921" y="207243"/>
                    <a:pt x="526759" y="207336"/>
                  </a:cubicBezTo>
                  <a:cubicBezTo>
                    <a:pt x="529363" y="207522"/>
                    <a:pt x="531875" y="207615"/>
                    <a:pt x="534479" y="207615"/>
                  </a:cubicBezTo>
                  <a:cubicBezTo>
                    <a:pt x="535502" y="207615"/>
                    <a:pt x="536618" y="207522"/>
                    <a:pt x="537642" y="207429"/>
                  </a:cubicBezTo>
                  <a:cubicBezTo>
                    <a:pt x="538107" y="207429"/>
                    <a:pt x="540618" y="206964"/>
                    <a:pt x="540804" y="206964"/>
                  </a:cubicBezTo>
                  <a:lnTo>
                    <a:pt x="540804" y="206964"/>
                  </a:lnTo>
                  <a:cubicBezTo>
                    <a:pt x="543409" y="206406"/>
                    <a:pt x="546013" y="205848"/>
                    <a:pt x="548618" y="205011"/>
                  </a:cubicBezTo>
                  <a:cubicBezTo>
                    <a:pt x="549734" y="204639"/>
                    <a:pt x="550943" y="204267"/>
                    <a:pt x="552059" y="203802"/>
                  </a:cubicBezTo>
                  <a:cubicBezTo>
                    <a:pt x="552059" y="203802"/>
                    <a:pt x="552059" y="203802"/>
                    <a:pt x="552152" y="203802"/>
                  </a:cubicBezTo>
                  <a:cubicBezTo>
                    <a:pt x="552245" y="203802"/>
                    <a:pt x="552338" y="203709"/>
                    <a:pt x="552524" y="203615"/>
                  </a:cubicBezTo>
                  <a:cubicBezTo>
                    <a:pt x="552617" y="203522"/>
                    <a:pt x="552710" y="203522"/>
                    <a:pt x="552803" y="203429"/>
                  </a:cubicBezTo>
                  <a:cubicBezTo>
                    <a:pt x="552803" y="203429"/>
                    <a:pt x="552897" y="203429"/>
                    <a:pt x="552990" y="203336"/>
                  </a:cubicBezTo>
                  <a:cubicBezTo>
                    <a:pt x="553083" y="203336"/>
                    <a:pt x="553176" y="203243"/>
                    <a:pt x="553269" y="203243"/>
                  </a:cubicBezTo>
                  <a:cubicBezTo>
                    <a:pt x="553548" y="203150"/>
                    <a:pt x="553827" y="202964"/>
                    <a:pt x="554106" y="202871"/>
                  </a:cubicBezTo>
                  <a:cubicBezTo>
                    <a:pt x="554385" y="202778"/>
                    <a:pt x="554664" y="202592"/>
                    <a:pt x="554850" y="202592"/>
                  </a:cubicBezTo>
                  <a:cubicBezTo>
                    <a:pt x="554943" y="202592"/>
                    <a:pt x="555036" y="202499"/>
                    <a:pt x="555129" y="202499"/>
                  </a:cubicBezTo>
                  <a:cubicBezTo>
                    <a:pt x="555222" y="202499"/>
                    <a:pt x="555222" y="202406"/>
                    <a:pt x="555222" y="202406"/>
                  </a:cubicBezTo>
                  <a:cubicBezTo>
                    <a:pt x="562756" y="198500"/>
                    <a:pt x="569733" y="195430"/>
                    <a:pt x="578290" y="194686"/>
                  </a:cubicBezTo>
                  <a:cubicBezTo>
                    <a:pt x="591778" y="193477"/>
                    <a:pt x="606010" y="199151"/>
                    <a:pt x="615125" y="209104"/>
                  </a:cubicBezTo>
                  <a:cubicBezTo>
                    <a:pt x="621636" y="216173"/>
                    <a:pt x="626008" y="225568"/>
                    <a:pt x="630752" y="233753"/>
                  </a:cubicBezTo>
                  <a:cubicBezTo>
                    <a:pt x="641077" y="251706"/>
                    <a:pt x="651867" y="269472"/>
                    <a:pt x="661820" y="287610"/>
                  </a:cubicBezTo>
                  <a:cubicBezTo>
                    <a:pt x="668145" y="299145"/>
                    <a:pt x="670099" y="313190"/>
                    <a:pt x="665541" y="325748"/>
                  </a:cubicBezTo>
                  <a:cubicBezTo>
                    <a:pt x="663029" y="332631"/>
                    <a:pt x="659309" y="338956"/>
                    <a:pt x="653914" y="344072"/>
                  </a:cubicBezTo>
                  <a:cubicBezTo>
                    <a:pt x="649356" y="348351"/>
                    <a:pt x="643961" y="351234"/>
                    <a:pt x="638845" y="354769"/>
                  </a:cubicBezTo>
                  <a:cubicBezTo>
                    <a:pt x="638752" y="354862"/>
                    <a:pt x="638659" y="354862"/>
                    <a:pt x="638566" y="354955"/>
                  </a:cubicBezTo>
                  <a:cubicBezTo>
                    <a:pt x="638566" y="354955"/>
                    <a:pt x="638566" y="354955"/>
                    <a:pt x="638566" y="354955"/>
                  </a:cubicBezTo>
                  <a:cubicBezTo>
                    <a:pt x="638473" y="355048"/>
                    <a:pt x="638287" y="355234"/>
                    <a:pt x="638101" y="355420"/>
                  </a:cubicBezTo>
                  <a:cubicBezTo>
                    <a:pt x="637077" y="356350"/>
                    <a:pt x="635961" y="357281"/>
                    <a:pt x="635031" y="358211"/>
                  </a:cubicBezTo>
                  <a:cubicBezTo>
                    <a:pt x="633357" y="359792"/>
                    <a:pt x="631868" y="361559"/>
                    <a:pt x="630287" y="363234"/>
                  </a:cubicBezTo>
                  <a:cubicBezTo>
                    <a:pt x="630194" y="363327"/>
                    <a:pt x="630008" y="363513"/>
                    <a:pt x="629915" y="363606"/>
                  </a:cubicBezTo>
                  <a:cubicBezTo>
                    <a:pt x="629915" y="363699"/>
                    <a:pt x="629822" y="363699"/>
                    <a:pt x="629822" y="363792"/>
                  </a:cubicBezTo>
                  <a:cubicBezTo>
                    <a:pt x="629078" y="364908"/>
                    <a:pt x="628241" y="366024"/>
                    <a:pt x="627590" y="367140"/>
                  </a:cubicBezTo>
                  <a:cubicBezTo>
                    <a:pt x="626380" y="369001"/>
                    <a:pt x="625264" y="370954"/>
                    <a:pt x="624334" y="372907"/>
                  </a:cubicBezTo>
                  <a:cubicBezTo>
                    <a:pt x="623962" y="373652"/>
                    <a:pt x="623590" y="374489"/>
                    <a:pt x="623218" y="375326"/>
                  </a:cubicBezTo>
                  <a:cubicBezTo>
                    <a:pt x="623125" y="375605"/>
                    <a:pt x="622939" y="375884"/>
                    <a:pt x="622939" y="376070"/>
                  </a:cubicBezTo>
                  <a:cubicBezTo>
                    <a:pt x="622939" y="376070"/>
                    <a:pt x="622939" y="376070"/>
                    <a:pt x="622939" y="376070"/>
                  </a:cubicBezTo>
                  <a:cubicBezTo>
                    <a:pt x="622846" y="376163"/>
                    <a:pt x="622846" y="376256"/>
                    <a:pt x="622753" y="376349"/>
                  </a:cubicBezTo>
                  <a:cubicBezTo>
                    <a:pt x="622753" y="376349"/>
                    <a:pt x="622753" y="376349"/>
                    <a:pt x="622753" y="376442"/>
                  </a:cubicBezTo>
                  <a:cubicBezTo>
                    <a:pt x="622753" y="376442"/>
                    <a:pt x="622753" y="376442"/>
                    <a:pt x="622753" y="376442"/>
                  </a:cubicBezTo>
                  <a:cubicBezTo>
                    <a:pt x="622753" y="376442"/>
                    <a:pt x="622753" y="376442"/>
                    <a:pt x="622753" y="376442"/>
                  </a:cubicBezTo>
                  <a:cubicBezTo>
                    <a:pt x="622567" y="377093"/>
                    <a:pt x="622381" y="377837"/>
                    <a:pt x="622288" y="378209"/>
                  </a:cubicBezTo>
                  <a:cubicBezTo>
                    <a:pt x="621636" y="380256"/>
                    <a:pt x="621078" y="382395"/>
                    <a:pt x="620520" y="384535"/>
                  </a:cubicBezTo>
                  <a:cubicBezTo>
                    <a:pt x="620241" y="385744"/>
                    <a:pt x="620055" y="386860"/>
                    <a:pt x="619776" y="388069"/>
                  </a:cubicBezTo>
                  <a:cubicBezTo>
                    <a:pt x="619683" y="390395"/>
                    <a:pt x="619404" y="392720"/>
                    <a:pt x="619404" y="395139"/>
                  </a:cubicBezTo>
                  <a:cubicBezTo>
                    <a:pt x="619404" y="397464"/>
                    <a:pt x="620148" y="400441"/>
                    <a:pt x="619869" y="402766"/>
                  </a:cubicBezTo>
                  <a:cubicBezTo>
                    <a:pt x="619869" y="402952"/>
                    <a:pt x="619869" y="403045"/>
                    <a:pt x="619962" y="403231"/>
                  </a:cubicBezTo>
                  <a:cubicBezTo>
                    <a:pt x="620241" y="404533"/>
                    <a:pt x="620520" y="405836"/>
                    <a:pt x="620799" y="407045"/>
                  </a:cubicBezTo>
                  <a:cubicBezTo>
                    <a:pt x="621357" y="409184"/>
                    <a:pt x="621916" y="411231"/>
                    <a:pt x="622660" y="413370"/>
                  </a:cubicBezTo>
                  <a:cubicBezTo>
                    <a:pt x="622753" y="413649"/>
                    <a:pt x="622939" y="414393"/>
                    <a:pt x="623125" y="414951"/>
                  </a:cubicBezTo>
                  <a:cubicBezTo>
                    <a:pt x="623497" y="415789"/>
                    <a:pt x="623962" y="416626"/>
                    <a:pt x="624334" y="417463"/>
                  </a:cubicBezTo>
                  <a:cubicBezTo>
                    <a:pt x="625543" y="419881"/>
                    <a:pt x="626846" y="422114"/>
                    <a:pt x="628334" y="424346"/>
                  </a:cubicBezTo>
                  <a:cubicBezTo>
                    <a:pt x="628799" y="424997"/>
                    <a:pt x="629264" y="425834"/>
                    <a:pt x="629729" y="426486"/>
                  </a:cubicBezTo>
                  <a:cubicBezTo>
                    <a:pt x="629915" y="426672"/>
                    <a:pt x="630101" y="426858"/>
                    <a:pt x="630287" y="427044"/>
                  </a:cubicBezTo>
                  <a:cubicBezTo>
                    <a:pt x="632147" y="429090"/>
                    <a:pt x="634008" y="431137"/>
                    <a:pt x="636054" y="432997"/>
                  </a:cubicBezTo>
                  <a:cubicBezTo>
                    <a:pt x="636612" y="433462"/>
                    <a:pt x="637263" y="434206"/>
                    <a:pt x="637915" y="434857"/>
                  </a:cubicBezTo>
                  <a:cubicBezTo>
                    <a:pt x="637915" y="434857"/>
                    <a:pt x="637915" y="434857"/>
                    <a:pt x="637915" y="434857"/>
                  </a:cubicBezTo>
                  <a:cubicBezTo>
                    <a:pt x="638101" y="434950"/>
                    <a:pt x="638473" y="435229"/>
                    <a:pt x="638845" y="435508"/>
                  </a:cubicBezTo>
                  <a:cubicBezTo>
                    <a:pt x="644240" y="439229"/>
                    <a:pt x="650100" y="442299"/>
                    <a:pt x="654751" y="447042"/>
                  </a:cubicBezTo>
                  <a:cubicBezTo>
                    <a:pt x="659681" y="452065"/>
                    <a:pt x="663029" y="457926"/>
                    <a:pt x="665448" y="464437"/>
                  </a:cubicBezTo>
                  <a:cubicBezTo>
                    <a:pt x="666285" y="466762"/>
                    <a:pt x="666936" y="469181"/>
                    <a:pt x="667308" y="471599"/>
                  </a:cubicBezTo>
                  <a:cubicBezTo>
                    <a:pt x="668145" y="476250"/>
                    <a:pt x="668145" y="480901"/>
                    <a:pt x="667494" y="485552"/>
                  </a:cubicBezTo>
                  <a:cubicBezTo>
                    <a:pt x="666843" y="490389"/>
                    <a:pt x="665355" y="495040"/>
                    <a:pt x="663308" y="499504"/>
                  </a:cubicBezTo>
                  <a:lnTo>
                    <a:pt x="688423" y="499504"/>
                  </a:lnTo>
                  <a:cubicBezTo>
                    <a:pt x="713073" y="499504"/>
                    <a:pt x="737908" y="500435"/>
                    <a:pt x="762558" y="499504"/>
                  </a:cubicBezTo>
                  <a:cubicBezTo>
                    <a:pt x="779487" y="498853"/>
                    <a:pt x="790463" y="485552"/>
                    <a:pt x="790463" y="469181"/>
                  </a:cubicBezTo>
                  <a:lnTo>
                    <a:pt x="790463" y="0"/>
                  </a:lnTo>
                  <a:lnTo>
                    <a:pt x="0" y="0"/>
                  </a:lnTo>
                  <a:close/>
                </a:path>
              </a:pathLst>
            </a:custGeom>
            <a:solidFill>
              <a:srgbClr val="0078D4"/>
            </a:solid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28C6AC6-3F6E-FC45-F848-0FD87ABDB112}"/>
                </a:ext>
              </a:extLst>
            </p:cNvPr>
            <p:cNvSpPr/>
            <p:nvPr/>
          </p:nvSpPr>
          <p:spPr>
            <a:xfrm>
              <a:off x="1843676" y="1066149"/>
              <a:ext cx="790690" cy="116396"/>
            </a:xfrm>
            <a:custGeom>
              <a:avLst/>
              <a:gdLst>
                <a:gd name="connsiteX0" fmla="*/ 790649 w 790690"/>
                <a:gd name="connsiteY0" fmla="*/ 29704 h 116396"/>
                <a:gd name="connsiteX1" fmla="*/ 790649 w 790690"/>
                <a:gd name="connsiteY1" fmla="*/ 28122 h 116396"/>
                <a:gd name="connsiteX2" fmla="*/ 790556 w 790690"/>
                <a:gd name="connsiteY2" fmla="*/ 26541 h 116396"/>
                <a:gd name="connsiteX3" fmla="*/ 790463 w 790690"/>
                <a:gd name="connsiteY3" fmla="*/ 26076 h 116396"/>
                <a:gd name="connsiteX4" fmla="*/ 760698 w 790690"/>
                <a:gd name="connsiteY4" fmla="*/ 124 h 116396"/>
                <a:gd name="connsiteX5" fmla="*/ 51904 w 790690"/>
                <a:gd name="connsiteY5" fmla="*/ 124 h 116396"/>
                <a:gd name="connsiteX6" fmla="*/ 27998 w 790690"/>
                <a:gd name="connsiteY6" fmla="*/ 124 h 116396"/>
                <a:gd name="connsiteX7" fmla="*/ 0 w 790690"/>
                <a:gd name="connsiteY7" fmla="*/ 29425 h 116396"/>
                <a:gd name="connsiteX8" fmla="*/ 0 w 790690"/>
                <a:gd name="connsiteY8" fmla="*/ 41889 h 116396"/>
                <a:gd name="connsiteX9" fmla="*/ 0 w 790690"/>
                <a:gd name="connsiteY9" fmla="*/ 116396 h 116396"/>
                <a:gd name="connsiteX10" fmla="*/ 790649 w 790690"/>
                <a:gd name="connsiteY10" fmla="*/ 116396 h 116396"/>
                <a:gd name="connsiteX11" fmla="*/ 790649 w 790690"/>
                <a:gd name="connsiteY11" fmla="*/ 66446 h 116396"/>
                <a:gd name="connsiteX12" fmla="*/ 790649 w 790690"/>
                <a:gd name="connsiteY12" fmla="*/ 29704 h 116396"/>
                <a:gd name="connsiteX13" fmla="*/ 96924 w 790690"/>
                <a:gd name="connsiteY13" fmla="*/ 65143 h 116396"/>
                <a:gd name="connsiteX14" fmla="*/ 91436 w 790690"/>
                <a:gd name="connsiteY14" fmla="*/ 75189 h 116396"/>
                <a:gd name="connsiteX15" fmla="*/ 77112 w 790690"/>
                <a:gd name="connsiteY15" fmla="*/ 80863 h 116396"/>
                <a:gd name="connsiteX16" fmla="*/ 57299 w 790690"/>
                <a:gd name="connsiteY16" fmla="*/ 60678 h 116396"/>
                <a:gd name="connsiteX17" fmla="*/ 77484 w 790690"/>
                <a:gd name="connsiteY17" fmla="*/ 40494 h 116396"/>
                <a:gd name="connsiteX18" fmla="*/ 91715 w 790690"/>
                <a:gd name="connsiteY18" fmla="*/ 46354 h 116396"/>
                <a:gd name="connsiteX19" fmla="*/ 97110 w 790690"/>
                <a:gd name="connsiteY19" fmla="*/ 56679 h 116396"/>
                <a:gd name="connsiteX20" fmla="*/ 97575 w 790690"/>
                <a:gd name="connsiteY20" fmla="*/ 60585 h 116396"/>
                <a:gd name="connsiteX21" fmla="*/ 96924 w 790690"/>
                <a:gd name="connsiteY21" fmla="*/ 65143 h 116396"/>
                <a:gd name="connsiteX22" fmla="*/ 155711 w 790690"/>
                <a:gd name="connsiteY22" fmla="*/ 65236 h 116396"/>
                <a:gd name="connsiteX23" fmla="*/ 155711 w 790690"/>
                <a:gd name="connsiteY23" fmla="*/ 65236 h 116396"/>
                <a:gd name="connsiteX24" fmla="*/ 150223 w 790690"/>
                <a:gd name="connsiteY24" fmla="*/ 75096 h 116396"/>
                <a:gd name="connsiteX25" fmla="*/ 135899 w 790690"/>
                <a:gd name="connsiteY25" fmla="*/ 80770 h 116396"/>
                <a:gd name="connsiteX26" fmla="*/ 116086 w 790690"/>
                <a:gd name="connsiteY26" fmla="*/ 60585 h 116396"/>
                <a:gd name="connsiteX27" fmla="*/ 136271 w 790690"/>
                <a:gd name="connsiteY27" fmla="*/ 40401 h 116396"/>
                <a:gd name="connsiteX28" fmla="*/ 150502 w 790690"/>
                <a:gd name="connsiteY28" fmla="*/ 46261 h 116396"/>
                <a:gd name="connsiteX29" fmla="*/ 155897 w 790690"/>
                <a:gd name="connsiteY29" fmla="*/ 56493 h 116396"/>
                <a:gd name="connsiteX30" fmla="*/ 156456 w 790690"/>
                <a:gd name="connsiteY30" fmla="*/ 60492 h 116396"/>
                <a:gd name="connsiteX31" fmla="*/ 155711 w 790690"/>
                <a:gd name="connsiteY31" fmla="*/ 65236 h 116396"/>
                <a:gd name="connsiteX32" fmla="*/ 214592 w 790690"/>
                <a:gd name="connsiteY32" fmla="*/ 65236 h 116396"/>
                <a:gd name="connsiteX33" fmla="*/ 214592 w 790690"/>
                <a:gd name="connsiteY33" fmla="*/ 65236 h 116396"/>
                <a:gd name="connsiteX34" fmla="*/ 209104 w 790690"/>
                <a:gd name="connsiteY34" fmla="*/ 75096 h 116396"/>
                <a:gd name="connsiteX35" fmla="*/ 194779 w 790690"/>
                <a:gd name="connsiteY35" fmla="*/ 80770 h 116396"/>
                <a:gd name="connsiteX36" fmla="*/ 174966 w 790690"/>
                <a:gd name="connsiteY36" fmla="*/ 60585 h 116396"/>
                <a:gd name="connsiteX37" fmla="*/ 195151 w 790690"/>
                <a:gd name="connsiteY37" fmla="*/ 40401 h 116396"/>
                <a:gd name="connsiteX38" fmla="*/ 209383 w 790690"/>
                <a:gd name="connsiteY38" fmla="*/ 46261 h 116396"/>
                <a:gd name="connsiteX39" fmla="*/ 214778 w 790690"/>
                <a:gd name="connsiteY39" fmla="*/ 56493 h 116396"/>
                <a:gd name="connsiteX40" fmla="*/ 215336 w 790690"/>
                <a:gd name="connsiteY40" fmla="*/ 60492 h 116396"/>
                <a:gd name="connsiteX41" fmla="*/ 214592 w 790690"/>
                <a:gd name="connsiteY41" fmla="*/ 65236 h 11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690" h="116396">
                  <a:moveTo>
                    <a:pt x="790649" y="29704"/>
                  </a:moveTo>
                  <a:lnTo>
                    <a:pt x="790649" y="28122"/>
                  </a:lnTo>
                  <a:cubicBezTo>
                    <a:pt x="790649" y="27564"/>
                    <a:pt x="790649" y="27099"/>
                    <a:pt x="790556" y="26541"/>
                  </a:cubicBezTo>
                  <a:cubicBezTo>
                    <a:pt x="790556" y="26355"/>
                    <a:pt x="790556" y="26262"/>
                    <a:pt x="790463" y="26076"/>
                  </a:cubicBezTo>
                  <a:cubicBezTo>
                    <a:pt x="788789" y="10542"/>
                    <a:pt x="776325" y="124"/>
                    <a:pt x="760698" y="124"/>
                  </a:cubicBezTo>
                  <a:lnTo>
                    <a:pt x="51904" y="124"/>
                  </a:lnTo>
                  <a:cubicBezTo>
                    <a:pt x="43997" y="124"/>
                    <a:pt x="35905" y="-155"/>
                    <a:pt x="27998" y="124"/>
                  </a:cubicBezTo>
                  <a:cubicBezTo>
                    <a:pt x="11627" y="682"/>
                    <a:pt x="93" y="13333"/>
                    <a:pt x="0" y="29425"/>
                  </a:cubicBezTo>
                  <a:cubicBezTo>
                    <a:pt x="0" y="33610"/>
                    <a:pt x="0" y="37703"/>
                    <a:pt x="0" y="41889"/>
                  </a:cubicBezTo>
                  <a:lnTo>
                    <a:pt x="0" y="116396"/>
                  </a:lnTo>
                  <a:lnTo>
                    <a:pt x="790649" y="116396"/>
                  </a:lnTo>
                  <a:lnTo>
                    <a:pt x="790649" y="66446"/>
                  </a:lnTo>
                  <a:cubicBezTo>
                    <a:pt x="790649" y="54260"/>
                    <a:pt x="790742" y="41982"/>
                    <a:pt x="790649" y="29704"/>
                  </a:cubicBezTo>
                  <a:close/>
                  <a:moveTo>
                    <a:pt x="96924" y="65143"/>
                  </a:moveTo>
                  <a:cubicBezTo>
                    <a:pt x="96087" y="68864"/>
                    <a:pt x="94320" y="72306"/>
                    <a:pt x="91436" y="75189"/>
                  </a:cubicBezTo>
                  <a:cubicBezTo>
                    <a:pt x="87716" y="78910"/>
                    <a:pt x="82321" y="80956"/>
                    <a:pt x="77112" y="80863"/>
                  </a:cubicBezTo>
                  <a:cubicBezTo>
                    <a:pt x="66508" y="80584"/>
                    <a:pt x="57020" y="71562"/>
                    <a:pt x="57299" y="60678"/>
                  </a:cubicBezTo>
                  <a:cubicBezTo>
                    <a:pt x="57578" y="49795"/>
                    <a:pt x="66322" y="40494"/>
                    <a:pt x="77484" y="40494"/>
                  </a:cubicBezTo>
                  <a:cubicBezTo>
                    <a:pt x="82786" y="40494"/>
                    <a:pt x="87995" y="42633"/>
                    <a:pt x="91715" y="46354"/>
                  </a:cubicBezTo>
                  <a:cubicBezTo>
                    <a:pt x="94599" y="49237"/>
                    <a:pt x="96366" y="52772"/>
                    <a:pt x="97110" y="56679"/>
                  </a:cubicBezTo>
                  <a:cubicBezTo>
                    <a:pt x="97482" y="57981"/>
                    <a:pt x="97668" y="59283"/>
                    <a:pt x="97575" y="60585"/>
                  </a:cubicBezTo>
                  <a:cubicBezTo>
                    <a:pt x="97668" y="62260"/>
                    <a:pt x="97389" y="63748"/>
                    <a:pt x="96924" y="65143"/>
                  </a:cubicBezTo>
                  <a:close/>
                  <a:moveTo>
                    <a:pt x="155711" y="65236"/>
                  </a:moveTo>
                  <a:cubicBezTo>
                    <a:pt x="155711" y="65236"/>
                    <a:pt x="155711" y="65236"/>
                    <a:pt x="155711" y="65236"/>
                  </a:cubicBezTo>
                  <a:cubicBezTo>
                    <a:pt x="154874" y="68957"/>
                    <a:pt x="153107" y="72306"/>
                    <a:pt x="150223" y="75096"/>
                  </a:cubicBezTo>
                  <a:cubicBezTo>
                    <a:pt x="146503" y="78817"/>
                    <a:pt x="141015" y="80863"/>
                    <a:pt x="135899" y="80770"/>
                  </a:cubicBezTo>
                  <a:cubicBezTo>
                    <a:pt x="125295" y="80491"/>
                    <a:pt x="115807" y="71469"/>
                    <a:pt x="116086" y="60585"/>
                  </a:cubicBezTo>
                  <a:cubicBezTo>
                    <a:pt x="116365" y="49702"/>
                    <a:pt x="125109" y="40401"/>
                    <a:pt x="136271" y="40401"/>
                  </a:cubicBezTo>
                  <a:cubicBezTo>
                    <a:pt x="141573" y="40401"/>
                    <a:pt x="146782" y="42540"/>
                    <a:pt x="150502" y="46261"/>
                  </a:cubicBezTo>
                  <a:cubicBezTo>
                    <a:pt x="153386" y="49144"/>
                    <a:pt x="155060" y="52679"/>
                    <a:pt x="155897" y="56493"/>
                  </a:cubicBezTo>
                  <a:cubicBezTo>
                    <a:pt x="156270" y="57795"/>
                    <a:pt x="156549" y="59190"/>
                    <a:pt x="156456" y="60492"/>
                  </a:cubicBezTo>
                  <a:cubicBezTo>
                    <a:pt x="156456" y="62260"/>
                    <a:pt x="156270" y="63748"/>
                    <a:pt x="155711" y="65236"/>
                  </a:cubicBezTo>
                  <a:close/>
                  <a:moveTo>
                    <a:pt x="214592" y="65236"/>
                  </a:moveTo>
                  <a:cubicBezTo>
                    <a:pt x="214592" y="65236"/>
                    <a:pt x="214592" y="65236"/>
                    <a:pt x="214592" y="65236"/>
                  </a:cubicBezTo>
                  <a:cubicBezTo>
                    <a:pt x="213754" y="68957"/>
                    <a:pt x="211987" y="72306"/>
                    <a:pt x="209104" y="75096"/>
                  </a:cubicBezTo>
                  <a:cubicBezTo>
                    <a:pt x="205383" y="78817"/>
                    <a:pt x="199895" y="80863"/>
                    <a:pt x="194779" y="80770"/>
                  </a:cubicBezTo>
                  <a:cubicBezTo>
                    <a:pt x="184175" y="80491"/>
                    <a:pt x="174687" y="71469"/>
                    <a:pt x="174966" y="60585"/>
                  </a:cubicBezTo>
                  <a:cubicBezTo>
                    <a:pt x="175245" y="49702"/>
                    <a:pt x="183989" y="40401"/>
                    <a:pt x="195151" y="40401"/>
                  </a:cubicBezTo>
                  <a:cubicBezTo>
                    <a:pt x="200453" y="40401"/>
                    <a:pt x="205662" y="42540"/>
                    <a:pt x="209383" y="46261"/>
                  </a:cubicBezTo>
                  <a:cubicBezTo>
                    <a:pt x="212266" y="49144"/>
                    <a:pt x="213940" y="52679"/>
                    <a:pt x="214778" y="56493"/>
                  </a:cubicBezTo>
                  <a:cubicBezTo>
                    <a:pt x="215150" y="57795"/>
                    <a:pt x="215429" y="59190"/>
                    <a:pt x="215336" y="60492"/>
                  </a:cubicBezTo>
                  <a:cubicBezTo>
                    <a:pt x="215336" y="62260"/>
                    <a:pt x="215057" y="63748"/>
                    <a:pt x="214592" y="65236"/>
                  </a:cubicBezTo>
                  <a:close/>
                </a:path>
              </a:pathLst>
            </a:custGeom>
            <a:solidFill>
              <a:srgbClr val="50E6FF"/>
            </a:solid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199356DE-A81B-75AD-D5C1-A50588AD00E2}"/>
                </a:ext>
              </a:extLst>
            </p:cNvPr>
            <p:cNvSpPr/>
            <p:nvPr/>
          </p:nvSpPr>
          <p:spPr>
            <a:xfrm>
              <a:off x="2002271" y="1366730"/>
              <a:ext cx="472157" cy="495959"/>
            </a:xfrm>
            <a:custGeom>
              <a:avLst/>
              <a:gdLst>
                <a:gd name="connsiteX0" fmla="*/ 471878 w 472157"/>
                <a:gd name="connsiteY0" fmla="*/ 160538 h 495959"/>
                <a:gd name="connsiteX1" fmla="*/ 471785 w 472157"/>
                <a:gd name="connsiteY1" fmla="*/ 160259 h 495959"/>
                <a:gd name="connsiteX2" fmla="*/ 471134 w 472157"/>
                <a:gd name="connsiteY2" fmla="*/ 159143 h 495959"/>
                <a:gd name="connsiteX3" fmla="*/ 459879 w 472157"/>
                <a:gd name="connsiteY3" fmla="*/ 139609 h 495959"/>
                <a:gd name="connsiteX4" fmla="*/ 440066 w 472157"/>
                <a:gd name="connsiteY4" fmla="*/ 105286 h 495959"/>
                <a:gd name="connsiteX5" fmla="*/ 432997 w 472157"/>
                <a:gd name="connsiteY5" fmla="*/ 93007 h 495959"/>
                <a:gd name="connsiteX6" fmla="*/ 431136 w 472157"/>
                <a:gd name="connsiteY6" fmla="*/ 89752 h 495959"/>
                <a:gd name="connsiteX7" fmla="*/ 430764 w 472157"/>
                <a:gd name="connsiteY7" fmla="*/ 89100 h 495959"/>
                <a:gd name="connsiteX8" fmla="*/ 430671 w 472157"/>
                <a:gd name="connsiteY8" fmla="*/ 89007 h 495959"/>
                <a:gd name="connsiteX9" fmla="*/ 429834 w 472157"/>
                <a:gd name="connsiteY9" fmla="*/ 87705 h 495959"/>
                <a:gd name="connsiteX10" fmla="*/ 428625 w 472157"/>
                <a:gd name="connsiteY10" fmla="*/ 86496 h 495959"/>
                <a:gd name="connsiteX11" fmla="*/ 428625 w 472157"/>
                <a:gd name="connsiteY11" fmla="*/ 86496 h 495959"/>
                <a:gd name="connsiteX12" fmla="*/ 427695 w 472157"/>
                <a:gd name="connsiteY12" fmla="*/ 85845 h 495959"/>
                <a:gd name="connsiteX13" fmla="*/ 426486 w 472157"/>
                <a:gd name="connsiteY13" fmla="*/ 85194 h 495959"/>
                <a:gd name="connsiteX14" fmla="*/ 426300 w 472157"/>
                <a:gd name="connsiteY14" fmla="*/ 85101 h 495959"/>
                <a:gd name="connsiteX15" fmla="*/ 425928 w 472157"/>
                <a:gd name="connsiteY15" fmla="*/ 85008 h 495959"/>
                <a:gd name="connsiteX16" fmla="*/ 423788 w 472157"/>
                <a:gd name="connsiteY16" fmla="*/ 84543 h 495959"/>
                <a:gd name="connsiteX17" fmla="*/ 422858 w 472157"/>
                <a:gd name="connsiteY17" fmla="*/ 84543 h 495959"/>
                <a:gd name="connsiteX18" fmla="*/ 422207 w 472157"/>
                <a:gd name="connsiteY18" fmla="*/ 84450 h 495959"/>
                <a:gd name="connsiteX19" fmla="*/ 419974 w 472157"/>
                <a:gd name="connsiteY19" fmla="*/ 85008 h 495959"/>
                <a:gd name="connsiteX20" fmla="*/ 416905 w 472157"/>
                <a:gd name="connsiteY20" fmla="*/ 86496 h 495959"/>
                <a:gd name="connsiteX21" fmla="*/ 411231 w 472157"/>
                <a:gd name="connsiteY21" fmla="*/ 89287 h 495959"/>
                <a:gd name="connsiteX22" fmla="*/ 375791 w 472157"/>
                <a:gd name="connsiteY22" fmla="*/ 97565 h 495959"/>
                <a:gd name="connsiteX23" fmla="*/ 369931 w 472157"/>
                <a:gd name="connsiteY23" fmla="*/ 97472 h 495959"/>
                <a:gd name="connsiteX24" fmla="*/ 316539 w 472157"/>
                <a:gd name="connsiteY24" fmla="*/ 76078 h 495959"/>
                <a:gd name="connsiteX25" fmla="*/ 299703 w 472157"/>
                <a:gd name="connsiteY25" fmla="*/ 57102 h 495959"/>
                <a:gd name="connsiteX26" fmla="*/ 286959 w 472157"/>
                <a:gd name="connsiteY26" fmla="*/ 23523 h 495959"/>
                <a:gd name="connsiteX27" fmla="*/ 286122 w 472157"/>
                <a:gd name="connsiteY27" fmla="*/ 17105 h 495959"/>
                <a:gd name="connsiteX28" fmla="*/ 285750 w 472157"/>
                <a:gd name="connsiteY28" fmla="*/ 11896 h 495959"/>
                <a:gd name="connsiteX29" fmla="*/ 285657 w 472157"/>
                <a:gd name="connsiteY29" fmla="*/ 7896 h 495959"/>
                <a:gd name="connsiteX30" fmla="*/ 285657 w 472157"/>
                <a:gd name="connsiteY30" fmla="*/ 7803 h 495959"/>
                <a:gd name="connsiteX31" fmla="*/ 285006 w 472157"/>
                <a:gd name="connsiteY31" fmla="*/ 5571 h 495959"/>
                <a:gd name="connsiteX32" fmla="*/ 284913 w 472157"/>
                <a:gd name="connsiteY32" fmla="*/ 5385 h 495959"/>
                <a:gd name="connsiteX33" fmla="*/ 283983 w 472157"/>
                <a:gd name="connsiteY33" fmla="*/ 3617 h 495959"/>
                <a:gd name="connsiteX34" fmla="*/ 283518 w 472157"/>
                <a:gd name="connsiteY34" fmla="*/ 3245 h 495959"/>
                <a:gd name="connsiteX35" fmla="*/ 282308 w 472157"/>
                <a:gd name="connsiteY35" fmla="*/ 2036 h 495959"/>
                <a:gd name="connsiteX36" fmla="*/ 280541 w 472157"/>
                <a:gd name="connsiteY36" fmla="*/ 920 h 495959"/>
                <a:gd name="connsiteX37" fmla="*/ 280355 w 472157"/>
                <a:gd name="connsiteY37" fmla="*/ 827 h 495959"/>
                <a:gd name="connsiteX38" fmla="*/ 278216 w 472157"/>
                <a:gd name="connsiteY38" fmla="*/ 176 h 495959"/>
                <a:gd name="connsiteX39" fmla="*/ 277192 w 472157"/>
                <a:gd name="connsiteY39" fmla="*/ 83 h 495959"/>
                <a:gd name="connsiteX40" fmla="*/ 276634 w 472157"/>
                <a:gd name="connsiteY40" fmla="*/ 83 h 495959"/>
                <a:gd name="connsiteX41" fmla="*/ 275983 w 472157"/>
                <a:gd name="connsiteY41" fmla="*/ 83 h 495959"/>
                <a:gd name="connsiteX42" fmla="*/ 209941 w 472157"/>
                <a:gd name="connsiteY42" fmla="*/ 83 h 495959"/>
                <a:gd name="connsiteX43" fmla="*/ 197941 w 472157"/>
                <a:gd name="connsiteY43" fmla="*/ 83 h 495959"/>
                <a:gd name="connsiteX44" fmla="*/ 195802 w 472157"/>
                <a:gd name="connsiteY44" fmla="*/ 83 h 495959"/>
                <a:gd name="connsiteX45" fmla="*/ 194221 w 472157"/>
                <a:gd name="connsiteY45" fmla="*/ 176 h 495959"/>
                <a:gd name="connsiteX46" fmla="*/ 194035 w 472157"/>
                <a:gd name="connsiteY46" fmla="*/ 176 h 495959"/>
                <a:gd name="connsiteX47" fmla="*/ 192081 w 472157"/>
                <a:gd name="connsiteY47" fmla="*/ 641 h 495959"/>
                <a:gd name="connsiteX48" fmla="*/ 190872 w 472157"/>
                <a:gd name="connsiteY48" fmla="*/ 1292 h 495959"/>
                <a:gd name="connsiteX49" fmla="*/ 190872 w 472157"/>
                <a:gd name="connsiteY49" fmla="*/ 1292 h 495959"/>
                <a:gd name="connsiteX50" fmla="*/ 189291 w 472157"/>
                <a:gd name="connsiteY50" fmla="*/ 2687 h 495959"/>
                <a:gd name="connsiteX51" fmla="*/ 187896 w 472157"/>
                <a:gd name="connsiteY51" fmla="*/ 4268 h 495959"/>
                <a:gd name="connsiteX52" fmla="*/ 187151 w 472157"/>
                <a:gd name="connsiteY52" fmla="*/ 5757 h 495959"/>
                <a:gd name="connsiteX53" fmla="*/ 187151 w 472157"/>
                <a:gd name="connsiteY53" fmla="*/ 5757 h 495959"/>
                <a:gd name="connsiteX54" fmla="*/ 186965 w 472157"/>
                <a:gd name="connsiteY54" fmla="*/ 6687 h 495959"/>
                <a:gd name="connsiteX55" fmla="*/ 186500 w 472157"/>
                <a:gd name="connsiteY55" fmla="*/ 8640 h 495959"/>
                <a:gd name="connsiteX56" fmla="*/ 186500 w 472157"/>
                <a:gd name="connsiteY56" fmla="*/ 8640 h 495959"/>
                <a:gd name="connsiteX57" fmla="*/ 186593 w 472157"/>
                <a:gd name="connsiteY57" fmla="*/ 11059 h 495959"/>
                <a:gd name="connsiteX58" fmla="*/ 186128 w 472157"/>
                <a:gd name="connsiteY58" fmla="*/ 17012 h 495959"/>
                <a:gd name="connsiteX59" fmla="*/ 185942 w 472157"/>
                <a:gd name="connsiteY59" fmla="*/ 18407 h 495959"/>
                <a:gd name="connsiteX60" fmla="*/ 175617 w 472157"/>
                <a:gd name="connsiteY60" fmla="*/ 51800 h 495959"/>
                <a:gd name="connsiteX61" fmla="*/ 172548 w 472157"/>
                <a:gd name="connsiteY61" fmla="*/ 56916 h 495959"/>
                <a:gd name="connsiteX62" fmla="*/ 127899 w 472157"/>
                <a:gd name="connsiteY62" fmla="*/ 92170 h 495959"/>
                <a:gd name="connsiteX63" fmla="*/ 102226 w 472157"/>
                <a:gd name="connsiteY63" fmla="*/ 97379 h 495959"/>
                <a:gd name="connsiteX64" fmla="*/ 61020 w 472157"/>
                <a:gd name="connsiteY64" fmla="*/ 89194 h 495959"/>
                <a:gd name="connsiteX65" fmla="*/ 56927 w 472157"/>
                <a:gd name="connsiteY65" fmla="*/ 87240 h 495959"/>
                <a:gd name="connsiteX66" fmla="*/ 53392 w 472157"/>
                <a:gd name="connsiteY66" fmla="*/ 85008 h 495959"/>
                <a:gd name="connsiteX67" fmla="*/ 52462 w 472157"/>
                <a:gd name="connsiteY67" fmla="*/ 84915 h 495959"/>
                <a:gd name="connsiteX68" fmla="*/ 50323 w 472157"/>
                <a:gd name="connsiteY68" fmla="*/ 84450 h 495959"/>
                <a:gd name="connsiteX69" fmla="*/ 50136 w 472157"/>
                <a:gd name="connsiteY69" fmla="*/ 84450 h 495959"/>
                <a:gd name="connsiteX70" fmla="*/ 48927 w 472157"/>
                <a:gd name="connsiteY70" fmla="*/ 84450 h 495959"/>
                <a:gd name="connsiteX71" fmla="*/ 48183 w 472157"/>
                <a:gd name="connsiteY71" fmla="*/ 84543 h 495959"/>
                <a:gd name="connsiteX72" fmla="*/ 48183 w 472157"/>
                <a:gd name="connsiteY72" fmla="*/ 84543 h 495959"/>
                <a:gd name="connsiteX73" fmla="*/ 47904 w 472157"/>
                <a:gd name="connsiteY73" fmla="*/ 84636 h 495959"/>
                <a:gd name="connsiteX74" fmla="*/ 46695 w 472157"/>
                <a:gd name="connsiteY74" fmla="*/ 84915 h 495959"/>
                <a:gd name="connsiteX75" fmla="*/ 45951 w 472157"/>
                <a:gd name="connsiteY75" fmla="*/ 85101 h 495959"/>
                <a:gd name="connsiteX76" fmla="*/ 44462 w 472157"/>
                <a:gd name="connsiteY76" fmla="*/ 85938 h 495959"/>
                <a:gd name="connsiteX77" fmla="*/ 43904 w 472157"/>
                <a:gd name="connsiteY77" fmla="*/ 86310 h 495959"/>
                <a:gd name="connsiteX78" fmla="*/ 43439 w 472157"/>
                <a:gd name="connsiteY78" fmla="*/ 86775 h 495959"/>
                <a:gd name="connsiteX79" fmla="*/ 42509 w 472157"/>
                <a:gd name="connsiteY79" fmla="*/ 87612 h 495959"/>
                <a:gd name="connsiteX80" fmla="*/ 42323 w 472157"/>
                <a:gd name="connsiteY80" fmla="*/ 87891 h 495959"/>
                <a:gd name="connsiteX81" fmla="*/ 41672 w 472157"/>
                <a:gd name="connsiteY81" fmla="*/ 89007 h 495959"/>
                <a:gd name="connsiteX82" fmla="*/ 41486 w 472157"/>
                <a:gd name="connsiteY82" fmla="*/ 89287 h 495959"/>
                <a:gd name="connsiteX83" fmla="*/ 39067 w 472157"/>
                <a:gd name="connsiteY83" fmla="*/ 93379 h 495959"/>
                <a:gd name="connsiteX84" fmla="*/ 25487 w 472157"/>
                <a:gd name="connsiteY84" fmla="*/ 116913 h 495959"/>
                <a:gd name="connsiteX85" fmla="*/ 8837 w 472157"/>
                <a:gd name="connsiteY85" fmla="*/ 145841 h 495959"/>
                <a:gd name="connsiteX86" fmla="*/ 1860 w 472157"/>
                <a:gd name="connsiteY86" fmla="*/ 158027 h 495959"/>
                <a:gd name="connsiteX87" fmla="*/ 1209 w 472157"/>
                <a:gd name="connsiteY87" fmla="*/ 159143 h 495959"/>
                <a:gd name="connsiteX88" fmla="*/ 744 w 472157"/>
                <a:gd name="connsiteY88" fmla="*/ 159980 h 495959"/>
                <a:gd name="connsiteX89" fmla="*/ 558 w 472157"/>
                <a:gd name="connsiteY89" fmla="*/ 160259 h 495959"/>
                <a:gd name="connsiteX90" fmla="*/ 465 w 472157"/>
                <a:gd name="connsiteY90" fmla="*/ 160817 h 495959"/>
                <a:gd name="connsiteX91" fmla="*/ 93 w 472157"/>
                <a:gd name="connsiteY91" fmla="*/ 163515 h 495959"/>
                <a:gd name="connsiteX92" fmla="*/ 93 w 472157"/>
                <a:gd name="connsiteY92" fmla="*/ 165189 h 495959"/>
                <a:gd name="connsiteX93" fmla="*/ 186 w 472157"/>
                <a:gd name="connsiteY93" fmla="*/ 165375 h 495959"/>
                <a:gd name="connsiteX94" fmla="*/ 651 w 472157"/>
                <a:gd name="connsiteY94" fmla="*/ 166956 h 495959"/>
                <a:gd name="connsiteX95" fmla="*/ 1674 w 472157"/>
                <a:gd name="connsiteY95" fmla="*/ 168910 h 495959"/>
                <a:gd name="connsiteX96" fmla="*/ 1674 w 472157"/>
                <a:gd name="connsiteY96" fmla="*/ 168910 h 495959"/>
                <a:gd name="connsiteX97" fmla="*/ 1767 w 472157"/>
                <a:gd name="connsiteY97" fmla="*/ 169096 h 495959"/>
                <a:gd name="connsiteX98" fmla="*/ 2698 w 472157"/>
                <a:gd name="connsiteY98" fmla="*/ 170119 h 495959"/>
                <a:gd name="connsiteX99" fmla="*/ 3070 w 472157"/>
                <a:gd name="connsiteY99" fmla="*/ 170584 h 495959"/>
                <a:gd name="connsiteX100" fmla="*/ 3349 w 472157"/>
                <a:gd name="connsiteY100" fmla="*/ 170770 h 495959"/>
                <a:gd name="connsiteX101" fmla="*/ 5860 w 472157"/>
                <a:gd name="connsiteY101" fmla="*/ 172258 h 495959"/>
                <a:gd name="connsiteX102" fmla="*/ 11162 w 472157"/>
                <a:gd name="connsiteY102" fmla="*/ 175793 h 495959"/>
                <a:gd name="connsiteX103" fmla="*/ 21115 w 472157"/>
                <a:gd name="connsiteY103" fmla="*/ 183792 h 495959"/>
                <a:gd name="connsiteX104" fmla="*/ 38788 w 472157"/>
                <a:gd name="connsiteY104" fmla="*/ 207233 h 495959"/>
                <a:gd name="connsiteX105" fmla="*/ 40370 w 472157"/>
                <a:gd name="connsiteY105" fmla="*/ 210488 h 495959"/>
                <a:gd name="connsiteX106" fmla="*/ 43253 w 472157"/>
                <a:gd name="connsiteY106" fmla="*/ 278577 h 495959"/>
                <a:gd name="connsiteX107" fmla="*/ 38602 w 472157"/>
                <a:gd name="connsiteY107" fmla="*/ 288902 h 495959"/>
                <a:gd name="connsiteX108" fmla="*/ 22975 w 472157"/>
                <a:gd name="connsiteY108" fmla="*/ 310389 h 495959"/>
                <a:gd name="connsiteX109" fmla="*/ 11162 w 472157"/>
                <a:gd name="connsiteY109" fmla="*/ 320156 h 495959"/>
                <a:gd name="connsiteX110" fmla="*/ 5953 w 472157"/>
                <a:gd name="connsiteY110" fmla="*/ 323598 h 495959"/>
                <a:gd name="connsiteX111" fmla="*/ 4651 w 472157"/>
                <a:gd name="connsiteY111" fmla="*/ 324435 h 495959"/>
                <a:gd name="connsiteX112" fmla="*/ 3442 w 472157"/>
                <a:gd name="connsiteY112" fmla="*/ 325086 h 495959"/>
                <a:gd name="connsiteX113" fmla="*/ 3349 w 472157"/>
                <a:gd name="connsiteY113" fmla="*/ 325179 h 495959"/>
                <a:gd name="connsiteX114" fmla="*/ 3163 w 472157"/>
                <a:gd name="connsiteY114" fmla="*/ 325365 h 495959"/>
                <a:gd name="connsiteX115" fmla="*/ 1488 w 472157"/>
                <a:gd name="connsiteY115" fmla="*/ 327226 h 495959"/>
                <a:gd name="connsiteX116" fmla="*/ 1488 w 472157"/>
                <a:gd name="connsiteY116" fmla="*/ 327319 h 495959"/>
                <a:gd name="connsiteX117" fmla="*/ 744 w 472157"/>
                <a:gd name="connsiteY117" fmla="*/ 328621 h 495959"/>
                <a:gd name="connsiteX118" fmla="*/ 93 w 472157"/>
                <a:gd name="connsiteY118" fmla="*/ 330667 h 495959"/>
                <a:gd name="connsiteX119" fmla="*/ 0 w 472157"/>
                <a:gd name="connsiteY119" fmla="*/ 330853 h 495959"/>
                <a:gd name="connsiteX120" fmla="*/ 0 w 472157"/>
                <a:gd name="connsiteY120" fmla="*/ 333644 h 495959"/>
                <a:gd name="connsiteX121" fmla="*/ 0 w 472157"/>
                <a:gd name="connsiteY121" fmla="*/ 333830 h 495959"/>
                <a:gd name="connsiteX122" fmla="*/ 0 w 472157"/>
                <a:gd name="connsiteY122" fmla="*/ 333737 h 495959"/>
                <a:gd name="connsiteX123" fmla="*/ 0 w 472157"/>
                <a:gd name="connsiteY123" fmla="*/ 334202 h 495959"/>
                <a:gd name="connsiteX124" fmla="*/ 0 w 472157"/>
                <a:gd name="connsiteY124" fmla="*/ 333923 h 495959"/>
                <a:gd name="connsiteX125" fmla="*/ 279 w 472157"/>
                <a:gd name="connsiteY125" fmla="*/ 335318 h 495959"/>
                <a:gd name="connsiteX126" fmla="*/ 279 w 472157"/>
                <a:gd name="connsiteY126" fmla="*/ 335318 h 495959"/>
                <a:gd name="connsiteX127" fmla="*/ 372 w 472157"/>
                <a:gd name="connsiteY127" fmla="*/ 335597 h 495959"/>
                <a:gd name="connsiteX128" fmla="*/ 1023 w 472157"/>
                <a:gd name="connsiteY128" fmla="*/ 336713 h 495959"/>
                <a:gd name="connsiteX129" fmla="*/ 1395 w 472157"/>
                <a:gd name="connsiteY129" fmla="*/ 337364 h 495959"/>
                <a:gd name="connsiteX130" fmla="*/ 2046 w 472157"/>
                <a:gd name="connsiteY130" fmla="*/ 338481 h 495959"/>
                <a:gd name="connsiteX131" fmla="*/ 5209 w 472157"/>
                <a:gd name="connsiteY131" fmla="*/ 343969 h 495959"/>
                <a:gd name="connsiteX132" fmla="*/ 5302 w 472157"/>
                <a:gd name="connsiteY132" fmla="*/ 344062 h 495959"/>
                <a:gd name="connsiteX133" fmla="*/ 10139 w 472157"/>
                <a:gd name="connsiteY133" fmla="*/ 352433 h 495959"/>
                <a:gd name="connsiteX134" fmla="*/ 39346 w 472157"/>
                <a:gd name="connsiteY134" fmla="*/ 403035 h 495959"/>
                <a:gd name="connsiteX135" fmla="*/ 41207 w 472157"/>
                <a:gd name="connsiteY135" fmla="*/ 406197 h 495959"/>
                <a:gd name="connsiteX136" fmla="*/ 41579 w 472157"/>
                <a:gd name="connsiteY136" fmla="*/ 406756 h 495959"/>
                <a:gd name="connsiteX137" fmla="*/ 42323 w 472157"/>
                <a:gd name="connsiteY137" fmla="*/ 408058 h 495959"/>
                <a:gd name="connsiteX138" fmla="*/ 42416 w 472157"/>
                <a:gd name="connsiteY138" fmla="*/ 408244 h 495959"/>
                <a:gd name="connsiteX139" fmla="*/ 42974 w 472157"/>
                <a:gd name="connsiteY139" fmla="*/ 408709 h 495959"/>
                <a:gd name="connsiteX140" fmla="*/ 44462 w 472157"/>
                <a:gd name="connsiteY140" fmla="*/ 410104 h 495959"/>
                <a:gd name="connsiteX141" fmla="*/ 45207 w 472157"/>
                <a:gd name="connsiteY141" fmla="*/ 410569 h 495959"/>
                <a:gd name="connsiteX142" fmla="*/ 45207 w 472157"/>
                <a:gd name="connsiteY142" fmla="*/ 410569 h 495959"/>
                <a:gd name="connsiteX143" fmla="*/ 46416 w 472157"/>
                <a:gd name="connsiteY143" fmla="*/ 410941 h 495959"/>
                <a:gd name="connsiteX144" fmla="*/ 47067 w 472157"/>
                <a:gd name="connsiteY144" fmla="*/ 411127 h 495959"/>
                <a:gd name="connsiteX145" fmla="*/ 48927 w 472157"/>
                <a:gd name="connsiteY145" fmla="*/ 411592 h 495959"/>
                <a:gd name="connsiteX146" fmla="*/ 51067 w 472157"/>
                <a:gd name="connsiteY146" fmla="*/ 411406 h 495959"/>
                <a:gd name="connsiteX147" fmla="*/ 49857 w 472157"/>
                <a:gd name="connsiteY147" fmla="*/ 411406 h 495959"/>
                <a:gd name="connsiteX148" fmla="*/ 51625 w 472157"/>
                <a:gd name="connsiteY148" fmla="*/ 411220 h 495959"/>
                <a:gd name="connsiteX149" fmla="*/ 53857 w 472157"/>
                <a:gd name="connsiteY149" fmla="*/ 410383 h 495959"/>
                <a:gd name="connsiteX150" fmla="*/ 53857 w 472157"/>
                <a:gd name="connsiteY150" fmla="*/ 410383 h 495959"/>
                <a:gd name="connsiteX151" fmla="*/ 57020 w 472157"/>
                <a:gd name="connsiteY151" fmla="*/ 408616 h 495959"/>
                <a:gd name="connsiteX152" fmla="*/ 129108 w 472157"/>
                <a:gd name="connsiteY152" fmla="*/ 404058 h 495959"/>
                <a:gd name="connsiteX153" fmla="*/ 177385 w 472157"/>
                <a:gd name="connsiteY153" fmla="*/ 447404 h 495959"/>
                <a:gd name="connsiteX154" fmla="*/ 186500 w 472157"/>
                <a:gd name="connsiteY154" fmla="*/ 485076 h 495959"/>
                <a:gd name="connsiteX155" fmla="*/ 186500 w 472157"/>
                <a:gd name="connsiteY155" fmla="*/ 488053 h 495959"/>
                <a:gd name="connsiteX156" fmla="*/ 186500 w 472157"/>
                <a:gd name="connsiteY156" fmla="*/ 488053 h 495959"/>
                <a:gd name="connsiteX157" fmla="*/ 186872 w 472157"/>
                <a:gd name="connsiteY157" fmla="*/ 489355 h 495959"/>
                <a:gd name="connsiteX158" fmla="*/ 187244 w 472157"/>
                <a:gd name="connsiteY158" fmla="*/ 490471 h 495959"/>
                <a:gd name="connsiteX159" fmla="*/ 188082 w 472157"/>
                <a:gd name="connsiteY159" fmla="*/ 491867 h 495959"/>
                <a:gd name="connsiteX160" fmla="*/ 187896 w 472157"/>
                <a:gd name="connsiteY160" fmla="*/ 491867 h 495959"/>
                <a:gd name="connsiteX161" fmla="*/ 188454 w 472157"/>
                <a:gd name="connsiteY161" fmla="*/ 492518 h 495959"/>
                <a:gd name="connsiteX162" fmla="*/ 188082 w 472157"/>
                <a:gd name="connsiteY162" fmla="*/ 491960 h 495959"/>
                <a:gd name="connsiteX163" fmla="*/ 188733 w 472157"/>
                <a:gd name="connsiteY163" fmla="*/ 492797 h 495959"/>
                <a:gd name="connsiteX164" fmla="*/ 189942 w 472157"/>
                <a:gd name="connsiteY164" fmla="*/ 493913 h 495959"/>
                <a:gd name="connsiteX165" fmla="*/ 189198 w 472157"/>
                <a:gd name="connsiteY165" fmla="*/ 493448 h 495959"/>
                <a:gd name="connsiteX166" fmla="*/ 189198 w 472157"/>
                <a:gd name="connsiteY166" fmla="*/ 493541 h 495959"/>
                <a:gd name="connsiteX167" fmla="*/ 190035 w 472157"/>
                <a:gd name="connsiteY167" fmla="*/ 494006 h 495959"/>
                <a:gd name="connsiteX168" fmla="*/ 190593 w 472157"/>
                <a:gd name="connsiteY168" fmla="*/ 494471 h 495959"/>
                <a:gd name="connsiteX169" fmla="*/ 190128 w 472157"/>
                <a:gd name="connsiteY169" fmla="*/ 494006 h 495959"/>
                <a:gd name="connsiteX170" fmla="*/ 190221 w 472157"/>
                <a:gd name="connsiteY170" fmla="*/ 494099 h 495959"/>
                <a:gd name="connsiteX171" fmla="*/ 191895 w 472157"/>
                <a:gd name="connsiteY171" fmla="*/ 495122 h 495959"/>
                <a:gd name="connsiteX172" fmla="*/ 194221 w 472157"/>
                <a:gd name="connsiteY172" fmla="*/ 495773 h 495959"/>
                <a:gd name="connsiteX173" fmla="*/ 194500 w 472157"/>
                <a:gd name="connsiteY173" fmla="*/ 495866 h 495959"/>
                <a:gd name="connsiteX174" fmla="*/ 195895 w 472157"/>
                <a:gd name="connsiteY174" fmla="*/ 495866 h 495959"/>
                <a:gd name="connsiteX175" fmla="*/ 198220 w 472157"/>
                <a:gd name="connsiteY175" fmla="*/ 495866 h 495959"/>
                <a:gd name="connsiteX176" fmla="*/ 249845 w 472157"/>
                <a:gd name="connsiteY176" fmla="*/ 495866 h 495959"/>
                <a:gd name="connsiteX177" fmla="*/ 276169 w 472157"/>
                <a:gd name="connsiteY177" fmla="*/ 495866 h 495959"/>
                <a:gd name="connsiteX178" fmla="*/ 276634 w 472157"/>
                <a:gd name="connsiteY178" fmla="*/ 495866 h 495959"/>
                <a:gd name="connsiteX179" fmla="*/ 277937 w 472157"/>
                <a:gd name="connsiteY179" fmla="*/ 495959 h 495959"/>
                <a:gd name="connsiteX180" fmla="*/ 279332 w 472157"/>
                <a:gd name="connsiteY180" fmla="*/ 495680 h 495959"/>
                <a:gd name="connsiteX181" fmla="*/ 279983 w 472157"/>
                <a:gd name="connsiteY181" fmla="*/ 495401 h 495959"/>
                <a:gd name="connsiteX182" fmla="*/ 281192 w 472157"/>
                <a:gd name="connsiteY182" fmla="*/ 494750 h 495959"/>
                <a:gd name="connsiteX183" fmla="*/ 281936 w 472157"/>
                <a:gd name="connsiteY183" fmla="*/ 494378 h 495959"/>
                <a:gd name="connsiteX184" fmla="*/ 281936 w 472157"/>
                <a:gd name="connsiteY184" fmla="*/ 494378 h 495959"/>
                <a:gd name="connsiteX185" fmla="*/ 283983 w 472157"/>
                <a:gd name="connsiteY185" fmla="*/ 492332 h 495959"/>
                <a:gd name="connsiteX186" fmla="*/ 284076 w 472157"/>
                <a:gd name="connsiteY186" fmla="*/ 492239 h 495959"/>
                <a:gd name="connsiteX187" fmla="*/ 284355 w 472157"/>
                <a:gd name="connsiteY187" fmla="*/ 491588 h 495959"/>
                <a:gd name="connsiteX188" fmla="*/ 285378 w 472157"/>
                <a:gd name="connsiteY188" fmla="*/ 489727 h 495959"/>
                <a:gd name="connsiteX189" fmla="*/ 285657 w 472157"/>
                <a:gd name="connsiteY189" fmla="*/ 488332 h 495959"/>
                <a:gd name="connsiteX190" fmla="*/ 285564 w 472157"/>
                <a:gd name="connsiteY190" fmla="*/ 486379 h 495959"/>
                <a:gd name="connsiteX191" fmla="*/ 285657 w 472157"/>
                <a:gd name="connsiteY191" fmla="*/ 483030 h 495959"/>
                <a:gd name="connsiteX192" fmla="*/ 288262 w 472157"/>
                <a:gd name="connsiteY192" fmla="*/ 465078 h 495959"/>
                <a:gd name="connsiteX193" fmla="*/ 324910 w 472157"/>
                <a:gd name="connsiteY193" fmla="*/ 413546 h 495959"/>
                <a:gd name="connsiteX194" fmla="*/ 388534 w 472157"/>
                <a:gd name="connsiteY194" fmla="*/ 399872 h 495959"/>
                <a:gd name="connsiteX195" fmla="*/ 408254 w 472157"/>
                <a:gd name="connsiteY195" fmla="*/ 405732 h 495959"/>
                <a:gd name="connsiteX196" fmla="*/ 418207 w 472157"/>
                <a:gd name="connsiteY196" fmla="*/ 410569 h 495959"/>
                <a:gd name="connsiteX197" fmla="*/ 419416 w 472157"/>
                <a:gd name="connsiteY197" fmla="*/ 411313 h 495959"/>
                <a:gd name="connsiteX198" fmla="*/ 420812 w 472157"/>
                <a:gd name="connsiteY198" fmla="*/ 411592 h 495959"/>
                <a:gd name="connsiteX199" fmla="*/ 421277 w 472157"/>
                <a:gd name="connsiteY199" fmla="*/ 411685 h 495959"/>
                <a:gd name="connsiteX200" fmla="*/ 421928 w 472157"/>
                <a:gd name="connsiteY200" fmla="*/ 411685 h 495959"/>
                <a:gd name="connsiteX201" fmla="*/ 423974 w 472157"/>
                <a:gd name="connsiteY201" fmla="*/ 411685 h 495959"/>
                <a:gd name="connsiteX202" fmla="*/ 424160 w 472157"/>
                <a:gd name="connsiteY202" fmla="*/ 411592 h 495959"/>
                <a:gd name="connsiteX203" fmla="*/ 426207 w 472157"/>
                <a:gd name="connsiteY203" fmla="*/ 411034 h 495959"/>
                <a:gd name="connsiteX204" fmla="*/ 426486 w 472157"/>
                <a:gd name="connsiteY204" fmla="*/ 410848 h 495959"/>
                <a:gd name="connsiteX205" fmla="*/ 428346 w 472157"/>
                <a:gd name="connsiteY205" fmla="*/ 409732 h 495959"/>
                <a:gd name="connsiteX206" fmla="*/ 428997 w 472157"/>
                <a:gd name="connsiteY206" fmla="*/ 408988 h 495959"/>
                <a:gd name="connsiteX207" fmla="*/ 430020 w 472157"/>
                <a:gd name="connsiteY207" fmla="*/ 408151 h 495959"/>
                <a:gd name="connsiteX208" fmla="*/ 432997 w 472157"/>
                <a:gd name="connsiteY208" fmla="*/ 402570 h 495959"/>
                <a:gd name="connsiteX209" fmla="*/ 440624 w 472157"/>
                <a:gd name="connsiteY209" fmla="*/ 389454 h 495959"/>
                <a:gd name="connsiteX210" fmla="*/ 461832 w 472157"/>
                <a:gd name="connsiteY210" fmla="*/ 352805 h 495959"/>
                <a:gd name="connsiteX211" fmla="*/ 466762 w 472157"/>
                <a:gd name="connsiteY211" fmla="*/ 344341 h 495959"/>
                <a:gd name="connsiteX212" fmla="*/ 469925 w 472157"/>
                <a:gd name="connsiteY212" fmla="*/ 338853 h 495959"/>
                <a:gd name="connsiteX213" fmla="*/ 470948 w 472157"/>
                <a:gd name="connsiteY213" fmla="*/ 337085 h 495959"/>
                <a:gd name="connsiteX214" fmla="*/ 471692 w 472157"/>
                <a:gd name="connsiteY214" fmla="*/ 335690 h 495959"/>
                <a:gd name="connsiteX215" fmla="*/ 472064 w 472157"/>
                <a:gd name="connsiteY215" fmla="*/ 333923 h 495959"/>
                <a:gd name="connsiteX216" fmla="*/ 472064 w 472157"/>
                <a:gd name="connsiteY216" fmla="*/ 333923 h 495959"/>
                <a:gd name="connsiteX217" fmla="*/ 472064 w 472157"/>
                <a:gd name="connsiteY217" fmla="*/ 331225 h 495959"/>
                <a:gd name="connsiteX218" fmla="*/ 471971 w 472157"/>
                <a:gd name="connsiteY218" fmla="*/ 331039 h 495959"/>
                <a:gd name="connsiteX219" fmla="*/ 471320 w 472157"/>
                <a:gd name="connsiteY219" fmla="*/ 328900 h 495959"/>
                <a:gd name="connsiteX220" fmla="*/ 471227 w 472157"/>
                <a:gd name="connsiteY220" fmla="*/ 328714 h 495959"/>
                <a:gd name="connsiteX221" fmla="*/ 470204 w 472157"/>
                <a:gd name="connsiteY221" fmla="*/ 326946 h 495959"/>
                <a:gd name="connsiteX222" fmla="*/ 469832 w 472157"/>
                <a:gd name="connsiteY222" fmla="*/ 326574 h 495959"/>
                <a:gd name="connsiteX223" fmla="*/ 467971 w 472157"/>
                <a:gd name="connsiteY223" fmla="*/ 324900 h 495959"/>
                <a:gd name="connsiteX224" fmla="*/ 469739 w 472157"/>
                <a:gd name="connsiteY224" fmla="*/ 326202 h 495959"/>
                <a:gd name="connsiteX225" fmla="*/ 468157 w 472157"/>
                <a:gd name="connsiteY225" fmla="*/ 324807 h 495959"/>
                <a:gd name="connsiteX226" fmla="*/ 463786 w 472157"/>
                <a:gd name="connsiteY226" fmla="*/ 322482 h 495959"/>
                <a:gd name="connsiteX227" fmla="*/ 460995 w 472157"/>
                <a:gd name="connsiteY227" fmla="*/ 320528 h 495959"/>
                <a:gd name="connsiteX228" fmla="*/ 448996 w 472157"/>
                <a:gd name="connsiteY228" fmla="*/ 310575 h 495959"/>
                <a:gd name="connsiteX229" fmla="*/ 433555 w 472157"/>
                <a:gd name="connsiteY229" fmla="*/ 289274 h 495959"/>
                <a:gd name="connsiteX230" fmla="*/ 433555 w 472157"/>
                <a:gd name="connsiteY230" fmla="*/ 207419 h 495959"/>
                <a:gd name="connsiteX231" fmla="*/ 448996 w 472157"/>
                <a:gd name="connsiteY231" fmla="*/ 186118 h 495959"/>
                <a:gd name="connsiteX232" fmla="*/ 460995 w 472157"/>
                <a:gd name="connsiteY232" fmla="*/ 176072 h 495959"/>
                <a:gd name="connsiteX233" fmla="*/ 464995 w 472157"/>
                <a:gd name="connsiteY233" fmla="*/ 173374 h 495959"/>
                <a:gd name="connsiteX234" fmla="*/ 467506 w 472157"/>
                <a:gd name="connsiteY234" fmla="*/ 171793 h 495959"/>
                <a:gd name="connsiteX235" fmla="*/ 469181 w 472157"/>
                <a:gd name="connsiteY235" fmla="*/ 170770 h 495959"/>
                <a:gd name="connsiteX236" fmla="*/ 469925 w 472157"/>
                <a:gd name="connsiteY236" fmla="*/ 169933 h 495959"/>
                <a:gd name="connsiteX237" fmla="*/ 470390 w 472157"/>
                <a:gd name="connsiteY237" fmla="*/ 169375 h 495959"/>
                <a:gd name="connsiteX238" fmla="*/ 470204 w 472157"/>
                <a:gd name="connsiteY238" fmla="*/ 169654 h 495959"/>
                <a:gd name="connsiteX239" fmla="*/ 470669 w 472157"/>
                <a:gd name="connsiteY239" fmla="*/ 169189 h 495959"/>
                <a:gd name="connsiteX240" fmla="*/ 471134 w 472157"/>
                <a:gd name="connsiteY240" fmla="*/ 168724 h 495959"/>
                <a:gd name="connsiteX241" fmla="*/ 471134 w 472157"/>
                <a:gd name="connsiteY241" fmla="*/ 168724 h 495959"/>
                <a:gd name="connsiteX242" fmla="*/ 471227 w 472157"/>
                <a:gd name="connsiteY242" fmla="*/ 168631 h 495959"/>
                <a:gd name="connsiteX243" fmla="*/ 471227 w 472157"/>
                <a:gd name="connsiteY243" fmla="*/ 168631 h 495959"/>
                <a:gd name="connsiteX244" fmla="*/ 470483 w 472157"/>
                <a:gd name="connsiteY244" fmla="*/ 169375 h 495959"/>
                <a:gd name="connsiteX245" fmla="*/ 471320 w 472157"/>
                <a:gd name="connsiteY245" fmla="*/ 167979 h 495959"/>
                <a:gd name="connsiteX246" fmla="*/ 471506 w 472157"/>
                <a:gd name="connsiteY246" fmla="*/ 167514 h 495959"/>
                <a:gd name="connsiteX247" fmla="*/ 471692 w 472157"/>
                <a:gd name="connsiteY247" fmla="*/ 166770 h 495959"/>
                <a:gd name="connsiteX248" fmla="*/ 471971 w 472157"/>
                <a:gd name="connsiteY248" fmla="*/ 165840 h 495959"/>
                <a:gd name="connsiteX249" fmla="*/ 472157 w 472157"/>
                <a:gd name="connsiteY249" fmla="*/ 163329 h 495959"/>
                <a:gd name="connsiteX250" fmla="*/ 472157 w 472157"/>
                <a:gd name="connsiteY250" fmla="*/ 163235 h 495959"/>
                <a:gd name="connsiteX251" fmla="*/ 472157 w 472157"/>
                <a:gd name="connsiteY251" fmla="*/ 163235 h 495959"/>
                <a:gd name="connsiteX252" fmla="*/ 471878 w 472157"/>
                <a:gd name="connsiteY252" fmla="*/ 160538 h 495959"/>
                <a:gd name="connsiteX253" fmla="*/ 333189 w 472157"/>
                <a:gd name="connsiteY253" fmla="*/ 247975 h 495959"/>
                <a:gd name="connsiteX254" fmla="*/ 333189 w 472157"/>
                <a:gd name="connsiteY254" fmla="*/ 248719 h 495959"/>
                <a:gd name="connsiteX255" fmla="*/ 256077 w 472157"/>
                <a:gd name="connsiteY255" fmla="*/ 342666 h 495959"/>
                <a:gd name="connsiteX256" fmla="*/ 153479 w 472157"/>
                <a:gd name="connsiteY256" fmla="*/ 297832 h 495959"/>
                <a:gd name="connsiteX257" fmla="*/ 162316 w 472157"/>
                <a:gd name="connsiteY257" fmla="*/ 185839 h 495959"/>
                <a:gd name="connsiteX258" fmla="*/ 268635 w 472157"/>
                <a:gd name="connsiteY258" fmla="*/ 156724 h 495959"/>
                <a:gd name="connsiteX259" fmla="*/ 333189 w 472157"/>
                <a:gd name="connsiteY259" fmla="*/ 247230 h 495959"/>
                <a:gd name="connsiteX260" fmla="*/ 333189 w 472157"/>
                <a:gd name="connsiteY260" fmla="*/ 247975 h 495959"/>
                <a:gd name="connsiteX261" fmla="*/ 333189 w 472157"/>
                <a:gd name="connsiteY261" fmla="*/ 247975 h 49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472157" h="495959">
                  <a:moveTo>
                    <a:pt x="471878" y="160538"/>
                  </a:moveTo>
                  <a:cubicBezTo>
                    <a:pt x="471878" y="160445"/>
                    <a:pt x="471878" y="160352"/>
                    <a:pt x="471785" y="160259"/>
                  </a:cubicBezTo>
                  <a:cubicBezTo>
                    <a:pt x="471599" y="159887"/>
                    <a:pt x="471320" y="159515"/>
                    <a:pt x="471134" y="159143"/>
                  </a:cubicBezTo>
                  <a:cubicBezTo>
                    <a:pt x="467506" y="152538"/>
                    <a:pt x="463600" y="146120"/>
                    <a:pt x="459879" y="139609"/>
                  </a:cubicBezTo>
                  <a:cubicBezTo>
                    <a:pt x="453275" y="128168"/>
                    <a:pt x="446670" y="116727"/>
                    <a:pt x="440066" y="105286"/>
                  </a:cubicBezTo>
                  <a:cubicBezTo>
                    <a:pt x="437741" y="101193"/>
                    <a:pt x="435322" y="97100"/>
                    <a:pt x="432997" y="93007"/>
                  </a:cubicBezTo>
                  <a:cubicBezTo>
                    <a:pt x="432346" y="91891"/>
                    <a:pt x="431788" y="90868"/>
                    <a:pt x="431136" y="89752"/>
                  </a:cubicBezTo>
                  <a:cubicBezTo>
                    <a:pt x="431043" y="89566"/>
                    <a:pt x="430857" y="89287"/>
                    <a:pt x="430764" y="89100"/>
                  </a:cubicBezTo>
                  <a:cubicBezTo>
                    <a:pt x="430764" y="89100"/>
                    <a:pt x="430764" y="89007"/>
                    <a:pt x="430671" y="89007"/>
                  </a:cubicBezTo>
                  <a:cubicBezTo>
                    <a:pt x="430392" y="88542"/>
                    <a:pt x="430113" y="88077"/>
                    <a:pt x="429834" y="87705"/>
                  </a:cubicBezTo>
                  <a:cubicBezTo>
                    <a:pt x="429555" y="87333"/>
                    <a:pt x="429090" y="86868"/>
                    <a:pt x="428625" y="86496"/>
                  </a:cubicBezTo>
                  <a:cubicBezTo>
                    <a:pt x="428625" y="86496"/>
                    <a:pt x="428625" y="86496"/>
                    <a:pt x="428625" y="86496"/>
                  </a:cubicBezTo>
                  <a:cubicBezTo>
                    <a:pt x="428439" y="86403"/>
                    <a:pt x="428067" y="86217"/>
                    <a:pt x="427695" y="85845"/>
                  </a:cubicBezTo>
                  <a:cubicBezTo>
                    <a:pt x="427323" y="85659"/>
                    <a:pt x="426858" y="85380"/>
                    <a:pt x="426486" y="85194"/>
                  </a:cubicBezTo>
                  <a:cubicBezTo>
                    <a:pt x="426393" y="85194"/>
                    <a:pt x="426393" y="85101"/>
                    <a:pt x="426300" y="85101"/>
                  </a:cubicBezTo>
                  <a:cubicBezTo>
                    <a:pt x="426207" y="85101"/>
                    <a:pt x="426021" y="85101"/>
                    <a:pt x="425928" y="85008"/>
                  </a:cubicBezTo>
                  <a:cubicBezTo>
                    <a:pt x="425648" y="85008"/>
                    <a:pt x="424532" y="84729"/>
                    <a:pt x="423788" y="84543"/>
                  </a:cubicBezTo>
                  <a:cubicBezTo>
                    <a:pt x="423509" y="84543"/>
                    <a:pt x="423137" y="84543"/>
                    <a:pt x="422858" y="84543"/>
                  </a:cubicBezTo>
                  <a:cubicBezTo>
                    <a:pt x="422579" y="84543"/>
                    <a:pt x="422393" y="84543"/>
                    <a:pt x="422207" y="84450"/>
                  </a:cubicBezTo>
                  <a:cubicBezTo>
                    <a:pt x="421463" y="84636"/>
                    <a:pt x="420719" y="84822"/>
                    <a:pt x="419974" y="85008"/>
                  </a:cubicBezTo>
                  <a:cubicBezTo>
                    <a:pt x="419881" y="85194"/>
                    <a:pt x="417277" y="86310"/>
                    <a:pt x="416905" y="86496"/>
                  </a:cubicBezTo>
                  <a:cubicBezTo>
                    <a:pt x="415044" y="87519"/>
                    <a:pt x="413184" y="88449"/>
                    <a:pt x="411231" y="89287"/>
                  </a:cubicBezTo>
                  <a:cubicBezTo>
                    <a:pt x="400069" y="94403"/>
                    <a:pt x="388162" y="97286"/>
                    <a:pt x="375791" y="97565"/>
                  </a:cubicBezTo>
                  <a:cubicBezTo>
                    <a:pt x="373838" y="97658"/>
                    <a:pt x="371884" y="97565"/>
                    <a:pt x="369931" y="97472"/>
                  </a:cubicBezTo>
                  <a:cubicBezTo>
                    <a:pt x="350304" y="96542"/>
                    <a:pt x="331701" y="88542"/>
                    <a:pt x="316539" y="76078"/>
                  </a:cubicBezTo>
                  <a:cubicBezTo>
                    <a:pt x="310028" y="70683"/>
                    <a:pt x="304354" y="64265"/>
                    <a:pt x="299703" y="57102"/>
                  </a:cubicBezTo>
                  <a:cubicBezTo>
                    <a:pt x="293191" y="46871"/>
                    <a:pt x="288727" y="35243"/>
                    <a:pt x="286959" y="23523"/>
                  </a:cubicBezTo>
                  <a:cubicBezTo>
                    <a:pt x="286680" y="21384"/>
                    <a:pt x="286401" y="19244"/>
                    <a:pt x="286122" y="17105"/>
                  </a:cubicBezTo>
                  <a:cubicBezTo>
                    <a:pt x="285936" y="15338"/>
                    <a:pt x="285750" y="13663"/>
                    <a:pt x="285750" y="11896"/>
                  </a:cubicBezTo>
                  <a:cubicBezTo>
                    <a:pt x="285657" y="10594"/>
                    <a:pt x="285657" y="9198"/>
                    <a:pt x="285657" y="7896"/>
                  </a:cubicBezTo>
                  <a:cubicBezTo>
                    <a:pt x="285657" y="7896"/>
                    <a:pt x="285657" y="7803"/>
                    <a:pt x="285657" y="7803"/>
                  </a:cubicBezTo>
                  <a:cubicBezTo>
                    <a:pt x="285378" y="7059"/>
                    <a:pt x="285192" y="6315"/>
                    <a:pt x="285006" y="5571"/>
                  </a:cubicBezTo>
                  <a:cubicBezTo>
                    <a:pt x="285006" y="5478"/>
                    <a:pt x="284913" y="5478"/>
                    <a:pt x="284913" y="5385"/>
                  </a:cubicBezTo>
                  <a:cubicBezTo>
                    <a:pt x="284820" y="5199"/>
                    <a:pt x="284355" y="4454"/>
                    <a:pt x="283983" y="3617"/>
                  </a:cubicBezTo>
                  <a:cubicBezTo>
                    <a:pt x="283890" y="3524"/>
                    <a:pt x="283704" y="3431"/>
                    <a:pt x="283518" y="3245"/>
                  </a:cubicBezTo>
                  <a:cubicBezTo>
                    <a:pt x="283146" y="2873"/>
                    <a:pt x="282773" y="2408"/>
                    <a:pt x="282308" y="2036"/>
                  </a:cubicBezTo>
                  <a:cubicBezTo>
                    <a:pt x="281750" y="1664"/>
                    <a:pt x="281099" y="1292"/>
                    <a:pt x="280541" y="920"/>
                  </a:cubicBezTo>
                  <a:cubicBezTo>
                    <a:pt x="280448" y="920"/>
                    <a:pt x="280448" y="827"/>
                    <a:pt x="280355" y="827"/>
                  </a:cubicBezTo>
                  <a:cubicBezTo>
                    <a:pt x="279983" y="734"/>
                    <a:pt x="279053" y="455"/>
                    <a:pt x="278216" y="176"/>
                  </a:cubicBezTo>
                  <a:cubicBezTo>
                    <a:pt x="277844" y="176"/>
                    <a:pt x="277471" y="176"/>
                    <a:pt x="277192" y="83"/>
                  </a:cubicBezTo>
                  <a:cubicBezTo>
                    <a:pt x="277006" y="83"/>
                    <a:pt x="276820" y="83"/>
                    <a:pt x="276634" y="83"/>
                  </a:cubicBezTo>
                  <a:lnTo>
                    <a:pt x="275983" y="83"/>
                  </a:lnTo>
                  <a:cubicBezTo>
                    <a:pt x="253938" y="-103"/>
                    <a:pt x="231893" y="83"/>
                    <a:pt x="209941" y="83"/>
                  </a:cubicBezTo>
                  <a:lnTo>
                    <a:pt x="197941" y="83"/>
                  </a:lnTo>
                  <a:cubicBezTo>
                    <a:pt x="197197" y="83"/>
                    <a:pt x="196453" y="83"/>
                    <a:pt x="195802" y="83"/>
                  </a:cubicBezTo>
                  <a:cubicBezTo>
                    <a:pt x="195337" y="83"/>
                    <a:pt x="194407" y="734"/>
                    <a:pt x="194221" y="176"/>
                  </a:cubicBezTo>
                  <a:cubicBezTo>
                    <a:pt x="194128" y="176"/>
                    <a:pt x="194128" y="176"/>
                    <a:pt x="194035" y="176"/>
                  </a:cubicBezTo>
                  <a:cubicBezTo>
                    <a:pt x="193570" y="269"/>
                    <a:pt x="192639" y="548"/>
                    <a:pt x="192081" y="641"/>
                  </a:cubicBezTo>
                  <a:cubicBezTo>
                    <a:pt x="191709" y="827"/>
                    <a:pt x="191244" y="1013"/>
                    <a:pt x="190872" y="1292"/>
                  </a:cubicBezTo>
                  <a:lnTo>
                    <a:pt x="190872" y="1292"/>
                  </a:lnTo>
                  <a:cubicBezTo>
                    <a:pt x="190314" y="1757"/>
                    <a:pt x="189849" y="2222"/>
                    <a:pt x="189291" y="2687"/>
                  </a:cubicBezTo>
                  <a:cubicBezTo>
                    <a:pt x="188826" y="3152"/>
                    <a:pt x="188361" y="3710"/>
                    <a:pt x="187896" y="4268"/>
                  </a:cubicBezTo>
                  <a:cubicBezTo>
                    <a:pt x="187616" y="4734"/>
                    <a:pt x="187337" y="5199"/>
                    <a:pt x="187151" y="5757"/>
                  </a:cubicBezTo>
                  <a:cubicBezTo>
                    <a:pt x="187151" y="5757"/>
                    <a:pt x="187151" y="5757"/>
                    <a:pt x="187151" y="5757"/>
                  </a:cubicBezTo>
                  <a:cubicBezTo>
                    <a:pt x="187151" y="5943"/>
                    <a:pt x="187058" y="6315"/>
                    <a:pt x="186965" y="6687"/>
                  </a:cubicBezTo>
                  <a:cubicBezTo>
                    <a:pt x="186779" y="7338"/>
                    <a:pt x="186593" y="7989"/>
                    <a:pt x="186500" y="8640"/>
                  </a:cubicBezTo>
                  <a:cubicBezTo>
                    <a:pt x="186500" y="8640"/>
                    <a:pt x="186500" y="8640"/>
                    <a:pt x="186500" y="8640"/>
                  </a:cubicBezTo>
                  <a:cubicBezTo>
                    <a:pt x="186500" y="9477"/>
                    <a:pt x="186593" y="10594"/>
                    <a:pt x="186593" y="11059"/>
                  </a:cubicBezTo>
                  <a:cubicBezTo>
                    <a:pt x="186500" y="13012"/>
                    <a:pt x="186407" y="15058"/>
                    <a:pt x="186128" y="17012"/>
                  </a:cubicBezTo>
                  <a:cubicBezTo>
                    <a:pt x="186128" y="17477"/>
                    <a:pt x="186035" y="17942"/>
                    <a:pt x="185942" y="18407"/>
                  </a:cubicBezTo>
                  <a:cubicBezTo>
                    <a:pt x="184547" y="30220"/>
                    <a:pt x="181384" y="41289"/>
                    <a:pt x="175617" y="51800"/>
                  </a:cubicBezTo>
                  <a:cubicBezTo>
                    <a:pt x="174687" y="53568"/>
                    <a:pt x="173664" y="55242"/>
                    <a:pt x="172548" y="56916"/>
                  </a:cubicBezTo>
                  <a:cubicBezTo>
                    <a:pt x="162037" y="73288"/>
                    <a:pt x="146038" y="85194"/>
                    <a:pt x="127899" y="92170"/>
                  </a:cubicBezTo>
                  <a:cubicBezTo>
                    <a:pt x="119621" y="95333"/>
                    <a:pt x="110970" y="97007"/>
                    <a:pt x="102226" y="97379"/>
                  </a:cubicBezTo>
                  <a:cubicBezTo>
                    <a:pt x="88181" y="97937"/>
                    <a:pt x="73856" y="95054"/>
                    <a:pt x="61020" y="89194"/>
                  </a:cubicBezTo>
                  <a:cubicBezTo>
                    <a:pt x="59624" y="88542"/>
                    <a:pt x="58229" y="87891"/>
                    <a:pt x="56927" y="87240"/>
                  </a:cubicBezTo>
                  <a:cubicBezTo>
                    <a:pt x="56276" y="86868"/>
                    <a:pt x="54787" y="85752"/>
                    <a:pt x="53392" y="85008"/>
                  </a:cubicBezTo>
                  <a:cubicBezTo>
                    <a:pt x="53299" y="85008"/>
                    <a:pt x="52927" y="85008"/>
                    <a:pt x="52462" y="84915"/>
                  </a:cubicBezTo>
                  <a:cubicBezTo>
                    <a:pt x="52276" y="84915"/>
                    <a:pt x="51253" y="84636"/>
                    <a:pt x="50323" y="84450"/>
                  </a:cubicBezTo>
                  <a:cubicBezTo>
                    <a:pt x="50229" y="84450"/>
                    <a:pt x="50229" y="84450"/>
                    <a:pt x="50136" y="84450"/>
                  </a:cubicBezTo>
                  <a:lnTo>
                    <a:pt x="48927" y="84450"/>
                  </a:lnTo>
                  <a:cubicBezTo>
                    <a:pt x="48834" y="84450"/>
                    <a:pt x="48555" y="84450"/>
                    <a:pt x="48183" y="84543"/>
                  </a:cubicBezTo>
                  <a:lnTo>
                    <a:pt x="48183" y="84543"/>
                  </a:lnTo>
                  <a:cubicBezTo>
                    <a:pt x="48090" y="84543"/>
                    <a:pt x="47997" y="84543"/>
                    <a:pt x="47904" y="84636"/>
                  </a:cubicBezTo>
                  <a:cubicBezTo>
                    <a:pt x="47532" y="84729"/>
                    <a:pt x="47160" y="84822"/>
                    <a:pt x="46695" y="84915"/>
                  </a:cubicBezTo>
                  <a:cubicBezTo>
                    <a:pt x="46416" y="85008"/>
                    <a:pt x="46137" y="85101"/>
                    <a:pt x="45951" y="85101"/>
                  </a:cubicBezTo>
                  <a:cubicBezTo>
                    <a:pt x="45393" y="85380"/>
                    <a:pt x="44555" y="85845"/>
                    <a:pt x="44462" y="85938"/>
                  </a:cubicBezTo>
                  <a:cubicBezTo>
                    <a:pt x="44183" y="86124"/>
                    <a:pt x="43997" y="86217"/>
                    <a:pt x="43904" y="86310"/>
                  </a:cubicBezTo>
                  <a:cubicBezTo>
                    <a:pt x="43718" y="86496"/>
                    <a:pt x="43532" y="86589"/>
                    <a:pt x="43439" y="86775"/>
                  </a:cubicBezTo>
                  <a:cubicBezTo>
                    <a:pt x="43439" y="86775"/>
                    <a:pt x="42974" y="87240"/>
                    <a:pt x="42509" y="87612"/>
                  </a:cubicBezTo>
                  <a:cubicBezTo>
                    <a:pt x="42416" y="87705"/>
                    <a:pt x="42416" y="87798"/>
                    <a:pt x="42323" y="87891"/>
                  </a:cubicBezTo>
                  <a:cubicBezTo>
                    <a:pt x="42137" y="88263"/>
                    <a:pt x="41858" y="88635"/>
                    <a:pt x="41672" y="89007"/>
                  </a:cubicBezTo>
                  <a:cubicBezTo>
                    <a:pt x="41579" y="89100"/>
                    <a:pt x="41579" y="89194"/>
                    <a:pt x="41486" y="89287"/>
                  </a:cubicBezTo>
                  <a:cubicBezTo>
                    <a:pt x="40649" y="90682"/>
                    <a:pt x="39905" y="92077"/>
                    <a:pt x="39067" y="93379"/>
                  </a:cubicBezTo>
                  <a:cubicBezTo>
                    <a:pt x="34510" y="101193"/>
                    <a:pt x="30045" y="109099"/>
                    <a:pt x="25487" y="116913"/>
                  </a:cubicBezTo>
                  <a:cubicBezTo>
                    <a:pt x="19906" y="126587"/>
                    <a:pt x="14325" y="136167"/>
                    <a:pt x="8837" y="145841"/>
                  </a:cubicBezTo>
                  <a:cubicBezTo>
                    <a:pt x="6511" y="149934"/>
                    <a:pt x="4186" y="153934"/>
                    <a:pt x="1860" y="158027"/>
                  </a:cubicBezTo>
                  <a:cubicBezTo>
                    <a:pt x="1674" y="158399"/>
                    <a:pt x="1395" y="158771"/>
                    <a:pt x="1209" y="159143"/>
                  </a:cubicBezTo>
                  <a:cubicBezTo>
                    <a:pt x="1023" y="159422"/>
                    <a:pt x="930" y="159608"/>
                    <a:pt x="744" y="159980"/>
                  </a:cubicBezTo>
                  <a:cubicBezTo>
                    <a:pt x="651" y="160073"/>
                    <a:pt x="558" y="160166"/>
                    <a:pt x="558" y="160259"/>
                  </a:cubicBezTo>
                  <a:cubicBezTo>
                    <a:pt x="558" y="160445"/>
                    <a:pt x="465" y="160631"/>
                    <a:pt x="465" y="160817"/>
                  </a:cubicBezTo>
                  <a:cubicBezTo>
                    <a:pt x="279" y="161747"/>
                    <a:pt x="93" y="165003"/>
                    <a:pt x="93" y="163515"/>
                  </a:cubicBezTo>
                  <a:cubicBezTo>
                    <a:pt x="93" y="164073"/>
                    <a:pt x="93" y="164631"/>
                    <a:pt x="93" y="165189"/>
                  </a:cubicBezTo>
                  <a:cubicBezTo>
                    <a:pt x="93" y="165282"/>
                    <a:pt x="186" y="165375"/>
                    <a:pt x="186" y="165375"/>
                  </a:cubicBezTo>
                  <a:cubicBezTo>
                    <a:pt x="279" y="165933"/>
                    <a:pt x="465" y="166398"/>
                    <a:pt x="651" y="166956"/>
                  </a:cubicBezTo>
                  <a:cubicBezTo>
                    <a:pt x="930" y="167607"/>
                    <a:pt x="1302" y="168351"/>
                    <a:pt x="1674" y="168910"/>
                  </a:cubicBezTo>
                  <a:cubicBezTo>
                    <a:pt x="1674" y="168910"/>
                    <a:pt x="1674" y="168910"/>
                    <a:pt x="1674" y="168910"/>
                  </a:cubicBezTo>
                  <a:cubicBezTo>
                    <a:pt x="1674" y="168910"/>
                    <a:pt x="1767" y="169003"/>
                    <a:pt x="1767" y="169096"/>
                  </a:cubicBezTo>
                  <a:cubicBezTo>
                    <a:pt x="2046" y="169468"/>
                    <a:pt x="2418" y="169747"/>
                    <a:pt x="2698" y="170119"/>
                  </a:cubicBezTo>
                  <a:cubicBezTo>
                    <a:pt x="2884" y="170305"/>
                    <a:pt x="2977" y="170491"/>
                    <a:pt x="3070" y="170584"/>
                  </a:cubicBezTo>
                  <a:cubicBezTo>
                    <a:pt x="3163" y="170584"/>
                    <a:pt x="3256" y="170677"/>
                    <a:pt x="3349" y="170770"/>
                  </a:cubicBezTo>
                  <a:cubicBezTo>
                    <a:pt x="4186" y="171235"/>
                    <a:pt x="5023" y="171793"/>
                    <a:pt x="5860" y="172258"/>
                  </a:cubicBezTo>
                  <a:cubicBezTo>
                    <a:pt x="7627" y="173374"/>
                    <a:pt x="9395" y="174491"/>
                    <a:pt x="11162" y="175793"/>
                  </a:cubicBezTo>
                  <a:cubicBezTo>
                    <a:pt x="14697" y="178211"/>
                    <a:pt x="18045" y="180909"/>
                    <a:pt x="21115" y="183792"/>
                  </a:cubicBezTo>
                  <a:cubicBezTo>
                    <a:pt x="28277" y="190397"/>
                    <a:pt x="34417" y="198489"/>
                    <a:pt x="38788" y="207233"/>
                  </a:cubicBezTo>
                  <a:cubicBezTo>
                    <a:pt x="39346" y="208349"/>
                    <a:pt x="39905" y="209465"/>
                    <a:pt x="40370" y="210488"/>
                  </a:cubicBezTo>
                  <a:cubicBezTo>
                    <a:pt x="49857" y="231789"/>
                    <a:pt x="51718" y="256532"/>
                    <a:pt x="43253" y="278577"/>
                  </a:cubicBezTo>
                  <a:cubicBezTo>
                    <a:pt x="41858" y="282112"/>
                    <a:pt x="40370" y="285554"/>
                    <a:pt x="38602" y="288902"/>
                  </a:cubicBezTo>
                  <a:cubicBezTo>
                    <a:pt x="34510" y="296809"/>
                    <a:pt x="29394" y="304064"/>
                    <a:pt x="22975" y="310389"/>
                  </a:cubicBezTo>
                  <a:cubicBezTo>
                    <a:pt x="19348" y="313924"/>
                    <a:pt x="15348" y="317273"/>
                    <a:pt x="11162" y="320156"/>
                  </a:cubicBezTo>
                  <a:cubicBezTo>
                    <a:pt x="9488" y="321365"/>
                    <a:pt x="7720" y="322482"/>
                    <a:pt x="5953" y="323598"/>
                  </a:cubicBezTo>
                  <a:cubicBezTo>
                    <a:pt x="5488" y="323877"/>
                    <a:pt x="5116" y="324156"/>
                    <a:pt x="4651" y="324435"/>
                  </a:cubicBezTo>
                  <a:cubicBezTo>
                    <a:pt x="4279" y="324714"/>
                    <a:pt x="3907" y="324900"/>
                    <a:pt x="3442" y="325086"/>
                  </a:cubicBezTo>
                  <a:cubicBezTo>
                    <a:pt x="3442" y="325086"/>
                    <a:pt x="3349" y="325086"/>
                    <a:pt x="3349" y="325179"/>
                  </a:cubicBezTo>
                  <a:cubicBezTo>
                    <a:pt x="3349" y="325179"/>
                    <a:pt x="3256" y="325272"/>
                    <a:pt x="3163" y="325365"/>
                  </a:cubicBezTo>
                  <a:cubicBezTo>
                    <a:pt x="2698" y="325923"/>
                    <a:pt x="2046" y="326667"/>
                    <a:pt x="1488" y="327226"/>
                  </a:cubicBezTo>
                  <a:cubicBezTo>
                    <a:pt x="1488" y="327226"/>
                    <a:pt x="1488" y="327319"/>
                    <a:pt x="1488" y="327319"/>
                  </a:cubicBezTo>
                  <a:cubicBezTo>
                    <a:pt x="1209" y="327784"/>
                    <a:pt x="930" y="328156"/>
                    <a:pt x="744" y="328621"/>
                  </a:cubicBezTo>
                  <a:cubicBezTo>
                    <a:pt x="558" y="329272"/>
                    <a:pt x="372" y="330016"/>
                    <a:pt x="93" y="330667"/>
                  </a:cubicBezTo>
                  <a:cubicBezTo>
                    <a:pt x="93" y="330760"/>
                    <a:pt x="93" y="330760"/>
                    <a:pt x="0" y="330853"/>
                  </a:cubicBezTo>
                  <a:cubicBezTo>
                    <a:pt x="0" y="331504"/>
                    <a:pt x="0" y="332900"/>
                    <a:pt x="0" y="333644"/>
                  </a:cubicBezTo>
                  <a:cubicBezTo>
                    <a:pt x="0" y="333737"/>
                    <a:pt x="0" y="333737"/>
                    <a:pt x="0" y="333830"/>
                  </a:cubicBezTo>
                  <a:cubicBezTo>
                    <a:pt x="0" y="333830"/>
                    <a:pt x="0" y="333737"/>
                    <a:pt x="0" y="333737"/>
                  </a:cubicBezTo>
                  <a:cubicBezTo>
                    <a:pt x="0" y="334016"/>
                    <a:pt x="0" y="334202"/>
                    <a:pt x="0" y="334202"/>
                  </a:cubicBezTo>
                  <a:cubicBezTo>
                    <a:pt x="0" y="334202"/>
                    <a:pt x="0" y="334109"/>
                    <a:pt x="0" y="333923"/>
                  </a:cubicBezTo>
                  <a:cubicBezTo>
                    <a:pt x="93" y="334388"/>
                    <a:pt x="186" y="334853"/>
                    <a:pt x="279" y="335318"/>
                  </a:cubicBezTo>
                  <a:lnTo>
                    <a:pt x="279" y="335318"/>
                  </a:lnTo>
                  <a:cubicBezTo>
                    <a:pt x="279" y="335411"/>
                    <a:pt x="372" y="335504"/>
                    <a:pt x="372" y="335597"/>
                  </a:cubicBezTo>
                  <a:cubicBezTo>
                    <a:pt x="558" y="335969"/>
                    <a:pt x="744" y="336341"/>
                    <a:pt x="1023" y="336713"/>
                  </a:cubicBezTo>
                  <a:cubicBezTo>
                    <a:pt x="1116" y="336899"/>
                    <a:pt x="1302" y="337178"/>
                    <a:pt x="1395" y="337364"/>
                  </a:cubicBezTo>
                  <a:cubicBezTo>
                    <a:pt x="1581" y="337737"/>
                    <a:pt x="1767" y="338109"/>
                    <a:pt x="2046" y="338481"/>
                  </a:cubicBezTo>
                  <a:cubicBezTo>
                    <a:pt x="3070" y="340341"/>
                    <a:pt x="4186" y="342108"/>
                    <a:pt x="5209" y="343969"/>
                  </a:cubicBezTo>
                  <a:cubicBezTo>
                    <a:pt x="5209" y="343969"/>
                    <a:pt x="5209" y="344062"/>
                    <a:pt x="5302" y="344062"/>
                  </a:cubicBezTo>
                  <a:cubicBezTo>
                    <a:pt x="6883" y="346852"/>
                    <a:pt x="8558" y="349643"/>
                    <a:pt x="10139" y="352433"/>
                  </a:cubicBezTo>
                  <a:cubicBezTo>
                    <a:pt x="19906" y="369269"/>
                    <a:pt x="29673" y="386199"/>
                    <a:pt x="39346" y="403035"/>
                  </a:cubicBezTo>
                  <a:cubicBezTo>
                    <a:pt x="39998" y="404058"/>
                    <a:pt x="40556" y="405174"/>
                    <a:pt x="41207" y="406197"/>
                  </a:cubicBezTo>
                  <a:cubicBezTo>
                    <a:pt x="41300" y="406383"/>
                    <a:pt x="41393" y="406570"/>
                    <a:pt x="41579" y="406756"/>
                  </a:cubicBezTo>
                  <a:cubicBezTo>
                    <a:pt x="41858" y="407221"/>
                    <a:pt x="42137" y="407686"/>
                    <a:pt x="42323" y="408058"/>
                  </a:cubicBezTo>
                  <a:cubicBezTo>
                    <a:pt x="42323" y="408151"/>
                    <a:pt x="42416" y="408151"/>
                    <a:pt x="42416" y="408244"/>
                  </a:cubicBezTo>
                  <a:cubicBezTo>
                    <a:pt x="42602" y="408337"/>
                    <a:pt x="42695" y="408523"/>
                    <a:pt x="42974" y="408709"/>
                  </a:cubicBezTo>
                  <a:cubicBezTo>
                    <a:pt x="43439" y="409174"/>
                    <a:pt x="43904" y="409639"/>
                    <a:pt x="44462" y="410104"/>
                  </a:cubicBezTo>
                  <a:cubicBezTo>
                    <a:pt x="44741" y="410290"/>
                    <a:pt x="44927" y="410383"/>
                    <a:pt x="45207" y="410569"/>
                  </a:cubicBezTo>
                  <a:lnTo>
                    <a:pt x="45207" y="410569"/>
                  </a:lnTo>
                  <a:cubicBezTo>
                    <a:pt x="45393" y="410662"/>
                    <a:pt x="45765" y="410755"/>
                    <a:pt x="46416" y="410941"/>
                  </a:cubicBezTo>
                  <a:cubicBezTo>
                    <a:pt x="46602" y="411034"/>
                    <a:pt x="46881" y="411034"/>
                    <a:pt x="47067" y="411127"/>
                  </a:cubicBezTo>
                  <a:cubicBezTo>
                    <a:pt x="47625" y="411313"/>
                    <a:pt x="48276" y="411406"/>
                    <a:pt x="48927" y="411592"/>
                  </a:cubicBezTo>
                  <a:cubicBezTo>
                    <a:pt x="49764" y="411592"/>
                    <a:pt x="50602" y="411406"/>
                    <a:pt x="51067" y="411406"/>
                  </a:cubicBezTo>
                  <a:lnTo>
                    <a:pt x="49857" y="411406"/>
                  </a:lnTo>
                  <a:cubicBezTo>
                    <a:pt x="50416" y="411406"/>
                    <a:pt x="51067" y="411313"/>
                    <a:pt x="51625" y="411220"/>
                  </a:cubicBezTo>
                  <a:cubicBezTo>
                    <a:pt x="52183" y="411034"/>
                    <a:pt x="53578" y="410476"/>
                    <a:pt x="53857" y="410383"/>
                  </a:cubicBezTo>
                  <a:cubicBezTo>
                    <a:pt x="53857" y="410383"/>
                    <a:pt x="53857" y="410383"/>
                    <a:pt x="53857" y="410383"/>
                  </a:cubicBezTo>
                  <a:cubicBezTo>
                    <a:pt x="54880" y="409825"/>
                    <a:pt x="55904" y="409174"/>
                    <a:pt x="57020" y="408616"/>
                  </a:cubicBezTo>
                  <a:cubicBezTo>
                    <a:pt x="79158" y="397175"/>
                    <a:pt x="105761" y="394849"/>
                    <a:pt x="129108" y="404058"/>
                  </a:cubicBezTo>
                  <a:cubicBezTo>
                    <a:pt x="149665" y="412244"/>
                    <a:pt x="167804" y="427126"/>
                    <a:pt x="177385" y="447404"/>
                  </a:cubicBezTo>
                  <a:cubicBezTo>
                    <a:pt x="183059" y="459403"/>
                    <a:pt x="186128" y="471775"/>
                    <a:pt x="186500" y="485076"/>
                  </a:cubicBezTo>
                  <a:cubicBezTo>
                    <a:pt x="186500" y="486100"/>
                    <a:pt x="186500" y="487030"/>
                    <a:pt x="186500" y="488053"/>
                  </a:cubicBezTo>
                  <a:cubicBezTo>
                    <a:pt x="186500" y="488053"/>
                    <a:pt x="186500" y="488053"/>
                    <a:pt x="186500" y="488053"/>
                  </a:cubicBezTo>
                  <a:cubicBezTo>
                    <a:pt x="186686" y="488611"/>
                    <a:pt x="186779" y="489262"/>
                    <a:pt x="186872" y="489355"/>
                  </a:cubicBezTo>
                  <a:cubicBezTo>
                    <a:pt x="186965" y="489727"/>
                    <a:pt x="187058" y="490099"/>
                    <a:pt x="187244" y="490471"/>
                  </a:cubicBezTo>
                  <a:cubicBezTo>
                    <a:pt x="187523" y="490936"/>
                    <a:pt x="187802" y="491402"/>
                    <a:pt x="188082" y="491867"/>
                  </a:cubicBezTo>
                  <a:cubicBezTo>
                    <a:pt x="187989" y="491774"/>
                    <a:pt x="187989" y="491774"/>
                    <a:pt x="187896" y="491867"/>
                  </a:cubicBezTo>
                  <a:cubicBezTo>
                    <a:pt x="187896" y="491867"/>
                    <a:pt x="188175" y="492146"/>
                    <a:pt x="188454" y="492518"/>
                  </a:cubicBezTo>
                  <a:cubicBezTo>
                    <a:pt x="188361" y="492332"/>
                    <a:pt x="188175" y="492146"/>
                    <a:pt x="188082" y="491960"/>
                  </a:cubicBezTo>
                  <a:cubicBezTo>
                    <a:pt x="188268" y="492146"/>
                    <a:pt x="188547" y="492518"/>
                    <a:pt x="188733" y="492797"/>
                  </a:cubicBezTo>
                  <a:cubicBezTo>
                    <a:pt x="189105" y="493169"/>
                    <a:pt x="189570" y="493634"/>
                    <a:pt x="189942" y="493913"/>
                  </a:cubicBezTo>
                  <a:cubicBezTo>
                    <a:pt x="189663" y="493727"/>
                    <a:pt x="189384" y="493541"/>
                    <a:pt x="189198" y="493448"/>
                  </a:cubicBezTo>
                  <a:cubicBezTo>
                    <a:pt x="189198" y="493448"/>
                    <a:pt x="189198" y="493448"/>
                    <a:pt x="189198" y="493541"/>
                  </a:cubicBezTo>
                  <a:cubicBezTo>
                    <a:pt x="189384" y="493634"/>
                    <a:pt x="189663" y="493820"/>
                    <a:pt x="190035" y="494006"/>
                  </a:cubicBezTo>
                  <a:cubicBezTo>
                    <a:pt x="190314" y="494285"/>
                    <a:pt x="190500" y="494471"/>
                    <a:pt x="190593" y="494471"/>
                  </a:cubicBezTo>
                  <a:cubicBezTo>
                    <a:pt x="190686" y="494378"/>
                    <a:pt x="190407" y="494192"/>
                    <a:pt x="190128" y="494006"/>
                  </a:cubicBezTo>
                  <a:cubicBezTo>
                    <a:pt x="190128" y="494006"/>
                    <a:pt x="190221" y="494099"/>
                    <a:pt x="190221" y="494099"/>
                  </a:cubicBezTo>
                  <a:cubicBezTo>
                    <a:pt x="190407" y="494192"/>
                    <a:pt x="191244" y="494750"/>
                    <a:pt x="191895" y="495122"/>
                  </a:cubicBezTo>
                  <a:cubicBezTo>
                    <a:pt x="192639" y="495401"/>
                    <a:pt x="193384" y="495587"/>
                    <a:pt x="194221" y="495773"/>
                  </a:cubicBezTo>
                  <a:cubicBezTo>
                    <a:pt x="194314" y="495773"/>
                    <a:pt x="194407" y="495866"/>
                    <a:pt x="194500" y="495866"/>
                  </a:cubicBezTo>
                  <a:cubicBezTo>
                    <a:pt x="195058" y="495866"/>
                    <a:pt x="195709" y="495866"/>
                    <a:pt x="195895" y="495866"/>
                  </a:cubicBezTo>
                  <a:cubicBezTo>
                    <a:pt x="196639" y="495866"/>
                    <a:pt x="197476" y="495866"/>
                    <a:pt x="198220" y="495866"/>
                  </a:cubicBezTo>
                  <a:lnTo>
                    <a:pt x="249845" y="495866"/>
                  </a:lnTo>
                  <a:cubicBezTo>
                    <a:pt x="258589" y="495866"/>
                    <a:pt x="267426" y="495959"/>
                    <a:pt x="276169" y="495866"/>
                  </a:cubicBezTo>
                  <a:cubicBezTo>
                    <a:pt x="276355" y="495866"/>
                    <a:pt x="276541" y="495866"/>
                    <a:pt x="276634" y="495866"/>
                  </a:cubicBezTo>
                  <a:cubicBezTo>
                    <a:pt x="277285" y="495866"/>
                    <a:pt x="277657" y="495866"/>
                    <a:pt x="277937" y="495959"/>
                  </a:cubicBezTo>
                  <a:cubicBezTo>
                    <a:pt x="278402" y="495866"/>
                    <a:pt x="278867" y="495773"/>
                    <a:pt x="279332" y="495680"/>
                  </a:cubicBezTo>
                  <a:cubicBezTo>
                    <a:pt x="279518" y="495587"/>
                    <a:pt x="279704" y="495494"/>
                    <a:pt x="279983" y="495401"/>
                  </a:cubicBezTo>
                  <a:cubicBezTo>
                    <a:pt x="280355" y="495215"/>
                    <a:pt x="280820" y="494936"/>
                    <a:pt x="281192" y="494750"/>
                  </a:cubicBezTo>
                  <a:cubicBezTo>
                    <a:pt x="281471" y="494564"/>
                    <a:pt x="281750" y="494471"/>
                    <a:pt x="281936" y="494378"/>
                  </a:cubicBezTo>
                  <a:cubicBezTo>
                    <a:pt x="281936" y="494378"/>
                    <a:pt x="281936" y="494378"/>
                    <a:pt x="281936" y="494378"/>
                  </a:cubicBezTo>
                  <a:cubicBezTo>
                    <a:pt x="282680" y="493727"/>
                    <a:pt x="283239" y="492983"/>
                    <a:pt x="283983" y="492332"/>
                  </a:cubicBezTo>
                  <a:cubicBezTo>
                    <a:pt x="283983" y="492332"/>
                    <a:pt x="284076" y="492239"/>
                    <a:pt x="284076" y="492239"/>
                  </a:cubicBezTo>
                  <a:cubicBezTo>
                    <a:pt x="284169" y="492053"/>
                    <a:pt x="284262" y="491867"/>
                    <a:pt x="284355" y="491588"/>
                  </a:cubicBezTo>
                  <a:cubicBezTo>
                    <a:pt x="284727" y="491029"/>
                    <a:pt x="285006" y="490378"/>
                    <a:pt x="285378" y="489727"/>
                  </a:cubicBezTo>
                  <a:cubicBezTo>
                    <a:pt x="285471" y="489262"/>
                    <a:pt x="285564" y="488797"/>
                    <a:pt x="285657" y="488332"/>
                  </a:cubicBezTo>
                  <a:cubicBezTo>
                    <a:pt x="285564" y="487774"/>
                    <a:pt x="285564" y="486844"/>
                    <a:pt x="285564" y="486379"/>
                  </a:cubicBezTo>
                  <a:cubicBezTo>
                    <a:pt x="285564" y="485262"/>
                    <a:pt x="285564" y="484146"/>
                    <a:pt x="285657" y="483030"/>
                  </a:cubicBezTo>
                  <a:cubicBezTo>
                    <a:pt x="286029" y="477077"/>
                    <a:pt x="286773" y="470938"/>
                    <a:pt x="288262" y="465078"/>
                  </a:cubicBezTo>
                  <a:cubicBezTo>
                    <a:pt x="293470" y="443870"/>
                    <a:pt x="307051" y="425824"/>
                    <a:pt x="324910" y="413546"/>
                  </a:cubicBezTo>
                  <a:cubicBezTo>
                    <a:pt x="343421" y="400802"/>
                    <a:pt x="366489" y="396524"/>
                    <a:pt x="388534" y="399872"/>
                  </a:cubicBezTo>
                  <a:cubicBezTo>
                    <a:pt x="395418" y="400895"/>
                    <a:pt x="401836" y="403035"/>
                    <a:pt x="408254" y="405732"/>
                  </a:cubicBezTo>
                  <a:cubicBezTo>
                    <a:pt x="411696" y="407221"/>
                    <a:pt x="414951" y="408802"/>
                    <a:pt x="418207" y="410569"/>
                  </a:cubicBezTo>
                  <a:cubicBezTo>
                    <a:pt x="419044" y="411034"/>
                    <a:pt x="421928" y="411592"/>
                    <a:pt x="419416" y="411313"/>
                  </a:cubicBezTo>
                  <a:cubicBezTo>
                    <a:pt x="416533" y="411034"/>
                    <a:pt x="420253" y="411406"/>
                    <a:pt x="420812" y="411592"/>
                  </a:cubicBezTo>
                  <a:cubicBezTo>
                    <a:pt x="420998" y="411592"/>
                    <a:pt x="421184" y="411685"/>
                    <a:pt x="421277" y="411685"/>
                  </a:cubicBezTo>
                  <a:cubicBezTo>
                    <a:pt x="421463" y="411685"/>
                    <a:pt x="421649" y="411685"/>
                    <a:pt x="421928" y="411685"/>
                  </a:cubicBezTo>
                  <a:cubicBezTo>
                    <a:pt x="422579" y="411592"/>
                    <a:pt x="423323" y="411685"/>
                    <a:pt x="423974" y="411685"/>
                  </a:cubicBezTo>
                  <a:cubicBezTo>
                    <a:pt x="424067" y="411685"/>
                    <a:pt x="424160" y="411685"/>
                    <a:pt x="424160" y="411592"/>
                  </a:cubicBezTo>
                  <a:cubicBezTo>
                    <a:pt x="424253" y="411592"/>
                    <a:pt x="425276" y="411313"/>
                    <a:pt x="426207" y="411034"/>
                  </a:cubicBezTo>
                  <a:cubicBezTo>
                    <a:pt x="426300" y="411034"/>
                    <a:pt x="426393" y="410941"/>
                    <a:pt x="426486" y="410848"/>
                  </a:cubicBezTo>
                  <a:cubicBezTo>
                    <a:pt x="427137" y="410476"/>
                    <a:pt x="427788" y="410104"/>
                    <a:pt x="428346" y="409732"/>
                  </a:cubicBezTo>
                  <a:cubicBezTo>
                    <a:pt x="428625" y="409453"/>
                    <a:pt x="428904" y="409081"/>
                    <a:pt x="428997" y="408988"/>
                  </a:cubicBezTo>
                  <a:cubicBezTo>
                    <a:pt x="429462" y="408523"/>
                    <a:pt x="429834" y="408244"/>
                    <a:pt x="430020" y="408151"/>
                  </a:cubicBezTo>
                  <a:cubicBezTo>
                    <a:pt x="431229" y="406383"/>
                    <a:pt x="432625" y="403221"/>
                    <a:pt x="432997" y="402570"/>
                  </a:cubicBezTo>
                  <a:cubicBezTo>
                    <a:pt x="435508" y="398198"/>
                    <a:pt x="438020" y="393826"/>
                    <a:pt x="440624" y="389454"/>
                  </a:cubicBezTo>
                  <a:cubicBezTo>
                    <a:pt x="447694" y="377269"/>
                    <a:pt x="454763" y="364991"/>
                    <a:pt x="461832" y="352805"/>
                  </a:cubicBezTo>
                  <a:cubicBezTo>
                    <a:pt x="463507" y="350015"/>
                    <a:pt x="465088" y="347131"/>
                    <a:pt x="466762" y="344341"/>
                  </a:cubicBezTo>
                  <a:cubicBezTo>
                    <a:pt x="467785" y="342480"/>
                    <a:pt x="468902" y="340713"/>
                    <a:pt x="469925" y="338853"/>
                  </a:cubicBezTo>
                  <a:cubicBezTo>
                    <a:pt x="470297" y="338295"/>
                    <a:pt x="470576" y="337643"/>
                    <a:pt x="470948" y="337085"/>
                  </a:cubicBezTo>
                  <a:cubicBezTo>
                    <a:pt x="471227" y="336620"/>
                    <a:pt x="471413" y="336155"/>
                    <a:pt x="471692" y="335690"/>
                  </a:cubicBezTo>
                  <a:cubicBezTo>
                    <a:pt x="471878" y="335132"/>
                    <a:pt x="471971" y="334481"/>
                    <a:pt x="472064" y="333923"/>
                  </a:cubicBezTo>
                  <a:cubicBezTo>
                    <a:pt x="472064" y="333923"/>
                    <a:pt x="472064" y="333923"/>
                    <a:pt x="472064" y="333923"/>
                  </a:cubicBezTo>
                  <a:cubicBezTo>
                    <a:pt x="471878" y="333179"/>
                    <a:pt x="471971" y="332062"/>
                    <a:pt x="472064" y="331225"/>
                  </a:cubicBezTo>
                  <a:cubicBezTo>
                    <a:pt x="472064" y="331132"/>
                    <a:pt x="472064" y="331132"/>
                    <a:pt x="471971" y="331039"/>
                  </a:cubicBezTo>
                  <a:cubicBezTo>
                    <a:pt x="471692" y="330388"/>
                    <a:pt x="471506" y="329551"/>
                    <a:pt x="471320" y="328900"/>
                  </a:cubicBezTo>
                  <a:cubicBezTo>
                    <a:pt x="471320" y="328900"/>
                    <a:pt x="471227" y="328807"/>
                    <a:pt x="471227" y="328714"/>
                  </a:cubicBezTo>
                  <a:cubicBezTo>
                    <a:pt x="470948" y="328156"/>
                    <a:pt x="470576" y="327505"/>
                    <a:pt x="470204" y="326946"/>
                  </a:cubicBezTo>
                  <a:cubicBezTo>
                    <a:pt x="470018" y="326760"/>
                    <a:pt x="469832" y="326667"/>
                    <a:pt x="469832" y="326574"/>
                  </a:cubicBezTo>
                  <a:cubicBezTo>
                    <a:pt x="469274" y="326016"/>
                    <a:pt x="468623" y="325365"/>
                    <a:pt x="467971" y="324900"/>
                  </a:cubicBezTo>
                  <a:cubicBezTo>
                    <a:pt x="468530" y="325365"/>
                    <a:pt x="469181" y="325830"/>
                    <a:pt x="469739" y="326202"/>
                  </a:cubicBezTo>
                  <a:cubicBezTo>
                    <a:pt x="469646" y="325830"/>
                    <a:pt x="468995" y="325272"/>
                    <a:pt x="468157" y="324807"/>
                  </a:cubicBezTo>
                  <a:cubicBezTo>
                    <a:pt x="466669" y="323877"/>
                    <a:pt x="464530" y="322947"/>
                    <a:pt x="463786" y="322482"/>
                  </a:cubicBezTo>
                  <a:cubicBezTo>
                    <a:pt x="462855" y="321830"/>
                    <a:pt x="461925" y="321179"/>
                    <a:pt x="460995" y="320528"/>
                  </a:cubicBezTo>
                  <a:cubicBezTo>
                    <a:pt x="456716" y="317552"/>
                    <a:pt x="452717" y="314203"/>
                    <a:pt x="448996" y="310575"/>
                  </a:cubicBezTo>
                  <a:cubicBezTo>
                    <a:pt x="442671" y="304157"/>
                    <a:pt x="437462" y="296995"/>
                    <a:pt x="433555" y="289274"/>
                  </a:cubicBezTo>
                  <a:cubicBezTo>
                    <a:pt x="420532" y="263881"/>
                    <a:pt x="420532" y="232813"/>
                    <a:pt x="433555" y="207419"/>
                  </a:cubicBezTo>
                  <a:cubicBezTo>
                    <a:pt x="437555" y="199698"/>
                    <a:pt x="442671" y="192443"/>
                    <a:pt x="448996" y="186118"/>
                  </a:cubicBezTo>
                  <a:cubicBezTo>
                    <a:pt x="452624" y="182490"/>
                    <a:pt x="456716" y="179142"/>
                    <a:pt x="460995" y="176072"/>
                  </a:cubicBezTo>
                  <a:cubicBezTo>
                    <a:pt x="462297" y="175142"/>
                    <a:pt x="463693" y="174212"/>
                    <a:pt x="464995" y="173374"/>
                  </a:cubicBezTo>
                  <a:cubicBezTo>
                    <a:pt x="465832" y="172816"/>
                    <a:pt x="466669" y="172351"/>
                    <a:pt x="467506" y="171793"/>
                  </a:cubicBezTo>
                  <a:cubicBezTo>
                    <a:pt x="468064" y="171514"/>
                    <a:pt x="468623" y="171142"/>
                    <a:pt x="469181" y="170770"/>
                  </a:cubicBezTo>
                  <a:cubicBezTo>
                    <a:pt x="469460" y="170491"/>
                    <a:pt x="469646" y="170212"/>
                    <a:pt x="469925" y="169933"/>
                  </a:cubicBezTo>
                  <a:cubicBezTo>
                    <a:pt x="469925" y="169840"/>
                    <a:pt x="470111" y="169561"/>
                    <a:pt x="470390" y="169375"/>
                  </a:cubicBezTo>
                  <a:cubicBezTo>
                    <a:pt x="470390" y="169468"/>
                    <a:pt x="470297" y="169561"/>
                    <a:pt x="470204" y="169654"/>
                  </a:cubicBezTo>
                  <a:cubicBezTo>
                    <a:pt x="470390" y="169468"/>
                    <a:pt x="470576" y="169282"/>
                    <a:pt x="470669" y="169189"/>
                  </a:cubicBezTo>
                  <a:cubicBezTo>
                    <a:pt x="470855" y="169003"/>
                    <a:pt x="470948" y="168910"/>
                    <a:pt x="471134" y="168724"/>
                  </a:cubicBezTo>
                  <a:lnTo>
                    <a:pt x="471134" y="168724"/>
                  </a:lnTo>
                  <a:cubicBezTo>
                    <a:pt x="471599" y="168258"/>
                    <a:pt x="471506" y="168351"/>
                    <a:pt x="471227" y="168631"/>
                  </a:cubicBezTo>
                  <a:cubicBezTo>
                    <a:pt x="471227" y="168631"/>
                    <a:pt x="471227" y="168631"/>
                    <a:pt x="471227" y="168631"/>
                  </a:cubicBezTo>
                  <a:cubicBezTo>
                    <a:pt x="471041" y="168817"/>
                    <a:pt x="470762" y="169096"/>
                    <a:pt x="470483" y="169375"/>
                  </a:cubicBezTo>
                  <a:cubicBezTo>
                    <a:pt x="470762" y="168910"/>
                    <a:pt x="471041" y="168445"/>
                    <a:pt x="471320" y="167979"/>
                  </a:cubicBezTo>
                  <a:cubicBezTo>
                    <a:pt x="471413" y="167793"/>
                    <a:pt x="471506" y="167700"/>
                    <a:pt x="471506" y="167514"/>
                  </a:cubicBezTo>
                  <a:cubicBezTo>
                    <a:pt x="471599" y="167235"/>
                    <a:pt x="471692" y="166863"/>
                    <a:pt x="471692" y="166770"/>
                  </a:cubicBezTo>
                  <a:cubicBezTo>
                    <a:pt x="471785" y="166491"/>
                    <a:pt x="471878" y="166212"/>
                    <a:pt x="471971" y="165840"/>
                  </a:cubicBezTo>
                  <a:cubicBezTo>
                    <a:pt x="471971" y="164817"/>
                    <a:pt x="472157" y="163515"/>
                    <a:pt x="472157" y="163329"/>
                  </a:cubicBezTo>
                  <a:cubicBezTo>
                    <a:pt x="472157" y="163329"/>
                    <a:pt x="472157" y="163235"/>
                    <a:pt x="472157" y="163235"/>
                  </a:cubicBezTo>
                  <a:lnTo>
                    <a:pt x="472157" y="163235"/>
                  </a:lnTo>
                  <a:cubicBezTo>
                    <a:pt x="472157" y="161840"/>
                    <a:pt x="471878" y="160724"/>
                    <a:pt x="471878" y="160538"/>
                  </a:cubicBezTo>
                  <a:close/>
                  <a:moveTo>
                    <a:pt x="333189" y="247975"/>
                  </a:moveTo>
                  <a:cubicBezTo>
                    <a:pt x="333189" y="248254"/>
                    <a:pt x="333189" y="248440"/>
                    <a:pt x="333189" y="248719"/>
                  </a:cubicBezTo>
                  <a:cubicBezTo>
                    <a:pt x="332445" y="293367"/>
                    <a:pt x="300447" y="334016"/>
                    <a:pt x="256077" y="342666"/>
                  </a:cubicBezTo>
                  <a:cubicBezTo>
                    <a:pt x="216080" y="350480"/>
                    <a:pt x="174780" y="332900"/>
                    <a:pt x="153479" y="297832"/>
                  </a:cubicBezTo>
                  <a:cubicBezTo>
                    <a:pt x="132178" y="262671"/>
                    <a:pt x="136457" y="217372"/>
                    <a:pt x="162316" y="185839"/>
                  </a:cubicBezTo>
                  <a:cubicBezTo>
                    <a:pt x="187337" y="155329"/>
                    <a:pt x="231521" y="143144"/>
                    <a:pt x="268635" y="156724"/>
                  </a:cubicBezTo>
                  <a:cubicBezTo>
                    <a:pt x="306772" y="170677"/>
                    <a:pt x="332538" y="206489"/>
                    <a:pt x="333189" y="247230"/>
                  </a:cubicBezTo>
                  <a:cubicBezTo>
                    <a:pt x="333189" y="247509"/>
                    <a:pt x="333189" y="247695"/>
                    <a:pt x="333189" y="247975"/>
                  </a:cubicBezTo>
                  <a:lnTo>
                    <a:pt x="333189" y="247975"/>
                  </a:lnTo>
                  <a:close/>
                </a:path>
              </a:pathLst>
            </a:custGeom>
            <a:solidFill>
              <a:srgbClr val="50E6FF"/>
            </a:solid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0" name="Group 19">
            <a:extLst>
              <a:ext uri="{FF2B5EF4-FFF2-40B4-BE49-F238E27FC236}">
                <a16:creationId xmlns:a16="http://schemas.microsoft.com/office/drawing/2014/main" id="{140550A9-5460-3E1E-84AF-6665BE847AEB}"/>
              </a:ext>
              <a:ext uri="{C183D7F6-B498-43B3-948B-1728B52AA6E4}">
                <adec:decorative xmlns:adec="http://schemas.microsoft.com/office/drawing/2017/decorative" val="1"/>
              </a:ext>
            </a:extLst>
          </p:cNvPr>
          <p:cNvGrpSpPr/>
          <p:nvPr/>
        </p:nvGrpSpPr>
        <p:grpSpPr>
          <a:xfrm>
            <a:off x="5808876" y="1741150"/>
            <a:ext cx="762000" cy="762000"/>
            <a:chOff x="1480707" y="3745184"/>
            <a:chExt cx="914400" cy="914400"/>
          </a:xfrm>
        </p:grpSpPr>
        <p:sp>
          <p:nvSpPr>
            <p:cNvPr id="21" name="Freeform: Shape 20">
              <a:extLst>
                <a:ext uri="{FF2B5EF4-FFF2-40B4-BE49-F238E27FC236}">
                  <a16:creationId xmlns:a16="http://schemas.microsoft.com/office/drawing/2014/main" id="{1A3D5285-4A1D-AC24-6B67-8333A88B845C}"/>
                </a:ext>
              </a:extLst>
            </p:cNvPr>
            <p:cNvSpPr/>
            <p:nvPr/>
          </p:nvSpPr>
          <p:spPr>
            <a:xfrm>
              <a:off x="1480707" y="3977594"/>
              <a:ext cx="914400" cy="681990"/>
            </a:xfrm>
            <a:custGeom>
              <a:avLst/>
              <a:gdLst>
                <a:gd name="connsiteX0" fmla="*/ 0 w 914400"/>
                <a:gd name="connsiteY0" fmla="*/ 0 h 681990"/>
                <a:gd name="connsiteX1" fmla="*/ 914400 w 914400"/>
                <a:gd name="connsiteY1" fmla="*/ 0 h 681990"/>
                <a:gd name="connsiteX2" fmla="*/ 914400 w 914400"/>
                <a:gd name="connsiteY2" fmla="*/ 681990 h 681990"/>
                <a:gd name="connsiteX3" fmla="*/ 0 w 914400"/>
                <a:gd name="connsiteY3" fmla="*/ 681990 h 681990"/>
              </a:gdLst>
              <a:ahLst/>
              <a:cxnLst>
                <a:cxn ang="0">
                  <a:pos x="connsiteX0" y="connsiteY0"/>
                </a:cxn>
                <a:cxn ang="0">
                  <a:pos x="connsiteX1" y="connsiteY1"/>
                </a:cxn>
                <a:cxn ang="0">
                  <a:pos x="connsiteX2" y="connsiteY2"/>
                </a:cxn>
                <a:cxn ang="0">
                  <a:pos x="connsiteX3" y="connsiteY3"/>
                </a:cxn>
              </a:cxnLst>
              <a:rect l="l" t="t" r="r" b="b"/>
              <a:pathLst>
                <a:path w="914400" h="681990">
                  <a:moveTo>
                    <a:pt x="0" y="0"/>
                  </a:moveTo>
                  <a:lnTo>
                    <a:pt x="914400" y="0"/>
                  </a:lnTo>
                  <a:lnTo>
                    <a:pt x="914400" y="681990"/>
                  </a:lnTo>
                  <a:lnTo>
                    <a:pt x="0" y="681990"/>
                  </a:lnTo>
                  <a:close/>
                </a:path>
              </a:pathLst>
            </a:custGeom>
            <a:solidFill>
              <a:srgbClr val="0078D4"/>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4F8816E1-4EC9-4854-AAF4-A1F87FF97015}"/>
                </a:ext>
              </a:extLst>
            </p:cNvPr>
            <p:cNvSpPr/>
            <p:nvPr/>
          </p:nvSpPr>
          <p:spPr>
            <a:xfrm>
              <a:off x="1480707" y="3745184"/>
              <a:ext cx="914400" cy="194309"/>
            </a:xfrm>
            <a:custGeom>
              <a:avLst/>
              <a:gdLst>
                <a:gd name="connsiteX0" fmla="*/ 0 w 914400"/>
                <a:gd name="connsiteY0" fmla="*/ 0 h 194309"/>
                <a:gd name="connsiteX1" fmla="*/ 0 w 914400"/>
                <a:gd name="connsiteY1" fmla="*/ 194310 h 194309"/>
                <a:gd name="connsiteX2" fmla="*/ 914400 w 914400"/>
                <a:gd name="connsiteY2" fmla="*/ 194310 h 194309"/>
                <a:gd name="connsiteX3" fmla="*/ 914400 w 914400"/>
                <a:gd name="connsiteY3" fmla="*/ 0 h 194309"/>
                <a:gd name="connsiteX4" fmla="*/ 0 w 914400"/>
                <a:gd name="connsiteY4" fmla="*/ 0 h 194309"/>
                <a:gd name="connsiteX5" fmla="*/ 577215 w 914400"/>
                <a:gd name="connsiteY5" fmla="*/ 127635 h 194309"/>
                <a:gd name="connsiteX6" fmla="*/ 110490 w 914400"/>
                <a:gd name="connsiteY6" fmla="*/ 127635 h 194309"/>
                <a:gd name="connsiteX7" fmla="*/ 110490 w 914400"/>
                <a:gd name="connsiteY7" fmla="*/ 89535 h 194309"/>
                <a:gd name="connsiteX8" fmla="*/ 577215 w 914400"/>
                <a:gd name="connsiteY8" fmla="*/ 89535 h 194309"/>
                <a:gd name="connsiteX9" fmla="*/ 577215 w 914400"/>
                <a:gd name="connsiteY9" fmla="*/ 127635 h 194309"/>
                <a:gd name="connsiteX10" fmla="*/ 729615 w 914400"/>
                <a:gd name="connsiteY10" fmla="*/ 127635 h 194309"/>
                <a:gd name="connsiteX11" fmla="*/ 691515 w 914400"/>
                <a:gd name="connsiteY11" fmla="*/ 127635 h 194309"/>
                <a:gd name="connsiteX12" fmla="*/ 691515 w 914400"/>
                <a:gd name="connsiteY12" fmla="*/ 89535 h 194309"/>
                <a:gd name="connsiteX13" fmla="*/ 729615 w 914400"/>
                <a:gd name="connsiteY13" fmla="*/ 89535 h 194309"/>
                <a:gd name="connsiteX14" fmla="*/ 729615 w 914400"/>
                <a:gd name="connsiteY14" fmla="*/ 127635 h 194309"/>
                <a:gd name="connsiteX15" fmla="*/ 809625 w 914400"/>
                <a:gd name="connsiteY15" fmla="*/ 127635 h 194309"/>
                <a:gd name="connsiteX16" fmla="*/ 771525 w 914400"/>
                <a:gd name="connsiteY16" fmla="*/ 127635 h 194309"/>
                <a:gd name="connsiteX17" fmla="*/ 771525 w 914400"/>
                <a:gd name="connsiteY17" fmla="*/ 89535 h 194309"/>
                <a:gd name="connsiteX18" fmla="*/ 809625 w 914400"/>
                <a:gd name="connsiteY18" fmla="*/ 89535 h 194309"/>
                <a:gd name="connsiteX19" fmla="*/ 809625 w 914400"/>
                <a:gd name="connsiteY19" fmla="*/ 127635 h 1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 h="194309">
                  <a:moveTo>
                    <a:pt x="0" y="0"/>
                  </a:moveTo>
                  <a:lnTo>
                    <a:pt x="0" y="194310"/>
                  </a:lnTo>
                  <a:lnTo>
                    <a:pt x="914400" y="194310"/>
                  </a:lnTo>
                  <a:lnTo>
                    <a:pt x="914400" y="0"/>
                  </a:lnTo>
                  <a:lnTo>
                    <a:pt x="0" y="0"/>
                  </a:lnTo>
                  <a:close/>
                  <a:moveTo>
                    <a:pt x="577215" y="127635"/>
                  </a:moveTo>
                  <a:lnTo>
                    <a:pt x="110490" y="127635"/>
                  </a:lnTo>
                  <a:lnTo>
                    <a:pt x="110490" y="89535"/>
                  </a:lnTo>
                  <a:lnTo>
                    <a:pt x="577215" y="89535"/>
                  </a:lnTo>
                  <a:lnTo>
                    <a:pt x="577215" y="127635"/>
                  </a:lnTo>
                  <a:close/>
                  <a:moveTo>
                    <a:pt x="729615" y="127635"/>
                  </a:moveTo>
                  <a:lnTo>
                    <a:pt x="691515" y="127635"/>
                  </a:lnTo>
                  <a:lnTo>
                    <a:pt x="691515" y="89535"/>
                  </a:lnTo>
                  <a:lnTo>
                    <a:pt x="729615" y="89535"/>
                  </a:lnTo>
                  <a:lnTo>
                    <a:pt x="729615" y="127635"/>
                  </a:lnTo>
                  <a:close/>
                  <a:moveTo>
                    <a:pt x="809625" y="127635"/>
                  </a:moveTo>
                  <a:lnTo>
                    <a:pt x="771525" y="127635"/>
                  </a:lnTo>
                  <a:lnTo>
                    <a:pt x="771525" y="89535"/>
                  </a:lnTo>
                  <a:lnTo>
                    <a:pt x="809625" y="89535"/>
                  </a:lnTo>
                  <a:lnTo>
                    <a:pt x="809625" y="127635"/>
                  </a:lnTo>
                  <a:close/>
                </a:path>
              </a:pathLst>
            </a:custGeom>
            <a:solidFill>
              <a:srgbClr val="50E6FF"/>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23" name="Graphic 209">
              <a:extLst>
                <a:ext uri="{FF2B5EF4-FFF2-40B4-BE49-F238E27FC236}">
                  <a16:creationId xmlns:a16="http://schemas.microsoft.com/office/drawing/2014/main" id="{6154DD07-5F12-8229-1282-E8909EB32274}"/>
                </a:ext>
              </a:extLst>
            </p:cNvPr>
            <p:cNvSpPr/>
            <p:nvPr/>
          </p:nvSpPr>
          <p:spPr>
            <a:xfrm>
              <a:off x="1514854" y="4187250"/>
              <a:ext cx="281118" cy="281144"/>
            </a:xfrm>
            <a:custGeom>
              <a:avLst/>
              <a:gdLst>
                <a:gd name="connsiteX0" fmla="*/ 273680 w 281118"/>
                <a:gd name="connsiteY0" fmla="*/ 111080 h 281144"/>
                <a:gd name="connsiteX1" fmla="*/ 258650 w 281118"/>
                <a:gd name="connsiteY1" fmla="*/ 106908 h 281144"/>
                <a:gd name="connsiteX2" fmla="*/ 248468 w 281118"/>
                <a:gd name="connsiteY2" fmla="*/ 97670 h 281144"/>
                <a:gd name="connsiteX3" fmla="*/ 247205 w 281118"/>
                <a:gd name="connsiteY3" fmla="*/ 94621 h 281144"/>
                <a:gd name="connsiteX4" fmla="*/ 247869 w 281118"/>
                <a:gd name="connsiteY4" fmla="*/ 80879 h 281144"/>
                <a:gd name="connsiteX5" fmla="*/ 255550 w 281118"/>
                <a:gd name="connsiteY5" fmla="*/ 67291 h 281144"/>
                <a:gd name="connsiteX6" fmla="*/ 253878 w 281118"/>
                <a:gd name="connsiteY6" fmla="*/ 55068 h 281144"/>
                <a:gd name="connsiteX7" fmla="*/ 226076 w 281118"/>
                <a:gd name="connsiteY7" fmla="*/ 27266 h 281144"/>
                <a:gd name="connsiteX8" fmla="*/ 213853 w 281118"/>
                <a:gd name="connsiteY8" fmla="*/ 25595 h 281144"/>
                <a:gd name="connsiteX9" fmla="*/ 200265 w 281118"/>
                <a:gd name="connsiteY9" fmla="*/ 33275 h 281144"/>
                <a:gd name="connsiteX10" fmla="*/ 186524 w 281118"/>
                <a:gd name="connsiteY10" fmla="*/ 33939 h 281144"/>
                <a:gd name="connsiteX11" fmla="*/ 183474 w 281118"/>
                <a:gd name="connsiteY11" fmla="*/ 32676 h 281144"/>
                <a:gd name="connsiteX12" fmla="*/ 174237 w 281118"/>
                <a:gd name="connsiteY12" fmla="*/ 22494 h 281144"/>
                <a:gd name="connsiteX13" fmla="*/ 170065 w 281118"/>
                <a:gd name="connsiteY13" fmla="*/ 7464 h 281144"/>
                <a:gd name="connsiteX14" fmla="*/ 160240 w 281118"/>
                <a:gd name="connsiteY14" fmla="*/ 0 h 281144"/>
                <a:gd name="connsiteX15" fmla="*/ 120930 w 281118"/>
                <a:gd name="connsiteY15" fmla="*/ 0 h 281144"/>
                <a:gd name="connsiteX16" fmla="*/ 111105 w 281118"/>
                <a:gd name="connsiteY16" fmla="*/ 7464 h 281144"/>
                <a:gd name="connsiteX17" fmla="*/ 106933 w 281118"/>
                <a:gd name="connsiteY17" fmla="*/ 22494 h 281144"/>
                <a:gd name="connsiteX18" fmla="*/ 97696 w 281118"/>
                <a:gd name="connsiteY18" fmla="*/ 32676 h 281144"/>
                <a:gd name="connsiteX19" fmla="*/ 94646 w 281118"/>
                <a:gd name="connsiteY19" fmla="*/ 33939 h 281144"/>
                <a:gd name="connsiteX20" fmla="*/ 80905 w 281118"/>
                <a:gd name="connsiteY20" fmla="*/ 33275 h 281144"/>
                <a:gd name="connsiteX21" fmla="*/ 67291 w 281118"/>
                <a:gd name="connsiteY21" fmla="*/ 25582 h 281144"/>
                <a:gd name="connsiteX22" fmla="*/ 55068 w 281118"/>
                <a:gd name="connsiteY22" fmla="*/ 27253 h 281144"/>
                <a:gd name="connsiteX23" fmla="*/ 27266 w 281118"/>
                <a:gd name="connsiteY23" fmla="*/ 55055 h 281144"/>
                <a:gd name="connsiteX24" fmla="*/ 25595 w 281118"/>
                <a:gd name="connsiteY24" fmla="*/ 67278 h 281144"/>
                <a:gd name="connsiteX25" fmla="*/ 33275 w 281118"/>
                <a:gd name="connsiteY25" fmla="*/ 80866 h 281144"/>
                <a:gd name="connsiteX26" fmla="*/ 33939 w 281118"/>
                <a:gd name="connsiteY26" fmla="*/ 94608 h 281144"/>
                <a:gd name="connsiteX27" fmla="*/ 32676 w 281118"/>
                <a:gd name="connsiteY27" fmla="*/ 97657 h 281144"/>
                <a:gd name="connsiteX28" fmla="*/ 22494 w 281118"/>
                <a:gd name="connsiteY28" fmla="*/ 106895 h 281144"/>
                <a:gd name="connsiteX29" fmla="*/ 7464 w 281118"/>
                <a:gd name="connsiteY29" fmla="*/ 111067 h 281144"/>
                <a:gd name="connsiteX30" fmla="*/ 0 w 281118"/>
                <a:gd name="connsiteY30" fmla="*/ 120891 h 281144"/>
                <a:gd name="connsiteX31" fmla="*/ 0 w 281118"/>
                <a:gd name="connsiteY31" fmla="*/ 160202 h 281144"/>
                <a:gd name="connsiteX32" fmla="*/ 7464 w 281118"/>
                <a:gd name="connsiteY32" fmla="*/ 170026 h 281144"/>
                <a:gd name="connsiteX33" fmla="*/ 22494 w 281118"/>
                <a:gd name="connsiteY33" fmla="*/ 174198 h 281144"/>
                <a:gd name="connsiteX34" fmla="*/ 32676 w 281118"/>
                <a:gd name="connsiteY34" fmla="*/ 183436 h 281144"/>
                <a:gd name="connsiteX35" fmla="*/ 33939 w 281118"/>
                <a:gd name="connsiteY35" fmla="*/ 186485 h 281144"/>
                <a:gd name="connsiteX36" fmla="*/ 33275 w 281118"/>
                <a:gd name="connsiteY36" fmla="*/ 200227 h 281144"/>
                <a:gd name="connsiteX37" fmla="*/ 25595 w 281118"/>
                <a:gd name="connsiteY37" fmla="*/ 213815 h 281144"/>
                <a:gd name="connsiteX38" fmla="*/ 27266 w 281118"/>
                <a:gd name="connsiteY38" fmla="*/ 226038 h 281144"/>
                <a:gd name="connsiteX39" fmla="*/ 55068 w 281118"/>
                <a:gd name="connsiteY39" fmla="*/ 253840 h 281144"/>
                <a:gd name="connsiteX40" fmla="*/ 67291 w 281118"/>
                <a:gd name="connsiteY40" fmla="*/ 255511 h 281144"/>
                <a:gd name="connsiteX41" fmla="*/ 80879 w 281118"/>
                <a:gd name="connsiteY41" fmla="*/ 247843 h 281144"/>
                <a:gd name="connsiteX42" fmla="*/ 88356 w 281118"/>
                <a:gd name="connsiteY42" fmla="*/ 245878 h 281144"/>
                <a:gd name="connsiteX43" fmla="*/ 94621 w 281118"/>
                <a:gd name="connsiteY43" fmla="*/ 247193 h 281144"/>
                <a:gd name="connsiteX44" fmla="*/ 97670 w 281118"/>
                <a:gd name="connsiteY44" fmla="*/ 248456 h 281144"/>
                <a:gd name="connsiteX45" fmla="*/ 106908 w 281118"/>
                <a:gd name="connsiteY45" fmla="*/ 258637 h 281144"/>
                <a:gd name="connsiteX46" fmla="*/ 111080 w 281118"/>
                <a:gd name="connsiteY46" fmla="*/ 273680 h 281144"/>
                <a:gd name="connsiteX47" fmla="*/ 120904 w 281118"/>
                <a:gd name="connsiteY47" fmla="*/ 281144 h 281144"/>
                <a:gd name="connsiteX48" fmla="*/ 160215 w 281118"/>
                <a:gd name="connsiteY48" fmla="*/ 281144 h 281144"/>
                <a:gd name="connsiteX49" fmla="*/ 170039 w 281118"/>
                <a:gd name="connsiteY49" fmla="*/ 273680 h 281144"/>
                <a:gd name="connsiteX50" fmla="*/ 174211 w 281118"/>
                <a:gd name="connsiteY50" fmla="*/ 258637 h 281144"/>
                <a:gd name="connsiteX51" fmla="*/ 183449 w 281118"/>
                <a:gd name="connsiteY51" fmla="*/ 248456 h 281144"/>
                <a:gd name="connsiteX52" fmla="*/ 186498 w 281118"/>
                <a:gd name="connsiteY52" fmla="*/ 247193 h 281144"/>
                <a:gd name="connsiteX53" fmla="*/ 200240 w 281118"/>
                <a:gd name="connsiteY53" fmla="*/ 247856 h 281144"/>
                <a:gd name="connsiteX54" fmla="*/ 213828 w 281118"/>
                <a:gd name="connsiteY54" fmla="*/ 255537 h 281144"/>
                <a:gd name="connsiteX55" fmla="*/ 226051 w 281118"/>
                <a:gd name="connsiteY55" fmla="*/ 253866 h 281144"/>
                <a:gd name="connsiteX56" fmla="*/ 253853 w 281118"/>
                <a:gd name="connsiteY56" fmla="*/ 226064 h 281144"/>
                <a:gd name="connsiteX57" fmla="*/ 255524 w 281118"/>
                <a:gd name="connsiteY57" fmla="*/ 213841 h 281144"/>
                <a:gd name="connsiteX58" fmla="*/ 247843 w 281118"/>
                <a:gd name="connsiteY58" fmla="*/ 200252 h 281144"/>
                <a:gd name="connsiteX59" fmla="*/ 247180 w 281118"/>
                <a:gd name="connsiteY59" fmla="*/ 186511 h 281144"/>
                <a:gd name="connsiteX60" fmla="*/ 248443 w 281118"/>
                <a:gd name="connsiteY60" fmla="*/ 183461 h 281144"/>
                <a:gd name="connsiteX61" fmla="*/ 258625 w 281118"/>
                <a:gd name="connsiteY61" fmla="*/ 174224 h 281144"/>
                <a:gd name="connsiteX62" fmla="*/ 273655 w 281118"/>
                <a:gd name="connsiteY62" fmla="*/ 170052 h 281144"/>
                <a:gd name="connsiteX63" fmla="*/ 281119 w 281118"/>
                <a:gd name="connsiteY63" fmla="*/ 160227 h 281144"/>
                <a:gd name="connsiteX64" fmla="*/ 281119 w 281118"/>
                <a:gd name="connsiteY64" fmla="*/ 120917 h 281144"/>
                <a:gd name="connsiteX65" fmla="*/ 273680 w 281118"/>
                <a:gd name="connsiteY65" fmla="*/ 111080 h 281144"/>
                <a:gd name="connsiteX66" fmla="*/ 140579 w 281118"/>
                <a:gd name="connsiteY66" fmla="*/ 217107 h 281144"/>
                <a:gd name="connsiteX67" fmla="*/ 64025 w 281118"/>
                <a:gd name="connsiteY67" fmla="*/ 140553 h 281144"/>
                <a:gd name="connsiteX68" fmla="*/ 140579 w 281118"/>
                <a:gd name="connsiteY68" fmla="*/ 63999 h 281144"/>
                <a:gd name="connsiteX69" fmla="*/ 217132 w 281118"/>
                <a:gd name="connsiteY69" fmla="*/ 140553 h 281144"/>
                <a:gd name="connsiteX70" fmla="*/ 140579 w 281118"/>
                <a:gd name="connsiteY70" fmla="*/ 217107 h 2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81118" h="281144">
                  <a:moveTo>
                    <a:pt x="273680" y="111080"/>
                  </a:moveTo>
                  <a:lnTo>
                    <a:pt x="258650" y="106908"/>
                  </a:lnTo>
                  <a:cubicBezTo>
                    <a:pt x="254006" y="105619"/>
                    <a:pt x="250293" y="102251"/>
                    <a:pt x="248468" y="97670"/>
                  </a:cubicBezTo>
                  <a:cubicBezTo>
                    <a:pt x="248060" y="96649"/>
                    <a:pt x="247639" y="95629"/>
                    <a:pt x="247205" y="94621"/>
                  </a:cubicBezTo>
                  <a:cubicBezTo>
                    <a:pt x="245253" y="90091"/>
                    <a:pt x="245496" y="85077"/>
                    <a:pt x="247869" y="80879"/>
                  </a:cubicBezTo>
                  <a:lnTo>
                    <a:pt x="255550" y="67291"/>
                  </a:lnTo>
                  <a:cubicBezTo>
                    <a:pt x="257795" y="63323"/>
                    <a:pt x="257106" y="58296"/>
                    <a:pt x="253878" y="55068"/>
                  </a:cubicBezTo>
                  <a:lnTo>
                    <a:pt x="226076" y="27266"/>
                  </a:lnTo>
                  <a:cubicBezTo>
                    <a:pt x="222848" y="24038"/>
                    <a:pt x="217821" y="23349"/>
                    <a:pt x="213853" y="25595"/>
                  </a:cubicBezTo>
                  <a:lnTo>
                    <a:pt x="200265" y="33275"/>
                  </a:lnTo>
                  <a:cubicBezTo>
                    <a:pt x="196067" y="35649"/>
                    <a:pt x="191053" y="35891"/>
                    <a:pt x="186524" y="33939"/>
                  </a:cubicBezTo>
                  <a:cubicBezTo>
                    <a:pt x="185516" y="33505"/>
                    <a:pt x="184495" y="33084"/>
                    <a:pt x="183474" y="32676"/>
                  </a:cubicBezTo>
                  <a:cubicBezTo>
                    <a:pt x="178894" y="30851"/>
                    <a:pt x="175525" y="27138"/>
                    <a:pt x="174237" y="22494"/>
                  </a:cubicBezTo>
                  <a:lnTo>
                    <a:pt x="170065" y="7464"/>
                  </a:lnTo>
                  <a:cubicBezTo>
                    <a:pt x="168840" y="3062"/>
                    <a:pt x="164808" y="0"/>
                    <a:pt x="160240" y="0"/>
                  </a:cubicBezTo>
                  <a:lnTo>
                    <a:pt x="120930" y="0"/>
                  </a:lnTo>
                  <a:cubicBezTo>
                    <a:pt x="116362" y="0"/>
                    <a:pt x="112330" y="3075"/>
                    <a:pt x="111105" y="7464"/>
                  </a:cubicBezTo>
                  <a:lnTo>
                    <a:pt x="106933" y="22494"/>
                  </a:lnTo>
                  <a:cubicBezTo>
                    <a:pt x="105644" y="27138"/>
                    <a:pt x="102276" y="30851"/>
                    <a:pt x="97696" y="32676"/>
                  </a:cubicBezTo>
                  <a:cubicBezTo>
                    <a:pt x="96675" y="33084"/>
                    <a:pt x="95654" y="33505"/>
                    <a:pt x="94646" y="33939"/>
                  </a:cubicBezTo>
                  <a:cubicBezTo>
                    <a:pt x="90117" y="35891"/>
                    <a:pt x="85115" y="35649"/>
                    <a:pt x="80905" y="33275"/>
                  </a:cubicBezTo>
                  <a:lnTo>
                    <a:pt x="67291" y="25582"/>
                  </a:lnTo>
                  <a:cubicBezTo>
                    <a:pt x="63323" y="23336"/>
                    <a:pt x="58296" y="24025"/>
                    <a:pt x="55068" y="27253"/>
                  </a:cubicBezTo>
                  <a:lnTo>
                    <a:pt x="27266" y="55055"/>
                  </a:lnTo>
                  <a:cubicBezTo>
                    <a:pt x="24038" y="58283"/>
                    <a:pt x="23349" y="63310"/>
                    <a:pt x="25595" y="67278"/>
                  </a:cubicBezTo>
                  <a:lnTo>
                    <a:pt x="33275" y="80866"/>
                  </a:lnTo>
                  <a:cubicBezTo>
                    <a:pt x="35649" y="85064"/>
                    <a:pt x="35891" y="90078"/>
                    <a:pt x="33939" y="94608"/>
                  </a:cubicBezTo>
                  <a:cubicBezTo>
                    <a:pt x="33505" y="95616"/>
                    <a:pt x="33084" y="96637"/>
                    <a:pt x="32676" y="97657"/>
                  </a:cubicBezTo>
                  <a:cubicBezTo>
                    <a:pt x="30851" y="102238"/>
                    <a:pt x="27138" y="105606"/>
                    <a:pt x="22494" y="106895"/>
                  </a:cubicBezTo>
                  <a:lnTo>
                    <a:pt x="7464" y="111067"/>
                  </a:lnTo>
                  <a:cubicBezTo>
                    <a:pt x="3062" y="112292"/>
                    <a:pt x="0" y="116324"/>
                    <a:pt x="0" y="120891"/>
                  </a:cubicBezTo>
                  <a:lnTo>
                    <a:pt x="0" y="160202"/>
                  </a:lnTo>
                  <a:cubicBezTo>
                    <a:pt x="0" y="164770"/>
                    <a:pt x="3075" y="168801"/>
                    <a:pt x="7464" y="170026"/>
                  </a:cubicBezTo>
                  <a:lnTo>
                    <a:pt x="22494" y="174198"/>
                  </a:lnTo>
                  <a:cubicBezTo>
                    <a:pt x="27138" y="175487"/>
                    <a:pt x="30851" y="178855"/>
                    <a:pt x="32676" y="183436"/>
                  </a:cubicBezTo>
                  <a:cubicBezTo>
                    <a:pt x="33084" y="184457"/>
                    <a:pt x="33505" y="185477"/>
                    <a:pt x="33939" y="186485"/>
                  </a:cubicBezTo>
                  <a:cubicBezTo>
                    <a:pt x="35891" y="191015"/>
                    <a:pt x="35649" y="196016"/>
                    <a:pt x="33275" y="200227"/>
                  </a:cubicBezTo>
                  <a:lnTo>
                    <a:pt x="25595" y="213815"/>
                  </a:lnTo>
                  <a:cubicBezTo>
                    <a:pt x="23349" y="217783"/>
                    <a:pt x="24038" y="222810"/>
                    <a:pt x="27266" y="226038"/>
                  </a:cubicBezTo>
                  <a:lnTo>
                    <a:pt x="55068" y="253840"/>
                  </a:lnTo>
                  <a:cubicBezTo>
                    <a:pt x="58296" y="257068"/>
                    <a:pt x="63323" y="257757"/>
                    <a:pt x="67291" y="255511"/>
                  </a:cubicBezTo>
                  <a:lnTo>
                    <a:pt x="80879" y="247843"/>
                  </a:lnTo>
                  <a:cubicBezTo>
                    <a:pt x="83201" y="246529"/>
                    <a:pt x="85766" y="245878"/>
                    <a:pt x="88356" y="245878"/>
                  </a:cubicBezTo>
                  <a:cubicBezTo>
                    <a:pt x="90461" y="245878"/>
                    <a:pt x="92592" y="246312"/>
                    <a:pt x="94621" y="247193"/>
                  </a:cubicBezTo>
                  <a:cubicBezTo>
                    <a:pt x="95629" y="247626"/>
                    <a:pt x="96649" y="248047"/>
                    <a:pt x="97670" y="248456"/>
                  </a:cubicBezTo>
                  <a:cubicBezTo>
                    <a:pt x="102251" y="250280"/>
                    <a:pt x="105619" y="253993"/>
                    <a:pt x="106908" y="258637"/>
                  </a:cubicBezTo>
                  <a:lnTo>
                    <a:pt x="111080" y="273680"/>
                  </a:lnTo>
                  <a:cubicBezTo>
                    <a:pt x="112305" y="278082"/>
                    <a:pt x="116336" y="281144"/>
                    <a:pt x="120904" y="281144"/>
                  </a:cubicBezTo>
                  <a:lnTo>
                    <a:pt x="160215" y="281144"/>
                  </a:lnTo>
                  <a:cubicBezTo>
                    <a:pt x="164782" y="281144"/>
                    <a:pt x="168814" y="278069"/>
                    <a:pt x="170039" y="273680"/>
                  </a:cubicBezTo>
                  <a:lnTo>
                    <a:pt x="174211" y="258637"/>
                  </a:lnTo>
                  <a:cubicBezTo>
                    <a:pt x="175500" y="253993"/>
                    <a:pt x="178868" y="250280"/>
                    <a:pt x="183449" y="248456"/>
                  </a:cubicBezTo>
                  <a:cubicBezTo>
                    <a:pt x="184469" y="248047"/>
                    <a:pt x="185490" y="247626"/>
                    <a:pt x="186498" y="247193"/>
                  </a:cubicBezTo>
                  <a:cubicBezTo>
                    <a:pt x="191028" y="245240"/>
                    <a:pt x="196029" y="245483"/>
                    <a:pt x="200240" y="247856"/>
                  </a:cubicBezTo>
                  <a:lnTo>
                    <a:pt x="213828" y="255537"/>
                  </a:lnTo>
                  <a:cubicBezTo>
                    <a:pt x="217796" y="257783"/>
                    <a:pt x="222823" y="257094"/>
                    <a:pt x="226051" y="253866"/>
                  </a:cubicBezTo>
                  <a:lnTo>
                    <a:pt x="253853" y="226064"/>
                  </a:lnTo>
                  <a:cubicBezTo>
                    <a:pt x="257081" y="222836"/>
                    <a:pt x="257770" y="217809"/>
                    <a:pt x="255524" y="213841"/>
                  </a:cubicBezTo>
                  <a:lnTo>
                    <a:pt x="247843" y="200252"/>
                  </a:lnTo>
                  <a:cubicBezTo>
                    <a:pt x="245470" y="196055"/>
                    <a:pt x="245228" y="191040"/>
                    <a:pt x="247180" y="186511"/>
                  </a:cubicBezTo>
                  <a:cubicBezTo>
                    <a:pt x="247614" y="185503"/>
                    <a:pt x="248035" y="184482"/>
                    <a:pt x="248443" y="183461"/>
                  </a:cubicBezTo>
                  <a:cubicBezTo>
                    <a:pt x="250267" y="178881"/>
                    <a:pt x="253980" y="175513"/>
                    <a:pt x="258625" y="174224"/>
                  </a:cubicBezTo>
                  <a:lnTo>
                    <a:pt x="273655" y="170052"/>
                  </a:lnTo>
                  <a:cubicBezTo>
                    <a:pt x="278057" y="168827"/>
                    <a:pt x="281119" y="164782"/>
                    <a:pt x="281119" y="160227"/>
                  </a:cubicBezTo>
                  <a:lnTo>
                    <a:pt x="281119" y="120917"/>
                  </a:lnTo>
                  <a:cubicBezTo>
                    <a:pt x="281144" y="116336"/>
                    <a:pt x="278082" y="112292"/>
                    <a:pt x="273680" y="111080"/>
                  </a:cubicBezTo>
                  <a:close/>
                  <a:moveTo>
                    <a:pt x="140579" y="217107"/>
                  </a:moveTo>
                  <a:cubicBezTo>
                    <a:pt x="98372" y="217107"/>
                    <a:pt x="64025" y="182760"/>
                    <a:pt x="64025" y="140553"/>
                  </a:cubicBezTo>
                  <a:cubicBezTo>
                    <a:pt x="64025" y="98346"/>
                    <a:pt x="98372" y="63999"/>
                    <a:pt x="140579" y="63999"/>
                  </a:cubicBezTo>
                  <a:cubicBezTo>
                    <a:pt x="182785" y="63999"/>
                    <a:pt x="217132" y="98346"/>
                    <a:pt x="217132" y="140553"/>
                  </a:cubicBezTo>
                  <a:cubicBezTo>
                    <a:pt x="217132" y="182760"/>
                    <a:pt x="182785" y="217107"/>
                    <a:pt x="140579" y="217107"/>
                  </a:cubicBezTo>
                  <a:close/>
                </a:path>
              </a:pathLst>
            </a:custGeom>
            <a:solidFill>
              <a:srgbClr val="50E6FF"/>
            </a:solidFill>
            <a:ln w="1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24" name="Graphic 211">
              <a:extLst>
                <a:ext uri="{FF2B5EF4-FFF2-40B4-BE49-F238E27FC236}">
                  <a16:creationId xmlns:a16="http://schemas.microsoft.com/office/drawing/2014/main" id="{0544C1C7-3CCD-BADB-BB7F-59F9BAB3F798}"/>
                </a:ext>
              </a:extLst>
            </p:cNvPr>
            <p:cNvSpPr/>
            <p:nvPr/>
          </p:nvSpPr>
          <p:spPr>
            <a:xfrm>
              <a:off x="1838243" y="4123516"/>
              <a:ext cx="464834" cy="319450"/>
            </a:xfrm>
            <a:custGeom>
              <a:avLst/>
              <a:gdLst>
                <a:gd name="connsiteX0" fmla="*/ 30956 w 464834"/>
                <a:gd name="connsiteY0" fmla="*/ 228956 h 319450"/>
                <a:gd name="connsiteX1" fmla="*/ 45198 w 464834"/>
                <a:gd name="connsiteY1" fmla="*/ 223022 h 319450"/>
                <a:gd name="connsiteX2" fmla="*/ 157154 w 464834"/>
                <a:gd name="connsiteY2" fmla="*/ 111066 h 319450"/>
                <a:gd name="connsiteX3" fmla="*/ 244187 w 464834"/>
                <a:gd name="connsiteY3" fmla="*/ 215505 h 319450"/>
                <a:gd name="connsiteX4" fmla="*/ 258923 w 464834"/>
                <a:gd name="connsiteY4" fmla="*/ 222824 h 319450"/>
                <a:gd name="connsiteX5" fmla="*/ 274253 w 464834"/>
                <a:gd name="connsiteY5" fmla="*/ 216890 h 319450"/>
                <a:gd name="connsiteX6" fmla="*/ 421912 w 464834"/>
                <a:gd name="connsiteY6" fmla="*/ 69132 h 319450"/>
                <a:gd name="connsiteX7" fmla="*/ 421912 w 464834"/>
                <a:gd name="connsiteY7" fmla="*/ 81198 h 319450"/>
                <a:gd name="connsiteX8" fmla="*/ 441989 w 464834"/>
                <a:gd name="connsiteY8" fmla="*/ 101275 h 319450"/>
                <a:gd name="connsiteX9" fmla="*/ 442384 w 464834"/>
                <a:gd name="connsiteY9" fmla="*/ 101275 h 319450"/>
                <a:gd name="connsiteX10" fmla="*/ 462461 w 464834"/>
                <a:gd name="connsiteY10" fmla="*/ 81198 h 319450"/>
                <a:gd name="connsiteX11" fmla="*/ 462461 w 464834"/>
                <a:gd name="connsiteY11" fmla="*/ 0 h 319450"/>
                <a:gd name="connsiteX12" fmla="*/ 381264 w 464834"/>
                <a:gd name="connsiteY12" fmla="*/ 0 h 319450"/>
                <a:gd name="connsiteX13" fmla="*/ 361187 w 464834"/>
                <a:gd name="connsiteY13" fmla="*/ 20077 h 319450"/>
                <a:gd name="connsiteX14" fmla="*/ 361187 w 464834"/>
                <a:gd name="connsiteY14" fmla="*/ 20374 h 319450"/>
                <a:gd name="connsiteX15" fmla="*/ 381264 w 464834"/>
                <a:gd name="connsiteY15" fmla="*/ 40451 h 319450"/>
                <a:gd name="connsiteX16" fmla="*/ 393231 w 464834"/>
                <a:gd name="connsiteY16" fmla="*/ 40451 h 319450"/>
                <a:gd name="connsiteX17" fmla="*/ 261198 w 464834"/>
                <a:gd name="connsiteY17" fmla="*/ 172681 h 319450"/>
                <a:gd name="connsiteX18" fmla="*/ 174165 w 464834"/>
                <a:gd name="connsiteY18" fmla="*/ 68242 h 319450"/>
                <a:gd name="connsiteX19" fmla="*/ 159428 w 464834"/>
                <a:gd name="connsiteY19" fmla="*/ 60923 h 319450"/>
                <a:gd name="connsiteX20" fmla="*/ 144099 w 464834"/>
                <a:gd name="connsiteY20" fmla="*/ 66857 h 319450"/>
                <a:gd name="connsiteX21" fmla="*/ 16714 w 464834"/>
                <a:gd name="connsiteY21" fmla="*/ 194242 h 319450"/>
                <a:gd name="connsiteX22" fmla="*/ 16714 w 464834"/>
                <a:gd name="connsiteY22" fmla="*/ 223121 h 319450"/>
                <a:gd name="connsiteX23" fmla="*/ 30956 w 464834"/>
                <a:gd name="connsiteY23" fmla="*/ 228956 h 319450"/>
                <a:gd name="connsiteX24" fmla="*/ 450000 w 464834"/>
                <a:gd name="connsiteY24" fmla="*/ 289780 h 319450"/>
                <a:gd name="connsiteX25" fmla="*/ 14835 w 464834"/>
                <a:gd name="connsiteY25" fmla="*/ 289780 h 319450"/>
                <a:gd name="connsiteX26" fmla="*/ 0 w 464834"/>
                <a:gd name="connsiteY26" fmla="*/ 304615 h 319450"/>
                <a:gd name="connsiteX27" fmla="*/ 14835 w 464834"/>
                <a:gd name="connsiteY27" fmla="*/ 319450 h 319450"/>
                <a:gd name="connsiteX28" fmla="*/ 450000 w 464834"/>
                <a:gd name="connsiteY28" fmla="*/ 319450 h 319450"/>
                <a:gd name="connsiteX29" fmla="*/ 464835 w 464834"/>
                <a:gd name="connsiteY29" fmla="*/ 304615 h 319450"/>
                <a:gd name="connsiteX30" fmla="*/ 450000 w 464834"/>
                <a:gd name="connsiteY30" fmla="*/ 289780 h 3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4834" h="319450">
                  <a:moveTo>
                    <a:pt x="30956" y="228956"/>
                  </a:moveTo>
                  <a:cubicBezTo>
                    <a:pt x="36297" y="228956"/>
                    <a:pt x="41440" y="226879"/>
                    <a:pt x="45198" y="223022"/>
                  </a:cubicBezTo>
                  <a:lnTo>
                    <a:pt x="157154" y="111066"/>
                  </a:lnTo>
                  <a:lnTo>
                    <a:pt x="244187" y="215505"/>
                  </a:lnTo>
                  <a:cubicBezTo>
                    <a:pt x="247846" y="219956"/>
                    <a:pt x="253187" y="222527"/>
                    <a:pt x="258923" y="222824"/>
                  </a:cubicBezTo>
                  <a:cubicBezTo>
                    <a:pt x="264659" y="223121"/>
                    <a:pt x="270198" y="220945"/>
                    <a:pt x="274253" y="216890"/>
                  </a:cubicBezTo>
                  <a:lnTo>
                    <a:pt x="421912" y="69132"/>
                  </a:lnTo>
                  <a:lnTo>
                    <a:pt x="421912" y="81198"/>
                  </a:lnTo>
                  <a:cubicBezTo>
                    <a:pt x="421912" y="92275"/>
                    <a:pt x="430912" y="101275"/>
                    <a:pt x="441989" y="101275"/>
                  </a:cubicBezTo>
                  <a:lnTo>
                    <a:pt x="442384" y="101275"/>
                  </a:lnTo>
                  <a:cubicBezTo>
                    <a:pt x="453461" y="101275"/>
                    <a:pt x="462461" y="92275"/>
                    <a:pt x="462461" y="81198"/>
                  </a:cubicBezTo>
                  <a:lnTo>
                    <a:pt x="462461" y="0"/>
                  </a:lnTo>
                  <a:lnTo>
                    <a:pt x="381264" y="0"/>
                  </a:lnTo>
                  <a:cubicBezTo>
                    <a:pt x="370187" y="0"/>
                    <a:pt x="361187" y="9000"/>
                    <a:pt x="361187" y="20077"/>
                  </a:cubicBezTo>
                  <a:lnTo>
                    <a:pt x="361187" y="20374"/>
                  </a:lnTo>
                  <a:cubicBezTo>
                    <a:pt x="361187" y="31451"/>
                    <a:pt x="370187" y="40451"/>
                    <a:pt x="381264" y="40451"/>
                  </a:cubicBezTo>
                  <a:lnTo>
                    <a:pt x="393231" y="40451"/>
                  </a:lnTo>
                  <a:lnTo>
                    <a:pt x="261198" y="172681"/>
                  </a:lnTo>
                  <a:lnTo>
                    <a:pt x="174165" y="68242"/>
                  </a:lnTo>
                  <a:cubicBezTo>
                    <a:pt x="170505" y="63791"/>
                    <a:pt x="165165" y="61220"/>
                    <a:pt x="159428" y="60923"/>
                  </a:cubicBezTo>
                  <a:cubicBezTo>
                    <a:pt x="153692" y="60626"/>
                    <a:pt x="148154" y="62802"/>
                    <a:pt x="144099" y="66857"/>
                  </a:cubicBezTo>
                  <a:lnTo>
                    <a:pt x="16714" y="194242"/>
                  </a:lnTo>
                  <a:cubicBezTo>
                    <a:pt x="8703" y="202253"/>
                    <a:pt x="8703" y="215110"/>
                    <a:pt x="16714" y="223121"/>
                  </a:cubicBezTo>
                  <a:cubicBezTo>
                    <a:pt x="20473" y="226879"/>
                    <a:pt x="25615" y="228956"/>
                    <a:pt x="30956" y="228956"/>
                  </a:cubicBezTo>
                  <a:close/>
                  <a:moveTo>
                    <a:pt x="450000" y="289780"/>
                  </a:moveTo>
                  <a:lnTo>
                    <a:pt x="14835" y="289780"/>
                  </a:lnTo>
                  <a:cubicBezTo>
                    <a:pt x="6626" y="289780"/>
                    <a:pt x="0" y="296406"/>
                    <a:pt x="0" y="304615"/>
                  </a:cubicBezTo>
                  <a:cubicBezTo>
                    <a:pt x="0" y="312824"/>
                    <a:pt x="6626" y="319450"/>
                    <a:pt x="14835" y="319450"/>
                  </a:cubicBezTo>
                  <a:lnTo>
                    <a:pt x="450000" y="319450"/>
                  </a:lnTo>
                  <a:cubicBezTo>
                    <a:pt x="458209" y="319450"/>
                    <a:pt x="464835" y="312824"/>
                    <a:pt x="464835" y="304615"/>
                  </a:cubicBezTo>
                  <a:cubicBezTo>
                    <a:pt x="464835" y="296406"/>
                    <a:pt x="458209" y="289780"/>
                    <a:pt x="450000" y="289780"/>
                  </a:cubicBezTo>
                  <a:close/>
                </a:path>
              </a:pathLst>
            </a:custGeom>
            <a:solidFill>
              <a:srgbClr val="50E6FF"/>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5" name="Group 24">
            <a:extLst>
              <a:ext uri="{FF2B5EF4-FFF2-40B4-BE49-F238E27FC236}">
                <a16:creationId xmlns:a16="http://schemas.microsoft.com/office/drawing/2014/main" id="{178F163F-F488-6CA4-17F0-45F65D115EF6}"/>
              </a:ext>
              <a:ext uri="{C183D7F6-B498-43B3-948B-1728B52AA6E4}">
                <adec:decorative xmlns:adec="http://schemas.microsoft.com/office/drawing/2017/decorative" val="1"/>
              </a:ext>
            </a:extLst>
          </p:cNvPr>
          <p:cNvGrpSpPr/>
          <p:nvPr/>
        </p:nvGrpSpPr>
        <p:grpSpPr>
          <a:xfrm>
            <a:off x="9544878" y="1730198"/>
            <a:ext cx="1045934" cy="783904"/>
            <a:chOff x="9772314" y="-1676400"/>
            <a:chExt cx="1270887" cy="952500"/>
          </a:xfrm>
        </p:grpSpPr>
        <p:pic>
          <p:nvPicPr>
            <p:cNvPr id="26" name="Graphic 25">
              <a:extLst>
                <a:ext uri="{FF2B5EF4-FFF2-40B4-BE49-F238E27FC236}">
                  <a16:creationId xmlns:a16="http://schemas.microsoft.com/office/drawing/2014/main" id="{9194A022-AD9F-E704-4D34-72C1C4EEB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0701" y="-1676400"/>
              <a:ext cx="952500" cy="952500"/>
            </a:xfrm>
            <a:prstGeom prst="rect">
              <a:avLst/>
            </a:prstGeom>
          </p:spPr>
        </p:pic>
        <p:sp>
          <p:nvSpPr>
            <p:cNvPr id="27" name="Freeform: Shape 26">
              <a:extLst>
                <a:ext uri="{FF2B5EF4-FFF2-40B4-BE49-F238E27FC236}">
                  <a16:creationId xmlns:a16="http://schemas.microsoft.com/office/drawing/2014/main" id="{D464F98F-64D8-14DB-DB20-393D25001E95}"/>
                </a:ext>
              </a:extLst>
            </p:cNvPr>
            <p:cNvSpPr/>
            <p:nvPr/>
          </p:nvSpPr>
          <p:spPr>
            <a:xfrm rot="18900000">
              <a:off x="9772314" y="-1549810"/>
              <a:ext cx="641929" cy="641052"/>
            </a:xfrm>
            <a:custGeom>
              <a:avLst/>
              <a:gdLst>
                <a:gd name="connsiteX0" fmla="*/ 222529 w 641929"/>
                <a:gd name="connsiteY0" fmla="*/ 593997 h 641052"/>
                <a:gd name="connsiteX1" fmla="*/ 17310 w 641929"/>
                <a:gd name="connsiteY1" fmla="*/ 640677 h 641052"/>
                <a:gd name="connsiteX2" fmla="*/ 14169 w 641929"/>
                <a:gd name="connsiteY2" fmla="*/ 641052 h 641052"/>
                <a:gd name="connsiteX3" fmla="*/ 4155 w 641929"/>
                <a:gd name="connsiteY3" fmla="*/ 636922 h 641052"/>
                <a:gd name="connsiteX4" fmla="*/ 364 w 641929"/>
                <a:gd name="connsiteY4" fmla="*/ 623766 h 641052"/>
                <a:gd name="connsiteX5" fmla="*/ 47043 w 641929"/>
                <a:gd name="connsiteY5" fmla="*/ 418660 h 641052"/>
                <a:gd name="connsiteX6" fmla="*/ 222529 w 641929"/>
                <a:gd name="connsiteY6" fmla="*/ 593997 h 641052"/>
                <a:gd name="connsiteX7" fmla="*/ 554067 w 641929"/>
                <a:gd name="connsiteY7" fmla="*/ 267135 h 641052"/>
                <a:gd name="connsiteX8" fmla="*/ 250792 w 641929"/>
                <a:gd name="connsiteY8" fmla="*/ 570353 h 641052"/>
                <a:gd name="connsiteX9" fmla="*/ 70780 w 641929"/>
                <a:gd name="connsiteY9" fmla="*/ 390369 h 641052"/>
                <a:gd name="connsiteX10" fmla="*/ 373969 w 641929"/>
                <a:gd name="connsiteY10" fmla="*/ 87094 h 641052"/>
                <a:gd name="connsiteX11" fmla="*/ 544023 w 641929"/>
                <a:gd name="connsiteY11" fmla="*/ 17047 h 641052"/>
                <a:gd name="connsiteX12" fmla="*/ 624021 w 641929"/>
                <a:gd name="connsiteY12" fmla="*/ 97081 h 641052"/>
                <a:gd name="connsiteX13" fmla="*/ 641929 w 641929"/>
                <a:gd name="connsiteY13" fmla="*/ 142459 h 641052"/>
                <a:gd name="connsiteX14" fmla="*/ 612818 w 641929"/>
                <a:gd name="connsiteY14" fmla="*/ 208291 h 641052"/>
                <a:gd name="connsiteX15" fmla="*/ 574003 w 641929"/>
                <a:gd name="connsiteY15" fmla="*/ 247106 h 641052"/>
                <a:gd name="connsiteX16" fmla="*/ 393977 w 641929"/>
                <a:gd name="connsiteY16" fmla="*/ 67065 h 641052"/>
                <a:gd name="connsiteX17" fmla="*/ 432764 w 641929"/>
                <a:gd name="connsiteY17" fmla="*/ 28250 h 641052"/>
                <a:gd name="connsiteX18" fmla="*/ 544023 w 641929"/>
                <a:gd name="connsiteY18" fmla="*/ 17047 h 6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1929" h="641052">
                  <a:moveTo>
                    <a:pt x="222529" y="593997"/>
                  </a:moveTo>
                  <a:lnTo>
                    <a:pt x="17310" y="640677"/>
                  </a:lnTo>
                  <a:cubicBezTo>
                    <a:pt x="16262" y="640939"/>
                    <a:pt x="15216" y="641052"/>
                    <a:pt x="14169" y="641052"/>
                  </a:cubicBezTo>
                  <a:cubicBezTo>
                    <a:pt x="10435" y="641051"/>
                    <a:pt x="6842" y="639609"/>
                    <a:pt x="4155" y="636922"/>
                  </a:cubicBezTo>
                  <a:cubicBezTo>
                    <a:pt x="703" y="633499"/>
                    <a:pt x="-740" y="628519"/>
                    <a:pt x="364" y="623766"/>
                  </a:cubicBezTo>
                  <a:lnTo>
                    <a:pt x="47043" y="418660"/>
                  </a:lnTo>
                  <a:cubicBezTo>
                    <a:pt x="66846" y="500985"/>
                    <a:pt x="140203" y="574201"/>
                    <a:pt x="222529" y="593997"/>
                  </a:cubicBezTo>
                  <a:close/>
                  <a:moveTo>
                    <a:pt x="554067" y="267135"/>
                  </a:moveTo>
                  <a:lnTo>
                    <a:pt x="250792" y="570353"/>
                  </a:lnTo>
                  <a:cubicBezTo>
                    <a:pt x="150389" y="563704"/>
                    <a:pt x="77371" y="490800"/>
                    <a:pt x="70780" y="390369"/>
                  </a:cubicBezTo>
                  <a:lnTo>
                    <a:pt x="373969" y="87094"/>
                  </a:lnTo>
                  <a:close/>
                  <a:moveTo>
                    <a:pt x="544023" y="17047"/>
                  </a:moveTo>
                  <a:lnTo>
                    <a:pt x="624021" y="97081"/>
                  </a:lnTo>
                  <a:cubicBezTo>
                    <a:pt x="635543" y="108595"/>
                    <a:pt x="641929" y="124721"/>
                    <a:pt x="641929" y="142459"/>
                  </a:cubicBezTo>
                  <a:cubicBezTo>
                    <a:pt x="641929" y="165827"/>
                    <a:pt x="631320" y="189818"/>
                    <a:pt x="612818" y="208291"/>
                  </a:cubicBezTo>
                  <a:lnTo>
                    <a:pt x="574003" y="247106"/>
                  </a:lnTo>
                  <a:lnTo>
                    <a:pt x="393977" y="67065"/>
                  </a:lnTo>
                  <a:lnTo>
                    <a:pt x="432764" y="28250"/>
                  </a:lnTo>
                  <a:cubicBezTo>
                    <a:pt x="465290" y="-4284"/>
                    <a:pt x="517344" y="-9660"/>
                    <a:pt x="544023" y="17047"/>
                  </a:cubicBezTo>
                  <a:close/>
                </a:path>
              </a:pathLst>
            </a:custGeom>
            <a:solidFill>
              <a:srgbClr val="50E6FF"/>
            </a:solidFill>
            <a:ln w="99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cxnSp>
        <p:nvCxnSpPr>
          <p:cNvPr id="36" name="Straight Connector 35">
            <a:extLst>
              <a:ext uri="{FF2B5EF4-FFF2-40B4-BE49-F238E27FC236}">
                <a16:creationId xmlns:a16="http://schemas.microsoft.com/office/drawing/2014/main" id="{DBA3605F-2E37-C78A-B9BF-7C0E7E45F9D9}"/>
              </a:ext>
              <a:ext uri="{C183D7F6-B498-43B3-948B-1728B52AA6E4}">
                <adec:decorative xmlns:adec="http://schemas.microsoft.com/office/drawing/2017/decorative" val="1"/>
              </a:ext>
            </a:extLst>
          </p:cNvPr>
          <p:cNvCxnSpPr>
            <a:cxnSpLocks/>
          </p:cNvCxnSpPr>
          <p:nvPr/>
        </p:nvCxnSpPr>
        <p:spPr>
          <a:xfrm>
            <a:off x="1468335" y="2730064"/>
            <a:ext cx="1441450" cy="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3517A7-79FC-13F1-B898-0FE41C59BD9D}"/>
              </a:ext>
              <a:ext uri="{C183D7F6-B498-43B3-948B-1728B52AA6E4}">
                <adec:decorative xmlns:adec="http://schemas.microsoft.com/office/drawing/2017/decorative" val="1"/>
              </a:ext>
            </a:extLst>
          </p:cNvPr>
          <p:cNvCxnSpPr>
            <a:cxnSpLocks/>
          </p:cNvCxnSpPr>
          <p:nvPr/>
        </p:nvCxnSpPr>
        <p:spPr>
          <a:xfrm>
            <a:off x="5468565" y="2730064"/>
            <a:ext cx="1441450" cy="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6EC240-BE8B-7086-3621-E96A34F35399}"/>
              </a:ext>
              <a:ext uri="{C183D7F6-B498-43B3-948B-1728B52AA6E4}">
                <adec:decorative xmlns:adec="http://schemas.microsoft.com/office/drawing/2017/decorative" val="1"/>
              </a:ext>
            </a:extLst>
          </p:cNvPr>
          <p:cNvCxnSpPr>
            <a:cxnSpLocks/>
          </p:cNvCxnSpPr>
          <p:nvPr/>
        </p:nvCxnSpPr>
        <p:spPr>
          <a:xfrm>
            <a:off x="9352528" y="2730064"/>
            <a:ext cx="1441450" cy="0"/>
          </a:xfrm>
          <a:prstGeom prst="line">
            <a:avLst/>
          </a:prstGeom>
          <a:ln w="38100" cap="rnd">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406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DF580-A79A-72DC-943F-CCBFFDF731BE}"/>
              </a:ext>
            </a:extLst>
          </p:cNvPr>
          <p:cNvSpPr>
            <a:spLocks noGrp="1"/>
          </p:cNvSpPr>
          <p:nvPr>
            <p:ph type="title"/>
          </p:nvPr>
        </p:nvSpPr>
        <p:spPr/>
        <p:txBody>
          <a:bodyPr/>
          <a:lstStyle/>
          <a:p>
            <a:r>
              <a:rPr lang="en-US" dirty="0"/>
              <a:t>Total Cost of Ownership of Endpoint Management</a:t>
            </a:r>
          </a:p>
        </p:txBody>
      </p:sp>
      <p:sp>
        <p:nvSpPr>
          <p:cNvPr id="3" name="TextBox 2">
            <a:extLst>
              <a:ext uri="{FF2B5EF4-FFF2-40B4-BE49-F238E27FC236}">
                <a16:creationId xmlns:a16="http://schemas.microsoft.com/office/drawing/2014/main" id="{9EC82618-DB11-D9B8-FDFB-065BA45010E0}"/>
              </a:ext>
            </a:extLst>
          </p:cNvPr>
          <p:cNvSpPr txBox="1"/>
          <p:nvPr/>
        </p:nvSpPr>
        <p:spPr>
          <a:xfrm>
            <a:off x="588263" y="1449091"/>
            <a:ext cx="11306014" cy="30469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April 2022 thought leadership blog about the TCO of Endpoint Management Microsoft on the Microsoft 365 blog </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2"/>
              </a:rPr>
              <a:t>https://aka.ms/TheTCOofMEM</a:t>
            </a:r>
            <a:r>
              <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In this blog, "</a:t>
            </a:r>
            <a:r>
              <a:rPr kumimoji="0" lang="en-US" sz="1800" b="1"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The business case for endpoint management modernization according to Microsoft</a:t>
            </a:r>
            <a:r>
              <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 Steve </a:t>
            </a:r>
            <a:r>
              <a:rPr kumimoji="0" lang="en-US" sz="1800" b="0" i="0" u="none" strike="noStrike" kern="1200" cap="none" spc="0" normalizeH="0" baseline="0" noProof="0" dirty="0" err="1">
                <a:ln>
                  <a:noFill/>
                </a:ln>
                <a:solidFill>
                  <a:srgbClr val="1A1A1A"/>
                </a:solidFill>
                <a:effectLst/>
                <a:uLnTx/>
                <a:uFillTx/>
                <a:latin typeface="Calibri" panose="020F0502020204030204" pitchFamily="34" charset="0"/>
                <a:ea typeface="Calibri" panose="020F0502020204030204" pitchFamily="34" charset="0"/>
                <a:cs typeface="+mn-cs"/>
              </a:rPr>
              <a:t>Dispensa</a:t>
            </a:r>
            <a:r>
              <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 shares new ways of thinking about the economics of unified endpoint management given the current trends in the new world of Hybrid work.  Steve recaps Forrester's TCO of Endpoint Manager for savings in three main areas: reducing the bottom line by lowering IT supporting needs, centralizing endpoint management by attaching to the cloud, and reducing the risk of security breach and associate costs from data loss. And then goes on to explain the impact of a tight labor market and wage inflation coupled with the higher cost of a data breach.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endPar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1924911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DB33-C88C-4730-8232-545A9AD1CABB}"/>
              </a:ext>
            </a:extLst>
          </p:cNvPr>
          <p:cNvSpPr>
            <a:spLocks noGrp="1"/>
          </p:cNvSpPr>
          <p:nvPr>
            <p:ph type="title"/>
          </p:nvPr>
        </p:nvSpPr>
        <p:spPr>
          <a:xfrm>
            <a:off x="427980" y="338895"/>
            <a:ext cx="11336039" cy="758022"/>
          </a:xfrm>
        </p:spPr>
        <p:txBody>
          <a:bodyPr/>
          <a:lstStyle/>
          <a:p>
            <a:r>
              <a:rPr lang="en-US" sz="3000" dirty="0">
                <a:latin typeface="Segoe UI Semibold(Body)"/>
              </a:rPr>
              <a:t>Microsoft 365 Business Value Framework</a:t>
            </a:r>
          </a:p>
        </p:txBody>
      </p:sp>
      <p:graphicFrame>
        <p:nvGraphicFramePr>
          <p:cNvPr id="24" name="Table 24">
            <a:extLst>
              <a:ext uri="{FF2B5EF4-FFF2-40B4-BE49-F238E27FC236}">
                <a16:creationId xmlns:a16="http://schemas.microsoft.com/office/drawing/2014/main" id="{10FFE80C-AE29-4C32-8D49-E82EB851ABE0}"/>
              </a:ext>
            </a:extLst>
          </p:cNvPr>
          <p:cNvGraphicFramePr>
            <a:graphicFrameLocks noGrp="1"/>
          </p:cNvGraphicFramePr>
          <p:nvPr>
            <p:extLst>
              <p:ext uri="{D42A27DB-BD31-4B8C-83A1-F6EECF244321}">
                <p14:modId xmlns:p14="http://schemas.microsoft.com/office/powerpoint/2010/main" val="3610778993"/>
              </p:ext>
            </p:extLst>
          </p:nvPr>
        </p:nvGraphicFramePr>
        <p:xfrm>
          <a:off x="770466" y="1683870"/>
          <a:ext cx="10879668" cy="4572000"/>
        </p:xfrm>
        <a:graphic>
          <a:graphicData uri="http://schemas.openxmlformats.org/drawingml/2006/table">
            <a:tbl>
              <a:tblPr firstRow="1">
                <a:tableStyleId>{5C22544A-7EE6-4342-B048-85BDC9FD1C3A}</a:tableStyleId>
              </a:tblPr>
              <a:tblGrid>
                <a:gridCol w="3626556">
                  <a:extLst>
                    <a:ext uri="{9D8B030D-6E8A-4147-A177-3AD203B41FA5}">
                      <a16:colId xmlns:a16="http://schemas.microsoft.com/office/drawing/2014/main" val="1340307849"/>
                    </a:ext>
                  </a:extLst>
                </a:gridCol>
                <a:gridCol w="3626556">
                  <a:extLst>
                    <a:ext uri="{9D8B030D-6E8A-4147-A177-3AD203B41FA5}">
                      <a16:colId xmlns:a16="http://schemas.microsoft.com/office/drawing/2014/main" val="3066587491"/>
                    </a:ext>
                  </a:extLst>
                </a:gridCol>
                <a:gridCol w="3626556">
                  <a:extLst>
                    <a:ext uri="{9D8B030D-6E8A-4147-A177-3AD203B41FA5}">
                      <a16:colId xmlns:a16="http://schemas.microsoft.com/office/drawing/2014/main" val="582175619"/>
                    </a:ext>
                  </a:extLst>
                </a:gridCol>
              </a:tblGrid>
              <a:tr h="822960">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j-lt"/>
                          <a:ea typeface="Segoe UI" pitchFamily="34" charset="0"/>
                          <a:cs typeface="Segoe UI" pitchFamily="34" charset="0"/>
                        </a:rPr>
                        <a:t>Vendor license cost </a:t>
                      </a:r>
                      <a:br>
                        <a:rPr lang="en-US" sz="1400" kern="1200" dirty="0">
                          <a:solidFill>
                            <a:schemeClr val="accent1"/>
                          </a:solidFill>
                          <a:latin typeface="+mj-lt"/>
                          <a:ea typeface="Segoe UI" pitchFamily="34" charset="0"/>
                          <a:cs typeface="Segoe UI" pitchFamily="34" charset="0"/>
                        </a:rPr>
                      </a:br>
                      <a:r>
                        <a:rPr lang="en-US" sz="1400" kern="1200" dirty="0">
                          <a:solidFill>
                            <a:schemeClr val="accent1"/>
                          </a:solidFill>
                          <a:latin typeface="+mj-lt"/>
                          <a:ea typeface="Segoe UI" pitchFamily="34" charset="0"/>
                          <a:cs typeface="Segoe UI" pitchFamily="34" charset="0"/>
                        </a:rPr>
                        <a:t>consolidation</a:t>
                      </a:r>
                    </a:p>
                  </a:txBody>
                  <a:tcPr marL="137160" marR="137160" marT="137160" marB="137160" anchor="ctr">
                    <a:lnB w="76200" cap="flat" cmpd="sng" algn="ctr">
                      <a:solidFill>
                        <a:schemeClr val="bg1"/>
                      </a:solidFill>
                      <a:prstDash val="solid"/>
                      <a:round/>
                      <a:headEnd type="none" w="med" len="med"/>
                      <a:tailEnd type="none" w="med" len="med"/>
                    </a:lnB>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j-lt"/>
                          <a:ea typeface="Segoe UI" pitchFamily="34" charset="0"/>
                          <a:cs typeface="Segoe UI" pitchFamily="34" charset="0"/>
                        </a:rPr>
                        <a:t>IT administration and </a:t>
                      </a:r>
                      <a:br>
                        <a:rPr lang="en-US" sz="1400" kern="1200" dirty="0">
                          <a:solidFill>
                            <a:schemeClr val="accent1"/>
                          </a:solidFill>
                          <a:latin typeface="+mj-lt"/>
                          <a:ea typeface="Segoe UI" pitchFamily="34" charset="0"/>
                          <a:cs typeface="Segoe UI" pitchFamily="34" charset="0"/>
                        </a:rPr>
                      </a:br>
                      <a:r>
                        <a:rPr lang="en-US" sz="1400" kern="1200" dirty="0">
                          <a:solidFill>
                            <a:schemeClr val="accent1"/>
                          </a:solidFill>
                          <a:latin typeface="+mj-lt"/>
                          <a:ea typeface="Segoe UI" pitchFamily="34" charset="0"/>
                          <a:cs typeface="Segoe UI" pitchFamily="34" charset="0"/>
                        </a:rPr>
                        <a:t>deployment savings</a:t>
                      </a:r>
                    </a:p>
                  </a:txBody>
                  <a:tcPr marL="137160" marR="137160" marT="137160" marB="137160" anchor="ctr">
                    <a:lnB w="76200" cap="flat" cmpd="sng" algn="ctr">
                      <a:solidFill>
                        <a:schemeClr val="bg1"/>
                      </a:solidFill>
                      <a:prstDash val="solid"/>
                      <a:round/>
                      <a:headEnd type="none" w="med" len="med"/>
                      <a:tailEnd type="none" w="med" len="med"/>
                    </a:lnB>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accent1"/>
                          </a:solidFill>
                          <a:latin typeface="+mj-lt"/>
                          <a:ea typeface="Segoe UI" pitchFamily="34" charset="0"/>
                          <a:cs typeface="Segoe UI" pitchFamily="34" charset="0"/>
                        </a:rPr>
                        <a:t>Reduce total </a:t>
                      </a:r>
                      <a:br>
                        <a:rPr lang="en-US" sz="1400" kern="1200">
                          <a:solidFill>
                            <a:schemeClr val="accent1"/>
                          </a:solidFill>
                          <a:latin typeface="+mj-lt"/>
                          <a:ea typeface="Segoe UI" pitchFamily="34" charset="0"/>
                          <a:cs typeface="Segoe UI" pitchFamily="34" charset="0"/>
                        </a:rPr>
                      </a:br>
                      <a:r>
                        <a:rPr lang="en-US" sz="1400" kern="1200">
                          <a:solidFill>
                            <a:schemeClr val="accent1"/>
                          </a:solidFill>
                          <a:latin typeface="+mj-lt"/>
                          <a:ea typeface="Segoe UI" pitchFamily="34" charset="0"/>
                          <a:cs typeface="Segoe UI" pitchFamily="34" charset="0"/>
                        </a:rPr>
                        <a:t>cost of risk</a:t>
                      </a:r>
                    </a:p>
                  </a:txBody>
                  <a:tcPr marL="137160" marR="137160" marT="137160" marB="137160" anchor="ctr">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8456650"/>
                  </a:ext>
                </a:extLst>
              </a:tr>
              <a:tr h="1463040">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Consolidate to a single platform v/s buying standalone for different capabilities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Manage IT better across hardware &amp; software thus enabling IT to transition to higher-value activities.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Reduce breaches and enhance privacy/remediation by better Security. Reduce risk through Compliance</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49230258"/>
                  </a:ext>
                </a:extLst>
              </a:tr>
              <a:tr h="822960">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accent1"/>
                          </a:solidFill>
                          <a:latin typeface="+mj-lt"/>
                          <a:ea typeface="Segoe UI" pitchFamily="34" charset="0"/>
                          <a:cs typeface="Segoe UI" pitchFamily="34" charset="0"/>
                        </a:rPr>
                        <a:t>Physical and T&amp;E </a:t>
                      </a:r>
                      <a:br>
                        <a:rPr lang="en-US" sz="1400" kern="1200">
                          <a:solidFill>
                            <a:schemeClr val="accent1"/>
                          </a:solidFill>
                          <a:latin typeface="+mj-lt"/>
                          <a:ea typeface="Segoe UI" pitchFamily="34" charset="0"/>
                          <a:cs typeface="Segoe UI" pitchFamily="34" charset="0"/>
                        </a:rPr>
                      </a:br>
                      <a:r>
                        <a:rPr lang="en-US" sz="1400" kern="1200">
                          <a:solidFill>
                            <a:schemeClr val="accent1"/>
                          </a:solidFill>
                          <a:latin typeface="+mj-lt"/>
                          <a:ea typeface="Segoe UI" pitchFamily="34" charset="0"/>
                          <a:cs typeface="Segoe UI" pitchFamily="34" charset="0"/>
                        </a:rPr>
                        <a:t>cost displacement</a:t>
                      </a:r>
                    </a:p>
                  </a:txBody>
                  <a:tcPr marL="137160" marR="137160" marT="137160" marB="137160"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accent1"/>
                          </a:solidFill>
                          <a:latin typeface="+mj-lt"/>
                          <a:ea typeface="Segoe UI" pitchFamily="34" charset="0"/>
                          <a:cs typeface="Segoe UI" pitchFamily="34" charset="0"/>
                        </a:rPr>
                        <a:t>Save on automation and </a:t>
                      </a:r>
                      <a:br>
                        <a:rPr lang="en-US" sz="1400" kern="1200">
                          <a:solidFill>
                            <a:schemeClr val="accent1"/>
                          </a:solidFill>
                          <a:latin typeface="+mj-lt"/>
                          <a:ea typeface="Segoe UI" pitchFamily="34" charset="0"/>
                          <a:cs typeface="Segoe UI" pitchFamily="34" charset="0"/>
                        </a:rPr>
                      </a:br>
                      <a:r>
                        <a:rPr lang="en-US" sz="1400" kern="1200">
                          <a:solidFill>
                            <a:schemeClr val="accent1"/>
                          </a:solidFill>
                          <a:latin typeface="+mj-lt"/>
                          <a:ea typeface="Segoe UI" pitchFamily="34" charset="0"/>
                          <a:cs typeface="Segoe UI" pitchFamily="34" charset="0"/>
                        </a:rPr>
                        <a:t>process improvements</a:t>
                      </a:r>
                    </a:p>
                  </a:txBody>
                  <a:tcPr marL="137160" marR="137160" marT="137160" marB="137160"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accent1"/>
                          </a:solidFill>
                          <a:latin typeface="+mj-lt"/>
                          <a:ea typeface="Segoe UI" pitchFamily="34" charset="0"/>
                          <a:cs typeface="Segoe UI" pitchFamily="34" charset="0"/>
                        </a:rPr>
                        <a:t>Capex to </a:t>
                      </a:r>
                      <a:r>
                        <a:rPr lang="en-US" sz="1400" kern="1200" err="1">
                          <a:solidFill>
                            <a:schemeClr val="accent1"/>
                          </a:solidFill>
                          <a:latin typeface="+mj-lt"/>
                          <a:ea typeface="Segoe UI" pitchFamily="34" charset="0"/>
                          <a:cs typeface="Segoe UI" pitchFamily="34" charset="0"/>
                        </a:rPr>
                        <a:t>Opex</a:t>
                      </a:r>
                      <a:r>
                        <a:rPr lang="en-US" sz="1400" kern="1200">
                          <a:solidFill>
                            <a:schemeClr val="accent1"/>
                          </a:solidFill>
                          <a:latin typeface="+mj-lt"/>
                          <a:ea typeface="Segoe UI" pitchFamily="34" charset="0"/>
                          <a:cs typeface="Segoe UI" pitchFamily="34" charset="0"/>
                        </a:rPr>
                        <a:t> </a:t>
                      </a:r>
                      <a:br>
                        <a:rPr lang="en-US" sz="1400" kern="1200">
                          <a:solidFill>
                            <a:schemeClr val="accent1"/>
                          </a:solidFill>
                          <a:latin typeface="+mj-lt"/>
                          <a:ea typeface="Segoe UI" pitchFamily="34" charset="0"/>
                          <a:cs typeface="Segoe UI" pitchFamily="34" charset="0"/>
                        </a:rPr>
                      </a:br>
                      <a:r>
                        <a:rPr lang="en-US" sz="1400" kern="1200">
                          <a:solidFill>
                            <a:schemeClr val="accent1"/>
                          </a:solidFill>
                          <a:latin typeface="+mj-lt"/>
                          <a:ea typeface="Segoe UI" pitchFamily="34" charset="0"/>
                          <a:cs typeface="Segoe UI" pitchFamily="34" charset="0"/>
                        </a:rPr>
                        <a:t>cash flow</a:t>
                      </a:r>
                    </a:p>
                  </a:txBody>
                  <a:tcPr marL="137160" marR="137160" marT="137160" marB="137160" anchor="ct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98429110"/>
                  </a:ext>
                </a:extLst>
              </a:tr>
              <a:tr h="1463040">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Reduce hard costs eg: real estate, utilities, travel &amp; entertainment through secure WFH. </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Transform business processes &amp; save using workflows, dashboards, AI while increasing employee productivity</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Optimize Cash Flow Management by changing upfront license payments to Operating Expenses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5339575"/>
                  </a:ext>
                </a:extLst>
              </a:tr>
            </a:tbl>
          </a:graphicData>
        </a:graphic>
      </p:graphicFrame>
      <p:pic>
        <p:nvPicPr>
          <p:cNvPr id="4" name="Graphic 3" descr="Checklist">
            <a:extLst>
              <a:ext uri="{FF2B5EF4-FFF2-40B4-BE49-F238E27FC236}">
                <a16:creationId xmlns:a16="http://schemas.microsoft.com/office/drawing/2014/main" id="{BF49AD09-82D3-4BC5-9D6E-3F45BCB5E7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659" y="1787013"/>
            <a:ext cx="546935" cy="546935"/>
          </a:xfrm>
          <a:prstGeom prst="rect">
            <a:avLst/>
          </a:prstGeom>
        </p:spPr>
      </p:pic>
      <p:pic>
        <p:nvPicPr>
          <p:cNvPr id="11" name="Graphic 10" descr="City">
            <a:extLst>
              <a:ext uri="{FF2B5EF4-FFF2-40B4-BE49-F238E27FC236}">
                <a16:creationId xmlns:a16="http://schemas.microsoft.com/office/drawing/2014/main" id="{374FBA45-8F72-49D6-969F-711F383C4E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659" y="4115119"/>
            <a:ext cx="546935" cy="546935"/>
          </a:xfrm>
          <a:prstGeom prst="rect">
            <a:avLst/>
          </a:prstGeom>
        </p:spPr>
      </p:pic>
      <p:pic>
        <p:nvPicPr>
          <p:cNvPr id="13" name="Graphic 12" descr="Download from cloud">
            <a:extLst>
              <a:ext uri="{FF2B5EF4-FFF2-40B4-BE49-F238E27FC236}">
                <a16:creationId xmlns:a16="http://schemas.microsoft.com/office/drawing/2014/main" id="{83CF3950-AC3B-4AF3-AE05-36A1FCCDCA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54487" y="1787013"/>
            <a:ext cx="546935" cy="546935"/>
          </a:xfrm>
          <a:prstGeom prst="rect">
            <a:avLst/>
          </a:prstGeom>
        </p:spPr>
      </p:pic>
      <p:pic>
        <p:nvPicPr>
          <p:cNvPr id="17" name="Graphic 16" descr="Circles with arrows">
            <a:extLst>
              <a:ext uri="{FF2B5EF4-FFF2-40B4-BE49-F238E27FC236}">
                <a16:creationId xmlns:a16="http://schemas.microsoft.com/office/drawing/2014/main" id="{ECFA1566-2FE9-46BD-86EC-870CA6A05D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54487" y="4115119"/>
            <a:ext cx="546935" cy="546935"/>
          </a:xfrm>
          <a:prstGeom prst="rect">
            <a:avLst/>
          </a:prstGeom>
        </p:spPr>
      </p:pic>
      <p:pic>
        <p:nvPicPr>
          <p:cNvPr id="19" name="Graphic 18" descr="Jail">
            <a:extLst>
              <a:ext uri="{FF2B5EF4-FFF2-40B4-BE49-F238E27FC236}">
                <a16:creationId xmlns:a16="http://schemas.microsoft.com/office/drawing/2014/main" id="{CE91112A-0E0B-4E70-A0ED-F143BD2E9A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47170" y="1787013"/>
            <a:ext cx="546935" cy="546935"/>
          </a:xfrm>
          <a:prstGeom prst="rect">
            <a:avLst/>
          </a:prstGeom>
        </p:spPr>
      </p:pic>
      <p:pic>
        <p:nvPicPr>
          <p:cNvPr id="23" name="Graphic 22" descr="Money">
            <a:extLst>
              <a:ext uri="{FF2B5EF4-FFF2-40B4-BE49-F238E27FC236}">
                <a16:creationId xmlns:a16="http://schemas.microsoft.com/office/drawing/2014/main" id="{79B3B2E3-9B65-4296-9A5B-566941D66F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47170" y="4115119"/>
            <a:ext cx="546935" cy="546935"/>
          </a:xfrm>
          <a:prstGeom prst="rect">
            <a:avLst/>
          </a:prstGeom>
        </p:spPr>
      </p:pic>
    </p:spTree>
    <p:custDataLst>
      <p:tags r:id="rId1"/>
    </p:custDataLst>
    <p:extLst>
      <p:ext uri="{BB962C8B-B14F-4D97-AF65-F5344CB8AC3E}">
        <p14:creationId xmlns:p14="http://schemas.microsoft.com/office/powerpoint/2010/main" val="35832838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A50C-6948-955C-299C-0FDC07E2EDA0}"/>
              </a:ext>
            </a:extLst>
          </p:cNvPr>
          <p:cNvSpPr>
            <a:spLocks noGrp="1"/>
          </p:cNvSpPr>
          <p:nvPr>
            <p:ph type="title"/>
          </p:nvPr>
        </p:nvSpPr>
        <p:spPr/>
        <p:txBody>
          <a:bodyPr/>
          <a:lstStyle/>
          <a:p>
            <a:r>
              <a:rPr lang="en-US" dirty="0"/>
              <a:t>From Microsoft 365 Blog</a:t>
            </a:r>
          </a:p>
        </p:txBody>
      </p:sp>
      <p:sp>
        <p:nvSpPr>
          <p:cNvPr id="4" name="TextBox 3">
            <a:extLst>
              <a:ext uri="{FF2B5EF4-FFF2-40B4-BE49-F238E27FC236}">
                <a16:creationId xmlns:a16="http://schemas.microsoft.com/office/drawing/2014/main" id="{5DAC1BF8-06D7-9C81-FDB2-C824D134F0E5}"/>
              </a:ext>
            </a:extLst>
          </p:cNvPr>
          <p:cNvSpPr txBox="1"/>
          <p:nvPr/>
        </p:nvSpPr>
        <p:spPr>
          <a:xfrm>
            <a:off x="588262" y="1347251"/>
            <a:ext cx="11401739" cy="424731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 Reducing the risk of data breaches or non-compliance: Finally, unified endpoint management helps reduce the risk of data breaches. Forrester estimates the lost productivity of a security breach per affected employee at almost half a working day (about 3.5 hours) per year,</a:t>
            </a:r>
            <a:r>
              <a:rPr kumimoji="0" lang="en-US" sz="800" b="0" i="0" u="none" strike="noStrike" kern="1200" cap="none" spc="0" normalizeH="0" baseline="30000" noProof="0" dirty="0">
                <a:ln>
                  <a:noFill/>
                </a:ln>
                <a:solidFill>
                  <a:srgbClr val="000000"/>
                </a:solidFill>
                <a:effectLst/>
                <a:uLnTx/>
                <a:uFillTx/>
                <a:latin typeface="Benton Sans Condensed"/>
                <a:ea typeface="+mn-ea"/>
                <a:cs typeface="+mn-cs"/>
              </a:rPr>
              <a:t>5</a:t>
            </a: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 as they may need to update their device with the latest patch or recover work or data that is impacted by the breach. Reducing the risk of a data breach by 30 to 50 percent (as some of our customers have estimated, especially as part of a broader </a:t>
            </a:r>
            <a:r>
              <a:rPr kumimoji="0" lang="en-US" sz="1800" b="0" i="0" u="sng" strike="noStrike" kern="1200" cap="none" spc="0" normalizeH="0" baseline="0" noProof="0" dirty="0">
                <a:ln>
                  <a:noFill/>
                </a:ln>
                <a:solidFill>
                  <a:srgbClr val="FF671B"/>
                </a:solidFill>
                <a:effectLst/>
                <a:uLnTx/>
                <a:uFillTx/>
                <a:latin typeface="Benton Sans Condensed"/>
                <a:ea typeface="+mn-ea"/>
                <a:cs typeface="+mn-cs"/>
                <a:hlinkClick r:id="rId3"/>
              </a:rPr>
              <a:t>Zero Trust</a:t>
            </a: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 approach) therefore results in significant enterprise savings. On top of the lost employee productivity costs, there are direct out-of-pocket costs of a data breach, such as the extra work in remediating the breach and possible increases in insurance premiums. </a:t>
            </a:r>
            <a:endParaRPr kumimoji="0" lang="en-US" sz="1800" b="0" i="0" u="none" strike="noStrike" kern="1200" cap="none" spc="0" normalizeH="0" baseline="0" noProof="0" dirty="0">
              <a:ln>
                <a:noFill/>
              </a:ln>
              <a:solidFill>
                <a:srgbClr val="0F1959"/>
              </a:solidFill>
              <a:effectLst/>
              <a:uLnTx/>
              <a:uFillTx/>
              <a:latin typeface="Benton Sans Condensed"/>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 </a:t>
            </a:r>
            <a:endParaRPr kumimoji="0" lang="en-US" sz="1800" b="0" i="0" u="none" strike="noStrike" kern="1200" cap="none" spc="0" normalizeH="0" baseline="0" noProof="0" dirty="0">
              <a:ln>
                <a:noFill/>
              </a:ln>
              <a:solidFill>
                <a:srgbClr val="000000"/>
              </a:solidFill>
              <a:effectLst/>
              <a:uLnTx/>
              <a:uFillTx/>
              <a:latin typeface="Benton Sans Condensed Book"/>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 The cost of a data breach is higher the more an organization has moved to remote and hybrid work environments. According to the </a:t>
            </a:r>
            <a:r>
              <a:rPr kumimoji="0" lang="en-US" sz="1800" b="0" i="1" u="sng" strike="noStrike" kern="1200" cap="none" spc="0" normalizeH="0" baseline="0" noProof="0" dirty="0">
                <a:ln>
                  <a:noFill/>
                </a:ln>
                <a:solidFill>
                  <a:srgbClr val="FF671B"/>
                </a:solidFill>
                <a:effectLst/>
                <a:uLnTx/>
                <a:uFillTx/>
                <a:latin typeface="Benton Sans Condensed"/>
                <a:ea typeface="+mn-ea"/>
                <a:cs typeface="+mn-cs"/>
                <a:hlinkClick r:id="rId4"/>
              </a:rPr>
              <a:t>Cost of a Data Breach report</a:t>
            </a:r>
            <a:r>
              <a:rPr kumimoji="0" lang="en-US" sz="1800" b="0" i="1" u="none" strike="noStrike" kern="1200" cap="none" spc="0" normalizeH="0" baseline="0" noProof="0" dirty="0">
                <a:ln>
                  <a:noFill/>
                </a:ln>
                <a:solidFill>
                  <a:srgbClr val="000000"/>
                </a:solidFill>
                <a:effectLst/>
                <a:uLnTx/>
                <a:uFillTx/>
                <a:latin typeface="Benton Sans Condensed"/>
                <a:ea typeface="+mn-ea"/>
                <a:cs typeface="+mn-cs"/>
              </a:rPr>
              <a:t> </a:t>
            </a: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by IBM and the </a:t>
            </a:r>
            <a:r>
              <a:rPr kumimoji="0" lang="en-US" sz="1800" b="0" i="0" u="none" strike="noStrike" kern="1200" cap="none" spc="0" normalizeH="0" baseline="0" noProof="0" dirty="0" err="1">
                <a:ln>
                  <a:noFill/>
                </a:ln>
                <a:solidFill>
                  <a:srgbClr val="000000"/>
                </a:solidFill>
                <a:effectLst/>
                <a:uLnTx/>
                <a:uFillTx/>
                <a:latin typeface="Benton Sans Condensed"/>
                <a:ea typeface="+mn-ea"/>
                <a:cs typeface="+mn-cs"/>
              </a:rPr>
              <a:t>Ponemon</a:t>
            </a: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 Institute, the cost of data breaches rose nearly 10 percent year over year in 2021. Moreover, the average total cost of a data breach was 28 percent higher when remote working was a factor in causing the breach. </a:t>
            </a:r>
            <a:endParaRPr kumimoji="0" lang="en-US" sz="1800" b="0" i="0" u="none" strike="noStrike" kern="1200" cap="none" spc="0" normalizeH="0" baseline="0" noProof="0" dirty="0">
              <a:ln>
                <a:noFill/>
              </a:ln>
              <a:solidFill>
                <a:srgbClr val="0F1959"/>
              </a:solidFill>
              <a:effectLst/>
              <a:uLnTx/>
              <a:uFillTx/>
              <a:latin typeface="Benton Sans Condensed"/>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WordVisiCarriageReturn_MSFontService"/>
                <a:ea typeface="+mn-ea"/>
                <a:cs typeface="+mn-cs"/>
              </a:rPr>
              <a:t> </a:t>
            </a:r>
            <a:br>
              <a:rPr kumimoji="0" lang="en-US" sz="1800" b="0" i="0" u="none" strike="noStrike" kern="1200" cap="none" spc="0" normalizeH="0" baseline="0" noProof="0" dirty="0">
                <a:ln>
                  <a:noFill/>
                </a:ln>
                <a:solidFill>
                  <a:srgbClr val="000000"/>
                </a:solidFill>
                <a:effectLst/>
                <a:uLnTx/>
                <a:uFillTx/>
                <a:latin typeface="WordVisiCarriageReturn_MSFontService"/>
                <a:ea typeface="+mn-ea"/>
                <a:cs typeface="+mn-cs"/>
              </a:rPr>
            </a:b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From </a:t>
            </a:r>
            <a:r>
              <a:rPr kumimoji="0" lang="en-US" sz="1800" b="0" i="0" u="sng" strike="noStrike" kern="1200" cap="none" spc="0" normalizeH="0" baseline="0" noProof="0" dirty="0">
                <a:ln>
                  <a:noFill/>
                </a:ln>
                <a:solidFill>
                  <a:srgbClr val="FF671B"/>
                </a:solidFill>
                <a:effectLst/>
                <a:uLnTx/>
                <a:uFillTx/>
                <a:latin typeface="Benton Sans Condensed"/>
                <a:ea typeface="+mn-ea"/>
                <a:cs typeface="+mn-cs"/>
                <a:hlinkClick r:id="rId5"/>
              </a:rPr>
              <a:t>The business case for endpoint management modernization according to Microsoft - Microsoft 365 Blog</a:t>
            </a:r>
            <a:r>
              <a:rPr kumimoji="0" lang="en-US" sz="1800" b="0" i="0" u="none" strike="noStrike" kern="1200" cap="none" spc="0" normalizeH="0" baseline="0" noProof="0" dirty="0">
                <a:ln>
                  <a:noFill/>
                </a:ln>
                <a:solidFill>
                  <a:srgbClr val="000000"/>
                </a:solidFill>
                <a:effectLst/>
                <a:uLnTx/>
                <a:uFillTx/>
                <a:latin typeface="Benton Sans Condensed"/>
                <a:ea typeface="+mn-ea"/>
                <a:cs typeface="+mn-cs"/>
              </a:rPr>
              <a:t> </a:t>
            </a:r>
            <a:endParaRPr kumimoji="0" lang="en-US" sz="1800" b="0" i="0" u="none" strike="noStrike" kern="1200" cap="none" spc="0" normalizeH="0" baseline="0" noProof="0" dirty="0">
              <a:ln>
                <a:noFill/>
              </a:ln>
              <a:solidFill>
                <a:srgbClr val="000000"/>
              </a:solidFill>
              <a:effectLst/>
              <a:uLnTx/>
              <a:uFillTx/>
              <a:latin typeface="Benton Sans Condensed Book"/>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1959"/>
              </a:solidFill>
              <a:effectLst/>
              <a:uLnTx/>
              <a:uFillTx/>
              <a:latin typeface="Benton Sans Condensed"/>
              <a:ea typeface="+mn-ea"/>
              <a:cs typeface="+mn-cs"/>
            </a:endParaRPr>
          </a:p>
        </p:txBody>
      </p:sp>
    </p:spTree>
    <p:extLst>
      <p:ext uri="{BB962C8B-B14F-4D97-AF65-F5344CB8AC3E}">
        <p14:creationId xmlns:p14="http://schemas.microsoft.com/office/powerpoint/2010/main" val="94680488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13">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2BCC0F93-6B79-B840-8234-83828DB59A6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600" kern="1200" dirty="0">
                <a:solidFill>
                  <a:srgbClr val="FFFFFF"/>
                </a:solidFill>
                <a:latin typeface="+mj-lt"/>
                <a:ea typeface="+mj-ea"/>
                <a:cs typeface="+mj-cs"/>
              </a:rPr>
              <a:t>Windows 365 Business Value research</a:t>
            </a:r>
          </a:p>
        </p:txBody>
      </p:sp>
      <p:sp>
        <p:nvSpPr>
          <p:cNvPr id="9" name="Text Placeholder 8">
            <a:extLst>
              <a:ext uri="{FF2B5EF4-FFF2-40B4-BE49-F238E27FC236}">
                <a16:creationId xmlns:a16="http://schemas.microsoft.com/office/drawing/2014/main" id="{BC39626C-75AD-1906-574E-81773926A1EA}"/>
              </a:ext>
            </a:extLst>
          </p:cNvPr>
          <p:cNvSpPr>
            <a:spLocks noGrp="1"/>
          </p:cNvSpPr>
          <p:nvPr>
            <p:ph type="body" sz="quarter" idx="10"/>
          </p:nvPr>
        </p:nvSpPr>
        <p:spPr>
          <a:xfrm>
            <a:off x="838200" y="2438400"/>
            <a:ext cx="10515600" cy="3738562"/>
          </a:xfrm>
        </p:spPr>
        <p:txBody>
          <a:bodyPr vert="horz" lIns="91440" tIns="45720" rIns="91440" bIns="45720" rtlCol="0">
            <a:normAutofit/>
          </a:bodyPr>
          <a:lstStyle/>
          <a:p>
            <a:r>
              <a:rPr lang="en-US" sz="2600" dirty="0">
                <a:solidFill>
                  <a:schemeClr val="tx1"/>
                </a:solidFill>
                <a:hlinkClick r:id="rId2"/>
              </a:rPr>
              <a:t>ESG Business Value Study – June 2022</a:t>
            </a:r>
            <a:endParaRPr lang="en-US" sz="2600" dirty="0">
              <a:solidFill>
                <a:schemeClr val="tx1"/>
              </a:solidFill>
            </a:endParaRPr>
          </a:p>
          <a:p>
            <a:r>
              <a:rPr lang="en-US" sz="2600" dirty="0">
                <a:solidFill>
                  <a:schemeClr val="tx1"/>
                </a:solidFill>
              </a:rPr>
              <a:t>Windows 365 Gartner Analysis 11-2021</a:t>
            </a:r>
          </a:p>
          <a:p>
            <a:pPr lvl="1"/>
            <a:r>
              <a:rPr lang="en-US" sz="2600" dirty="0">
                <a:solidFill>
                  <a:schemeClr val="tx1"/>
                </a:solidFill>
              </a:rPr>
              <a:t>Available at </a:t>
            </a:r>
            <a:r>
              <a:rPr lang="en-US" sz="2600" dirty="0">
                <a:solidFill>
                  <a:schemeClr val="tx1"/>
                </a:solidFill>
                <a:hlinkClick r:id="rId3"/>
              </a:rPr>
              <a:t>https://www.microsoft.com/en-us/windows-365/business</a:t>
            </a:r>
            <a:r>
              <a:rPr lang="en-US" sz="2600" dirty="0">
                <a:solidFill>
                  <a:schemeClr val="tx1"/>
                </a:solidFill>
              </a:rPr>
              <a:t>  and </a:t>
            </a:r>
            <a:r>
              <a:rPr lang="en-US" sz="2600" b="0" i="0" dirty="0">
                <a:solidFill>
                  <a:schemeClr val="tx1"/>
                </a:solidFill>
                <a:effectLst/>
                <a:hlinkClick r:id="rId4"/>
              </a:rPr>
              <a:t>https://www.microsoft.com/en-us/windows-365/enterprise</a:t>
            </a:r>
            <a:r>
              <a:rPr lang="en-US" sz="2600" b="0" i="0" dirty="0">
                <a:solidFill>
                  <a:schemeClr val="tx1"/>
                </a:solidFill>
                <a:effectLst/>
              </a:rPr>
              <a:t> </a:t>
            </a:r>
            <a:endParaRPr lang="en-US" sz="2600" dirty="0">
              <a:solidFill>
                <a:schemeClr val="tx1"/>
              </a:solidFill>
            </a:endParaRPr>
          </a:p>
          <a:p>
            <a:r>
              <a:rPr lang="en-US" sz="2600" dirty="0">
                <a:solidFill>
                  <a:schemeClr val="tx1"/>
                </a:solidFill>
                <a:hlinkClick r:id="rId5"/>
              </a:rPr>
              <a:t>MEM Blog – https://aka.ms/TheTCOofMEM - April 2022</a:t>
            </a:r>
            <a:endParaRPr lang="en-US" sz="2600" dirty="0">
              <a:solidFill>
                <a:schemeClr val="tx1"/>
              </a:solidFill>
            </a:endParaRPr>
          </a:p>
          <a:p>
            <a:pPr marL="0" indent="0">
              <a:buNone/>
            </a:pPr>
            <a:endParaRPr lang="en-US" sz="2600" dirty="0">
              <a:solidFill>
                <a:schemeClr val="tx1"/>
              </a:solidFill>
            </a:endParaRPr>
          </a:p>
          <a:p>
            <a:r>
              <a:rPr lang="en-US" sz="2600" dirty="0">
                <a:solidFill>
                  <a:schemeClr val="tx1"/>
                </a:solidFill>
              </a:rPr>
              <a:t>OnRamp link to this presentation: </a:t>
            </a:r>
            <a:r>
              <a:rPr lang="en-US" sz="2600" dirty="0">
                <a:solidFill>
                  <a:schemeClr val="tx1"/>
                </a:solidFill>
                <a:hlinkClick r:id="rId6"/>
              </a:rPr>
              <a:t>https://aka.ms/Windows365BizValue</a:t>
            </a:r>
            <a:r>
              <a:rPr lang="en-US" sz="2600" dirty="0">
                <a:solidFill>
                  <a:schemeClr val="tx1"/>
                </a:solidFill>
              </a:rPr>
              <a:t> </a:t>
            </a:r>
          </a:p>
          <a:p>
            <a:endParaRPr lang="en-US" sz="2600" dirty="0">
              <a:solidFill>
                <a:schemeClr val="tx1"/>
              </a:solidFill>
            </a:endParaRPr>
          </a:p>
        </p:txBody>
      </p:sp>
    </p:spTree>
    <p:extLst>
      <p:ext uri="{BB962C8B-B14F-4D97-AF65-F5344CB8AC3E}">
        <p14:creationId xmlns:p14="http://schemas.microsoft.com/office/powerpoint/2010/main" val="1760568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6B1E-04C0-2FE6-EECB-568976AAE666}"/>
              </a:ext>
            </a:extLst>
          </p:cNvPr>
          <p:cNvSpPr>
            <a:spLocks noGrp="1"/>
          </p:cNvSpPr>
          <p:nvPr>
            <p:ph type="title"/>
          </p:nvPr>
        </p:nvSpPr>
        <p:spPr>
          <a:xfrm>
            <a:off x="588263" y="509155"/>
            <a:ext cx="11018520" cy="553998"/>
          </a:xfrm>
        </p:spPr>
        <p:txBody>
          <a:bodyPr/>
          <a:lstStyle/>
          <a:p>
            <a:r>
              <a:rPr lang="en-US" b="1" dirty="0">
                <a:cs typeface="Segoe UI"/>
                <a:hlinkClick r:id="rId3"/>
              </a:rPr>
              <a:t>ESG Business</a:t>
            </a:r>
            <a:r>
              <a:rPr lang="en-US" dirty="0">
                <a:cs typeface="Segoe UI"/>
                <a:hlinkClick r:id="rId3"/>
              </a:rPr>
              <a:t> Value Study</a:t>
            </a:r>
            <a:r>
              <a:rPr lang="en-US" dirty="0">
                <a:cs typeface="Segoe UI"/>
              </a:rPr>
              <a:t> key findings </a:t>
            </a:r>
          </a:p>
        </p:txBody>
      </p:sp>
      <p:sp>
        <p:nvSpPr>
          <p:cNvPr id="5" name="Freeform: Shape 4">
            <a:extLst>
              <a:ext uri="{FF2B5EF4-FFF2-40B4-BE49-F238E27FC236}">
                <a16:creationId xmlns:a16="http://schemas.microsoft.com/office/drawing/2014/main" id="{7332A10F-3616-669A-46EC-B52F354A4EF5}"/>
              </a:ext>
            </a:extLst>
          </p:cNvPr>
          <p:cNvSpPr/>
          <p:nvPr/>
        </p:nvSpPr>
        <p:spPr>
          <a:xfrm>
            <a:off x="478724" y="1571991"/>
            <a:ext cx="11230045" cy="1146600"/>
          </a:xfrm>
          <a:custGeom>
            <a:avLst/>
            <a:gdLst>
              <a:gd name="connsiteX0" fmla="*/ 0 w 11230045"/>
              <a:gd name="connsiteY0" fmla="*/ 0 h 1146600"/>
              <a:gd name="connsiteX1" fmla="*/ 11230045 w 11230045"/>
              <a:gd name="connsiteY1" fmla="*/ 0 h 1146600"/>
              <a:gd name="connsiteX2" fmla="*/ 11230045 w 11230045"/>
              <a:gd name="connsiteY2" fmla="*/ 1146600 h 1146600"/>
              <a:gd name="connsiteX3" fmla="*/ 0 w 11230045"/>
              <a:gd name="connsiteY3" fmla="*/ 1146600 h 1146600"/>
              <a:gd name="connsiteX4" fmla="*/ 0 w 11230045"/>
              <a:gd name="connsiteY4" fmla="*/ 0 h 114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045" h="1146600">
                <a:moveTo>
                  <a:pt x="0" y="0"/>
                </a:moveTo>
                <a:lnTo>
                  <a:pt x="11230045" y="0"/>
                </a:lnTo>
                <a:lnTo>
                  <a:pt x="11230045" y="1146600"/>
                </a:lnTo>
                <a:lnTo>
                  <a:pt x="0" y="11466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1576" tIns="270764" rIns="871576" bIns="92456" numCol="1" spcCol="1270" anchor="t" anchorCtr="0">
            <a:noAutofit/>
          </a:bodyPr>
          <a:lstStyle/>
          <a:p>
            <a:pPr marL="114300" lvl="1" indent="-114300" algn="l" defTabSz="577850" rtl="0">
              <a:lnSpc>
                <a:spcPct val="90000"/>
              </a:lnSpc>
              <a:spcBef>
                <a:spcPct val="0"/>
              </a:spcBef>
              <a:spcAft>
                <a:spcPct val="15000"/>
              </a:spcAft>
              <a:buFont typeface="Wingdings" panose="05000000000000000000" pitchFamily="2" charset="2"/>
              <a:buChar char="§"/>
            </a:pPr>
            <a:r>
              <a:rPr lang="en-US" sz="1300" b="1" kern="1200" dirty="0">
                <a:effectLst/>
                <a:latin typeface="Calibri"/>
                <a:ea typeface="Times New Roman" panose="02020603050405020304" pitchFamily="18" charset="0"/>
                <a:cs typeface="Calibri"/>
              </a:rPr>
              <a:t>Reduce end-of-life costs:</a:t>
            </a:r>
            <a:r>
              <a:rPr lang="en-US" sz="1300" kern="1200" dirty="0">
                <a:effectLst/>
                <a:latin typeface="Calibri"/>
                <a:ea typeface="Times New Roman" panose="02020603050405020304" pitchFamily="18" charset="0"/>
                <a:cs typeface="Calibri"/>
              </a:rPr>
              <a:t> Annual employee turnover is high (average = 47%), and re-provisioning the users is faster and less costly in a Cloud PC environment.</a:t>
            </a:r>
            <a:r>
              <a:rPr lang="en-US" sz="1300" kern="1200" dirty="0">
                <a:effectLst/>
                <a:latin typeface="Calibri"/>
                <a:cs typeface="Calibri"/>
              </a:rPr>
              <a:t> </a:t>
            </a:r>
            <a:endParaRPr lang="en-US" sz="1300" kern="1200" dirty="0"/>
          </a:p>
          <a:p>
            <a:pPr marL="114300" lvl="1" indent="-114300" algn="l" defTabSz="577850" rtl="0">
              <a:lnSpc>
                <a:spcPct val="90000"/>
              </a:lnSpc>
              <a:spcBef>
                <a:spcPct val="0"/>
              </a:spcBef>
              <a:spcAft>
                <a:spcPct val="15000"/>
              </a:spcAft>
              <a:buFont typeface="Wingdings" panose="05000000000000000000" pitchFamily="2" charset="2"/>
              <a:buChar char="§"/>
            </a:pPr>
            <a:r>
              <a:rPr lang="en-US" sz="1300" b="1" kern="1200" dirty="0">
                <a:effectLst/>
                <a:latin typeface="Calibri"/>
                <a:ea typeface="Times New Roman" panose="02020603050405020304" pitchFamily="18" charset="0"/>
                <a:cs typeface="Calibri"/>
              </a:rPr>
              <a:t>Fixed, predictable pricing</a:t>
            </a:r>
            <a:r>
              <a:rPr lang="en-US" sz="1300" kern="1200" dirty="0">
                <a:effectLst/>
                <a:latin typeface="Calibri"/>
                <a:ea typeface="Times New Roman" panose="02020603050405020304" pitchFamily="18" charset="0"/>
                <a:cs typeface="Calibri"/>
              </a:rPr>
              <a:t> that makes it easier to allocate costs as opposed to the capital-intensive purchases of on-premises Virtualized Desktop Infrastructure (VDI) or Desktop as a Service (DaaS</a:t>
            </a:r>
            <a:r>
              <a:rPr lang="en-US" sz="1300" kern="1200" dirty="0">
                <a:effectLst/>
                <a:latin typeface="Times New Roman"/>
                <a:ea typeface="Calibri" panose="020F0502020204030204" pitchFamily="34" charset="0"/>
                <a:cs typeface="Calibri"/>
              </a:rPr>
              <a:t>).</a:t>
            </a:r>
            <a:r>
              <a:rPr lang="en-US" sz="1300" kern="1200" dirty="0">
                <a:effectLst/>
                <a:latin typeface="Calibri"/>
                <a:ea typeface="Calibri" panose="020F0502020204030204" pitchFamily="34" charset="0"/>
                <a:cs typeface="Calibri"/>
              </a:rPr>
              <a:t> </a:t>
            </a:r>
            <a:endParaRPr lang="en-US" sz="1300" kern="1200" dirty="0">
              <a:effectLst/>
              <a:latin typeface="Calibri"/>
              <a:ea typeface="Calibri" panose="020F0502020204030204" pitchFamily="34" charset="0"/>
            </a:endParaRPr>
          </a:p>
        </p:txBody>
      </p:sp>
      <p:sp>
        <p:nvSpPr>
          <p:cNvPr id="6" name="Freeform: Shape 5">
            <a:extLst>
              <a:ext uri="{FF2B5EF4-FFF2-40B4-BE49-F238E27FC236}">
                <a16:creationId xmlns:a16="http://schemas.microsoft.com/office/drawing/2014/main" id="{5072CCC4-BD8F-41CF-E942-802A325FF0F4}"/>
              </a:ext>
            </a:extLst>
          </p:cNvPr>
          <p:cNvSpPr/>
          <p:nvPr/>
        </p:nvSpPr>
        <p:spPr>
          <a:xfrm>
            <a:off x="1040226" y="1380111"/>
            <a:ext cx="7861031" cy="383760"/>
          </a:xfrm>
          <a:custGeom>
            <a:avLst/>
            <a:gdLst>
              <a:gd name="connsiteX0" fmla="*/ 0 w 7861031"/>
              <a:gd name="connsiteY0" fmla="*/ 63961 h 383760"/>
              <a:gd name="connsiteX1" fmla="*/ 63961 w 7861031"/>
              <a:gd name="connsiteY1" fmla="*/ 0 h 383760"/>
              <a:gd name="connsiteX2" fmla="*/ 7797070 w 7861031"/>
              <a:gd name="connsiteY2" fmla="*/ 0 h 383760"/>
              <a:gd name="connsiteX3" fmla="*/ 7861031 w 7861031"/>
              <a:gd name="connsiteY3" fmla="*/ 63961 h 383760"/>
              <a:gd name="connsiteX4" fmla="*/ 7861031 w 7861031"/>
              <a:gd name="connsiteY4" fmla="*/ 319799 h 383760"/>
              <a:gd name="connsiteX5" fmla="*/ 7797070 w 7861031"/>
              <a:gd name="connsiteY5" fmla="*/ 383760 h 383760"/>
              <a:gd name="connsiteX6" fmla="*/ 63961 w 7861031"/>
              <a:gd name="connsiteY6" fmla="*/ 383760 h 383760"/>
              <a:gd name="connsiteX7" fmla="*/ 0 w 7861031"/>
              <a:gd name="connsiteY7" fmla="*/ 319799 h 383760"/>
              <a:gd name="connsiteX8" fmla="*/ 0 w 7861031"/>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1031" h="383760">
                <a:moveTo>
                  <a:pt x="0" y="63961"/>
                </a:moveTo>
                <a:cubicBezTo>
                  <a:pt x="0" y="28636"/>
                  <a:pt x="28636" y="0"/>
                  <a:pt x="63961" y="0"/>
                </a:cubicBezTo>
                <a:lnTo>
                  <a:pt x="7797070" y="0"/>
                </a:lnTo>
                <a:cubicBezTo>
                  <a:pt x="7832395" y="0"/>
                  <a:pt x="7861031" y="28636"/>
                  <a:pt x="7861031" y="63961"/>
                </a:cubicBezTo>
                <a:lnTo>
                  <a:pt x="7861031" y="319799"/>
                </a:lnTo>
                <a:cubicBezTo>
                  <a:pt x="7861031" y="355124"/>
                  <a:pt x="7832395" y="383760"/>
                  <a:pt x="7797070" y="383760"/>
                </a:cubicBezTo>
                <a:lnTo>
                  <a:pt x="63961" y="383760"/>
                </a:lnTo>
                <a:cubicBezTo>
                  <a:pt x="28636" y="383760"/>
                  <a:pt x="0" y="355124"/>
                  <a:pt x="0" y="319799"/>
                </a:cubicBezTo>
                <a:lnTo>
                  <a:pt x="0" y="6396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5862" tIns="18734" rIns="315862" bIns="18734" numCol="1" spcCol="1270" anchor="ctr" anchorCtr="0">
            <a:noAutofit/>
          </a:bodyPr>
          <a:lstStyle/>
          <a:p>
            <a:pPr marL="0" lvl="0" indent="0" algn="l" defTabSz="889000">
              <a:lnSpc>
                <a:spcPct val="90000"/>
              </a:lnSpc>
              <a:spcBef>
                <a:spcPct val="0"/>
              </a:spcBef>
              <a:spcAft>
                <a:spcPct val="35000"/>
              </a:spcAft>
              <a:buNone/>
            </a:pPr>
            <a:r>
              <a:rPr lang="en-US" sz="2000" kern="1200" dirty="0">
                <a:effectLst/>
                <a:latin typeface="Calibri"/>
                <a:ea typeface="Times New Roman" panose="02020603050405020304" pitchFamily="18" charset="0"/>
                <a:cs typeface="Times New Roman"/>
              </a:rPr>
              <a:t>Cost Predictability  </a:t>
            </a:r>
            <a:endParaRPr lang="en-US" sz="2000" kern="1200" dirty="0">
              <a:latin typeface="Calibri"/>
              <a:cs typeface="Times New Roman"/>
            </a:endParaRPr>
          </a:p>
        </p:txBody>
      </p:sp>
      <p:sp>
        <p:nvSpPr>
          <p:cNvPr id="7" name="Freeform: Shape 6">
            <a:extLst>
              <a:ext uri="{FF2B5EF4-FFF2-40B4-BE49-F238E27FC236}">
                <a16:creationId xmlns:a16="http://schemas.microsoft.com/office/drawing/2014/main" id="{25376A4F-5E22-3DA0-5DAE-D7B22910AA6D}"/>
              </a:ext>
            </a:extLst>
          </p:cNvPr>
          <p:cNvSpPr/>
          <p:nvPr/>
        </p:nvSpPr>
        <p:spPr>
          <a:xfrm>
            <a:off x="478724" y="2980672"/>
            <a:ext cx="11230045" cy="2129400"/>
          </a:xfrm>
          <a:custGeom>
            <a:avLst/>
            <a:gdLst>
              <a:gd name="connsiteX0" fmla="*/ 0 w 11230045"/>
              <a:gd name="connsiteY0" fmla="*/ 0 h 2129400"/>
              <a:gd name="connsiteX1" fmla="*/ 11230045 w 11230045"/>
              <a:gd name="connsiteY1" fmla="*/ 0 h 2129400"/>
              <a:gd name="connsiteX2" fmla="*/ 11230045 w 11230045"/>
              <a:gd name="connsiteY2" fmla="*/ 2129400 h 2129400"/>
              <a:gd name="connsiteX3" fmla="*/ 0 w 11230045"/>
              <a:gd name="connsiteY3" fmla="*/ 2129400 h 2129400"/>
              <a:gd name="connsiteX4" fmla="*/ 0 w 11230045"/>
              <a:gd name="connsiteY4" fmla="*/ 0 h 212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045" h="2129400">
                <a:moveTo>
                  <a:pt x="0" y="0"/>
                </a:moveTo>
                <a:lnTo>
                  <a:pt x="11230045" y="0"/>
                </a:lnTo>
                <a:lnTo>
                  <a:pt x="11230045" y="2129400"/>
                </a:lnTo>
                <a:lnTo>
                  <a:pt x="0" y="21294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1576" tIns="270764" rIns="871576" bIns="99568" numCol="1" spcCol="1270" anchor="t" anchorCtr="0">
            <a:noAutofit/>
          </a:bodyPr>
          <a:lstStyle/>
          <a:p>
            <a:pPr marL="114300" lvl="1" indent="-114300" algn="l" defTabSz="622300" rtl="0">
              <a:lnSpc>
                <a:spcPct val="90000"/>
              </a:lnSpc>
              <a:spcBef>
                <a:spcPct val="0"/>
              </a:spcBef>
              <a:spcAft>
                <a:spcPct val="15000"/>
              </a:spcAft>
              <a:buFont typeface="Wingdings" panose="05000000000000000000" pitchFamily="2" charset="2"/>
              <a:buChar char="§"/>
            </a:pPr>
            <a:r>
              <a:rPr lang="en-US" sz="1400" b="1" kern="1200" dirty="0">
                <a:solidFill>
                  <a:srgbClr val="1A1A1A">
                    <a:hueOff val="0"/>
                    <a:satOff val="0"/>
                    <a:lumOff val="0"/>
                    <a:alphaOff val="0"/>
                  </a:srgbClr>
                </a:solidFill>
                <a:effectLst/>
                <a:latin typeface="Calibri"/>
                <a:ea typeface="Times New Roman" panose="02020603050405020304" pitchFamily="18" charset="0"/>
                <a:cs typeface="+mn-cs"/>
              </a:rPr>
              <a:t>60% reduction in productivity when onboarding end users </a:t>
            </a:r>
            <a:r>
              <a:rPr lang="en-US" sz="1400" kern="1200" dirty="0">
                <a:solidFill>
                  <a:srgbClr val="1A1A1A">
                    <a:hueOff val="0"/>
                    <a:satOff val="0"/>
                    <a:lumOff val="0"/>
                    <a:alphaOff val="0"/>
                  </a:srgbClr>
                </a:solidFill>
                <a:effectLst/>
                <a:latin typeface="Calibri"/>
                <a:ea typeface="Times New Roman" panose="02020603050405020304" pitchFamily="18" charset="0"/>
                <a:cs typeface="+mn-cs"/>
              </a:rPr>
              <a:t>while waiting for equipment can be alleviated with setup and deployment of a Cloud PC in minutes instead of days or even weeks. </a:t>
            </a:r>
          </a:p>
          <a:p>
            <a:pPr marL="228600" lvl="2" indent="-114300" algn="l" defTabSz="622300" rtl="0">
              <a:lnSpc>
                <a:spcPct val="90000"/>
              </a:lnSpc>
              <a:spcBef>
                <a:spcPct val="0"/>
              </a:spcBef>
              <a:spcAft>
                <a:spcPct val="15000"/>
              </a:spcAft>
              <a:buChar char="•"/>
            </a:pPr>
            <a:r>
              <a:rPr lang="en-US" sz="1400" kern="1200" dirty="0">
                <a:solidFill>
                  <a:srgbClr val="1A1A1A">
                    <a:hueOff val="0"/>
                    <a:satOff val="0"/>
                    <a:lumOff val="0"/>
                    <a:alphaOff val="0"/>
                  </a:srgbClr>
                </a:solidFill>
                <a:effectLst/>
                <a:latin typeface="Calibri"/>
                <a:ea typeface="Times New Roman" panose="02020603050405020304" pitchFamily="18" charset="0"/>
                <a:cs typeface="+mn-cs"/>
              </a:rPr>
              <a:t>Up to 9% of employees who leave companies each year can be retained by providing an immediate, professional EUC solution. </a:t>
            </a:r>
            <a:endParaRPr lang="en-US" b="0" kern="1200" dirty="0">
              <a:effectLst/>
              <a:latin typeface="Segoe UI Semibold"/>
              <a:cs typeface="Segoe UI Semibold"/>
            </a:endParaRPr>
          </a:p>
          <a:p>
            <a:pPr marL="228600" lvl="2" indent="-114300" algn="l" defTabSz="622300">
              <a:lnSpc>
                <a:spcPct val="90000"/>
              </a:lnSpc>
              <a:spcBef>
                <a:spcPct val="0"/>
              </a:spcBef>
              <a:spcAft>
                <a:spcPct val="15000"/>
              </a:spcAft>
              <a:buChar char="•"/>
            </a:pPr>
            <a:r>
              <a:rPr lang="en-US" sz="1400" b="0" kern="1200" dirty="0">
                <a:solidFill>
                  <a:srgbClr val="1A1A1A">
                    <a:hueOff val="0"/>
                    <a:satOff val="0"/>
                    <a:lumOff val="0"/>
                    <a:alphaOff val="0"/>
                  </a:srgbClr>
                </a:solidFill>
                <a:effectLst/>
                <a:latin typeface="Calibri"/>
                <a:ea typeface="Times New Roman" panose="02020603050405020304" pitchFamily="18" charset="0"/>
                <a:cs typeface="+mn-cs"/>
              </a:rPr>
              <a:t>Time to combine work environments in an M&amp;A scenario can be reduced 93%.</a:t>
            </a:r>
            <a:endParaRPr lang="en-US" b="0" dirty="0"/>
          </a:p>
          <a:p>
            <a:pPr marL="114300" lvl="1" indent="-114300" algn="l" defTabSz="622300" rtl="0">
              <a:lnSpc>
                <a:spcPct val="90000"/>
              </a:lnSpc>
              <a:spcBef>
                <a:spcPct val="0"/>
              </a:spcBef>
              <a:spcAft>
                <a:spcPct val="15000"/>
              </a:spcAft>
              <a:buFont typeface="Wingdings" panose="05000000000000000000" pitchFamily="2" charset="2"/>
              <a:buChar char="§"/>
            </a:pPr>
            <a:r>
              <a:rPr lang="en-US" sz="1400" b="1" kern="1200" dirty="0">
                <a:effectLst/>
                <a:latin typeface="Calibri"/>
                <a:ea typeface="Times New Roman" panose="02020603050405020304" pitchFamily="18" charset="0"/>
                <a:cs typeface="Calibri"/>
              </a:rPr>
              <a:t>Much easier to provision temporary/seasonal workers </a:t>
            </a:r>
            <a:r>
              <a:rPr lang="en-US" sz="1400" kern="1200" dirty="0">
                <a:effectLst/>
                <a:latin typeface="Calibri"/>
                <a:ea typeface="Times New Roman" panose="02020603050405020304" pitchFamily="18" charset="0"/>
                <a:cs typeface="Calibri"/>
              </a:rPr>
              <a:t>so it’s more likely that organizations will take on the resources. This leads to </a:t>
            </a:r>
            <a:r>
              <a:rPr lang="en-US" sz="1400" b="1" kern="1200" dirty="0">
                <a:effectLst/>
                <a:latin typeface="Calibri"/>
                <a:ea typeface="Times New Roman" panose="02020603050405020304" pitchFamily="18" charset="0"/>
                <a:cs typeface="Calibri"/>
              </a:rPr>
              <a:t>increased agility</a:t>
            </a:r>
            <a:r>
              <a:rPr lang="en-US" sz="1400" kern="1200" dirty="0">
                <a:effectLst/>
                <a:latin typeface="Calibri"/>
                <a:ea typeface="Times New Roman" panose="02020603050405020304" pitchFamily="18" charset="0"/>
                <a:cs typeface="Calibri"/>
              </a:rPr>
              <a:t> for the organization to benefit from trends or seasonal spikes.</a:t>
            </a:r>
            <a:r>
              <a:rPr lang="en-US" sz="1400" kern="1200" dirty="0">
                <a:solidFill>
                  <a:srgbClr val="1A1A1A">
                    <a:hueOff val="0"/>
                    <a:satOff val="0"/>
                    <a:lumOff val="0"/>
                    <a:alphaOff val="0"/>
                  </a:srgbClr>
                </a:solidFill>
                <a:effectLst/>
                <a:latin typeface="Calibri"/>
                <a:ea typeface="Times New Roman" panose="02020603050405020304" pitchFamily="18" charset="0"/>
                <a:cs typeface="Calibri"/>
              </a:rPr>
              <a:t> </a:t>
            </a:r>
            <a:endParaRPr lang="en-US" sz="1400" kern="1200" dirty="0">
              <a:solidFill>
                <a:srgbClr val="1A1A1A">
                  <a:hueOff val="0"/>
                  <a:satOff val="0"/>
                  <a:lumOff val="0"/>
                  <a:alphaOff val="0"/>
                </a:srgbClr>
              </a:solidFill>
              <a:effectLst/>
              <a:latin typeface="Calibri" panose="020F0502020204030204" pitchFamily="34" charset="0"/>
              <a:ea typeface="Times New Roman" panose="02020603050405020304" pitchFamily="18" charset="0"/>
              <a:cs typeface="+mn-cs"/>
            </a:endParaRPr>
          </a:p>
          <a:p>
            <a:pPr marL="114300" lvl="1" indent="-114300" algn="l" defTabSz="622300" rtl="0">
              <a:lnSpc>
                <a:spcPct val="90000"/>
              </a:lnSpc>
              <a:spcBef>
                <a:spcPct val="0"/>
              </a:spcBef>
              <a:spcAft>
                <a:spcPct val="15000"/>
              </a:spcAft>
              <a:buFont typeface="Wingdings" panose="05000000000000000000" pitchFamily="2" charset="2"/>
              <a:buChar char="§"/>
            </a:pPr>
            <a:r>
              <a:rPr lang="en-US" sz="1400" kern="1200" dirty="0">
                <a:effectLst/>
                <a:latin typeface="Calibri"/>
                <a:ea typeface="Times New Roman" panose="02020603050405020304" pitchFamily="18" charset="0"/>
                <a:cs typeface="Calibri"/>
              </a:rPr>
              <a:t>Less time for IT to prepare, deploy, and maintain other options results in a </a:t>
            </a:r>
            <a:r>
              <a:rPr lang="en-US" sz="1400" b="1" kern="1200" dirty="0">
                <a:effectLst/>
                <a:latin typeface="Calibri"/>
                <a:ea typeface="Times New Roman" panose="02020603050405020304" pitchFamily="18" charset="0"/>
                <a:cs typeface="Calibri"/>
              </a:rPr>
              <a:t>46% shift of effort toward strategic activities compared to VDI and competitive DaaS solutions</a:t>
            </a:r>
            <a:r>
              <a:rPr lang="en-US" sz="1400" kern="1200" dirty="0">
                <a:effectLst/>
                <a:latin typeface="Calibri"/>
                <a:ea typeface="Times New Roman" panose="02020603050405020304" pitchFamily="18" charset="0"/>
                <a:cs typeface="Calibri"/>
              </a:rPr>
              <a:t>.</a:t>
            </a:r>
            <a:r>
              <a:rPr lang="en-US" sz="1400" kern="1200" dirty="0">
                <a:solidFill>
                  <a:srgbClr val="1A1A1A">
                    <a:hueOff val="0"/>
                    <a:satOff val="0"/>
                    <a:lumOff val="0"/>
                    <a:alphaOff val="0"/>
                  </a:srgbClr>
                </a:solidFill>
                <a:effectLst/>
                <a:latin typeface="Calibri"/>
                <a:ea typeface="Times New Roman" panose="02020603050405020304" pitchFamily="18" charset="0"/>
                <a:cs typeface="Calibri"/>
              </a:rPr>
              <a:t> </a:t>
            </a:r>
            <a:endParaRPr lang="en-US" sz="1400" kern="1200" dirty="0">
              <a:solidFill>
                <a:srgbClr val="1A1A1A">
                  <a:hueOff val="0"/>
                  <a:satOff val="0"/>
                  <a:lumOff val="0"/>
                  <a:alphaOff val="0"/>
                </a:srgbClr>
              </a:solidFill>
              <a:effectLst/>
              <a:latin typeface="Calibri" panose="020F0502020204030204" pitchFamily="34" charset="0"/>
              <a:ea typeface="Times New Roman" panose="02020603050405020304" pitchFamily="18" charset="0"/>
              <a:cs typeface="+mn-cs"/>
            </a:endParaRPr>
          </a:p>
        </p:txBody>
      </p:sp>
      <p:sp>
        <p:nvSpPr>
          <p:cNvPr id="8" name="Freeform: Shape 7">
            <a:extLst>
              <a:ext uri="{FF2B5EF4-FFF2-40B4-BE49-F238E27FC236}">
                <a16:creationId xmlns:a16="http://schemas.microsoft.com/office/drawing/2014/main" id="{C2EADC44-4D51-46C1-9136-A71991E8AD6A}"/>
              </a:ext>
            </a:extLst>
          </p:cNvPr>
          <p:cNvSpPr/>
          <p:nvPr/>
        </p:nvSpPr>
        <p:spPr>
          <a:xfrm>
            <a:off x="1040226" y="2788792"/>
            <a:ext cx="7861031" cy="383760"/>
          </a:xfrm>
          <a:custGeom>
            <a:avLst/>
            <a:gdLst>
              <a:gd name="connsiteX0" fmla="*/ 0 w 7861031"/>
              <a:gd name="connsiteY0" fmla="*/ 63961 h 383760"/>
              <a:gd name="connsiteX1" fmla="*/ 63961 w 7861031"/>
              <a:gd name="connsiteY1" fmla="*/ 0 h 383760"/>
              <a:gd name="connsiteX2" fmla="*/ 7797070 w 7861031"/>
              <a:gd name="connsiteY2" fmla="*/ 0 h 383760"/>
              <a:gd name="connsiteX3" fmla="*/ 7861031 w 7861031"/>
              <a:gd name="connsiteY3" fmla="*/ 63961 h 383760"/>
              <a:gd name="connsiteX4" fmla="*/ 7861031 w 7861031"/>
              <a:gd name="connsiteY4" fmla="*/ 319799 h 383760"/>
              <a:gd name="connsiteX5" fmla="*/ 7797070 w 7861031"/>
              <a:gd name="connsiteY5" fmla="*/ 383760 h 383760"/>
              <a:gd name="connsiteX6" fmla="*/ 63961 w 7861031"/>
              <a:gd name="connsiteY6" fmla="*/ 383760 h 383760"/>
              <a:gd name="connsiteX7" fmla="*/ 0 w 7861031"/>
              <a:gd name="connsiteY7" fmla="*/ 319799 h 383760"/>
              <a:gd name="connsiteX8" fmla="*/ 0 w 7861031"/>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1031" h="383760">
                <a:moveTo>
                  <a:pt x="0" y="63961"/>
                </a:moveTo>
                <a:cubicBezTo>
                  <a:pt x="0" y="28636"/>
                  <a:pt x="28636" y="0"/>
                  <a:pt x="63961" y="0"/>
                </a:cubicBezTo>
                <a:lnTo>
                  <a:pt x="7797070" y="0"/>
                </a:lnTo>
                <a:cubicBezTo>
                  <a:pt x="7832395" y="0"/>
                  <a:pt x="7861031" y="28636"/>
                  <a:pt x="7861031" y="63961"/>
                </a:cubicBezTo>
                <a:lnTo>
                  <a:pt x="7861031" y="319799"/>
                </a:lnTo>
                <a:cubicBezTo>
                  <a:pt x="7861031" y="355124"/>
                  <a:pt x="7832395" y="383760"/>
                  <a:pt x="7797070" y="383760"/>
                </a:cubicBezTo>
                <a:lnTo>
                  <a:pt x="63961" y="383760"/>
                </a:lnTo>
                <a:cubicBezTo>
                  <a:pt x="28636" y="383760"/>
                  <a:pt x="0" y="355124"/>
                  <a:pt x="0" y="319799"/>
                </a:cubicBezTo>
                <a:lnTo>
                  <a:pt x="0" y="6396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5862" tIns="18734" rIns="315862" bIns="18734" numCol="1" spcCol="1270" anchor="ctr" anchorCtr="0">
            <a:noAutofit/>
          </a:bodyPr>
          <a:lstStyle/>
          <a:p>
            <a:pPr marL="0" lvl="0" indent="0" algn="l" defTabSz="889000" rtl="0">
              <a:lnSpc>
                <a:spcPct val="90000"/>
              </a:lnSpc>
              <a:spcBef>
                <a:spcPct val="0"/>
              </a:spcBef>
              <a:spcAft>
                <a:spcPct val="35000"/>
              </a:spcAft>
              <a:buFont typeface="Symbol" panose="05050102010706020507" pitchFamily="18" charset="2"/>
              <a:buNone/>
            </a:pPr>
            <a:r>
              <a:rPr lang="en-US" sz="2000" kern="1200" dirty="0">
                <a:effectLst/>
                <a:latin typeface="Calibri"/>
                <a:ea typeface="Times New Roman" panose="02020603050405020304" pitchFamily="18" charset="0"/>
                <a:cs typeface="Times New Roman"/>
              </a:rPr>
              <a:t>Business and User Agility</a:t>
            </a:r>
            <a:r>
              <a:rPr lang="en-US" sz="2000" kern="1200" dirty="0">
                <a:latin typeface="Calibri"/>
                <a:cs typeface="Times New Roman"/>
              </a:rPr>
              <a:t>/IT Management</a:t>
            </a:r>
          </a:p>
        </p:txBody>
      </p:sp>
      <p:sp>
        <p:nvSpPr>
          <p:cNvPr id="9" name="Freeform: Shape 8">
            <a:extLst>
              <a:ext uri="{FF2B5EF4-FFF2-40B4-BE49-F238E27FC236}">
                <a16:creationId xmlns:a16="http://schemas.microsoft.com/office/drawing/2014/main" id="{3F2841AA-13A4-CA1D-AAC0-F21AA9982C86}"/>
              </a:ext>
            </a:extLst>
          </p:cNvPr>
          <p:cNvSpPr/>
          <p:nvPr/>
        </p:nvSpPr>
        <p:spPr>
          <a:xfrm>
            <a:off x="478724" y="5372152"/>
            <a:ext cx="11230045" cy="1208025"/>
          </a:xfrm>
          <a:custGeom>
            <a:avLst/>
            <a:gdLst>
              <a:gd name="connsiteX0" fmla="*/ 0 w 11230045"/>
              <a:gd name="connsiteY0" fmla="*/ 0 h 1208025"/>
              <a:gd name="connsiteX1" fmla="*/ 11230045 w 11230045"/>
              <a:gd name="connsiteY1" fmla="*/ 0 h 1208025"/>
              <a:gd name="connsiteX2" fmla="*/ 11230045 w 11230045"/>
              <a:gd name="connsiteY2" fmla="*/ 1208025 h 1208025"/>
              <a:gd name="connsiteX3" fmla="*/ 0 w 11230045"/>
              <a:gd name="connsiteY3" fmla="*/ 1208025 h 1208025"/>
              <a:gd name="connsiteX4" fmla="*/ 0 w 11230045"/>
              <a:gd name="connsiteY4" fmla="*/ 0 h 12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045" h="1208025">
                <a:moveTo>
                  <a:pt x="0" y="0"/>
                </a:moveTo>
                <a:lnTo>
                  <a:pt x="11230045" y="0"/>
                </a:lnTo>
                <a:lnTo>
                  <a:pt x="11230045" y="1208025"/>
                </a:lnTo>
                <a:lnTo>
                  <a:pt x="0" y="1208025"/>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1576" tIns="270764" rIns="871576" bIns="92456" numCol="1" spcCol="1270" anchor="t" anchorCtr="0">
            <a:noAutofit/>
          </a:bodyPr>
          <a:lstStyle/>
          <a:p>
            <a:pPr marL="114300" lvl="1" indent="-114300" algn="l" defTabSz="577850" rtl="0">
              <a:lnSpc>
                <a:spcPct val="90000"/>
              </a:lnSpc>
              <a:spcBef>
                <a:spcPct val="0"/>
              </a:spcBef>
              <a:spcAft>
                <a:spcPct val="15000"/>
              </a:spcAft>
              <a:buFont typeface="Wingdings" panose="05000000000000000000" pitchFamily="2" charset="2"/>
              <a:buChar char="§"/>
            </a:pPr>
            <a:r>
              <a:rPr lang="en-US" sz="1300" kern="1200">
                <a:effectLst/>
                <a:latin typeface="Calibri"/>
                <a:ea typeface="Times New Roman" panose="02020603050405020304" pitchFamily="18" charset="0"/>
                <a:cs typeface="Calibri"/>
              </a:rPr>
              <a:t>Strong protection that helps </a:t>
            </a:r>
            <a:r>
              <a:rPr lang="en-US" sz="1300" b="1" kern="1200">
                <a:effectLst/>
                <a:latin typeface="Calibri"/>
                <a:ea typeface="Times New Roman" panose="02020603050405020304" pitchFamily="18" charset="0"/>
                <a:cs typeface="Calibri"/>
              </a:rPr>
              <a:t>prevent data leakage or loss </a:t>
            </a:r>
            <a:r>
              <a:rPr lang="en-US" sz="1300" kern="1200">
                <a:effectLst/>
                <a:latin typeface="Calibri"/>
                <a:ea typeface="Times New Roman" panose="02020603050405020304" pitchFamily="18" charset="0"/>
                <a:cs typeface="Calibri"/>
              </a:rPr>
              <a:t>even in</a:t>
            </a:r>
            <a:r>
              <a:rPr lang="en-US" sz="1300" b="1" kern="1200">
                <a:effectLst/>
                <a:latin typeface="Calibri"/>
                <a:ea typeface="Times New Roman" panose="02020603050405020304" pitchFamily="18" charset="0"/>
                <a:cs typeface="Calibri"/>
              </a:rPr>
              <a:t> BOYPC</a:t>
            </a:r>
            <a:r>
              <a:rPr lang="en-US" sz="1300" kern="1200">
                <a:effectLst/>
                <a:latin typeface="Calibri"/>
                <a:ea typeface="Times New Roman" panose="02020603050405020304" pitchFamily="18" charset="0"/>
                <a:cs typeface="Calibri"/>
              </a:rPr>
              <a:t> environments.</a:t>
            </a:r>
            <a:r>
              <a:rPr lang="en-US" sz="1300" kern="1200">
                <a:effectLst/>
                <a:latin typeface="Calibri"/>
                <a:cs typeface="Calibri"/>
              </a:rPr>
              <a:t> </a:t>
            </a:r>
            <a:endParaRPr lang="en-US" sz="1300" kern="1200"/>
          </a:p>
          <a:p>
            <a:pPr marL="114300" lvl="1" indent="-114300" algn="l" defTabSz="577850" rtl="0">
              <a:lnSpc>
                <a:spcPct val="90000"/>
              </a:lnSpc>
              <a:spcBef>
                <a:spcPct val="0"/>
              </a:spcBef>
              <a:spcAft>
                <a:spcPct val="15000"/>
              </a:spcAft>
              <a:buFont typeface="Wingdings" panose="05000000000000000000" pitchFamily="2" charset="2"/>
              <a:buChar char="§"/>
            </a:pPr>
            <a:r>
              <a:rPr lang="en-US" sz="1300" b="1" kern="1200">
                <a:effectLst/>
                <a:latin typeface="Calibri"/>
                <a:ea typeface="Times New Roman" panose="02020603050405020304" pitchFamily="18" charset="0"/>
                <a:cs typeface="Calibri"/>
              </a:rPr>
              <a:t>Reduced disruption</a:t>
            </a:r>
            <a:r>
              <a:rPr lang="en-US" sz="1300" kern="1200">
                <a:effectLst/>
                <a:latin typeface="Calibri"/>
                <a:ea typeface="Times New Roman" panose="02020603050405020304" pitchFamily="18" charset="0"/>
                <a:cs typeface="Calibri"/>
              </a:rPr>
              <a:t> and lower risk level in the event of disaster or major outage.</a:t>
            </a:r>
            <a:r>
              <a:rPr lang="en-US" sz="1300" kern="1200">
                <a:effectLst/>
                <a:latin typeface="Calibri"/>
                <a:ea typeface="Calibri" panose="020F0502020204030204" pitchFamily="34" charset="0"/>
                <a:cs typeface="Calibri"/>
              </a:rPr>
              <a:t> </a:t>
            </a:r>
            <a:endParaRPr lang="en-US" sz="1300" kern="1200">
              <a:effectLst/>
              <a:latin typeface="Calibri"/>
              <a:ea typeface="Calibri" panose="020F0502020204030204" pitchFamily="34" charset="0"/>
            </a:endParaRPr>
          </a:p>
          <a:p>
            <a:pPr marL="114300" lvl="1" indent="-114300" algn="l" defTabSz="577850" rtl="0">
              <a:lnSpc>
                <a:spcPct val="90000"/>
              </a:lnSpc>
              <a:spcBef>
                <a:spcPct val="0"/>
              </a:spcBef>
              <a:spcAft>
                <a:spcPct val="15000"/>
              </a:spcAft>
              <a:buFont typeface="Wingdings" panose="05000000000000000000" pitchFamily="2" charset="2"/>
              <a:buChar char="§"/>
            </a:pPr>
            <a:r>
              <a:rPr lang="en-US" sz="1300" b="1" kern="1200">
                <a:effectLst/>
                <a:latin typeface="Calibri"/>
                <a:ea typeface="Times New Roman" panose="02020603050405020304" pitchFamily="18" charset="0"/>
                <a:cs typeface="Calibri"/>
              </a:rPr>
              <a:t>Reduced risk of loss of data and intellectual property</a:t>
            </a:r>
            <a:r>
              <a:rPr lang="en-US" sz="1300" kern="1200">
                <a:effectLst/>
                <a:latin typeface="Calibri"/>
                <a:ea typeface="Times New Roman" panose="02020603050405020304" pitchFamily="18" charset="0"/>
                <a:cs typeface="Calibri"/>
              </a:rPr>
              <a:t>.</a:t>
            </a:r>
            <a:r>
              <a:rPr lang="en-US" sz="1300" kern="1200">
                <a:effectLst/>
                <a:latin typeface="Calibri"/>
                <a:ea typeface="Calibri" panose="020F0502020204030204" pitchFamily="34" charset="0"/>
                <a:cs typeface="Calibri"/>
              </a:rPr>
              <a:t> </a:t>
            </a:r>
            <a:endParaRPr lang="en-US" sz="1300" kern="1200">
              <a:effectLst/>
              <a:latin typeface="Calibri"/>
              <a:ea typeface="Calibri" panose="020F0502020204030204" pitchFamily="34" charset="0"/>
            </a:endParaRPr>
          </a:p>
          <a:p>
            <a:pPr marL="114300" lvl="1" indent="-114300" algn="l" defTabSz="577850" rtl="0">
              <a:lnSpc>
                <a:spcPct val="90000"/>
              </a:lnSpc>
              <a:spcBef>
                <a:spcPct val="0"/>
              </a:spcBef>
              <a:spcAft>
                <a:spcPct val="15000"/>
              </a:spcAft>
              <a:buFont typeface="Wingdings" panose="05000000000000000000" pitchFamily="2" charset="2"/>
              <a:buChar char="§"/>
            </a:pPr>
            <a:r>
              <a:rPr lang="en-US" sz="1300" b="1" kern="1200">
                <a:effectLst/>
                <a:latin typeface="Calibri"/>
                <a:ea typeface="Times New Roman" panose="02020603050405020304" pitchFamily="18" charset="0"/>
                <a:cs typeface="Calibri"/>
              </a:rPr>
              <a:t>Eliminate risk of breach events</a:t>
            </a:r>
            <a:r>
              <a:rPr lang="en-US" sz="1300" kern="1200">
                <a:effectLst/>
                <a:latin typeface="Calibri"/>
                <a:ea typeface="Times New Roman" panose="02020603050405020304" pitchFamily="18" charset="0"/>
                <a:cs typeface="Calibri"/>
              </a:rPr>
              <a:t> intentionally caused by terminated employees </a:t>
            </a:r>
            <a:r>
              <a:rPr lang="en-US" sz="1300" b="1" kern="1200">
                <a:effectLst/>
                <a:latin typeface="Calibri"/>
                <a:ea typeface="Times New Roman" panose="02020603050405020304" pitchFamily="18" charset="0"/>
                <a:cs typeface="Calibri"/>
              </a:rPr>
              <a:t>(44% of total).</a:t>
            </a:r>
            <a:r>
              <a:rPr lang="en-US" sz="1300" b="1" kern="1200">
                <a:effectLst/>
                <a:latin typeface="Calibri"/>
                <a:ea typeface="Calibri" panose="020F0502020204030204" pitchFamily="34" charset="0"/>
                <a:cs typeface="Calibri"/>
              </a:rPr>
              <a:t> </a:t>
            </a:r>
            <a:endParaRPr lang="en-US" sz="1300" kern="1200">
              <a:effectLst/>
              <a:latin typeface="Calibri"/>
              <a:ea typeface="Calibri" panose="020F0502020204030204" pitchFamily="34" charset="0"/>
            </a:endParaRPr>
          </a:p>
        </p:txBody>
      </p:sp>
      <p:sp>
        <p:nvSpPr>
          <p:cNvPr id="10" name="Freeform: Shape 9">
            <a:extLst>
              <a:ext uri="{FF2B5EF4-FFF2-40B4-BE49-F238E27FC236}">
                <a16:creationId xmlns:a16="http://schemas.microsoft.com/office/drawing/2014/main" id="{421CD5ED-E9F8-986A-436B-95A699F9C4C0}"/>
              </a:ext>
            </a:extLst>
          </p:cNvPr>
          <p:cNvSpPr/>
          <p:nvPr/>
        </p:nvSpPr>
        <p:spPr>
          <a:xfrm>
            <a:off x="1040226" y="5180272"/>
            <a:ext cx="7861031" cy="383760"/>
          </a:xfrm>
          <a:custGeom>
            <a:avLst/>
            <a:gdLst>
              <a:gd name="connsiteX0" fmla="*/ 0 w 7861031"/>
              <a:gd name="connsiteY0" fmla="*/ 63961 h 383760"/>
              <a:gd name="connsiteX1" fmla="*/ 63961 w 7861031"/>
              <a:gd name="connsiteY1" fmla="*/ 0 h 383760"/>
              <a:gd name="connsiteX2" fmla="*/ 7797070 w 7861031"/>
              <a:gd name="connsiteY2" fmla="*/ 0 h 383760"/>
              <a:gd name="connsiteX3" fmla="*/ 7861031 w 7861031"/>
              <a:gd name="connsiteY3" fmla="*/ 63961 h 383760"/>
              <a:gd name="connsiteX4" fmla="*/ 7861031 w 7861031"/>
              <a:gd name="connsiteY4" fmla="*/ 319799 h 383760"/>
              <a:gd name="connsiteX5" fmla="*/ 7797070 w 7861031"/>
              <a:gd name="connsiteY5" fmla="*/ 383760 h 383760"/>
              <a:gd name="connsiteX6" fmla="*/ 63961 w 7861031"/>
              <a:gd name="connsiteY6" fmla="*/ 383760 h 383760"/>
              <a:gd name="connsiteX7" fmla="*/ 0 w 7861031"/>
              <a:gd name="connsiteY7" fmla="*/ 319799 h 383760"/>
              <a:gd name="connsiteX8" fmla="*/ 0 w 7861031"/>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1031" h="383760">
                <a:moveTo>
                  <a:pt x="0" y="63961"/>
                </a:moveTo>
                <a:cubicBezTo>
                  <a:pt x="0" y="28636"/>
                  <a:pt x="28636" y="0"/>
                  <a:pt x="63961" y="0"/>
                </a:cubicBezTo>
                <a:lnTo>
                  <a:pt x="7797070" y="0"/>
                </a:lnTo>
                <a:cubicBezTo>
                  <a:pt x="7832395" y="0"/>
                  <a:pt x="7861031" y="28636"/>
                  <a:pt x="7861031" y="63961"/>
                </a:cubicBezTo>
                <a:lnTo>
                  <a:pt x="7861031" y="319799"/>
                </a:lnTo>
                <a:cubicBezTo>
                  <a:pt x="7861031" y="355124"/>
                  <a:pt x="7832395" y="383760"/>
                  <a:pt x="7797070" y="383760"/>
                </a:cubicBezTo>
                <a:lnTo>
                  <a:pt x="63961" y="383760"/>
                </a:lnTo>
                <a:cubicBezTo>
                  <a:pt x="28636" y="383760"/>
                  <a:pt x="0" y="355124"/>
                  <a:pt x="0" y="319799"/>
                </a:cubicBezTo>
                <a:lnTo>
                  <a:pt x="0" y="6396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5862" tIns="18734" rIns="315862" bIns="18734" numCol="1" spcCol="1270" anchor="ctr" anchorCtr="0">
            <a:noAutofit/>
          </a:bodyPr>
          <a:lstStyle/>
          <a:p>
            <a:pPr marL="0" lvl="0" indent="0" algn="l" defTabSz="889000" rtl="0">
              <a:lnSpc>
                <a:spcPct val="90000"/>
              </a:lnSpc>
              <a:spcBef>
                <a:spcPct val="0"/>
              </a:spcBef>
              <a:spcAft>
                <a:spcPct val="35000"/>
              </a:spcAft>
              <a:buNone/>
            </a:pPr>
            <a:r>
              <a:rPr lang="en-US" sz="2000" kern="1200">
                <a:effectLst/>
                <a:latin typeface="Calibri"/>
                <a:ea typeface="Times New Roman" panose="02020603050405020304" pitchFamily="18" charset="0"/>
                <a:cs typeface="Times New Roman"/>
              </a:rPr>
              <a:t>Improved Security Posture</a:t>
            </a:r>
            <a:r>
              <a:rPr lang="en-US" sz="2000" kern="1200">
                <a:effectLst/>
                <a:latin typeface="Calibri"/>
                <a:cs typeface="Times New Roman"/>
              </a:rPr>
              <a:t> </a:t>
            </a:r>
            <a:endParaRPr lang="en-US" sz="2000" kern="1200"/>
          </a:p>
        </p:txBody>
      </p:sp>
    </p:spTree>
    <p:extLst>
      <p:ext uri="{BB962C8B-B14F-4D97-AF65-F5344CB8AC3E}">
        <p14:creationId xmlns:p14="http://schemas.microsoft.com/office/powerpoint/2010/main" val="7098773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6B1E-04C0-2FE6-EECB-568976AAE666}"/>
              </a:ext>
            </a:extLst>
          </p:cNvPr>
          <p:cNvSpPr>
            <a:spLocks noGrp="1"/>
          </p:cNvSpPr>
          <p:nvPr>
            <p:ph type="title"/>
          </p:nvPr>
        </p:nvSpPr>
        <p:spPr>
          <a:xfrm>
            <a:off x="588263" y="509155"/>
            <a:ext cx="11018520" cy="553998"/>
          </a:xfrm>
        </p:spPr>
        <p:txBody>
          <a:bodyPr/>
          <a:lstStyle/>
          <a:p>
            <a:r>
              <a:rPr lang="en-US" b="1" dirty="0">
                <a:cs typeface="Segoe UI"/>
              </a:rPr>
              <a:t>Examples of Windows 365 business value</a:t>
            </a:r>
            <a:endParaRPr lang="en-US" dirty="0">
              <a:cs typeface="Segoe UI"/>
            </a:endParaRPr>
          </a:p>
        </p:txBody>
      </p:sp>
      <p:sp>
        <p:nvSpPr>
          <p:cNvPr id="5" name="Freeform: Shape 4">
            <a:extLst>
              <a:ext uri="{FF2B5EF4-FFF2-40B4-BE49-F238E27FC236}">
                <a16:creationId xmlns:a16="http://schemas.microsoft.com/office/drawing/2014/main" id="{516F4A06-306E-C195-4C85-FEFA526A0DF2}"/>
              </a:ext>
            </a:extLst>
          </p:cNvPr>
          <p:cNvSpPr/>
          <p:nvPr/>
        </p:nvSpPr>
        <p:spPr>
          <a:xfrm>
            <a:off x="478724" y="1483364"/>
            <a:ext cx="11230045" cy="762300"/>
          </a:xfrm>
          <a:custGeom>
            <a:avLst/>
            <a:gdLst>
              <a:gd name="connsiteX0" fmla="*/ 0 w 11230045"/>
              <a:gd name="connsiteY0" fmla="*/ 0 h 762300"/>
              <a:gd name="connsiteX1" fmla="*/ 11230045 w 11230045"/>
              <a:gd name="connsiteY1" fmla="*/ 0 h 762300"/>
              <a:gd name="connsiteX2" fmla="*/ 11230045 w 11230045"/>
              <a:gd name="connsiteY2" fmla="*/ 762300 h 762300"/>
              <a:gd name="connsiteX3" fmla="*/ 0 w 11230045"/>
              <a:gd name="connsiteY3" fmla="*/ 762300 h 762300"/>
              <a:gd name="connsiteX4" fmla="*/ 0 w 11230045"/>
              <a:gd name="connsiteY4" fmla="*/ 0 h 7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045" h="762300">
                <a:moveTo>
                  <a:pt x="0" y="0"/>
                </a:moveTo>
                <a:lnTo>
                  <a:pt x="11230045" y="0"/>
                </a:lnTo>
                <a:lnTo>
                  <a:pt x="11230045" y="762300"/>
                </a:lnTo>
                <a:lnTo>
                  <a:pt x="0" y="7623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1576" tIns="229108" rIns="871576" bIns="99568" numCol="1" spcCol="1270" anchor="t" anchorCtr="0">
            <a:noAutofit/>
          </a:bodyPr>
          <a:lstStyle/>
          <a:p>
            <a:pPr marL="114300" lvl="1" indent="-114300" algn="l" defTabSz="622300" rtl="0">
              <a:lnSpc>
                <a:spcPct val="90000"/>
              </a:lnSpc>
              <a:spcBef>
                <a:spcPct val="0"/>
              </a:spcBef>
              <a:spcAft>
                <a:spcPct val="15000"/>
              </a:spcAft>
              <a:buFont typeface="Wingdings" panose="05000000000000000000" pitchFamily="2" charset="2"/>
              <a:buChar char="§"/>
            </a:pPr>
            <a:r>
              <a:rPr lang="en-US" sz="1400" b="1" kern="1200" dirty="0">
                <a:latin typeface="+mn-lt"/>
              </a:rPr>
              <a:t>Regular pricing, employee satisfaction, and retention</a:t>
            </a:r>
            <a:r>
              <a:rPr lang="en-US" sz="1400" kern="1200" dirty="0">
                <a:latin typeface="+mn-lt"/>
              </a:rPr>
              <a:t> </a:t>
            </a:r>
            <a:r>
              <a:rPr lang="en-US" sz="1400" b="0" kern="1200" dirty="0">
                <a:solidFill>
                  <a:srgbClr val="1A1A1A">
                    <a:hueOff val="0"/>
                    <a:satOff val="0"/>
                    <a:lumOff val="0"/>
                    <a:alphaOff val="0"/>
                  </a:srgbClr>
                </a:solidFill>
                <a:latin typeface="+mn-lt"/>
                <a:ea typeface="+mn-ea"/>
                <a:cs typeface="+mn-cs"/>
              </a:rPr>
              <a:t>Jackie is impressed that Windows 365 gives her access to all of the company resources she needs with great performance from any device, with per-user, per-month pricing.  </a:t>
            </a:r>
          </a:p>
        </p:txBody>
      </p:sp>
      <p:sp>
        <p:nvSpPr>
          <p:cNvPr id="6" name="Freeform: Shape 5">
            <a:extLst>
              <a:ext uri="{FF2B5EF4-FFF2-40B4-BE49-F238E27FC236}">
                <a16:creationId xmlns:a16="http://schemas.microsoft.com/office/drawing/2014/main" id="{50D17AFF-FEEB-0C20-05AC-54FCCE61E543}"/>
              </a:ext>
            </a:extLst>
          </p:cNvPr>
          <p:cNvSpPr/>
          <p:nvPr/>
        </p:nvSpPr>
        <p:spPr>
          <a:xfrm>
            <a:off x="1040226" y="1321004"/>
            <a:ext cx="7861031" cy="324720"/>
          </a:xfrm>
          <a:custGeom>
            <a:avLst/>
            <a:gdLst>
              <a:gd name="connsiteX0" fmla="*/ 0 w 7861031"/>
              <a:gd name="connsiteY0" fmla="*/ 54121 h 324720"/>
              <a:gd name="connsiteX1" fmla="*/ 54121 w 7861031"/>
              <a:gd name="connsiteY1" fmla="*/ 0 h 324720"/>
              <a:gd name="connsiteX2" fmla="*/ 7806910 w 7861031"/>
              <a:gd name="connsiteY2" fmla="*/ 0 h 324720"/>
              <a:gd name="connsiteX3" fmla="*/ 7861031 w 7861031"/>
              <a:gd name="connsiteY3" fmla="*/ 54121 h 324720"/>
              <a:gd name="connsiteX4" fmla="*/ 7861031 w 7861031"/>
              <a:gd name="connsiteY4" fmla="*/ 270599 h 324720"/>
              <a:gd name="connsiteX5" fmla="*/ 7806910 w 7861031"/>
              <a:gd name="connsiteY5" fmla="*/ 324720 h 324720"/>
              <a:gd name="connsiteX6" fmla="*/ 54121 w 7861031"/>
              <a:gd name="connsiteY6" fmla="*/ 324720 h 324720"/>
              <a:gd name="connsiteX7" fmla="*/ 0 w 7861031"/>
              <a:gd name="connsiteY7" fmla="*/ 270599 h 324720"/>
              <a:gd name="connsiteX8" fmla="*/ 0 w 7861031"/>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1031" h="324720">
                <a:moveTo>
                  <a:pt x="0" y="54121"/>
                </a:moveTo>
                <a:cubicBezTo>
                  <a:pt x="0" y="24231"/>
                  <a:pt x="24231" y="0"/>
                  <a:pt x="54121" y="0"/>
                </a:cubicBezTo>
                <a:lnTo>
                  <a:pt x="7806910" y="0"/>
                </a:lnTo>
                <a:cubicBezTo>
                  <a:pt x="7836800" y="0"/>
                  <a:pt x="7861031" y="24231"/>
                  <a:pt x="7861031" y="54121"/>
                </a:cubicBezTo>
                <a:lnTo>
                  <a:pt x="7861031" y="270599"/>
                </a:lnTo>
                <a:cubicBezTo>
                  <a:pt x="7861031" y="300489"/>
                  <a:pt x="7836800" y="324720"/>
                  <a:pt x="7806910" y="324720"/>
                </a:cubicBezTo>
                <a:lnTo>
                  <a:pt x="54121" y="324720"/>
                </a:lnTo>
                <a:cubicBezTo>
                  <a:pt x="24231" y="324720"/>
                  <a:pt x="0" y="300489"/>
                  <a:pt x="0" y="270599"/>
                </a:cubicBezTo>
                <a:lnTo>
                  <a:pt x="0" y="541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980" tIns="15852" rIns="312980" bIns="15852" numCol="1" spcCol="1270" anchor="ctr" anchorCtr="0">
            <a:noAutofit/>
          </a:bodyPr>
          <a:lstStyle/>
          <a:p>
            <a:pPr marL="0" lvl="0" indent="0" algn="l" defTabSz="889000">
              <a:lnSpc>
                <a:spcPct val="90000"/>
              </a:lnSpc>
              <a:spcBef>
                <a:spcPct val="0"/>
              </a:spcBef>
              <a:spcAft>
                <a:spcPct val="35000"/>
              </a:spcAft>
              <a:buNone/>
            </a:pPr>
            <a:r>
              <a:rPr lang="en-US" sz="2000" kern="1200" dirty="0">
                <a:effectLst/>
                <a:latin typeface="Calibri"/>
                <a:ea typeface="Times New Roman" panose="02020603050405020304" pitchFamily="18" charset="0"/>
                <a:cs typeface="Times New Roman"/>
              </a:rPr>
              <a:t>Cost Predictability  </a:t>
            </a:r>
            <a:endParaRPr lang="en-US" sz="2000" kern="1200" dirty="0">
              <a:latin typeface="Calibri"/>
              <a:cs typeface="Times New Roman"/>
            </a:endParaRPr>
          </a:p>
        </p:txBody>
      </p:sp>
      <p:sp>
        <p:nvSpPr>
          <p:cNvPr id="7" name="Freeform: Shape 6">
            <a:extLst>
              <a:ext uri="{FF2B5EF4-FFF2-40B4-BE49-F238E27FC236}">
                <a16:creationId xmlns:a16="http://schemas.microsoft.com/office/drawing/2014/main" id="{03958D76-52E3-93CB-083D-2677A2A53233}"/>
              </a:ext>
            </a:extLst>
          </p:cNvPr>
          <p:cNvSpPr/>
          <p:nvPr/>
        </p:nvSpPr>
        <p:spPr>
          <a:xfrm>
            <a:off x="478724" y="2467424"/>
            <a:ext cx="11230045" cy="2079000"/>
          </a:xfrm>
          <a:custGeom>
            <a:avLst/>
            <a:gdLst>
              <a:gd name="connsiteX0" fmla="*/ 0 w 11230045"/>
              <a:gd name="connsiteY0" fmla="*/ 0 h 2079000"/>
              <a:gd name="connsiteX1" fmla="*/ 11230045 w 11230045"/>
              <a:gd name="connsiteY1" fmla="*/ 0 h 2079000"/>
              <a:gd name="connsiteX2" fmla="*/ 11230045 w 11230045"/>
              <a:gd name="connsiteY2" fmla="*/ 2079000 h 2079000"/>
              <a:gd name="connsiteX3" fmla="*/ 0 w 11230045"/>
              <a:gd name="connsiteY3" fmla="*/ 2079000 h 2079000"/>
              <a:gd name="connsiteX4" fmla="*/ 0 w 11230045"/>
              <a:gd name="connsiteY4" fmla="*/ 0 h 207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045" h="2079000">
                <a:moveTo>
                  <a:pt x="0" y="0"/>
                </a:moveTo>
                <a:lnTo>
                  <a:pt x="11230045" y="0"/>
                </a:lnTo>
                <a:lnTo>
                  <a:pt x="11230045" y="2079000"/>
                </a:lnTo>
                <a:lnTo>
                  <a:pt x="0" y="2079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1576" tIns="229108" rIns="871576" bIns="99568" numCol="1" spcCol="1270" anchor="t" anchorCtr="0">
            <a:noAutofit/>
          </a:bodyPr>
          <a:lstStyle/>
          <a:p>
            <a:pPr marL="114300" lvl="1" indent="-114300" algn="l" defTabSz="622300" rtl="0">
              <a:lnSpc>
                <a:spcPct val="90000"/>
              </a:lnSpc>
              <a:spcBef>
                <a:spcPct val="0"/>
              </a:spcBef>
              <a:spcAft>
                <a:spcPct val="15000"/>
              </a:spcAft>
              <a:buFont typeface="Wingdings" panose="05000000000000000000" pitchFamily="2" charset="2"/>
              <a:buChar char="§"/>
            </a:pPr>
            <a:r>
              <a:rPr lang="en-US" sz="1400" b="1" kern="1200" dirty="0">
                <a:latin typeface="+mn-lt"/>
              </a:rPr>
              <a:t>Fast onboarding of new employees </a:t>
            </a:r>
            <a:r>
              <a:rPr lang="en-US" sz="1400" kern="1200" dirty="0">
                <a:latin typeface="+mn-lt"/>
              </a:rPr>
              <a:t>Jackie receives her Windows 365 credentials on her start date and is able to begin her onboarding process immediately by accessing her assigned Cloud PC on her personal devices while she waits for her company-issued device to arrive. Then </a:t>
            </a:r>
            <a:r>
              <a:rPr lang="pt-BR" sz="1400" kern="1200" dirty="0">
                <a:latin typeface="+mn-lt"/>
              </a:rPr>
              <a:t>Jackie has new members added to her team from an acquired company. They are all provided Windows 365 Cloud PCs and have immediate access from their existing devices to the company resources they need. </a:t>
            </a:r>
            <a:endParaRPr lang="en-US" sz="1400" kern="1200" dirty="0">
              <a:solidFill>
                <a:srgbClr val="1A1A1A">
                  <a:hueOff val="0"/>
                  <a:satOff val="0"/>
                  <a:lumOff val="0"/>
                  <a:alphaOff val="0"/>
                </a:srgbClr>
              </a:solidFill>
              <a:effectLst/>
              <a:latin typeface="+mn-lt"/>
              <a:ea typeface="Times New Roman" panose="02020603050405020304" pitchFamily="18" charset="0"/>
              <a:cs typeface="+mn-cs"/>
            </a:endParaRPr>
          </a:p>
          <a:p>
            <a:pPr marL="114300" lvl="1" indent="-114300" algn="l" defTabSz="622300" rtl="0">
              <a:lnSpc>
                <a:spcPct val="90000"/>
              </a:lnSpc>
              <a:spcBef>
                <a:spcPct val="0"/>
              </a:spcBef>
              <a:spcAft>
                <a:spcPct val="15000"/>
              </a:spcAft>
              <a:buFont typeface="Wingdings" panose="05000000000000000000" pitchFamily="2" charset="2"/>
              <a:buChar char="§"/>
            </a:pPr>
            <a:r>
              <a:rPr lang="en-US" sz="1400" b="1" kern="1200" dirty="0">
                <a:solidFill>
                  <a:srgbClr val="1A1A1A">
                    <a:hueOff val="0"/>
                    <a:satOff val="0"/>
                    <a:lumOff val="0"/>
                    <a:alphaOff val="0"/>
                  </a:srgbClr>
                </a:solidFill>
                <a:effectLst/>
                <a:latin typeface="+mn-lt"/>
                <a:cs typeface="+mn-cs"/>
              </a:rPr>
              <a:t>Secure temporary work </a:t>
            </a:r>
            <a:r>
              <a:rPr lang="en-US" sz="1400" kern="1200" dirty="0">
                <a:solidFill>
                  <a:srgbClr val="1A1A1A">
                    <a:hueOff val="0"/>
                    <a:satOff val="0"/>
                    <a:lumOff val="0"/>
                    <a:alphaOff val="0"/>
                  </a:srgbClr>
                </a:solidFill>
                <a:effectLst/>
                <a:latin typeface="+mn-lt"/>
                <a:cs typeface="+mn-cs"/>
              </a:rPr>
              <a:t>Jackie proposes a new service that requires seasonal employees. She is able to implement the service quickly and profitably because Windows 365 makes it easy to onboard and offboard the seasonal employees using a BYOPC model.</a:t>
            </a:r>
            <a:endParaRPr lang="en-US" sz="1400" kern="1200" dirty="0">
              <a:solidFill>
                <a:srgbClr val="1A1A1A">
                  <a:hueOff val="0"/>
                  <a:satOff val="0"/>
                  <a:lumOff val="0"/>
                  <a:alphaOff val="0"/>
                </a:srgbClr>
              </a:solidFill>
              <a:effectLst/>
              <a:latin typeface="+mn-lt"/>
              <a:ea typeface="Times New Roman" panose="02020603050405020304" pitchFamily="18" charset="0"/>
              <a:cs typeface="+mn-cs"/>
            </a:endParaRPr>
          </a:p>
        </p:txBody>
      </p:sp>
      <p:sp>
        <p:nvSpPr>
          <p:cNvPr id="8" name="Freeform: Shape 7">
            <a:extLst>
              <a:ext uri="{FF2B5EF4-FFF2-40B4-BE49-F238E27FC236}">
                <a16:creationId xmlns:a16="http://schemas.microsoft.com/office/drawing/2014/main" id="{7E644531-DB9E-AEDD-7432-5B93FBDA2F6D}"/>
              </a:ext>
            </a:extLst>
          </p:cNvPr>
          <p:cNvSpPr/>
          <p:nvPr/>
        </p:nvSpPr>
        <p:spPr>
          <a:xfrm>
            <a:off x="1040226" y="2305064"/>
            <a:ext cx="7861031" cy="324720"/>
          </a:xfrm>
          <a:custGeom>
            <a:avLst/>
            <a:gdLst>
              <a:gd name="connsiteX0" fmla="*/ 0 w 7861031"/>
              <a:gd name="connsiteY0" fmla="*/ 54121 h 324720"/>
              <a:gd name="connsiteX1" fmla="*/ 54121 w 7861031"/>
              <a:gd name="connsiteY1" fmla="*/ 0 h 324720"/>
              <a:gd name="connsiteX2" fmla="*/ 7806910 w 7861031"/>
              <a:gd name="connsiteY2" fmla="*/ 0 h 324720"/>
              <a:gd name="connsiteX3" fmla="*/ 7861031 w 7861031"/>
              <a:gd name="connsiteY3" fmla="*/ 54121 h 324720"/>
              <a:gd name="connsiteX4" fmla="*/ 7861031 w 7861031"/>
              <a:gd name="connsiteY4" fmla="*/ 270599 h 324720"/>
              <a:gd name="connsiteX5" fmla="*/ 7806910 w 7861031"/>
              <a:gd name="connsiteY5" fmla="*/ 324720 h 324720"/>
              <a:gd name="connsiteX6" fmla="*/ 54121 w 7861031"/>
              <a:gd name="connsiteY6" fmla="*/ 324720 h 324720"/>
              <a:gd name="connsiteX7" fmla="*/ 0 w 7861031"/>
              <a:gd name="connsiteY7" fmla="*/ 270599 h 324720"/>
              <a:gd name="connsiteX8" fmla="*/ 0 w 7861031"/>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1031" h="324720">
                <a:moveTo>
                  <a:pt x="0" y="54121"/>
                </a:moveTo>
                <a:cubicBezTo>
                  <a:pt x="0" y="24231"/>
                  <a:pt x="24231" y="0"/>
                  <a:pt x="54121" y="0"/>
                </a:cubicBezTo>
                <a:lnTo>
                  <a:pt x="7806910" y="0"/>
                </a:lnTo>
                <a:cubicBezTo>
                  <a:pt x="7836800" y="0"/>
                  <a:pt x="7861031" y="24231"/>
                  <a:pt x="7861031" y="54121"/>
                </a:cubicBezTo>
                <a:lnTo>
                  <a:pt x="7861031" y="270599"/>
                </a:lnTo>
                <a:cubicBezTo>
                  <a:pt x="7861031" y="300489"/>
                  <a:pt x="7836800" y="324720"/>
                  <a:pt x="7806910" y="324720"/>
                </a:cubicBezTo>
                <a:lnTo>
                  <a:pt x="54121" y="324720"/>
                </a:lnTo>
                <a:cubicBezTo>
                  <a:pt x="24231" y="324720"/>
                  <a:pt x="0" y="300489"/>
                  <a:pt x="0" y="270599"/>
                </a:cubicBezTo>
                <a:lnTo>
                  <a:pt x="0" y="541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980" tIns="15852" rIns="312980" bIns="15852" numCol="1" spcCol="1270" anchor="ctr" anchorCtr="0">
            <a:noAutofit/>
          </a:bodyPr>
          <a:lstStyle/>
          <a:p>
            <a:pPr marL="0" lvl="0" indent="0" algn="l" defTabSz="889000" rtl="0">
              <a:lnSpc>
                <a:spcPct val="90000"/>
              </a:lnSpc>
              <a:spcBef>
                <a:spcPct val="0"/>
              </a:spcBef>
              <a:spcAft>
                <a:spcPct val="35000"/>
              </a:spcAft>
              <a:buFont typeface="Symbol" panose="05050102010706020507" pitchFamily="18" charset="2"/>
              <a:buNone/>
            </a:pPr>
            <a:r>
              <a:rPr lang="en-US" sz="2000" kern="1200" dirty="0">
                <a:effectLst/>
                <a:latin typeface="Calibri"/>
                <a:ea typeface="Times New Roman" panose="02020603050405020304" pitchFamily="18" charset="0"/>
                <a:cs typeface="Times New Roman"/>
              </a:rPr>
              <a:t>Business and User Agility</a:t>
            </a:r>
            <a:r>
              <a:rPr lang="en-US" sz="2000" kern="1200" dirty="0">
                <a:latin typeface="Calibri"/>
                <a:cs typeface="Times New Roman"/>
              </a:rPr>
              <a:t>/IT Management</a:t>
            </a:r>
          </a:p>
        </p:txBody>
      </p:sp>
      <p:sp>
        <p:nvSpPr>
          <p:cNvPr id="9" name="Freeform: Shape 8">
            <a:extLst>
              <a:ext uri="{FF2B5EF4-FFF2-40B4-BE49-F238E27FC236}">
                <a16:creationId xmlns:a16="http://schemas.microsoft.com/office/drawing/2014/main" id="{2FBF39D6-8BAB-E5F2-F841-290165E66BBE}"/>
              </a:ext>
            </a:extLst>
          </p:cNvPr>
          <p:cNvSpPr/>
          <p:nvPr/>
        </p:nvSpPr>
        <p:spPr>
          <a:xfrm>
            <a:off x="478724" y="4768184"/>
            <a:ext cx="11230045" cy="1871100"/>
          </a:xfrm>
          <a:custGeom>
            <a:avLst/>
            <a:gdLst>
              <a:gd name="connsiteX0" fmla="*/ 0 w 11230045"/>
              <a:gd name="connsiteY0" fmla="*/ 0 h 1871100"/>
              <a:gd name="connsiteX1" fmla="*/ 11230045 w 11230045"/>
              <a:gd name="connsiteY1" fmla="*/ 0 h 1871100"/>
              <a:gd name="connsiteX2" fmla="*/ 11230045 w 11230045"/>
              <a:gd name="connsiteY2" fmla="*/ 1871100 h 1871100"/>
              <a:gd name="connsiteX3" fmla="*/ 0 w 11230045"/>
              <a:gd name="connsiteY3" fmla="*/ 1871100 h 1871100"/>
              <a:gd name="connsiteX4" fmla="*/ 0 w 11230045"/>
              <a:gd name="connsiteY4" fmla="*/ 0 h 187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0045" h="1871100">
                <a:moveTo>
                  <a:pt x="0" y="0"/>
                </a:moveTo>
                <a:lnTo>
                  <a:pt x="11230045" y="0"/>
                </a:lnTo>
                <a:lnTo>
                  <a:pt x="11230045" y="1871100"/>
                </a:lnTo>
                <a:lnTo>
                  <a:pt x="0" y="18711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1576" tIns="229108" rIns="871576" bIns="99568" numCol="1" spcCol="1270" anchor="t" anchorCtr="0">
            <a:noAutofit/>
          </a:bodyPr>
          <a:lstStyle/>
          <a:p>
            <a:pPr marL="114300" lvl="1" indent="-114300" algn="l" defTabSz="622300" rtl="0">
              <a:lnSpc>
                <a:spcPct val="90000"/>
              </a:lnSpc>
              <a:spcBef>
                <a:spcPct val="0"/>
              </a:spcBef>
              <a:spcAft>
                <a:spcPct val="15000"/>
              </a:spcAft>
              <a:buFont typeface="Wingdings" panose="05000000000000000000" pitchFamily="2" charset="2"/>
              <a:buChar char="§"/>
            </a:pPr>
            <a:r>
              <a:rPr lang="pt-BR" sz="1400" b="1" kern="1200" dirty="0"/>
              <a:t>Flexible and secure computing for hybrid work </a:t>
            </a:r>
            <a:r>
              <a:rPr lang="pt-BR" sz="1400" kern="1200" dirty="0"/>
              <a:t>Jackie is visiting a friend when she receives an urgent request from a colleague to review an invoice. Using her friend's computer, she securely accesses her Windows 365 Cloud PC and handles the request.</a:t>
            </a:r>
            <a:endParaRPr lang="en-US" sz="1400" kern="1200" dirty="0"/>
          </a:p>
          <a:p>
            <a:pPr marL="114300" lvl="1" indent="-114300" algn="l" defTabSz="622300" rtl="0">
              <a:lnSpc>
                <a:spcPct val="90000"/>
              </a:lnSpc>
              <a:spcBef>
                <a:spcPct val="0"/>
              </a:spcBef>
              <a:spcAft>
                <a:spcPct val="15000"/>
              </a:spcAft>
              <a:buFont typeface="Wingdings" panose="05000000000000000000" pitchFamily="2" charset="2"/>
              <a:buChar char="§"/>
            </a:pPr>
            <a:r>
              <a:rPr lang="en-US" sz="1400" b="1" kern="1200" dirty="0"/>
              <a:t>Data security and compliance </a:t>
            </a:r>
            <a:r>
              <a:rPr lang="en-US" sz="1400" kern="1200" dirty="0"/>
              <a:t>Jackie is working on her company-issued laptop at the airport. Her device is stolen while she is looking for her boarding pass. She has no company files or data stored on her device, so there is no risk of losing sensitive business information. She continues working from her Windows 365 Cloud PC on her personal device until she receives a replacement. </a:t>
            </a:r>
            <a:endParaRPr lang="en-US" sz="1400" b="1" kern="1200" dirty="0"/>
          </a:p>
        </p:txBody>
      </p:sp>
      <p:sp>
        <p:nvSpPr>
          <p:cNvPr id="10" name="Freeform: Shape 9">
            <a:extLst>
              <a:ext uri="{FF2B5EF4-FFF2-40B4-BE49-F238E27FC236}">
                <a16:creationId xmlns:a16="http://schemas.microsoft.com/office/drawing/2014/main" id="{40730DCE-62A8-41AE-64E9-D286B9D88CDA}"/>
              </a:ext>
            </a:extLst>
          </p:cNvPr>
          <p:cNvSpPr/>
          <p:nvPr/>
        </p:nvSpPr>
        <p:spPr>
          <a:xfrm>
            <a:off x="1040226" y="4605824"/>
            <a:ext cx="7861031" cy="324720"/>
          </a:xfrm>
          <a:custGeom>
            <a:avLst/>
            <a:gdLst>
              <a:gd name="connsiteX0" fmla="*/ 0 w 7861031"/>
              <a:gd name="connsiteY0" fmla="*/ 54121 h 324720"/>
              <a:gd name="connsiteX1" fmla="*/ 54121 w 7861031"/>
              <a:gd name="connsiteY1" fmla="*/ 0 h 324720"/>
              <a:gd name="connsiteX2" fmla="*/ 7806910 w 7861031"/>
              <a:gd name="connsiteY2" fmla="*/ 0 h 324720"/>
              <a:gd name="connsiteX3" fmla="*/ 7861031 w 7861031"/>
              <a:gd name="connsiteY3" fmla="*/ 54121 h 324720"/>
              <a:gd name="connsiteX4" fmla="*/ 7861031 w 7861031"/>
              <a:gd name="connsiteY4" fmla="*/ 270599 h 324720"/>
              <a:gd name="connsiteX5" fmla="*/ 7806910 w 7861031"/>
              <a:gd name="connsiteY5" fmla="*/ 324720 h 324720"/>
              <a:gd name="connsiteX6" fmla="*/ 54121 w 7861031"/>
              <a:gd name="connsiteY6" fmla="*/ 324720 h 324720"/>
              <a:gd name="connsiteX7" fmla="*/ 0 w 7861031"/>
              <a:gd name="connsiteY7" fmla="*/ 270599 h 324720"/>
              <a:gd name="connsiteX8" fmla="*/ 0 w 7861031"/>
              <a:gd name="connsiteY8" fmla="*/ 54121 h 3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1031" h="324720">
                <a:moveTo>
                  <a:pt x="0" y="54121"/>
                </a:moveTo>
                <a:cubicBezTo>
                  <a:pt x="0" y="24231"/>
                  <a:pt x="24231" y="0"/>
                  <a:pt x="54121" y="0"/>
                </a:cubicBezTo>
                <a:lnTo>
                  <a:pt x="7806910" y="0"/>
                </a:lnTo>
                <a:cubicBezTo>
                  <a:pt x="7836800" y="0"/>
                  <a:pt x="7861031" y="24231"/>
                  <a:pt x="7861031" y="54121"/>
                </a:cubicBezTo>
                <a:lnTo>
                  <a:pt x="7861031" y="270599"/>
                </a:lnTo>
                <a:cubicBezTo>
                  <a:pt x="7861031" y="300489"/>
                  <a:pt x="7836800" y="324720"/>
                  <a:pt x="7806910" y="324720"/>
                </a:cubicBezTo>
                <a:lnTo>
                  <a:pt x="54121" y="324720"/>
                </a:lnTo>
                <a:cubicBezTo>
                  <a:pt x="24231" y="324720"/>
                  <a:pt x="0" y="300489"/>
                  <a:pt x="0" y="270599"/>
                </a:cubicBezTo>
                <a:lnTo>
                  <a:pt x="0" y="541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980" tIns="15852" rIns="312980" bIns="15852" numCol="1" spcCol="1270" anchor="ctr" anchorCtr="0">
            <a:noAutofit/>
          </a:bodyPr>
          <a:lstStyle/>
          <a:p>
            <a:pPr marL="0" lvl="0" indent="0" algn="l" defTabSz="889000" rtl="0">
              <a:lnSpc>
                <a:spcPct val="90000"/>
              </a:lnSpc>
              <a:spcBef>
                <a:spcPct val="0"/>
              </a:spcBef>
              <a:spcAft>
                <a:spcPct val="35000"/>
              </a:spcAft>
              <a:buNone/>
            </a:pPr>
            <a:r>
              <a:rPr lang="en-US" sz="2000" kern="1200">
                <a:effectLst/>
                <a:latin typeface="Calibri"/>
                <a:ea typeface="Times New Roman" panose="02020603050405020304" pitchFamily="18" charset="0"/>
                <a:cs typeface="Times New Roman"/>
              </a:rPr>
              <a:t>Improved Security Posture</a:t>
            </a:r>
            <a:r>
              <a:rPr lang="en-US" sz="2000" kern="1200">
                <a:effectLst/>
                <a:latin typeface="Calibri"/>
                <a:cs typeface="Times New Roman"/>
              </a:rPr>
              <a:t> </a:t>
            </a:r>
            <a:endParaRPr lang="en-US" sz="2000" kern="1200"/>
          </a:p>
        </p:txBody>
      </p:sp>
    </p:spTree>
    <p:extLst>
      <p:ext uri="{BB962C8B-B14F-4D97-AF65-F5344CB8AC3E}">
        <p14:creationId xmlns:p14="http://schemas.microsoft.com/office/powerpoint/2010/main" val="42107038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6B1E-04C0-2FE6-EECB-568976AAE666}"/>
              </a:ext>
            </a:extLst>
          </p:cNvPr>
          <p:cNvSpPr>
            <a:spLocks noGrp="1"/>
          </p:cNvSpPr>
          <p:nvPr>
            <p:ph type="title"/>
          </p:nvPr>
        </p:nvSpPr>
        <p:spPr>
          <a:xfrm>
            <a:off x="588263" y="509155"/>
            <a:ext cx="11018520" cy="553998"/>
          </a:xfrm>
        </p:spPr>
        <p:txBody>
          <a:bodyPr/>
          <a:lstStyle/>
          <a:p>
            <a:r>
              <a:rPr lang="en-US" dirty="0"/>
              <a:t>ESG Business Value Study methodology</a:t>
            </a:r>
          </a:p>
        </p:txBody>
      </p:sp>
      <p:sp>
        <p:nvSpPr>
          <p:cNvPr id="3" name="Text Placeholder 2">
            <a:extLst>
              <a:ext uri="{FF2B5EF4-FFF2-40B4-BE49-F238E27FC236}">
                <a16:creationId xmlns:a16="http://schemas.microsoft.com/office/drawing/2014/main" id="{58A6F90B-7016-DB86-8767-3DF0B802FD29}"/>
              </a:ext>
            </a:extLst>
          </p:cNvPr>
          <p:cNvSpPr>
            <a:spLocks noGrp="1"/>
          </p:cNvSpPr>
          <p:nvPr>
            <p:ph type="body" sz="quarter" idx="10"/>
          </p:nvPr>
        </p:nvSpPr>
        <p:spPr>
          <a:xfrm>
            <a:off x="582611" y="1409238"/>
            <a:ext cx="10673358" cy="5016758"/>
          </a:xfrm>
        </p:spPr>
        <p:txBody>
          <a:bodyPr vert="horz" wrap="square" lIns="0" tIns="0" rIns="0" bIns="0" rtlCol="0" anchor="t">
            <a:spAutoFit/>
          </a:bodyPr>
          <a:lstStyle/>
          <a:p>
            <a:pPr>
              <a:spcBef>
                <a:spcPts val="600"/>
              </a:spcBef>
              <a:spcAft>
                <a:spcPts val="600"/>
              </a:spcAft>
              <a:buFont typeface="Arial" panose="020B0604020202020204" pitchFamily="34" charset="0"/>
              <a:buChar char="•"/>
            </a:pPr>
            <a:r>
              <a:rPr lang="en-US" sz="2400" dirty="0">
                <a:cs typeface="Segoe UI Semilight"/>
              </a:rPr>
              <a:t>ESG used existing research, interviews with internal and external industry experts, existing case studies, and existing financial models to project the financial impact of Windows 365. </a:t>
            </a:r>
            <a:endParaRPr lang="en-US" sz="2400" dirty="0"/>
          </a:p>
          <a:p>
            <a:pPr lvl="1">
              <a:spcBef>
                <a:spcPts val="600"/>
              </a:spcBef>
              <a:spcAft>
                <a:spcPts val="600"/>
              </a:spcAft>
              <a:buFont typeface="Arial" panose="020B0604020202020204" pitchFamily="34" charset="0"/>
              <a:buChar char="•"/>
            </a:pPr>
            <a:r>
              <a:rPr lang="en-US" sz="2000" dirty="0"/>
              <a:t>Interviews conducted between Jan and March 2022</a:t>
            </a:r>
            <a:endParaRPr lang="en-US" sz="2000" dirty="0">
              <a:cs typeface="Segoe UI"/>
            </a:endParaRPr>
          </a:p>
          <a:p>
            <a:pPr>
              <a:spcBef>
                <a:spcPts val="600"/>
              </a:spcBef>
              <a:spcAft>
                <a:spcPts val="600"/>
              </a:spcAft>
              <a:buFont typeface="Arial" panose="020B0604020202020204" pitchFamily="34" charset="0"/>
              <a:buChar char="•"/>
            </a:pPr>
            <a:r>
              <a:rPr lang="en-US" sz="2400" dirty="0">
                <a:cs typeface="Segoe UI Semilight"/>
              </a:rPr>
              <a:t>Our modeled scenario was created with two views: </a:t>
            </a:r>
          </a:p>
          <a:p>
            <a:pPr lvl="1">
              <a:spcBef>
                <a:spcPts val="600"/>
              </a:spcBef>
              <a:spcAft>
                <a:spcPts val="600"/>
              </a:spcAft>
              <a:buFont typeface="Arial" panose="020B0604020202020204" pitchFamily="34" charset="0"/>
              <a:buChar char="•"/>
            </a:pPr>
            <a:r>
              <a:rPr lang="en-US" sz="1800" dirty="0">
                <a:cs typeface="Segoe UI Semilight"/>
              </a:rPr>
              <a:t>A 1,000-user company supported by a 37-person IT organization generating $180 million per year </a:t>
            </a:r>
            <a:endParaRPr lang="en-US" sz="1800" dirty="0">
              <a:cs typeface="Segoe UI"/>
            </a:endParaRPr>
          </a:p>
          <a:p>
            <a:pPr lvl="1">
              <a:spcBef>
                <a:spcPts val="600"/>
              </a:spcBef>
              <a:spcAft>
                <a:spcPts val="600"/>
              </a:spcAft>
              <a:buFont typeface="Arial" panose="020B0604020202020204" pitchFamily="34" charset="0"/>
              <a:buChar char="•"/>
            </a:pPr>
            <a:r>
              <a:rPr lang="en-US" sz="1800" dirty="0">
                <a:cs typeface="Segoe UI Semilight"/>
              </a:rPr>
              <a:t>A 250-user, US-based company supported by seven IT employees generating $36 million in annual revenue. </a:t>
            </a:r>
            <a:endParaRPr lang="en-US" sz="1800" dirty="0">
              <a:cs typeface="Segoe UI"/>
            </a:endParaRPr>
          </a:p>
          <a:p>
            <a:pPr>
              <a:spcBef>
                <a:spcPts val="600"/>
              </a:spcBef>
              <a:spcAft>
                <a:spcPts val="600"/>
              </a:spcAft>
              <a:buFont typeface="Arial" panose="020B0604020202020204" pitchFamily="34" charset="0"/>
              <a:buChar char="•"/>
            </a:pPr>
            <a:r>
              <a:rPr lang="en-US" sz="2400" dirty="0">
                <a:cs typeface="Segoe UI Semilight"/>
              </a:rPr>
              <a:t>ESG started by modeling the hard costs associated with running Virtualized Desktop Infrastructure (VDI) environments and Desktop as a Service (DaaS) solutions.</a:t>
            </a:r>
          </a:p>
          <a:p>
            <a:pPr marR="0" lvl="1" indent="0">
              <a:spcBef>
                <a:spcPts val="600"/>
              </a:spcBef>
              <a:spcAft>
                <a:spcPts val="600"/>
              </a:spcAft>
              <a:buNone/>
            </a:pPr>
            <a:endParaRPr lang="en-US" sz="24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317912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6B1E-04C0-2FE6-EECB-568976AAE666}"/>
              </a:ext>
            </a:extLst>
          </p:cNvPr>
          <p:cNvSpPr>
            <a:spLocks noGrp="1"/>
          </p:cNvSpPr>
          <p:nvPr>
            <p:ph type="title"/>
          </p:nvPr>
        </p:nvSpPr>
        <p:spPr>
          <a:xfrm>
            <a:off x="588263" y="509155"/>
            <a:ext cx="11018520" cy="553998"/>
          </a:xfrm>
        </p:spPr>
        <p:txBody>
          <a:bodyPr/>
          <a:lstStyle/>
          <a:p>
            <a:r>
              <a:rPr lang="en-US" dirty="0">
                <a:cs typeface="Segoe UI"/>
              </a:rPr>
              <a:t>ESG Business Value Study excerpts (1)</a:t>
            </a:r>
          </a:p>
        </p:txBody>
      </p:sp>
      <p:sp>
        <p:nvSpPr>
          <p:cNvPr id="3" name="Text Placeholder 2">
            <a:extLst>
              <a:ext uri="{FF2B5EF4-FFF2-40B4-BE49-F238E27FC236}">
                <a16:creationId xmlns:a16="http://schemas.microsoft.com/office/drawing/2014/main" id="{58A6F90B-7016-DB86-8767-3DF0B802FD29}"/>
              </a:ext>
            </a:extLst>
          </p:cNvPr>
          <p:cNvSpPr>
            <a:spLocks noGrp="1"/>
          </p:cNvSpPr>
          <p:nvPr>
            <p:ph type="body" sz="quarter" idx="10"/>
          </p:nvPr>
        </p:nvSpPr>
        <p:spPr>
          <a:xfrm>
            <a:off x="582611" y="1409239"/>
            <a:ext cx="6029945" cy="3385542"/>
          </a:xfrm>
        </p:spPr>
        <p:txBody>
          <a:bodyPr vert="horz" wrap="square" lIns="0" tIns="0" rIns="0" bIns="0" rtlCol="0" anchor="t">
            <a:spAutoFit/>
          </a:bodyPr>
          <a:lstStyle/>
          <a:p>
            <a:pPr marL="0" marR="0" indent="0">
              <a:spcBef>
                <a:spcPts val="600"/>
              </a:spcBef>
              <a:spcAft>
                <a:spcPts val="600"/>
              </a:spcAft>
              <a:buNone/>
            </a:pPr>
            <a:r>
              <a:rPr lang="en-US" dirty="0">
                <a:solidFill>
                  <a:srgbClr val="F69200"/>
                </a:solidFill>
                <a:effectLst/>
                <a:latin typeface="Calibri"/>
                <a:ea typeface="Calibri" panose="020F0502020204030204" pitchFamily="34" charset="0"/>
                <a:cs typeface="Segoe UI Semilight"/>
              </a:rPr>
              <a:t>Quotes </a:t>
            </a:r>
          </a:p>
          <a:p>
            <a:pPr marL="0" marR="0" indent="0">
              <a:spcBef>
                <a:spcPts val="600"/>
              </a:spcBef>
              <a:spcAft>
                <a:spcPts val="600"/>
              </a:spcAft>
              <a:buNone/>
            </a:pPr>
            <a:r>
              <a:rPr lang="en-US" b="0" i="1" dirty="0">
                <a:solidFill>
                  <a:schemeClr val="tx1"/>
                </a:solidFill>
                <a:effectLst/>
                <a:latin typeface="Calibri Light"/>
                <a:ea typeface="Times New Roman" panose="02020603050405020304" pitchFamily="18" charset="0"/>
                <a:cs typeface="Times New Roman"/>
              </a:rPr>
              <a:t>“IT dollars go further with Windows 365. </a:t>
            </a:r>
            <a:r>
              <a:rPr lang="en-US" b="1" i="1" dirty="0">
                <a:solidFill>
                  <a:schemeClr val="tx1"/>
                </a:solidFill>
                <a:effectLst/>
                <a:latin typeface="Calibri Light"/>
                <a:ea typeface="Times New Roman" panose="02020603050405020304" pitchFamily="18" charset="0"/>
                <a:cs typeface="Times New Roman"/>
              </a:rPr>
              <a:t>Companies can realize up to a </a:t>
            </a:r>
            <a:r>
              <a:rPr lang="en-US" b="1" i="1" dirty="0">
                <a:solidFill>
                  <a:schemeClr val="tx1"/>
                </a:solidFill>
                <a:latin typeface="Calibri Light"/>
                <a:ea typeface="Times New Roman" panose="02020603050405020304" pitchFamily="18" charset="0"/>
                <a:cs typeface="Times New Roman"/>
              </a:rPr>
              <a:t>40</a:t>
            </a:r>
            <a:r>
              <a:rPr lang="en-US" b="1" i="1" dirty="0">
                <a:solidFill>
                  <a:schemeClr val="tx1"/>
                </a:solidFill>
                <a:effectLst/>
                <a:latin typeface="Calibri Light"/>
                <a:ea typeface="Times New Roman" panose="02020603050405020304" pitchFamily="18" charset="0"/>
                <a:cs typeface="Times New Roman"/>
              </a:rPr>
              <a:t>% savings</a:t>
            </a:r>
            <a:r>
              <a:rPr lang="en-US" b="0" i="1" dirty="0">
                <a:solidFill>
                  <a:schemeClr val="tx1"/>
                </a:solidFill>
                <a:effectLst/>
                <a:latin typeface="Calibri Light"/>
                <a:ea typeface="Times New Roman" panose="02020603050405020304" pitchFamily="18" charset="0"/>
                <a:cs typeface="Times New Roman"/>
              </a:rPr>
              <a:t> when comparing to on-premises VDI or DaaS offerings.”</a:t>
            </a:r>
            <a:r>
              <a:rPr lang="en-US" i="1" dirty="0">
                <a:solidFill>
                  <a:schemeClr val="tx1"/>
                </a:solidFill>
                <a:latin typeface="Calibri Light"/>
                <a:ea typeface="Times New Roman" panose="02020603050405020304" pitchFamily="18" charset="0"/>
                <a:cs typeface="Times New Roman"/>
              </a:rPr>
              <a:t> </a:t>
            </a:r>
            <a:endParaRPr lang="en-US" i="1" dirty="0">
              <a:solidFill>
                <a:schemeClr val="tx1"/>
              </a:solidFill>
              <a:latin typeface="Calibri Light" panose="020F0302020204030204" pitchFamily="34" charset="0"/>
              <a:ea typeface="Times New Roman" panose="02020603050405020304" pitchFamily="18" charset="0"/>
              <a:cs typeface="Times New Roman" panose="02020603050405020304" pitchFamily="18" charset="0"/>
            </a:endParaRPr>
          </a:p>
          <a:p>
            <a:pPr marL="0" marR="0" indent="0">
              <a:spcBef>
                <a:spcPts val="600"/>
              </a:spcBef>
              <a:spcAft>
                <a:spcPts val="600"/>
              </a:spcAft>
              <a:buNone/>
            </a:pPr>
            <a:r>
              <a:rPr lang="en-US" i="1" dirty="0">
                <a:solidFill>
                  <a:schemeClr val="tx1"/>
                </a:solidFill>
                <a:latin typeface="Calibri Light"/>
                <a:ea typeface="Times New Roman" panose="02020603050405020304" pitchFamily="18" charset="0"/>
                <a:cs typeface="Times New Roman"/>
              </a:rPr>
              <a:t>"</a:t>
            </a:r>
            <a:r>
              <a:rPr lang="en-US" b="0" i="1" dirty="0">
                <a:solidFill>
                  <a:schemeClr val="tx1"/>
                </a:solidFill>
                <a:effectLst/>
                <a:latin typeface="Calibri Light"/>
                <a:ea typeface="Times New Roman" panose="02020603050405020304" pitchFamily="18" charset="0"/>
                <a:cs typeface="Times New Roman"/>
              </a:rPr>
              <a:t>The ability to react to seasonal and trend spikes can </a:t>
            </a:r>
            <a:r>
              <a:rPr lang="en-US" b="1" i="1" dirty="0">
                <a:solidFill>
                  <a:schemeClr val="tx1"/>
                </a:solidFill>
                <a:effectLst/>
                <a:latin typeface="Calibri Light"/>
                <a:ea typeface="Times New Roman" panose="02020603050405020304" pitchFamily="18" charset="0"/>
                <a:cs typeface="Times New Roman"/>
              </a:rPr>
              <a:t>increase an enterprise’s revenue growth by up to 1% and a small-to-medium business (SMB’s) revenue by up to 7%.</a:t>
            </a:r>
            <a:r>
              <a:rPr lang="en-US" b="0" i="1" dirty="0">
                <a:solidFill>
                  <a:schemeClr val="tx1"/>
                </a:solidFill>
                <a:effectLst/>
                <a:latin typeface="Calibri Light"/>
                <a:ea typeface="Times New Roman" panose="02020603050405020304" pitchFamily="18" charset="0"/>
                <a:cs typeface="Times New Roman"/>
              </a:rPr>
              <a:t> The SMB growth is driven by the ability to harness short-term workers and the gig economy to capitalize on </a:t>
            </a:r>
            <a:r>
              <a:rPr lang="en-US" i="1" dirty="0">
                <a:solidFill>
                  <a:schemeClr val="tx1"/>
                </a:solidFill>
                <a:latin typeface="Calibri Light"/>
                <a:ea typeface="Times New Roman" panose="02020603050405020304" pitchFamily="18" charset="0"/>
                <a:cs typeface="Times New Roman"/>
              </a:rPr>
              <a:t>opportunities</a:t>
            </a:r>
            <a:r>
              <a:rPr lang="en-US" b="0" i="1" dirty="0">
                <a:solidFill>
                  <a:schemeClr val="tx1"/>
                </a:solidFill>
                <a:effectLst/>
                <a:latin typeface="Calibri Light"/>
                <a:ea typeface="Times New Roman" panose="02020603050405020304" pitchFamily="18" charset="0"/>
                <a:cs typeface="Times New Roman"/>
              </a:rPr>
              <a:t> that would be otherwise missed</a:t>
            </a:r>
            <a:r>
              <a:rPr lang="en-US" i="1" dirty="0">
                <a:solidFill>
                  <a:schemeClr val="tx1"/>
                </a:solidFill>
                <a:latin typeface="Calibri Light"/>
                <a:ea typeface="Times New Roman" panose="02020603050405020304" pitchFamily="18" charset="0"/>
                <a:cs typeface="Times New Roman"/>
              </a:rPr>
              <a:t>." </a:t>
            </a:r>
            <a:endParaRPr lang="en-US" i="1" dirty="0">
              <a:solidFill>
                <a:schemeClr val="tx1"/>
              </a:solidFill>
              <a:latin typeface="Calibri Light"/>
              <a:cs typeface="Times New Roman"/>
            </a:endParaRPr>
          </a:p>
        </p:txBody>
      </p:sp>
      <p:pic>
        <p:nvPicPr>
          <p:cNvPr id="6" name="Picture 5" descr="Validated Benefits of Windows 365 Cloud PC&#10;- Up to 40% lower TCO&#10;- Up to 1600% decrease in time to employee value&#10;- Up to 7% increased profitability">
            <a:extLst>
              <a:ext uri="{FF2B5EF4-FFF2-40B4-BE49-F238E27FC236}">
                <a16:creationId xmlns:a16="http://schemas.microsoft.com/office/drawing/2014/main" id="{E4F062CA-3F5A-03C0-61F8-2BC028FED80F}"/>
              </a:ext>
            </a:extLst>
          </p:cNvPr>
          <p:cNvPicPr>
            <a:picLocks noChangeAspect="1"/>
          </p:cNvPicPr>
          <p:nvPr/>
        </p:nvPicPr>
        <p:blipFill>
          <a:blip r:embed="rId3"/>
          <a:stretch>
            <a:fillRect/>
          </a:stretch>
        </p:blipFill>
        <p:spPr>
          <a:xfrm>
            <a:off x="6796325" y="1539050"/>
            <a:ext cx="5132257" cy="2968884"/>
          </a:xfrm>
          <a:prstGeom prst="rect">
            <a:avLst/>
          </a:prstGeom>
          <a:ln>
            <a:solidFill>
              <a:schemeClr val="tx2"/>
            </a:solidFill>
          </a:ln>
        </p:spPr>
      </p:pic>
      <p:sp>
        <p:nvSpPr>
          <p:cNvPr id="9" name="Text Placeholder 2">
            <a:extLst>
              <a:ext uri="{FF2B5EF4-FFF2-40B4-BE49-F238E27FC236}">
                <a16:creationId xmlns:a16="http://schemas.microsoft.com/office/drawing/2014/main" id="{DE083FAE-B7BB-B357-0F0A-4F5DDD545029}"/>
              </a:ext>
            </a:extLst>
          </p:cNvPr>
          <p:cNvSpPr txBox="1">
            <a:spLocks/>
          </p:cNvSpPr>
          <p:nvPr/>
        </p:nvSpPr>
        <p:spPr>
          <a:xfrm>
            <a:off x="629133" y="4949732"/>
            <a:ext cx="10977650" cy="1538883"/>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Wingdings" panose="05000000000000000000" pitchFamily="2" charset="2"/>
              <a:buNone/>
            </a:pPr>
            <a:r>
              <a:rPr lang="en-US" i="1" dirty="0">
                <a:solidFill>
                  <a:schemeClr val="tx1"/>
                </a:solidFill>
                <a:latin typeface="Calibri Light"/>
                <a:cs typeface="Times New Roman"/>
              </a:rPr>
              <a:t>"ESG’s models predicted that Windows 365 Cloud PCs can significantly lower the cost of providing access to an organization’s computing environment. This solution can provide an organization with an annual potential revenue increase of up to $14,013 per user, with an overall annual benefit of up $7,271 per user for small businesses and up to $6,765 per user for companies of 1,000 employees or more, as well as open new business opportunities."</a:t>
            </a:r>
          </a:p>
        </p:txBody>
      </p:sp>
    </p:spTree>
    <p:extLst>
      <p:ext uri="{BB962C8B-B14F-4D97-AF65-F5344CB8AC3E}">
        <p14:creationId xmlns:p14="http://schemas.microsoft.com/office/powerpoint/2010/main" val="451887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6B1E-04C0-2FE6-EECB-568976AAE666}"/>
              </a:ext>
            </a:extLst>
          </p:cNvPr>
          <p:cNvSpPr>
            <a:spLocks noGrp="1"/>
          </p:cNvSpPr>
          <p:nvPr>
            <p:ph type="title"/>
          </p:nvPr>
        </p:nvSpPr>
        <p:spPr>
          <a:xfrm>
            <a:off x="588263" y="509155"/>
            <a:ext cx="11018520" cy="553998"/>
          </a:xfrm>
        </p:spPr>
        <p:txBody>
          <a:bodyPr/>
          <a:lstStyle/>
          <a:p>
            <a:r>
              <a:rPr lang="en-US" dirty="0">
                <a:cs typeface="Segoe UI"/>
              </a:rPr>
              <a:t>ESG Business Value Study excerpts (2)</a:t>
            </a:r>
          </a:p>
        </p:txBody>
      </p:sp>
      <p:pic>
        <p:nvPicPr>
          <p:cNvPr id="8" name="Picture 7">
            <a:extLst>
              <a:ext uri="{FF2B5EF4-FFF2-40B4-BE49-F238E27FC236}">
                <a16:creationId xmlns:a16="http://schemas.microsoft.com/office/drawing/2014/main" id="{8B646CC1-C89A-05A5-A907-E7DD936866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7015" y="1063153"/>
            <a:ext cx="11177969" cy="5475318"/>
          </a:xfrm>
          <a:prstGeom prst="rect">
            <a:avLst/>
          </a:prstGeom>
        </p:spPr>
      </p:pic>
      <p:sp>
        <p:nvSpPr>
          <p:cNvPr id="9" name="TextBox 8">
            <a:extLst>
              <a:ext uri="{FF2B5EF4-FFF2-40B4-BE49-F238E27FC236}">
                <a16:creationId xmlns:a16="http://schemas.microsoft.com/office/drawing/2014/main" id="{3D2DD467-8DA7-2B2E-655F-A3D211EB6589}"/>
              </a:ext>
            </a:extLst>
          </p:cNvPr>
          <p:cNvSpPr txBox="1"/>
          <p:nvPr/>
        </p:nvSpPr>
        <p:spPr>
          <a:xfrm>
            <a:off x="1335206" y="1285919"/>
            <a:ext cx="3642151" cy="430887"/>
          </a:xfrm>
          <a:prstGeom prst="rect">
            <a:avLst/>
          </a:prstGeom>
          <a:solidFill>
            <a:schemeClr val="bg1"/>
          </a:solidFill>
        </p:spPr>
        <p:txBody>
          <a:bodyPr wrap="none" lIns="0" tIns="0" rIns="0" bIns="0" rtlCol="0">
            <a:spAutoFit/>
          </a:bodyPr>
          <a:lstStyle/>
          <a:p>
            <a:pPr algn="l"/>
            <a:r>
              <a:rPr lang="en-US" sz="2800" dirty="0">
                <a:gradFill>
                  <a:gsLst>
                    <a:gs pos="2917">
                      <a:schemeClr val="tx1"/>
                    </a:gs>
                    <a:gs pos="30000">
                      <a:schemeClr val="tx1"/>
                    </a:gs>
                  </a:gsLst>
                  <a:lin ang="5400000" scaled="0"/>
                </a:gradFill>
              </a:rPr>
              <a:t>1000-user breakdown  </a:t>
            </a:r>
          </a:p>
        </p:txBody>
      </p:sp>
      <p:sp>
        <p:nvSpPr>
          <p:cNvPr id="12" name="TextBox 11">
            <a:extLst>
              <a:ext uri="{FF2B5EF4-FFF2-40B4-BE49-F238E27FC236}">
                <a16:creationId xmlns:a16="http://schemas.microsoft.com/office/drawing/2014/main" id="{895F4CBF-3222-171A-6866-F521DA852F67}"/>
              </a:ext>
            </a:extLst>
          </p:cNvPr>
          <p:cNvSpPr txBox="1"/>
          <p:nvPr/>
        </p:nvSpPr>
        <p:spPr>
          <a:xfrm flipH="1">
            <a:off x="2241938" y="2741342"/>
            <a:ext cx="1463040" cy="738664"/>
          </a:xfrm>
          <a:prstGeom prst="rect">
            <a:avLst/>
          </a:prstGeom>
          <a:solidFill>
            <a:schemeClr val="bg1"/>
          </a:solidFill>
        </p:spPr>
        <p:txBody>
          <a:bodyPr wrap="square" lIns="0" tIns="0" rIns="0" bIns="0" rtlCol="0">
            <a:spAutoFit/>
          </a:bodyPr>
          <a:lstStyle/>
          <a:p>
            <a:pPr algn="ctr"/>
            <a:r>
              <a:rPr lang="en-US" sz="2000" dirty="0">
                <a:gradFill>
                  <a:gsLst>
                    <a:gs pos="2917">
                      <a:schemeClr val="tx1"/>
                    </a:gs>
                    <a:gs pos="30000">
                      <a:schemeClr val="tx1"/>
                    </a:gs>
                  </a:gsLst>
                  <a:lin ang="5400000" scaled="0"/>
                </a:gradFill>
                <a:latin typeface="+mj-lt"/>
              </a:rPr>
              <a:t>$6,765</a:t>
            </a:r>
          </a:p>
          <a:p>
            <a:pPr algn="ctr"/>
            <a:r>
              <a:rPr lang="en-US" sz="1400" dirty="0">
                <a:gradFill>
                  <a:gsLst>
                    <a:gs pos="2917">
                      <a:schemeClr val="tx1"/>
                    </a:gs>
                    <a:gs pos="30000">
                      <a:schemeClr val="tx1"/>
                    </a:gs>
                  </a:gsLst>
                  <a:lin ang="5400000" scaled="0"/>
                </a:gradFill>
                <a:latin typeface="+mj-lt"/>
              </a:rPr>
              <a:t>annual benefit </a:t>
            </a:r>
          </a:p>
          <a:p>
            <a:pPr algn="ctr"/>
            <a:r>
              <a:rPr lang="en-US" sz="1400" dirty="0">
                <a:gradFill>
                  <a:gsLst>
                    <a:gs pos="2917">
                      <a:schemeClr val="tx1"/>
                    </a:gs>
                    <a:gs pos="30000">
                      <a:schemeClr val="tx1"/>
                    </a:gs>
                  </a:gsLst>
                  <a:lin ang="5400000" scaled="0"/>
                </a:gradFill>
                <a:latin typeface="+mj-lt"/>
              </a:rPr>
              <a:t>per user</a:t>
            </a:r>
          </a:p>
        </p:txBody>
      </p:sp>
      <p:sp>
        <p:nvSpPr>
          <p:cNvPr id="3" name="TextBox 2">
            <a:extLst>
              <a:ext uri="{FF2B5EF4-FFF2-40B4-BE49-F238E27FC236}">
                <a16:creationId xmlns:a16="http://schemas.microsoft.com/office/drawing/2014/main" id="{73722214-C713-F92E-6922-18CAC9C1C8DA}"/>
              </a:ext>
            </a:extLst>
          </p:cNvPr>
          <p:cNvSpPr txBox="1"/>
          <p:nvPr/>
        </p:nvSpPr>
        <p:spPr>
          <a:xfrm>
            <a:off x="1335206" y="4430202"/>
            <a:ext cx="4739545" cy="2215991"/>
          </a:xfrm>
          <a:prstGeom prst="rect">
            <a:avLst/>
          </a:prstGeom>
          <a:solidFill>
            <a:schemeClr val="bg1"/>
          </a:solidFill>
        </p:spPr>
        <p:txBody>
          <a:bodyPr wrap="square" lIns="0" tIns="0" rIns="0" bIns="0" rtlCol="0">
            <a:spAutoFit/>
          </a:bodyPr>
          <a:lstStyle/>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Time to value - new employee/contractor - 5%</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Reduction in employee turnover - 3%</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Ability to harness temporary/seasonal/trends/gig economy – 48%</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Shift from below the line to above the line effort – 6%</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Mergers &amp; Acquisitions – 11%</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BYOPC enablement – 13%</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Immediate offboarding of employees/contractors – 14%</a:t>
            </a:r>
          </a:p>
        </p:txBody>
      </p:sp>
      <p:sp>
        <p:nvSpPr>
          <p:cNvPr id="11" name="TextBox 10">
            <a:extLst>
              <a:ext uri="{FF2B5EF4-FFF2-40B4-BE49-F238E27FC236}">
                <a16:creationId xmlns:a16="http://schemas.microsoft.com/office/drawing/2014/main" id="{4A0EF663-4942-72C5-9F0E-552C328602D2}"/>
              </a:ext>
            </a:extLst>
          </p:cNvPr>
          <p:cNvSpPr txBox="1"/>
          <p:nvPr/>
        </p:nvSpPr>
        <p:spPr>
          <a:xfrm>
            <a:off x="6510095" y="1285918"/>
            <a:ext cx="3545971" cy="430887"/>
          </a:xfrm>
          <a:prstGeom prst="rect">
            <a:avLst/>
          </a:prstGeom>
          <a:solidFill>
            <a:schemeClr val="bg1"/>
          </a:solidFill>
        </p:spPr>
        <p:txBody>
          <a:bodyPr wrap="none" lIns="0" tIns="0" rIns="0" bIns="0" rtlCol="0">
            <a:spAutoFit/>
          </a:bodyPr>
          <a:lstStyle/>
          <a:p>
            <a:pPr algn="l"/>
            <a:r>
              <a:rPr lang="en-US" sz="2800" dirty="0">
                <a:gradFill>
                  <a:gsLst>
                    <a:gs pos="2917">
                      <a:schemeClr val="tx1"/>
                    </a:gs>
                    <a:gs pos="30000">
                      <a:schemeClr val="tx1"/>
                    </a:gs>
                  </a:gsLst>
                  <a:lin ang="5400000" scaled="0"/>
                </a:gradFill>
              </a:rPr>
              <a:t>250-user breakdown   </a:t>
            </a:r>
          </a:p>
        </p:txBody>
      </p:sp>
      <p:sp>
        <p:nvSpPr>
          <p:cNvPr id="14" name="TextBox 13">
            <a:extLst>
              <a:ext uri="{FF2B5EF4-FFF2-40B4-BE49-F238E27FC236}">
                <a16:creationId xmlns:a16="http://schemas.microsoft.com/office/drawing/2014/main" id="{193D09A9-6C7B-6207-3B5F-4669F6663E4C}"/>
              </a:ext>
            </a:extLst>
          </p:cNvPr>
          <p:cNvSpPr txBox="1"/>
          <p:nvPr/>
        </p:nvSpPr>
        <p:spPr>
          <a:xfrm flipH="1">
            <a:off x="7551560" y="2704171"/>
            <a:ext cx="1463040" cy="738664"/>
          </a:xfrm>
          <a:prstGeom prst="rect">
            <a:avLst/>
          </a:prstGeom>
          <a:solidFill>
            <a:schemeClr val="bg1"/>
          </a:solidFill>
        </p:spPr>
        <p:txBody>
          <a:bodyPr wrap="square" lIns="0" tIns="0" rIns="0" bIns="0" rtlCol="0">
            <a:spAutoFit/>
          </a:bodyPr>
          <a:lstStyle/>
          <a:p>
            <a:pPr algn="ctr"/>
            <a:r>
              <a:rPr lang="en-US" sz="2000" dirty="0">
                <a:gradFill>
                  <a:gsLst>
                    <a:gs pos="2917">
                      <a:schemeClr val="tx1"/>
                    </a:gs>
                    <a:gs pos="30000">
                      <a:schemeClr val="tx1"/>
                    </a:gs>
                  </a:gsLst>
                  <a:lin ang="5400000" scaled="0"/>
                </a:gradFill>
                <a:latin typeface="+mj-lt"/>
              </a:rPr>
              <a:t>$7,271</a:t>
            </a:r>
          </a:p>
          <a:p>
            <a:pPr algn="ctr"/>
            <a:r>
              <a:rPr lang="en-US" sz="1400" dirty="0">
                <a:gradFill>
                  <a:gsLst>
                    <a:gs pos="2917">
                      <a:schemeClr val="tx1"/>
                    </a:gs>
                    <a:gs pos="30000">
                      <a:schemeClr val="tx1"/>
                    </a:gs>
                  </a:gsLst>
                  <a:lin ang="5400000" scaled="0"/>
                </a:gradFill>
                <a:latin typeface="+mj-lt"/>
              </a:rPr>
              <a:t>annual benefit </a:t>
            </a:r>
          </a:p>
          <a:p>
            <a:pPr algn="ctr"/>
            <a:r>
              <a:rPr lang="en-US" sz="1400" dirty="0">
                <a:gradFill>
                  <a:gsLst>
                    <a:gs pos="2917">
                      <a:schemeClr val="tx1"/>
                    </a:gs>
                    <a:gs pos="30000">
                      <a:schemeClr val="tx1"/>
                    </a:gs>
                  </a:gsLst>
                  <a:lin ang="5400000" scaled="0"/>
                </a:gradFill>
                <a:latin typeface="+mj-lt"/>
              </a:rPr>
              <a:t>per user</a:t>
            </a:r>
          </a:p>
        </p:txBody>
      </p:sp>
      <p:sp>
        <p:nvSpPr>
          <p:cNvPr id="7" name="TextBox 6">
            <a:extLst>
              <a:ext uri="{FF2B5EF4-FFF2-40B4-BE49-F238E27FC236}">
                <a16:creationId xmlns:a16="http://schemas.microsoft.com/office/drawing/2014/main" id="{011232C1-E32E-A294-6EFA-7410B8FA8FBF}"/>
              </a:ext>
            </a:extLst>
          </p:cNvPr>
          <p:cNvSpPr txBox="1"/>
          <p:nvPr/>
        </p:nvSpPr>
        <p:spPr>
          <a:xfrm>
            <a:off x="6510095" y="4430202"/>
            <a:ext cx="4739545" cy="2215991"/>
          </a:xfrm>
          <a:prstGeom prst="rect">
            <a:avLst/>
          </a:prstGeom>
          <a:solidFill>
            <a:schemeClr val="bg1"/>
          </a:solidFill>
        </p:spPr>
        <p:txBody>
          <a:bodyPr wrap="square" lIns="0" tIns="0" rIns="0" bIns="0" rtlCol="0">
            <a:spAutoFit/>
          </a:bodyPr>
          <a:lstStyle/>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Time to value - new employee/contractor - 5%</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Reduction in employee turnover - 4%</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Ability to harness temporary/seasonal/trends/gig economy – 47%</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Shift from below the line to above the line effort – 4%</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Mergers &amp; Acquisitions – 12%</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BYOPC enablement – 10%</a:t>
            </a:r>
          </a:p>
          <a:p>
            <a:pPr marL="171450" indent="-171450" algn="l">
              <a:lnSpc>
                <a:spcPts val="1200"/>
              </a:lnSpc>
              <a:buFont typeface="Arial" panose="020B0604020202020204" pitchFamily="34" charset="0"/>
              <a:buChar char="•"/>
            </a:pPr>
            <a:endParaRPr lang="en-US" sz="1200" dirty="0">
              <a:gradFill>
                <a:gsLst>
                  <a:gs pos="2917">
                    <a:schemeClr val="tx1"/>
                  </a:gs>
                  <a:gs pos="30000">
                    <a:schemeClr val="tx1"/>
                  </a:gs>
                </a:gsLst>
                <a:lin ang="5400000" scaled="0"/>
              </a:gradFill>
              <a:latin typeface="+mj-lt"/>
            </a:endParaRPr>
          </a:p>
          <a:p>
            <a:pPr marL="171450" indent="-171450" algn="l">
              <a:buFont typeface="Arial" panose="020B0604020202020204" pitchFamily="34" charset="0"/>
              <a:buChar char="•"/>
            </a:pPr>
            <a:r>
              <a:rPr lang="en-US" sz="1200" dirty="0">
                <a:gradFill>
                  <a:gsLst>
                    <a:gs pos="2917">
                      <a:schemeClr val="tx1"/>
                    </a:gs>
                    <a:gs pos="30000">
                      <a:schemeClr val="tx1"/>
                    </a:gs>
                  </a:gsLst>
                  <a:lin ang="5400000" scaled="0"/>
                </a:gradFill>
                <a:latin typeface="+mj-lt"/>
              </a:rPr>
              <a:t>Immediate offboarding of employees/contractors – 18%</a:t>
            </a:r>
          </a:p>
        </p:txBody>
      </p:sp>
    </p:spTree>
    <p:extLst>
      <p:ext uri="{BB962C8B-B14F-4D97-AF65-F5344CB8AC3E}">
        <p14:creationId xmlns:p14="http://schemas.microsoft.com/office/powerpoint/2010/main" val="28227021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F4CA40D-051A-DA27-A64D-7173BFD42F4C}"/>
              </a:ext>
            </a:extLst>
          </p:cNvPr>
          <p:cNvSpPr txBox="1">
            <a:spLocks noGrp="1"/>
          </p:cNvSpPr>
          <p:nvPr>
            <p:ph type="title" idx="4294967295"/>
          </p:nvPr>
        </p:nvSpPr>
        <p:spPr>
          <a:xfrm>
            <a:off x="257536" y="84640"/>
            <a:ext cx="12092651" cy="632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667" rtl="0" eaLnBrk="1" fontAlgn="auto" latinLnBrk="0" hangingPunct="1">
              <a:lnSpc>
                <a:spcPct val="110000"/>
              </a:lnSpc>
              <a:spcBef>
                <a:spcPct val="0"/>
              </a:spcBef>
              <a:spcAft>
                <a:spcPts val="1000"/>
              </a:spcAft>
              <a:buClrTx/>
              <a:buSzTx/>
              <a:buFontTx/>
              <a:buNone/>
              <a:tabLst/>
              <a:defRPr/>
            </a:pPr>
            <a:r>
              <a:rPr kumimoji="0" lang="en-US" sz="3200" b="0" i="0" u="none" strike="noStrike" kern="1200" cap="none" spc="0" normalizeH="0" baseline="0" noProof="0" dirty="0">
                <a:ln w="3175">
                  <a:noFill/>
                </a:ln>
                <a:gradFill>
                  <a:gsLst>
                    <a:gs pos="1250">
                      <a:srgbClr val="1B1B1B"/>
                    </a:gs>
                    <a:gs pos="100000">
                      <a:srgbClr val="1B1B1B"/>
                    </a:gs>
                  </a:gsLst>
                  <a:lin ang="5400000" scaled="0"/>
                </a:gradFill>
                <a:effectLst/>
                <a:uLnTx/>
                <a:uFillTx/>
                <a:latin typeface="Segoe UI Semibold"/>
                <a:ea typeface="+mn-ea"/>
                <a:cs typeface="Segoe UI" pitchFamily="34" charset="0"/>
              </a:rPr>
              <a:t>Value and pricing calculators</a:t>
            </a:r>
            <a:endParaRPr kumimoji="0" lang="en-US" sz="3200" b="0" i="0" u="none" strike="noStrike" kern="1200" cap="none" spc="0" normalizeH="0" baseline="0" noProof="0" dirty="0">
              <a:ln w="3175">
                <a:noFill/>
              </a:ln>
              <a:solidFill>
                <a:srgbClr val="FF0000"/>
              </a:solidFill>
              <a:effectLst/>
              <a:uLnTx/>
              <a:uFillTx/>
              <a:latin typeface="Segoe UI Semibold"/>
              <a:ea typeface="+mn-ea"/>
              <a:cs typeface="Segoe UI" pitchFamily="34" charset="0"/>
            </a:endParaRPr>
          </a:p>
        </p:txBody>
      </p:sp>
      <p:graphicFrame>
        <p:nvGraphicFramePr>
          <p:cNvPr id="2" name="Table 3">
            <a:extLst>
              <a:ext uri="{FF2B5EF4-FFF2-40B4-BE49-F238E27FC236}">
                <a16:creationId xmlns:a16="http://schemas.microsoft.com/office/drawing/2014/main" id="{F85CB6A5-D077-ACF5-605B-B05FBD37C652}"/>
              </a:ext>
            </a:extLst>
          </p:cNvPr>
          <p:cNvGraphicFramePr>
            <a:graphicFrameLocks noGrp="1"/>
          </p:cNvGraphicFramePr>
          <p:nvPr>
            <p:extLst>
              <p:ext uri="{D42A27DB-BD31-4B8C-83A1-F6EECF244321}">
                <p14:modId xmlns:p14="http://schemas.microsoft.com/office/powerpoint/2010/main" val="262484965"/>
              </p:ext>
            </p:extLst>
          </p:nvPr>
        </p:nvGraphicFramePr>
        <p:xfrm>
          <a:off x="360319" y="870545"/>
          <a:ext cx="10896602" cy="2382520"/>
        </p:xfrm>
        <a:graphic>
          <a:graphicData uri="http://schemas.openxmlformats.org/drawingml/2006/table">
            <a:tbl>
              <a:tblPr firstRow="1" bandRow="1">
                <a:tableStyleId>{5C22544A-7EE6-4342-B048-85BDC9FD1C3A}</a:tableStyleId>
              </a:tblPr>
              <a:tblGrid>
                <a:gridCol w="5792274">
                  <a:extLst>
                    <a:ext uri="{9D8B030D-6E8A-4147-A177-3AD203B41FA5}">
                      <a16:colId xmlns:a16="http://schemas.microsoft.com/office/drawing/2014/main" val="3080858104"/>
                    </a:ext>
                  </a:extLst>
                </a:gridCol>
                <a:gridCol w="5104328">
                  <a:extLst>
                    <a:ext uri="{9D8B030D-6E8A-4147-A177-3AD203B41FA5}">
                      <a16:colId xmlns:a16="http://schemas.microsoft.com/office/drawing/2014/main" val="3885123030"/>
                    </a:ext>
                  </a:extLst>
                </a:gridCol>
              </a:tblGrid>
              <a:tr h="370840">
                <a:tc>
                  <a:txBody>
                    <a:bodyPr/>
                    <a:lstStyle/>
                    <a:p>
                      <a:r>
                        <a:rPr lang="en-US" sz="1400"/>
                        <a:t>Windows 365</a:t>
                      </a:r>
                    </a:p>
                  </a:txBody>
                  <a:tcPr/>
                </a:tc>
                <a:tc>
                  <a:txBody>
                    <a:bodyPr/>
                    <a:lstStyle/>
                    <a:p>
                      <a:r>
                        <a:rPr lang="en-US" sz="1400"/>
                        <a:t>Azure Virtual Desktop</a:t>
                      </a:r>
                    </a:p>
                  </a:txBody>
                  <a:tcPr/>
                </a:tc>
                <a:extLst>
                  <a:ext uri="{0D108BD9-81ED-4DB2-BD59-A6C34878D82A}">
                    <a16:rowId xmlns:a16="http://schemas.microsoft.com/office/drawing/2014/main" val="1209483073"/>
                  </a:ext>
                </a:extLst>
              </a:tr>
              <a:tr h="370840">
                <a:tc>
                  <a:txBody>
                    <a:bodyPr/>
                    <a:lstStyle/>
                    <a:p>
                      <a:pPr marL="0" marR="0" lvl="0" indent="0" algn="l" defTabSz="932667" rtl="0" eaLnBrk="1" fontAlgn="auto" latinLnBrk="0" hangingPunct="1">
                        <a:lnSpc>
                          <a:spcPct val="100000"/>
                        </a:lnSpc>
                        <a:spcBef>
                          <a:spcPts val="0"/>
                        </a:spcBef>
                        <a:spcAft>
                          <a:spcPts val="0"/>
                        </a:spcAft>
                        <a:buClrTx/>
                        <a:buSzTx/>
                        <a:buFontTx/>
                        <a:buNone/>
                        <a:tabLst/>
                        <a:defRPr/>
                      </a:pPr>
                      <a:r>
                        <a:rPr lang="en-US" sz="1400" dirty="0">
                          <a:latin typeface="Segoe UI" panose="020B0502040204020203" pitchFamily="34" charset="0"/>
                          <a:cs typeface="Segoe UI" panose="020B0502040204020203" pitchFamily="34" charset="0"/>
                        </a:rPr>
                        <a:t>The Modern Work </a:t>
                      </a:r>
                      <a:r>
                        <a:rPr lang="en-US" sz="1400" dirty="0">
                          <a:solidFill>
                            <a:srgbClr val="0070C0"/>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Business Value Calculator online module</a:t>
                      </a:r>
                      <a:r>
                        <a:rPr lang="en-US" sz="1400" dirty="0">
                          <a:solidFill>
                            <a:srgbClr val="0070C0"/>
                          </a:solidFill>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can give customers a product-centric understanding of the cost savings and business value benefits in a more user-friendly interface.</a:t>
                      </a:r>
                    </a:p>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dirty="0">
                        <a:latin typeface="Segoe UI" panose="020B0502040204020203" pitchFamily="34" charset="0"/>
                        <a:cs typeface="Segoe UI" panose="020B0502040204020203" pitchFamily="34" charset="0"/>
                      </a:endParaRPr>
                    </a:p>
                    <a:p>
                      <a:pPr marL="0" marR="0" lvl="0" indent="0" algn="l" defTabSz="9326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Find videos on common business cases and learn how to use the tool here: </a:t>
                      </a:r>
                      <a:r>
                        <a:rPr kumimoji="0" lang="en-US" sz="1400" b="0" i="0" u="none" strike="noStrike" kern="1200" cap="none" spc="0" normalizeH="0" baseline="0" noProof="0" dirty="0">
                          <a:ln>
                            <a:noFill/>
                          </a:ln>
                          <a:solidFill>
                            <a:srgbClr val="0070C0"/>
                          </a:solidFill>
                          <a:effectLst/>
                          <a:uLnTx/>
                          <a:uFillTx/>
                          <a:latin typeface="+mn-lt"/>
                          <a:ea typeface="+mn-ea"/>
                          <a:cs typeface="+mn-cs"/>
                          <a:hlinkClick r:id="rId3">
                            <a:extLst>
                              <a:ext uri="{A12FA001-AC4F-418D-AE19-62706E023703}">
                                <ahyp:hlinkClr xmlns:ahyp="http://schemas.microsoft.com/office/drawing/2018/hyperlinkcolor" val="tx"/>
                              </a:ext>
                            </a:extLst>
                          </a:hlinkClick>
                        </a:rPr>
                        <a:t>Microsoft Value Calculator Learning Page</a:t>
                      </a:r>
                      <a:r>
                        <a:rPr kumimoji="0" lang="en-US" sz="1400" b="0" i="0" u="none" strike="noStrike" kern="1200" cap="none" spc="0" normalizeH="0" baseline="0" noProof="0" dirty="0">
                          <a:ln>
                            <a:noFill/>
                          </a:ln>
                          <a:solidFill>
                            <a:srgbClr val="0070C0"/>
                          </a:solidFill>
                          <a:effectLst/>
                          <a:uLnTx/>
                          <a:uFillTx/>
                          <a:latin typeface="+mn-lt"/>
                          <a:ea typeface="+mn-ea"/>
                          <a:cs typeface="+mn-cs"/>
                        </a:rPr>
                        <a:t> </a:t>
                      </a:r>
                      <a:r>
                        <a:rPr kumimoji="0" lang="en-US" sz="1400" b="0" i="0" u="none" strike="noStrike" kern="1200" cap="none" spc="0" normalizeH="0" baseline="0" noProof="0" dirty="0">
                          <a:ln>
                            <a:noFill/>
                          </a:ln>
                          <a:solidFill>
                            <a:srgbClr val="000000"/>
                          </a:solidFill>
                          <a:effectLst/>
                          <a:uLnTx/>
                          <a:uFillTx/>
                          <a:latin typeface="+mn-lt"/>
                          <a:ea typeface="+mn-ea"/>
                          <a:cs typeface="+mn-cs"/>
                        </a:rPr>
                        <a:t>or join</a:t>
                      </a:r>
                      <a:r>
                        <a:rPr lang="en-US" sz="1400" dirty="0">
                          <a:latin typeface="Segoe UI" panose="020B0502040204020203" pitchFamily="34" charset="0"/>
                          <a:cs typeface="Segoe UI" panose="020B0502040204020203" pitchFamily="34" charset="0"/>
                        </a:rPr>
                        <a:t> the Value Calculator Office Hours with questions or help with proposals. Please contact </a:t>
                      </a:r>
                      <a:r>
                        <a:rPr kumimoji="0" lang="en-US" sz="1400" b="0" i="0" u="none" strike="noStrike" kern="1200" cap="none" spc="0" normalizeH="0" baseline="0" dirty="0">
                          <a:ln>
                            <a:noFill/>
                          </a:ln>
                          <a:solidFill>
                            <a:srgbClr val="0070C0"/>
                          </a:solidFill>
                          <a:effectLst/>
                          <a:uLnTx/>
                          <a:uFillTx/>
                          <a:latin typeface="+mn-lt"/>
                          <a:ea typeface="+mn-ea"/>
                          <a:cs typeface="+mn-cs"/>
                          <a:hlinkClick r:id="rId4">
                            <a:extLst>
                              <a:ext uri="{A12FA001-AC4F-418D-AE19-62706E023703}">
                                <ahyp:hlinkClr xmlns:ahyp="http://schemas.microsoft.com/office/drawing/2018/hyperlinkcolor" val="tx"/>
                              </a:ext>
                            </a:extLst>
                          </a:hlinkClick>
                        </a:rPr>
                        <a:t>DMWLsupport@microsoft.com</a:t>
                      </a:r>
                      <a:r>
                        <a:rPr kumimoji="0" lang="en-US" sz="1400" b="0" i="0" u="none" strike="noStrike" kern="1200" cap="none" spc="0" normalizeH="0" baseline="0" dirty="0">
                          <a:ln>
                            <a:noFill/>
                          </a:ln>
                          <a:solidFill>
                            <a:srgbClr val="0070C0"/>
                          </a:solidFill>
                          <a:effectLst/>
                          <a:uLnTx/>
                          <a:uFillTx/>
                          <a:latin typeface="+mn-lt"/>
                          <a:ea typeface="+mn-ea"/>
                          <a:cs typeface="+mn-cs"/>
                        </a:rPr>
                        <a:t> </a:t>
                      </a:r>
                      <a:r>
                        <a:rPr lang="en-US" sz="1400" dirty="0">
                          <a:latin typeface="Segoe UI" panose="020B0502040204020203" pitchFamily="34" charset="0"/>
                          <a:cs typeface="Segoe UI" panose="020B0502040204020203" pitchFamily="34" charset="0"/>
                        </a:rPr>
                        <a:t>to request the invite.</a:t>
                      </a:r>
                    </a:p>
                    <a:p>
                      <a:pPr marL="0" marR="0" lvl="0" indent="0" algn="l" defTabSz="932667" rtl="0" eaLnBrk="1" fontAlgn="auto" latinLnBrk="0" hangingPunct="1">
                        <a:lnSpc>
                          <a:spcPct val="100000"/>
                        </a:lnSpc>
                        <a:spcBef>
                          <a:spcPts val="0"/>
                        </a:spcBef>
                        <a:spcAft>
                          <a:spcPts val="0"/>
                        </a:spcAft>
                        <a:buClrTx/>
                        <a:buSzTx/>
                        <a:buFontTx/>
                        <a:buNone/>
                        <a:tabLst/>
                        <a:defRPr/>
                      </a:pPr>
                      <a:endParaRPr lang="en-US" sz="1400" dirty="0">
                        <a:latin typeface="Segoe UI" panose="020B0502040204020203" pitchFamily="34" charset="0"/>
                        <a:cs typeface="Segoe UI" panose="020B0502040204020203" pitchFamily="34" charset="0"/>
                      </a:endParaRPr>
                    </a:p>
                  </a:txBody>
                  <a:tcPr>
                    <a:solidFill>
                      <a:schemeClr val="accent5">
                        <a:lumMod val="20000"/>
                        <a:lumOff val="80000"/>
                      </a:schemeClr>
                    </a:solidFill>
                  </a:tcPr>
                </a:tc>
                <a:tc>
                  <a:txBody>
                    <a:bodyPr/>
                    <a:lstStyle/>
                    <a:p>
                      <a:r>
                        <a:rPr lang="en-US" sz="1400" dirty="0"/>
                        <a:t>An </a:t>
                      </a:r>
                      <a:r>
                        <a:rPr lang="en-US" sz="1400" dirty="0">
                          <a:solidFill>
                            <a:srgbClr val="0070C0"/>
                          </a:solidFill>
                          <a:hlinkClick r:id="rId5">
                            <a:extLst>
                              <a:ext uri="{A12FA001-AC4F-418D-AE19-62706E023703}">
                                <ahyp:hlinkClr xmlns:ahyp="http://schemas.microsoft.com/office/drawing/2018/hyperlinkcolor" val="tx"/>
                              </a:ext>
                            </a:extLst>
                          </a:hlinkClick>
                        </a:rPr>
                        <a:t>Azure pricing calculator </a:t>
                      </a:r>
                      <a:r>
                        <a:rPr lang="en-US" sz="1400" dirty="0"/>
                        <a:t>is available to help estimate hourly or monthly costs of using Azure Virtual Desktop. </a:t>
                      </a:r>
                    </a:p>
                  </a:txBody>
                  <a:tcPr>
                    <a:solidFill>
                      <a:schemeClr val="accent5">
                        <a:lumMod val="20000"/>
                        <a:lumOff val="80000"/>
                      </a:schemeClr>
                    </a:solidFill>
                  </a:tcPr>
                </a:tc>
                <a:extLst>
                  <a:ext uri="{0D108BD9-81ED-4DB2-BD59-A6C34878D82A}">
                    <a16:rowId xmlns:a16="http://schemas.microsoft.com/office/drawing/2014/main" val="1568691597"/>
                  </a:ext>
                </a:extLst>
              </a:tr>
            </a:tbl>
          </a:graphicData>
        </a:graphic>
      </p:graphicFrame>
      <p:pic>
        <p:nvPicPr>
          <p:cNvPr id="8" name="Picture 7" descr="Screenshot: Modern Work Business Value Calculator online module.">
            <a:extLst>
              <a:ext uri="{FF2B5EF4-FFF2-40B4-BE49-F238E27FC236}">
                <a16:creationId xmlns:a16="http://schemas.microsoft.com/office/drawing/2014/main" id="{8BEBD22A-5782-76F9-8FA3-64512A446BBD}"/>
              </a:ext>
            </a:extLst>
          </p:cNvPr>
          <p:cNvPicPr>
            <a:picLocks noChangeAspect="1"/>
          </p:cNvPicPr>
          <p:nvPr/>
        </p:nvPicPr>
        <p:blipFill>
          <a:blip r:embed="rId6"/>
          <a:stretch>
            <a:fillRect/>
          </a:stretch>
        </p:blipFill>
        <p:spPr>
          <a:xfrm>
            <a:off x="394409" y="3527537"/>
            <a:ext cx="4430254" cy="3029722"/>
          </a:xfrm>
          <a:prstGeom prst="rect">
            <a:avLst/>
          </a:prstGeom>
        </p:spPr>
      </p:pic>
      <p:pic>
        <p:nvPicPr>
          <p:cNvPr id="6" name="Picture 5" descr="Screenshot: Azure Virtual Desktop Virtual Machines pricing calculator.&#10;">
            <a:extLst>
              <a:ext uri="{FF2B5EF4-FFF2-40B4-BE49-F238E27FC236}">
                <a16:creationId xmlns:a16="http://schemas.microsoft.com/office/drawing/2014/main" id="{42FDCD4B-2A0C-8221-B82F-C0240E2DB7C9}"/>
              </a:ext>
            </a:extLst>
          </p:cNvPr>
          <p:cNvPicPr>
            <a:picLocks noChangeAspect="1"/>
          </p:cNvPicPr>
          <p:nvPr/>
        </p:nvPicPr>
        <p:blipFill>
          <a:blip r:embed="rId7"/>
          <a:stretch>
            <a:fillRect/>
          </a:stretch>
        </p:blipFill>
        <p:spPr>
          <a:xfrm>
            <a:off x="6202203" y="3781324"/>
            <a:ext cx="3668371" cy="2751278"/>
          </a:xfrm>
          <a:prstGeom prst="rect">
            <a:avLst/>
          </a:prstGeom>
        </p:spPr>
      </p:pic>
      <p:sp>
        <p:nvSpPr>
          <p:cNvPr id="4" name="TextBox 3">
            <a:extLst>
              <a:ext uri="{FF2B5EF4-FFF2-40B4-BE49-F238E27FC236}">
                <a16:creationId xmlns:a16="http://schemas.microsoft.com/office/drawing/2014/main" id="{CDE896F8-C35F-CE3D-2A20-9F8FD6C6153C}"/>
              </a:ext>
            </a:extLst>
          </p:cNvPr>
          <p:cNvSpPr txBox="1"/>
          <p:nvPr/>
        </p:nvSpPr>
        <p:spPr>
          <a:xfrm>
            <a:off x="10832939" y="6682343"/>
            <a:ext cx="14352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B1B1B"/>
                    </a:gs>
                    <a:gs pos="30000">
                      <a:srgbClr val="1B1B1B"/>
                    </a:gs>
                  </a:gsLst>
                  <a:lin ang="5400000" scaled="0"/>
                </a:gradFill>
                <a:effectLst/>
                <a:uLnTx/>
                <a:uFillTx/>
                <a:latin typeface="Segoe UI"/>
                <a:ea typeface="+mn-ea"/>
                <a:cs typeface="+mn-cs"/>
              </a:rPr>
              <a:t>Microsoft Confidential </a:t>
            </a:r>
          </a:p>
        </p:txBody>
      </p:sp>
    </p:spTree>
    <p:extLst>
      <p:ext uri="{BB962C8B-B14F-4D97-AF65-F5344CB8AC3E}">
        <p14:creationId xmlns:p14="http://schemas.microsoft.com/office/powerpoint/2010/main" val="24857403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16189-BE50-EAD2-7FDF-DC1D21251F43}"/>
              </a:ext>
            </a:extLst>
          </p:cNvPr>
          <p:cNvSpPr txBox="1">
            <a:spLocks noGrp="1"/>
          </p:cNvSpPr>
          <p:nvPr>
            <p:ph type="title" idx="4294967295"/>
          </p:nvPr>
        </p:nvSpPr>
        <p:spPr>
          <a:xfrm>
            <a:off x="257536" y="84640"/>
            <a:ext cx="12092651" cy="632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67" rtl="0" eaLnBrk="1" latinLnBrk="0" hangingPunct="1">
              <a:lnSpc>
                <a:spcPct val="110000"/>
              </a:lnSpc>
              <a:spcBef>
                <a:spcPct val="0"/>
              </a:spcBef>
              <a:spcAft>
                <a:spcPts val="1000"/>
              </a:spcAft>
              <a:buNone/>
              <a:defRPr lang="en-US" sz="1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667" rtl="0" eaLnBrk="1" fontAlgn="auto" latinLnBrk="0" hangingPunct="1">
              <a:lnSpc>
                <a:spcPct val="110000"/>
              </a:lnSpc>
              <a:spcBef>
                <a:spcPct val="0"/>
              </a:spcBef>
              <a:spcAft>
                <a:spcPts val="1000"/>
              </a:spcAft>
              <a:buClrTx/>
              <a:buSzTx/>
              <a:buFontTx/>
              <a:buNone/>
              <a:tabLst/>
              <a:defRPr/>
            </a:pPr>
            <a:r>
              <a:rPr kumimoji="0" lang="en-US" sz="3200" b="0" i="0" u="none" strike="noStrike" kern="1200" cap="none" spc="0" normalizeH="0" baseline="0" noProof="0" dirty="0">
                <a:ln w="3175">
                  <a:noFill/>
                </a:ln>
                <a:gradFill>
                  <a:gsLst>
                    <a:gs pos="1250">
                      <a:srgbClr val="000000"/>
                    </a:gs>
                    <a:gs pos="100000">
                      <a:srgbClr val="000000"/>
                    </a:gs>
                  </a:gsLst>
                  <a:lin ang="5400000" scaled="0"/>
                </a:gradFill>
                <a:effectLst/>
                <a:uLnTx/>
                <a:uFillTx/>
                <a:latin typeface="Segoe UI Semibold"/>
                <a:ea typeface="+mn-ea"/>
                <a:cs typeface="Segoe UI" pitchFamily="34" charset="0"/>
              </a:rPr>
              <a:t>Cost savings and benefits of Windows 365</a:t>
            </a:r>
            <a:endParaRPr kumimoji="0" lang="en-US" sz="3200" b="0" i="0" u="none" strike="noStrike" kern="1200" cap="none" spc="0" normalizeH="0" baseline="0" noProof="0" dirty="0">
              <a:ln w="3175">
                <a:noFill/>
              </a:ln>
              <a:solidFill>
                <a:srgbClr val="FF0000"/>
              </a:solidFill>
              <a:effectLst/>
              <a:uLnTx/>
              <a:uFillTx/>
              <a:latin typeface="Segoe UI Semibold"/>
              <a:ea typeface="+mn-ea"/>
              <a:cs typeface="Segoe UI" pitchFamily="34" charset="0"/>
            </a:endParaRPr>
          </a:p>
        </p:txBody>
      </p:sp>
      <p:sp>
        <p:nvSpPr>
          <p:cNvPr id="3" name="Rectangle 2">
            <a:extLst>
              <a:ext uri="{FF2B5EF4-FFF2-40B4-BE49-F238E27FC236}">
                <a16:creationId xmlns:a16="http://schemas.microsoft.com/office/drawing/2014/main" id="{6743FA93-35B5-4440-8DB6-8DD6F6E5165D}"/>
              </a:ext>
            </a:extLst>
          </p:cNvPr>
          <p:cNvSpPr/>
          <p:nvPr/>
        </p:nvSpPr>
        <p:spPr bwMode="auto">
          <a:xfrm>
            <a:off x="428713" y="1104533"/>
            <a:ext cx="4574264" cy="16927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91440" rIns="0" bIns="9144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Segoe UI Semibold"/>
                <a:ea typeface="+mn-ea"/>
                <a:cs typeface="+mn-cs"/>
              </a:rPr>
              <a:t>Annual cost savings will be different for every customer. Business Value &amp; Cost Savings here are estimated from the Microsoft Value Calculator based on the Forrester Total Economic Impact &amp; Enterprise Strategy Group product analysis referred to in the disclaimer</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a:t>
            </a:r>
          </a:p>
        </p:txBody>
      </p:sp>
      <p:graphicFrame>
        <p:nvGraphicFramePr>
          <p:cNvPr id="38" name="Table 11">
            <a:extLst>
              <a:ext uri="{FF2B5EF4-FFF2-40B4-BE49-F238E27FC236}">
                <a16:creationId xmlns:a16="http://schemas.microsoft.com/office/drawing/2014/main" id="{C57E9719-E845-4531-ADD6-2E2C224A1F3C}"/>
              </a:ext>
            </a:extLst>
          </p:cNvPr>
          <p:cNvGraphicFramePr>
            <a:graphicFrameLocks noGrp="1"/>
          </p:cNvGraphicFramePr>
          <p:nvPr/>
        </p:nvGraphicFramePr>
        <p:xfrm>
          <a:off x="337626" y="2705113"/>
          <a:ext cx="4622784" cy="2363277"/>
        </p:xfrm>
        <a:graphic>
          <a:graphicData uri="http://schemas.openxmlformats.org/drawingml/2006/table">
            <a:tbl>
              <a:tblPr firstRow="1" bandRow="1">
                <a:tableStyleId>{5C22544A-7EE6-4342-B048-85BDC9FD1C3A}</a:tableStyleId>
              </a:tblPr>
              <a:tblGrid>
                <a:gridCol w="3351832">
                  <a:extLst>
                    <a:ext uri="{9D8B030D-6E8A-4147-A177-3AD203B41FA5}">
                      <a16:colId xmlns:a16="http://schemas.microsoft.com/office/drawing/2014/main" val="571626819"/>
                    </a:ext>
                  </a:extLst>
                </a:gridCol>
                <a:gridCol w="1270952">
                  <a:extLst>
                    <a:ext uri="{9D8B030D-6E8A-4147-A177-3AD203B41FA5}">
                      <a16:colId xmlns:a16="http://schemas.microsoft.com/office/drawing/2014/main" val="2721036145"/>
                    </a:ext>
                  </a:extLst>
                </a:gridCol>
              </a:tblGrid>
              <a:tr h="537411">
                <a:tc>
                  <a:txBody>
                    <a:bodyPr/>
                    <a:lstStyle/>
                    <a:p>
                      <a:r>
                        <a:rPr lang="en-US" sz="1400" b="0">
                          <a:solidFill>
                            <a:schemeClr val="tx1"/>
                          </a:solidFill>
                          <a:latin typeface="+mn-lt"/>
                          <a:cs typeface="Segoe UI" panose="020B0502040204020203" pitchFamily="34" charset="0"/>
                        </a:rPr>
                        <a:t>Vendor license cost consolidation</a:t>
                      </a:r>
                    </a:p>
                  </a:txBody>
                  <a:tcPr anchor="ctr">
                    <a:solidFill>
                      <a:schemeClr val="bg1"/>
                    </a:solidFill>
                  </a:tcPr>
                </a:tc>
                <a:tc>
                  <a:txBody>
                    <a:bodyPr/>
                    <a:lstStyle/>
                    <a:p>
                      <a:pPr algn="r"/>
                      <a:r>
                        <a:rPr lang="en-US" sz="1400" b="0">
                          <a:solidFill>
                            <a:srgbClr val="0070C0"/>
                          </a:solidFill>
                          <a:latin typeface="+mj-lt"/>
                          <a:cs typeface="Segoe UI" panose="020B0502040204020203" pitchFamily="34" charset="0"/>
                        </a:rPr>
                        <a:t>$480,000</a:t>
                      </a:r>
                    </a:p>
                  </a:txBody>
                  <a:tcPr anchor="ctr">
                    <a:solidFill>
                      <a:schemeClr val="bg1"/>
                    </a:solidFill>
                  </a:tcPr>
                </a:tc>
                <a:extLst>
                  <a:ext uri="{0D108BD9-81ED-4DB2-BD59-A6C34878D82A}">
                    <a16:rowId xmlns:a16="http://schemas.microsoft.com/office/drawing/2014/main" val="2246809580"/>
                  </a:ext>
                </a:extLst>
              </a:tr>
              <a:tr h="435902">
                <a:tc>
                  <a:txBody>
                    <a:bodyPr/>
                    <a:lstStyle/>
                    <a:p>
                      <a:r>
                        <a:rPr lang="en-US" sz="1400" dirty="0">
                          <a:solidFill>
                            <a:schemeClr val="tx1"/>
                          </a:solidFill>
                          <a:latin typeface="+mn-lt"/>
                          <a:cs typeface="Segoe UI" panose="020B0502040204020203" pitchFamily="34" charset="0"/>
                        </a:rPr>
                        <a:t>IT admin, deployment savings</a:t>
                      </a:r>
                    </a:p>
                  </a:txBody>
                  <a:tcPr anchor="ctr">
                    <a:solidFill>
                      <a:schemeClr val="bg1"/>
                    </a:solidFill>
                  </a:tcPr>
                </a:tc>
                <a:tc>
                  <a:txBody>
                    <a:bodyPr/>
                    <a:lstStyle/>
                    <a:p>
                      <a:pPr algn="r"/>
                      <a:r>
                        <a:rPr lang="en-US" sz="1400">
                          <a:solidFill>
                            <a:srgbClr val="0070C0"/>
                          </a:solidFill>
                          <a:latin typeface="+mj-lt"/>
                          <a:cs typeface="Segoe UI" panose="020B0502040204020203" pitchFamily="34" charset="0"/>
                        </a:rPr>
                        <a:t>$1,800,000</a:t>
                      </a:r>
                    </a:p>
                  </a:txBody>
                  <a:tcPr anchor="ctr">
                    <a:solidFill>
                      <a:schemeClr val="bg1"/>
                    </a:solidFill>
                  </a:tcPr>
                </a:tc>
                <a:extLst>
                  <a:ext uri="{0D108BD9-81ED-4DB2-BD59-A6C34878D82A}">
                    <a16:rowId xmlns:a16="http://schemas.microsoft.com/office/drawing/2014/main" val="183472074"/>
                  </a:ext>
                </a:extLst>
              </a:tr>
              <a:tr h="435902">
                <a:tc>
                  <a:txBody>
                    <a:bodyPr/>
                    <a:lstStyle/>
                    <a:p>
                      <a:r>
                        <a:rPr lang="en-US" sz="1400">
                          <a:solidFill>
                            <a:schemeClr val="tx1"/>
                          </a:solidFill>
                          <a:latin typeface="+mn-lt"/>
                          <a:cs typeface="Segoe UI" panose="020B0502040204020203" pitchFamily="34" charset="0"/>
                        </a:rPr>
                        <a:t>Reduce total cost of risk</a:t>
                      </a:r>
                    </a:p>
                  </a:txBody>
                  <a:tcPr anchor="ctr">
                    <a:solidFill>
                      <a:schemeClr val="bg1"/>
                    </a:solidFill>
                  </a:tcPr>
                </a:tc>
                <a:tc>
                  <a:txBody>
                    <a:bodyPr/>
                    <a:lstStyle/>
                    <a:p>
                      <a:pPr algn="r"/>
                      <a:r>
                        <a:rPr lang="en-US" sz="1400">
                          <a:solidFill>
                            <a:srgbClr val="0070C0"/>
                          </a:solidFill>
                          <a:latin typeface="+mj-lt"/>
                          <a:cs typeface="Segoe UI" panose="020B0502040204020203" pitchFamily="34" charset="0"/>
                        </a:rPr>
                        <a:t>$1,800,000</a:t>
                      </a:r>
                    </a:p>
                  </a:txBody>
                  <a:tcPr anchor="ctr">
                    <a:solidFill>
                      <a:schemeClr val="bg1"/>
                    </a:solidFill>
                  </a:tcPr>
                </a:tc>
                <a:extLst>
                  <a:ext uri="{0D108BD9-81ED-4DB2-BD59-A6C34878D82A}">
                    <a16:rowId xmlns:a16="http://schemas.microsoft.com/office/drawing/2014/main" val="3931092989"/>
                  </a:ext>
                </a:extLst>
              </a:tr>
              <a:tr h="435902">
                <a:tc>
                  <a:txBody>
                    <a:bodyPr/>
                    <a:lstStyle/>
                    <a:p>
                      <a:r>
                        <a:rPr lang="en-US" sz="1400" dirty="0">
                          <a:solidFill>
                            <a:schemeClr val="tx1"/>
                          </a:solidFill>
                          <a:latin typeface="+mn-lt"/>
                          <a:cs typeface="Segoe UI" panose="020B0502040204020203" pitchFamily="34" charset="0"/>
                        </a:rPr>
                        <a:t>Savings on automation, process improvement</a:t>
                      </a:r>
                    </a:p>
                  </a:txBody>
                  <a:tcPr anchor="ctr">
                    <a:solidFill>
                      <a:schemeClr val="bg1"/>
                    </a:solidFill>
                  </a:tcPr>
                </a:tc>
                <a:tc>
                  <a:txBody>
                    <a:bodyPr/>
                    <a:lstStyle/>
                    <a:p>
                      <a:pPr algn="r"/>
                      <a:r>
                        <a:rPr lang="en-US" sz="1400">
                          <a:solidFill>
                            <a:srgbClr val="0070C0"/>
                          </a:solidFill>
                          <a:latin typeface="+mj-lt"/>
                          <a:cs typeface="Segoe UI" panose="020B0502040204020203" pitchFamily="34" charset="0"/>
                        </a:rPr>
                        <a:t>$2,800,000</a:t>
                      </a:r>
                    </a:p>
                  </a:txBody>
                  <a:tcPr anchor="ctr">
                    <a:solidFill>
                      <a:schemeClr val="bg1"/>
                    </a:solidFill>
                  </a:tcPr>
                </a:tc>
                <a:extLst>
                  <a:ext uri="{0D108BD9-81ED-4DB2-BD59-A6C34878D82A}">
                    <a16:rowId xmlns:a16="http://schemas.microsoft.com/office/drawing/2014/main" val="3261862997"/>
                  </a:ext>
                </a:extLst>
              </a:tr>
              <a:tr h="435902">
                <a:tc>
                  <a:txBody>
                    <a:bodyPr/>
                    <a:lstStyle/>
                    <a:p>
                      <a:r>
                        <a:rPr lang="en-US" sz="1400">
                          <a:solidFill>
                            <a:schemeClr val="tx1"/>
                          </a:solidFill>
                          <a:latin typeface="+mn-lt"/>
                          <a:cs typeface="Segoe UI" panose="020B0502040204020203" pitchFamily="34" charset="0"/>
                        </a:rPr>
                        <a:t>Capex to </a:t>
                      </a:r>
                      <a:r>
                        <a:rPr lang="en-US" sz="1400" err="1">
                          <a:solidFill>
                            <a:schemeClr val="tx1"/>
                          </a:solidFill>
                          <a:latin typeface="+mn-lt"/>
                          <a:cs typeface="Segoe UI" panose="020B0502040204020203" pitchFamily="34" charset="0"/>
                        </a:rPr>
                        <a:t>Opex</a:t>
                      </a:r>
                      <a:r>
                        <a:rPr lang="en-US" sz="1400">
                          <a:solidFill>
                            <a:schemeClr val="tx1"/>
                          </a:solidFill>
                          <a:latin typeface="+mn-lt"/>
                          <a:cs typeface="Segoe UI" panose="020B0502040204020203" pitchFamily="34" charset="0"/>
                        </a:rPr>
                        <a:t> Cash Flow</a:t>
                      </a:r>
                    </a:p>
                  </a:txBody>
                  <a:tcPr anchor="ctr">
                    <a:solidFill>
                      <a:schemeClr val="bg1"/>
                    </a:solidFill>
                  </a:tcPr>
                </a:tc>
                <a:tc>
                  <a:txBody>
                    <a:bodyPr/>
                    <a:lstStyle/>
                    <a:p>
                      <a:pPr algn="r"/>
                      <a:r>
                        <a:rPr lang="en-US" sz="1400" dirty="0">
                          <a:solidFill>
                            <a:srgbClr val="0070C0"/>
                          </a:solidFill>
                          <a:latin typeface="+mj-lt"/>
                          <a:cs typeface="Segoe UI" panose="020B0502040204020203" pitchFamily="34" charset="0"/>
                        </a:rPr>
                        <a:t>$982,000</a:t>
                      </a:r>
                    </a:p>
                  </a:txBody>
                  <a:tcPr anchor="ctr">
                    <a:solidFill>
                      <a:schemeClr val="bg1"/>
                    </a:solidFill>
                  </a:tcPr>
                </a:tc>
                <a:extLst>
                  <a:ext uri="{0D108BD9-81ED-4DB2-BD59-A6C34878D82A}">
                    <a16:rowId xmlns:a16="http://schemas.microsoft.com/office/drawing/2014/main" val="3941654457"/>
                  </a:ext>
                </a:extLst>
              </a:tr>
            </a:tbl>
          </a:graphicData>
        </a:graphic>
      </p:graphicFrame>
      <p:sp>
        <p:nvSpPr>
          <p:cNvPr id="21" name="Rectangle 20">
            <a:extLst>
              <a:ext uri="{FF2B5EF4-FFF2-40B4-BE49-F238E27FC236}">
                <a16:creationId xmlns:a16="http://schemas.microsoft.com/office/drawing/2014/main" id="{C72E53D0-05BC-4AA1-921C-40F62FB463A9}"/>
              </a:ext>
              <a:ext uri="{C183D7F6-B498-43B3-948B-1728B52AA6E4}">
                <adec:decorative xmlns:adec="http://schemas.microsoft.com/office/drawing/2017/decorative" val="1"/>
              </a:ext>
            </a:extLst>
          </p:cNvPr>
          <p:cNvSpPr/>
          <p:nvPr/>
        </p:nvSpPr>
        <p:spPr bwMode="auto">
          <a:xfrm>
            <a:off x="5302865" y="1252563"/>
            <a:ext cx="2899810" cy="3824630"/>
          </a:xfrm>
          <a:prstGeom prst="rect">
            <a:avLst/>
          </a:prstGeom>
          <a:solidFill>
            <a:srgbClr val="E4E4E4">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Text Placeholder 2">
            <a:extLst>
              <a:ext uri="{FF2B5EF4-FFF2-40B4-BE49-F238E27FC236}">
                <a16:creationId xmlns:a16="http://schemas.microsoft.com/office/drawing/2014/main" id="{8DF93CC1-22A4-4F87-99B7-B6E880D02587}"/>
              </a:ext>
            </a:extLst>
          </p:cNvPr>
          <p:cNvSpPr txBox="1">
            <a:spLocks/>
          </p:cNvSpPr>
          <p:nvPr/>
        </p:nvSpPr>
        <p:spPr>
          <a:xfrm>
            <a:off x="6055120" y="1426338"/>
            <a:ext cx="2163058" cy="984885"/>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181"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9%</a:t>
            </a:r>
            <a:br>
              <a:rPr kumimoji="0" lang="en-US" sz="1961"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rPr>
              <a:t>increase in retention from providing an immediate and professional EUC solution</a:t>
            </a:r>
            <a:r>
              <a:rPr kumimoji="0" lang="en-US" sz="1200" b="0" i="0" u="none" strike="noStrike" kern="1200" cap="none" spc="0" normalizeH="0" baseline="30000" noProof="0" dirty="0">
                <a:ln>
                  <a:noFill/>
                </a:ln>
                <a:solidFill>
                  <a:srgbClr val="282828"/>
                </a:solidFill>
                <a:effectLst/>
                <a:uLnTx/>
                <a:uFillTx/>
                <a:latin typeface="Segoe UI"/>
                <a:ea typeface="+mn-ea"/>
                <a:cs typeface="Segoe UI" panose="020B0502040204020203" pitchFamily="34" charset="0"/>
              </a:rPr>
              <a:t>1</a:t>
            </a:r>
            <a:endParaRPr kumimoji="0" lang="en-US" sz="1961" b="0" i="0" u="none" strike="noStrike" kern="1200" cap="none" spc="0" normalizeH="0" baseline="30000" noProof="0" dirty="0">
              <a:ln>
                <a:noFill/>
              </a:ln>
              <a:solidFill>
                <a:srgbClr val="282828"/>
              </a:solidFill>
              <a:effectLst/>
              <a:uLnTx/>
              <a:uFillTx/>
              <a:latin typeface="Segoe UI Semibold"/>
              <a:ea typeface="+mn-ea"/>
              <a:cs typeface="Segoe UI" panose="020B0502040204020203" pitchFamily="34" charset="0"/>
            </a:endParaRPr>
          </a:p>
        </p:txBody>
      </p:sp>
      <p:sp>
        <p:nvSpPr>
          <p:cNvPr id="41" name="Text Placeholder 2">
            <a:extLst>
              <a:ext uri="{FF2B5EF4-FFF2-40B4-BE49-F238E27FC236}">
                <a16:creationId xmlns:a16="http://schemas.microsoft.com/office/drawing/2014/main" id="{F7C41F74-7427-441D-88AA-6992A1679B85}"/>
              </a:ext>
            </a:extLst>
          </p:cNvPr>
          <p:cNvSpPr txBox="1">
            <a:spLocks/>
          </p:cNvSpPr>
          <p:nvPr/>
        </p:nvSpPr>
        <p:spPr>
          <a:xfrm>
            <a:off x="6055120" y="2490185"/>
            <a:ext cx="2163058" cy="100142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181"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75%</a:t>
            </a:r>
            <a:br>
              <a:rPr kumimoji="0" lang="en-US" sz="1961"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Decreased endpoint configuration times</a:t>
            </a:r>
            <a:r>
              <a:rPr kumimoji="0" lang="en-US" sz="1200" b="0" i="0" u="none" strike="noStrike" kern="1200" cap="none" spc="0" normalizeH="0" baseline="30000" noProof="0" dirty="0">
                <a:ln>
                  <a:noFill/>
                </a:ln>
                <a:solidFill>
                  <a:srgbClr val="282828"/>
                </a:solidFill>
                <a:effectLst/>
                <a:uLnTx/>
                <a:uFillTx/>
                <a:latin typeface="Segoe UI"/>
                <a:ea typeface="+mn-ea"/>
                <a:cs typeface="Segoe UI" panose="020B0502040204020203" pitchFamily="34" charset="0"/>
              </a:rPr>
              <a:t>2</a:t>
            </a:r>
            <a:r>
              <a:rPr kumimoji="0" lang="en-US"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panose="020B0502040204020203" pitchFamily="34" charset="0"/>
                <a:ea typeface="+mn-ea"/>
                <a:cs typeface="Segoe UI" panose="020B0502040204020203" pitchFamily="34" charset="0"/>
              </a:rPr>
              <a:t> </a:t>
            </a:r>
          </a:p>
          <a:p>
            <a:pPr marL="0" marR="0" lvl="0" indent="0" algn="l" defTabSz="896181"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961" b="0" i="0" u="none" strike="noStrike" kern="1200" cap="none" spc="0" normalizeH="0" baseline="30000" noProof="0" dirty="0">
              <a:ln>
                <a:noFill/>
              </a:ln>
              <a:solidFill>
                <a:srgbClr val="282828"/>
              </a:solidFill>
              <a:effectLst/>
              <a:uLnTx/>
              <a:uFillTx/>
              <a:latin typeface="Segoe UI Semibold"/>
              <a:ea typeface="+mn-ea"/>
              <a:cs typeface="Segoe UI" panose="020B0502040204020203" pitchFamily="34" charset="0"/>
            </a:endParaRPr>
          </a:p>
        </p:txBody>
      </p:sp>
      <p:sp>
        <p:nvSpPr>
          <p:cNvPr id="63" name="Text Placeholder 2">
            <a:extLst>
              <a:ext uri="{FF2B5EF4-FFF2-40B4-BE49-F238E27FC236}">
                <a16:creationId xmlns:a16="http://schemas.microsoft.com/office/drawing/2014/main" id="{6AAFD840-52CD-4A1C-88D1-4CC8F28D9313}"/>
              </a:ext>
            </a:extLst>
          </p:cNvPr>
          <p:cNvSpPr txBox="1">
            <a:spLocks/>
          </p:cNvSpPr>
          <p:nvPr/>
        </p:nvSpPr>
        <p:spPr>
          <a:xfrm>
            <a:off x="6055120" y="3460867"/>
            <a:ext cx="1416991" cy="615553"/>
          </a:xfrm>
          <a:prstGeom prst="rect">
            <a:avLst/>
          </a:prstGeom>
        </p:spPr>
        <p:txBody>
          <a:bodyPr vert="horz" wrap="non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181"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227%</a:t>
            </a:r>
            <a:r>
              <a:rPr kumimoji="0" lang="en-US" sz="2745" b="0" i="0" u="none" strike="noStrike" kern="1200" cap="none" spc="0" normalizeH="0" baseline="0" noProof="0" dirty="0">
                <a:ln>
                  <a:noFill/>
                </a:ln>
                <a:solidFill>
                  <a:srgbClr val="282828"/>
                </a:solidFill>
                <a:effectLst/>
                <a:uLnTx/>
                <a:uFillTx/>
                <a:latin typeface="Segoe UI Semibold"/>
                <a:ea typeface="+mn-ea"/>
                <a:cs typeface="Segoe UI" panose="020B0502040204020203" pitchFamily="34" charset="0"/>
              </a:rPr>
              <a:t> </a:t>
            </a:r>
            <a:br>
              <a:rPr kumimoji="0" lang="en-US" sz="1600"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rPr>
              <a:t>return on investment</a:t>
            </a:r>
            <a:endParaRPr kumimoji="0" lang="en-US" sz="1600"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endParaRPr>
          </a:p>
        </p:txBody>
      </p:sp>
      <p:sp>
        <p:nvSpPr>
          <p:cNvPr id="64" name="Text Placeholder 2">
            <a:extLst>
              <a:ext uri="{FF2B5EF4-FFF2-40B4-BE49-F238E27FC236}">
                <a16:creationId xmlns:a16="http://schemas.microsoft.com/office/drawing/2014/main" id="{8C2D007B-BF13-4525-8D78-71683940997B}"/>
              </a:ext>
            </a:extLst>
          </p:cNvPr>
          <p:cNvSpPr txBox="1">
            <a:spLocks/>
          </p:cNvSpPr>
          <p:nvPr/>
        </p:nvSpPr>
        <p:spPr>
          <a:xfrm>
            <a:off x="6055120" y="4246882"/>
            <a:ext cx="1378583" cy="615553"/>
          </a:xfrm>
          <a:prstGeom prst="rect">
            <a:avLst/>
          </a:prstGeom>
        </p:spPr>
        <p:txBody>
          <a:bodyPr vert="horz" wrap="non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181"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5-month</a:t>
            </a:r>
            <a:br>
              <a:rPr kumimoji="0" lang="en-US" sz="2745"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rPr>
            </a:br>
            <a:r>
              <a:rPr kumimoji="0" lang="en-US" sz="1200"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rPr>
              <a:t>payback period</a:t>
            </a:r>
            <a:endParaRPr kumimoji="0" lang="en-US" sz="1600" b="0" i="0" u="none" strike="noStrike" kern="1200" cap="none" spc="0" normalizeH="0" baseline="0" noProof="0" dirty="0">
              <a:ln>
                <a:noFill/>
              </a:ln>
              <a:solidFill>
                <a:srgbClr val="282828"/>
              </a:solidFill>
              <a:effectLst/>
              <a:uLnTx/>
              <a:uFillTx/>
              <a:latin typeface="Segoe UI"/>
              <a:ea typeface="+mn-ea"/>
              <a:cs typeface="Segoe UI" panose="020B0502040204020203" pitchFamily="34" charset="0"/>
            </a:endParaRPr>
          </a:p>
        </p:txBody>
      </p:sp>
      <p:sp>
        <p:nvSpPr>
          <p:cNvPr id="45" name="Text Placeholder 4">
            <a:extLst>
              <a:ext uri="{FF2B5EF4-FFF2-40B4-BE49-F238E27FC236}">
                <a16:creationId xmlns:a16="http://schemas.microsoft.com/office/drawing/2014/main" id="{393D1423-094E-4F66-9BE3-871FBD5E2225}"/>
              </a:ext>
            </a:extLst>
          </p:cNvPr>
          <p:cNvSpPr txBox="1">
            <a:spLocks/>
          </p:cNvSpPr>
          <p:nvPr/>
        </p:nvSpPr>
        <p:spPr>
          <a:xfrm>
            <a:off x="419473" y="5222594"/>
            <a:ext cx="7551979" cy="738664"/>
          </a:xfrm>
          <a:prstGeom prst="rect">
            <a:avLst/>
          </a:prstGeom>
        </p:spPr>
        <p:txBody>
          <a:bodyPr wrap="square" lIns="0" tIns="0" rIns="0" bIns="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010"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rPr>
              <a:t>An organization with 10,000 licenses of</a:t>
            </a:r>
            <a:r>
              <a:rPr kumimoji="0" lang="en-US" sz="1600" b="0" i="0" u="none" strike="noStrike" kern="1200" cap="none" spc="0" normalizeH="0" baseline="0" noProof="0">
                <a:ln>
                  <a:noFill/>
                </a:ln>
                <a:solidFill>
                  <a:srgbClr val="000000"/>
                </a:solidFill>
                <a:effectLst/>
                <a:uLnTx/>
                <a:uFillTx/>
                <a:latin typeface="Segoe UI"/>
                <a:ea typeface="+mn-ea"/>
                <a:cs typeface="+mn-cs"/>
              </a:rPr>
              <a:t> Windows E3 and Intune and 2,000 licenses of Windows 365 </a:t>
            </a:r>
            <a:r>
              <a:rPr kumimoji="0" lang="en-US" sz="1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rPr>
              <a:t>may recognize benefits of </a:t>
            </a: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$16.5 million</a:t>
            </a:r>
            <a:r>
              <a:rPr kumimoji="0" lang="en-US" sz="1600"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a:t>
            </a:r>
            <a:r>
              <a:rPr kumimoji="0" lang="en-US" sz="1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rPr>
              <a:t>over three years, adding up to a </a:t>
            </a: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net present value of $13.7 million</a:t>
            </a: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a:t>
            </a:r>
            <a:r>
              <a:rPr kumimoji="0" lang="en-US" sz="1600"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a:t>
            </a: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or</a:t>
            </a:r>
            <a:r>
              <a:rPr kumimoji="0" lang="en-US" sz="1600" b="0" i="0" u="none" strike="noStrike" kern="120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a:t>
            </a:r>
            <a:r>
              <a:rPr kumimoji="0" lang="en-US" sz="16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$1,370 per user</a:t>
            </a:r>
            <a:r>
              <a:rPr kumimoji="0" lang="en-US" sz="1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rPr>
              <a:t>.</a:t>
            </a:r>
          </a:p>
        </p:txBody>
      </p:sp>
      <p:sp>
        <p:nvSpPr>
          <p:cNvPr id="2" name="TextBox 1">
            <a:extLst>
              <a:ext uri="{FF2B5EF4-FFF2-40B4-BE49-F238E27FC236}">
                <a16:creationId xmlns:a16="http://schemas.microsoft.com/office/drawing/2014/main" id="{3EA28FAF-E6E4-4517-A8C1-37583BD20BF5}"/>
              </a:ext>
            </a:extLst>
          </p:cNvPr>
          <p:cNvSpPr txBox="1"/>
          <p:nvPr/>
        </p:nvSpPr>
        <p:spPr>
          <a:xfrm>
            <a:off x="569944" y="6251316"/>
            <a:ext cx="11153035" cy="538609"/>
          </a:xfrm>
          <a:prstGeom prst="rect">
            <a:avLst/>
          </a:prstGeom>
          <a:noFill/>
        </p:spPr>
        <p:txBody>
          <a:bodyPr wrap="square" lIns="0" tIns="0" rIns="0" bIns="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75757A"/>
                </a:solidFill>
                <a:effectLst/>
                <a:uLnTx/>
                <a:uFillTx/>
                <a:latin typeface="Segoe UI" panose="020B0502040204020203" pitchFamily="34" charset="0"/>
                <a:ea typeface="+mn-ea"/>
                <a:cs typeface="Segoe UI" panose="020B0502040204020203" pitchFamily="34" charset="0"/>
              </a:rPr>
              <a:t>Source: Results from the Microsoft Value Calculator for the </a:t>
            </a:r>
            <a:r>
              <a:rPr kumimoji="0" lang="en-US" sz="700" b="0" i="0" u="none" strike="noStrike" kern="1200" cap="none" spc="0" normalizeH="0" baseline="0" noProof="0">
                <a:ln>
                  <a:noFill/>
                </a:ln>
                <a:solidFill>
                  <a:srgbClr val="FFFFFF">
                    <a:lumMod val="50000"/>
                  </a:srgbClr>
                </a:solidFill>
                <a:effectLst/>
                <a:uLnTx/>
                <a:uFillTx/>
                <a:latin typeface="Segoe UI"/>
                <a:ea typeface="+mn-ea"/>
                <a:cs typeface="+mn-cs"/>
              </a:rPr>
              <a:t>Windows E3, Microsoft Intune, and Windows 365 license combination. </a:t>
            </a:r>
            <a:r>
              <a:rPr kumimoji="0" lang="en-US" sz="700" b="0" i="0" u="none" strike="noStrike" kern="0" cap="none" spc="0" normalizeH="0" baseline="0" noProof="0">
                <a:ln>
                  <a:noFill/>
                </a:ln>
                <a:solidFill>
                  <a:srgbClr val="75757A"/>
                </a:solidFill>
                <a:effectLst/>
                <a:uLnTx/>
                <a:uFillTx/>
                <a:latin typeface="Segoe UI" panose="020B0502040204020203" pitchFamily="34" charset="0"/>
                <a:ea typeface="+mn-ea"/>
                <a:cs typeface="Segoe UI" panose="020B0502040204020203" pitchFamily="34" charset="0"/>
              </a:rPr>
              <a:t>Results based on multiple studies* by Forrester Consulting and the Enterprise Strategy Group, commissioned by Microsoft, combined with Microsoft research. The cost savings in this presentation are illustrative and only intended for your internal use. Prices may vary by reseller and channel. The results may not be accurate or appropriate for your needs and should not be relied upon as your sole reference.  MICROSOFT MAKES NO WARRANTIES OF ANY KIND, EXPRESS OR IMPLIED, ABOUT THE RESULTS WITHIN THIS PRESENTATION *Third party research used as inputs for this Sales Play: The Total Economic Impact™ Of Microsoft 365 E3, December 2020</a:t>
            </a:r>
            <a:r>
              <a:rPr kumimoji="0" lang="en-US" sz="700" b="0" i="0" u="none" strike="noStrike" kern="1200" cap="none" spc="0" normalizeH="0" baseline="30000" noProof="0">
                <a:ln>
                  <a:noFill/>
                </a:ln>
                <a:solidFill>
                  <a:srgbClr val="282828"/>
                </a:solidFill>
                <a:effectLst/>
                <a:uLnTx/>
                <a:uFillTx/>
                <a:latin typeface="Segoe UI"/>
                <a:ea typeface="+mn-ea"/>
                <a:cs typeface="Segoe UI" panose="020B0502040204020203" pitchFamily="34" charset="0"/>
              </a:rPr>
              <a:t>2</a:t>
            </a:r>
            <a:r>
              <a:rPr kumimoji="0" lang="en-US" sz="700" b="0" i="0" u="none" strike="noStrike" kern="0" cap="none" spc="0" normalizeH="0" baseline="0" noProof="0">
                <a:ln>
                  <a:noFill/>
                </a:ln>
                <a:solidFill>
                  <a:srgbClr val="75757A"/>
                </a:solidFill>
                <a:effectLst/>
                <a:uLnTx/>
                <a:uFillTx/>
                <a:latin typeface="Segoe UI" panose="020B0502040204020203" pitchFamily="34" charset="0"/>
                <a:ea typeface="+mn-ea"/>
                <a:cs typeface="Segoe UI" panose="020B0502040204020203" pitchFamily="34" charset="0"/>
              </a:rPr>
              <a:t>; The Total Economic Impact™ Of Microsoft Endpoint Manager, April 2021. Enterprise Strategy Group Economic Validation; Exploring the Economic Benefits of Windows 365, May 2022</a:t>
            </a:r>
            <a:r>
              <a:rPr kumimoji="0" lang="en-US" sz="800" b="0" i="0" u="none" strike="noStrike" kern="1200" cap="none" spc="0" normalizeH="0" baseline="30000" noProof="0">
                <a:ln>
                  <a:noFill/>
                </a:ln>
                <a:solidFill>
                  <a:srgbClr val="282828"/>
                </a:solidFill>
                <a:effectLst/>
                <a:uLnTx/>
                <a:uFillTx/>
                <a:latin typeface="Segoe UI"/>
                <a:ea typeface="+mn-ea"/>
                <a:cs typeface="Segoe UI" panose="020B0502040204020203" pitchFamily="34" charset="0"/>
              </a:rPr>
              <a:t>1</a:t>
            </a:r>
            <a:r>
              <a:rPr kumimoji="0" lang="en-US" sz="700" b="0" i="0" u="none" strike="noStrike" kern="0" cap="none" spc="0" normalizeH="0" baseline="0" noProof="0">
                <a:ln>
                  <a:noFill/>
                </a:ln>
                <a:solidFill>
                  <a:srgbClr val="75757A"/>
                </a:solidFill>
                <a:effectLst/>
                <a:uLnTx/>
                <a:uFillTx/>
                <a:latin typeface="Segoe UI" panose="020B0502040204020203" pitchFamily="34" charset="0"/>
                <a:ea typeface="+mn-ea"/>
                <a:cs typeface="Segoe UI" panose="020B0502040204020203" pitchFamily="34" charset="0"/>
              </a:rPr>
              <a: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rgbClr val="75757A"/>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40E5EA59-A4C9-B4BF-7884-060C62A2AE6E}"/>
              </a:ext>
            </a:extLst>
          </p:cNvPr>
          <p:cNvSpPr txBox="1"/>
          <p:nvPr/>
        </p:nvSpPr>
        <p:spPr>
          <a:xfrm>
            <a:off x="10832939" y="6682343"/>
            <a:ext cx="143526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B1B1B"/>
                    </a:gs>
                    <a:gs pos="30000">
                      <a:srgbClr val="1B1B1B"/>
                    </a:gs>
                  </a:gsLst>
                  <a:lin ang="5400000" scaled="0"/>
                </a:gradFill>
                <a:effectLst/>
                <a:uLnTx/>
                <a:uFillTx/>
                <a:latin typeface="Segoe UI"/>
                <a:ea typeface="+mn-ea"/>
                <a:cs typeface="+mn-cs"/>
              </a:rPr>
              <a:t>Microsoft Confidential </a:t>
            </a:r>
          </a:p>
        </p:txBody>
      </p:sp>
      <p:pic>
        <p:nvPicPr>
          <p:cNvPr id="83" name="Picture 82">
            <a:extLst>
              <a:ext uri="{FF2B5EF4-FFF2-40B4-BE49-F238E27FC236}">
                <a16:creationId xmlns:a16="http://schemas.microsoft.com/office/drawing/2014/main" id="{9DF26BF4-A14E-4A52-8FA1-744E485EA7E2}"/>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95362" y="1252563"/>
            <a:ext cx="3008376" cy="4828420"/>
          </a:xfrm>
          <a:custGeom>
            <a:avLst/>
            <a:gdLst>
              <a:gd name="connsiteX0" fmla="*/ 0 w 3008376"/>
              <a:gd name="connsiteY0" fmla="*/ 0 h 4828420"/>
              <a:gd name="connsiteX1" fmla="*/ 3008376 w 3008376"/>
              <a:gd name="connsiteY1" fmla="*/ 0 h 4828420"/>
              <a:gd name="connsiteX2" fmla="*/ 3008376 w 3008376"/>
              <a:gd name="connsiteY2" fmla="*/ 4828420 h 4828420"/>
              <a:gd name="connsiteX3" fmla="*/ 0 w 3008376"/>
              <a:gd name="connsiteY3" fmla="*/ 4828420 h 4828420"/>
            </a:gdLst>
            <a:ahLst/>
            <a:cxnLst>
              <a:cxn ang="0">
                <a:pos x="connsiteX0" y="connsiteY0"/>
              </a:cxn>
              <a:cxn ang="0">
                <a:pos x="connsiteX1" y="connsiteY1"/>
              </a:cxn>
              <a:cxn ang="0">
                <a:pos x="connsiteX2" y="connsiteY2"/>
              </a:cxn>
              <a:cxn ang="0">
                <a:pos x="connsiteX3" y="connsiteY3"/>
              </a:cxn>
            </a:cxnLst>
            <a:rect l="l" t="t" r="r" b="b"/>
            <a:pathLst>
              <a:path w="3008376" h="4828420">
                <a:moveTo>
                  <a:pt x="0" y="0"/>
                </a:moveTo>
                <a:lnTo>
                  <a:pt x="3008376" y="0"/>
                </a:lnTo>
                <a:lnTo>
                  <a:pt x="3008376" y="4828420"/>
                </a:lnTo>
                <a:lnTo>
                  <a:pt x="0" y="4828420"/>
                </a:lnTo>
                <a:close/>
              </a:path>
            </a:pathLst>
          </a:custGeom>
        </p:spPr>
      </p:pic>
      <p:pic>
        <p:nvPicPr>
          <p:cNvPr id="70" name="Graphic 69">
            <a:extLst>
              <a:ext uri="{FF2B5EF4-FFF2-40B4-BE49-F238E27FC236}">
                <a16:creationId xmlns:a16="http://schemas.microsoft.com/office/drawing/2014/main" id="{FAA5F8FD-596D-408C-A936-79FAA87E430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09958" y="1591059"/>
            <a:ext cx="303145" cy="303145"/>
          </a:xfrm>
          <a:prstGeom prst="rect">
            <a:avLst/>
          </a:prstGeom>
        </p:spPr>
      </p:pic>
      <p:pic>
        <p:nvPicPr>
          <p:cNvPr id="74" name="Graphic 73">
            <a:extLst>
              <a:ext uri="{FF2B5EF4-FFF2-40B4-BE49-F238E27FC236}">
                <a16:creationId xmlns:a16="http://schemas.microsoft.com/office/drawing/2014/main" id="{D0804449-9390-4FD3-BA27-6A844EA9BC51}"/>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09958" y="3537256"/>
            <a:ext cx="303145" cy="303145"/>
          </a:xfrm>
          <a:prstGeom prst="rect">
            <a:avLst/>
          </a:prstGeom>
        </p:spPr>
      </p:pic>
      <p:pic>
        <p:nvPicPr>
          <p:cNvPr id="78" name="Graphic 77">
            <a:extLst>
              <a:ext uri="{FF2B5EF4-FFF2-40B4-BE49-F238E27FC236}">
                <a16:creationId xmlns:a16="http://schemas.microsoft.com/office/drawing/2014/main" id="{F7E6D4A8-B7B2-419C-9662-A9F059536BCF}"/>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t="1" b="5240"/>
          <a:stretch/>
        </p:blipFill>
        <p:spPr>
          <a:xfrm>
            <a:off x="5510398" y="4325669"/>
            <a:ext cx="302265" cy="286424"/>
          </a:xfrm>
          <a:prstGeom prst="rect">
            <a:avLst/>
          </a:prstGeom>
        </p:spPr>
      </p:pic>
      <p:pic>
        <p:nvPicPr>
          <p:cNvPr id="7" name="Graphic 6">
            <a:extLst>
              <a:ext uri="{FF2B5EF4-FFF2-40B4-BE49-F238E27FC236}">
                <a16:creationId xmlns:a16="http://schemas.microsoft.com/office/drawing/2014/main" id="{D955A47A-6891-4E97-8A2D-AA72375F24FF}"/>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09958" y="2558390"/>
            <a:ext cx="303145" cy="303145"/>
          </a:xfrm>
          <a:prstGeom prst="rect">
            <a:avLst/>
          </a:prstGeom>
        </p:spPr>
      </p:pic>
    </p:spTree>
    <p:extLst>
      <p:ext uri="{BB962C8B-B14F-4D97-AF65-F5344CB8AC3E}">
        <p14:creationId xmlns:p14="http://schemas.microsoft.com/office/powerpoint/2010/main" val="34288228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10.xml><?xml version="1.0" encoding="utf-8"?>
<a:theme xmlns:a="http://schemas.openxmlformats.org/drawingml/2006/main" name="6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1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1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Microsoft template BLUE Accent_10-20.potx" id="{F01277AF-1A8D-41A0-B067-1339D077BC61}" vid="{72CF6010-3B93-4181-8628-D01C322C0AA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Industry Cloud Theme 3.12">
  <a:themeElements>
    <a:clrScheme name="Custom 6">
      <a:dk1>
        <a:srgbClr val="000000"/>
      </a:dk1>
      <a:lt1>
        <a:srgbClr val="FFFFFF"/>
      </a:lt1>
      <a:dk2>
        <a:srgbClr val="1A2B46"/>
      </a:dk2>
      <a:lt2>
        <a:srgbClr val="E6E6E6"/>
      </a:lt2>
      <a:accent1>
        <a:srgbClr val="0078D4"/>
      </a:accent1>
      <a:accent2>
        <a:srgbClr val="243A5E"/>
      </a:accent2>
      <a:accent3>
        <a:srgbClr val="50E6FF"/>
      </a:accent3>
      <a:accent4>
        <a:srgbClr val="92D050"/>
      </a:accent4>
      <a:accent5>
        <a:srgbClr val="603BA1"/>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6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oud for Financial Services (Base template)" id="{E9EF18AC-C75F-4307-8D26-604DB0095F3F}" vid="{9F157ED7-A276-42AD-9793-E3CB1C5DC60F}"/>
    </a:ext>
  </a:extLst>
</a:theme>
</file>

<file path=ppt/theme/theme15.xml><?xml version="1.0" encoding="utf-8"?>
<a:theme xmlns:a="http://schemas.openxmlformats.org/drawingml/2006/main" name="3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16.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17.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8.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PT_Template_Aug2021" id="{EC78A15F-B235-4DFA-8323-2FA3031BB4EF}" vid="{4930E482-C633-466F-941C-955C30A96D30}"/>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ndows 11 Presentation template - light mode">
  <a:themeElements>
    <a:clrScheme name="Personnalisé 1">
      <a:dk1>
        <a:srgbClr val="000000"/>
      </a:dk1>
      <a:lt1>
        <a:srgbClr val="FFFFFF"/>
      </a:lt1>
      <a:dk2>
        <a:srgbClr val="243A5E"/>
      </a:dk2>
      <a:lt2>
        <a:srgbClr val="50E6FF"/>
      </a:lt2>
      <a:accent1>
        <a:srgbClr val="0078D4"/>
      </a:accent1>
      <a:accent2>
        <a:srgbClr val="D83B01"/>
      </a:accent2>
      <a:accent3>
        <a:srgbClr val="107C10"/>
      </a:accent3>
      <a:accent4>
        <a:srgbClr val="8661C5"/>
      </a:accent4>
      <a:accent5>
        <a:srgbClr val="008575"/>
      </a:accent5>
      <a:accent6>
        <a:srgbClr val="FFB900"/>
      </a:accent6>
      <a:hlink>
        <a:srgbClr val="505050"/>
      </a:hlink>
      <a:folHlink>
        <a:srgbClr val="505050"/>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Presentation Template_2021 - dark theme - SV" id="{1F12DE74-7323-4BFE-BA89-6AEBC6344B4D}" vid="{631D218E-ABD3-4D8D-A391-54717587B790}"/>
    </a:ext>
  </a:extLst>
</a:theme>
</file>

<file path=ppt/theme/theme3.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4.xml><?xml version="1.0" encoding="utf-8"?>
<a:theme xmlns:a="http://schemas.openxmlformats.org/drawingml/2006/main" name="1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5.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Ignite PowerPoint Template 2019 (1).pptx" id="{978A29C7-CBCE-4B75-A3E1-974122E0A309}" vid="{9A08A301-13D3-4C00-9919-376B948250C9}"/>
    </a:ext>
  </a:extLst>
</a:theme>
</file>

<file path=ppt/theme/theme6.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ppt/theme/theme8.xml><?xml version="1.0" encoding="utf-8"?>
<a:theme xmlns:a="http://schemas.openxmlformats.org/drawingml/2006/main" name="Microsoft Ignite 16/9 White Template">
  <a:themeElements>
    <a:clrScheme name="Ignite 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9" id="{276F6B2A-4EEB-4865-B110-43C23313330F}" vid="{E1F1AFA1-150D-49D2-B8E0-F972522D67AA}"/>
    </a:ext>
  </a:extLst>
</a:theme>
</file>

<file path=ppt/theme/theme9.xml><?xml version="1.0" encoding="utf-8"?>
<a:theme xmlns:a="http://schemas.openxmlformats.org/drawingml/2006/main" name="2_Document template - light mode">
  <a:themeElements>
    <a:clrScheme name="Windows">
      <a:dk1>
        <a:srgbClr val="1B1B1B"/>
      </a:dk1>
      <a:lt1>
        <a:srgbClr val="FFFFFF"/>
      </a:lt1>
      <a:dk2>
        <a:srgbClr val="333333"/>
      </a:dk2>
      <a:lt2>
        <a:srgbClr val="FBFBFB"/>
      </a:lt2>
      <a:accent1>
        <a:srgbClr val="0078D4"/>
      </a:accent1>
      <a:accent2>
        <a:srgbClr val="005FB7"/>
      </a:accent2>
      <a:accent3>
        <a:srgbClr val="003E92"/>
      </a:accent3>
      <a:accent4>
        <a:srgbClr val="00A1FF"/>
      </a:accent4>
      <a:accent5>
        <a:srgbClr val="60CDFF"/>
      </a:accent5>
      <a:accent6>
        <a:srgbClr val="99EBFF"/>
      </a:accent6>
      <a:hlink>
        <a:srgbClr val="1B1B1B"/>
      </a:hlink>
      <a:folHlink>
        <a:srgbClr val="1B1B1B"/>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dows Document Template_2021 - light theme" id="{5DE8FCC2-F27E-4FDC-9636-611544F2617D}" vid="{E940E838-7F7E-43B3-ACEC-B9006091BEE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B51081C6549D458FDA9E67C265EA45" ma:contentTypeVersion="19" ma:contentTypeDescription="Create a new document." ma:contentTypeScope="" ma:versionID="d303877efd7a7e1c565c4c10411b9b20">
  <xsd:schema xmlns:xsd="http://www.w3.org/2001/XMLSchema" xmlns:xs="http://www.w3.org/2001/XMLSchema" xmlns:p="http://schemas.microsoft.com/office/2006/metadata/properties" xmlns:ns1="http://schemas.microsoft.com/sharepoint/v3" xmlns:ns2="e68be407-83f3-4cab-82bb-62146e9ec6cf" xmlns:ns3="029c3913-02b9-4e8d-bc37-30c6798a7a44" xmlns:ns4="230e9df3-be65-4c73-a93b-d1236ebd677e" targetNamespace="http://schemas.microsoft.com/office/2006/metadata/properties" ma:root="true" ma:fieldsID="1f30da86a37079e8b5a640301083bb4a" ns1:_="" ns2:_="" ns3:_="" ns4:_="">
    <xsd:import namespace="http://schemas.microsoft.com/sharepoint/v3"/>
    <xsd:import namespace="e68be407-83f3-4cab-82bb-62146e9ec6cf"/>
    <xsd:import namespace="029c3913-02b9-4e8d-bc37-30c6798a7a4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be407-83f3-4cab-82bb-62146e9ec6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c3913-02b9-4e8d-bc37-30c6798a7a4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726e69-9d18-401e-b71e-b5e29514d3ed}" ma:internalName="TaxCatchAll" ma:showField="CatchAllData" ma:web="029c3913-02b9-4e8d-bc37-30c6798a7a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e68be407-83f3-4cab-82bb-62146e9ec6cf">
      <Terms xmlns="http://schemas.microsoft.com/office/infopath/2007/PartnerControls"/>
    </lcf76f155ced4ddcb4097134ff3c332f>
    <SharedWithUsers xmlns="029c3913-02b9-4e8d-bc37-30c6798a7a44">
      <UserInfo>
        <DisplayName>Sparsh Agrawat</DisplayName>
        <AccountId>283</AccountId>
        <AccountType/>
      </UserInfo>
      <UserInfo>
        <DisplayName>Patrick Beeharry</DisplayName>
        <AccountId>248</AccountId>
        <AccountType/>
      </UserInfo>
      <UserInfo>
        <DisplayName>Naseem Tuffaha</DisplayName>
        <AccountId>211</AccountId>
        <AccountType/>
      </UserInfo>
      <UserInfo>
        <DisplayName>Fei Lu</DisplayName>
        <AccountId>329</AccountId>
        <AccountType/>
      </UserInfo>
      <UserInfo>
        <DisplayName>Wangui McKelvey</DisplayName>
        <AccountId>444</AccountId>
        <AccountType/>
      </UserInfo>
    </SharedWithUsers>
    <MediaLengthInSeconds xmlns="e68be407-83f3-4cab-82bb-62146e9ec6cf"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3316E13-C812-4F10-9356-EF4F33DF9564}">
  <ds:schemaRefs>
    <ds:schemaRef ds:uri="http://schemas.microsoft.com/sharepoint/v3/contenttype/forms"/>
  </ds:schemaRefs>
</ds:datastoreItem>
</file>

<file path=customXml/itemProps2.xml><?xml version="1.0" encoding="utf-8"?>
<ds:datastoreItem xmlns:ds="http://schemas.openxmlformats.org/officeDocument/2006/customXml" ds:itemID="{3CAEF91F-6C02-41C0-BDD4-BB041D457F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8be407-83f3-4cab-82bb-62146e9ec6cf"/>
    <ds:schemaRef ds:uri="029c3913-02b9-4e8d-bc37-30c6798a7a44"/>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16CBB6-1D7B-4EE1-B49D-67CC03EA1471}">
  <ds:schemaRefs>
    <ds:schemaRef ds:uri="029c3913-02b9-4e8d-bc37-30c6798a7a44"/>
    <ds:schemaRef ds:uri="http://purl.org/dc/terms/"/>
    <ds:schemaRef ds:uri="230e9df3-be65-4c73-a93b-d1236ebd677e"/>
    <ds:schemaRef ds:uri="http://schemas.microsoft.com/office/2006/documentManagement/types"/>
    <ds:schemaRef ds:uri="http://purl.org/dc/elements/1.1/"/>
    <ds:schemaRef ds:uri="http://purl.org/dc/dcmitype/"/>
    <ds:schemaRef ds:uri="http://www.w3.org/XML/1998/namespace"/>
    <ds:schemaRef ds:uri="http://schemas.microsoft.com/sharepoint/v3"/>
    <ds:schemaRef ds:uri="http://schemas.microsoft.com/office/infopath/2007/PartnerControls"/>
    <ds:schemaRef ds:uri="http://schemas.openxmlformats.org/package/2006/metadata/core-properties"/>
    <ds:schemaRef ds:uri="e68be407-83f3-4cab-82bb-62146e9ec6cf"/>
    <ds:schemaRef ds:uri="http://schemas.microsoft.com/office/2006/metadata/propertie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1387</TotalTime>
  <Words>3186</Words>
  <Application>Microsoft Office PowerPoint</Application>
  <PresentationFormat>Widescreen</PresentationFormat>
  <Paragraphs>219</Paragraphs>
  <Slides>17</Slides>
  <Notes>11</Notes>
  <HiddenSlides>0</HiddenSlides>
  <MMClips>0</MMClips>
  <ScaleCrop>false</ScaleCrop>
  <HeadingPairs>
    <vt:vector size="6" baseType="variant">
      <vt:variant>
        <vt:lpstr>Fonts Used</vt:lpstr>
      </vt:variant>
      <vt:variant>
        <vt:i4>20</vt:i4>
      </vt:variant>
      <vt:variant>
        <vt:lpstr>Theme</vt:lpstr>
      </vt:variant>
      <vt:variant>
        <vt:i4>18</vt:i4>
      </vt:variant>
      <vt:variant>
        <vt:lpstr>Slide Titles</vt:lpstr>
      </vt:variant>
      <vt:variant>
        <vt:i4>17</vt:i4>
      </vt:variant>
    </vt:vector>
  </HeadingPairs>
  <TitlesOfParts>
    <vt:vector size="55" baseType="lpstr">
      <vt:lpstr>Arial</vt:lpstr>
      <vt:lpstr>Benton Sans Condensed</vt:lpstr>
      <vt:lpstr>Benton Sans Condensed Book</vt:lpstr>
      <vt:lpstr>Calibri</vt:lpstr>
      <vt:lpstr>Calibri Light</vt:lpstr>
      <vt:lpstr>Consolas</vt:lpstr>
      <vt:lpstr>Courier New</vt:lpstr>
      <vt:lpstr>Segoe Pro Semibold</vt:lpstr>
      <vt:lpstr>Segoe Semibold</vt:lpstr>
      <vt:lpstr>Segoe UI</vt:lpstr>
      <vt:lpstr>Segoe UI </vt:lpstr>
      <vt:lpstr>Segoe UI Light</vt:lpstr>
      <vt:lpstr>Segoe UI Semibold</vt:lpstr>
      <vt:lpstr>Segoe UI Semibold(Body)</vt:lpstr>
      <vt:lpstr>Segoe UI Semilight</vt:lpstr>
      <vt:lpstr>Segoe UI Variable Text Semibold</vt:lpstr>
      <vt:lpstr>Symbol</vt:lpstr>
      <vt:lpstr>Times New Roman</vt:lpstr>
      <vt:lpstr>Wingdings</vt:lpstr>
      <vt:lpstr>WordVisiCarriageReturn_MSFontService</vt:lpstr>
      <vt:lpstr>4_Document template - light mode</vt:lpstr>
      <vt:lpstr>Windows 11 Presentation template - light mode</vt:lpstr>
      <vt:lpstr>Microsoft 365 PPT Template - 2018</vt:lpstr>
      <vt:lpstr>1_Document template - light mode</vt:lpstr>
      <vt:lpstr>White Template</vt:lpstr>
      <vt:lpstr>1_Microsoft 365 PPT Template - 2018</vt:lpstr>
      <vt:lpstr>Document template - light mode</vt:lpstr>
      <vt:lpstr>Microsoft Ignite 16/9 White Template</vt:lpstr>
      <vt:lpstr>2_Document template - light mode</vt:lpstr>
      <vt:lpstr>6_LIGHT GRAY TEMPLATE</vt:lpstr>
      <vt:lpstr>LIGHT GRAY TEMPLATE</vt:lpstr>
      <vt:lpstr>2_White Template</vt:lpstr>
      <vt:lpstr>Office Theme</vt:lpstr>
      <vt:lpstr>7_Industry Cloud Theme 3.12</vt:lpstr>
      <vt:lpstr>3_Document template - light mode</vt:lpstr>
      <vt:lpstr>1_White Template</vt:lpstr>
      <vt:lpstr>2_Microsoft 365 PPT Template - 2018</vt:lpstr>
      <vt:lpstr>Azure 1</vt:lpstr>
      <vt:lpstr>Understanding the Business Value of Windows 365</vt:lpstr>
      <vt:lpstr>Windows 365 Business Value research</vt:lpstr>
      <vt:lpstr>ESG Business Value Study key findings </vt:lpstr>
      <vt:lpstr>Examples of Windows 365 business value</vt:lpstr>
      <vt:lpstr>ESG Business Value Study methodology</vt:lpstr>
      <vt:lpstr>ESG Business Value Study excerpts (1)</vt:lpstr>
      <vt:lpstr>ESG Business Value Study excerpts (2)</vt:lpstr>
      <vt:lpstr>Value and pricing calculators</vt:lpstr>
      <vt:lpstr>Cost savings and benefits of Windows 365</vt:lpstr>
      <vt:lpstr>Economic overview of Windows 365 Financial benefits </vt:lpstr>
      <vt:lpstr>Economic overview of Windows 365 Business and user agility </vt:lpstr>
      <vt:lpstr>Economic overview of Windows 365 Improved security posture </vt:lpstr>
      <vt:lpstr>Azure Virtual Desktop helps companies improve productivity while keeping costs in check</vt:lpstr>
      <vt:lpstr>Three ways to save when migrating RDS to Azure Virtual Desktop</vt:lpstr>
      <vt:lpstr>Total Cost of Ownership of Endpoint Management</vt:lpstr>
      <vt:lpstr>Microsoft 365 Business Value Framework</vt:lpstr>
      <vt:lpstr>From Microsoft 365 Blog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AVD/Windows 365</dc:title>
  <dc:creator/>
  <cp:lastModifiedBy>Jessie Hwang (MCAG)</cp:lastModifiedBy>
  <cp:revision>10</cp:revision>
  <dcterms:created xsi:type="dcterms:W3CDTF">2021-09-15T15:19:18Z</dcterms:created>
  <dcterms:modified xsi:type="dcterms:W3CDTF">2025-03-07T01:20:00Z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0x01010074B51081C6549D458FDA9E67C265EA45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