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2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7" r:id="rId4"/>
    <p:sldMasterId id="2147483989" r:id="rId5"/>
    <p:sldMasterId id="2147484127" r:id="rId6"/>
  </p:sldMasterIdLst>
  <p:notesMasterIdLst>
    <p:notesMasterId r:id="rId10"/>
  </p:notesMasterIdLst>
  <p:sldIdLst>
    <p:sldId id="285" r:id="rId7"/>
    <p:sldId id="2147483647" r:id="rId8"/>
    <p:sldId id="27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34EEF35-64BC-A814-C84E-1E24394C95DB}" name="Kate Chadwick (BRIDGE PARTNERS LLC)" initials="KC" userId="S::v-kchadwick@microsoft.com::3f2f44fa-67c7-43c4-9120-2b0dfe6fc033" providerId="AD"/>
  <p188:author id="{F5D09D44-F9F2-3B84-5ECF-E723B1AC1400}" name="Shreya Malhotra" initials="SM" userId="S::smalhotra@microsoft.com::143302b1-931b-4e66-a657-a18614b5d15b" providerId="AD"/>
  <p188:author id="{91279146-27D8-42C3-3E8A-3BFF4B4E28A6}" name="Mary Ann Anderson" initials="MA" userId="S::maryanna@microsoft.com::0c163187-f21a-4cfe-a5d3-d4c28788b86c" providerId="AD"/>
  <p188:author id="{50EC9D61-5406-FE1B-A8EC-3A00FA9DC1CB}" name="John Pope" initials="JP" userId="S::John.Pope@elev8consultingllc.com::f9f56b26-a75e-456e-a5d8-646dfecfe480" providerId="AD"/>
  <p188:author id="{53337E64-E99A-E574-FD46-73A683473992}" name="Jahmai Barrow (BRIDGE PARTNERS LLC)" initials="JB" userId="S::v-jbarrow@microsoft.com::2fb6ef88-333e-4572-88ef-b15625de476e" providerId="AD"/>
  <p188:author id="{31D1CD69-6131-873A-17C8-505F226F08C4}" name="Kate Fessler" initials="KF" userId="S::kate_salawpllc.com#ext#@microsoft.onmicrosoft.com::e8bf83ee-eb28-42ac-b642-7511e2a46052" providerId="AD"/>
  <p188:author id="{4EB86292-1451-6433-EDC7-4C945FEA2E8F}" name="Ambudhi Manchanda" initials="AM" userId="S::ammanch@microsoft.com::fd0a8655-a234-430b-b5ef-20a3089d9c12" providerId="AD"/>
  <p188:author id="{8D97A1A0-30B8-A732-9316-6431968FB834}" name="Julie Mayer (CELA)" initials="J(" userId="S::jumay@microsoft.com::4fe117b8-c4db-4096-a4c0-9a761dbd2ce1" providerId="AD"/>
  <p188:author id="{CB7B68A1-4208-96B1-9DF4-C573EB67B07D}" name="Jessie Hwang (MCAG)" initials="JH" userId="S::jhwang@microsoft.com::85f2306c-fd56-49d2-8dff-e96751c6f345" providerId="AD"/>
  <p188:author id="{38C26FAC-475C-0C7F-596A-002BD9C409AC}" name="Linda Ryall (BRIDGE PARTNERS LLC)" initials="LL" userId="S::v-lindaryall@microsoft.com::8725caeb-b68a-474a-a185-5ac73c08254e" providerId="AD"/>
  <p188:author id="{7F558DBD-3EBD-5EEC-0EC6-1FE8EAD99B4B}" name="Tranissa Creme" initials="TC" userId="S::trcreme@microsoft.com::da230c5a-0394-4c9f-a6c7-bcd14a74aca4" providerId="AD"/>
  <p188:author id="{42A9AAC0-4EE7-F448-A1C4-311F5C230F7F}" name="Eric Van Aelstyn" initials="EA" userId="S::ervanael@microsoft.com::f7487474-3642-4f4e-a92b-4fe0dca57d05" providerId="AD"/>
  <p188:author id="{3E7024CD-C953-1912-C483-1057DD6E08D4}" name="Mary Allen (DERFLAN INC)" initials="" userId="S::v-marallen@microsoft.com::5636d0ad-c88e-4534-bcec-ff1a020308dc" providerId="AD"/>
  <p188:author id="{9F6174CF-D48A-DD27-940C-47BFC88AAFD6}" name="Andrea Lum" initials="AL" userId="S::anlum@microsoft.com::89002afe-ac3a-4767-b9c9-147d574dba1b" providerId="AD"/>
  <p188:author id="{4EF48BD8-6DED-8828-4CF0-5997E578FC5A}" name="Aven King" initials="AK" userId="S::avenk_prime8consulting.com#ext#@microsoft.onmicrosoft.com::cf037e05-d596-4415-af34-e4c988ef19b3" providerId="AD"/>
  <p188:author id="{6C5592F9-AA78-1A6A-32F8-4B2EA3BDC0E0}" name="Joseph Galbraith" initials="JG" userId="S::joe@juicestudio.com::71511915-4687-45bf-aaaa-980a6e1072c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B4E3"/>
    <a:srgbClr val="DDF7F0"/>
    <a:srgbClr val="B9DCD2"/>
    <a:srgbClr val="79CAC3"/>
    <a:srgbClr val="D9ECF7"/>
    <a:srgbClr val="432531"/>
    <a:srgbClr val="511B21"/>
    <a:srgbClr val="73262F"/>
    <a:srgbClr val="F2C0DE"/>
    <a:srgbClr val="FFC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72F51C-73F2-4DCA-9121-E1C25264E9A8}" v="2" dt="2025-04-24T18:03:44.3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61905" autoAdjust="0"/>
  </p:normalViewPr>
  <p:slideViewPr>
    <p:cSldViewPr snapToGrid="0">
      <p:cViewPr varScale="1">
        <p:scale>
          <a:sx n="142" d="100"/>
          <a:sy n="142" d="100"/>
        </p:scale>
        <p:origin x="100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viewProps" Target="viewProps.xml"/><Relationship Id="rId17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ssie Hwang (MCAG)" userId="85f2306c-fd56-49d2-8dff-e96751c6f345" providerId="ADAL" clId="{D1D4E1C4-DA5F-4C8A-B7C0-D264BFB5934E}"/>
    <pc:docChg chg="modSld">
      <pc:chgData name="Jessie Hwang (MCAG)" userId="85f2306c-fd56-49d2-8dff-e96751c6f345" providerId="ADAL" clId="{D1D4E1C4-DA5F-4C8A-B7C0-D264BFB5934E}" dt="2025-04-08T00:08:22.283" v="3" actId="20577"/>
      <pc:docMkLst>
        <pc:docMk/>
      </pc:docMkLst>
      <pc:sldChg chg="addSp modSp mod">
        <pc:chgData name="Jessie Hwang (MCAG)" userId="85f2306c-fd56-49d2-8dff-e96751c6f345" providerId="ADAL" clId="{D1D4E1C4-DA5F-4C8A-B7C0-D264BFB5934E}" dt="2025-04-08T00:08:22.283" v="3" actId="20577"/>
        <pc:sldMkLst>
          <pc:docMk/>
          <pc:sldMk cId="1690991802" sldId="2147483361"/>
        </pc:sldMkLst>
      </pc:sldChg>
    </pc:docChg>
  </pc:docChgLst>
  <pc:docChgLst>
    <pc:chgData name="Linda Ryall (BRIDGE PARTNERS LLC)" userId="S::v-lindaryall@microsoft.com::8725caeb-b68a-474a-a185-5ac73c08254e" providerId="AD" clId="Web-{65AF39D3-913C-508C-9ABC-5109DCB756A2}"/>
    <pc:docChg chg="modSld">
      <pc:chgData name="Linda Ryall (BRIDGE PARTNERS LLC)" userId="S::v-lindaryall@microsoft.com::8725caeb-b68a-474a-a185-5ac73c08254e" providerId="AD" clId="Web-{65AF39D3-913C-508C-9ABC-5109DCB756A2}" dt="2025-04-22T21:23:20.488" v="23" actId="1076"/>
      <pc:docMkLst>
        <pc:docMk/>
      </pc:docMkLst>
      <pc:sldChg chg="modSp">
        <pc:chgData name="Linda Ryall (BRIDGE PARTNERS LLC)" userId="S::v-lindaryall@microsoft.com::8725caeb-b68a-474a-a185-5ac73c08254e" providerId="AD" clId="Web-{65AF39D3-913C-508C-9ABC-5109DCB756A2}" dt="2025-04-22T21:23:20.488" v="23" actId="1076"/>
        <pc:sldMkLst>
          <pc:docMk/>
          <pc:sldMk cId="68233333" sldId="2147483647"/>
        </pc:sldMkLst>
        <pc:spChg chg="mod">
          <ac:chgData name="Linda Ryall (BRIDGE PARTNERS LLC)" userId="S::v-lindaryall@microsoft.com::8725caeb-b68a-474a-a185-5ac73c08254e" providerId="AD" clId="Web-{65AF39D3-913C-508C-9ABC-5109DCB756A2}" dt="2025-04-22T21:22:50.423" v="10" actId="20577"/>
          <ac:spMkLst>
            <pc:docMk/>
            <pc:sldMk cId="68233333" sldId="2147483647"/>
            <ac:spMk id="3" creationId="{8CA905EA-6D6E-1610-F834-9EA2EFDD5D93}"/>
          </ac:spMkLst>
        </pc:spChg>
        <pc:spChg chg="mod">
          <ac:chgData name="Linda Ryall (BRIDGE PARTNERS LLC)" userId="S::v-lindaryall@microsoft.com::8725caeb-b68a-474a-a185-5ac73c08254e" providerId="AD" clId="Web-{65AF39D3-913C-508C-9ABC-5109DCB756A2}" dt="2025-04-22T21:23:20.488" v="23" actId="1076"/>
          <ac:spMkLst>
            <pc:docMk/>
            <pc:sldMk cId="68233333" sldId="2147483647"/>
            <ac:spMk id="5" creationId="{69C3145A-2A1D-FEB5-112C-F174A2887581}"/>
          </ac:spMkLst>
        </pc:spChg>
        <pc:spChg chg="mod">
          <ac:chgData name="Linda Ryall (BRIDGE PARTNERS LLC)" userId="S::v-lindaryall@microsoft.com::8725caeb-b68a-474a-a185-5ac73c08254e" providerId="AD" clId="Web-{65AF39D3-913C-508C-9ABC-5109DCB756A2}" dt="2025-04-22T21:23:18.004" v="22" actId="20577"/>
          <ac:spMkLst>
            <pc:docMk/>
            <pc:sldMk cId="68233333" sldId="2147483647"/>
            <ac:spMk id="10" creationId="{2B32F058-1D6A-BC93-64AA-AB033197BD0B}"/>
          </ac:spMkLst>
        </pc:spChg>
        <pc:spChg chg="mod">
          <ac:chgData name="Linda Ryall (BRIDGE PARTNERS LLC)" userId="S::v-lindaryall@microsoft.com::8725caeb-b68a-474a-a185-5ac73c08254e" providerId="AD" clId="Web-{65AF39D3-913C-508C-9ABC-5109DCB756A2}" dt="2025-04-22T21:22:47.579" v="8" actId="20577"/>
          <ac:spMkLst>
            <pc:docMk/>
            <pc:sldMk cId="68233333" sldId="2147483647"/>
            <ac:spMk id="20" creationId="{966380F5-C071-4254-3941-80CBF8573F62}"/>
          </ac:spMkLst>
        </pc:spChg>
        <pc:spChg chg="mod">
          <ac:chgData name="Linda Ryall (BRIDGE PARTNERS LLC)" userId="S::v-lindaryall@microsoft.com::8725caeb-b68a-474a-a185-5ac73c08254e" providerId="AD" clId="Web-{65AF39D3-913C-508C-9ABC-5109DCB756A2}" dt="2025-04-22T21:23:15.878" v="21" actId="20577"/>
          <ac:spMkLst>
            <pc:docMk/>
            <pc:sldMk cId="68233333" sldId="2147483647"/>
            <ac:spMk id="34" creationId="{BF7F3FFD-0654-72D2-22F2-BBDA10A04ECE}"/>
          </ac:spMkLst>
        </pc:spChg>
        <pc:spChg chg="mod">
          <ac:chgData name="Linda Ryall (BRIDGE PARTNERS LLC)" userId="S::v-lindaryall@microsoft.com::8725caeb-b68a-474a-a185-5ac73c08254e" providerId="AD" clId="Web-{65AF39D3-913C-508C-9ABC-5109DCB756A2}" dt="2025-04-22T21:23:12.550" v="18" actId="20577"/>
          <ac:spMkLst>
            <pc:docMk/>
            <pc:sldMk cId="68233333" sldId="2147483647"/>
            <ac:spMk id="35" creationId="{75CACFBA-99EA-B84C-2B97-30043A8E0896}"/>
          </ac:spMkLst>
        </pc:spChg>
      </pc:sldChg>
    </pc:docChg>
  </pc:docChgLst>
  <pc:docChgLst>
    <pc:chgData name="Linda Ryall (BRIDGE PARTNERS LLC)" userId="S::v-lindaryall@microsoft.com::8725caeb-b68a-474a-a185-5ac73c08254e" providerId="AD" clId="Web-{799EDB0A-A6D5-10FB-198B-4369AA61C082}"/>
    <pc:docChg chg="delSld modSld modSection">
      <pc:chgData name="Linda Ryall (BRIDGE PARTNERS LLC)" userId="S::v-lindaryall@microsoft.com::8725caeb-b68a-474a-a185-5ac73c08254e" providerId="AD" clId="Web-{799EDB0A-A6D5-10FB-198B-4369AA61C082}" dt="2025-04-21T19:26:00.028" v="11" actId="1076"/>
      <pc:docMkLst>
        <pc:docMk/>
      </pc:docMkLst>
      <pc:sldChg chg="del">
        <pc:chgData name="Linda Ryall (BRIDGE PARTNERS LLC)" userId="S::v-lindaryall@microsoft.com::8725caeb-b68a-474a-a185-5ac73c08254e" providerId="AD" clId="Web-{799EDB0A-A6D5-10FB-198B-4369AA61C082}" dt="2025-04-21T19:25:53.544" v="10"/>
        <pc:sldMkLst>
          <pc:docMk/>
          <pc:sldMk cId="87314784" sldId="2147483644"/>
        </pc:sldMkLst>
      </pc:sldChg>
      <pc:sldChg chg="modSp">
        <pc:chgData name="Linda Ryall (BRIDGE PARTNERS LLC)" userId="S::v-lindaryall@microsoft.com::8725caeb-b68a-474a-a185-5ac73c08254e" providerId="AD" clId="Web-{799EDB0A-A6D5-10FB-198B-4369AA61C082}" dt="2025-04-21T19:25:12.980" v="9"/>
        <pc:sldMkLst>
          <pc:docMk/>
          <pc:sldMk cId="2700473751" sldId="2147483645"/>
        </pc:sldMkLst>
      </pc:sldChg>
      <pc:sldChg chg="modSp">
        <pc:chgData name="Linda Ryall (BRIDGE PARTNERS LLC)" userId="S::v-lindaryall@microsoft.com::8725caeb-b68a-474a-a185-5ac73c08254e" providerId="AD" clId="Web-{799EDB0A-A6D5-10FB-198B-4369AA61C082}" dt="2025-04-21T19:26:00.028" v="11" actId="1076"/>
        <pc:sldMkLst>
          <pc:docMk/>
          <pc:sldMk cId="68233333" sldId="2147483647"/>
        </pc:sldMkLst>
        <pc:spChg chg="mod">
          <ac:chgData name="Linda Ryall (BRIDGE PARTNERS LLC)" userId="S::v-lindaryall@microsoft.com::8725caeb-b68a-474a-a185-5ac73c08254e" providerId="AD" clId="Web-{799EDB0A-A6D5-10FB-198B-4369AA61C082}" dt="2025-04-21T19:26:00.028" v="11" actId="1076"/>
          <ac:spMkLst>
            <pc:docMk/>
            <pc:sldMk cId="68233333" sldId="2147483647"/>
            <ac:spMk id="80" creationId="{7799FD26-C399-A16B-FC8F-4FC999852561}"/>
          </ac:spMkLst>
        </pc:spChg>
      </pc:sldChg>
    </pc:docChg>
  </pc:docChgLst>
  <pc:docChgLst>
    <pc:chgData name="Ambudhi Manchanda" userId="S::ammanch@microsoft.com::fd0a8655-a234-430b-b5ef-20a3089d9c12" providerId="AD" clId="Web-{F48E3BFC-FF4C-0630-9E2F-F62376D6C21E}"/>
    <pc:docChg chg="modSld">
      <pc:chgData name="Ambudhi Manchanda" userId="S::ammanch@microsoft.com::fd0a8655-a234-430b-b5ef-20a3089d9c12" providerId="AD" clId="Web-{F48E3BFC-FF4C-0630-9E2F-F62376D6C21E}" dt="2025-04-08T16:20:59.970" v="169"/>
      <pc:docMkLst>
        <pc:docMk/>
      </pc:docMkLst>
      <pc:sldChg chg="modSp">
        <pc:chgData name="Ambudhi Manchanda" userId="S::ammanch@microsoft.com::fd0a8655-a234-430b-b5ef-20a3089d9c12" providerId="AD" clId="Web-{F48E3BFC-FF4C-0630-9E2F-F62376D6C21E}" dt="2025-04-08T16:20:59.970" v="169"/>
        <pc:sldMkLst>
          <pc:docMk/>
          <pc:sldMk cId="1690991802" sldId="2147483361"/>
        </pc:sldMkLst>
      </pc:sldChg>
    </pc:docChg>
  </pc:docChgLst>
  <pc:docChgLst>
    <pc:chgData name="Kate Chadwick (BRIDGE PARTNERS LLC)" userId="3f2f44fa-67c7-43c4-9120-2b0dfe6fc033" providerId="ADAL" clId="{062326F4-763B-4A8E-9734-C5AD3DED74A0}"/>
    <pc:docChg chg="addSld delSld modSld sldOrd modSection">
      <pc:chgData name="Kate Chadwick (BRIDGE PARTNERS LLC)" userId="3f2f44fa-67c7-43c4-9120-2b0dfe6fc033" providerId="ADAL" clId="{062326F4-763B-4A8E-9734-C5AD3DED74A0}" dt="2025-04-21T16:56:49.317" v="12" actId="20577"/>
      <pc:docMkLst>
        <pc:docMk/>
      </pc:docMkLst>
      <pc:sldChg chg="add del">
        <pc:chgData name="Kate Chadwick (BRIDGE PARTNERS LLC)" userId="3f2f44fa-67c7-43c4-9120-2b0dfe6fc033" providerId="ADAL" clId="{062326F4-763B-4A8E-9734-C5AD3DED74A0}" dt="2025-04-21T16:55:17.755" v="11" actId="47"/>
        <pc:sldMkLst>
          <pc:docMk/>
          <pc:sldMk cId="2781924104" sldId="256"/>
        </pc:sldMkLst>
      </pc:sldChg>
      <pc:sldChg chg="add del setBg">
        <pc:chgData name="Kate Chadwick (BRIDGE PARTNERS LLC)" userId="3f2f44fa-67c7-43c4-9120-2b0dfe6fc033" providerId="ADAL" clId="{062326F4-763B-4A8E-9734-C5AD3DED74A0}" dt="2025-04-21T16:53:32.593" v="6"/>
        <pc:sldMkLst>
          <pc:docMk/>
          <pc:sldMk cId="2948830230" sldId="256"/>
        </pc:sldMkLst>
      </pc:sldChg>
      <pc:sldChg chg="del">
        <pc:chgData name="Kate Chadwick (BRIDGE PARTNERS LLC)" userId="3f2f44fa-67c7-43c4-9120-2b0dfe6fc033" providerId="ADAL" clId="{062326F4-763B-4A8E-9734-C5AD3DED74A0}" dt="2025-04-21T16:52:27.954" v="4" actId="47"/>
        <pc:sldMkLst>
          <pc:docMk/>
          <pc:sldMk cId="1690991802" sldId="2147483361"/>
        </pc:sldMkLst>
      </pc:sldChg>
      <pc:sldChg chg="modNotesTx">
        <pc:chgData name="Kate Chadwick (BRIDGE PARTNERS LLC)" userId="3f2f44fa-67c7-43c4-9120-2b0dfe6fc033" providerId="ADAL" clId="{062326F4-763B-4A8E-9734-C5AD3DED74A0}" dt="2025-04-21T16:56:49.317" v="12" actId="20577"/>
        <pc:sldMkLst>
          <pc:docMk/>
          <pc:sldMk cId="87314784" sldId="2147483644"/>
        </pc:sldMkLst>
      </pc:sldChg>
      <pc:sldChg chg="addSp modSp add setBg">
        <pc:chgData name="Kate Chadwick (BRIDGE PARTNERS LLC)" userId="3f2f44fa-67c7-43c4-9120-2b0dfe6fc033" providerId="ADAL" clId="{062326F4-763B-4A8E-9734-C5AD3DED74A0}" dt="2025-04-21T16:52:25.513" v="3"/>
        <pc:sldMkLst>
          <pc:docMk/>
          <pc:sldMk cId="2700473751" sldId="2147483645"/>
        </pc:sldMkLst>
      </pc:sldChg>
      <pc:sldChg chg="add del setBg">
        <pc:chgData name="Kate Chadwick (BRIDGE PARTNERS LLC)" userId="3f2f44fa-67c7-43c4-9120-2b0dfe6fc033" providerId="ADAL" clId="{062326F4-763B-4A8E-9734-C5AD3DED74A0}" dt="2025-04-21T16:52:14.280" v="2"/>
        <pc:sldMkLst>
          <pc:docMk/>
          <pc:sldMk cId="1505740600" sldId="2147483646"/>
        </pc:sldMkLst>
      </pc:sldChg>
      <pc:sldChg chg="add del">
        <pc:chgData name="Kate Chadwick (BRIDGE PARTNERS LLC)" userId="3f2f44fa-67c7-43c4-9120-2b0dfe6fc033" providerId="ADAL" clId="{062326F4-763B-4A8E-9734-C5AD3DED74A0}" dt="2025-04-21T16:53:38.471" v="8" actId="47"/>
        <pc:sldMkLst>
          <pc:docMk/>
          <pc:sldMk cId="1785503794" sldId="2147483646"/>
        </pc:sldMkLst>
      </pc:sldChg>
      <pc:sldChg chg="add del setBg">
        <pc:chgData name="Kate Chadwick (BRIDGE PARTNERS LLC)" userId="3f2f44fa-67c7-43c4-9120-2b0dfe6fc033" providerId="ADAL" clId="{062326F4-763B-4A8E-9734-C5AD3DED74A0}" dt="2025-04-21T16:53:32.593" v="6"/>
        <pc:sldMkLst>
          <pc:docMk/>
          <pc:sldMk cId="3580794567" sldId="2147483646"/>
        </pc:sldMkLst>
      </pc:sldChg>
      <pc:sldChg chg="add ord">
        <pc:chgData name="Kate Chadwick (BRIDGE PARTNERS LLC)" userId="3f2f44fa-67c7-43c4-9120-2b0dfe6fc033" providerId="ADAL" clId="{062326F4-763B-4A8E-9734-C5AD3DED74A0}" dt="2025-04-21T16:53:41.057" v="10"/>
        <pc:sldMkLst>
          <pc:docMk/>
          <pc:sldMk cId="68233333" sldId="2147483647"/>
        </pc:sldMkLst>
      </pc:sldChg>
      <pc:sldChg chg="add del setBg">
        <pc:chgData name="Kate Chadwick (BRIDGE PARTNERS LLC)" userId="3f2f44fa-67c7-43c4-9120-2b0dfe6fc033" providerId="ADAL" clId="{062326F4-763B-4A8E-9734-C5AD3DED74A0}" dt="2025-04-21T16:53:32.593" v="6"/>
        <pc:sldMkLst>
          <pc:docMk/>
          <pc:sldMk cId="1674985312" sldId="2147483647"/>
        </pc:sldMkLst>
      </pc:sldChg>
    </pc:docChg>
  </pc:docChgLst>
  <pc:docChgLst>
    <pc:chgData name="Jahmai Barrow (BRIDGE PARTNERS LLC)" userId="2fb6ef88-333e-4572-88ef-b15625de476e" providerId="ADAL" clId="{872CC33C-72BF-4335-990A-EBAD97A44EAC}"/>
    <pc:docChg chg="undo custSel modSld">
      <pc:chgData name="Jahmai Barrow (BRIDGE PARTNERS LLC)" userId="2fb6ef88-333e-4572-88ef-b15625de476e" providerId="ADAL" clId="{872CC33C-72BF-4335-990A-EBAD97A44EAC}" dt="2025-04-23T21:04:35.632" v="75" actId="962"/>
      <pc:docMkLst>
        <pc:docMk/>
      </pc:docMkLst>
      <pc:sldChg chg="addSp delSp modSp mod">
        <pc:chgData name="Jahmai Barrow (BRIDGE PARTNERS LLC)" userId="2fb6ef88-333e-4572-88ef-b15625de476e" providerId="ADAL" clId="{872CC33C-72BF-4335-990A-EBAD97A44EAC}" dt="2025-04-23T17:47:23.596" v="55" actId="478"/>
        <pc:sldMkLst>
          <pc:docMk/>
          <pc:sldMk cId="1361403305" sldId="276"/>
        </pc:sldMkLst>
        <pc:spChg chg="add mod">
          <ac:chgData name="Jahmai Barrow (BRIDGE PARTNERS LLC)" userId="2fb6ef88-333e-4572-88ef-b15625de476e" providerId="ADAL" clId="{872CC33C-72BF-4335-990A-EBAD97A44EAC}" dt="2025-04-23T17:46:26.443" v="39" actId="571"/>
          <ac:spMkLst>
            <pc:docMk/>
            <pc:sldMk cId="1361403305" sldId="276"/>
            <ac:spMk id="2" creationId="{CF2BBF28-DA1D-4D70-A905-6FC8C76BA483}"/>
          </ac:spMkLst>
        </pc:spChg>
        <pc:spChg chg="mod">
          <ac:chgData name="Jahmai Barrow (BRIDGE PARTNERS LLC)" userId="2fb6ef88-333e-4572-88ef-b15625de476e" providerId="ADAL" clId="{872CC33C-72BF-4335-990A-EBAD97A44EAC}" dt="2025-04-23T17:45:14.022" v="37" actId="962"/>
          <ac:spMkLst>
            <pc:docMk/>
            <pc:sldMk cId="1361403305" sldId="276"/>
            <ac:spMk id="3" creationId="{B65BE0A0-BBA2-D5CB-9F1D-7045486E4A6C}"/>
          </ac:spMkLst>
        </pc:spChg>
        <pc:spChg chg="add del mod">
          <ac:chgData name="Jahmai Barrow (BRIDGE PARTNERS LLC)" userId="2fb6ef88-333e-4572-88ef-b15625de476e" providerId="ADAL" clId="{872CC33C-72BF-4335-990A-EBAD97A44EAC}" dt="2025-04-23T17:47:23.596" v="55" actId="478"/>
          <ac:spMkLst>
            <pc:docMk/>
            <pc:sldMk cId="1361403305" sldId="276"/>
            <ac:spMk id="4" creationId="{1F4B8DDB-FC87-25A8-2E42-DA70D8FD10ED}"/>
          </ac:spMkLst>
        </pc:spChg>
        <pc:spChg chg="mod">
          <ac:chgData name="Jahmai Barrow (BRIDGE PARTNERS LLC)" userId="2fb6ef88-333e-4572-88ef-b15625de476e" providerId="ADAL" clId="{872CC33C-72BF-4335-990A-EBAD97A44EAC}" dt="2025-04-23T17:46:50.267" v="47" actId="20577"/>
          <ac:spMkLst>
            <pc:docMk/>
            <pc:sldMk cId="1361403305" sldId="276"/>
            <ac:spMk id="8" creationId="{0B9836B3-718E-E1DC-6752-FC65E9B8EFD7}"/>
          </ac:spMkLst>
        </pc:spChg>
      </pc:sldChg>
      <pc:sldChg chg="modSp mod">
        <pc:chgData name="Jahmai Barrow (BRIDGE PARTNERS LLC)" userId="2fb6ef88-333e-4572-88ef-b15625de476e" providerId="ADAL" clId="{872CC33C-72BF-4335-990A-EBAD97A44EAC}" dt="2025-04-23T06:42:11.834" v="26"/>
        <pc:sldMkLst>
          <pc:docMk/>
          <pc:sldMk cId="2700473751" sldId="2147483645"/>
        </pc:sldMkLst>
        <pc:spChg chg="mod">
          <ac:chgData name="Jahmai Barrow (BRIDGE PARTNERS LLC)" userId="2fb6ef88-333e-4572-88ef-b15625de476e" providerId="ADAL" clId="{872CC33C-72BF-4335-990A-EBAD97A44EAC}" dt="2025-04-23T06:41:53.580" v="23" actId="33553"/>
          <ac:spMkLst>
            <pc:docMk/>
            <pc:sldMk cId="2700473751" sldId="2147483645"/>
            <ac:spMk id="2" creationId="{37A16941-A052-97DB-3C43-2E9DE1BE1817}"/>
          </ac:spMkLst>
        </pc:spChg>
        <pc:graphicFrameChg chg="mod ord">
          <ac:chgData name="Jahmai Barrow (BRIDGE PARTNERS LLC)" userId="2fb6ef88-333e-4572-88ef-b15625de476e" providerId="ADAL" clId="{872CC33C-72BF-4335-990A-EBAD97A44EAC}" dt="2025-04-23T06:42:11.834" v="26"/>
          <ac:graphicFrameMkLst>
            <pc:docMk/>
            <pc:sldMk cId="2700473751" sldId="2147483645"/>
            <ac:graphicFrameMk id="3" creationId="{4DD1953A-E5ED-0E0A-2E39-4A9DA87CC36D}"/>
          </ac:graphicFrameMkLst>
        </pc:graphicFrameChg>
      </pc:sldChg>
      <pc:sldChg chg="delSp modSp mod">
        <pc:chgData name="Jahmai Barrow (BRIDGE PARTNERS LLC)" userId="2fb6ef88-333e-4572-88ef-b15625de476e" providerId="ADAL" clId="{872CC33C-72BF-4335-990A-EBAD97A44EAC}" dt="2025-04-23T21:04:35.632" v="75" actId="962"/>
        <pc:sldMkLst>
          <pc:docMk/>
          <pc:sldMk cId="68233333" sldId="2147483647"/>
        </pc:sldMkLst>
        <pc:spChg chg="ord topLvl">
          <ac:chgData name="Jahmai Barrow (BRIDGE PARTNERS LLC)" userId="2fb6ef88-333e-4572-88ef-b15625de476e" providerId="ADAL" clId="{872CC33C-72BF-4335-990A-EBAD97A44EAC}" dt="2025-04-23T17:51:01.755" v="61" actId="13244"/>
          <ac:spMkLst>
            <pc:docMk/>
            <pc:sldMk cId="68233333" sldId="2147483647"/>
            <ac:spMk id="3" creationId="{8CA905EA-6D6E-1610-F834-9EA2EFDD5D93}"/>
          </ac:spMkLst>
        </pc:spChg>
        <pc:spChg chg="mod">
          <ac:chgData name="Jahmai Barrow (BRIDGE PARTNERS LLC)" userId="2fb6ef88-333e-4572-88ef-b15625de476e" providerId="ADAL" clId="{872CC33C-72BF-4335-990A-EBAD97A44EAC}" dt="2025-04-23T06:37:04.263" v="12" actId="962"/>
          <ac:spMkLst>
            <pc:docMk/>
            <pc:sldMk cId="68233333" sldId="2147483647"/>
            <ac:spMk id="4" creationId="{1095FC25-0CCD-CD95-5B23-D1E6073B580D}"/>
          </ac:spMkLst>
        </pc:spChg>
        <pc:spChg chg="mod ord">
          <ac:chgData name="Jahmai Barrow (BRIDGE PARTNERS LLC)" userId="2fb6ef88-333e-4572-88ef-b15625de476e" providerId="ADAL" clId="{872CC33C-72BF-4335-990A-EBAD97A44EAC}" dt="2025-04-23T21:04:35.632" v="75" actId="962"/>
          <ac:spMkLst>
            <pc:docMk/>
            <pc:sldMk cId="68233333" sldId="2147483647"/>
            <ac:spMk id="5" creationId="{69C3145A-2A1D-FEB5-112C-F174A2887581}"/>
          </ac:spMkLst>
        </pc:spChg>
        <pc:spChg chg="topLvl">
          <ac:chgData name="Jahmai Barrow (BRIDGE PARTNERS LLC)" userId="2fb6ef88-333e-4572-88ef-b15625de476e" providerId="ADAL" clId="{872CC33C-72BF-4335-990A-EBAD97A44EAC}" dt="2025-04-23T06:52:50.047" v="33" actId="165"/>
          <ac:spMkLst>
            <pc:docMk/>
            <pc:sldMk cId="68233333" sldId="2147483647"/>
            <ac:spMk id="10" creationId="{2B32F058-1D6A-BC93-64AA-AB033197BD0B}"/>
          </ac:spMkLst>
        </pc:spChg>
        <pc:spChg chg="ord">
          <ac:chgData name="Jahmai Barrow (BRIDGE PARTNERS LLC)" userId="2fb6ef88-333e-4572-88ef-b15625de476e" providerId="ADAL" clId="{872CC33C-72BF-4335-990A-EBAD97A44EAC}" dt="2025-04-23T06:51:39.911" v="30" actId="13244"/>
          <ac:spMkLst>
            <pc:docMk/>
            <pc:sldMk cId="68233333" sldId="2147483647"/>
            <ac:spMk id="14" creationId="{2C76C5F1-1B43-C347-5D90-4BD06AC4D579}"/>
          </ac:spMkLst>
        </pc:spChg>
        <pc:spChg chg="ord">
          <ac:chgData name="Jahmai Barrow (BRIDGE PARTNERS LLC)" userId="2fb6ef88-333e-4572-88ef-b15625de476e" providerId="ADAL" clId="{872CC33C-72BF-4335-990A-EBAD97A44EAC}" dt="2025-04-23T06:37:19.001" v="14" actId="13244"/>
          <ac:spMkLst>
            <pc:docMk/>
            <pc:sldMk cId="68233333" sldId="2147483647"/>
            <ac:spMk id="16" creationId="{8BB7A383-67A4-1AA5-7ADA-13876FCD6AA6}"/>
          </ac:spMkLst>
        </pc:spChg>
        <pc:spChg chg="topLvl">
          <ac:chgData name="Jahmai Barrow (BRIDGE PARTNERS LLC)" userId="2fb6ef88-333e-4572-88ef-b15625de476e" providerId="ADAL" clId="{872CC33C-72BF-4335-990A-EBAD97A44EAC}" dt="2025-04-23T17:44:46.311" v="36" actId="165"/>
          <ac:spMkLst>
            <pc:docMk/>
            <pc:sldMk cId="68233333" sldId="2147483647"/>
            <ac:spMk id="20" creationId="{966380F5-C071-4254-3941-80CBF8573F62}"/>
          </ac:spMkLst>
        </pc:spChg>
        <pc:spChg chg="topLvl">
          <ac:chgData name="Jahmai Barrow (BRIDGE PARTNERS LLC)" userId="2fb6ef88-333e-4572-88ef-b15625de476e" providerId="ADAL" clId="{872CC33C-72BF-4335-990A-EBAD97A44EAC}" dt="2025-04-23T21:03:53.598" v="70" actId="165"/>
          <ac:spMkLst>
            <pc:docMk/>
            <pc:sldMk cId="68233333" sldId="2147483647"/>
            <ac:spMk id="23" creationId="{D27951BE-C985-75FC-19FC-1AB5BE778764}"/>
          </ac:spMkLst>
        </pc:spChg>
        <pc:spChg chg="topLvl">
          <ac:chgData name="Jahmai Barrow (BRIDGE PARTNERS LLC)" userId="2fb6ef88-333e-4572-88ef-b15625de476e" providerId="ADAL" clId="{872CC33C-72BF-4335-990A-EBAD97A44EAC}" dt="2025-04-23T21:03:53.598" v="70" actId="165"/>
          <ac:spMkLst>
            <pc:docMk/>
            <pc:sldMk cId="68233333" sldId="2147483647"/>
            <ac:spMk id="24" creationId="{A6836605-A743-9EB0-121C-391EBC993699}"/>
          </ac:spMkLst>
        </pc:spChg>
        <pc:spChg chg="ord topLvl">
          <ac:chgData name="Jahmai Barrow (BRIDGE PARTNERS LLC)" userId="2fb6ef88-333e-4572-88ef-b15625de476e" providerId="ADAL" clId="{872CC33C-72BF-4335-990A-EBAD97A44EAC}" dt="2025-04-23T21:04:21.209" v="74" actId="13244"/>
          <ac:spMkLst>
            <pc:docMk/>
            <pc:sldMk cId="68233333" sldId="2147483647"/>
            <ac:spMk id="25" creationId="{CA36C2E9-6FE5-2775-8165-B2785357FB2F}"/>
          </ac:spMkLst>
        </pc:spChg>
        <pc:spChg chg="ord topLvl">
          <ac:chgData name="Jahmai Barrow (BRIDGE PARTNERS LLC)" userId="2fb6ef88-333e-4572-88ef-b15625de476e" providerId="ADAL" clId="{872CC33C-72BF-4335-990A-EBAD97A44EAC}" dt="2025-04-23T17:51:05.954" v="62" actId="13244"/>
          <ac:spMkLst>
            <pc:docMk/>
            <pc:sldMk cId="68233333" sldId="2147483647"/>
            <ac:spMk id="27" creationId="{8265EA00-70A3-E226-F659-504D0DB022BD}"/>
          </ac:spMkLst>
        </pc:spChg>
        <pc:spChg chg="ord topLvl">
          <ac:chgData name="Jahmai Barrow (BRIDGE PARTNERS LLC)" userId="2fb6ef88-333e-4572-88ef-b15625de476e" providerId="ADAL" clId="{872CC33C-72BF-4335-990A-EBAD97A44EAC}" dt="2025-04-23T21:02:57.617" v="67" actId="13244"/>
          <ac:spMkLst>
            <pc:docMk/>
            <pc:sldMk cId="68233333" sldId="2147483647"/>
            <ac:spMk id="29" creationId="{1183219C-8B40-C328-E8B5-6E680D1853C1}"/>
          </ac:spMkLst>
        </pc:spChg>
        <pc:spChg chg="ord topLvl">
          <ac:chgData name="Jahmai Barrow (BRIDGE PARTNERS LLC)" userId="2fb6ef88-333e-4572-88ef-b15625de476e" providerId="ADAL" clId="{872CC33C-72BF-4335-990A-EBAD97A44EAC}" dt="2025-04-23T21:04:01.578" v="71" actId="13244"/>
          <ac:spMkLst>
            <pc:docMk/>
            <pc:sldMk cId="68233333" sldId="2147483647"/>
            <ac:spMk id="30" creationId="{66B285B3-3029-69F8-58D7-A60771BA0344}"/>
          </ac:spMkLst>
        </pc:spChg>
        <pc:spChg chg="ord topLvl">
          <ac:chgData name="Jahmai Barrow (BRIDGE PARTNERS LLC)" userId="2fb6ef88-333e-4572-88ef-b15625de476e" providerId="ADAL" clId="{872CC33C-72BF-4335-990A-EBAD97A44EAC}" dt="2025-04-23T21:04:03.311" v="72" actId="13244"/>
          <ac:spMkLst>
            <pc:docMk/>
            <pc:sldMk cId="68233333" sldId="2147483647"/>
            <ac:spMk id="32" creationId="{584824D9-6F25-9D41-A7FB-262774D9A162}"/>
          </ac:spMkLst>
        </pc:spChg>
        <pc:spChg chg="ord topLvl">
          <ac:chgData name="Jahmai Barrow (BRIDGE PARTNERS LLC)" userId="2fb6ef88-333e-4572-88ef-b15625de476e" providerId="ADAL" clId="{872CC33C-72BF-4335-990A-EBAD97A44EAC}" dt="2025-04-23T21:04:05.140" v="73" actId="13244"/>
          <ac:spMkLst>
            <pc:docMk/>
            <pc:sldMk cId="68233333" sldId="2147483647"/>
            <ac:spMk id="33" creationId="{366E3A8B-0FE3-7B1A-BD23-DD236F2943E3}"/>
          </ac:spMkLst>
        </pc:spChg>
        <pc:spChg chg="topLvl">
          <ac:chgData name="Jahmai Barrow (BRIDGE PARTNERS LLC)" userId="2fb6ef88-333e-4572-88ef-b15625de476e" providerId="ADAL" clId="{872CC33C-72BF-4335-990A-EBAD97A44EAC}" dt="2025-04-23T17:44:46.311" v="36" actId="165"/>
          <ac:spMkLst>
            <pc:docMk/>
            <pc:sldMk cId="68233333" sldId="2147483647"/>
            <ac:spMk id="34" creationId="{BF7F3FFD-0654-72D2-22F2-BBDA10A04ECE}"/>
          </ac:spMkLst>
        </pc:spChg>
        <pc:spChg chg="ord topLvl">
          <ac:chgData name="Jahmai Barrow (BRIDGE PARTNERS LLC)" userId="2fb6ef88-333e-4572-88ef-b15625de476e" providerId="ADAL" clId="{872CC33C-72BF-4335-990A-EBAD97A44EAC}" dt="2025-04-23T17:50:52.202" v="60" actId="13244"/>
          <ac:spMkLst>
            <pc:docMk/>
            <pc:sldMk cId="68233333" sldId="2147483647"/>
            <ac:spMk id="35" creationId="{75CACFBA-99EA-B84C-2B97-30043A8E0896}"/>
          </ac:spMkLst>
        </pc:spChg>
        <pc:spChg chg="ord topLvl">
          <ac:chgData name="Jahmai Barrow (BRIDGE PARTNERS LLC)" userId="2fb6ef88-333e-4572-88ef-b15625de476e" providerId="ADAL" clId="{872CC33C-72BF-4335-990A-EBAD97A44EAC}" dt="2025-04-23T17:50:02.921" v="59" actId="13244"/>
          <ac:spMkLst>
            <pc:docMk/>
            <pc:sldMk cId="68233333" sldId="2147483647"/>
            <ac:spMk id="47" creationId="{D846356C-9CAC-7019-105A-78181DABC6E3}"/>
          </ac:spMkLst>
        </pc:spChg>
        <pc:spChg chg="topLvl">
          <ac:chgData name="Jahmai Barrow (BRIDGE PARTNERS LLC)" userId="2fb6ef88-333e-4572-88ef-b15625de476e" providerId="ADAL" clId="{872CC33C-72BF-4335-990A-EBAD97A44EAC}" dt="2025-04-23T17:52:03.484" v="63" actId="165"/>
          <ac:spMkLst>
            <pc:docMk/>
            <pc:sldMk cId="68233333" sldId="2147483647"/>
            <ac:spMk id="48" creationId="{C163E855-4192-9AA7-5977-F80C9BBC95FA}"/>
          </ac:spMkLst>
        </pc:spChg>
        <pc:spChg chg="topLvl">
          <ac:chgData name="Jahmai Barrow (BRIDGE PARTNERS LLC)" userId="2fb6ef88-333e-4572-88ef-b15625de476e" providerId="ADAL" clId="{872CC33C-72BF-4335-990A-EBAD97A44EAC}" dt="2025-04-23T06:52:53.531" v="34" actId="165"/>
          <ac:spMkLst>
            <pc:docMk/>
            <pc:sldMk cId="68233333" sldId="2147483647"/>
            <ac:spMk id="54" creationId="{49E7EED5-BA31-24DC-249E-9BC1A58175A3}"/>
          </ac:spMkLst>
        </pc:spChg>
        <pc:spChg chg="ord topLvl">
          <ac:chgData name="Jahmai Barrow (BRIDGE PARTNERS LLC)" userId="2fb6ef88-333e-4572-88ef-b15625de476e" providerId="ADAL" clId="{872CC33C-72BF-4335-990A-EBAD97A44EAC}" dt="2025-04-23T17:49:37.700" v="56" actId="13244"/>
          <ac:spMkLst>
            <pc:docMk/>
            <pc:sldMk cId="68233333" sldId="2147483647"/>
            <ac:spMk id="59" creationId="{9029D75B-2609-5E72-A4B1-73A8F207A8CD}"/>
          </ac:spMkLst>
        </pc:spChg>
        <pc:spChg chg="topLvl">
          <ac:chgData name="Jahmai Barrow (BRIDGE PARTNERS LLC)" userId="2fb6ef88-333e-4572-88ef-b15625de476e" providerId="ADAL" clId="{872CC33C-72BF-4335-990A-EBAD97A44EAC}" dt="2025-04-23T17:52:03.484" v="63" actId="165"/>
          <ac:spMkLst>
            <pc:docMk/>
            <pc:sldMk cId="68233333" sldId="2147483647"/>
            <ac:spMk id="60" creationId="{6D3A87B4-C884-3CF7-1A6A-373DBDF9CE74}"/>
          </ac:spMkLst>
        </pc:spChg>
        <pc:spChg chg="ord">
          <ac:chgData name="Jahmai Barrow (BRIDGE PARTNERS LLC)" userId="2fb6ef88-333e-4572-88ef-b15625de476e" providerId="ADAL" clId="{872CC33C-72BF-4335-990A-EBAD97A44EAC}" dt="2025-04-23T06:37:11.487" v="13" actId="13244"/>
          <ac:spMkLst>
            <pc:docMk/>
            <pc:sldMk cId="68233333" sldId="2147483647"/>
            <ac:spMk id="77" creationId="{F3A616CE-B56E-3F64-B205-7A82C3A7B9A8}"/>
          </ac:spMkLst>
        </pc:spChg>
        <pc:spChg chg="ord">
          <ac:chgData name="Jahmai Barrow (BRIDGE PARTNERS LLC)" userId="2fb6ef88-333e-4572-88ef-b15625de476e" providerId="ADAL" clId="{872CC33C-72BF-4335-990A-EBAD97A44EAC}" dt="2025-04-23T06:36:58.533" v="11" actId="13244"/>
          <ac:spMkLst>
            <pc:docMk/>
            <pc:sldMk cId="68233333" sldId="2147483647"/>
            <ac:spMk id="79" creationId="{B7576F47-0B8D-C435-ED8B-179C0F962DDA}"/>
          </ac:spMkLst>
        </pc:spChg>
        <pc:spChg chg="ord">
          <ac:chgData name="Jahmai Barrow (BRIDGE PARTNERS LLC)" userId="2fb6ef88-333e-4572-88ef-b15625de476e" providerId="ADAL" clId="{872CC33C-72BF-4335-990A-EBAD97A44EAC}" dt="2025-04-23T06:36:38.820" v="9" actId="13244"/>
          <ac:spMkLst>
            <pc:docMk/>
            <pc:sldMk cId="68233333" sldId="2147483647"/>
            <ac:spMk id="80" creationId="{7799FD26-C399-A16B-FC8F-4FC999852561}"/>
          </ac:spMkLst>
        </pc:spChg>
        <pc:spChg chg="ord">
          <ac:chgData name="Jahmai Barrow (BRIDGE PARTNERS LLC)" userId="2fb6ef88-333e-4572-88ef-b15625de476e" providerId="ADAL" clId="{872CC33C-72BF-4335-990A-EBAD97A44EAC}" dt="2025-04-23T06:51:44.524" v="31" actId="13244"/>
          <ac:spMkLst>
            <pc:docMk/>
            <pc:sldMk cId="68233333" sldId="2147483647"/>
            <ac:spMk id="81" creationId="{EA30487C-7749-9152-8D03-ABF8796C485E}"/>
          </ac:spMkLst>
        </pc:spChg>
        <pc:spChg chg="ord topLvl">
          <ac:chgData name="Jahmai Barrow (BRIDGE PARTNERS LLC)" userId="2fb6ef88-333e-4572-88ef-b15625de476e" providerId="ADAL" clId="{872CC33C-72BF-4335-990A-EBAD97A44EAC}" dt="2025-04-23T17:49:46.903" v="58" actId="13244"/>
          <ac:spMkLst>
            <pc:docMk/>
            <pc:sldMk cId="68233333" sldId="2147483647"/>
            <ac:spMk id="84" creationId="{B843C7C8-FF38-6354-0BF7-ED75D151A1BD}"/>
          </ac:spMkLst>
        </pc:spChg>
        <pc:spChg chg="ord topLvl">
          <ac:chgData name="Jahmai Barrow (BRIDGE PARTNERS LLC)" userId="2fb6ef88-333e-4572-88ef-b15625de476e" providerId="ADAL" clId="{872CC33C-72BF-4335-990A-EBAD97A44EAC}" dt="2025-04-23T21:02:18.082" v="65" actId="13244"/>
          <ac:spMkLst>
            <pc:docMk/>
            <pc:sldMk cId="68233333" sldId="2147483647"/>
            <ac:spMk id="85" creationId="{7C69040B-5014-FF54-81E1-41B776CA2AB0}"/>
          </ac:spMkLst>
        </pc:spChg>
        <pc:spChg chg="topLvl">
          <ac:chgData name="Jahmai Barrow (BRIDGE PARTNERS LLC)" userId="2fb6ef88-333e-4572-88ef-b15625de476e" providerId="ADAL" clId="{872CC33C-72BF-4335-990A-EBAD97A44EAC}" dt="2025-04-23T21:03:14.630" v="68" actId="165"/>
          <ac:spMkLst>
            <pc:docMk/>
            <pc:sldMk cId="68233333" sldId="2147483647"/>
            <ac:spMk id="86" creationId="{48A1CD62-7A48-A20C-41BE-49932C501A76}"/>
          </ac:spMkLst>
        </pc:spChg>
        <pc:spChg chg="ord">
          <ac:chgData name="Jahmai Barrow (BRIDGE PARTNERS LLC)" userId="2fb6ef88-333e-4572-88ef-b15625de476e" providerId="ADAL" clId="{872CC33C-72BF-4335-990A-EBAD97A44EAC}" dt="2025-04-23T06:36:43.482" v="10" actId="13244"/>
          <ac:spMkLst>
            <pc:docMk/>
            <pc:sldMk cId="68233333" sldId="2147483647"/>
            <ac:spMk id="87" creationId="{52CD1B1F-5F7C-35CA-C001-452E181B0296}"/>
          </ac:spMkLst>
        </pc:spChg>
        <pc:spChg chg="mod ord">
          <ac:chgData name="Jahmai Barrow (BRIDGE PARTNERS LLC)" userId="2fb6ef88-333e-4572-88ef-b15625de476e" providerId="ADAL" clId="{872CC33C-72BF-4335-990A-EBAD97A44EAC}" dt="2025-04-23T06:41:59.441" v="24" actId="33553"/>
          <ac:spMkLst>
            <pc:docMk/>
            <pc:sldMk cId="68233333" sldId="2147483647"/>
            <ac:spMk id="91" creationId="{7B619ADE-24CF-8168-D69A-1ACC72DC3EB5}"/>
          </ac:spMkLst>
        </pc:spChg>
        <pc:grpChg chg="del mod ord">
          <ac:chgData name="Jahmai Barrow (BRIDGE PARTNERS LLC)" userId="2fb6ef88-333e-4572-88ef-b15625de476e" providerId="ADAL" clId="{872CC33C-72BF-4335-990A-EBAD97A44EAC}" dt="2025-04-23T06:48:58.471" v="27" actId="165"/>
          <ac:grpSpMkLst>
            <pc:docMk/>
            <pc:sldMk cId="68233333" sldId="2147483647"/>
            <ac:grpSpMk id="2" creationId="{12AA6753-B5A9-BC48-4FA6-182D8AD52FC2}"/>
          </ac:grpSpMkLst>
        </pc:grpChg>
        <pc:grpChg chg="del topLvl">
          <ac:chgData name="Jahmai Barrow (BRIDGE PARTNERS LLC)" userId="2fb6ef88-333e-4572-88ef-b15625de476e" providerId="ADAL" clId="{872CC33C-72BF-4335-990A-EBAD97A44EAC}" dt="2025-04-23T17:52:03.484" v="63" actId="165"/>
          <ac:grpSpMkLst>
            <pc:docMk/>
            <pc:sldMk cId="68233333" sldId="2147483647"/>
            <ac:grpSpMk id="6" creationId="{A8A41A6B-FD8E-1015-959D-77D2E9DFD38D}"/>
          </ac:grpSpMkLst>
        </pc:grpChg>
        <pc:grpChg chg="del topLvl">
          <ac:chgData name="Jahmai Barrow (BRIDGE PARTNERS LLC)" userId="2fb6ef88-333e-4572-88ef-b15625de476e" providerId="ADAL" clId="{872CC33C-72BF-4335-990A-EBAD97A44EAC}" dt="2025-04-23T06:52:53.531" v="34" actId="165"/>
          <ac:grpSpMkLst>
            <pc:docMk/>
            <pc:sldMk cId="68233333" sldId="2147483647"/>
            <ac:grpSpMk id="9" creationId="{B8B0940E-358F-FA63-97C2-1AEA9E8B066B}"/>
          </ac:grpSpMkLst>
        </pc:grpChg>
        <pc:grpChg chg="del mod topLvl">
          <ac:chgData name="Jahmai Barrow (BRIDGE PARTNERS LLC)" userId="2fb6ef88-333e-4572-88ef-b15625de476e" providerId="ADAL" clId="{872CC33C-72BF-4335-990A-EBAD97A44EAC}" dt="2025-04-23T21:03:53.598" v="70" actId="165"/>
          <ac:grpSpMkLst>
            <pc:docMk/>
            <pc:sldMk cId="68233333" sldId="2147483647"/>
            <ac:grpSpMk id="26" creationId="{D50A58F2-486F-01FC-0948-2059B6A2202B}"/>
          </ac:grpSpMkLst>
        </pc:grpChg>
        <pc:grpChg chg="del topLvl">
          <ac:chgData name="Jahmai Barrow (BRIDGE PARTNERS LLC)" userId="2fb6ef88-333e-4572-88ef-b15625de476e" providerId="ADAL" clId="{872CC33C-72BF-4335-990A-EBAD97A44EAC}" dt="2025-04-23T06:52:50.047" v="33" actId="165"/>
          <ac:grpSpMkLst>
            <pc:docMk/>
            <pc:sldMk cId="68233333" sldId="2147483647"/>
            <ac:grpSpMk id="36" creationId="{AE6BC3CE-33F4-DBF7-6774-8A3BC9BB9C6F}"/>
          </ac:grpSpMkLst>
        </pc:grpChg>
        <pc:grpChg chg="del mod topLvl">
          <ac:chgData name="Jahmai Barrow (BRIDGE PARTNERS LLC)" userId="2fb6ef88-333e-4572-88ef-b15625de476e" providerId="ADAL" clId="{872CC33C-72BF-4335-990A-EBAD97A44EAC}" dt="2025-04-23T06:52:14.180" v="32" actId="165"/>
          <ac:grpSpMkLst>
            <pc:docMk/>
            <pc:sldMk cId="68233333" sldId="2147483647"/>
            <ac:grpSpMk id="37" creationId="{846425B8-1F19-8A6F-B997-79405571F2AC}"/>
          </ac:grpSpMkLst>
        </pc:grpChg>
        <pc:grpChg chg="del ord topLvl">
          <ac:chgData name="Jahmai Barrow (BRIDGE PARTNERS LLC)" userId="2fb6ef88-333e-4572-88ef-b15625de476e" providerId="ADAL" clId="{872CC33C-72BF-4335-990A-EBAD97A44EAC}" dt="2025-04-23T17:44:46.311" v="36" actId="165"/>
          <ac:grpSpMkLst>
            <pc:docMk/>
            <pc:sldMk cId="68233333" sldId="2147483647"/>
            <ac:grpSpMk id="39" creationId="{B4C615B1-FCA2-E5E9-271C-33C2F7C6CA5B}"/>
          </ac:grpSpMkLst>
        </pc:grpChg>
        <pc:grpChg chg="del topLvl">
          <ac:chgData name="Jahmai Barrow (BRIDGE PARTNERS LLC)" userId="2fb6ef88-333e-4572-88ef-b15625de476e" providerId="ADAL" clId="{872CC33C-72BF-4335-990A-EBAD97A44EAC}" dt="2025-04-23T21:03:14.630" v="68" actId="165"/>
          <ac:grpSpMkLst>
            <pc:docMk/>
            <pc:sldMk cId="68233333" sldId="2147483647"/>
            <ac:grpSpMk id="45" creationId="{34ED6D84-0A89-1717-6E99-BCFC6CF0AE94}"/>
          </ac:grpSpMkLst>
        </pc:grpChg>
        <pc:cxnChg chg="mod">
          <ac:chgData name="Jahmai Barrow (BRIDGE PARTNERS LLC)" userId="2fb6ef88-333e-4572-88ef-b15625de476e" providerId="ADAL" clId="{872CC33C-72BF-4335-990A-EBAD97A44EAC}" dt="2025-04-23T06:33:10.985" v="0" actId="962"/>
          <ac:cxnSpMkLst>
            <pc:docMk/>
            <pc:sldMk cId="68233333" sldId="2147483647"/>
            <ac:cxnSpMk id="8" creationId="{88A18B26-A47C-E09E-2EB9-570D3AE7C282}"/>
          </ac:cxnSpMkLst>
        </pc:cxnChg>
        <pc:cxnChg chg="mod">
          <ac:chgData name="Jahmai Barrow (BRIDGE PARTNERS LLC)" userId="2fb6ef88-333e-4572-88ef-b15625de476e" providerId="ADAL" clId="{872CC33C-72BF-4335-990A-EBAD97A44EAC}" dt="2025-04-23T06:33:15.147" v="4" actId="962"/>
          <ac:cxnSpMkLst>
            <pc:docMk/>
            <pc:sldMk cId="68233333" sldId="2147483647"/>
            <ac:cxnSpMk id="11" creationId="{5F743315-DF4E-141C-CFF3-10FB919D6881}"/>
          </ac:cxnSpMkLst>
        </pc:cxnChg>
        <pc:cxnChg chg="mod">
          <ac:chgData name="Jahmai Barrow (BRIDGE PARTNERS LLC)" userId="2fb6ef88-333e-4572-88ef-b15625de476e" providerId="ADAL" clId="{872CC33C-72BF-4335-990A-EBAD97A44EAC}" dt="2025-04-23T06:33:28.866" v="5" actId="962"/>
          <ac:cxnSpMkLst>
            <pc:docMk/>
            <pc:sldMk cId="68233333" sldId="2147483647"/>
            <ac:cxnSpMk id="38" creationId="{9D4D4FE8-5AB8-8A62-A8C8-D8F951609407}"/>
          </ac:cxnSpMkLst>
        </pc:cxnChg>
        <pc:cxnChg chg="mod">
          <ac:chgData name="Jahmai Barrow (BRIDGE PARTNERS LLC)" userId="2fb6ef88-333e-4572-88ef-b15625de476e" providerId="ADAL" clId="{872CC33C-72BF-4335-990A-EBAD97A44EAC}" dt="2025-04-23T06:33:29.720" v="6" actId="962"/>
          <ac:cxnSpMkLst>
            <pc:docMk/>
            <pc:sldMk cId="68233333" sldId="2147483647"/>
            <ac:cxnSpMk id="40" creationId="{419F85F4-E46B-CC56-D9FD-AD7C29A8A619}"/>
          </ac:cxnSpMkLst>
        </pc:cxnChg>
      </pc:sldChg>
    </pc:docChg>
  </pc:docChgLst>
  <pc:docChgLst>
    <pc:chgData name="Jessie Hwang (MCAG)" userId="85f2306c-fd56-49d2-8dff-e96751c6f345" providerId="ADAL" clId="{0772F51C-73F2-4DCA-9121-E1C25264E9A8}"/>
    <pc:docChg chg="mod delSld delSection modSection">
      <pc:chgData name="Jessie Hwang (MCAG)" userId="85f2306c-fd56-49d2-8dff-e96751c6f345" providerId="ADAL" clId="{0772F51C-73F2-4DCA-9121-E1C25264E9A8}" dt="2025-04-24T18:03:45.642" v="3"/>
      <pc:docMkLst>
        <pc:docMk/>
      </pc:docMkLst>
      <pc:sldChg chg="del">
        <pc:chgData name="Jessie Hwang (MCAG)" userId="85f2306c-fd56-49d2-8dff-e96751c6f345" providerId="ADAL" clId="{0772F51C-73F2-4DCA-9121-E1C25264E9A8}" dt="2025-04-24T17:29:33.266" v="0" actId="47"/>
        <pc:sldMkLst>
          <pc:docMk/>
          <pc:sldMk cId="2700473751" sldId="2147483645"/>
        </pc:sldMkLst>
      </pc:sldChg>
    </pc:docChg>
  </pc:docChgLst>
  <pc:docChgLst>
    <pc:chgData name="Ambudhi Manchanda" userId="S::ammanch@microsoft.com::fd0a8655-a234-430b-b5ef-20a3089d9c12" providerId="AD" clId="Web-{7BF77A26-0B1C-2A24-1A6D-F81AA2A0E265}"/>
    <pc:docChg chg="delSld delSection modSection">
      <pc:chgData name="Ambudhi Manchanda" userId="S::ammanch@microsoft.com::fd0a8655-a234-430b-b5ef-20a3089d9c12" providerId="AD" clId="Web-{7BF77A26-0B1C-2A24-1A6D-F81AA2A0E265}" dt="2025-04-03T21:22:15.090" v="33"/>
      <pc:docMkLst>
        <pc:docMk/>
      </pc:docMkLst>
      <pc:sldChg chg="del">
        <pc:chgData name="Ambudhi Manchanda" userId="S::ammanch@microsoft.com::fd0a8655-a234-430b-b5ef-20a3089d9c12" providerId="AD" clId="Web-{7BF77A26-0B1C-2A24-1A6D-F81AA2A0E265}" dt="2025-04-03T21:21:38.074" v="19"/>
        <pc:sldMkLst>
          <pc:docMk/>
          <pc:sldMk cId="3120341373" sldId="258"/>
        </pc:sldMkLst>
      </pc:sldChg>
      <pc:sldChg chg="del">
        <pc:chgData name="Ambudhi Manchanda" userId="S::ammanch@microsoft.com::fd0a8655-a234-430b-b5ef-20a3089d9c12" providerId="AD" clId="Web-{7BF77A26-0B1C-2A24-1A6D-F81AA2A0E265}" dt="2025-04-03T21:21:38.090" v="22"/>
        <pc:sldMkLst>
          <pc:docMk/>
          <pc:sldMk cId="3585741622" sldId="260"/>
        </pc:sldMkLst>
      </pc:sldChg>
      <pc:sldChg chg="del">
        <pc:chgData name="Ambudhi Manchanda" userId="S::ammanch@microsoft.com::fd0a8655-a234-430b-b5ef-20a3089d9c12" providerId="AD" clId="Web-{7BF77A26-0B1C-2A24-1A6D-F81AA2A0E265}" dt="2025-04-03T21:21:38.059" v="16"/>
        <pc:sldMkLst>
          <pc:docMk/>
          <pc:sldMk cId="114890125" sldId="261"/>
        </pc:sldMkLst>
      </pc:sldChg>
      <pc:sldChg chg="del">
        <pc:chgData name="Ambudhi Manchanda" userId="S::ammanch@microsoft.com::fd0a8655-a234-430b-b5ef-20a3089d9c12" providerId="AD" clId="Web-{7BF77A26-0B1C-2A24-1A6D-F81AA2A0E265}" dt="2025-04-03T21:21:38.074" v="17"/>
        <pc:sldMkLst>
          <pc:docMk/>
          <pc:sldMk cId="2665747156" sldId="263"/>
        </pc:sldMkLst>
      </pc:sldChg>
      <pc:sldChg chg="del">
        <pc:chgData name="Ambudhi Manchanda" userId="S::ammanch@microsoft.com::fd0a8655-a234-430b-b5ef-20a3089d9c12" providerId="AD" clId="Web-{7BF77A26-0B1C-2A24-1A6D-F81AA2A0E265}" dt="2025-04-03T21:21:38.090" v="21"/>
        <pc:sldMkLst>
          <pc:docMk/>
          <pc:sldMk cId="2283904916" sldId="264"/>
        </pc:sldMkLst>
      </pc:sldChg>
      <pc:sldChg chg="del">
        <pc:chgData name="Ambudhi Manchanda" userId="S::ammanch@microsoft.com::fd0a8655-a234-430b-b5ef-20a3089d9c12" providerId="AD" clId="Web-{7BF77A26-0B1C-2A24-1A6D-F81AA2A0E265}" dt="2025-04-03T21:21:38.059" v="15"/>
        <pc:sldMkLst>
          <pc:docMk/>
          <pc:sldMk cId="1916837387" sldId="265"/>
        </pc:sldMkLst>
      </pc:sldChg>
      <pc:sldChg chg="del">
        <pc:chgData name="Ambudhi Manchanda" userId="S::ammanch@microsoft.com::fd0a8655-a234-430b-b5ef-20a3089d9c12" providerId="AD" clId="Web-{7BF77A26-0B1C-2A24-1A6D-F81AA2A0E265}" dt="2025-04-03T21:21:38.074" v="20"/>
        <pc:sldMkLst>
          <pc:docMk/>
          <pc:sldMk cId="2377547189" sldId="267"/>
        </pc:sldMkLst>
      </pc:sldChg>
      <pc:sldChg chg="del">
        <pc:chgData name="Ambudhi Manchanda" userId="S::ammanch@microsoft.com::fd0a8655-a234-430b-b5ef-20a3089d9c12" providerId="AD" clId="Web-{7BF77A26-0B1C-2A24-1A6D-F81AA2A0E265}" dt="2025-04-03T21:21:43.856" v="26"/>
        <pc:sldMkLst>
          <pc:docMk/>
          <pc:sldMk cId="3065889674" sldId="268"/>
        </pc:sldMkLst>
      </pc:sldChg>
      <pc:sldChg chg="del">
        <pc:chgData name="Ambudhi Manchanda" userId="S::ammanch@microsoft.com::fd0a8655-a234-430b-b5ef-20a3089d9c12" providerId="AD" clId="Web-{7BF77A26-0B1C-2A24-1A6D-F81AA2A0E265}" dt="2025-04-03T21:21:43.856" v="25"/>
        <pc:sldMkLst>
          <pc:docMk/>
          <pc:sldMk cId="2344447008" sldId="269"/>
        </pc:sldMkLst>
      </pc:sldChg>
      <pc:sldChg chg="del">
        <pc:chgData name="Ambudhi Manchanda" userId="S::ammanch@microsoft.com::fd0a8655-a234-430b-b5ef-20a3089d9c12" providerId="AD" clId="Web-{7BF77A26-0B1C-2A24-1A6D-F81AA2A0E265}" dt="2025-04-03T21:21:38.059" v="14"/>
        <pc:sldMkLst>
          <pc:docMk/>
          <pc:sldMk cId="989802739" sldId="270"/>
        </pc:sldMkLst>
      </pc:sldChg>
      <pc:sldChg chg="del">
        <pc:chgData name="Ambudhi Manchanda" userId="S::ammanch@microsoft.com::fd0a8655-a234-430b-b5ef-20a3089d9c12" providerId="AD" clId="Web-{7BF77A26-0B1C-2A24-1A6D-F81AA2A0E265}" dt="2025-04-03T21:21:41.012" v="24"/>
        <pc:sldMkLst>
          <pc:docMk/>
          <pc:sldMk cId="3439445669" sldId="271"/>
        </pc:sldMkLst>
      </pc:sldChg>
      <pc:sldChg chg="del">
        <pc:chgData name="Ambudhi Manchanda" userId="S::ammanch@microsoft.com::fd0a8655-a234-430b-b5ef-20a3089d9c12" providerId="AD" clId="Web-{7BF77A26-0B1C-2A24-1A6D-F81AA2A0E265}" dt="2025-04-03T21:21:22.902" v="2"/>
        <pc:sldMkLst>
          <pc:docMk/>
          <pc:sldMk cId="238072558" sldId="272"/>
        </pc:sldMkLst>
      </pc:sldChg>
      <pc:sldChg chg="del">
        <pc:chgData name="Ambudhi Manchanda" userId="S::ammanch@microsoft.com::fd0a8655-a234-430b-b5ef-20a3089d9c12" providerId="AD" clId="Web-{7BF77A26-0B1C-2A24-1A6D-F81AA2A0E265}" dt="2025-04-03T21:21:31.262" v="12"/>
        <pc:sldMkLst>
          <pc:docMk/>
          <pc:sldMk cId="943421321" sldId="273"/>
        </pc:sldMkLst>
      </pc:sldChg>
      <pc:sldChg chg="del">
        <pc:chgData name="Ambudhi Manchanda" userId="S::ammanch@microsoft.com::fd0a8655-a234-430b-b5ef-20a3089d9c12" providerId="AD" clId="Web-{7BF77A26-0B1C-2A24-1A6D-F81AA2A0E265}" dt="2025-04-03T21:21:31.262" v="11"/>
        <pc:sldMkLst>
          <pc:docMk/>
          <pc:sldMk cId="2537986357" sldId="274"/>
        </pc:sldMkLst>
      </pc:sldChg>
      <pc:sldChg chg="del">
        <pc:chgData name="Ambudhi Manchanda" userId="S::ammanch@microsoft.com::fd0a8655-a234-430b-b5ef-20a3089d9c12" providerId="AD" clId="Web-{7BF77A26-0B1C-2A24-1A6D-F81AA2A0E265}" dt="2025-04-03T21:21:31.262" v="10"/>
        <pc:sldMkLst>
          <pc:docMk/>
          <pc:sldMk cId="189559392" sldId="275"/>
        </pc:sldMkLst>
      </pc:sldChg>
      <pc:sldChg chg="del">
        <pc:chgData name="Ambudhi Manchanda" userId="S::ammanch@microsoft.com::fd0a8655-a234-430b-b5ef-20a3089d9c12" providerId="AD" clId="Web-{7BF77A26-0B1C-2A24-1A6D-F81AA2A0E265}" dt="2025-04-03T21:21:20.465" v="1"/>
        <pc:sldMkLst>
          <pc:docMk/>
          <pc:sldMk cId="4265441593" sldId="279"/>
        </pc:sldMkLst>
      </pc:sldChg>
      <pc:sldChg chg="del">
        <pc:chgData name="Ambudhi Manchanda" userId="S::ammanch@microsoft.com::fd0a8655-a234-430b-b5ef-20a3089d9c12" providerId="AD" clId="Web-{7BF77A26-0B1C-2A24-1A6D-F81AA2A0E265}" dt="2025-04-03T21:21:22.949" v="7"/>
        <pc:sldMkLst>
          <pc:docMk/>
          <pc:sldMk cId="672542095" sldId="281"/>
        </pc:sldMkLst>
      </pc:sldChg>
      <pc:sldChg chg="del">
        <pc:chgData name="Ambudhi Manchanda" userId="S::ammanch@microsoft.com::fd0a8655-a234-430b-b5ef-20a3089d9c12" providerId="AD" clId="Web-{7BF77A26-0B1C-2A24-1A6D-F81AA2A0E265}" dt="2025-04-03T21:21:22.949" v="6"/>
        <pc:sldMkLst>
          <pc:docMk/>
          <pc:sldMk cId="1462283656" sldId="282"/>
        </pc:sldMkLst>
      </pc:sldChg>
      <pc:sldChg chg="del">
        <pc:chgData name="Ambudhi Manchanda" userId="S::ammanch@microsoft.com::fd0a8655-a234-430b-b5ef-20a3089d9c12" providerId="AD" clId="Web-{7BF77A26-0B1C-2A24-1A6D-F81AA2A0E265}" dt="2025-04-03T21:21:38.059" v="13"/>
        <pc:sldMkLst>
          <pc:docMk/>
          <pc:sldMk cId="3381184465" sldId="294"/>
        </pc:sldMkLst>
      </pc:sldChg>
      <pc:sldChg chg="del">
        <pc:chgData name="Ambudhi Manchanda" userId="S::ammanch@microsoft.com::fd0a8655-a234-430b-b5ef-20a3089d9c12" providerId="AD" clId="Web-{7BF77A26-0B1C-2A24-1A6D-F81AA2A0E265}" dt="2025-04-03T21:21:22.934" v="5"/>
        <pc:sldMkLst>
          <pc:docMk/>
          <pc:sldMk cId="3806292309" sldId="305"/>
        </pc:sldMkLst>
      </pc:sldChg>
      <pc:sldChg chg="del">
        <pc:chgData name="Ambudhi Manchanda" userId="S::ammanch@microsoft.com::fd0a8655-a234-430b-b5ef-20a3089d9c12" providerId="AD" clId="Web-{7BF77A26-0B1C-2A24-1A6D-F81AA2A0E265}" dt="2025-04-03T21:21:25.465" v="9"/>
        <pc:sldMkLst>
          <pc:docMk/>
          <pc:sldMk cId="1098341792" sldId="316"/>
        </pc:sldMkLst>
      </pc:sldChg>
      <pc:sldChg chg="del">
        <pc:chgData name="Ambudhi Manchanda" userId="S::ammanch@microsoft.com::fd0a8655-a234-430b-b5ef-20a3089d9c12" providerId="AD" clId="Web-{7BF77A26-0B1C-2A24-1A6D-F81AA2A0E265}" dt="2025-04-03T21:21:22.934" v="4"/>
        <pc:sldMkLst>
          <pc:docMk/>
          <pc:sldMk cId="3031055876" sldId="317"/>
        </pc:sldMkLst>
      </pc:sldChg>
      <pc:sldChg chg="del">
        <pc:chgData name="Ambudhi Manchanda" userId="S::ammanch@microsoft.com::fd0a8655-a234-430b-b5ef-20a3089d9c12" providerId="AD" clId="Web-{7BF77A26-0B1C-2A24-1A6D-F81AA2A0E265}" dt="2025-04-03T21:21:22.918" v="3"/>
        <pc:sldMkLst>
          <pc:docMk/>
          <pc:sldMk cId="3578812927" sldId="318"/>
        </pc:sldMkLst>
      </pc:sldChg>
      <pc:sldChg chg="del">
        <pc:chgData name="Ambudhi Manchanda" userId="S::ammanch@microsoft.com::fd0a8655-a234-430b-b5ef-20a3089d9c12" providerId="AD" clId="Web-{7BF77A26-0B1C-2A24-1A6D-F81AA2A0E265}" dt="2025-04-03T21:21:25.465" v="8"/>
        <pc:sldMkLst>
          <pc:docMk/>
          <pc:sldMk cId="2177850222" sldId="320"/>
        </pc:sldMkLst>
      </pc:sldChg>
      <pc:sldChg chg="del">
        <pc:chgData name="Ambudhi Manchanda" userId="S::ammanch@microsoft.com::fd0a8655-a234-430b-b5ef-20a3089d9c12" providerId="AD" clId="Web-{7BF77A26-0B1C-2A24-1A6D-F81AA2A0E265}" dt="2025-04-03T21:21:20.465" v="0"/>
        <pc:sldMkLst>
          <pc:docMk/>
          <pc:sldMk cId="3254278213" sldId="323"/>
        </pc:sldMkLst>
      </pc:sldChg>
      <pc:sldChg chg="del">
        <pc:chgData name="Ambudhi Manchanda" userId="S::ammanch@microsoft.com::fd0a8655-a234-430b-b5ef-20a3089d9c12" providerId="AD" clId="Web-{7BF77A26-0B1C-2A24-1A6D-F81AA2A0E265}" dt="2025-04-03T21:21:40.996" v="23"/>
        <pc:sldMkLst>
          <pc:docMk/>
          <pc:sldMk cId="4178998057" sldId="2147483643"/>
        </pc:sldMkLst>
      </pc:sldChg>
      <pc:sldChg chg="del">
        <pc:chgData name="Ambudhi Manchanda" userId="S::ammanch@microsoft.com::fd0a8655-a234-430b-b5ef-20a3089d9c12" providerId="AD" clId="Web-{7BF77A26-0B1C-2A24-1A6D-F81AA2A0E265}" dt="2025-04-03T21:21:38.074" v="18"/>
        <pc:sldMkLst>
          <pc:docMk/>
          <pc:sldMk cId="942304999" sldId="2147483645"/>
        </pc:sldMkLst>
      </pc:sldChg>
    </pc:docChg>
  </pc:docChgLst>
  <pc:docChgLst>
    <pc:chgData name="Jessie Hwang (MCAG)" userId="85f2306c-fd56-49d2-8dff-e96751c6f345" providerId="ADAL" clId="{B1A7AC9A-B0B5-4D73-99C7-E2576F8D60A4}"/>
    <pc:docChg chg="undo redo custSel modSld modSection">
      <pc:chgData name="Jessie Hwang (MCAG)" userId="85f2306c-fd56-49d2-8dff-e96751c6f345" providerId="ADAL" clId="{B1A7AC9A-B0B5-4D73-99C7-E2576F8D60A4}" dt="2025-04-07T23:20:26.145" v="237" actId="13244"/>
      <pc:docMkLst>
        <pc:docMk/>
      </pc:docMkLst>
      <pc:sldChg chg="addSp delSp modSp mod">
        <pc:chgData name="Jessie Hwang (MCAG)" userId="85f2306c-fd56-49d2-8dff-e96751c6f345" providerId="ADAL" clId="{B1A7AC9A-B0B5-4D73-99C7-E2576F8D60A4}" dt="2025-04-07T23:20:26.145" v="237" actId="13244"/>
        <pc:sldMkLst>
          <pc:docMk/>
          <pc:sldMk cId="1361403305" sldId="276"/>
        </pc:sldMkLst>
        <pc:spChg chg="add mod ord">
          <ac:chgData name="Jessie Hwang (MCAG)" userId="85f2306c-fd56-49d2-8dff-e96751c6f345" providerId="ADAL" clId="{B1A7AC9A-B0B5-4D73-99C7-E2576F8D60A4}" dt="2025-04-07T23:20:26.145" v="237" actId="13244"/>
          <ac:spMkLst>
            <pc:docMk/>
            <pc:sldMk cId="1361403305" sldId="276"/>
            <ac:spMk id="3" creationId="{B65BE0A0-BBA2-D5CB-9F1D-7045486E4A6C}"/>
          </ac:spMkLst>
        </pc:spChg>
        <pc:spChg chg="mod">
          <ac:chgData name="Jessie Hwang (MCAG)" userId="85f2306c-fd56-49d2-8dff-e96751c6f345" providerId="ADAL" clId="{B1A7AC9A-B0B5-4D73-99C7-E2576F8D60A4}" dt="2025-04-07T22:54:42.907" v="40" actId="20577"/>
          <ac:spMkLst>
            <pc:docMk/>
            <pc:sldMk cId="1361403305" sldId="276"/>
            <ac:spMk id="6" creationId="{05B6D98F-4F36-6825-EA4A-789C9D8F5051}"/>
          </ac:spMkLst>
        </pc:spChg>
        <pc:spChg chg="add del mod topLvl">
          <ac:chgData name="Jessie Hwang (MCAG)" userId="85f2306c-fd56-49d2-8dff-e96751c6f345" providerId="ADAL" clId="{B1A7AC9A-B0B5-4D73-99C7-E2576F8D60A4}" dt="2025-04-07T23:12:09.775" v="187" actId="478"/>
          <ac:spMkLst>
            <pc:docMk/>
            <pc:sldMk cId="1361403305" sldId="276"/>
            <ac:spMk id="8" creationId="{0B9836B3-718E-E1DC-6752-FC65E9B8EFD7}"/>
          </ac:spMkLst>
        </pc:spChg>
        <pc:picChg chg="mod topLvl">
          <ac:chgData name="Jessie Hwang (MCAG)" userId="85f2306c-fd56-49d2-8dff-e96751c6f345" providerId="ADAL" clId="{B1A7AC9A-B0B5-4D73-99C7-E2576F8D60A4}" dt="2025-04-07T23:12:12.660" v="188" actId="962"/>
          <ac:picMkLst>
            <pc:docMk/>
            <pc:sldMk cId="1361403305" sldId="276"/>
            <ac:picMk id="9" creationId="{10676D32-EE78-EC2B-5446-C80C8788CE8C}"/>
          </ac:picMkLst>
        </pc:picChg>
      </pc:sldChg>
      <pc:sldChg chg="modSp mod">
        <pc:chgData name="Jessie Hwang (MCAG)" userId="85f2306c-fd56-49d2-8dff-e96751c6f345" providerId="ADAL" clId="{B1A7AC9A-B0B5-4D73-99C7-E2576F8D60A4}" dt="2025-04-07T23:12:17.140" v="189" actId="33553"/>
        <pc:sldMkLst>
          <pc:docMk/>
          <pc:sldMk cId="3857951737" sldId="285"/>
        </pc:sldMkLst>
        <pc:spChg chg="mod">
          <ac:chgData name="Jessie Hwang (MCAG)" userId="85f2306c-fd56-49d2-8dff-e96751c6f345" providerId="ADAL" clId="{B1A7AC9A-B0B5-4D73-99C7-E2576F8D60A4}" dt="2025-04-07T23:12:17.140" v="189" actId="33553"/>
          <ac:spMkLst>
            <pc:docMk/>
            <pc:sldMk cId="3857951737" sldId="285"/>
            <ac:spMk id="4" creationId="{5E3138AA-E62D-5746-6E96-14F4F048B57D}"/>
          </ac:spMkLst>
        </pc:spChg>
      </pc:sldChg>
      <pc:sldChg chg="addSp modSp mod">
        <pc:chgData name="Jessie Hwang (MCAG)" userId="85f2306c-fd56-49d2-8dff-e96751c6f345" providerId="ADAL" clId="{B1A7AC9A-B0B5-4D73-99C7-E2576F8D60A4}" dt="2025-04-07T23:11:37.720" v="178" actId="13244"/>
        <pc:sldMkLst>
          <pc:docMk/>
          <pc:sldMk cId="1690991802" sldId="2147483361"/>
        </pc:sldMkLst>
      </pc:sldChg>
      <pc:sldChg chg="addSp delSp modSp mod">
        <pc:chgData name="Jessie Hwang (MCAG)" userId="85f2306c-fd56-49d2-8dff-e96751c6f345" providerId="ADAL" clId="{B1A7AC9A-B0B5-4D73-99C7-E2576F8D60A4}" dt="2025-04-07T23:17:43.680" v="236" actId="13244"/>
        <pc:sldMkLst>
          <pc:docMk/>
          <pc:sldMk cId="87314784" sldId="214748364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B011A1-E160-49CA-8BF3-F359DBF95FCC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71EA81-5B94-4F5E-9D52-687E358CF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784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8A37C-A37F-0B20-A395-CDA9C5831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751912-3BB3-C08C-AD3E-72249F85E4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CF2CF7-D49E-198B-B5FF-374A57A5D7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6FF2A1-A2EA-B4B0-CDD5-A7B0972E1A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4D7DB-ADAD-4E5A-97DC-004C4013B2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93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6C279-8D6D-1952-957E-455F39004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2479677"/>
            <a:ext cx="11215688" cy="9493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91C73E-6853-D78C-AB86-31E3965D40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920" y="3602038"/>
            <a:ext cx="11215688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C3841DA-8F59-3515-F061-799023030863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196674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2C268ED-161A-1286-9ED7-CE99456D99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8701"/>
            <a:ext cx="11202563" cy="1009650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52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662D641-FFF9-2EEB-8F5B-5F460F7FAA24}"/>
              </a:ext>
            </a:extLst>
          </p:cNvPr>
          <p:cNvSpPr>
            <a:spLocks noGrp="1"/>
          </p:cNvSpPr>
          <p:nvPr>
            <p:ph type="body" sz="quarter" idx="287" hasCustomPrompt="1"/>
          </p:nvPr>
        </p:nvSpPr>
        <p:spPr>
          <a:xfrm>
            <a:off x="6357965" y="2189162"/>
            <a:ext cx="5355799" cy="422433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73E411F1-8F26-AB50-8C5F-E6FF5657A88F}"/>
              </a:ext>
            </a:extLst>
          </p:cNvPr>
          <p:cNvSpPr>
            <a:spLocks noGrp="1"/>
          </p:cNvSpPr>
          <p:nvPr>
            <p:ph type="body" sz="quarter" idx="294" hasCustomPrompt="1"/>
          </p:nvPr>
        </p:nvSpPr>
        <p:spPr>
          <a:xfrm>
            <a:off x="502920" y="2189162"/>
            <a:ext cx="5355800" cy="422433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5C5D752-B01A-A4C3-BAA2-0477E7DEE309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075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170314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_gallery_03">
    <p:bg>
      <p:bgPr>
        <a:solidFill>
          <a:srgbClr val="091F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4">
            <a:extLst>
              <a:ext uri="{FF2B5EF4-FFF2-40B4-BE49-F238E27FC236}">
                <a16:creationId xmlns:a16="http://schemas.microsoft.com/office/drawing/2014/main" id="{E7217037-08D1-6152-C066-ADF920D43CB7}"/>
              </a:ext>
            </a:extLst>
          </p:cNvPr>
          <p:cNvSpPr txBox="1"/>
          <p:nvPr userDrawn="1"/>
        </p:nvSpPr>
        <p:spPr>
          <a:xfrm>
            <a:off x="461963" y="2487594"/>
            <a:ext cx="450850" cy="22140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>
              <a:lnSpc>
                <a:spcPts val="2000"/>
              </a:lnSpc>
            </a:pPr>
            <a:fld id="{B650ECDD-2E3C-8346-A0F2-9705B290DA2A}" type="slidenum">
              <a:rPr lang="en-US" sz="1000" b="0" i="0" spc="0" baseline="0" smtClean="0">
                <a:solidFill>
                  <a:schemeClr val="bg1"/>
                </a:solidFill>
                <a:latin typeface="Segoe Sans Display" pitchFamily="2" charset="0"/>
              </a:rPr>
              <a:pPr lvl="0">
                <a:lnSpc>
                  <a:spcPts val="2000"/>
                </a:lnSpc>
              </a:pPr>
              <a:t>‹#›</a:t>
            </a:fld>
            <a:endParaRPr lang="en-US" sz="1000" b="0" i="0" spc="0" baseline="0">
              <a:solidFill>
                <a:schemeClr val="bg1"/>
              </a:solidFill>
              <a:latin typeface="Segoe Sans Display" pitchFamily="2" charset="0"/>
            </a:endParaRPr>
          </a:p>
        </p:txBody>
      </p:sp>
      <p:sp>
        <p:nvSpPr>
          <p:cNvPr id="9" name="Picture Placeholder 52">
            <a:extLst>
              <a:ext uri="{FF2B5EF4-FFF2-40B4-BE49-F238E27FC236}">
                <a16:creationId xmlns:a16="http://schemas.microsoft.com/office/drawing/2014/main" id="{8ABA95F5-C2D1-6E47-4037-74D9DCCD95C0}"/>
              </a:ext>
            </a:extLst>
          </p:cNvPr>
          <p:cNvSpPr>
            <a:spLocks noGrp="1"/>
          </p:cNvSpPr>
          <p:nvPr>
            <p:ph type="pic" sz="quarter" idx="284"/>
          </p:nvPr>
        </p:nvSpPr>
        <p:spPr>
          <a:xfrm>
            <a:off x="6096000" y="-14101"/>
            <a:ext cx="6096000" cy="3983101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52">
            <a:extLst>
              <a:ext uri="{FF2B5EF4-FFF2-40B4-BE49-F238E27FC236}">
                <a16:creationId xmlns:a16="http://schemas.microsoft.com/office/drawing/2014/main" id="{21B576CA-BCEB-C106-CF2F-8B703AB9119A}"/>
              </a:ext>
            </a:extLst>
          </p:cNvPr>
          <p:cNvSpPr>
            <a:spLocks noGrp="1"/>
          </p:cNvSpPr>
          <p:nvPr>
            <p:ph type="pic" sz="quarter" idx="285"/>
          </p:nvPr>
        </p:nvSpPr>
        <p:spPr>
          <a:xfrm>
            <a:off x="6105528" y="3960814"/>
            <a:ext cx="3050472" cy="2897186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52">
            <a:extLst>
              <a:ext uri="{FF2B5EF4-FFF2-40B4-BE49-F238E27FC236}">
                <a16:creationId xmlns:a16="http://schemas.microsoft.com/office/drawing/2014/main" id="{90BB7B51-9FBE-2D32-9F35-89BD6E419BDA}"/>
              </a:ext>
            </a:extLst>
          </p:cNvPr>
          <p:cNvSpPr>
            <a:spLocks noGrp="1"/>
          </p:cNvSpPr>
          <p:nvPr>
            <p:ph type="pic" sz="quarter" idx="286"/>
          </p:nvPr>
        </p:nvSpPr>
        <p:spPr>
          <a:xfrm>
            <a:off x="9158292" y="3960814"/>
            <a:ext cx="3050472" cy="2897186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2C0350F-3616-72C3-4302-D32E61A145B7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925233" y="303213"/>
            <a:ext cx="4861486" cy="158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Font typeface="Arial" panose="020B0604020202020204" pitchFamily="34" charset="0"/>
              <a:buNone/>
              <a:defRPr sz="800" spc="160" baseline="0">
                <a:solidFill>
                  <a:schemeClr val="bg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504E3242-1112-9351-16A0-640C8A7ABFFF}"/>
              </a:ext>
            </a:extLst>
          </p:cNvPr>
          <p:cNvSpPr>
            <a:spLocks noGrp="1"/>
          </p:cNvSpPr>
          <p:nvPr>
            <p:ph type="body" sz="quarter" idx="281" hasCustomPrompt="1"/>
          </p:nvPr>
        </p:nvSpPr>
        <p:spPr>
          <a:xfrm>
            <a:off x="912815" y="3651250"/>
            <a:ext cx="3654424" cy="2290763"/>
          </a:xfrm>
        </p:spPr>
        <p:txBody>
          <a:bodyPr>
            <a:noAutofit/>
          </a:bodyPr>
          <a:lstStyle>
            <a:lvl1pPr marL="0" indent="0">
              <a:lnSpc>
                <a:spcPts val="1920"/>
              </a:lnSpc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3DE455D-6A5B-217C-0578-B77E82595E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2813" y="2290765"/>
            <a:ext cx="4567237" cy="1214436"/>
          </a:xfrm>
        </p:spPr>
        <p:txBody>
          <a:bodyPr/>
          <a:lstStyle>
            <a:lvl1pPr>
              <a:lnSpc>
                <a:spcPts val="6240"/>
              </a:lnSpc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09065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_gallery_07">
    <p:bg>
      <p:bgPr>
        <a:solidFill>
          <a:srgbClr val="091F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2">
            <a:extLst>
              <a:ext uri="{FF2B5EF4-FFF2-40B4-BE49-F238E27FC236}">
                <a16:creationId xmlns:a16="http://schemas.microsoft.com/office/drawing/2014/main" id="{E12C9A91-F2C5-18E0-2A24-FF995124D837}"/>
              </a:ext>
            </a:extLst>
          </p:cNvPr>
          <p:cNvSpPr>
            <a:spLocks noGrp="1"/>
          </p:cNvSpPr>
          <p:nvPr>
            <p:ph type="pic" sz="quarter" idx="284"/>
          </p:nvPr>
        </p:nvSpPr>
        <p:spPr>
          <a:xfrm>
            <a:off x="6095207" y="765176"/>
            <a:ext cx="2670175" cy="2663825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52">
            <a:extLst>
              <a:ext uri="{FF2B5EF4-FFF2-40B4-BE49-F238E27FC236}">
                <a16:creationId xmlns:a16="http://schemas.microsoft.com/office/drawing/2014/main" id="{5834E9A4-B05A-DC1E-E1F7-DF42E39E3521}"/>
              </a:ext>
            </a:extLst>
          </p:cNvPr>
          <p:cNvSpPr>
            <a:spLocks noGrp="1"/>
          </p:cNvSpPr>
          <p:nvPr>
            <p:ph type="pic" sz="quarter" idx="285"/>
          </p:nvPr>
        </p:nvSpPr>
        <p:spPr>
          <a:xfrm>
            <a:off x="8762207" y="765176"/>
            <a:ext cx="2670175" cy="2663825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52">
            <a:extLst>
              <a:ext uri="{FF2B5EF4-FFF2-40B4-BE49-F238E27FC236}">
                <a16:creationId xmlns:a16="http://schemas.microsoft.com/office/drawing/2014/main" id="{F3466DC3-0B7B-8310-675C-30F74D43D375}"/>
              </a:ext>
            </a:extLst>
          </p:cNvPr>
          <p:cNvSpPr>
            <a:spLocks noGrp="1"/>
          </p:cNvSpPr>
          <p:nvPr>
            <p:ph type="pic" sz="quarter" idx="286"/>
          </p:nvPr>
        </p:nvSpPr>
        <p:spPr>
          <a:xfrm>
            <a:off x="6095207" y="3438526"/>
            <a:ext cx="2670175" cy="2663825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52">
            <a:extLst>
              <a:ext uri="{FF2B5EF4-FFF2-40B4-BE49-F238E27FC236}">
                <a16:creationId xmlns:a16="http://schemas.microsoft.com/office/drawing/2014/main" id="{7FD97591-AB9A-10CF-1E4D-EC4FE09847DA}"/>
              </a:ext>
            </a:extLst>
          </p:cNvPr>
          <p:cNvSpPr>
            <a:spLocks noGrp="1"/>
          </p:cNvSpPr>
          <p:nvPr>
            <p:ph type="pic" sz="quarter" idx="287"/>
          </p:nvPr>
        </p:nvSpPr>
        <p:spPr>
          <a:xfrm>
            <a:off x="8762207" y="3438526"/>
            <a:ext cx="2670175" cy="2663825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Footer 4">
            <a:extLst>
              <a:ext uri="{FF2B5EF4-FFF2-40B4-BE49-F238E27FC236}">
                <a16:creationId xmlns:a16="http://schemas.microsoft.com/office/drawing/2014/main" id="{E0091F6D-17A3-6CFD-8921-C7B37CC53044}"/>
              </a:ext>
            </a:extLst>
          </p:cNvPr>
          <p:cNvSpPr txBox="1"/>
          <p:nvPr userDrawn="1"/>
        </p:nvSpPr>
        <p:spPr>
          <a:xfrm>
            <a:off x="461963" y="2487594"/>
            <a:ext cx="450850" cy="22140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>
              <a:lnSpc>
                <a:spcPts val="2000"/>
              </a:lnSpc>
            </a:pPr>
            <a:fld id="{B650ECDD-2E3C-8346-A0F2-9705B290DA2A}" type="slidenum">
              <a:rPr lang="en-US" sz="1000" b="0" i="0" spc="0" baseline="0" smtClean="0">
                <a:solidFill>
                  <a:schemeClr val="bg1"/>
                </a:solidFill>
                <a:latin typeface="Segoe Sans Display" pitchFamily="2" charset="0"/>
              </a:rPr>
              <a:pPr lvl="0">
                <a:lnSpc>
                  <a:spcPts val="2000"/>
                </a:lnSpc>
              </a:pPr>
              <a:t>‹#›</a:t>
            </a:fld>
            <a:endParaRPr lang="en-US" sz="1000" b="0" i="0" spc="0" baseline="0">
              <a:solidFill>
                <a:schemeClr val="bg1"/>
              </a:solidFill>
              <a:latin typeface="Segoe Sans Display" pitchFamily="2" charset="0"/>
            </a:endParaRP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5B39C37A-42F3-8EA7-9F2E-CEFD88F0C40F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925233" y="303213"/>
            <a:ext cx="4861486" cy="158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Font typeface="Arial" panose="020B0604020202020204" pitchFamily="34" charset="0"/>
              <a:buNone/>
              <a:defRPr sz="800" spc="160" baseline="0">
                <a:solidFill>
                  <a:schemeClr val="bg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322059BF-0474-D910-D475-2848CE996808}"/>
              </a:ext>
            </a:extLst>
          </p:cNvPr>
          <p:cNvSpPr>
            <a:spLocks noGrp="1"/>
          </p:cNvSpPr>
          <p:nvPr>
            <p:ph type="body" sz="quarter" idx="281" hasCustomPrompt="1"/>
          </p:nvPr>
        </p:nvSpPr>
        <p:spPr>
          <a:xfrm>
            <a:off x="912815" y="3651250"/>
            <a:ext cx="3654424" cy="2290763"/>
          </a:xfrm>
        </p:spPr>
        <p:txBody>
          <a:bodyPr>
            <a:noAutofit/>
          </a:bodyPr>
          <a:lstStyle>
            <a:lvl1pPr marL="0" indent="0">
              <a:lnSpc>
                <a:spcPts val="1920"/>
              </a:lnSpc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0F7F6D9-8799-A137-08E8-B56E02016D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2813" y="2290765"/>
            <a:ext cx="4567237" cy="1214436"/>
          </a:xfrm>
        </p:spPr>
        <p:txBody>
          <a:bodyPr/>
          <a:lstStyle>
            <a:lvl1pPr>
              <a:lnSpc>
                <a:spcPts val="6240"/>
              </a:lnSpc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04924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_gallery_11">
    <p:bg>
      <p:bgPr>
        <a:solidFill>
          <a:srgbClr val="091F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4">
            <a:extLst>
              <a:ext uri="{FF2B5EF4-FFF2-40B4-BE49-F238E27FC236}">
                <a16:creationId xmlns:a16="http://schemas.microsoft.com/office/drawing/2014/main" id="{2389BDCE-3A79-195A-647D-32DA5D645C52}"/>
              </a:ext>
            </a:extLst>
          </p:cNvPr>
          <p:cNvSpPr txBox="1"/>
          <p:nvPr userDrawn="1"/>
        </p:nvSpPr>
        <p:spPr>
          <a:xfrm>
            <a:off x="461963" y="2487594"/>
            <a:ext cx="450850" cy="22140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>
              <a:lnSpc>
                <a:spcPts val="2000"/>
              </a:lnSpc>
            </a:pPr>
            <a:fld id="{B650ECDD-2E3C-8346-A0F2-9705B290DA2A}" type="slidenum">
              <a:rPr lang="en-US" sz="1000" b="0" i="0" spc="0" baseline="0" smtClean="0">
                <a:solidFill>
                  <a:schemeClr val="bg1"/>
                </a:solidFill>
                <a:latin typeface="Segoe Sans Display" pitchFamily="2" charset="0"/>
              </a:rPr>
              <a:pPr lvl="0">
                <a:lnSpc>
                  <a:spcPts val="2000"/>
                </a:lnSpc>
              </a:pPr>
              <a:t>‹#›</a:t>
            </a:fld>
            <a:endParaRPr lang="en-US" sz="1000" b="0" i="0" spc="0" baseline="0">
              <a:solidFill>
                <a:schemeClr val="bg1"/>
              </a:solidFill>
              <a:latin typeface="Segoe Sans Display" pitchFamily="2" charset="0"/>
            </a:endParaRPr>
          </a:p>
        </p:txBody>
      </p:sp>
      <p:sp>
        <p:nvSpPr>
          <p:cNvPr id="9" name="Picture Placeholder 52">
            <a:extLst>
              <a:ext uri="{FF2B5EF4-FFF2-40B4-BE49-F238E27FC236}">
                <a16:creationId xmlns:a16="http://schemas.microsoft.com/office/drawing/2014/main" id="{54C54448-2476-EB85-BF4B-B85659C73998}"/>
              </a:ext>
            </a:extLst>
          </p:cNvPr>
          <p:cNvSpPr>
            <a:spLocks noGrp="1"/>
          </p:cNvSpPr>
          <p:nvPr>
            <p:ph type="pic" sz="quarter" idx="286"/>
          </p:nvPr>
        </p:nvSpPr>
        <p:spPr>
          <a:xfrm>
            <a:off x="5952566" y="1335090"/>
            <a:ext cx="5861609" cy="4198936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52">
            <a:extLst>
              <a:ext uri="{FF2B5EF4-FFF2-40B4-BE49-F238E27FC236}">
                <a16:creationId xmlns:a16="http://schemas.microsoft.com/office/drawing/2014/main" id="{1DCBBA04-D401-1C8A-21B0-45177F5741B8}"/>
              </a:ext>
            </a:extLst>
          </p:cNvPr>
          <p:cNvSpPr>
            <a:spLocks noGrp="1"/>
          </p:cNvSpPr>
          <p:nvPr>
            <p:ph type="pic" sz="quarter" idx="287"/>
          </p:nvPr>
        </p:nvSpPr>
        <p:spPr>
          <a:xfrm>
            <a:off x="5952566" y="-17481"/>
            <a:ext cx="5861609" cy="1352571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52">
            <a:extLst>
              <a:ext uri="{FF2B5EF4-FFF2-40B4-BE49-F238E27FC236}">
                <a16:creationId xmlns:a16="http://schemas.microsoft.com/office/drawing/2014/main" id="{88A4B5A9-0F7F-841B-EF5D-816702D4DECB}"/>
              </a:ext>
            </a:extLst>
          </p:cNvPr>
          <p:cNvSpPr>
            <a:spLocks noGrp="1"/>
          </p:cNvSpPr>
          <p:nvPr>
            <p:ph type="pic" sz="quarter" idx="288"/>
          </p:nvPr>
        </p:nvSpPr>
        <p:spPr>
          <a:xfrm>
            <a:off x="5952566" y="5534026"/>
            <a:ext cx="5861609" cy="1335089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B1C38F1D-E8AC-404D-D631-8800C0DEAF26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925233" y="303213"/>
            <a:ext cx="4861486" cy="158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Font typeface="Arial" panose="020B0604020202020204" pitchFamily="34" charset="0"/>
              <a:buNone/>
              <a:defRPr sz="800" spc="160" baseline="0">
                <a:solidFill>
                  <a:schemeClr val="bg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BF8F1E5-FEAA-2518-FD8C-2EADA692C918}"/>
              </a:ext>
            </a:extLst>
          </p:cNvPr>
          <p:cNvSpPr>
            <a:spLocks noGrp="1"/>
          </p:cNvSpPr>
          <p:nvPr>
            <p:ph type="body" sz="quarter" idx="281" hasCustomPrompt="1"/>
          </p:nvPr>
        </p:nvSpPr>
        <p:spPr>
          <a:xfrm>
            <a:off x="912815" y="3651250"/>
            <a:ext cx="3654424" cy="2290763"/>
          </a:xfrm>
        </p:spPr>
        <p:txBody>
          <a:bodyPr>
            <a:noAutofit/>
          </a:bodyPr>
          <a:lstStyle>
            <a:lvl1pPr marL="0" indent="0">
              <a:lnSpc>
                <a:spcPts val="1920"/>
              </a:lnSpc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B23F499-E1C5-8FDE-4748-5779E40806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2813" y="2290765"/>
            <a:ext cx="4567237" cy="1214436"/>
          </a:xfrm>
        </p:spPr>
        <p:txBody>
          <a:bodyPr/>
          <a:lstStyle>
            <a:lvl1pPr>
              <a:lnSpc>
                <a:spcPts val="6240"/>
              </a:lnSpc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70557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_split_03">
    <p:bg>
      <p:bgPr>
        <a:solidFill>
          <a:srgbClr val="091F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2">
            <a:extLst>
              <a:ext uri="{FF2B5EF4-FFF2-40B4-BE49-F238E27FC236}">
                <a16:creationId xmlns:a16="http://schemas.microsoft.com/office/drawing/2014/main" id="{5F9F3EC7-9DE2-D72D-B23B-AC71DCF39903}"/>
              </a:ext>
            </a:extLst>
          </p:cNvPr>
          <p:cNvSpPr>
            <a:spLocks noGrp="1"/>
          </p:cNvSpPr>
          <p:nvPr>
            <p:ph type="pic" sz="quarter" idx="286"/>
          </p:nvPr>
        </p:nvSpPr>
        <p:spPr>
          <a:xfrm>
            <a:off x="6096000" y="0"/>
            <a:ext cx="3052763" cy="6858000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52">
            <a:extLst>
              <a:ext uri="{FF2B5EF4-FFF2-40B4-BE49-F238E27FC236}">
                <a16:creationId xmlns:a16="http://schemas.microsoft.com/office/drawing/2014/main" id="{EF4C3228-2E17-AE9B-1A7C-85BA6594FFEB}"/>
              </a:ext>
            </a:extLst>
          </p:cNvPr>
          <p:cNvSpPr>
            <a:spLocks noGrp="1"/>
          </p:cNvSpPr>
          <p:nvPr>
            <p:ph type="pic" sz="quarter" idx="287"/>
          </p:nvPr>
        </p:nvSpPr>
        <p:spPr>
          <a:xfrm>
            <a:off x="9148764" y="0"/>
            <a:ext cx="3027749" cy="6858000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Footer 4">
            <a:extLst>
              <a:ext uri="{FF2B5EF4-FFF2-40B4-BE49-F238E27FC236}">
                <a16:creationId xmlns:a16="http://schemas.microsoft.com/office/drawing/2014/main" id="{48025AFE-F5E6-17D9-EE2F-530FF629F3FA}"/>
              </a:ext>
            </a:extLst>
          </p:cNvPr>
          <p:cNvSpPr txBox="1"/>
          <p:nvPr userDrawn="1"/>
        </p:nvSpPr>
        <p:spPr>
          <a:xfrm>
            <a:off x="461963" y="2487594"/>
            <a:ext cx="450850" cy="22140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>
              <a:lnSpc>
                <a:spcPts val="2000"/>
              </a:lnSpc>
            </a:pPr>
            <a:fld id="{B650ECDD-2E3C-8346-A0F2-9705B290DA2A}" type="slidenum">
              <a:rPr lang="en-US" sz="1000" b="0" i="0" spc="0" baseline="0" smtClean="0">
                <a:solidFill>
                  <a:schemeClr val="bg1"/>
                </a:solidFill>
                <a:latin typeface="Segoe Sans Display" pitchFamily="2" charset="0"/>
              </a:rPr>
              <a:pPr lvl="0">
                <a:lnSpc>
                  <a:spcPts val="2000"/>
                </a:lnSpc>
              </a:pPr>
              <a:t>‹#›</a:t>
            </a:fld>
            <a:endParaRPr lang="en-US" sz="1000" b="0" i="0" spc="0" baseline="0">
              <a:solidFill>
                <a:schemeClr val="bg1"/>
              </a:solidFill>
              <a:latin typeface="Segoe Sans Display" pitchFamily="2" charset="0"/>
            </a:endParaRP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ADE772D-0AEE-649D-B88C-9ACAB3572E8D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925233" y="303213"/>
            <a:ext cx="4861486" cy="158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Font typeface="Arial" panose="020B0604020202020204" pitchFamily="34" charset="0"/>
              <a:buNone/>
              <a:defRPr sz="800" spc="160" baseline="0">
                <a:solidFill>
                  <a:schemeClr val="bg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4E203792-2A7C-3411-A534-0E7BFFE1615C}"/>
              </a:ext>
            </a:extLst>
          </p:cNvPr>
          <p:cNvSpPr>
            <a:spLocks noGrp="1"/>
          </p:cNvSpPr>
          <p:nvPr>
            <p:ph type="body" sz="quarter" idx="281" hasCustomPrompt="1"/>
          </p:nvPr>
        </p:nvSpPr>
        <p:spPr>
          <a:xfrm>
            <a:off x="912815" y="3651250"/>
            <a:ext cx="3654424" cy="2290763"/>
          </a:xfrm>
        </p:spPr>
        <p:txBody>
          <a:bodyPr>
            <a:noAutofit/>
          </a:bodyPr>
          <a:lstStyle>
            <a:lvl1pPr marL="0" indent="0">
              <a:lnSpc>
                <a:spcPts val="1920"/>
              </a:lnSpc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233B6BA-625C-22AA-27A1-299207075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2813" y="2290765"/>
            <a:ext cx="4567237" cy="1214436"/>
          </a:xfrm>
        </p:spPr>
        <p:txBody>
          <a:bodyPr/>
          <a:lstStyle>
            <a:lvl1pPr>
              <a:lnSpc>
                <a:spcPts val="6240"/>
              </a:lnSpc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09111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_split_07">
    <p:bg>
      <p:bgPr>
        <a:solidFill>
          <a:srgbClr val="091F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2">
            <a:extLst>
              <a:ext uri="{FF2B5EF4-FFF2-40B4-BE49-F238E27FC236}">
                <a16:creationId xmlns:a16="http://schemas.microsoft.com/office/drawing/2014/main" id="{30076676-4ED4-AE8D-E999-B2FF9F29D269}"/>
              </a:ext>
            </a:extLst>
          </p:cNvPr>
          <p:cNvSpPr>
            <a:spLocks noGrp="1"/>
          </p:cNvSpPr>
          <p:nvPr>
            <p:ph type="pic" sz="quarter" idx="287"/>
          </p:nvPr>
        </p:nvSpPr>
        <p:spPr>
          <a:xfrm>
            <a:off x="6096000" y="381000"/>
            <a:ext cx="5718176" cy="3048000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52">
            <a:extLst>
              <a:ext uri="{FF2B5EF4-FFF2-40B4-BE49-F238E27FC236}">
                <a16:creationId xmlns:a16="http://schemas.microsoft.com/office/drawing/2014/main" id="{DBF82779-5211-457C-5830-4D930A537F10}"/>
              </a:ext>
            </a:extLst>
          </p:cNvPr>
          <p:cNvSpPr>
            <a:spLocks noGrp="1"/>
          </p:cNvSpPr>
          <p:nvPr>
            <p:ph type="pic" sz="quarter" idx="288"/>
          </p:nvPr>
        </p:nvSpPr>
        <p:spPr>
          <a:xfrm>
            <a:off x="6096000" y="3429001"/>
            <a:ext cx="5718176" cy="3047999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4">
            <a:extLst>
              <a:ext uri="{FF2B5EF4-FFF2-40B4-BE49-F238E27FC236}">
                <a16:creationId xmlns:a16="http://schemas.microsoft.com/office/drawing/2014/main" id="{063C6C80-ED7D-FF1B-4DB2-5B6FBDA234D4}"/>
              </a:ext>
            </a:extLst>
          </p:cNvPr>
          <p:cNvSpPr txBox="1"/>
          <p:nvPr userDrawn="1"/>
        </p:nvSpPr>
        <p:spPr>
          <a:xfrm>
            <a:off x="461963" y="2487594"/>
            <a:ext cx="450850" cy="22140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>
              <a:lnSpc>
                <a:spcPts val="2000"/>
              </a:lnSpc>
            </a:pPr>
            <a:fld id="{B650ECDD-2E3C-8346-A0F2-9705B290DA2A}" type="slidenum">
              <a:rPr lang="en-US" sz="1000" b="0" i="0" spc="0" baseline="0" smtClean="0">
                <a:solidFill>
                  <a:schemeClr val="bg1"/>
                </a:solidFill>
                <a:latin typeface="Segoe Sans Display" pitchFamily="2" charset="0"/>
              </a:rPr>
              <a:pPr lvl="0">
                <a:lnSpc>
                  <a:spcPts val="2000"/>
                </a:lnSpc>
              </a:pPr>
              <a:t>‹#›</a:t>
            </a:fld>
            <a:endParaRPr lang="en-US" sz="1000" b="0" i="0" spc="0" baseline="0">
              <a:solidFill>
                <a:schemeClr val="bg1"/>
              </a:solidFill>
              <a:latin typeface="Segoe Sans Display" pitchFamily="2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C4EE9B4-5980-50BF-3EF4-7092D3A79FEF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925233" y="303213"/>
            <a:ext cx="4861486" cy="158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Font typeface="Arial" panose="020B0604020202020204" pitchFamily="34" charset="0"/>
              <a:buNone/>
              <a:defRPr sz="800" spc="160" baseline="0">
                <a:solidFill>
                  <a:schemeClr val="bg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DD9C61D-0F07-6C3F-C487-966DDAEB9E4D}"/>
              </a:ext>
            </a:extLst>
          </p:cNvPr>
          <p:cNvSpPr>
            <a:spLocks noGrp="1"/>
          </p:cNvSpPr>
          <p:nvPr>
            <p:ph type="body" sz="quarter" idx="281" hasCustomPrompt="1"/>
          </p:nvPr>
        </p:nvSpPr>
        <p:spPr>
          <a:xfrm>
            <a:off x="912815" y="3651250"/>
            <a:ext cx="3654424" cy="2290763"/>
          </a:xfrm>
        </p:spPr>
        <p:txBody>
          <a:bodyPr>
            <a:noAutofit/>
          </a:bodyPr>
          <a:lstStyle>
            <a:lvl1pPr marL="0" indent="0">
              <a:lnSpc>
                <a:spcPts val="1920"/>
              </a:lnSpc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56471A-3F0E-1DEB-67FF-F6BDF72AD6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2813" y="2290765"/>
            <a:ext cx="4567237" cy="1214436"/>
          </a:xfrm>
        </p:spPr>
        <p:txBody>
          <a:bodyPr/>
          <a:lstStyle>
            <a:lvl1pPr>
              <a:lnSpc>
                <a:spcPts val="6240"/>
              </a:lnSpc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56428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_split_11">
    <p:bg>
      <p:bgPr>
        <a:solidFill>
          <a:srgbClr val="091F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2">
            <a:extLst>
              <a:ext uri="{FF2B5EF4-FFF2-40B4-BE49-F238E27FC236}">
                <a16:creationId xmlns:a16="http://schemas.microsoft.com/office/drawing/2014/main" id="{28832979-3474-E9D3-9668-A6F6CDB5E9F6}"/>
              </a:ext>
            </a:extLst>
          </p:cNvPr>
          <p:cNvSpPr>
            <a:spLocks noGrp="1"/>
          </p:cNvSpPr>
          <p:nvPr>
            <p:ph type="pic" sz="quarter" idx="287"/>
          </p:nvPr>
        </p:nvSpPr>
        <p:spPr>
          <a:xfrm>
            <a:off x="6096000" y="1527174"/>
            <a:ext cx="3052763" cy="5330825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52">
            <a:extLst>
              <a:ext uri="{FF2B5EF4-FFF2-40B4-BE49-F238E27FC236}">
                <a16:creationId xmlns:a16="http://schemas.microsoft.com/office/drawing/2014/main" id="{00758B04-641A-F166-7499-67DF5D117CB6}"/>
              </a:ext>
            </a:extLst>
          </p:cNvPr>
          <p:cNvSpPr>
            <a:spLocks noGrp="1"/>
          </p:cNvSpPr>
          <p:nvPr>
            <p:ph type="pic" sz="quarter" idx="288"/>
          </p:nvPr>
        </p:nvSpPr>
        <p:spPr>
          <a:xfrm>
            <a:off x="9148764" y="1527174"/>
            <a:ext cx="3038474" cy="5330825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Footer 4">
            <a:extLst>
              <a:ext uri="{FF2B5EF4-FFF2-40B4-BE49-F238E27FC236}">
                <a16:creationId xmlns:a16="http://schemas.microsoft.com/office/drawing/2014/main" id="{7B92BE06-1977-5ADF-31D1-15B3FE3BB91D}"/>
              </a:ext>
            </a:extLst>
          </p:cNvPr>
          <p:cNvSpPr txBox="1"/>
          <p:nvPr userDrawn="1"/>
        </p:nvSpPr>
        <p:spPr>
          <a:xfrm>
            <a:off x="461963" y="2487594"/>
            <a:ext cx="450850" cy="22140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>
              <a:lnSpc>
                <a:spcPts val="2000"/>
              </a:lnSpc>
            </a:pPr>
            <a:fld id="{B650ECDD-2E3C-8346-A0F2-9705B290DA2A}" type="slidenum">
              <a:rPr lang="en-US" sz="1000" b="0" i="0" spc="0" baseline="0" smtClean="0">
                <a:solidFill>
                  <a:schemeClr val="bg1"/>
                </a:solidFill>
                <a:latin typeface="Segoe Sans Display" pitchFamily="2" charset="0"/>
              </a:rPr>
              <a:pPr lvl="0">
                <a:lnSpc>
                  <a:spcPts val="2000"/>
                </a:lnSpc>
              </a:pPr>
              <a:t>‹#›</a:t>
            </a:fld>
            <a:endParaRPr lang="en-US" sz="1000" b="0" i="0" spc="0" baseline="0">
              <a:solidFill>
                <a:schemeClr val="bg1"/>
              </a:solidFill>
              <a:latin typeface="Segoe Sans Display" pitchFamily="2" charset="0"/>
            </a:endParaRP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DB8AF2B-23D8-6568-16C9-BAD4E87645DD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925233" y="303213"/>
            <a:ext cx="4861486" cy="158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Font typeface="Arial" panose="020B0604020202020204" pitchFamily="34" charset="0"/>
              <a:buNone/>
              <a:defRPr sz="800" spc="160" baseline="0">
                <a:solidFill>
                  <a:schemeClr val="bg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BBD41010-F488-D27F-E302-C12CA4F18C21}"/>
              </a:ext>
            </a:extLst>
          </p:cNvPr>
          <p:cNvSpPr>
            <a:spLocks noGrp="1"/>
          </p:cNvSpPr>
          <p:nvPr>
            <p:ph type="body" sz="quarter" idx="281" hasCustomPrompt="1"/>
          </p:nvPr>
        </p:nvSpPr>
        <p:spPr>
          <a:xfrm>
            <a:off x="912815" y="3651250"/>
            <a:ext cx="3654424" cy="2290763"/>
          </a:xfrm>
        </p:spPr>
        <p:txBody>
          <a:bodyPr>
            <a:noAutofit/>
          </a:bodyPr>
          <a:lstStyle>
            <a:lvl1pPr marL="0" indent="0">
              <a:lnSpc>
                <a:spcPts val="1920"/>
              </a:lnSpc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DEE1D7-F617-A91E-D71A-10920547D5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2813" y="2290765"/>
            <a:ext cx="4567237" cy="1214436"/>
          </a:xfrm>
        </p:spPr>
        <p:txBody>
          <a:bodyPr/>
          <a:lstStyle>
            <a:lvl1pPr>
              <a:lnSpc>
                <a:spcPts val="6240"/>
              </a:lnSpc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00751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uidelines_light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52">
            <a:extLst>
              <a:ext uri="{FF2B5EF4-FFF2-40B4-BE49-F238E27FC236}">
                <a16:creationId xmlns:a16="http://schemas.microsoft.com/office/drawing/2014/main" id="{5655A5E3-552C-6C1F-483F-FE428DDE7EF5}"/>
              </a:ext>
            </a:extLst>
          </p:cNvPr>
          <p:cNvSpPr>
            <a:spLocks noGrp="1"/>
          </p:cNvSpPr>
          <p:nvPr>
            <p:ph type="pic" sz="quarter" idx="119"/>
          </p:nvPr>
        </p:nvSpPr>
        <p:spPr>
          <a:xfrm>
            <a:off x="912814" y="2145751"/>
            <a:ext cx="2589399" cy="15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171" name="Text Placeholder 9">
            <a:extLst>
              <a:ext uri="{FF2B5EF4-FFF2-40B4-BE49-F238E27FC236}">
                <a16:creationId xmlns:a16="http://schemas.microsoft.com/office/drawing/2014/main" id="{CAA63638-5F85-4808-214E-8FEF4D62A757}"/>
              </a:ext>
            </a:extLst>
          </p:cNvPr>
          <p:cNvSpPr>
            <a:spLocks noGrp="1"/>
          </p:cNvSpPr>
          <p:nvPr>
            <p:ph type="body" sz="quarter" idx="280" hasCustomPrompt="1"/>
          </p:nvPr>
        </p:nvSpPr>
        <p:spPr>
          <a:xfrm>
            <a:off x="912814" y="3819525"/>
            <a:ext cx="2589398" cy="22907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400"/>
              </a:lnSpc>
              <a:buFont typeface="Arial" panose="020B0604020202020204" pitchFamily="34" charset="0"/>
              <a:buNone/>
              <a:defRPr sz="10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pl-PL"/>
              <a:t>Body text</a:t>
            </a:r>
            <a:endParaRPr lang="en-US"/>
          </a:p>
        </p:txBody>
      </p:sp>
      <p:sp>
        <p:nvSpPr>
          <p:cNvPr id="2" name="Footer 4">
            <a:extLst>
              <a:ext uri="{FF2B5EF4-FFF2-40B4-BE49-F238E27FC236}">
                <a16:creationId xmlns:a16="http://schemas.microsoft.com/office/drawing/2014/main" id="{DADD89F2-C1B7-FEEE-AC9A-7133F49F181A}"/>
              </a:ext>
            </a:extLst>
          </p:cNvPr>
          <p:cNvSpPr txBox="1"/>
          <p:nvPr userDrawn="1"/>
        </p:nvSpPr>
        <p:spPr>
          <a:xfrm>
            <a:off x="461963" y="2487594"/>
            <a:ext cx="450850" cy="22140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>
              <a:lnSpc>
                <a:spcPts val="2000"/>
              </a:lnSpc>
            </a:pPr>
            <a:fld id="{B650ECDD-2E3C-8346-A0F2-9705B290DA2A}" type="slidenum">
              <a:rPr lang="en-US" sz="1000" b="0" i="0" spc="0" baseline="0" smtClean="0">
                <a:solidFill>
                  <a:schemeClr val="tx1"/>
                </a:solidFill>
                <a:latin typeface="Segoe Sans Display" pitchFamily="2" charset="0"/>
              </a:rPr>
              <a:pPr lvl="0">
                <a:lnSpc>
                  <a:spcPts val="2000"/>
                </a:lnSpc>
              </a:pPr>
              <a:t>‹#›</a:t>
            </a:fld>
            <a:endParaRPr lang="en-US" sz="1000" b="0" i="0" spc="0" baseline="0">
              <a:solidFill>
                <a:schemeClr val="tx1"/>
              </a:solidFill>
              <a:latin typeface="Segoe Sans Display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E191967-DB30-9E54-FB6F-D5D7F9CE4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2814" y="1068389"/>
            <a:ext cx="10807699" cy="30797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2000"/>
            </a:lvl1pPr>
          </a:lstStyle>
          <a:p>
            <a:r>
              <a:rPr lang="en-US"/>
              <a:t>Title</a:t>
            </a:r>
          </a:p>
        </p:txBody>
      </p:sp>
      <p:sp>
        <p:nvSpPr>
          <p:cNvPr id="6" name="Picture Placeholder 52">
            <a:extLst>
              <a:ext uri="{FF2B5EF4-FFF2-40B4-BE49-F238E27FC236}">
                <a16:creationId xmlns:a16="http://schemas.microsoft.com/office/drawing/2014/main" id="{19DD431D-3BAC-AA76-BE16-8FC5C9CC1C29}"/>
              </a:ext>
            </a:extLst>
          </p:cNvPr>
          <p:cNvSpPr>
            <a:spLocks noGrp="1"/>
          </p:cNvSpPr>
          <p:nvPr>
            <p:ph type="pic" sz="quarter" idx="281"/>
          </p:nvPr>
        </p:nvSpPr>
        <p:spPr>
          <a:xfrm>
            <a:off x="3653025" y="2142763"/>
            <a:ext cx="2589399" cy="15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3498605-F92B-A367-98DE-49381DFC2E2C}"/>
              </a:ext>
            </a:extLst>
          </p:cNvPr>
          <p:cNvSpPr>
            <a:spLocks noGrp="1"/>
          </p:cNvSpPr>
          <p:nvPr>
            <p:ph type="body" sz="quarter" idx="282" hasCustomPrompt="1"/>
          </p:nvPr>
        </p:nvSpPr>
        <p:spPr>
          <a:xfrm>
            <a:off x="3653025" y="3816538"/>
            <a:ext cx="2589398" cy="22907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400"/>
              </a:lnSpc>
              <a:buFont typeface="Arial" panose="020B0604020202020204" pitchFamily="34" charset="0"/>
              <a:buNone/>
              <a:defRPr sz="10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pl-PL"/>
              <a:t>Body text</a:t>
            </a:r>
            <a:endParaRPr lang="en-US"/>
          </a:p>
        </p:txBody>
      </p:sp>
      <p:sp>
        <p:nvSpPr>
          <p:cNvPr id="11" name="Picture Placeholder 52">
            <a:extLst>
              <a:ext uri="{FF2B5EF4-FFF2-40B4-BE49-F238E27FC236}">
                <a16:creationId xmlns:a16="http://schemas.microsoft.com/office/drawing/2014/main" id="{56BE6422-EF3F-B29F-67E4-02BB1B492249}"/>
              </a:ext>
            </a:extLst>
          </p:cNvPr>
          <p:cNvSpPr>
            <a:spLocks noGrp="1"/>
          </p:cNvSpPr>
          <p:nvPr>
            <p:ph type="pic" sz="quarter" idx="283"/>
          </p:nvPr>
        </p:nvSpPr>
        <p:spPr>
          <a:xfrm>
            <a:off x="6399213" y="2145751"/>
            <a:ext cx="2589399" cy="15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AECC8919-FFEE-07C8-FC20-4A6E7F4054B1}"/>
              </a:ext>
            </a:extLst>
          </p:cNvPr>
          <p:cNvSpPr>
            <a:spLocks noGrp="1"/>
          </p:cNvSpPr>
          <p:nvPr>
            <p:ph type="body" sz="quarter" idx="284" hasCustomPrompt="1"/>
          </p:nvPr>
        </p:nvSpPr>
        <p:spPr>
          <a:xfrm>
            <a:off x="6399213" y="3819525"/>
            <a:ext cx="2589398" cy="22907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400"/>
              </a:lnSpc>
              <a:buFont typeface="Arial" panose="020B0604020202020204" pitchFamily="34" charset="0"/>
              <a:buNone/>
              <a:defRPr sz="10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pl-PL"/>
              <a:t>Body text</a:t>
            </a:r>
            <a:endParaRPr lang="en-US"/>
          </a:p>
        </p:txBody>
      </p:sp>
      <p:sp>
        <p:nvSpPr>
          <p:cNvPr id="16" name="Picture Placeholder 52">
            <a:extLst>
              <a:ext uri="{FF2B5EF4-FFF2-40B4-BE49-F238E27FC236}">
                <a16:creationId xmlns:a16="http://schemas.microsoft.com/office/drawing/2014/main" id="{3A429749-8C71-9314-2682-E28EFC8D0B8C}"/>
              </a:ext>
            </a:extLst>
          </p:cNvPr>
          <p:cNvSpPr>
            <a:spLocks noGrp="1"/>
          </p:cNvSpPr>
          <p:nvPr>
            <p:ph type="pic" sz="quarter" idx="285"/>
          </p:nvPr>
        </p:nvSpPr>
        <p:spPr>
          <a:xfrm>
            <a:off x="9139425" y="2142763"/>
            <a:ext cx="2589399" cy="15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128AF5A3-9FD2-6D3F-E0C7-80177C5CDC05}"/>
              </a:ext>
            </a:extLst>
          </p:cNvPr>
          <p:cNvSpPr>
            <a:spLocks noGrp="1"/>
          </p:cNvSpPr>
          <p:nvPr>
            <p:ph type="body" sz="quarter" idx="286" hasCustomPrompt="1"/>
          </p:nvPr>
        </p:nvSpPr>
        <p:spPr>
          <a:xfrm>
            <a:off x="9139425" y="3816538"/>
            <a:ext cx="2589398" cy="22907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400"/>
              </a:lnSpc>
              <a:buFont typeface="Arial" panose="020B0604020202020204" pitchFamily="34" charset="0"/>
              <a:buNone/>
              <a:defRPr sz="10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pl-PL"/>
              <a:t>Body text</a:t>
            </a:r>
            <a:endParaRPr lang="en-US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56A98817-160F-CF38-8227-3785B654350F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925233" y="303213"/>
            <a:ext cx="4861486" cy="158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Font typeface="Arial" panose="020B0604020202020204" pitchFamily="34" charset="0"/>
              <a:buNone/>
              <a:defRPr sz="800" spc="160" baseline="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334790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uidelines_light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52">
            <a:extLst>
              <a:ext uri="{FF2B5EF4-FFF2-40B4-BE49-F238E27FC236}">
                <a16:creationId xmlns:a16="http://schemas.microsoft.com/office/drawing/2014/main" id="{5655A5E3-552C-6C1F-483F-FE428DDE7EF5}"/>
              </a:ext>
            </a:extLst>
          </p:cNvPr>
          <p:cNvSpPr>
            <a:spLocks noGrp="1"/>
          </p:cNvSpPr>
          <p:nvPr>
            <p:ph type="pic" sz="quarter" idx="119"/>
          </p:nvPr>
        </p:nvSpPr>
        <p:spPr>
          <a:xfrm>
            <a:off x="912815" y="1685366"/>
            <a:ext cx="3515751" cy="18168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171" name="Text Placeholder 9">
            <a:extLst>
              <a:ext uri="{FF2B5EF4-FFF2-40B4-BE49-F238E27FC236}">
                <a16:creationId xmlns:a16="http://schemas.microsoft.com/office/drawing/2014/main" id="{CAA63638-5F85-4808-214E-8FEF4D62A757}"/>
              </a:ext>
            </a:extLst>
          </p:cNvPr>
          <p:cNvSpPr>
            <a:spLocks noGrp="1"/>
          </p:cNvSpPr>
          <p:nvPr>
            <p:ph type="body" sz="quarter" idx="280" hasCustomPrompt="1"/>
          </p:nvPr>
        </p:nvSpPr>
        <p:spPr>
          <a:xfrm>
            <a:off x="914401" y="3663577"/>
            <a:ext cx="3514165" cy="3107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400"/>
              </a:lnSpc>
              <a:buFont typeface="Arial" panose="020B0604020202020204" pitchFamily="34" charset="0"/>
              <a:buNone/>
              <a:defRPr sz="10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pl-PL"/>
              <a:t>Body text</a:t>
            </a:r>
            <a:endParaRPr lang="en-US"/>
          </a:p>
        </p:txBody>
      </p:sp>
      <p:sp>
        <p:nvSpPr>
          <p:cNvPr id="2" name="Footer 4">
            <a:extLst>
              <a:ext uri="{FF2B5EF4-FFF2-40B4-BE49-F238E27FC236}">
                <a16:creationId xmlns:a16="http://schemas.microsoft.com/office/drawing/2014/main" id="{4BD4D487-4C48-C910-5D81-870917763F54}"/>
              </a:ext>
            </a:extLst>
          </p:cNvPr>
          <p:cNvSpPr txBox="1"/>
          <p:nvPr userDrawn="1"/>
        </p:nvSpPr>
        <p:spPr>
          <a:xfrm>
            <a:off x="461963" y="2487594"/>
            <a:ext cx="450850" cy="22140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>
              <a:lnSpc>
                <a:spcPts val="2000"/>
              </a:lnSpc>
            </a:pPr>
            <a:fld id="{B650ECDD-2E3C-8346-A0F2-9705B290DA2A}" type="slidenum">
              <a:rPr lang="en-US" sz="1000" b="0" i="0" spc="0" baseline="0" smtClean="0">
                <a:solidFill>
                  <a:schemeClr val="tx1"/>
                </a:solidFill>
                <a:latin typeface="Segoe Sans Display" pitchFamily="2" charset="0"/>
              </a:rPr>
              <a:pPr lvl="0">
                <a:lnSpc>
                  <a:spcPts val="2000"/>
                </a:lnSpc>
              </a:pPr>
              <a:t>‹#›</a:t>
            </a:fld>
            <a:endParaRPr lang="en-US" sz="1000" b="0" i="0" spc="0" baseline="0">
              <a:solidFill>
                <a:schemeClr val="tx1"/>
              </a:solidFill>
              <a:latin typeface="Segoe Sans Display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C22733C-F63A-7AC9-DCF7-1794B8626F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2814" y="1068389"/>
            <a:ext cx="10807699" cy="30797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2000"/>
            </a:lvl1pPr>
          </a:lstStyle>
          <a:p>
            <a:r>
              <a:rPr lang="en-US"/>
              <a:t>Title</a:t>
            </a:r>
          </a:p>
        </p:txBody>
      </p:sp>
      <p:sp>
        <p:nvSpPr>
          <p:cNvPr id="18" name="Picture Placeholder 52">
            <a:extLst>
              <a:ext uri="{FF2B5EF4-FFF2-40B4-BE49-F238E27FC236}">
                <a16:creationId xmlns:a16="http://schemas.microsoft.com/office/drawing/2014/main" id="{7BE1590F-E478-36C2-C419-D15F932C842F}"/>
              </a:ext>
            </a:extLst>
          </p:cNvPr>
          <p:cNvSpPr>
            <a:spLocks noGrp="1"/>
          </p:cNvSpPr>
          <p:nvPr>
            <p:ph type="pic" sz="quarter" idx="281"/>
          </p:nvPr>
        </p:nvSpPr>
        <p:spPr>
          <a:xfrm>
            <a:off x="4561450" y="1688353"/>
            <a:ext cx="3515751" cy="18168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15F2BC33-48C9-28FE-6129-45F631B3D998}"/>
              </a:ext>
            </a:extLst>
          </p:cNvPr>
          <p:cNvSpPr>
            <a:spLocks noGrp="1"/>
          </p:cNvSpPr>
          <p:nvPr>
            <p:ph type="body" sz="quarter" idx="282" hasCustomPrompt="1"/>
          </p:nvPr>
        </p:nvSpPr>
        <p:spPr>
          <a:xfrm>
            <a:off x="4563036" y="3666565"/>
            <a:ext cx="3514165" cy="3107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400"/>
              </a:lnSpc>
              <a:buFont typeface="Arial" panose="020B0604020202020204" pitchFamily="34" charset="0"/>
              <a:buNone/>
              <a:defRPr sz="10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pl-PL"/>
              <a:t>Body text</a:t>
            </a:r>
            <a:endParaRPr lang="en-US"/>
          </a:p>
        </p:txBody>
      </p:sp>
      <p:sp>
        <p:nvSpPr>
          <p:cNvPr id="20" name="Picture Placeholder 52">
            <a:extLst>
              <a:ext uri="{FF2B5EF4-FFF2-40B4-BE49-F238E27FC236}">
                <a16:creationId xmlns:a16="http://schemas.microsoft.com/office/drawing/2014/main" id="{2A02E256-BEE4-AEA8-AE18-47CC51392E47}"/>
              </a:ext>
            </a:extLst>
          </p:cNvPr>
          <p:cNvSpPr>
            <a:spLocks noGrp="1"/>
          </p:cNvSpPr>
          <p:nvPr>
            <p:ph type="pic" sz="quarter" idx="283"/>
          </p:nvPr>
        </p:nvSpPr>
        <p:spPr>
          <a:xfrm>
            <a:off x="8219051" y="1694331"/>
            <a:ext cx="3515751" cy="18168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3285F172-A1B2-C7D1-10C9-287416206105}"/>
              </a:ext>
            </a:extLst>
          </p:cNvPr>
          <p:cNvSpPr>
            <a:spLocks noGrp="1"/>
          </p:cNvSpPr>
          <p:nvPr>
            <p:ph type="body" sz="quarter" idx="284" hasCustomPrompt="1"/>
          </p:nvPr>
        </p:nvSpPr>
        <p:spPr>
          <a:xfrm>
            <a:off x="8220637" y="3672542"/>
            <a:ext cx="3514165" cy="3107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400"/>
              </a:lnSpc>
              <a:buFont typeface="Arial" panose="020B0604020202020204" pitchFamily="34" charset="0"/>
              <a:buNone/>
              <a:defRPr sz="10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pl-PL"/>
              <a:t>Body text</a:t>
            </a:r>
            <a:endParaRPr lang="en-US"/>
          </a:p>
        </p:txBody>
      </p:sp>
      <p:sp>
        <p:nvSpPr>
          <p:cNvPr id="22" name="Picture Placeholder 52">
            <a:extLst>
              <a:ext uri="{FF2B5EF4-FFF2-40B4-BE49-F238E27FC236}">
                <a16:creationId xmlns:a16="http://schemas.microsoft.com/office/drawing/2014/main" id="{2A51C212-9BB8-83B6-1929-F5BD9281424C}"/>
              </a:ext>
            </a:extLst>
          </p:cNvPr>
          <p:cNvSpPr>
            <a:spLocks noGrp="1"/>
          </p:cNvSpPr>
          <p:nvPr>
            <p:ph type="pic" sz="quarter" idx="285"/>
          </p:nvPr>
        </p:nvSpPr>
        <p:spPr>
          <a:xfrm>
            <a:off x="915803" y="4126753"/>
            <a:ext cx="3515751" cy="18168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F0EB3E96-24A5-7823-E9F9-4BE6F8D7251B}"/>
              </a:ext>
            </a:extLst>
          </p:cNvPr>
          <p:cNvSpPr>
            <a:spLocks noGrp="1"/>
          </p:cNvSpPr>
          <p:nvPr>
            <p:ph type="body" sz="quarter" idx="286" hasCustomPrompt="1"/>
          </p:nvPr>
        </p:nvSpPr>
        <p:spPr>
          <a:xfrm>
            <a:off x="917388" y="6104965"/>
            <a:ext cx="3514165" cy="3107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400"/>
              </a:lnSpc>
              <a:buFont typeface="Arial" panose="020B0604020202020204" pitchFamily="34" charset="0"/>
              <a:buNone/>
              <a:defRPr sz="10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pl-PL"/>
              <a:t>Body text</a:t>
            </a:r>
            <a:endParaRPr lang="en-US"/>
          </a:p>
        </p:txBody>
      </p:sp>
      <p:sp>
        <p:nvSpPr>
          <p:cNvPr id="24" name="Picture Placeholder 52">
            <a:extLst>
              <a:ext uri="{FF2B5EF4-FFF2-40B4-BE49-F238E27FC236}">
                <a16:creationId xmlns:a16="http://schemas.microsoft.com/office/drawing/2014/main" id="{2B6AC809-700C-C10B-AC24-10B2F60A486A}"/>
              </a:ext>
            </a:extLst>
          </p:cNvPr>
          <p:cNvSpPr>
            <a:spLocks noGrp="1"/>
          </p:cNvSpPr>
          <p:nvPr>
            <p:ph type="pic" sz="quarter" idx="287"/>
          </p:nvPr>
        </p:nvSpPr>
        <p:spPr>
          <a:xfrm>
            <a:off x="4564438" y="4129742"/>
            <a:ext cx="3515751" cy="18168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EA0A3B4B-1731-1079-B6F0-6B7CEFB43CDE}"/>
              </a:ext>
            </a:extLst>
          </p:cNvPr>
          <p:cNvSpPr>
            <a:spLocks noGrp="1"/>
          </p:cNvSpPr>
          <p:nvPr>
            <p:ph type="body" sz="quarter" idx="288" hasCustomPrompt="1"/>
          </p:nvPr>
        </p:nvSpPr>
        <p:spPr>
          <a:xfrm>
            <a:off x="4566023" y="6107952"/>
            <a:ext cx="3514165" cy="3107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400"/>
              </a:lnSpc>
              <a:buFont typeface="Arial" panose="020B0604020202020204" pitchFamily="34" charset="0"/>
              <a:buNone/>
              <a:defRPr sz="10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pl-PL"/>
              <a:t>Body text</a:t>
            </a:r>
            <a:endParaRPr lang="en-US"/>
          </a:p>
        </p:txBody>
      </p:sp>
      <p:sp>
        <p:nvSpPr>
          <p:cNvPr id="26" name="Picture Placeholder 52">
            <a:extLst>
              <a:ext uri="{FF2B5EF4-FFF2-40B4-BE49-F238E27FC236}">
                <a16:creationId xmlns:a16="http://schemas.microsoft.com/office/drawing/2014/main" id="{22709F3F-FCB2-3DB8-4E92-E1483DB02B79}"/>
              </a:ext>
            </a:extLst>
          </p:cNvPr>
          <p:cNvSpPr>
            <a:spLocks noGrp="1"/>
          </p:cNvSpPr>
          <p:nvPr>
            <p:ph type="pic" sz="quarter" idx="289"/>
          </p:nvPr>
        </p:nvSpPr>
        <p:spPr>
          <a:xfrm>
            <a:off x="8222039" y="4135718"/>
            <a:ext cx="3515751" cy="18168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32542442-45AA-9323-DCA0-8E4A2C4ECBB9}"/>
              </a:ext>
            </a:extLst>
          </p:cNvPr>
          <p:cNvSpPr>
            <a:spLocks noGrp="1"/>
          </p:cNvSpPr>
          <p:nvPr>
            <p:ph type="body" sz="quarter" idx="290" hasCustomPrompt="1"/>
          </p:nvPr>
        </p:nvSpPr>
        <p:spPr>
          <a:xfrm>
            <a:off x="8223624" y="6113930"/>
            <a:ext cx="3514165" cy="3107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400"/>
              </a:lnSpc>
              <a:buFont typeface="Arial" panose="020B0604020202020204" pitchFamily="34" charset="0"/>
              <a:buNone/>
              <a:defRPr sz="10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pl-PL"/>
              <a:t>Body text</a:t>
            </a:r>
            <a:endParaRPr lang="en-US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3D1B0D15-41C6-3002-2D82-4B2B1CEB3A77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925233" y="303213"/>
            <a:ext cx="4861486" cy="158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Font typeface="Arial" panose="020B0604020202020204" pitchFamily="34" charset="0"/>
              <a:buNone/>
              <a:defRPr sz="800" spc="160" baseline="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322651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ntent_slide_with_text_dark_09">
    <p:bg>
      <p:bgPr>
        <a:solidFill>
          <a:srgbClr val="091F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4E0CB11C-BEC5-E131-038C-A9F7C3E01A28}"/>
              </a:ext>
            </a:extLst>
          </p:cNvPr>
          <p:cNvSpPr>
            <a:spLocks noGrp="1"/>
          </p:cNvSpPr>
          <p:nvPr>
            <p:ph type="body" sz="quarter" idx="281"/>
          </p:nvPr>
        </p:nvSpPr>
        <p:spPr>
          <a:xfrm>
            <a:off x="5332413" y="2285998"/>
            <a:ext cx="6388100" cy="4260852"/>
          </a:xfrm>
        </p:spPr>
        <p:txBody>
          <a:bodyPr vert="horz" lIns="91440" tIns="45720" rIns="91440" bIns="45720" rtlCol="0" anchor="t">
            <a:noAutofit/>
          </a:bodyPr>
          <a:lstStyle>
            <a:lvl1pPr marL="238115" indent="-238115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</a:lstStyle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600">
              <a:effectLst/>
            </a:endParaRPr>
          </a:p>
        </p:txBody>
      </p:sp>
      <p:sp>
        <p:nvSpPr>
          <p:cNvPr id="2" name="Footer 4">
            <a:extLst>
              <a:ext uri="{FF2B5EF4-FFF2-40B4-BE49-F238E27FC236}">
                <a16:creationId xmlns:a16="http://schemas.microsoft.com/office/drawing/2014/main" id="{9370E1B2-573A-1C82-1FFC-750172528541}"/>
              </a:ext>
            </a:extLst>
          </p:cNvPr>
          <p:cNvSpPr txBox="1"/>
          <p:nvPr userDrawn="1"/>
        </p:nvSpPr>
        <p:spPr>
          <a:xfrm>
            <a:off x="461963" y="2487594"/>
            <a:ext cx="450850" cy="22140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>
              <a:lnSpc>
                <a:spcPts val="2000"/>
              </a:lnSpc>
            </a:pPr>
            <a:fld id="{B650ECDD-2E3C-8346-A0F2-9705B290DA2A}" type="slidenum">
              <a:rPr lang="en-US" sz="1000" b="0" i="0" spc="0" baseline="0" smtClean="0">
                <a:solidFill>
                  <a:schemeClr val="bg1"/>
                </a:solidFill>
                <a:latin typeface="Segoe Sans Display" pitchFamily="2" charset="0"/>
              </a:rPr>
              <a:pPr lvl="0">
                <a:lnSpc>
                  <a:spcPts val="2000"/>
                </a:lnSpc>
              </a:pPr>
              <a:t>‹#›</a:t>
            </a:fld>
            <a:endParaRPr lang="en-US" sz="1000" b="0" i="0" spc="0" baseline="0">
              <a:solidFill>
                <a:schemeClr val="bg1"/>
              </a:solidFill>
              <a:latin typeface="Segoe Sans Display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FC2A0FB-9455-7024-C7F8-B40C563E0B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2814" y="2295526"/>
            <a:ext cx="3969963" cy="760412"/>
          </a:xfrm>
        </p:spPr>
        <p:txBody>
          <a:bodyPr/>
          <a:lstStyle>
            <a:lvl1pPr>
              <a:lnSpc>
                <a:spcPts val="384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2A8DD59-B9F1-7505-5DA4-9DD1C8AFF262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925233" y="303213"/>
            <a:ext cx="4861486" cy="158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Font typeface="Arial" panose="020B0604020202020204" pitchFamily="34" charset="0"/>
              <a:buNone/>
              <a:defRPr sz="800" cap="all" spc="160" baseline="0">
                <a:solidFill>
                  <a:schemeClr val="bg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194072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able_of_contents_light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A6191-2E36-4CF7-8206-D0B2642A2F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2329" y="1225175"/>
            <a:ext cx="4703483" cy="926353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defRPr sz="2000"/>
            </a:lvl1pPr>
          </a:lstStyle>
          <a:p>
            <a:r>
              <a:rPr lang="en-US"/>
              <a:t>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5F2C4D4-7B40-ADB2-1649-7885B6C1270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2330" y="2446338"/>
            <a:ext cx="1671637" cy="3000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68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Category</a:t>
            </a:r>
          </a:p>
          <a:p>
            <a:pPr lvl="0"/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BC85EDE-3463-C4ED-BA98-86814726CBA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761128" y="2446338"/>
            <a:ext cx="444036" cy="3000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68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290A2BA-ABBF-5893-6B8E-AD898455090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2330" y="2904560"/>
            <a:ext cx="1671636" cy="1482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753D5D7-FF69-55BA-8C12-F677F34188C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761127" y="2900352"/>
            <a:ext cx="295277" cy="1476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40" name="Footer 4">
            <a:extLst>
              <a:ext uri="{FF2B5EF4-FFF2-40B4-BE49-F238E27FC236}">
                <a16:creationId xmlns:a16="http://schemas.microsoft.com/office/drawing/2014/main" id="{BBAB99FA-79B3-1F96-520E-A2C1FF2C44D8}"/>
              </a:ext>
            </a:extLst>
          </p:cNvPr>
          <p:cNvSpPr txBox="1"/>
          <p:nvPr userDrawn="1"/>
        </p:nvSpPr>
        <p:spPr>
          <a:xfrm>
            <a:off x="461963" y="2487594"/>
            <a:ext cx="450850" cy="22140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>
              <a:lnSpc>
                <a:spcPts val="2000"/>
              </a:lnSpc>
            </a:pPr>
            <a:fld id="{B650ECDD-2E3C-8346-A0F2-9705B290DA2A}" type="slidenum">
              <a:rPr lang="en-US" sz="1000" b="0" i="0" spc="0" baseline="0" smtClean="0">
                <a:solidFill>
                  <a:schemeClr val="tx1"/>
                </a:solidFill>
                <a:latin typeface="Segoe Sans Display" pitchFamily="2" charset="0"/>
              </a:rPr>
              <a:pPr lvl="0">
                <a:lnSpc>
                  <a:spcPts val="2000"/>
                </a:lnSpc>
              </a:pPr>
              <a:t>‹#›</a:t>
            </a:fld>
            <a:endParaRPr lang="en-US" sz="1000" b="0" i="0" spc="0" baseline="0">
              <a:solidFill>
                <a:schemeClr val="tx1"/>
              </a:solidFill>
              <a:latin typeface="Segoe Sans Display" pitchFamily="2" charset="0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9F918DE-5A9F-BAE8-56ED-2BD4A0DBF94D}"/>
              </a:ext>
            </a:extLst>
          </p:cNvPr>
          <p:cNvSpPr>
            <a:spLocks noGrp="1"/>
          </p:cNvSpPr>
          <p:nvPr>
            <p:ph type="body" sz="quarter" idx="356" hasCustomPrompt="1"/>
          </p:nvPr>
        </p:nvSpPr>
        <p:spPr>
          <a:xfrm>
            <a:off x="930346" y="3056962"/>
            <a:ext cx="1671636" cy="1408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               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534296F2-0D7F-60BD-A81F-819342376E4F}"/>
              </a:ext>
            </a:extLst>
          </p:cNvPr>
          <p:cNvSpPr>
            <a:spLocks noGrp="1"/>
          </p:cNvSpPr>
          <p:nvPr>
            <p:ph type="body" sz="quarter" idx="357" hasCustomPrompt="1"/>
          </p:nvPr>
        </p:nvSpPr>
        <p:spPr>
          <a:xfrm>
            <a:off x="2759143" y="3052752"/>
            <a:ext cx="295277" cy="1425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04849382-A7C8-DF30-ABE6-873CD58C552C}"/>
              </a:ext>
            </a:extLst>
          </p:cNvPr>
          <p:cNvSpPr>
            <a:spLocks noGrp="1"/>
          </p:cNvSpPr>
          <p:nvPr>
            <p:ph type="body" sz="quarter" idx="358" hasCustomPrompt="1"/>
          </p:nvPr>
        </p:nvSpPr>
        <p:spPr>
          <a:xfrm>
            <a:off x="930346" y="3204598"/>
            <a:ext cx="1671636" cy="1482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5D316D9-3BC4-36AC-B52A-89D7EF42A01C}"/>
              </a:ext>
            </a:extLst>
          </p:cNvPr>
          <p:cNvSpPr>
            <a:spLocks noGrp="1"/>
          </p:cNvSpPr>
          <p:nvPr>
            <p:ph type="body" sz="quarter" idx="359" hasCustomPrompt="1"/>
          </p:nvPr>
        </p:nvSpPr>
        <p:spPr>
          <a:xfrm>
            <a:off x="2759143" y="3200389"/>
            <a:ext cx="295277" cy="1476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2928822D-1FE4-4550-F4D7-B8A1FC39B021}"/>
              </a:ext>
            </a:extLst>
          </p:cNvPr>
          <p:cNvSpPr>
            <a:spLocks noGrp="1"/>
          </p:cNvSpPr>
          <p:nvPr>
            <p:ph type="body" sz="quarter" idx="360" hasCustomPrompt="1"/>
          </p:nvPr>
        </p:nvSpPr>
        <p:spPr>
          <a:xfrm>
            <a:off x="928363" y="3356999"/>
            <a:ext cx="1671636" cy="1408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               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4BDFF673-D258-DAB9-9E6B-EED6EC8CE5BA}"/>
              </a:ext>
            </a:extLst>
          </p:cNvPr>
          <p:cNvSpPr>
            <a:spLocks noGrp="1"/>
          </p:cNvSpPr>
          <p:nvPr>
            <p:ph type="body" sz="quarter" idx="361" hasCustomPrompt="1"/>
          </p:nvPr>
        </p:nvSpPr>
        <p:spPr>
          <a:xfrm>
            <a:off x="2757160" y="3352789"/>
            <a:ext cx="295277" cy="1425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32CDEB0D-74C7-5FAE-0481-9353CE29F72B}"/>
              </a:ext>
            </a:extLst>
          </p:cNvPr>
          <p:cNvSpPr>
            <a:spLocks noGrp="1"/>
          </p:cNvSpPr>
          <p:nvPr>
            <p:ph type="body" sz="quarter" idx="362" hasCustomPrompt="1"/>
          </p:nvPr>
        </p:nvSpPr>
        <p:spPr>
          <a:xfrm>
            <a:off x="932330" y="3503604"/>
            <a:ext cx="1671636" cy="1482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A2C05405-7691-C01A-F637-3BFAE8921823}"/>
              </a:ext>
            </a:extLst>
          </p:cNvPr>
          <p:cNvSpPr>
            <a:spLocks noGrp="1"/>
          </p:cNvSpPr>
          <p:nvPr>
            <p:ph type="body" sz="quarter" idx="363" hasCustomPrompt="1"/>
          </p:nvPr>
        </p:nvSpPr>
        <p:spPr>
          <a:xfrm>
            <a:off x="2761127" y="3499395"/>
            <a:ext cx="295277" cy="1476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EC3D3091-C611-574A-B70A-68E974633567}"/>
              </a:ext>
            </a:extLst>
          </p:cNvPr>
          <p:cNvSpPr>
            <a:spLocks noGrp="1"/>
          </p:cNvSpPr>
          <p:nvPr>
            <p:ph type="body" sz="quarter" idx="364" hasCustomPrompt="1"/>
          </p:nvPr>
        </p:nvSpPr>
        <p:spPr>
          <a:xfrm>
            <a:off x="930346" y="3656005"/>
            <a:ext cx="1671636" cy="1408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             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A235A66D-FE7A-78B5-1872-93166BA9FED0}"/>
              </a:ext>
            </a:extLst>
          </p:cNvPr>
          <p:cNvSpPr>
            <a:spLocks noGrp="1"/>
          </p:cNvSpPr>
          <p:nvPr>
            <p:ph type="body" sz="quarter" idx="365" hasCustomPrompt="1"/>
          </p:nvPr>
        </p:nvSpPr>
        <p:spPr>
          <a:xfrm>
            <a:off x="2759143" y="3651795"/>
            <a:ext cx="295277" cy="1425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37D116D7-2575-C0FA-A7AF-991DC5ECC7E5}"/>
              </a:ext>
            </a:extLst>
          </p:cNvPr>
          <p:cNvSpPr>
            <a:spLocks noGrp="1"/>
          </p:cNvSpPr>
          <p:nvPr>
            <p:ph type="body" sz="quarter" idx="366" hasCustomPrompt="1"/>
          </p:nvPr>
        </p:nvSpPr>
        <p:spPr>
          <a:xfrm>
            <a:off x="930346" y="3803640"/>
            <a:ext cx="1671636" cy="1482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5A21E93-608D-8041-9BEE-AA22C0237418}"/>
              </a:ext>
            </a:extLst>
          </p:cNvPr>
          <p:cNvSpPr>
            <a:spLocks noGrp="1"/>
          </p:cNvSpPr>
          <p:nvPr>
            <p:ph type="body" sz="quarter" idx="367" hasCustomPrompt="1"/>
          </p:nvPr>
        </p:nvSpPr>
        <p:spPr>
          <a:xfrm>
            <a:off x="2759143" y="3799432"/>
            <a:ext cx="295277" cy="1476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BEAC8B4E-1487-D1B1-CB4F-DCBB92F3F79C}"/>
              </a:ext>
            </a:extLst>
          </p:cNvPr>
          <p:cNvSpPr>
            <a:spLocks noGrp="1"/>
          </p:cNvSpPr>
          <p:nvPr>
            <p:ph type="body" sz="quarter" idx="368" hasCustomPrompt="1"/>
          </p:nvPr>
        </p:nvSpPr>
        <p:spPr>
          <a:xfrm>
            <a:off x="3504080" y="2446338"/>
            <a:ext cx="1671637" cy="3000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68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Category</a:t>
            </a:r>
          </a:p>
          <a:p>
            <a:pPr lvl="0"/>
            <a:endParaRPr lang="en-US"/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E1D64E6E-F066-926D-06B9-306DF3197EF1}"/>
              </a:ext>
            </a:extLst>
          </p:cNvPr>
          <p:cNvSpPr>
            <a:spLocks noGrp="1"/>
          </p:cNvSpPr>
          <p:nvPr>
            <p:ph type="body" sz="quarter" idx="369" hasCustomPrompt="1"/>
          </p:nvPr>
        </p:nvSpPr>
        <p:spPr>
          <a:xfrm>
            <a:off x="5332877" y="2446338"/>
            <a:ext cx="461498" cy="3000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68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762CDE94-50D1-28A6-9AFC-315CE4827870}"/>
              </a:ext>
            </a:extLst>
          </p:cNvPr>
          <p:cNvSpPr>
            <a:spLocks noGrp="1"/>
          </p:cNvSpPr>
          <p:nvPr>
            <p:ph type="body" sz="quarter" idx="370" hasCustomPrompt="1"/>
          </p:nvPr>
        </p:nvSpPr>
        <p:spPr>
          <a:xfrm>
            <a:off x="3504080" y="2904560"/>
            <a:ext cx="1671636" cy="1482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571FAF5F-A7E1-E641-0FEA-2C98FAE55AA0}"/>
              </a:ext>
            </a:extLst>
          </p:cNvPr>
          <p:cNvSpPr>
            <a:spLocks noGrp="1"/>
          </p:cNvSpPr>
          <p:nvPr>
            <p:ph type="body" sz="quarter" idx="371" hasCustomPrompt="1"/>
          </p:nvPr>
        </p:nvSpPr>
        <p:spPr>
          <a:xfrm>
            <a:off x="5332877" y="2900352"/>
            <a:ext cx="295277" cy="1476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A3119ADD-CFB3-9961-4380-174536DB22D0}"/>
              </a:ext>
            </a:extLst>
          </p:cNvPr>
          <p:cNvSpPr>
            <a:spLocks noGrp="1"/>
          </p:cNvSpPr>
          <p:nvPr>
            <p:ph type="body" sz="quarter" idx="372" hasCustomPrompt="1"/>
          </p:nvPr>
        </p:nvSpPr>
        <p:spPr>
          <a:xfrm>
            <a:off x="3502096" y="3056962"/>
            <a:ext cx="1671636" cy="1408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               </a:t>
            </a:r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2B9DB980-0EC8-78A7-0CFC-CA281797581D}"/>
              </a:ext>
            </a:extLst>
          </p:cNvPr>
          <p:cNvSpPr>
            <a:spLocks noGrp="1"/>
          </p:cNvSpPr>
          <p:nvPr>
            <p:ph type="body" sz="quarter" idx="373" hasCustomPrompt="1"/>
          </p:nvPr>
        </p:nvSpPr>
        <p:spPr>
          <a:xfrm>
            <a:off x="5330893" y="3052752"/>
            <a:ext cx="295277" cy="1425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71134BE8-5728-E4D0-E8D6-AE32A2FEB657}"/>
              </a:ext>
            </a:extLst>
          </p:cNvPr>
          <p:cNvSpPr>
            <a:spLocks noGrp="1"/>
          </p:cNvSpPr>
          <p:nvPr>
            <p:ph type="body" sz="quarter" idx="374" hasCustomPrompt="1"/>
          </p:nvPr>
        </p:nvSpPr>
        <p:spPr>
          <a:xfrm>
            <a:off x="3502096" y="3204598"/>
            <a:ext cx="1671636" cy="1482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04398BBF-43C3-9D55-43CB-FB4376A9E25C}"/>
              </a:ext>
            </a:extLst>
          </p:cNvPr>
          <p:cNvSpPr>
            <a:spLocks noGrp="1"/>
          </p:cNvSpPr>
          <p:nvPr>
            <p:ph type="body" sz="quarter" idx="375" hasCustomPrompt="1"/>
          </p:nvPr>
        </p:nvSpPr>
        <p:spPr>
          <a:xfrm>
            <a:off x="5330893" y="3200389"/>
            <a:ext cx="295277" cy="1476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7" name="Text Placeholder 9">
            <a:extLst>
              <a:ext uri="{FF2B5EF4-FFF2-40B4-BE49-F238E27FC236}">
                <a16:creationId xmlns:a16="http://schemas.microsoft.com/office/drawing/2014/main" id="{E611DE89-B283-CBC1-249E-B2A2A4BEB391}"/>
              </a:ext>
            </a:extLst>
          </p:cNvPr>
          <p:cNvSpPr>
            <a:spLocks noGrp="1"/>
          </p:cNvSpPr>
          <p:nvPr>
            <p:ph type="body" sz="quarter" idx="376" hasCustomPrompt="1"/>
          </p:nvPr>
        </p:nvSpPr>
        <p:spPr>
          <a:xfrm>
            <a:off x="3500113" y="3356999"/>
            <a:ext cx="1671636" cy="1408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               </a:t>
            </a:r>
          </a:p>
        </p:txBody>
      </p:sp>
      <p:sp>
        <p:nvSpPr>
          <p:cNvPr id="38" name="Text Placeholder 9">
            <a:extLst>
              <a:ext uri="{FF2B5EF4-FFF2-40B4-BE49-F238E27FC236}">
                <a16:creationId xmlns:a16="http://schemas.microsoft.com/office/drawing/2014/main" id="{EFDDF2F2-FA9A-0FBE-ADFE-3D2D85084BFB}"/>
              </a:ext>
            </a:extLst>
          </p:cNvPr>
          <p:cNvSpPr>
            <a:spLocks noGrp="1"/>
          </p:cNvSpPr>
          <p:nvPr>
            <p:ph type="body" sz="quarter" idx="377" hasCustomPrompt="1"/>
          </p:nvPr>
        </p:nvSpPr>
        <p:spPr>
          <a:xfrm>
            <a:off x="5328910" y="3352789"/>
            <a:ext cx="295277" cy="1425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9" name="Text Placeholder 9">
            <a:extLst>
              <a:ext uri="{FF2B5EF4-FFF2-40B4-BE49-F238E27FC236}">
                <a16:creationId xmlns:a16="http://schemas.microsoft.com/office/drawing/2014/main" id="{1D58B67C-2DC1-60E5-6491-357568FA8BEB}"/>
              </a:ext>
            </a:extLst>
          </p:cNvPr>
          <p:cNvSpPr>
            <a:spLocks noGrp="1"/>
          </p:cNvSpPr>
          <p:nvPr>
            <p:ph type="body" sz="quarter" idx="378" hasCustomPrompt="1"/>
          </p:nvPr>
        </p:nvSpPr>
        <p:spPr>
          <a:xfrm>
            <a:off x="3504080" y="3503604"/>
            <a:ext cx="1671636" cy="1482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40" name="Text Placeholder 9">
            <a:extLst>
              <a:ext uri="{FF2B5EF4-FFF2-40B4-BE49-F238E27FC236}">
                <a16:creationId xmlns:a16="http://schemas.microsoft.com/office/drawing/2014/main" id="{F0261407-1289-A6FB-074F-41D93C330591}"/>
              </a:ext>
            </a:extLst>
          </p:cNvPr>
          <p:cNvSpPr>
            <a:spLocks noGrp="1"/>
          </p:cNvSpPr>
          <p:nvPr>
            <p:ph type="body" sz="quarter" idx="379" hasCustomPrompt="1"/>
          </p:nvPr>
        </p:nvSpPr>
        <p:spPr>
          <a:xfrm>
            <a:off x="5332877" y="3499395"/>
            <a:ext cx="295277" cy="1476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F087E157-4DB1-B731-9245-1C03D91BBAB6}"/>
              </a:ext>
            </a:extLst>
          </p:cNvPr>
          <p:cNvSpPr>
            <a:spLocks noGrp="1"/>
          </p:cNvSpPr>
          <p:nvPr>
            <p:ph type="body" sz="quarter" idx="380" hasCustomPrompt="1"/>
          </p:nvPr>
        </p:nvSpPr>
        <p:spPr>
          <a:xfrm>
            <a:off x="3502096" y="3656005"/>
            <a:ext cx="1671636" cy="1408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               </a:t>
            </a: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EA6595FE-3211-CA40-4CDD-48EAFD1A30C6}"/>
              </a:ext>
            </a:extLst>
          </p:cNvPr>
          <p:cNvSpPr>
            <a:spLocks noGrp="1"/>
          </p:cNvSpPr>
          <p:nvPr>
            <p:ph type="body" sz="quarter" idx="381" hasCustomPrompt="1"/>
          </p:nvPr>
        </p:nvSpPr>
        <p:spPr>
          <a:xfrm>
            <a:off x="5330893" y="3651795"/>
            <a:ext cx="295277" cy="1425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3" name="Text Placeholder 9">
            <a:extLst>
              <a:ext uri="{FF2B5EF4-FFF2-40B4-BE49-F238E27FC236}">
                <a16:creationId xmlns:a16="http://schemas.microsoft.com/office/drawing/2014/main" id="{BD417972-E6E6-E076-9CAA-34D4614C806F}"/>
              </a:ext>
            </a:extLst>
          </p:cNvPr>
          <p:cNvSpPr>
            <a:spLocks noGrp="1"/>
          </p:cNvSpPr>
          <p:nvPr>
            <p:ph type="body" sz="quarter" idx="382" hasCustomPrompt="1"/>
          </p:nvPr>
        </p:nvSpPr>
        <p:spPr>
          <a:xfrm>
            <a:off x="3502096" y="3803640"/>
            <a:ext cx="1671636" cy="1482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44" name="Text Placeholder 9">
            <a:extLst>
              <a:ext uri="{FF2B5EF4-FFF2-40B4-BE49-F238E27FC236}">
                <a16:creationId xmlns:a16="http://schemas.microsoft.com/office/drawing/2014/main" id="{78D19AC0-43DD-531F-A9DA-6BEA54165205}"/>
              </a:ext>
            </a:extLst>
          </p:cNvPr>
          <p:cNvSpPr>
            <a:spLocks noGrp="1"/>
          </p:cNvSpPr>
          <p:nvPr>
            <p:ph type="body" sz="quarter" idx="383" hasCustomPrompt="1"/>
          </p:nvPr>
        </p:nvSpPr>
        <p:spPr>
          <a:xfrm>
            <a:off x="5330893" y="3799432"/>
            <a:ext cx="295277" cy="1476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5" name="Text Placeholder 9">
            <a:extLst>
              <a:ext uri="{FF2B5EF4-FFF2-40B4-BE49-F238E27FC236}">
                <a16:creationId xmlns:a16="http://schemas.microsoft.com/office/drawing/2014/main" id="{3A06A273-22E4-9053-E087-868193E7A372}"/>
              </a:ext>
            </a:extLst>
          </p:cNvPr>
          <p:cNvSpPr>
            <a:spLocks noGrp="1"/>
          </p:cNvSpPr>
          <p:nvPr>
            <p:ph type="body" sz="quarter" idx="384" hasCustomPrompt="1"/>
          </p:nvPr>
        </p:nvSpPr>
        <p:spPr>
          <a:xfrm>
            <a:off x="6113930" y="2455863"/>
            <a:ext cx="1671637" cy="3000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68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Category</a:t>
            </a:r>
          </a:p>
          <a:p>
            <a:pPr lvl="0"/>
            <a:endParaRPr lang="en-US"/>
          </a:p>
        </p:txBody>
      </p:sp>
      <p:sp>
        <p:nvSpPr>
          <p:cNvPr id="46" name="Text Placeholder 9">
            <a:extLst>
              <a:ext uri="{FF2B5EF4-FFF2-40B4-BE49-F238E27FC236}">
                <a16:creationId xmlns:a16="http://schemas.microsoft.com/office/drawing/2014/main" id="{D5FB4336-98CF-2B54-AF28-90FCB8A6D0F1}"/>
              </a:ext>
            </a:extLst>
          </p:cNvPr>
          <p:cNvSpPr>
            <a:spLocks noGrp="1"/>
          </p:cNvSpPr>
          <p:nvPr>
            <p:ph type="body" sz="quarter" idx="385" hasCustomPrompt="1"/>
          </p:nvPr>
        </p:nvSpPr>
        <p:spPr>
          <a:xfrm>
            <a:off x="7942728" y="2455863"/>
            <a:ext cx="444036" cy="3000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68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7" name="Text Placeholder 9">
            <a:extLst>
              <a:ext uri="{FF2B5EF4-FFF2-40B4-BE49-F238E27FC236}">
                <a16:creationId xmlns:a16="http://schemas.microsoft.com/office/drawing/2014/main" id="{CDEFD7C6-5A63-5D66-345A-6C71317E92BE}"/>
              </a:ext>
            </a:extLst>
          </p:cNvPr>
          <p:cNvSpPr>
            <a:spLocks noGrp="1"/>
          </p:cNvSpPr>
          <p:nvPr>
            <p:ph type="body" sz="quarter" idx="386" hasCustomPrompt="1"/>
          </p:nvPr>
        </p:nvSpPr>
        <p:spPr>
          <a:xfrm>
            <a:off x="6113930" y="2914085"/>
            <a:ext cx="1671636" cy="1482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3811F005-9343-6EC4-22F0-F1DC899C991D}"/>
              </a:ext>
            </a:extLst>
          </p:cNvPr>
          <p:cNvSpPr>
            <a:spLocks noGrp="1"/>
          </p:cNvSpPr>
          <p:nvPr>
            <p:ph type="body" sz="quarter" idx="387" hasCustomPrompt="1"/>
          </p:nvPr>
        </p:nvSpPr>
        <p:spPr>
          <a:xfrm>
            <a:off x="7942727" y="2909877"/>
            <a:ext cx="295277" cy="1476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9" name="Text Placeholder 9">
            <a:extLst>
              <a:ext uri="{FF2B5EF4-FFF2-40B4-BE49-F238E27FC236}">
                <a16:creationId xmlns:a16="http://schemas.microsoft.com/office/drawing/2014/main" id="{D9247345-BEF6-5DC3-7AF2-39B9AC84D270}"/>
              </a:ext>
            </a:extLst>
          </p:cNvPr>
          <p:cNvSpPr>
            <a:spLocks noGrp="1"/>
          </p:cNvSpPr>
          <p:nvPr>
            <p:ph type="body" sz="quarter" idx="388" hasCustomPrompt="1"/>
          </p:nvPr>
        </p:nvSpPr>
        <p:spPr>
          <a:xfrm>
            <a:off x="6111946" y="3066487"/>
            <a:ext cx="1671636" cy="1408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               </a:t>
            </a:r>
          </a:p>
        </p:txBody>
      </p:sp>
      <p:sp>
        <p:nvSpPr>
          <p:cNvPr id="50" name="Text Placeholder 9">
            <a:extLst>
              <a:ext uri="{FF2B5EF4-FFF2-40B4-BE49-F238E27FC236}">
                <a16:creationId xmlns:a16="http://schemas.microsoft.com/office/drawing/2014/main" id="{D5CA13C3-1DED-4605-76DA-F2D3D062BC41}"/>
              </a:ext>
            </a:extLst>
          </p:cNvPr>
          <p:cNvSpPr>
            <a:spLocks noGrp="1"/>
          </p:cNvSpPr>
          <p:nvPr>
            <p:ph type="body" sz="quarter" idx="389" hasCustomPrompt="1"/>
          </p:nvPr>
        </p:nvSpPr>
        <p:spPr>
          <a:xfrm>
            <a:off x="7940743" y="3062277"/>
            <a:ext cx="295277" cy="1425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51" name="Text Placeholder 9">
            <a:extLst>
              <a:ext uri="{FF2B5EF4-FFF2-40B4-BE49-F238E27FC236}">
                <a16:creationId xmlns:a16="http://schemas.microsoft.com/office/drawing/2014/main" id="{63B9329D-5347-7EE0-C3A2-CE27674650EB}"/>
              </a:ext>
            </a:extLst>
          </p:cNvPr>
          <p:cNvSpPr>
            <a:spLocks noGrp="1"/>
          </p:cNvSpPr>
          <p:nvPr>
            <p:ph type="body" sz="quarter" idx="390" hasCustomPrompt="1"/>
          </p:nvPr>
        </p:nvSpPr>
        <p:spPr>
          <a:xfrm>
            <a:off x="6111946" y="3214123"/>
            <a:ext cx="1671636" cy="1482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52" name="Text Placeholder 9">
            <a:extLst>
              <a:ext uri="{FF2B5EF4-FFF2-40B4-BE49-F238E27FC236}">
                <a16:creationId xmlns:a16="http://schemas.microsoft.com/office/drawing/2014/main" id="{3D6BA5AA-CE48-A388-A638-555DDFFB0787}"/>
              </a:ext>
            </a:extLst>
          </p:cNvPr>
          <p:cNvSpPr>
            <a:spLocks noGrp="1"/>
          </p:cNvSpPr>
          <p:nvPr>
            <p:ph type="body" sz="quarter" idx="391" hasCustomPrompt="1"/>
          </p:nvPr>
        </p:nvSpPr>
        <p:spPr>
          <a:xfrm>
            <a:off x="7940743" y="3209914"/>
            <a:ext cx="295277" cy="1476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53" name="Text Placeholder 9">
            <a:extLst>
              <a:ext uri="{FF2B5EF4-FFF2-40B4-BE49-F238E27FC236}">
                <a16:creationId xmlns:a16="http://schemas.microsoft.com/office/drawing/2014/main" id="{1E9AEC35-2FCE-B028-B04E-EC7665A3FB9A}"/>
              </a:ext>
            </a:extLst>
          </p:cNvPr>
          <p:cNvSpPr>
            <a:spLocks noGrp="1"/>
          </p:cNvSpPr>
          <p:nvPr>
            <p:ph type="body" sz="quarter" idx="392" hasCustomPrompt="1"/>
          </p:nvPr>
        </p:nvSpPr>
        <p:spPr>
          <a:xfrm>
            <a:off x="6109963" y="3366524"/>
            <a:ext cx="1671636" cy="1408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               </a:t>
            </a:r>
          </a:p>
        </p:txBody>
      </p:sp>
      <p:sp>
        <p:nvSpPr>
          <p:cNvPr id="54" name="Text Placeholder 9">
            <a:extLst>
              <a:ext uri="{FF2B5EF4-FFF2-40B4-BE49-F238E27FC236}">
                <a16:creationId xmlns:a16="http://schemas.microsoft.com/office/drawing/2014/main" id="{644F0F4D-3CBA-F915-A928-000B2EC8E24C}"/>
              </a:ext>
            </a:extLst>
          </p:cNvPr>
          <p:cNvSpPr>
            <a:spLocks noGrp="1"/>
          </p:cNvSpPr>
          <p:nvPr>
            <p:ph type="body" sz="quarter" idx="393" hasCustomPrompt="1"/>
          </p:nvPr>
        </p:nvSpPr>
        <p:spPr>
          <a:xfrm>
            <a:off x="7938760" y="3362314"/>
            <a:ext cx="295277" cy="1425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55" name="Text Placeholder 9">
            <a:extLst>
              <a:ext uri="{FF2B5EF4-FFF2-40B4-BE49-F238E27FC236}">
                <a16:creationId xmlns:a16="http://schemas.microsoft.com/office/drawing/2014/main" id="{B808F14E-4FDE-062B-8825-FE39D79CA0EC}"/>
              </a:ext>
            </a:extLst>
          </p:cNvPr>
          <p:cNvSpPr>
            <a:spLocks noGrp="1"/>
          </p:cNvSpPr>
          <p:nvPr>
            <p:ph type="body" sz="quarter" idx="394" hasCustomPrompt="1"/>
          </p:nvPr>
        </p:nvSpPr>
        <p:spPr>
          <a:xfrm>
            <a:off x="6113930" y="3513129"/>
            <a:ext cx="1671636" cy="1482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56" name="Text Placeholder 9">
            <a:extLst>
              <a:ext uri="{FF2B5EF4-FFF2-40B4-BE49-F238E27FC236}">
                <a16:creationId xmlns:a16="http://schemas.microsoft.com/office/drawing/2014/main" id="{5EADDCF0-5ECD-AFDD-8154-DEB60E9F0AA8}"/>
              </a:ext>
            </a:extLst>
          </p:cNvPr>
          <p:cNvSpPr>
            <a:spLocks noGrp="1"/>
          </p:cNvSpPr>
          <p:nvPr>
            <p:ph type="body" sz="quarter" idx="395" hasCustomPrompt="1"/>
          </p:nvPr>
        </p:nvSpPr>
        <p:spPr>
          <a:xfrm>
            <a:off x="7942727" y="3508920"/>
            <a:ext cx="295277" cy="1476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57" name="Text Placeholder 9">
            <a:extLst>
              <a:ext uri="{FF2B5EF4-FFF2-40B4-BE49-F238E27FC236}">
                <a16:creationId xmlns:a16="http://schemas.microsoft.com/office/drawing/2014/main" id="{968299DB-32DA-7B7D-CA64-4E3C9BE09BDF}"/>
              </a:ext>
            </a:extLst>
          </p:cNvPr>
          <p:cNvSpPr>
            <a:spLocks noGrp="1"/>
          </p:cNvSpPr>
          <p:nvPr>
            <p:ph type="body" sz="quarter" idx="396" hasCustomPrompt="1"/>
          </p:nvPr>
        </p:nvSpPr>
        <p:spPr>
          <a:xfrm>
            <a:off x="6111946" y="3665530"/>
            <a:ext cx="1671636" cy="1408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               </a:t>
            </a:r>
          </a:p>
        </p:txBody>
      </p:sp>
      <p:sp>
        <p:nvSpPr>
          <p:cNvPr id="58" name="Text Placeholder 9">
            <a:extLst>
              <a:ext uri="{FF2B5EF4-FFF2-40B4-BE49-F238E27FC236}">
                <a16:creationId xmlns:a16="http://schemas.microsoft.com/office/drawing/2014/main" id="{A3BED689-2DA2-0DC3-DEC4-A298A657629F}"/>
              </a:ext>
            </a:extLst>
          </p:cNvPr>
          <p:cNvSpPr>
            <a:spLocks noGrp="1"/>
          </p:cNvSpPr>
          <p:nvPr>
            <p:ph type="body" sz="quarter" idx="397" hasCustomPrompt="1"/>
          </p:nvPr>
        </p:nvSpPr>
        <p:spPr>
          <a:xfrm>
            <a:off x="7940743" y="3661320"/>
            <a:ext cx="295277" cy="1425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59" name="Text Placeholder 9">
            <a:extLst>
              <a:ext uri="{FF2B5EF4-FFF2-40B4-BE49-F238E27FC236}">
                <a16:creationId xmlns:a16="http://schemas.microsoft.com/office/drawing/2014/main" id="{E369B584-9478-1EEB-999F-4B5956183990}"/>
              </a:ext>
            </a:extLst>
          </p:cNvPr>
          <p:cNvSpPr>
            <a:spLocks noGrp="1"/>
          </p:cNvSpPr>
          <p:nvPr>
            <p:ph type="body" sz="quarter" idx="398" hasCustomPrompt="1"/>
          </p:nvPr>
        </p:nvSpPr>
        <p:spPr>
          <a:xfrm>
            <a:off x="6111946" y="3813165"/>
            <a:ext cx="1671636" cy="1482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60" name="Text Placeholder 9">
            <a:extLst>
              <a:ext uri="{FF2B5EF4-FFF2-40B4-BE49-F238E27FC236}">
                <a16:creationId xmlns:a16="http://schemas.microsoft.com/office/drawing/2014/main" id="{4FAAA10E-D33F-55BB-9FD9-8DB54B41E2BB}"/>
              </a:ext>
            </a:extLst>
          </p:cNvPr>
          <p:cNvSpPr>
            <a:spLocks noGrp="1"/>
          </p:cNvSpPr>
          <p:nvPr>
            <p:ph type="body" sz="quarter" idx="399" hasCustomPrompt="1"/>
          </p:nvPr>
        </p:nvSpPr>
        <p:spPr>
          <a:xfrm>
            <a:off x="7940743" y="3808957"/>
            <a:ext cx="295277" cy="1476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61" name="Text Placeholder 9">
            <a:extLst>
              <a:ext uri="{FF2B5EF4-FFF2-40B4-BE49-F238E27FC236}">
                <a16:creationId xmlns:a16="http://schemas.microsoft.com/office/drawing/2014/main" id="{BCE82148-0DCA-EF63-1C5A-C32DCB462856}"/>
              </a:ext>
            </a:extLst>
          </p:cNvPr>
          <p:cNvSpPr>
            <a:spLocks noGrp="1"/>
          </p:cNvSpPr>
          <p:nvPr>
            <p:ph type="body" sz="quarter" idx="400" hasCustomPrompt="1"/>
          </p:nvPr>
        </p:nvSpPr>
        <p:spPr>
          <a:xfrm>
            <a:off x="8685680" y="2455863"/>
            <a:ext cx="1671637" cy="3000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68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Category</a:t>
            </a:r>
          </a:p>
          <a:p>
            <a:pPr lvl="0"/>
            <a:endParaRPr lang="en-US"/>
          </a:p>
        </p:txBody>
      </p:sp>
      <p:sp>
        <p:nvSpPr>
          <p:cNvPr id="62" name="Text Placeholder 9">
            <a:extLst>
              <a:ext uri="{FF2B5EF4-FFF2-40B4-BE49-F238E27FC236}">
                <a16:creationId xmlns:a16="http://schemas.microsoft.com/office/drawing/2014/main" id="{72B9177F-5659-2D21-8ABC-1E32DD078D3F}"/>
              </a:ext>
            </a:extLst>
          </p:cNvPr>
          <p:cNvSpPr>
            <a:spLocks noGrp="1"/>
          </p:cNvSpPr>
          <p:nvPr>
            <p:ph type="body" sz="quarter" idx="401" hasCustomPrompt="1"/>
          </p:nvPr>
        </p:nvSpPr>
        <p:spPr>
          <a:xfrm>
            <a:off x="10514477" y="2455863"/>
            <a:ext cx="455148" cy="3000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68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63" name="Text Placeholder 9">
            <a:extLst>
              <a:ext uri="{FF2B5EF4-FFF2-40B4-BE49-F238E27FC236}">
                <a16:creationId xmlns:a16="http://schemas.microsoft.com/office/drawing/2014/main" id="{1D2A2159-33DA-28CB-A85B-5C10EFAB055B}"/>
              </a:ext>
            </a:extLst>
          </p:cNvPr>
          <p:cNvSpPr>
            <a:spLocks noGrp="1"/>
          </p:cNvSpPr>
          <p:nvPr>
            <p:ph type="body" sz="quarter" idx="402" hasCustomPrompt="1"/>
          </p:nvPr>
        </p:nvSpPr>
        <p:spPr>
          <a:xfrm>
            <a:off x="8685680" y="2914085"/>
            <a:ext cx="1671636" cy="1482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28" name="Text Placeholder 9">
            <a:extLst>
              <a:ext uri="{FF2B5EF4-FFF2-40B4-BE49-F238E27FC236}">
                <a16:creationId xmlns:a16="http://schemas.microsoft.com/office/drawing/2014/main" id="{894F925D-0C98-86DC-21F8-2345D547B243}"/>
              </a:ext>
            </a:extLst>
          </p:cNvPr>
          <p:cNvSpPr>
            <a:spLocks noGrp="1"/>
          </p:cNvSpPr>
          <p:nvPr>
            <p:ph type="body" sz="quarter" idx="403" hasCustomPrompt="1"/>
          </p:nvPr>
        </p:nvSpPr>
        <p:spPr>
          <a:xfrm>
            <a:off x="10514477" y="2909877"/>
            <a:ext cx="295277" cy="1476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29" name="Text Placeholder 9">
            <a:extLst>
              <a:ext uri="{FF2B5EF4-FFF2-40B4-BE49-F238E27FC236}">
                <a16:creationId xmlns:a16="http://schemas.microsoft.com/office/drawing/2014/main" id="{27969200-B2E9-7ACF-7778-08F904643CD2}"/>
              </a:ext>
            </a:extLst>
          </p:cNvPr>
          <p:cNvSpPr>
            <a:spLocks noGrp="1"/>
          </p:cNvSpPr>
          <p:nvPr>
            <p:ph type="body" sz="quarter" idx="404" hasCustomPrompt="1"/>
          </p:nvPr>
        </p:nvSpPr>
        <p:spPr>
          <a:xfrm>
            <a:off x="8683696" y="3066487"/>
            <a:ext cx="1671636" cy="1408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               </a:t>
            </a:r>
          </a:p>
        </p:txBody>
      </p:sp>
      <p:sp>
        <p:nvSpPr>
          <p:cNvPr id="130" name="Text Placeholder 9">
            <a:extLst>
              <a:ext uri="{FF2B5EF4-FFF2-40B4-BE49-F238E27FC236}">
                <a16:creationId xmlns:a16="http://schemas.microsoft.com/office/drawing/2014/main" id="{E28EF55A-110F-9B6F-EC6C-B47CB2033E65}"/>
              </a:ext>
            </a:extLst>
          </p:cNvPr>
          <p:cNvSpPr>
            <a:spLocks noGrp="1"/>
          </p:cNvSpPr>
          <p:nvPr>
            <p:ph type="body" sz="quarter" idx="405" hasCustomPrompt="1"/>
          </p:nvPr>
        </p:nvSpPr>
        <p:spPr>
          <a:xfrm>
            <a:off x="10512493" y="3062277"/>
            <a:ext cx="295277" cy="1425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31" name="Text Placeholder 9">
            <a:extLst>
              <a:ext uri="{FF2B5EF4-FFF2-40B4-BE49-F238E27FC236}">
                <a16:creationId xmlns:a16="http://schemas.microsoft.com/office/drawing/2014/main" id="{876E41C2-C79D-D615-A468-0BAB09111369}"/>
              </a:ext>
            </a:extLst>
          </p:cNvPr>
          <p:cNvSpPr>
            <a:spLocks noGrp="1"/>
          </p:cNvSpPr>
          <p:nvPr>
            <p:ph type="body" sz="quarter" idx="406" hasCustomPrompt="1"/>
          </p:nvPr>
        </p:nvSpPr>
        <p:spPr>
          <a:xfrm>
            <a:off x="8683696" y="3214123"/>
            <a:ext cx="1671636" cy="1482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32" name="Text Placeholder 9">
            <a:extLst>
              <a:ext uri="{FF2B5EF4-FFF2-40B4-BE49-F238E27FC236}">
                <a16:creationId xmlns:a16="http://schemas.microsoft.com/office/drawing/2014/main" id="{268F96C1-96A6-C6CE-112B-9C908E850855}"/>
              </a:ext>
            </a:extLst>
          </p:cNvPr>
          <p:cNvSpPr>
            <a:spLocks noGrp="1"/>
          </p:cNvSpPr>
          <p:nvPr>
            <p:ph type="body" sz="quarter" idx="407" hasCustomPrompt="1"/>
          </p:nvPr>
        </p:nvSpPr>
        <p:spPr>
          <a:xfrm>
            <a:off x="10512493" y="3209914"/>
            <a:ext cx="295277" cy="1476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33" name="Text Placeholder 9">
            <a:extLst>
              <a:ext uri="{FF2B5EF4-FFF2-40B4-BE49-F238E27FC236}">
                <a16:creationId xmlns:a16="http://schemas.microsoft.com/office/drawing/2014/main" id="{B09A4360-D66E-269C-0341-F2160E562775}"/>
              </a:ext>
            </a:extLst>
          </p:cNvPr>
          <p:cNvSpPr>
            <a:spLocks noGrp="1"/>
          </p:cNvSpPr>
          <p:nvPr>
            <p:ph type="body" sz="quarter" idx="408" hasCustomPrompt="1"/>
          </p:nvPr>
        </p:nvSpPr>
        <p:spPr>
          <a:xfrm>
            <a:off x="8681713" y="3366524"/>
            <a:ext cx="1671636" cy="1408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               </a:t>
            </a:r>
          </a:p>
        </p:txBody>
      </p:sp>
      <p:sp>
        <p:nvSpPr>
          <p:cNvPr id="134" name="Text Placeholder 9">
            <a:extLst>
              <a:ext uri="{FF2B5EF4-FFF2-40B4-BE49-F238E27FC236}">
                <a16:creationId xmlns:a16="http://schemas.microsoft.com/office/drawing/2014/main" id="{A5A45F18-1B2B-D1F7-EBC4-D67B01CF4C50}"/>
              </a:ext>
            </a:extLst>
          </p:cNvPr>
          <p:cNvSpPr>
            <a:spLocks noGrp="1"/>
          </p:cNvSpPr>
          <p:nvPr>
            <p:ph type="body" sz="quarter" idx="409" hasCustomPrompt="1"/>
          </p:nvPr>
        </p:nvSpPr>
        <p:spPr>
          <a:xfrm>
            <a:off x="10510510" y="3362314"/>
            <a:ext cx="295277" cy="1425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35" name="Text Placeholder 9">
            <a:extLst>
              <a:ext uri="{FF2B5EF4-FFF2-40B4-BE49-F238E27FC236}">
                <a16:creationId xmlns:a16="http://schemas.microsoft.com/office/drawing/2014/main" id="{2BDD4453-6576-6450-15AA-B59E2A746F96}"/>
              </a:ext>
            </a:extLst>
          </p:cNvPr>
          <p:cNvSpPr>
            <a:spLocks noGrp="1"/>
          </p:cNvSpPr>
          <p:nvPr>
            <p:ph type="body" sz="quarter" idx="410" hasCustomPrompt="1"/>
          </p:nvPr>
        </p:nvSpPr>
        <p:spPr>
          <a:xfrm>
            <a:off x="8685680" y="3513129"/>
            <a:ext cx="1671636" cy="1482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36" name="Text Placeholder 9">
            <a:extLst>
              <a:ext uri="{FF2B5EF4-FFF2-40B4-BE49-F238E27FC236}">
                <a16:creationId xmlns:a16="http://schemas.microsoft.com/office/drawing/2014/main" id="{C4035B62-F5A2-F569-0B7E-E8083D24E295}"/>
              </a:ext>
            </a:extLst>
          </p:cNvPr>
          <p:cNvSpPr>
            <a:spLocks noGrp="1"/>
          </p:cNvSpPr>
          <p:nvPr>
            <p:ph type="body" sz="quarter" idx="411" hasCustomPrompt="1"/>
          </p:nvPr>
        </p:nvSpPr>
        <p:spPr>
          <a:xfrm>
            <a:off x="10514477" y="3508920"/>
            <a:ext cx="295277" cy="1476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37" name="Text Placeholder 9">
            <a:extLst>
              <a:ext uri="{FF2B5EF4-FFF2-40B4-BE49-F238E27FC236}">
                <a16:creationId xmlns:a16="http://schemas.microsoft.com/office/drawing/2014/main" id="{31DF83A9-F978-6376-15DF-677E9118D570}"/>
              </a:ext>
            </a:extLst>
          </p:cNvPr>
          <p:cNvSpPr>
            <a:spLocks noGrp="1"/>
          </p:cNvSpPr>
          <p:nvPr>
            <p:ph type="body" sz="quarter" idx="412" hasCustomPrompt="1"/>
          </p:nvPr>
        </p:nvSpPr>
        <p:spPr>
          <a:xfrm>
            <a:off x="8683696" y="3665530"/>
            <a:ext cx="1671636" cy="1408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               </a:t>
            </a:r>
          </a:p>
        </p:txBody>
      </p:sp>
      <p:sp>
        <p:nvSpPr>
          <p:cNvPr id="138" name="Text Placeholder 9">
            <a:extLst>
              <a:ext uri="{FF2B5EF4-FFF2-40B4-BE49-F238E27FC236}">
                <a16:creationId xmlns:a16="http://schemas.microsoft.com/office/drawing/2014/main" id="{AD9F87EE-A9A3-6C75-C43D-167E0073ABAD}"/>
              </a:ext>
            </a:extLst>
          </p:cNvPr>
          <p:cNvSpPr>
            <a:spLocks noGrp="1"/>
          </p:cNvSpPr>
          <p:nvPr>
            <p:ph type="body" sz="quarter" idx="413" hasCustomPrompt="1"/>
          </p:nvPr>
        </p:nvSpPr>
        <p:spPr>
          <a:xfrm>
            <a:off x="10512493" y="3661320"/>
            <a:ext cx="295277" cy="1425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39" name="Text Placeholder 9">
            <a:extLst>
              <a:ext uri="{FF2B5EF4-FFF2-40B4-BE49-F238E27FC236}">
                <a16:creationId xmlns:a16="http://schemas.microsoft.com/office/drawing/2014/main" id="{2ABAC10F-20BE-852D-DD9A-B9005FC0A232}"/>
              </a:ext>
            </a:extLst>
          </p:cNvPr>
          <p:cNvSpPr>
            <a:spLocks noGrp="1"/>
          </p:cNvSpPr>
          <p:nvPr>
            <p:ph type="body" sz="quarter" idx="414" hasCustomPrompt="1"/>
          </p:nvPr>
        </p:nvSpPr>
        <p:spPr>
          <a:xfrm>
            <a:off x="8683696" y="3813165"/>
            <a:ext cx="1671636" cy="1482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42" name="Text Placeholder 9">
            <a:extLst>
              <a:ext uri="{FF2B5EF4-FFF2-40B4-BE49-F238E27FC236}">
                <a16:creationId xmlns:a16="http://schemas.microsoft.com/office/drawing/2014/main" id="{2995D860-00D6-DE2C-615B-143B0E2DBFF1}"/>
              </a:ext>
            </a:extLst>
          </p:cNvPr>
          <p:cNvSpPr>
            <a:spLocks noGrp="1"/>
          </p:cNvSpPr>
          <p:nvPr>
            <p:ph type="body" sz="quarter" idx="415" hasCustomPrompt="1"/>
          </p:nvPr>
        </p:nvSpPr>
        <p:spPr>
          <a:xfrm>
            <a:off x="10512493" y="3808957"/>
            <a:ext cx="295277" cy="1476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43" name="Text Placeholder 9">
            <a:extLst>
              <a:ext uri="{FF2B5EF4-FFF2-40B4-BE49-F238E27FC236}">
                <a16:creationId xmlns:a16="http://schemas.microsoft.com/office/drawing/2014/main" id="{AE5FDB0E-2356-75D5-DA82-ADE1E561214D}"/>
              </a:ext>
            </a:extLst>
          </p:cNvPr>
          <p:cNvSpPr>
            <a:spLocks noGrp="1"/>
          </p:cNvSpPr>
          <p:nvPr>
            <p:ph type="body" sz="quarter" idx="416" hasCustomPrompt="1"/>
          </p:nvPr>
        </p:nvSpPr>
        <p:spPr>
          <a:xfrm>
            <a:off x="922805" y="4427538"/>
            <a:ext cx="1671637" cy="3000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68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Category</a:t>
            </a:r>
          </a:p>
          <a:p>
            <a:pPr lvl="0"/>
            <a:endParaRPr lang="en-US"/>
          </a:p>
        </p:txBody>
      </p:sp>
      <p:sp>
        <p:nvSpPr>
          <p:cNvPr id="144" name="Text Placeholder 9">
            <a:extLst>
              <a:ext uri="{FF2B5EF4-FFF2-40B4-BE49-F238E27FC236}">
                <a16:creationId xmlns:a16="http://schemas.microsoft.com/office/drawing/2014/main" id="{95B7510C-5508-1475-530B-7C4A0E4BF165}"/>
              </a:ext>
            </a:extLst>
          </p:cNvPr>
          <p:cNvSpPr>
            <a:spLocks noGrp="1"/>
          </p:cNvSpPr>
          <p:nvPr>
            <p:ph type="body" sz="quarter" idx="417" hasCustomPrompt="1"/>
          </p:nvPr>
        </p:nvSpPr>
        <p:spPr>
          <a:xfrm>
            <a:off x="2751603" y="4427538"/>
            <a:ext cx="444036" cy="3000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68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45" name="Text Placeholder 9">
            <a:extLst>
              <a:ext uri="{FF2B5EF4-FFF2-40B4-BE49-F238E27FC236}">
                <a16:creationId xmlns:a16="http://schemas.microsoft.com/office/drawing/2014/main" id="{E5235FFB-0359-0544-0F5A-947C1D288BAD}"/>
              </a:ext>
            </a:extLst>
          </p:cNvPr>
          <p:cNvSpPr>
            <a:spLocks noGrp="1"/>
          </p:cNvSpPr>
          <p:nvPr>
            <p:ph type="body" sz="quarter" idx="418" hasCustomPrompt="1"/>
          </p:nvPr>
        </p:nvSpPr>
        <p:spPr>
          <a:xfrm>
            <a:off x="922805" y="4885760"/>
            <a:ext cx="1671636" cy="1482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46" name="Text Placeholder 9">
            <a:extLst>
              <a:ext uri="{FF2B5EF4-FFF2-40B4-BE49-F238E27FC236}">
                <a16:creationId xmlns:a16="http://schemas.microsoft.com/office/drawing/2014/main" id="{EE8314E8-D021-6669-2C01-6206893ADB19}"/>
              </a:ext>
            </a:extLst>
          </p:cNvPr>
          <p:cNvSpPr>
            <a:spLocks noGrp="1"/>
          </p:cNvSpPr>
          <p:nvPr>
            <p:ph type="body" sz="quarter" idx="419" hasCustomPrompt="1"/>
          </p:nvPr>
        </p:nvSpPr>
        <p:spPr>
          <a:xfrm>
            <a:off x="2751602" y="4881552"/>
            <a:ext cx="295277" cy="1476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47" name="Text Placeholder 9">
            <a:extLst>
              <a:ext uri="{FF2B5EF4-FFF2-40B4-BE49-F238E27FC236}">
                <a16:creationId xmlns:a16="http://schemas.microsoft.com/office/drawing/2014/main" id="{E405E9A9-9B76-69D9-7EF6-95BA6DFF58A7}"/>
              </a:ext>
            </a:extLst>
          </p:cNvPr>
          <p:cNvSpPr>
            <a:spLocks noGrp="1"/>
          </p:cNvSpPr>
          <p:nvPr>
            <p:ph type="body" sz="quarter" idx="420" hasCustomPrompt="1"/>
          </p:nvPr>
        </p:nvSpPr>
        <p:spPr>
          <a:xfrm>
            <a:off x="920821" y="5038162"/>
            <a:ext cx="1671636" cy="1408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               </a:t>
            </a:r>
          </a:p>
        </p:txBody>
      </p:sp>
      <p:sp>
        <p:nvSpPr>
          <p:cNvPr id="148" name="Text Placeholder 9">
            <a:extLst>
              <a:ext uri="{FF2B5EF4-FFF2-40B4-BE49-F238E27FC236}">
                <a16:creationId xmlns:a16="http://schemas.microsoft.com/office/drawing/2014/main" id="{D0F7A5BB-F61F-1D57-E73C-DA370613E81F}"/>
              </a:ext>
            </a:extLst>
          </p:cNvPr>
          <p:cNvSpPr>
            <a:spLocks noGrp="1"/>
          </p:cNvSpPr>
          <p:nvPr>
            <p:ph type="body" sz="quarter" idx="421" hasCustomPrompt="1"/>
          </p:nvPr>
        </p:nvSpPr>
        <p:spPr>
          <a:xfrm>
            <a:off x="2749618" y="5033952"/>
            <a:ext cx="295277" cy="1425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49" name="Text Placeholder 9">
            <a:extLst>
              <a:ext uri="{FF2B5EF4-FFF2-40B4-BE49-F238E27FC236}">
                <a16:creationId xmlns:a16="http://schemas.microsoft.com/office/drawing/2014/main" id="{D701EFA6-0894-5B1B-EF50-6A54EABD4A62}"/>
              </a:ext>
            </a:extLst>
          </p:cNvPr>
          <p:cNvSpPr>
            <a:spLocks noGrp="1"/>
          </p:cNvSpPr>
          <p:nvPr>
            <p:ph type="body" sz="quarter" idx="422" hasCustomPrompt="1"/>
          </p:nvPr>
        </p:nvSpPr>
        <p:spPr>
          <a:xfrm>
            <a:off x="920821" y="5185798"/>
            <a:ext cx="1671636" cy="1482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50" name="Text Placeholder 9">
            <a:extLst>
              <a:ext uri="{FF2B5EF4-FFF2-40B4-BE49-F238E27FC236}">
                <a16:creationId xmlns:a16="http://schemas.microsoft.com/office/drawing/2014/main" id="{C8EAABFE-2C3F-CBA4-E318-932A0BB70835}"/>
              </a:ext>
            </a:extLst>
          </p:cNvPr>
          <p:cNvSpPr>
            <a:spLocks noGrp="1"/>
          </p:cNvSpPr>
          <p:nvPr>
            <p:ph type="body" sz="quarter" idx="423" hasCustomPrompt="1"/>
          </p:nvPr>
        </p:nvSpPr>
        <p:spPr>
          <a:xfrm>
            <a:off x="2749618" y="5181589"/>
            <a:ext cx="295277" cy="1476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51" name="Text Placeholder 9">
            <a:extLst>
              <a:ext uri="{FF2B5EF4-FFF2-40B4-BE49-F238E27FC236}">
                <a16:creationId xmlns:a16="http://schemas.microsoft.com/office/drawing/2014/main" id="{6CB7415D-BF48-3954-AB53-AA08E89F55A5}"/>
              </a:ext>
            </a:extLst>
          </p:cNvPr>
          <p:cNvSpPr>
            <a:spLocks noGrp="1"/>
          </p:cNvSpPr>
          <p:nvPr>
            <p:ph type="body" sz="quarter" idx="424" hasCustomPrompt="1"/>
          </p:nvPr>
        </p:nvSpPr>
        <p:spPr>
          <a:xfrm>
            <a:off x="918838" y="5338199"/>
            <a:ext cx="1671636" cy="1408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               </a:t>
            </a:r>
          </a:p>
        </p:txBody>
      </p:sp>
      <p:sp>
        <p:nvSpPr>
          <p:cNvPr id="152" name="Text Placeholder 9">
            <a:extLst>
              <a:ext uri="{FF2B5EF4-FFF2-40B4-BE49-F238E27FC236}">
                <a16:creationId xmlns:a16="http://schemas.microsoft.com/office/drawing/2014/main" id="{A5CCC558-2349-0990-9CF7-F9F4791B8F29}"/>
              </a:ext>
            </a:extLst>
          </p:cNvPr>
          <p:cNvSpPr>
            <a:spLocks noGrp="1"/>
          </p:cNvSpPr>
          <p:nvPr>
            <p:ph type="body" sz="quarter" idx="425" hasCustomPrompt="1"/>
          </p:nvPr>
        </p:nvSpPr>
        <p:spPr>
          <a:xfrm>
            <a:off x="2747635" y="5333989"/>
            <a:ext cx="295277" cy="1425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53" name="Text Placeholder 9">
            <a:extLst>
              <a:ext uri="{FF2B5EF4-FFF2-40B4-BE49-F238E27FC236}">
                <a16:creationId xmlns:a16="http://schemas.microsoft.com/office/drawing/2014/main" id="{9D6F2D7C-6B42-3E4C-10BE-436C8CC0918B}"/>
              </a:ext>
            </a:extLst>
          </p:cNvPr>
          <p:cNvSpPr>
            <a:spLocks noGrp="1"/>
          </p:cNvSpPr>
          <p:nvPr>
            <p:ph type="body" sz="quarter" idx="426" hasCustomPrompt="1"/>
          </p:nvPr>
        </p:nvSpPr>
        <p:spPr>
          <a:xfrm>
            <a:off x="922805" y="5484804"/>
            <a:ext cx="1671636" cy="1482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54" name="Text Placeholder 9">
            <a:extLst>
              <a:ext uri="{FF2B5EF4-FFF2-40B4-BE49-F238E27FC236}">
                <a16:creationId xmlns:a16="http://schemas.microsoft.com/office/drawing/2014/main" id="{4CC7306F-B9AF-0EA9-DFC5-8770E0F8EA5E}"/>
              </a:ext>
            </a:extLst>
          </p:cNvPr>
          <p:cNvSpPr>
            <a:spLocks noGrp="1"/>
          </p:cNvSpPr>
          <p:nvPr>
            <p:ph type="body" sz="quarter" idx="427" hasCustomPrompt="1"/>
          </p:nvPr>
        </p:nvSpPr>
        <p:spPr>
          <a:xfrm>
            <a:off x="2751602" y="5480595"/>
            <a:ext cx="295277" cy="1476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55" name="Text Placeholder 9">
            <a:extLst>
              <a:ext uri="{FF2B5EF4-FFF2-40B4-BE49-F238E27FC236}">
                <a16:creationId xmlns:a16="http://schemas.microsoft.com/office/drawing/2014/main" id="{C3EA6E30-E242-C0CE-3949-6435A7938A3D}"/>
              </a:ext>
            </a:extLst>
          </p:cNvPr>
          <p:cNvSpPr>
            <a:spLocks noGrp="1"/>
          </p:cNvSpPr>
          <p:nvPr>
            <p:ph type="body" sz="quarter" idx="428" hasCustomPrompt="1"/>
          </p:nvPr>
        </p:nvSpPr>
        <p:spPr>
          <a:xfrm>
            <a:off x="920821" y="5637205"/>
            <a:ext cx="1671636" cy="1408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               </a:t>
            </a:r>
          </a:p>
        </p:txBody>
      </p:sp>
      <p:sp>
        <p:nvSpPr>
          <p:cNvPr id="156" name="Text Placeholder 9">
            <a:extLst>
              <a:ext uri="{FF2B5EF4-FFF2-40B4-BE49-F238E27FC236}">
                <a16:creationId xmlns:a16="http://schemas.microsoft.com/office/drawing/2014/main" id="{8A6D962D-B180-DED7-5562-9EA421860CA4}"/>
              </a:ext>
            </a:extLst>
          </p:cNvPr>
          <p:cNvSpPr>
            <a:spLocks noGrp="1"/>
          </p:cNvSpPr>
          <p:nvPr>
            <p:ph type="body" sz="quarter" idx="429" hasCustomPrompt="1"/>
          </p:nvPr>
        </p:nvSpPr>
        <p:spPr>
          <a:xfrm>
            <a:off x="2749618" y="5632995"/>
            <a:ext cx="295277" cy="1425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57" name="Text Placeholder 9">
            <a:extLst>
              <a:ext uri="{FF2B5EF4-FFF2-40B4-BE49-F238E27FC236}">
                <a16:creationId xmlns:a16="http://schemas.microsoft.com/office/drawing/2014/main" id="{F1B42814-98FB-5A94-E613-1FFD5294B3E6}"/>
              </a:ext>
            </a:extLst>
          </p:cNvPr>
          <p:cNvSpPr>
            <a:spLocks noGrp="1"/>
          </p:cNvSpPr>
          <p:nvPr>
            <p:ph type="body" sz="quarter" idx="430" hasCustomPrompt="1"/>
          </p:nvPr>
        </p:nvSpPr>
        <p:spPr>
          <a:xfrm>
            <a:off x="920821" y="5784840"/>
            <a:ext cx="1671636" cy="1482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58" name="Text Placeholder 9">
            <a:extLst>
              <a:ext uri="{FF2B5EF4-FFF2-40B4-BE49-F238E27FC236}">
                <a16:creationId xmlns:a16="http://schemas.microsoft.com/office/drawing/2014/main" id="{C80D3B9A-CED4-CF9D-B3E3-353D8FEC16A6}"/>
              </a:ext>
            </a:extLst>
          </p:cNvPr>
          <p:cNvSpPr>
            <a:spLocks noGrp="1"/>
          </p:cNvSpPr>
          <p:nvPr>
            <p:ph type="body" sz="quarter" idx="431" hasCustomPrompt="1"/>
          </p:nvPr>
        </p:nvSpPr>
        <p:spPr>
          <a:xfrm>
            <a:off x="2749618" y="5780632"/>
            <a:ext cx="295277" cy="1476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59" name="Text Placeholder 9">
            <a:extLst>
              <a:ext uri="{FF2B5EF4-FFF2-40B4-BE49-F238E27FC236}">
                <a16:creationId xmlns:a16="http://schemas.microsoft.com/office/drawing/2014/main" id="{3509E6F1-0F2F-4C67-40DB-9DFC9FF47D48}"/>
              </a:ext>
            </a:extLst>
          </p:cNvPr>
          <p:cNvSpPr>
            <a:spLocks noGrp="1"/>
          </p:cNvSpPr>
          <p:nvPr>
            <p:ph type="body" sz="quarter" idx="432" hasCustomPrompt="1"/>
          </p:nvPr>
        </p:nvSpPr>
        <p:spPr>
          <a:xfrm>
            <a:off x="3494555" y="4427538"/>
            <a:ext cx="1671637" cy="3000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68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Category</a:t>
            </a:r>
          </a:p>
          <a:p>
            <a:pPr lvl="0"/>
            <a:endParaRPr lang="en-US"/>
          </a:p>
        </p:txBody>
      </p:sp>
      <p:sp>
        <p:nvSpPr>
          <p:cNvPr id="160" name="Text Placeholder 9">
            <a:extLst>
              <a:ext uri="{FF2B5EF4-FFF2-40B4-BE49-F238E27FC236}">
                <a16:creationId xmlns:a16="http://schemas.microsoft.com/office/drawing/2014/main" id="{25C0E5F2-FB49-911E-CD4A-569AE580937E}"/>
              </a:ext>
            </a:extLst>
          </p:cNvPr>
          <p:cNvSpPr>
            <a:spLocks noGrp="1"/>
          </p:cNvSpPr>
          <p:nvPr>
            <p:ph type="body" sz="quarter" idx="433" hasCustomPrompt="1"/>
          </p:nvPr>
        </p:nvSpPr>
        <p:spPr>
          <a:xfrm>
            <a:off x="5323352" y="4427538"/>
            <a:ext cx="461498" cy="3000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68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61" name="Text Placeholder 9">
            <a:extLst>
              <a:ext uri="{FF2B5EF4-FFF2-40B4-BE49-F238E27FC236}">
                <a16:creationId xmlns:a16="http://schemas.microsoft.com/office/drawing/2014/main" id="{6D8DD4B8-C246-85C0-9645-B5ADCE07245C}"/>
              </a:ext>
            </a:extLst>
          </p:cNvPr>
          <p:cNvSpPr>
            <a:spLocks noGrp="1"/>
          </p:cNvSpPr>
          <p:nvPr>
            <p:ph type="body" sz="quarter" idx="434" hasCustomPrompt="1"/>
          </p:nvPr>
        </p:nvSpPr>
        <p:spPr>
          <a:xfrm>
            <a:off x="3494555" y="4885760"/>
            <a:ext cx="1671636" cy="1482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62" name="Text Placeholder 9">
            <a:extLst>
              <a:ext uri="{FF2B5EF4-FFF2-40B4-BE49-F238E27FC236}">
                <a16:creationId xmlns:a16="http://schemas.microsoft.com/office/drawing/2014/main" id="{29BB16E9-2291-5360-77A9-BEBA6E6D0712}"/>
              </a:ext>
            </a:extLst>
          </p:cNvPr>
          <p:cNvSpPr>
            <a:spLocks noGrp="1"/>
          </p:cNvSpPr>
          <p:nvPr>
            <p:ph type="body" sz="quarter" idx="435" hasCustomPrompt="1"/>
          </p:nvPr>
        </p:nvSpPr>
        <p:spPr>
          <a:xfrm>
            <a:off x="5323352" y="4881552"/>
            <a:ext cx="295277" cy="1476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63" name="Text Placeholder 9">
            <a:extLst>
              <a:ext uri="{FF2B5EF4-FFF2-40B4-BE49-F238E27FC236}">
                <a16:creationId xmlns:a16="http://schemas.microsoft.com/office/drawing/2014/main" id="{B147EBEB-4EEB-69B4-ECA8-94C6E881265B}"/>
              </a:ext>
            </a:extLst>
          </p:cNvPr>
          <p:cNvSpPr>
            <a:spLocks noGrp="1"/>
          </p:cNvSpPr>
          <p:nvPr>
            <p:ph type="body" sz="quarter" idx="436" hasCustomPrompt="1"/>
          </p:nvPr>
        </p:nvSpPr>
        <p:spPr>
          <a:xfrm>
            <a:off x="3492571" y="5038162"/>
            <a:ext cx="1671636" cy="1408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               </a:t>
            </a:r>
          </a:p>
        </p:txBody>
      </p:sp>
      <p:sp>
        <p:nvSpPr>
          <p:cNvPr id="164" name="Text Placeholder 9">
            <a:extLst>
              <a:ext uri="{FF2B5EF4-FFF2-40B4-BE49-F238E27FC236}">
                <a16:creationId xmlns:a16="http://schemas.microsoft.com/office/drawing/2014/main" id="{5E3DFB85-C18E-F7F5-B215-6C3E74359351}"/>
              </a:ext>
            </a:extLst>
          </p:cNvPr>
          <p:cNvSpPr>
            <a:spLocks noGrp="1"/>
          </p:cNvSpPr>
          <p:nvPr>
            <p:ph type="body" sz="quarter" idx="437" hasCustomPrompt="1"/>
          </p:nvPr>
        </p:nvSpPr>
        <p:spPr>
          <a:xfrm>
            <a:off x="5321368" y="5033952"/>
            <a:ext cx="295277" cy="1425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65" name="Text Placeholder 9">
            <a:extLst>
              <a:ext uri="{FF2B5EF4-FFF2-40B4-BE49-F238E27FC236}">
                <a16:creationId xmlns:a16="http://schemas.microsoft.com/office/drawing/2014/main" id="{8695BE0E-F17F-6EEA-CE03-59471BA420EA}"/>
              </a:ext>
            </a:extLst>
          </p:cNvPr>
          <p:cNvSpPr>
            <a:spLocks noGrp="1"/>
          </p:cNvSpPr>
          <p:nvPr>
            <p:ph type="body" sz="quarter" idx="438" hasCustomPrompt="1"/>
          </p:nvPr>
        </p:nvSpPr>
        <p:spPr>
          <a:xfrm>
            <a:off x="3492571" y="5185798"/>
            <a:ext cx="1671636" cy="1482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66" name="Text Placeholder 9">
            <a:extLst>
              <a:ext uri="{FF2B5EF4-FFF2-40B4-BE49-F238E27FC236}">
                <a16:creationId xmlns:a16="http://schemas.microsoft.com/office/drawing/2014/main" id="{56C285E8-3A1A-9C84-7637-769A958AEBBD}"/>
              </a:ext>
            </a:extLst>
          </p:cNvPr>
          <p:cNvSpPr>
            <a:spLocks noGrp="1"/>
          </p:cNvSpPr>
          <p:nvPr>
            <p:ph type="body" sz="quarter" idx="439" hasCustomPrompt="1"/>
          </p:nvPr>
        </p:nvSpPr>
        <p:spPr>
          <a:xfrm>
            <a:off x="5321368" y="5181589"/>
            <a:ext cx="295277" cy="1476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67" name="Text Placeholder 9">
            <a:extLst>
              <a:ext uri="{FF2B5EF4-FFF2-40B4-BE49-F238E27FC236}">
                <a16:creationId xmlns:a16="http://schemas.microsoft.com/office/drawing/2014/main" id="{4CEFDFDF-F08E-E1DB-1025-AA5C90BB4028}"/>
              </a:ext>
            </a:extLst>
          </p:cNvPr>
          <p:cNvSpPr>
            <a:spLocks noGrp="1"/>
          </p:cNvSpPr>
          <p:nvPr>
            <p:ph type="body" sz="quarter" idx="440" hasCustomPrompt="1"/>
          </p:nvPr>
        </p:nvSpPr>
        <p:spPr>
          <a:xfrm>
            <a:off x="3490588" y="5338199"/>
            <a:ext cx="1671636" cy="1408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               </a:t>
            </a:r>
          </a:p>
        </p:txBody>
      </p:sp>
      <p:sp>
        <p:nvSpPr>
          <p:cNvPr id="168" name="Text Placeholder 9">
            <a:extLst>
              <a:ext uri="{FF2B5EF4-FFF2-40B4-BE49-F238E27FC236}">
                <a16:creationId xmlns:a16="http://schemas.microsoft.com/office/drawing/2014/main" id="{CCD9BDF1-7454-20C0-5F47-729322BC0ADC}"/>
              </a:ext>
            </a:extLst>
          </p:cNvPr>
          <p:cNvSpPr>
            <a:spLocks noGrp="1"/>
          </p:cNvSpPr>
          <p:nvPr>
            <p:ph type="body" sz="quarter" idx="441" hasCustomPrompt="1"/>
          </p:nvPr>
        </p:nvSpPr>
        <p:spPr>
          <a:xfrm>
            <a:off x="5319385" y="5333989"/>
            <a:ext cx="295277" cy="1425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69" name="Text Placeholder 9">
            <a:extLst>
              <a:ext uri="{FF2B5EF4-FFF2-40B4-BE49-F238E27FC236}">
                <a16:creationId xmlns:a16="http://schemas.microsoft.com/office/drawing/2014/main" id="{B6B9C821-F40A-DBCE-F2EE-B9E77CEEF1CA}"/>
              </a:ext>
            </a:extLst>
          </p:cNvPr>
          <p:cNvSpPr>
            <a:spLocks noGrp="1"/>
          </p:cNvSpPr>
          <p:nvPr>
            <p:ph type="body" sz="quarter" idx="442" hasCustomPrompt="1"/>
          </p:nvPr>
        </p:nvSpPr>
        <p:spPr>
          <a:xfrm>
            <a:off x="3494555" y="5484804"/>
            <a:ext cx="1671636" cy="1482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70" name="Text Placeholder 9">
            <a:extLst>
              <a:ext uri="{FF2B5EF4-FFF2-40B4-BE49-F238E27FC236}">
                <a16:creationId xmlns:a16="http://schemas.microsoft.com/office/drawing/2014/main" id="{2D08E6C4-27B7-B257-1E20-11C170D58647}"/>
              </a:ext>
            </a:extLst>
          </p:cNvPr>
          <p:cNvSpPr>
            <a:spLocks noGrp="1"/>
          </p:cNvSpPr>
          <p:nvPr>
            <p:ph type="body" sz="quarter" idx="443" hasCustomPrompt="1"/>
          </p:nvPr>
        </p:nvSpPr>
        <p:spPr>
          <a:xfrm>
            <a:off x="5323352" y="5480595"/>
            <a:ext cx="295277" cy="1476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71" name="Text Placeholder 9">
            <a:extLst>
              <a:ext uri="{FF2B5EF4-FFF2-40B4-BE49-F238E27FC236}">
                <a16:creationId xmlns:a16="http://schemas.microsoft.com/office/drawing/2014/main" id="{E9415560-9059-EDFA-8D3E-B76913559BB0}"/>
              </a:ext>
            </a:extLst>
          </p:cNvPr>
          <p:cNvSpPr>
            <a:spLocks noGrp="1"/>
          </p:cNvSpPr>
          <p:nvPr>
            <p:ph type="body" sz="quarter" idx="444" hasCustomPrompt="1"/>
          </p:nvPr>
        </p:nvSpPr>
        <p:spPr>
          <a:xfrm>
            <a:off x="3492571" y="5637205"/>
            <a:ext cx="1671636" cy="1408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               </a:t>
            </a:r>
          </a:p>
        </p:txBody>
      </p:sp>
      <p:sp>
        <p:nvSpPr>
          <p:cNvPr id="172" name="Text Placeholder 9">
            <a:extLst>
              <a:ext uri="{FF2B5EF4-FFF2-40B4-BE49-F238E27FC236}">
                <a16:creationId xmlns:a16="http://schemas.microsoft.com/office/drawing/2014/main" id="{27984A71-B404-6450-5C69-4B3B31200B08}"/>
              </a:ext>
            </a:extLst>
          </p:cNvPr>
          <p:cNvSpPr>
            <a:spLocks noGrp="1"/>
          </p:cNvSpPr>
          <p:nvPr>
            <p:ph type="body" sz="quarter" idx="445" hasCustomPrompt="1"/>
          </p:nvPr>
        </p:nvSpPr>
        <p:spPr>
          <a:xfrm>
            <a:off x="5321368" y="5632995"/>
            <a:ext cx="295277" cy="1425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73" name="Text Placeholder 9">
            <a:extLst>
              <a:ext uri="{FF2B5EF4-FFF2-40B4-BE49-F238E27FC236}">
                <a16:creationId xmlns:a16="http://schemas.microsoft.com/office/drawing/2014/main" id="{F67F44AC-3F83-61F8-C81E-C3F8274EDCA6}"/>
              </a:ext>
            </a:extLst>
          </p:cNvPr>
          <p:cNvSpPr>
            <a:spLocks noGrp="1"/>
          </p:cNvSpPr>
          <p:nvPr>
            <p:ph type="body" sz="quarter" idx="446" hasCustomPrompt="1"/>
          </p:nvPr>
        </p:nvSpPr>
        <p:spPr>
          <a:xfrm>
            <a:off x="3492571" y="5784840"/>
            <a:ext cx="1671636" cy="1482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74" name="Text Placeholder 9">
            <a:extLst>
              <a:ext uri="{FF2B5EF4-FFF2-40B4-BE49-F238E27FC236}">
                <a16:creationId xmlns:a16="http://schemas.microsoft.com/office/drawing/2014/main" id="{BB19D9D9-6FD8-F07D-1970-4500608B8B60}"/>
              </a:ext>
            </a:extLst>
          </p:cNvPr>
          <p:cNvSpPr>
            <a:spLocks noGrp="1"/>
          </p:cNvSpPr>
          <p:nvPr>
            <p:ph type="body" sz="quarter" idx="447" hasCustomPrompt="1"/>
          </p:nvPr>
        </p:nvSpPr>
        <p:spPr>
          <a:xfrm>
            <a:off x="5321368" y="5780632"/>
            <a:ext cx="295277" cy="1476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75" name="Text Placeholder 9">
            <a:extLst>
              <a:ext uri="{FF2B5EF4-FFF2-40B4-BE49-F238E27FC236}">
                <a16:creationId xmlns:a16="http://schemas.microsoft.com/office/drawing/2014/main" id="{665BADF0-359C-DA7F-0D7D-C485C6EB6BBD}"/>
              </a:ext>
            </a:extLst>
          </p:cNvPr>
          <p:cNvSpPr>
            <a:spLocks noGrp="1"/>
          </p:cNvSpPr>
          <p:nvPr>
            <p:ph type="body" sz="quarter" idx="448" hasCustomPrompt="1"/>
          </p:nvPr>
        </p:nvSpPr>
        <p:spPr>
          <a:xfrm>
            <a:off x="6104405" y="4437063"/>
            <a:ext cx="1671637" cy="3000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68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Category</a:t>
            </a:r>
          </a:p>
          <a:p>
            <a:pPr lvl="0"/>
            <a:endParaRPr lang="en-US"/>
          </a:p>
        </p:txBody>
      </p:sp>
      <p:sp>
        <p:nvSpPr>
          <p:cNvPr id="176" name="Text Placeholder 9">
            <a:extLst>
              <a:ext uri="{FF2B5EF4-FFF2-40B4-BE49-F238E27FC236}">
                <a16:creationId xmlns:a16="http://schemas.microsoft.com/office/drawing/2014/main" id="{1E0BA8B9-4319-4DBB-2449-1F8DD7B4726E}"/>
              </a:ext>
            </a:extLst>
          </p:cNvPr>
          <p:cNvSpPr>
            <a:spLocks noGrp="1"/>
          </p:cNvSpPr>
          <p:nvPr>
            <p:ph type="body" sz="quarter" idx="449" hasCustomPrompt="1"/>
          </p:nvPr>
        </p:nvSpPr>
        <p:spPr>
          <a:xfrm>
            <a:off x="7933203" y="4437063"/>
            <a:ext cx="444036" cy="3000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68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77" name="Text Placeholder 9">
            <a:extLst>
              <a:ext uri="{FF2B5EF4-FFF2-40B4-BE49-F238E27FC236}">
                <a16:creationId xmlns:a16="http://schemas.microsoft.com/office/drawing/2014/main" id="{E968DE49-8E48-BDAD-3390-5905C0486559}"/>
              </a:ext>
            </a:extLst>
          </p:cNvPr>
          <p:cNvSpPr>
            <a:spLocks noGrp="1"/>
          </p:cNvSpPr>
          <p:nvPr>
            <p:ph type="body" sz="quarter" idx="450" hasCustomPrompt="1"/>
          </p:nvPr>
        </p:nvSpPr>
        <p:spPr>
          <a:xfrm>
            <a:off x="6104405" y="4895285"/>
            <a:ext cx="1671636" cy="1482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78" name="Text Placeholder 9">
            <a:extLst>
              <a:ext uri="{FF2B5EF4-FFF2-40B4-BE49-F238E27FC236}">
                <a16:creationId xmlns:a16="http://schemas.microsoft.com/office/drawing/2014/main" id="{74176786-4CAE-4519-A3DF-DE08046C7ECD}"/>
              </a:ext>
            </a:extLst>
          </p:cNvPr>
          <p:cNvSpPr>
            <a:spLocks noGrp="1"/>
          </p:cNvSpPr>
          <p:nvPr>
            <p:ph type="body" sz="quarter" idx="451" hasCustomPrompt="1"/>
          </p:nvPr>
        </p:nvSpPr>
        <p:spPr>
          <a:xfrm>
            <a:off x="7933202" y="4891077"/>
            <a:ext cx="295277" cy="1476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79" name="Text Placeholder 9">
            <a:extLst>
              <a:ext uri="{FF2B5EF4-FFF2-40B4-BE49-F238E27FC236}">
                <a16:creationId xmlns:a16="http://schemas.microsoft.com/office/drawing/2014/main" id="{126AECAA-170D-1FDA-DDD6-68094C2A8BE4}"/>
              </a:ext>
            </a:extLst>
          </p:cNvPr>
          <p:cNvSpPr>
            <a:spLocks noGrp="1"/>
          </p:cNvSpPr>
          <p:nvPr>
            <p:ph type="body" sz="quarter" idx="452" hasCustomPrompt="1"/>
          </p:nvPr>
        </p:nvSpPr>
        <p:spPr>
          <a:xfrm>
            <a:off x="6102421" y="5047687"/>
            <a:ext cx="1671636" cy="1408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               </a:t>
            </a:r>
          </a:p>
        </p:txBody>
      </p:sp>
      <p:sp>
        <p:nvSpPr>
          <p:cNvPr id="180" name="Text Placeholder 9">
            <a:extLst>
              <a:ext uri="{FF2B5EF4-FFF2-40B4-BE49-F238E27FC236}">
                <a16:creationId xmlns:a16="http://schemas.microsoft.com/office/drawing/2014/main" id="{BE21D822-C4B4-1078-7056-E2924936840A}"/>
              </a:ext>
            </a:extLst>
          </p:cNvPr>
          <p:cNvSpPr>
            <a:spLocks noGrp="1"/>
          </p:cNvSpPr>
          <p:nvPr>
            <p:ph type="body" sz="quarter" idx="453" hasCustomPrompt="1"/>
          </p:nvPr>
        </p:nvSpPr>
        <p:spPr>
          <a:xfrm>
            <a:off x="7931218" y="5043477"/>
            <a:ext cx="295277" cy="1425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81" name="Text Placeholder 9">
            <a:extLst>
              <a:ext uri="{FF2B5EF4-FFF2-40B4-BE49-F238E27FC236}">
                <a16:creationId xmlns:a16="http://schemas.microsoft.com/office/drawing/2014/main" id="{3E7169CD-C662-4ABB-2EE5-8F516C5CB58E}"/>
              </a:ext>
            </a:extLst>
          </p:cNvPr>
          <p:cNvSpPr>
            <a:spLocks noGrp="1"/>
          </p:cNvSpPr>
          <p:nvPr>
            <p:ph type="body" sz="quarter" idx="454" hasCustomPrompt="1"/>
          </p:nvPr>
        </p:nvSpPr>
        <p:spPr>
          <a:xfrm>
            <a:off x="6102421" y="5195323"/>
            <a:ext cx="1671636" cy="1482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82" name="Text Placeholder 9">
            <a:extLst>
              <a:ext uri="{FF2B5EF4-FFF2-40B4-BE49-F238E27FC236}">
                <a16:creationId xmlns:a16="http://schemas.microsoft.com/office/drawing/2014/main" id="{0699BBD3-CA49-50E6-3670-B65673201765}"/>
              </a:ext>
            </a:extLst>
          </p:cNvPr>
          <p:cNvSpPr>
            <a:spLocks noGrp="1"/>
          </p:cNvSpPr>
          <p:nvPr>
            <p:ph type="body" sz="quarter" idx="455" hasCustomPrompt="1"/>
          </p:nvPr>
        </p:nvSpPr>
        <p:spPr>
          <a:xfrm>
            <a:off x="7931218" y="5191114"/>
            <a:ext cx="295277" cy="1476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83" name="Text Placeholder 9">
            <a:extLst>
              <a:ext uri="{FF2B5EF4-FFF2-40B4-BE49-F238E27FC236}">
                <a16:creationId xmlns:a16="http://schemas.microsoft.com/office/drawing/2014/main" id="{58CBAAE4-370F-EFCA-EFA4-AE9B64801933}"/>
              </a:ext>
            </a:extLst>
          </p:cNvPr>
          <p:cNvSpPr>
            <a:spLocks noGrp="1"/>
          </p:cNvSpPr>
          <p:nvPr>
            <p:ph type="body" sz="quarter" idx="456" hasCustomPrompt="1"/>
          </p:nvPr>
        </p:nvSpPr>
        <p:spPr>
          <a:xfrm>
            <a:off x="6100437" y="5347724"/>
            <a:ext cx="1671636" cy="1408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               </a:t>
            </a:r>
          </a:p>
        </p:txBody>
      </p:sp>
      <p:sp>
        <p:nvSpPr>
          <p:cNvPr id="184" name="Text Placeholder 9">
            <a:extLst>
              <a:ext uri="{FF2B5EF4-FFF2-40B4-BE49-F238E27FC236}">
                <a16:creationId xmlns:a16="http://schemas.microsoft.com/office/drawing/2014/main" id="{D86413DA-35CB-13A5-7808-C907F7D0DC00}"/>
              </a:ext>
            </a:extLst>
          </p:cNvPr>
          <p:cNvSpPr>
            <a:spLocks noGrp="1"/>
          </p:cNvSpPr>
          <p:nvPr>
            <p:ph type="body" sz="quarter" idx="457" hasCustomPrompt="1"/>
          </p:nvPr>
        </p:nvSpPr>
        <p:spPr>
          <a:xfrm>
            <a:off x="7929235" y="5343514"/>
            <a:ext cx="295277" cy="1425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85" name="Text Placeholder 9">
            <a:extLst>
              <a:ext uri="{FF2B5EF4-FFF2-40B4-BE49-F238E27FC236}">
                <a16:creationId xmlns:a16="http://schemas.microsoft.com/office/drawing/2014/main" id="{621407FB-A0C1-4700-CB8C-041D5002AF20}"/>
              </a:ext>
            </a:extLst>
          </p:cNvPr>
          <p:cNvSpPr>
            <a:spLocks noGrp="1"/>
          </p:cNvSpPr>
          <p:nvPr>
            <p:ph type="body" sz="quarter" idx="458" hasCustomPrompt="1"/>
          </p:nvPr>
        </p:nvSpPr>
        <p:spPr>
          <a:xfrm>
            <a:off x="6104405" y="5494329"/>
            <a:ext cx="1671636" cy="1482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86" name="Text Placeholder 9">
            <a:extLst>
              <a:ext uri="{FF2B5EF4-FFF2-40B4-BE49-F238E27FC236}">
                <a16:creationId xmlns:a16="http://schemas.microsoft.com/office/drawing/2014/main" id="{275F975F-AF41-5285-71B6-4B0AD1F2D083}"/>
              </a:ext>
            </a:extLst>
          </p:cNvPr>
          <p:cNvSpPr>
            <a:spLocks noGrp="1"/>
          </p:cNvSpPr>
          <p:nvPr>
            <p:ph type="body" sz="quarter" idx="459" hasCustomPrompt="1"/>
          </p:nvPr>
        </p:nvSpPr>
        <p:spPr>
          <a:xfrm>
            <a:off x="7933202" y="5490120"/>
            <a:ext cx="295277" cy="1476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87" name="Text Placeholder 9">
            <a:extLst>
              <a:ext uri="{FF2B5EF4-FFF2-40B4-BE49-F238E27FC236}">
                <a16:creationId xmlns:a16="http://schemas.microsoft.com/office/drawing/2014/main" id="{5E6A5040-EE29-7E8C-73A4-B8D42AAF9216}"/>
              </a:ext>
            </a:extLst>
          </p:cNvPr>
          <p:cNvSpPr>
            <a:spLocks noGrp="1"/>
          </p:cNvSpPr>
          <p:nvPr>
            <p:ph type="body" sz="quarter" idx="460" hasCustomPrompt="1"/>
          </p:nvPr>
        </p:nvSpPr>
        <p:spPr>
          <a:xfrm>
            <a:off x="6102421" y="5646730"/>
            <a:ext cx="1671636" cy="1408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               </a:t>
            </a:r>
          </a:p>
        </p:txBody>
      </p:sp>
      <p:sp>
        <p:nvSpPr>
          <p:cNvPr id="188" name="Text Placeholder 9">
            <a:extLst>
              <a:ext uri="{FF2B5EF4-FFF2-40B4-BE49-F238E27FC236}">
                <a16:creationId xmlns:a16="http://schemas.microsoft.com/office/drawing/2014/main" id="{F9DF93A3-806E-C33B-BD5A-A7E6089AFD87}"/>
              </a:ext>
            </a:extLst>
          </p:cNvPr>
          <p:cNvSpPr>
            <a:spLocks noGrp="1"/>
          </p:cNvSpPr>
          <p:nvPr>
            <p:ph type="body" sz="quarter" idx="461" hasCustomPrompt="1"/>
          </p:nvPr>
        </p:nvSpPr>
        <p:spPr>
          <a:xfrm>
            <a:off x="7931218" y="5642520"/>
            <a:ext cx="295277" cy="1425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89" name="Text Placeholder 9">
            <a:extLst>
              <a:ext uri="{FF2B5EF4-FFF2-40B4-BE49-F238E27FC236}">
                <a16:creationId xmlns:a16="http://schemas.microsoft.com/office/drawing/2014/main" id="{3DB502E3-4420-7E32-C78B-0C8CD1854555}"/>
              </a:ext>
            </a:extLst>
          </p:cNvPr>
          <p:cNvSpPr>
            <a:spLocks noGrp="1"/>
          </p:cNvSpPr>
          <p:nvPr>
            <p:ph type="body" sz="quarter" idx="462" hasCustomPrompt="1"/>
          </p:nvPr>
        </p:nvSpPr>
        <p:spPr>
          <a:xfrm>
            <a:off x="6102421" y="5794365"/>
            <a:ext cx="1671636" cy="1482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90" name="Text Placeholder 9">
            <a:extLst>
              <a:ext uri="{FF2B5EF4-FFF2-40B4-BE49-F238E27FC236}">
                <a16:creationId xmlns:a16="http://schemas.microsoft.com/office/drawing/2014/main" id="{2E1478A6-366C-785D-5CB9-49BD7D9DBB80}"/>
              </a:ext>
            </a:extLst>
          </p:cNvPr>
          <p:cNvSpPr>
            <a:spLocks noGrp="1"/>
          </p:cNvSpPr>
          <p:nvPr>
            <p:ph type="body" sz="quarter" idx="463" hasCustomPrompt="1"/>
          </p:nvPr>
        </p:nvSpPr>
        <p:spPr>
          <a:xfrm>
            <a:off x="7931218" y="5790157"/>
            <a:ext cx="295277" cy="1476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91" name="Text Placeholder 9">
            <a:extLst>
              <a:ext uri="{FF2B5EF4-FFF2-40B4-BE49-F238E27FC236}">
                <a16:creationId xmlns:a16="http://schemas.microsoft.com/office/drawing/2014/main" id="{C746C1FB-D157-D7A5-B883-D5103DCB73C6}"/>
              </a:ext>
            </a:extLst>
          </p:cNvPr>
          <p:cNvSpPr>
            <a:spLocks noGrp="1"/>
          </p:cNvSpPr>
          <p:nvPr>
            <p:ph type="body" sz="quarter" idx="464" hasCustomPrompt="1"/>
          </p:nvPr>
        </p:nvSpPr>
        <p:spPr>
          <a:xfrm>
            <a:off x="8676155" y="4437063"/>
            <a:ext cx="1671637" cy="3000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68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Category</a:t>
            </a:r>
          </a:p>
          <a:p>
            <a:pPr lvl="0"/>
            <a:endParaRPr lang="en-US"/>
          </a:p>
        </p:txBody>
      </p:sp>
      <p:sp>
        <p:nvSpPr>
          <p:cNvPr id="192" name="Text Placeholder 9">
            <a:extLst>
              <a:ext uri="{FF2B5EF4-FFF2-40B4-BE49-F238E27FC236}">
                <a16:creationId xmlns:a16="http://schemas.microsoft.com/office/drawing/2014/main" id="{ABDB6DDE-C6A6-5169-BFDF-87E15D69674F}"/>
              </a:ext>
            </a:extLst>
          </p:cNvPr>
          <p:cNvSpPr>
            <a:spLocks noGrp="1"/>
          </p:cNvSpPr>
          <p:nvPr>
            <p:ph type="body" sz="quarter" idx="465" hasCustomPrompt="1"/>
          </p:nvPr>
        </p:nvSpPr>
        <p:spPr>
          <a:xfrm>
            <a:off x="10504952" y="4437063"/>
            <a:ext cx="455148" cy="3000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68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93" name="Text Placeholder 9">
            <a:extLst>
              <a:ext uri="{FF2B5EF4-FFF2-40B4-BE49-F238E27FC236}">
                <a16:creationId xmlns:a16="http://schemas.microsoft.com/office/drawing/2014/main" id="{071DF1E0-9D14-53D8-BC80-8969A5627165}"/>
              </a:ext>
            </a:extLst>
          </p:cNvPr>
          <p:cNvSpPr>
            <a:spLocks noGrp="1"/>
          </p:cNvSpPr>
          <p:nvPr>
            <p:ph type="body" sz="quarter" idx="466" hasCustomPrompt="1"/>
          </p:nvPr>
        </p:nvSpPr>
        <p:spPr>
          <a:xfrm>
            <a:off x="8676155" y="4895285"/>
            <a:ext cx="1671636" cy="1482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94" name="Text Placeholder 9">
            <a:extLst>
              <a:ext uri="{FF2B5EF4-FFF2-40B4-BE49-F238E27FC236}">
                <a16:creationId xmlns:a16="http://schemas.microsoft.com/office/drawing/2014/main" id="{306E7708-F987-BD7E-8BC8-DFEEA298473E}"/>
              </a:ext>
            </a:extLst>
          </p:cNvPr>
          <p:cNvSpPr>
            <a:spLocks noGrp="1"/>
          </p:cNvSpPr>
          <p:nvPr>
            <p:ph type="body" sz="quarter" idx="467" hasCustomPrompt="1"/>
          </p:nvPr>
        </p:nvSpPr>
        <p:spPr>
          <a:xfrm>
            <a:off x="10504952" y="4891077"/>
            <a:ext cx="295277" cy="1476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95" name="Text Placeholder 9">
            <a:extLst>
              <a:ext uri="{FF2B5EF4-FFF2-40B4-BE49-F238E27FC236}">
                <a16:creationId xmlns:a16="http://schemas.microsoft.com/office/drawing/2014/main" id="{B5652DB7-F478-2F25-58D4-721679863881}"/>
              </a:ext>
            </a:extLst>
          </p:cNvPr>
          <p:cNvSpPr>
            <a:spLocks noGrp="1"/>
          </p:cNvSpPr>
          <p:nvPr>
            <p:ph type="body" sz="quarter" idx="468" hasCustomPrompt="1"/>
          </p:nvPr>
        </p:nvSpPr>
        <p:spPr>
          <a:xfrm>
            <a:off x="8674171" y="5047687"/>
            <a:ext cx="1671636" cy="1408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               </a:t>
            </a:r>
          </a:p>
        </p:txBody>
      </p:sp>
      <p:sp>
        <p:nvSpPr>
          <p:cNvPr id="196" name="Text Placeholder 9">
            <a:extLst>
              <a:ext uri="{FF2B5EF4-FFF2-40B4-BE49-F238E27FC236}">
                <a16:creationId xmlns:a16="http://schemas.microsoft.com/office/drawing/2014/main" id="{54D9BDDC-ADF5-859C-F400-25D4F4B072C1}"/>
              </a:ext>
            </a:extLst>
          </p:cNvPr>
          <p:cNvSpPr>
            <a:spLocks noGrp="1"/>
          </p:cNvSpPr>
          <p:nvPr>
            <p:ph type="body" sz="quarter" idx="469" hasCustomPrompt="1"/>
          </p:nvPr>
        </p:nvSpPr>
        <p:spPr>
          <a:xfrm>
            <a:off x="10502968" y="5043477"/>
            <a:ext cx="295277" cy="1425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97" name="Text Placeholder 9">
            <a:extLst>
              <a:ext uri="{FF2B5EF4-FFF2-40B4-BE49-F238E27FC236}">
                <a16:creationId xmlns:a16="http://schemas.microsoft.com/office/drawing/2014/main" id="{8CE2C4D1-CD78-A86C-D1FD-CB6C81F981D2}"/>
              </a:ext>
            </a:extLst>
          </p:cNvPr>
          <p:cNvSpPr>
            <a:spLocks noGrp="1"/>
          </p:cNvSpPr>
          <p:nvPr>
            <p:ph type="body" sz="quarter" idx="470" hasCustomPrompt="1"/>
          </p:nvPr>
        </p:nvSpPr>
        <p:spPr>
          <a:xfrm>
            <a:off x="8674171" y="5195323"/>
            <a:ext cx="1671636" cy="1482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98" name="Text Placeholder 9">
            <a:extLst>
              <a:ext uri="{FF2B5EF4-FFF2-40B4-BE49-F238E27FC236}">
                <a16:creationId xmlns:a16="http://schemas.microsoft.com/office/drawing/2014/main" id="{6B2BAB5F-B27D-9865-3E81-17DFEFCFE9C0}"/>
              </a:ext>
            </a:extLst>
          </p:cNvPr>
          <p:cNvSpPr>
            <a:spLocks noGrp="1"/>
          </p:cNvSpPr>
          <p:nvPr>
            <p:ph type="body" sz="quarter" idx="471" hasCustomPrompt="1"/>
          </p:nvPr>
        </p:nvSpPr>
        <p:spPr>
          <a:xfrm>
            <a:off x="10502968" y="5191114"/>
            <a:ext cx="295277" cy="1476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99" name="Text Placeholder 9">
            <a:extLst>
              <a:ext uri="{FF2B5EF4-FFF2-40B4-BE49-F238E27FC236}">
                <a16:creationId xmlns:a16="http://schemas.microsoft.com/office/drawing/2014/main" id="{594EE9BC-9BCA-B737-9288-26E2B45E3C87}"/>
              </a:ext>
            </a:extLst>
          </p:cNvPr>
          <p:cNvSpPr>
            <a:spLocks noGrp="1"/>
          </p:cNvSpPr>
          <p:nvPr>
            <p:ph type="body" sz="quarter" idx="472" hasCustomPrompt="1"/>
          </p:nvPr>
        </p:nvSpPr>
        <p:spPr>
          <a:xfrm>
            <a:off x="8672188" y="5347724"/>
            <a:ext cx="1671636" cy="1408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               </a:t>
            </a:r>
          </a:p>
        </p:txBody>
      </p:sp>
      <p:sp>
        <p:nvSpPr>
          <p:cNvPr id="200" name="Text Placeholder 9">
            <a:extLst>
              <a:ext uri="{FF2B5EF4-FFF2-40B4-BE49-F238E27FC236}">
                <a16:creationId xmlns:a16="http://schemas.microsoft.com/office/drawing/2014/main" id="{8564155F-F38F-06FE-BF0A-E2041F629021}"/>
              </a:ext>
            </a:extLst>
          </p:cNvPr>
          <p:cNvSpPr>
            <a:spLocks noGrp="1"/>
          </p:cNvSpPr>
          <p:nvPr>
            <p:ph type="body" sz="quarter" idx="473" hasCustomPrompt="1"/>
          </p:nvPr>
        </p:nvSpPr>
        <p:spPr>
          <a:xfrm>
            <a:off x="10500985" y="5343514"/>
            <a:ext cx="295277" cy="1425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01" name="Text Placeholder 9">
            <a:extLst>
              <a:ext uri="{FF2B5EF4-FFF2-40B4-BE49-F238E27FC236}">
                <a16:creationId xmlns:a16="http://schemas.microsoft.com/office/drawing/2014/main" id="{D232D06A-E3ED-0C4E-6255-8C10C607F3DA}"/>
              </a:ext>
            </a:extLst>
          </p:cNvPr>
          <p:cNvSpPr>
            <a:spLocks noGrp="1"/>
          </p:cNvSpPr>
          <p:nvPr>
            <p:ph type="body" sz="quarter" idx="474" hasCustomPrompt="1"/>
          </p:nvPr>
        </p:nvSpPr>
        <p:spPr>
          <a:xfrm>
            <a:off x="8676155" y="5494329"/>
            <a:ext cx="1671636" cy="1482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202" name="Text Placeholder 9">
            <a:extLst>
              <a:ext uri="{FF2B5EF4-FFF2-40B4-BE49-F238E27FC236}">
                <a16:creationId xmlns:a16="http://schemas.microsoft.com/office/drawing/2014/main" id="{3C11449A-A116-444C-2BCC-8E375D6955DE}"/>
              </a:ext>
            </a:extLst>
          </p:cNvPr>
          <p:cNvSpPr>
            <a:spLocks noGrp="1"/>
          </p:cNvSpPr>
          <p:nvPr>
            <p:ph type="body" sz="quarter" idx="475" hasCustomPrompt="1"/>
          </p:nvPr>
        </p:nvSpPr>
        <p:spPr>
          <a:xfrm>
            <a:off x="10504952" y="5490120"/>
            <a:ext cx="295277" cy="1476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03" name="Text Placeholder 9">
            <a:extLst>
              <a:ext uri="{FF2B5EF4-FFF2-40B4-BE49-F238E27FC236}">
                <a16:creationId xmlns:a16="http://schemas.microsoft.com/office/drawing/2014/main" id="{379CCBFE-E314-1D6A-0CA9-CEEE3EDF7AEE}"/>
              </a:ext>
            </a:extLst>
          </p:cNvPr>
          <p:cNvSpPr>
            <a:spLocks noGrp="1"/>
          </p:cNvSpPr>
          <p:nvPr>
            <p:ph type="body" sz="quarter" idx="476" hasCustomPrompt="1"/>
          </p:nvPr>
        </p:nvSpPr>
        <p:spPr>
          <a:xfrm>
            <a:off x="8674171" y="5646730"/>
            <a:ext cx="1671636" cy="1408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               </a:t>
            </a:r>
          </a:p>
        </p:txBody>
      </p:sp>
      <p:sp>
        <p:nvSpPr>
          <p:cNvPr id="204" name="Text Placeholder 9">
            <a:extLst>
              <a:ext uri="{FF2B5EF4-FFF2-40B4-BE49-F238E27FC236}">
                <a16:creationId xmlns:a16="http://schemas.microsoft.com/office/drawing/2014/main" id="{4A0487F6-2BD2-B159-BE5D-A0BFFC8B8661}"/>
              </a:ext>
            </a:extLst>
          </p:cNvPr>
          <p:cNvSpPr>
            <a:spLocks noGrp="1"/>
          </p:cNvSpPr>
          <p:nvPr>
            <p:ph type="body" sz="quarter" idx="477" hasCustomPrompt="1"/>
          </p:nvPr>
        </p:nvSpPr>
        <p:spPr>
          <a:xfrm>
            <a:off x="10502968" y="5642520"/>
            <a:ext cx="295277" cy="1425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05" name="Text Placeholder 9">
            <a:extLst>
              <a:ext uri="{FF2B5EF4-FFF2-40B4-BE49-F238E27FC236}">
                <a16:creationId xmlns:a16="http://schemas.microsoft.com/office/drawing/2014/main" id="{6E17706A-A8BB-202A-0D41-15EF0FCE5B00}"/>
              </a:ext>
            </a:extLst>
          </p:cNvPr>
          <p:cNvSpPr>
            <a:spLocks noGrp="1"/>
          </p:cNvSpPr>
          <p:nvPr>
            <p:ph type="body" sz="quarter" idx="478" hasCustomPrompt="1"/>
          </p:nvPr>
        </p:nvSpPr>
        <p:spPr>
          <a:xfrm>
            <a:off x="8674171" y="5794365"/>
            <a:ext cx="1671636" cy="1482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206" name="Text Placeholder 9">
            <a:extLst>
              <a:ext uri="{FF2B5EF4-FFF2-40B4-BE49-F238E27FC236}">
                <a16:creationId xmlns:a16="http://schemas.microsoft.com/office/drawing/2014/main" id="{36B6541C-E893-B752-39BB-A9F7D59A6C67}"/>
              </a:ext>
            </a:extLst>
          </p:cNvPr>
          <p:cNvSpPr>
            <a:spLocks noGrp="1"/>
          </p:cNvSpPr>
          <p:nvPr>
            <p:ph type="body" sz="quarter" idx="479" hasCustomPrompt="1"/>
          </p:nvPr>
        </p:nvSpPr>
        <p:spPr>
          <a:xfrm>
            <a:off x="10502968" y="5790157"/>
            <a:ext cx="295277" cy="1476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08" name="Text Placeholder 9">
            <a:extLst>
              <a:ext uri="{FF2B5EF4-FFF2-40B4-BE49-F238E27FC236}">
                <a16:creationId xmlns:a16="http://schemas.microsoft.com/office/drawing/2014/main" id="{304709CB-F28D-6148-3CA5-D64EF3B4EAC2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925233" y="303213"/>
            <a:ext cx="4861486" cy="158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Font typeface="Arial" panose="020B0604020202020204" pitchFamily="34" charset="0"/>
              <a:buNone/>
              <a:defRPr sz="800" spc="160" baseline="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17413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jectiv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AF224C34-2FD2-D276-AAD3-F177DA1FC9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284275" y="2332374"/>
            <a:ext cx="7413922" cy="16002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>
                <a:latin typeface="Segoe Sans Display" pitchFamily="2" charset="0"/>
                <a:cs typeface="Segoe Sans Display Semibold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4A0FBB41-67D3-53C5-6AFB-E73E158080C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278221" y="4084498"/>
            <a:ext cx="7435850" cy="16002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>
                <a:latin typeface="Segoe Sans Display" pitchFamily="2" charset="0"/>
                <a:cs typeface="Segoe Sans Display Semibold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97CACAD-1958-2F68-A972-1A4B8AF2D9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2920" y="2332374"/>
            <a:ext cx="3619409" cy="1600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20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D5108ED-2C25-4CE4-E015-655B7E2AF68A}"/>
              </a:ext>
            </a:extLst>
          </p:cNvPr>
          <p:cNvSpPr>
            <a:spLocks noGrp="1"/>
          </p:cNvSpPr>
          <p:nvPr>
            <p:ph type="body" sz="quarter" idx="294" hasCustomPrompt="1"/>
          </p:nvPr>
        </p:nvSpPr>
        <p:spPr>
          <a:xfrm>
            <a:off x="502920" y="4084498"/>
            <a:ext cx="3619409" cy="1600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20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F2E13D7-0ACB-849C-BC15-004A02F4280B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D648909-5A5F-C810-C786-FEED17C6D0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8700"/>
            <a:ext cx="5683251" cy="1142999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42800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_slide_with_text_light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D6B8931-792A-4291-7D63-7D60011AB6B2}"/>
              </a:ext>
            </a:extLst>
          </p:cNvPr>
          <p:cNvSpPr>
            <a:spLocks noGrp="1"/>
          </p:cNvSpPr>
          <p:nvPr>
            <p:ph type="body" sz="quarter" idx="281" hasCustomPrompt="1"/>
          </p:nvPr>
        </p:nvSpPr>
        <p:spPr>
          <a:xfrm>
            <a:off x="5480050" y="1068388"/>
            <a:ext cx="2138363" cy="303212"/>
          </a:xfrm>
        </p:spPr>
        <p:txBody>
          <a:bodyPr>
            <a:noAutofit/>
          </a:bodyPr>
          <a:lstStyle>
            <a:lvl1pPr marL="0" indent="0">
              <a:lnSpc>
                <a:spcPts val="1920"/>
              </a:lnSpc>
              <a:buFont typeface="Arial" panose="020B0604020202020204" pitchFamily="34" charset="0"/>
              <a:buNone/>
              <a:defRPr sz="16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D6A0031C-AF26-E83B-B0AC-4DDB7C9A103C}"/>
              </a:ext>
            </a:extLst>
          </p:cNvPr>
          <p:cNvSpPr>
            <a:spLocks noGrp="1"/>
          </p:cNvSpPr>
          <p:nvPr>
            <p:ph type="body" sz="quarter" idx="282" hasCustomPrompt="1"/>
          </p:nvPr>
        </p:nvSpPr>
        <p:spPr>
          <a:xfrm>
            <a:off x="7913690" y="1068388"/>
            <a:ext cx="3806824" cy="298917"/>
          </a:xfrm>
        </p:spPr>
        <p:txBody>
          <a:bodyPr>
            <a:noAutofit/>
          </a:bodyPr>
          <a:lstStyle>
            <a:lvl1pPr marL="0" indent="0">
              <a:lnSpc>
                <a:spcPts val="1400"/>
              </a:lnSpc>
              <a:buFont typeface="Arial" panose="020B0604020202020204" pitchFamily="34" charset="0"/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B4D886E-B5DA-A032-E2A1-2C71CA0B3D75}"/>
              </a:ext>
            </a:extLst>
          </p:cNvPr>
          <p:cNvSpPr>
            <a:spLocks noGrp="1"/>
          </p:cNvSpPr>
          <p:nvPr>
            <p:ph type="body" sz="quarter" idx="283" hasCustomPrompt="1"/>
          </p:nvPr>
        </p:nvSpPr>
        <p:spPr>
          <a:xfrm>
            <a:off x="7913689" y="1531940"/>
            <a:ext cx="3816348" cy="1057274"/>
          </a:xfrm>
        </p:spPr>
        <p:txBody>
          <a:bodyPr>
            <a:noAutofit/>
          </a:bodyPr>
          <a:lstStyle>
            <a:lvl1pPr marL="0" indent="0">
              <a:lnSpc>
                <a:spcPts val="16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text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5546B33-CB37-B0C2-DF91-7C7C3BD8ED5D}"/>
              </a:ext>
            </a:extLst>
          </p:cNvPr>
          <p:cNvCxnSpPr>
            <a:cxnSpLocks/>
          </p:cNvCxnSpPr>
          <p:nvPr userDrawn="1"/>
        </p:nvCxnSpPr>
        <p:spPr>
          <a:xfrm>
            <a:off x="5480050" y="914400"/>
            <a:ext cx="62404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4">
            <a:extLst>
              <a:ext uri="{FF2B5EF4-FFF2-40B4-BE49-F238E27FC236}">
                <a16:creationId xmlns:a16="http://schemas.microsoft.com/office/drawing/2014/main" id="{50201D25-9753-C87F-C805-8D0B35A4F60B}"/>
              </a:ext>
            </a:extLst>
          </p:cNvPr>
          <p:cNvSpPr txBox="1"/>
          <p:nvPr userDrawn="1"/>
        </p:nvSpPr>
        <p:spPr>
          <a:xfrm>
            <a:off x="461963" y="2487594"/>
            <a:ext cx="450850" cy="22140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>
              <a:lnSpc>
                <a:spcPts val="2000"/>
              </a:lnSpc>
            </a:pPr>
            <a:fld id="{B650ECDD-2E3C-8346-A0F2-9705B290DA2A}" type="slidenum">
              <a:rPr lang="en-US" sz="1000" b="0" i="0" spc="0" baseline="0" smtClean="0">
                <a:solidFill>
                  <a:schemeClr val="tx1"/>
                </a:solidFill>
                <a:latin typeface="Segoe Sans Display" pitchFamily="2" charset="0"/>
              </a:rPr>
              <a:pPr lvl="0">
                <a:lnSpc>
                  <a:spcPts val="2000"/>
                </a:lnSpc>
              </a:pPr>
              <a:t>‹#›</a:t>
            </a:fld>
            <a:endParaRPr lang="en-US" sz="1000" b="0" i="0" spc="0" baseline="0">
              <a:solidFill>
                <a:schemeClr val="tx1"/>
              </a:solidFill>
              <a:latin typeface="Segoe Sans Display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1DD3396-DB6F-C22C-83E7-189CEA569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477" y="2295527"/>
            <a:ext cx="2569750" cy="293687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defRPr sz="2000"/>
            </a:lvl1pPr>
          </a:lstStyle>
          <a:p>
            <a:r>
              <a:rPr lang="en-US"/>
              <a:t>Title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E1677B2-A65B-E79B-81A8-2EE1B6251D17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942278" y="2746377"/>
            <a:ext cx="2556572" cy="35004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6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CF86A9DD-F58F-F0E3-91ED-B4E98D7E67C0}"/>
              </a:ext>
            </a:extLst>
          </p:cNvPr>
          <p:cNvSpPr>
            <a:spLocks noGrp="1"/>
          </p:cNvSpPr>
          <p:nvPr>
            <p:ph type="body" sz="quarter" idx="284" hasCustomPrompt="1"/>
          </p:nvPr>
        </p:nvSpPr>
        <p:spPr>
          <a:xfrm>
            <a:off x="5480049" y="2895600"/>
            <a:ext cx="2138363" cy="303212"/>
          </a:xfrm>
        </p:spPr>
        <p:txBody>
          <a:bodyPr>
            <a:noAutofit/>
          </a:bodyPr>
          <a:lstStyle>
            <a:lvl1pPr marL="0" indent="0">
              <a:lnSpc>
                <a:spcPts val="1920"/>
              </a:lnSpc>
              <a:buFont typeface="Arial" panose="020B0604020202020204" pitchFamily="34" charset="0"/>
              <a:buNone/>
              <a:defRPr sz="16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E70778DC-358E-A853-DA05-260F14E24C03}"/>
              </a:ext>
            </a:extLst>
          </p:cNvPr>
          <p:cNvSpPr>
            <a:spLocks noGrp="1"/>
          </p:cNvSpPr>
          <p:nvPr>
            <p:ph type="body" sz="quarter" idx="285" hasCustomPrompt="1"/>
          </p:nvPr>
        </p:nvSpPr>
        <p:spPr>
          <a:xfrm>
            <a:off x="7913689" y="2895601"/>
            <a:ext cx="3806824" cy="298917"/>
          </a:xfrm>
        </p:spPr>
        <p:txBody>
          <a:bodyPr>
            <a:noAutofit/>
          </a:bodyPr>
          <a:lstStyle>
            <a:lvl1pPr marL="0" indent="0">
              <a:lnSpc>
                <a:spcPts val="1400"/>
              </a:lnSpc>
              <a:buFont typeface="Arial" panose="020B0604020202020204" pitchFamily="34" charset="0"/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C0966AF6-781D-5023-7992-BFA15A1452D6}"/>
              </a:ext>
            </a:extLst>
          </p:cNvPr>
          <p:cNvSpPr>
            <a:spLocks noGrp="1"/>
          </p:cNvSpPr>
          <p:nvPr>
            <p:ph type="body" sz="quarter" idx="286" hasCustomPrompt="1"/>
          </p:nvPr>
        </p:nvSpPr>
        <p:spPr>
          <a:xfrm>
            <a:off x="7913688" y="3359151"/>
            <a:ext cx="3816348" cy="1057274"/>
          </a:xfrm>
        </p:spPr>
        <p:txBody>
          <a:bodyPr>
            <a:noAutofit/>
          </a:bodyPr>
          <a:lstStyle>
            <a:lvl1pPr marL="0" indent="0">
              <a:lnSpc>
                <a:spcPts val="16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text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5A951EF-F5D4-6202-B7F5-D0DFE5260BAA}"/>
              </a:ext>
            </a:extLst>
          </p:cNvPr>
          <p:cNvCxnSpPr>
            <a:cxnSpLocks/>
          </p:cNvCxnSpPr>
          <p:nvPr userDrawn="1"/>
        </p:nvCxnSpPr>
        <p:spPr>
          <a:xfrm>
            <a:off x="5480049" y="2741612"/>
            <a:ext cx="62404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2F68B141-3E95-45DD-9711-C522D1E3D689}"/>
              </a:ext>
            </a:extLst>
          </p:cNvPr>
          <p:cNvSpPr>
            <a:spLocks noGrp="1"/>
          </p:cNvSpPr>
          <p:nvPr>
            <p:ph type="body" sz="quarter" idx="287" hasCustomPrompt="1"/>
          </p:nvPr>
        </p:nvSpPr>
        <p:spPr>
          <a:xfrm>
            <a:off x="5489574" y="4717023"/>
            <a:ext cx="2138363" cy="303212"/>
          </a:xfrm>
        </p:spPr>
        <p:txBody>
          <a:bodyPr>
            <a:noAutofit/>
          </a:bodyPr>
          <a:lstStyle>
            <a:lvl1pPr marL="0" indent="0">
              <a:lnSpc>
                <a:spcPts val="1920"/>
              </a:lnSpc>
              <a:buFont typeface="Arial" panose="020B0604020202020204" pitchFamily="34" charset="0"/>
              <a:buNone/>
              <a:defRPr sz="16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37" name="Text Placeholder 9">
            <a:extLst>
              <a:ext uri="{FF2B5EF4-FFF2-40B4-BE49-F238E27FC236}">
                <a16:creationId xmlns:a16="http://schemas.microsoft.com/office/drawing/2014/main" id="{55F4AD80-2054-3B9B-F5E9-AE560FE5E221}"/>
              </a:ext>
            </a:extLst>
          </p:cNvPr>
          <p:cNvSpPr>
            <a:spLocks noGrp="1"/>
          </p:cNvSpPr>
          <p:nvPr>
            <p:ph type="body" sz="quarter" idx="288" hasCustomPrompt="1"/>
          </p:nvPr>
        </p:nvSpPr>
        <p:spPr>
          <a:xfrm>
            <a:off x="7923212" y="4717023"/>
            <a:ext cx="3806824" cy="298917"/>
          </a:xfrm>
        </p:spPr>
        <p:txBody>
          <a:bodyPr>
            <a:noAutofit/>
          </a:bodyPr>
          <a:lstStyle>
            <a:lvl1pPr marL="0" indent="0">
              <a:lnSpc>
                <a:spcPts val="1400"/>
              </a:lnSpc>
              <a:buFont typeface="Arial" panose="020B0604020202020204" pitchFamily="34" charset="0"/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38" name="Text Placeholder 9">
            <a:extLst>
              <a:ext uri="{FF2B5EF4-FFF2-40B4-BE49-F238E27FC236}">
                <a16:creationId xmlns:a16="http://schemas.microsoft.com/office/drawing/2014/main" id="{B4A35C5E-0E78-FC38-42AD-86FE8F0D85FD}"/>
              </a:ext>
            </a:extLst>
          </p:cNvPr>
          <p:cNvSpPr>
            <a:spLocks noGrp="1"/>
          </p:cNvSpPr>
          <p:nvPr>
            <p:ph type="body" sz="quarter" idx="289" hasCustomPrompt="1"/>
          </p:nvPr>
        </p:nvSpPr>
        <p:spPr>
          <a:xfrm>
            <a:off x="7923212" y="5180575"/>
            <a:ext cx="3816348" cy="1057274"/>
          </a:xfrm>
        </p:spPr>
        <p:txBody>
          <a:bodyPr>
            <a:noAutofit/>
          </a:bodyPr>
          <a:lstStyle>
            <a:lvl1pPr marL="0" indent="0">
              <a:lnSpc>
                <a:spcPts val="16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text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3565117-617C-85ED-799E-046C2B0F8BED}"/>
              </a:ext>
            </a:extLst>
          </p:cNvPr>
          <p:cNvCxnSpPr>
            <a:cxnSpLocks/>
          </p:cNvCxnSpPr>
          <p:nvPr userDrawn="1"/>
        </p:nvCxnSpPr>
        <p:spPr>
          <a:xfrm>
            <a:off x="5489574" y="4563035"/>
            <a:ext cx="62404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9">
            <a:extLst>
              <a:ext uri="{FF2B5EF4-FFF2-40B4-BE49-F238E27FC236}">
                <a16:creationId xmlns:a16="http://schemas.microsoft.com/office/drawing/2014/main" id="{B0697019-70FB-D502-89BC-A789D40246E5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925233" y="303213"/>
            <a:ext cx="4861486" cy="158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Font typeface="Arial" panose="020B0604020202020204" pitchFamily="34" charset="0"/>
              <a:buNone/>
              <a:defRPr sz="800" spc="160" baseline="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303817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_slide_with_text_light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A587209B-7C33-7028-6E70-D305AF2BBDBD}"/>
              </a:ext>
            </a:extLst>
          </p:cNvPr>
          <p:cNvSpPr>
            <a:spLocks noGrp="1"/>
          </p:cNvSpPr>
          <p:nvPr>
            <p:ph type="body" sz="quarter" idx="282" hasCustomPrompt="1"/>
          </p:nvPr>
        </p:nvSpPr>
        <p:spPr>
          <a:xfrm>
            <a:off x="4265802" y="2295525"/>
            <a:ext cx="3647887" cy="306388"/>
          </a:xfrm>
        </p:spPr>
        <p:txBody>
          <a:bodyPr>
            <a:noAutofit/>
          </a:bodyPr>
          <a:lstStyle>
            <a:lvl1pPr marL="0" indent="0">
              <a:lnSpc>
                <a:spcPts val="1680"/>
              </a:lnSpc>
              <a:buFont typeface="Arial" panose="020B0604020202020204" pitchFamily="34" charset="0"/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C72816CD-E016-3998-23CE-7B777B611096}"/>
              </a:ext>
            </a:extLst>
          </p:cNvPr>
          <p:cNvSpPr>
            <a:spLocks noGrp="1"/>
          </p:cNvSpPr>
          <p:nvPr>
            <p:ph type="body" sz="quarter" idx="283" hasCustomPrompt="1"/>
          </p:nvPr>
        </p:nvSpPr>
        <p:spPr>
          <a:xfrm>
            <a:off x="4281490" y="2746375"/>
            <a:ext cx="3632199" cy="1365250"/>
          </a:xfrm>
        </p:spPr>
        <p:txBody>
          <a:bodyPr>
            <a:noAutofit/>
          </a:bodyPr>
          <a:lstStyle>
            <a:lvl1pPr marL="0" indent="0">
              <a:lnSpc>
                <a:spcPts val="16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2" name="Footer 4">
            <a:extLst>
              <a:ext uri="{FF2B5EF4-FFF2-40B4-BE49-F238E27FC236}">
                <a16:creationId xmlns:a16="http://schemas.microsoft.com/office/drawing/2014/main" id="{75F62827-119D-2DE5-F97D-BD2F03E63A8B}"/>
              </a:ext>
            </a:extLst>
          </p:cNvPr>
          <p:cNvSpPr txBox="1"/>
          <p:nvPr userDrawn="1"/>
        </p:nvSpPr>
        <p:spPr>
          <a:xfrm>
            <a:off x="461963" y="2487594"/>
            <a:ext cx="450850" cy="22140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>
              <a:lnSpc>
                <a:spcPts val="2000"/>
              </a:lnSpc>
            </a:pPr>
            <a:fld id="{B650ECDD-2E3C-8346-A0F2-9705B290DA2A}" type="slidenum">
              <a:rPr lang="en-US" sz="1000" b="0" i="0" spc="0" baseline="0" smtClean="0">
                <a:solidFill>
                  <a:schemeClr val="tx1"/>
                </a:solidFill>
                <a:latin typeface="Segoe Sans Display" pitchFamily="2" charset="0"/>
              </a:rPr>
              <a:pPr lvl="0">
                <a:lnSpc>
                  <a:spcPts val="2000"/>
                </a:lnSpc>
              </a:pPr>
              <a:t>‹#›</a:t>
            </a:fld>
            <a:endParaRPr lang="en-US" sz="1000" b="0" i="0" spc="0" baseline="0">
              <a:solidFill>
                <a:schemeClr val="tx1"/>
              </a:solidFill>
              <a:latin typeface="Segoe Sans Display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4537AFA-8324-5FF4-2411-E7EA769F2B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477" y="2295527"/>
            <a:ext cx="2569750" cy="293687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defRPr sz="2000"/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FAA922D-777B-C276-AFD1-82166FDD52B4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942278" y="2746377"/>
            <a:ext cx="2556572" cy="35004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6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345B7D5-F9C6-6C25-DA19-61AF407D741B}"/>
              </a:ext>
            </a:extLst>
          </p:cNvPr>
          <p:cNvSpPr>
            <a:spLocks noGrp="1"/>
          </p:cNvSpPr>
          <p:nvPr>
            <p:ph type="body" sz="quarter" idx="296" hasCustomPrompt="1"/>
          </p:nvPr>
        </p:nvSpPr>
        <p:spPr>
          <a:xfrm>
            <a:off x="8082151" y="2297113"/>
            <a:ext cx="3647887" cy="306388"/>
          </a:xfrm>
        </p:spPr>
        <p:txBody>
          <a:bodyPr>
            <a:noAutofit/>
          </a:bodyPr>
          <a:lstStyle>
            <a:lvl1pPr marL="0" indent="0">
              <a:lnSpc>
                <a:spcPts val="1680"/>
              </a:lnSpc>
              <a:buFont typeface="Arial" panose="020B0604020202020204" pitchFamily="34" charset="0"/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D1B527F-0F0D-69BA-F013-52E29D4EF1EB}"/>
              </a:ext>
            </a:extLst>
          </p:cNvPr>
          <p:cNvSpPr>
            <a:spLocks noGrp="1"/>
          </p:cNvSpPr>
          <p:nvPr>
            <p:ph type="body" sz="quarter" idx="297" hasCustomPrompt="1"/>
          </p:nvPr>
        </p:nvSpPr>
        <p:spPr>
          <a:xfrm>
            <a:off x="8097839" y="2747963"/>
            <a:ext cx="3632199" cy="1365250"/>
          </a:xfrm>
        </p:spPr>
        <p:txBody>
          <a:bodyPr>
            <a:noAutofit/>
          </a:bodyPr>
          <a:lstStyle>
            <a:lvl1pPr marL="0" indent="0">
              <a:lnSpc>
                <a:spcPts val="16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57174B4-1A80-08BE-DB25-D43A280DA8A6}"/>
              </a:ext>
            </a:extLst>
          </p:cNvPr>
          <p:cNvSpPr>
            <a:spLocks noGrp="1"/>
          </p:cNvSpPr>
          <p:nvPr>
            <p:ph type="body" sz="quarter" idx="298" hasCustomPrompt="1"/>
          </p:nvPr>
        </p:nvSpPr>
        <p:spPr>
          <a:xfrm>
            <a:off x="4270470" y="4287044"/>
            <a:ext cx="3647887" cy="306388"/>
          </a:xfrm>
        </p:spPr>
        <p:txBody>
          <a:bodyPr>
            <a:noAutofit/>
          </a:bodyPr>
          <a:lstStyle>
            <a:lvl1pPr marL="0" indent="0">
              <a:lnSpc>
                <a:spcPts val="1680"/>
              </a:lnSpc>
              <a:buFont typeface="Arial" panose="020B0604020202020204" pitchFamily="34" charset="0"/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816B8C90-8228-19F5-8813-58AB62CDD92A}"/>
              </a:ext>
            </a:extLst>
          </p:cNvPr>
          <p:cNvSpPr>
            <a:spLocks noGrp="1"/>
          </p:cNvSpPr>
          <p:nvPr>
            <p:ph type="body" sz="quarter" idx="299" hasCustomPrompt="1"/>
          </p:nvPr>
        </p:nvSpPr>
        <p:spPr>
          <a:xfrm>
            <a:off x="4286158" y="4737895"/>
            <a:ext cx="3632199" cy="1351756"/>
          </a:xfrm>
        </p:spPr>
        <p:txBody>
          <a:bodyPr>
            <a:noAutofit/>
          </a:bodyPr>
          <a:lstStyle>
            <a:lvl1pPr marL="0" indent="0">
              <a:lnSpc>
                <a:spcPts val="16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EA75DE14-14ED-2FB2-9EA5-3D83345FA858}"/>
              </a:ext>
            </a:extLst>
          </p:cNvPr>
          <p:cNvSpPr>
            <a:spLocks noGrp="1"/>
          </p:cNvSpPr>
          <p:nvPr>
            <p:ph type="body" sz="quarter" idx="300" hasCustomPrompt="1"/>
          </p:nvPr>
        </p:nvSpPr>
        <p:spPr>
          <a:xfrm>
            <a:off x="8086818" y="4288632"/>
            <a:ext cx="3647887" cy="306388"/>
          </a:xfrm>
        </p:spPr>
        <p:txBody>
          <a:bodyPr>
            <a:noAutofit/>
          </a:bodyPr>
          <a:lstStyle>
            <a:lvl1pPr marL="0" indent="0">
              <a:lnSpc>
                <a:spcPts val="1680"/>
              </a:lnSpc>
              <a:buFont typeface="Arial" panose="020B0604020202020204" pitchFamily="34" charset="0"/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D6679CBB-DA70-588E-7466-000FA73BEE97}"/>
              </a:ext>
            </a:extLst>
          </p:cNvPr>
          <p:cNvSpPr>
            <a:spLocks noGrp="1"/>
          </p:cNvSpPr>
          <p:nvPr>
            <p:ph type="body" sz="quarter" idx="301" hasCustomPrompt="1"/>
          </p:nvPr>
        </p:nvSpPr>
        <p:spPr>
          <a:xfrm>
            <a:off x="8102507" y="4739483"/>
            <a:ext cx="3632199" cy="1351756"/>
          </a:xfrm>
        </p:spPr>
        <p:txBody>
          <a:bodyPr>
            <a:noAutofit/>
          </a:bodyPr>
          <a:lstStyle>
            <a:lvl1pPr marL="0" indent="0">
              <a:lnSpc>
                <a:spcPts val="16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A28C1EE4-DB75-D637-B7CF-D9BFA2CA2405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925233" y="303213"/>
            <a:ext cx="4861486" cy="158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Font typeface="Arial" panose="020B0604020202020204" pitchFamily="34" charset="0"/>
              <a:buNone/>
              <a:defRPr sz="800" spc="160" baseline="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332439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hart_light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5">
            <a:extLst>
              <a:ext uri="{FF2B5EF4-FFF2-40B4-BE49-F238E27FC236}">
                <a16:creationId xmlns:a16="http://schemas.microsoft.com/office/drawing/2014/main" id="{8315E1A2-AD1C-D3B5-FFE9-17CF5EB3973C}"/>
              </a:ext>
            </a:extLst>
          </p:cNvPr>
          <p:cNvSpPr>
            <a:spLocks noGrp="1"/>
          </p:cNvSpPr>
          <p:nvPr>
            <p:ph type="chart" sz="quarter" idx="79"/>
          </p:nvPr>
        </p:nvSpPr>
        <p:spPr>
          <a:xfrm>
            <a:off x="5784849" y="914401"/>
            <a:ext cx="5483225" cy="472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4F9EC8A-5490-DD3A-FE0C-F186E3CEDB7C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7478711" y="2997201"/>
            <a:ext cx="2095500" cy="5588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600"/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##%</a:t>
            </a:r>
          </a:p>
        </p:txBody>
      </p:sp>
      <p:sp>
        <p:nvSpPr>
          <p:cNvPr id="3" name="Footer 4">
            <a:extLst>
              <a:ext uri="{FF2B5EF4-FFF2-40B4-BE49-F238E27FC236}">
                <a16:creationId xmlns:a16="http://schemas.microsoft.com/office/drawing/2014/main" id="{BA5D594F-4FB4-1696-0FC5-0DD790CD5168}"/>
              </a:ext>
            </a:extLst>
          </p:cNvPr>
          <p:cNvSpPr txBox="1"/>
          <p:nvPr userDrawn="1"/>
        </p:nvSpPr>
        <p:spPr>
          <a:xfrm>
            <a:off x="461963" y="2487594"/>
            <a:ext cx="450850" cy="22140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>
              <a:lnSpc>
                <a:spcPts val="2000"/>
              </a:lnSpc>
            </a:pPr>
            <a:fld id="{B650ECDD-2E3C-8346-A0F2-9705B290DA2A}" type="slidenum">
              <a:rPr lang="en-US" sz="1000" b="0" i="0" spc="0" baseline="0" smtClean="0">
                <a:solidFill>
                  <a:schemeClr val="tx1"/>
                </a:solidFill>
                <a:latin typeface="Segoe Sans Display" pitchFamily="2" charset="0"/>
              </a:rPr>
              <a:pPr lvl="0">
                <a:lnSpc>
                  <a:spcPts val="2000"/>
                </a:lnSpc>
              </a:pPr>
              <a:t>‹#›</a:t>
            </a:fld>
            <a:endParaRPr lang="en-US" sz="1000" b="0" i="0" spc="0" baseline="0">
              <a:solidFill>
                <a:schemeClr val="tx1"/>
              </a:solidFill>
              <a:latin typeface="Segoe Sans Display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80DBAF7-0612-E2A6-F0A3-896E63B53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478" y="2295527"/>
            <a:ext cx="2570373" cy="293687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defRPr sz="2000"/>
            </a:lvl1pPr>
          </a:lstStyle>
          <a:p>
            <a:r>
              <a:rPr lang="en-US"/>
              <a:t>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D41FF384-5EDB-6BF2-C7A7-2AE727B57C06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942278" y="2746377"/>
            <a:ext cx="2557192" cy="2730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400"/>
              </a:lnSpc>
              <a:buFont typeface="Arial" panose="020B0604020202020204" pitchFamily="34" charset="0"/>
              <a:buNone/>
              <a:defRPr sz="10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0A9B80E-3E9E-FFA4-2CEC-4E6EEA6F6DF5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912813" y="5949002"/>
            <a:ext cx="10807700" cy="597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Font typeface="Arial" panose="020B0604020202020204" pitchFamily="34" charset="0"/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9FC7296-AD1D-F252-2EA0-CD42C69833FB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925233" y="303213"/>
            <a:ext cx="4861486" cy="158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Font typeface="Arial" panose="020B0604020202020204" pitchFamily="34" charset="0"/>
              <a:buNone/>
              <a:defRPr sz="800" spc="160" baseline="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126736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hart_light_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5">
            <a:extLst>
              <a:ext uri="{FF2B5EF4-FFF2-40B4-BE49-F238E27FC236}">
                <a16:creationId xmlns:a16="http://schemas.microsoft.com/office/drawing/2014/main" id="{D1BF192D-83D1-7141-C941-EEEBA2DB246B}"/>
              </a:ext>
            </a:extLst>
          </p:cNvPr>
          <p:cNvSpPr>
            <a:spLocks noGrp="1"/>
          </p:cNvSpPr>
          <p:nvPr>
            <p:ph type="chart" sz="quarter" idx="80"/>
          </p:nvPr>
        </p:nvSpPr>
        <p:spPr>
          <a:xfrm>
            <a:off x="9257506" y="1542283"/>
            <a:ext cx="2464595" cy="4200525"/>
          </a:xfrm>
          <a:prstGeom prst="rect">
            <a:avLst/>
          </a:prstGeom>
        </p:spPr>
        <p:txBody>
          <a:bodyPr/>
          <a:lstStyle>
            <a:lvl1pPr>
              <a:defRPr lang="en-US" dirty="0"/>
            </a:lvl1pPr>
          </a:lstStyle>
          <a:p>
            <a:endParaRPr lang="en-US"/>
          </a:p>
        </p:txBody>
      </p:sp>
      <p:sp>
        <p:nvSpPr>
          <p:cNvPr id="3" name="Chart Placeholder 5">
            <a:extLst>
              <a:ext uri="{FF2B5EF4-FFF2-40B4-BE49-F238E27FC236}">
                <a16:creationId xmlns:a16="http://schemas.microsoft.com/office/drawing/2014/main" id="{7621E1F7-B150-C70C-F47F-E2C1208276DB}"/>
              </a:ext>
            </a:extLst>
          </p:cNvPr>
          <p:cNvSpPr>
            <a:spLocks noGrp="1"/>
          </p:cNvSpPr>
          <p:nvPr>
            <p:ph type="chart" sz="quarter" idx="79"/>
          </p:nvPr>
        </p:nvSpPr>
        <p:spPr>
          <a:xfrm>
            <a:off x="926461" y="1542283"/>
            <a:ext cx="2464595" cy="4200525"/>
          </a:xfrm>
          <a:prstGeom prst="rect">
            <a:avLst/>
          </a:prstGeom>
        </p:spPr>
        <p:txBody>
          <a:bodyPr/>
          <a:lstStyle>
            <a:lvl1pPr>
              <a:defRPr lang="en-US" dirty="0"/>
            </a:lvl1pPr>
          </a:lstStyle>
          <a:p>
            <a:endParaRPr lang="en-US"/>
          </a:p>
        </p:txBody>
      </p:sp>
      <p:sp>
        <p:nvSpPr>
          <p:cNvPr id="9" name="Chart Placeholder 5">
            <a:extLst>
              <a:ext uri="{FF2B5EF4-FFF2-40B4-BE49-F238E27FC236}">
                <a16:creationId xmlns:a16="http://schemas.microsoft.com/office/drawing/2014/main" id="{1E335189-9933-6062-2156-AD875E6A5CE3}"/>
              </a:ext>
            </a:extLst>
          </p:cNvPr>
          <p:cNvSpPr>
            <a:spLocks noGrp="1"/>
          </p:cNvSpPr>
          <p:nvPr>
            <p:ph type="chart" sz="quarter" idx="81"/>
          </p:nvPr>
        </p:nvSpPr>
        <p:spPr>
          <a:xfrm>
            <a:off x="6480491" y="1542283"/>
            <a:ext cx="2464595" cy="4200525"/>
          </a:xfrm>
          <a:prstGeom prst="rect">
            <a:avLst/>
          </a:prstGeom>
        </p:spPr>
        <p:txBody>
          <a:bodyPr/>
          <a:lstStyle>
            <a:lvl1pPr>
              <a:defRPr lang="en-US" dirty="0"/>
            </a:lvl1pPr>
          </a:lstStyle>
          <a:p>
            <a:endParaRPr lang="en-US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31AEA55C-5E2C-FA7E-CC25-E2125F9C0668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1681320" y="3625851"/>
            <a:ext cx="947736" cy="4540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/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##%</a:t>
            </a:r>
          </a:p>
        </p:txBody>
      </p:sp>
      <p:sp>
        <p:nvSpPr>
          <p:cNvPr id="25" name="Chart Placeholder 5">
            <a:extLst>
              <a:ext uri="{FF2B5EF4-FFF2-40B4-BE49-F238E27FC236}">
                <a16:creationId xmlns:a16="http://schemas.microsoft.com/office/drawing/2014/main" id="{C2BDAD2A-3D9D-AFB4-531E-C959BBADF102}"/>
              </a:ext>
            </a:extLst>
          </p:cNvPr>
          <p:cNvSpPr>
            <a:spLocks noGrp="1"/>
          </p:cNvSpPr>
          <p:nvPr>
            <p:ph type="chart" sz="quarter" idx="84"/>
          </p:nvPr>
        </p:nvSpPr>
        <p:spPr>
          <a:xfrm>
            <a:off x="3703476" y="1542283"/>
            <a:ext cx="2464595" cy="4200525"/>
          </a:xfrm>
          <a:prstGeom prst="rect">
            <a:avLst/>
          </a:prstGeom>
        </p:spPr>
        <p:txBody>
          <a:bodyPr/>
          <a:lstStyle>
            <a:lvl1pPr>
              <a:defRPr lang="en-US" dirty="0"/>
            </a:lvl1pPr>
          </a:lstStyle>
          <a:p>
            <a:endParaRPr lang="en-US"/>
          </a:p>
        </p:txBody>
      </p:sp>
      <p:sp>
        <p:nvSpPr>
          <p:cNvPr id="2" name="Footer 4">
            <a:extLst>
              <a:ext uri="{FF2B5EF4-FFF2-40B4-BE49-F238E27FC236}">
                <a16:creationId xmlns:a16="http://schemas.microsoft.com/office/drawing/2014/main" id="{0C1C138B-A9F6-0C30-C8E6-D141A6082ADF}"/>
              </a:ext>
            </a:extLst>
          </p:cNvPr>
          <p:cNvSpPr txBox="1"/>
          <p:nvPr userDrawn="1"/>
        </p:nvSpPr>
        <p:spPr>
          <a:xfrm>
            <a:off x="461963" y="2487594"/>
            <a:ext cx="450850" cy="22140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>
              <a:lnSpc>
                <a:spcPts val="2000"/>
              </a:lnSpc>
            </a:pPr>
            <a:fld id="{B650ECDD-2E3C-8346-A0F2-9705B290DA2A}" type="slidenum">
              <a:rPr lang="en-US" sz="1000" b="0" i="0" spc="0" baseline="0" smtClean="0">
                <a:solidFill>
                  <a:schemeClr val="tx1"/>
                </a:solidFill>
                <a:latin typeface="Segoe Sans Display" pitchFamily="2" charset="0"/>
              </a:rPr>
              <a:pPr lvl="0">
                <a:lnSpc>
                  <a:spcPts val="2000"/>
                </a:lnSpc>
              </a:pPr>
              <a:t>‹#›</a:t>
            </a:fld>
            <a:endParaRPr lang="en-US" sz="1000" b="0" i="0" spc="0" baseline="0">
              <a:solidFill>
                <a:schemeClr val="tx1"/>
              </a:solidFill>
              <a:latin typeface="Segoe Sans Display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6F9BE8A-C6CD-0854-5C31-7743E4EBA5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2814" y="1068389"/>
            <a:ext cx="10807699" cy="30797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2000"/>
            </a:lvl1pPr>
          </a:lstStyle>
          <a:p>
            <a:r>
              <a:rPr lang="en-US"/>
              <a:t>Title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4A8D61E-9E0A-45E0-EF61-C41B5F65FE56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4454756" y="3619210"/>
            <a:ext cx="947736" cy="4540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/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##%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6D6530FA-6D9A-CECC-DC9D-6CDAD53C8B77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7228194" y="3619210"/>
            <a:ext cx="947736" cy="4540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/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##%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73E76C66-6A11-B50B-85E8-EDC74F8DA0CC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10010776" y="3609156"/>
            <a:ext cx="947736" cy="4540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/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##%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B2CCD823-8DB3-4FB3-9832-E575D932B2E4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912813" y="5949002"/>
            <a:ext cx="10807700" cy="597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Font typeface="Arial" panose="020B0604020202020204" pitchFamily="34" charset="0"/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311B5635-A34C-59BF-83B8-F58798B94EB6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925233" y="303213"/>
            <a:ext cx="4861486" cy="158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Font typeface="Arial" panose="020B0604020202020204" pitchFamily="34" charset="0"/>
              <a:buNone/>
              <a:defRPr sz="800" spc="160" baseline="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194675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_slide_with_image_light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2">
            <a:extLst>
              <a:ext uri="{FF2B5EF4-FFF2-40B4-BE49-F238E27FC236}">
                <a16:creationId xmlns:a16="http://schemas.microsoft.com/office/drawing/2014/main" id="{E3FEA39A-3A09-F3FE-A8B5-A25DB16B2F2F}"/>
              </a:ext>
            </a:extLst>
          </p:cNvPr>
          <p:cNvSpPr>
            <a:spLocks noGrp="1"/>
          </p:cNvSpPr>
          <p:nvPr>
            <p:ph type="pic" sz="quarter" idx="282"/>
          </p:nvPr>
        </p:nvSpPr>
        <p:spPr>
          <a:xfrm>
            <a:off x="6099969" y="0"/>
            <a:ext cx="6092031" cy="6858000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4">
            <a:extLst>
              <a:ext uri="{FF2B5EF4-FFF2-40B4-BE49-F238E27FC236}">
                <a16:creationId xmlns:a16="http://schemas.microsoft.com/office/drawing/2014/main" id="{EEA28928-7E77-6A33-55A6-52635222C68C}"/>
              </a:ext>
            </a:extLst>
          </p:cNvPr>
          <p:cNvSpPr txBox="1"/>
          <p:nvPr userDrawn="1"/>
        </p:nvSpPr>
        <p:spPr>
          <a:xfrm>
            <a:off x="461963" y="2487594"/>
            <a:ext cx="450850" cy="22140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>
              <a:lnSpc>
                <a:spcPts val="2000"/>
              </a:lnSpc>
            </a:pPr>
            <a:fld id="{B650ECDD-2E3C-8346-A0F2-9705B290DA2A}" type="slidenum">
              <a:rPr lang="en-US" sz="1000" b="0" i="0" spc="0" baseline="0" smtClean="0">
                <a:solidFill>
                  <a:schemeClr val="tx1"/>
                </a:solidFill>
                <a:latin typeface="Segoe Sans Display" pitchFamily="2" charset="0"/>
              </a:rPr>
              <a:pPr lvl="0">
                <a:lnSpc>
                  <a:spcPts val="2000"/>
                </a:lnSpc>
              </a:pPr>
              <a:t>‹#›</a:t>
            </a:fld>
            <a:endParaRPr lang="en-US" sz="1000" b="0" i="0" spc="0" baseline="0">
              <a:solidFill>
                <a:schemeClr val="tx1"/>
              </a:solidFill>
              <a:latin typeface="Segoe Sans Display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978251C-CEDC-4F82-C5D8-E147F02DF7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478" y="2295527"/>
            <a:ext cx="3495246" cy="293687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defRPr sz="2000"/>
            </a:lvl1pPr>
          </a:lstStyle>
          <a:p>
            <a:r>
              <a:rPr lang="en-US"/>
              <a:t>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532DBAD-FED6-5622-096D-872D88958267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942278" y="2746377"/>
            <a:ext cx="3477322" cy="35004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lang="en-US" sz="1200"/>
            </a:lvl1pPr>
          </a:lstStyle>
          <a:p>
            <a:pPr marL="0" lvl="0" indent="0">
              <a:lnSpc>
                <a:spcPts val="1600"/>
              </a:lnSpc>
              <a:buNone/>
            </a:pPr>
            <a:r>
              <a:rPr lang="en-US"/>
              <a:t>Body text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E639365-9962-619C-E068-AA8051B0441A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925233" y="303213"/>
            <a:ext cx="4861486" cy="158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Font typeface="Arial" panose="020B0604020202020204" pitchFamily="34" charset="0"/>
              <a:buNone/>
              <a:defRPr sz="800" spc="160" baseline="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72962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_slide_with_image_light_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2">
            <a:extLst>
              <a:ext uri="{FF2B5EF4-FFF2-40B4-BE49-F238E27FC236}">
                <a16:creationId xmlns:a16="http://schemas.microsoft.com/office/drawing/2014/main" id="{E3FEA39A-3A09-F3FE-A8B5-A25DB16B2F2F}"/>
              </a:ext>
            </a:extLst>
          </p:cNvPr>
          <p:cNvSpPr>
            <a:spLocks noGrp="1"/>
          </p:cNvSpPr>
          <p:nvPr>
            <p:ph type="pic" sz="quarter" idx="282"/>
          </p:nvPr>
        </p:nvSpPr>
        <p:spPr>
          <a:xfrm>
            <a:off x="4113215" y="0"/>
            <a:ext cx="8078786" cy="6858000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4">
            <a:extLst>
              <a:ext uri="{FF2B5EF4-FFF2-40B4-BE49-F238E27FC236}">
                <a16:creationId xmlns:a16="http://schemas.microsoft.com/office/drawing/2014/main" id="{B4C1F7E7-8C7C-9C0D-6B65-B5827DDBA157}"/>
              </a:ext>
            </a:extLst>
          </p:cNvPr>
          <p:cNvSpPr txBox="1"/>
          <p:nvPr userDrawn="1"/>
        </p:nvSpPr>
        <p:spPr>
          <a:xfrm>
            <a:off x="461963" y="2487594"/>
            <a:ext cx="450850" cy="22140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>
              <a:lnSpc>
                <a:spcPts val="2000"/>
              </a:lnSpc>
            </a:pPr>
            <a:fld id="{B650ECDD-2E3C-8346-A0F2-9705B290DA2A}" type="slidenum">
              <a:rPr lang="en-US" sz="1000" b="0" i="0" spc="0" baseline="0" smtClean="0">
                <a:solidFill>
                  <a:schemeClr val="tx1"/>
                </a:solidFill>
                <a:latin typeface="Segoe Sans Display" pitchFamily="2" charset="0"/>
              </a:rPr>
              <a:pPr lvl="0">
                <a:lnSpc>
                  <a:spcPts val="2000"/>
                </a:lnSpc>
              </a:pPr>
              <a:t>‹#›</a:t>
            </a:fld>
            <a:endParaRPr lang="en-US" sz="1000" b="0" i="0" spc="0" baseline="0">
              <a:solidFill>
                <a:schemeClr val="tx1"/>
              </a:solidFill>
              <a:latin typeface="Segoe Sans Display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7F6D28B-50E8-E9BD-8326-EEC55B3176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477" y="2295527"/>
            <a:ext cx="2569750" cy="293687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defRPr sz="2000"/>
            </a:lvl1pPr>
          </a:lstStyle>
          <a:p>
            <a:r>
              <a:rPr lang="en-US"/>
              <a:t>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2F6718-5E55-607A-2557-5AA92289A3D6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942278" y="2746377"/>
            <a:ext cx="2556572" cy="35004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6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27EC132-1A70-B8D2-0DB6-C65E902F2284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925233" y="303213"/>
            <a:ext cx="4861486" cy="158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Font typeface="Arial" panose="020B0604020202020204" pitchFamily="34" charset="0"/>
              <a:buNone/>
              <a:defRPr sz="800" spc="160" baseline="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130765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_slide_with_text_light_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4">
            <a:extLst>
              <a:ext uri="{FF2B5EF4-FFF2-40B4-BE49-F238E27FC236}">
                <a16:creationId xmlns:a16="http://schemas.microsoft.com/office/drawing/2014/main" id="{A9B5848F-E4F3-C8DF-211C-842FD0CC5FDF}"/>
              </a:ext>
            </a:extLst>
          </p:cNvPr>
          <p:cNvSpPr txBox="1"/>
          <p:nvPr userDrawn="1"/>
        </p:nvSpPr>
        <p:spPr>
          <a:xfrm>
            <a:off x="461963" y="2487594"/>
            <a:ext cx="450850" cy="22140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>
              <a:lnSpc>
                <a:spcPts val="2000"/>
              </a:lnSpc>
            </a:pPr>
            <a:fld id="{B650ECDD-2E3C-8346-A0F2-9705B290DA2A}" type="slidenum">
              <a:rPr lang="en-US" sz="1000" b="0" i="0" spc="0" baseline="0" smtClean="0">
                <a:solidFill>
                  <a:schemeClr val="tx1"/>
                </a:solidFill>
                <a:latin typeface="Segoe Sans Display" pitchFamily="2" charset="0"/>
              </a:rPr>
              <a:pPr lvl="0">
                <a:lnSpc>
                  <a:spcPts val="2000"/>
                </a:lnSpc>
              </a:pPr>
              <a:t>‹#›</a:t>
            </a:fld>
            <a:endParaRPr lang="en-US" sz="1000" b="0" i="0" spc="0" baseline="0">
              <a:solidFill>
                <a:schemeClr val="tx1"/>
              </a:solidFill>
              <a:latin typeface="Segoe Sans Display" pitchFamily="2" charset="0"/>
            </a:endParaRP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562A35A9-5E28-64E5-3F53-762430192449}"/>
              </a:ext>
            </a:extLst>
          </p:cNvPr>
          <p:cNvSpPr>
            <a:spLocks noGrp="1"/>
          </p:cNvSpPr>
          <p:nvPr>
            <p:ph type="body" sz="quarter" idx="294" hasCustomPrompt="1"/>
          </p:nvPr>
        </p:nvSpPr>
        <p:spPr>
          <a:xfrm>
            <a:off x="914402" y="3509964"/>
            <a:ext cx="2587811" cy="27455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400"/>
              </a:lnSpc>
              <a:buFont typeface="Arial" panose="020B0604020202020204" pitchFamily="34" charset="0"/>
              <a:buNone/>
              <a:defRPr sz="10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pl-PL"/>
              <a:t>Body text</a:t>
            </a:r>
            <a:endParaRPr lang="en-US"/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7307556-C5D9-5F66-4A23-2ECB6BE52D0E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6396038" y="3501233"/>
            <a:ext cx="2590800" cy="27455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400"/>
              </a:lnSpc>
              <a:buFont typeface="Arial" panose="020B0604020202020204" pitchFamily="34" charset="0"/>
              <a:buNone/>
              <a:defRPr sz="10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pl-PL"/>
              <a:t>Body text</a:t>
            </a:r>
            <a:endParaRPr lang="en-US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E7D25B16-AD10-356F-F6D2-5B495D031D86}"/>
              </a:ext>
            </a:extLst>
          </p:cNvPr>
          <p:cNvSpPr>
            <a:spLocks noGrp="1"/>
          </p:cNvSpPr>
          <p:nvPr>
            <p:ph type="body" sz="quarter" idx="296" hasCustomPrompt="1"/>
          </p:nvPr>
        </p:nvSpPr>
        <p:spPr>
          <a:xfrm>
            <a:off x="3652840" y="3509964"/>
            <a:ext cx="2590799" cy="27455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400"/>
              </a:lnSpc>
              <a:buFont typeface="Arial" panose="020B0604020202020204" pitchFamily="34" charset="0"/>
              <a:buNone/>
              <a:defRPr sz="10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pl-PL"/>
              <a:t>Body text</a:t>
            </a:r>
            <a:endParaRPr lang="en-US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E7484C4D-FBF4-D30A-9E9B-54C456D560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2813" y="2299727"/>
            <a:ext cx="3506787" cy="1057837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defRPr sz="2000"/>
            </a:lvl1pPr>
          </a:lstStyle>
          <a:p>
            <a:r>
              <a:rPr lang="en-US"/>
              <a:t>Title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CA8EE396-77DB-3DF1-DE31-69C7BB605E5B}"/>
              </a:ext>
            </a:extLst>
          </p:cNvPr>
          <p:cNvSpPr>
            <a:spLocks noGrp="1"/>
          </p:cNvSpPr>
          <p:nvPr>
            <p:ph type="body" sz="quarter" idx="292" hasCustomPrompt="1"/>
          </p:nvPr>
        </p:nvSpPr>
        <p:spPr>
          <a:xfrm>
            <a:off x="4567239" y="2286000"/>
            <a:ext cx="4419600" cy="10715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68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B063E7E-A920-76EC-E8E5-67690CE8D3AD}"/>
              </a:ext>
            </a:extLst>
          </p:cNvPr>
          <p:cNvSpPr>
            <a:spLocks noGrp="1"/>
          </p:cNvSpPr>
          <p:nvPr>
            <p:ph type="body" sz="quarter" idx="297" hasCustomPrompt="1"/>
          </p:nvPr>
        </p:nvSpPr>
        <p:spPr>
          <a:xfrm>
            <a:off x="9139237" y="3509964"/>
            <a:ext cx="2590800" cy="27455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400"/>
              </a:lnSpc>
              <a:buFont typeface="Arial" panose="020B0604020202020204" pitchFamily="34" charset="0"/>
              <a:buNone/>
              <a:defRPr sz="10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pl-PL"/>
              <a:t>Body text</a:t>
            </a:r>
            <a:endParaRPr lang="en-US"/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AA3956E0-9129-117A-60AC-329FCA5807AC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925233" y="303213"/>
            <a:ext cx="4861486" cy="158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Font typeface="Arial" panose="020B0604020202020204" pitchFamily="34" charset="0"/>
              <a:buNone/>
              <a:defRPr sz="800" spc="160" baseline="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11759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_slide_with_image_light_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4">
            <a:extLst>
              <a:ext uri="{FF2B5EF4-FFF2-40B4-BE49-F238E27FC236}">
                <a16:creationId xmlns:a16="http://schemas.microsoft.com/office/drawing/2014/main" id="{68B3F866-99EF-19C2-7D73-91A8A4FCF3E8}"/>
              </a:ext>
            </a:extLst>
          </p:cNvPr>
          <p:cNvSpPr txBox="1"/>
          <p:nvPr userDrawn="1"/>
        </p:nvSpPr>
        <p:spPr>
          <a:xfrm>
            <a:off x="461963" y="2487594"/>
            <a:ext cx="450850" cy="22140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>
              <a:lnSpc>
                <a:spcPts val="2000"/>
              </a:lnSpc>
            </a:pPr>
            <a:fld id="{B650ECDD-2E3C-8346-A0F2-9705B290DA2A}" type="slidenum">
              <a:rPr lang="en-US" sz="1000" b="0" i="0" spc="0" baseline="0" smtClean="0">
                <a:solidFill>
                  <a:schemeClr val="tx1"/>
                </a:solidFill>
                <a:latin typeface="Segoe Sans Display" pitchFamily="2" charset="0"/>
              </a:rPr>
              <a:pPr lvl="0">
                <a:lnSpc>
                  <a:spcPts val="2000"/>
                </a:lnSpc>
              </a:pPr>
              <a:t>‹#›</a:t>
            </a:fld>
            <a:endParaRPr lang="en-US" sz="1000" b="0" i="0" spc="0" baseline="0">
              <a:solidFill>
                <a:schemeClr val="tx1"/>
              </a:solidFill>
              <a:latin typeface="Segoe Sans Display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DA487F2-46FA-3B1E-68E4-0EB5A871EC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479" y="2295527"/>
            <a:ext cx="2728484" cy="293687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defRPr sz="2000"/>
            </a:lvl1pPr>
          </a:lstStyle>
          <a:p>
            <a:r>
              <a:rPr lang="en-US"/>
              <a:t>Title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C2B8023-47A3-4272-5257-A3DEE38F0B0B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924356" y="3051175"/>
            <a:ext cx="2728484" cy="31956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400"/>
              </a:lnSpc>
              <a:buFont typeface="Arial" panose="020B0604020202020204" pitchFamily="34" charset="0"/>
              <a:buNone/>
              <a:defRPr sz="10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6F3D12C-B8CD-2196-57EB-575244B327B6}"/>
              </a:ext>
            </a:extLst>
          </p:cNvPr>
          <p:cNvSpPr>
            <a:spLocks noGrp="1"/>
          </p:cNvSpPr>
          <p:nvPr>
            <p:ph type="body" sz="quarter" idx="283" hasCustomPrompt="1"/>
          </p:nvPr>
        </p:nvSpPr>
        <p:spPr>
          <a:xfrm>
            <a:off x="928478" y="2746376"/>
            <a:ext cx="2725266" cy="293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68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6" name="Picture Placeholder 52">
            <a:extLst>
              <a:ext uri="{FF2B5EF4-FFF2-40B4-BE49-F238E27FC236}">
                <a16:creationId xmlns:a16="http://schemas.microsoft.com/office/drawing/2014/main" id="{96A6CD76-C5D3-5B58-B87E-96C8669ECC6F}"/>
              </a:ext>
            </a:extLst>
          </p:cNvPr>
          <p:cNvSpPr>
            <a:spLocks noGrp="1"/>
          </p:cNvSpPr>
          <p:nvPr>
            <p:ph type="pic" sz="quarter" idx="282"/>
          </p:nvPr>
        </p:nvSpPr>
        <p:spPr>
          <a:xfrm>
            <a:off x="8071661" y="1225551"/>
            <a:ext cx="3625850" cy="2438399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52">
            <a:extLst>
              <a:ext uri="{FF2B5EF4-FFF2-40B4-BE49-F238E27FC236}">
                <a16:creationId xmlns:a16="http://schemas.microsoft.com/office/drawing/2014/main" id="{71191593-594B-BCC6-AECB-94AB2E4E12B3}"/>
              </a:ext>
            </a:extLst>
          </p:cNvPr>
          <p:cNvSpPr>
            <a:spLocks noGrp="1"/>
          </p:cNvSpPr>
          <p:nvPr>
            <p:ph type="pic" sz="quarter" idx="289"/>
          </p:nvPr>
        </p:nvSpPr>
        <p:spPr>
          <a:xfrm>
            <a:off x="4281488" y="1222376"/>
            <a:ext cx="3625850" cy="2438399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Picture Placeholder 52">
            <a:extLst>
              <a:ext uri="{FF2B5EF4-FFF2-40B4-BE49-F238E27FC236}">
                <a16:creationId xmlns:a16="http://schemas.microsoft.com/office/drawing/2014/main" id="{34DCDA21-8217-0C57-45BA-F720654A069E}"/>
              </a:ext>
            </a:extLst>
          </p:cNvPr>
          <p:cNvSpPr>
            <a:spLocks noGrp="1"/>
          </p:cNvSpPr>
          <p:nvPr>
            <p:ph type="pic" sz="quarter" idx="290"/>
          </p:nvPr>
        </p:nvSpPr>
        <p:spPr>
          <a:xfrm>
            <a:off x="8055786" y="3811589"/>
            <a:ext cx="3625850" cy="2438399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Picture Placeholder 52">
            <a:extLst>
              <a:ext uri="{FF2B5EF4-FFF2-40B4-BE49-F238E27FC236}">
                <a16:creationId xmlns:a16="http://schemas.microsoft.com/office/drawing/2014/main" id="{AB84B916-AA90-07A8-5A71-C557B06A2DD6}"/>
              </a:ext>
            </a:extLst>
          </p:cNvPr>
          <p:cNvSpPr>
            <a:spLocks noGrp="1"/>
          </p:cNvSpPr>
          <p:nvPr>
            <p:ph type="pic" sz="quarter" idx="291"/>
          </p:nvPr>
        </p:nvSpPr>
        <p:spPr>
          <a:xfrm>
            <a:off x="4265613" y="3808414"/>
            <a:ext cx="3625850" cy="2438399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BB971164-8617-3697-0DBB-4B139C675484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925233" y="303213"/>
            <a:ext cx="4861486" cy="158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Font typeface="Arial" panose="020B0604020202020204" pitchFamily="34" charset="0"/>
              <a:buNone/>
              <a:defRPr sz="800" spc="160" baseline="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88944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_slide_with_image_light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4">
            <a:extLst>
              <a:ext uri="{FF2B5EF4-FFF2-40B4-BE49-F238E27FC236}">
                <a16:creationId xmlns:a16="http://schemas.microsoft.com/office/drawing/2014/main" id="{05084AF0-EDF3-1C52-45D6-02988C509095}"/>
              </a:ext>
            </a:extLst>
          </p:cNvPr>
          <p:cNvSpPr txBox="1"/>
          <p:nvPr userDrawn="1"/>
        </p:nvSpPr>
        <p:spPr>
          <a:xfrm>
            <a:off x="461963" y="2487594"/>
            <a:ext cx="450850" cy="22140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>
              <a:lnSpc>
                <a:spcPts val="2000"/>
              </a:lnSpc>
            </a:pPr>
            <a:fld id="{B650ECDD-2E3C-8346-A0F2-9705B290DA2A}" type="slidenum">
              <a:rPr lang="en-US" sz="1000" b="0" i="0" spc="0" baseline="0" smtClean="0">
                <a:solidFill>
                  <a:schemeClr val="tx1"/>
                </a:solidFill>
                <a:latin typeface="Segoe Sans Display" pitchFamily="2" charset="0"/>
              </a:rPr>
              <a:pPr lvl="0">
                <a:lnSpc>
                  <a:spcPts val="2000"/>
                </a:lnSpc>
              </a:pPr>
              <a:t>‹#›</a:t>
            </a:fld>
            <a:endParaRPr lang="en-US" sz="1000" b="0" i="0" spc="0" baseline="0">
              <a:solidFill>
                <a:schemeClr val="tx1"/>
              </a:solidFill>
              <a:latin typeface="Segoe Sans Display" pitchFamily="2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D755B6D0-2A78-5395-647A-3D374CA541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479" y="2295527"/>
            <a:ext cx="2728484" cy="293687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defRPr sz="2000"/>
            </a:lvl1pPr>
          </a:lstStyle>
          <a:p>
            <a:r>
              <a:rPr lang="en-US"/>
              <a:t>Title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D82018C6-B206-77A3-6424-722DA510D655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924356" y="3051175"/>
            <a:ext cx="2728484" cy="31956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400"/>
              </a:lnSpc>
              <a:buFont typeface="Arial" panose="020B0604020202020204" pitchFamily="34" charset="0"/>
              <a:buNone/>
              <a:defRPr sz="10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15E31723-661C-2E16-13E6-D6F703D18D23}"/>
              </a:ext>
            </a:extLst>
          </p:cNvPr>
          <p:cNvSpPr>
            <a:spLocks noGrp="1"/>
          </p:cNvSpPr>
          <p:nvPr>
            <p:ph type="body" sz="quarter" idx="283" hasCustomPrompt="1"/>
          </p:nvPr>
        </p:nvSpPr>
        <p:spPr>
          <a:xfrm>
            <a:off x="928478" y="2746376"/>
            <a:ext cx="2725266" cy="293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68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4" name="Picture Placeholder 52">
            <a:extLst>
              <a:ext uri="{FF2B5EF4-FFF2-40B4-BE49-F238E27FC236}">
                <a16:creationId xmlns:a16="http://schemas.microsoft.com/office/drawing/2014/main" id="{3F724D28-EF07-F335-50E0-3B6D4CCD4BDB}"/>
              </a:ext>
            </a:extLst>
          </p:cNvPr>
          <p:cNvSpPr>
            <a:spLocks noGrp="1"/>
          </p:cNvSpPr>
          <p:nvPr>
            <p:ph type="pic" sz="quarter" idx="289"/>
          </p:nvPr>
        </p:nvSpPr>
        <p:spPr>
          <a:xfrm>
            <a:off x="5024438" y="1524001"/>
            <a:ext cx="2128837" cy="3821114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8A6E8B72-1BD6-62BA-9F84-84B8AD3BAC3A}"/>
              </a:ext>
            </a:extLst>
          </p:cNvPr>
          <p:cNvSpPr>
            <a:spLocks noGrp="1"/>
          </p:cNvSpPr>
          <p:nvPr>
            <p:ph type="body" sz="quarter" idx="290" hasCustomPrompt="1"/>
          </p:nvPr>
        </p:nvSpPr>
        <p:spPr>
          <a:xfrm>
            <a:off x="5024438" y="1065214"/>
            <a:ext cx="2128838" cy="303211"/>
          </a:xfrm>
        </p:spPr>
        <p:txBody>
          <a:bodyPr>
            <a:noAutofit/>
          </a:bodyPr>
          <a:lstStyle>
            <a:lvl1pPr marL="0" indent="0">
              <a:lnSpc>
                <a:spcPts val="1400"/>
              </a:lnSpc>
              <a:buFont typeface="Arial" panose="020B0604020202020204" pitchFamily="34" charset="0"/>
              <a:buNone/>
              <a:defRPr sz="10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pl-PL"/>
              <a:t>Body text</a:t>
            </a:r>
            <a:endParaRPr lang="en-US"/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5C886C79-3E4A-BC37-D079-F39C1E3307A4}"/>
              </a:ext>
            </a:extLst>
          </p:cNvPr>
          <p:cNvSpPr>
            <a:spLocks noGrp="1"/>
          </p:cNvSpPr>
          <p:nvPr>
            <p:ph type="body" sz="quarter" idx="291" hasCustomPrompt="1"/>
          </p:nvPr>
        </p:nvSpPr>
        <p:spPr>
          <a:xfrm>
            <a:off x="5024438" y="5473700"/>
            <a:ext cx="2128837" cy="614363"/>
          </a:xfrm>
        </p:spPr>
        <p:txBody>
          <a:bodyPr>
            <a:noAutofit/>
          </a:bodyPr>
          <a:lstStyle>
            <a:lvl1pPr marL="0" indent="0">
              <a:lnSpc>
                <a:spcPts val="1400"/>
              </a:lnSpc>
              <a:buFont typeface="Arial" panose="020B0604020202020204" pitchFamily="34" charset="0"/>
              <a:buNone/>
              <a:defRPr sz="10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pl-PL"/>
              <a:t>Body text</a:t>
            </a:r>
            <a:endParaRPr lang="en-US"/>
          </a:p>
        </p:txBody>
      </p:sp>
      <p:sp>
        <p:nvSpPr>
          <p:cNvPr id="33" name="Picture Placeholder 52">
            <a:extLst>
              <a:ext uri="{FF2B5EF4-FFF2-40B4-BE49-F238E27FC236}">
                <a16:creationId xmlns:a16="http://schemas.microsoft.com/office/drawing/2014/main" id="{2A507480-A142-0069-CD25-612087F6CC64}"/>
              </a:ext>
            </a:extLst>
          </p:cNvPr>
          <p:cNvSpPr>
            <a:spLocks noGrp="1"/>
          </p:cNvSpPr>
          <p:nvPr>
            <p:ph type="pic" sz="quarter" idx="292"/>
          </p:nvPr>
        </p:nvSpPr>
        <p:spPr>
          <a:xfrm>
            <a:off x="7303295" y="1524001"/>
            <a:ext cx="2128837" cy="3821114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82CA8FB6-70EC-B8EF-763C-92CAF4CBBC2A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7303294" y="1065214"/>
            <a:ext cx="2128838" cy="303211"/>
          </a:xfrm>
        </p:spPr>
        <p:txBody>
          <a:bodyPr>
            <a:noAutofit/>
          </a:bodyPr>
          <a:lstStyle>
            <a:lvl1pPr marL="0" indent="0">
              <a:lnSpc>
                <a:spcPts val="1400"/>
              </a:lnSpc>
              <a:buFont typeface="Arial" panose="020B0604020202020204" pitchFamily="34" charset="0"/>
              <a:buNone/>
              <a:defRPr sz="10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pl-PL"/>
              <a:t>Body text</a:t>
            </a:r>
            <a:endParaRPr lang="en-US"/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889465D0-615F-1499-1511-EADCD98F4658}"/>
              </a:ext>
            </a:extLst>
          </p:cNvPr>
          <p:cNvSpPr>
            <a:spLocks noGrp="1"/>
          </p:cNvSpPr>
          <p:nvPr>
            <p:ph type="body" sz="quarter" idx="294" hasCustomPrompt="1"/>
          </p:nvPr>
        </p:nvSpPr>
        <p:spPr>
          <a:xfrm>
            <a:off x="7303295" y="5473700"/>
            <a:ext cx="2128837" cy="614363"/>
          </a:xfrm>
        </p:spPr>
        <p:txBody>
          <a:bodyPr>
            <a:noAutofit/>
          </a:bodyPr>
          <a:lstStyle>
            <a:lvl1pPr marL="0" indent="0">
              <a:lnSpc>
                <a:spcPts val="1400"/>
              </a:lnSpc>
              <a:buFont typeface="Arial" panose="020B0604020202020204" pitchFamily="34" charset="0"/>
              <a:buNone/>
              <a:defRPr sz="10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pl-PL"/>
              <a:t>Body text</a:t>
            </a:r>
            <a:endParaRPr lang="en-US"/>
          </a:p>
        </p:txBody>
      </p:sp>
      <p:sp>
        <p:nvSpPr>
          <p:cNvPr id="36" name="Picture Placeholder 52">
            <a:extLst>
              <a:ext uri="{FF2B5EF4-FFF2-40B4-BE49-F238E27FC236}">
                <a16:creationId xmlns:a16="http://schemas.microsoft.com/office/drawing/2014/main" id="{E290D1C4-E9E7-6EB0-5D2F-958CBFF75009}"/>
              </a:ext>
            </a:extLst>
          </p:cNvPr>
          <p:cNvSpPr>
            <a:spLocks noGrp="1"/>
          </p:cNvSpPr>
          <p:nvPr>
            <p:ph type="pic" sz="quarter" idx="295"/>
          </p:nvPr>
        </p:nvSpPr>
        <p:spPr>
          <a:xfrm>
            <a:off x="9598008" y="1524001"/>
            <a:ext cx="2128837" cy="3821114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7" name="Text Placeholder 9">
            <a:extLst>
              <a:ext uri="{FF2B5EF4-FFF2-40B4-BE49-F238E27FC236}">
                <a16:creationId xmlns:a16="http://schemas.microsoft.com/office/drawing/2014/main" id="{C25B8333-78A3-75A8-3E0E-DA530FE6C1AF}"/>
              </a:ext>
            </a:extLst>
          </p:cNvPr>
          <p:cNvSpPr>
            <a:spLocks noGrp="1"/>
          </p:cNvSpPr>
          <p:nvPr>
            <p:ph type="body" sz="quarter" idx="296" hasCustomPrompt="1"/>
          </p:nvPr>
        </p:nvSpPr>
        <p:spPr>
          <a:xfrm>
            <a:off x="9598008" y="1065214"/>
            <a:ext cx="2128838" cy="303211"/>
          </a:xfrm>
        </p:spPr>
        <p:txBody>
          <a:bodyPr>
            <a:noAutofit/>
          </a:bodyPr>
          <a:lstStyle>
            <a:lvl1pPr marL="0" indent="0">
              <a:lnSpc>
                <a:spcPts val="1400"/>
              </a:lnSpc>
              <a:buFont typeface="Arial" panose="020B0604020202020204" pitchFamily="34" charset="0"/>
              <a:buNone/>
              <a:defRPr sz="10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pl-PL"/>
              <a:t>Body text</a:t>
            </a:r>
            <a:endParaRPr lang="en-US"/>
          </a:p>
        </p:txBody>
      </p:sp>
      <p:sp>
        <p:nvSpPr>
          <p:cNvPr id="38" name="Text Placeholder 9">
            <a:extLst>
              <a:ext uri="{FF2B5EF4-FFF2-40B4-BE49-F238E27FC236}">
                <a16:creationId xmlns:a16="http://schemas.microsoft.com/office/drawing/2014/main" id="{A1724150-98C7-B09E-F600-0BE05DE7D6C1}"/>
              </a:ext>
            </a:extLst>
          </p:cNvPr>
          <p:cNvSpPr>
            <a:spLocks noGrp="1"/>
          </p:cNvSpPr>
          <p:nvPr>
            <p:ph type="body" sz="quarter" idx="297" hasCustomPrompt="1"/>
          </p:nvPr>
        </p:nvSpPr>
        <p:spPr>
          <a:xfrm>
            <a:off x="9598008" y="5473700"/>
            <a:ext cx="2128837" cy="614363"/>
          </a:xfrm>
        </p:spPr>
        <p:txBody>
          <a:bodyPr>
            <a:noAutofit/>
          </a:bodyPr>
          <a:lstStyle>
            <a:lvl1pPr marL="0" indent="0">
              <a:lnSpc>
                <a:spcPts val="1400"/>
              </a:lnSpc>
              <a:buFont typeface="Arial" panose="020B0604020202020204" pitchFamily="34" charset="0"/>
              <a:buNone/>
              <a:defRPr sz="100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pl-PL"/>
              <a:t>Body text</a:t>
            </a:r>
            <a:endParaRPr lang="en-US"/>
          </a:p>
        </p:txBody>
      </p:sp>
      <p:sp>
        <p:nvSpPr>
          <p:cNvPr id="39" name="Text Placeholder 9">
            <a:extLst>
              <a:ext uri="{FF2B5EF4-FFF2-40B4-BE49-F238E27FC236}">
                <a16:creationId xmlns:a16="http://schemas.microsoft.com/office/drawing/2014/main" id="{6976AE32-A5C7-994E-DA57-39CA644CBA70}"/>
              </a:ext>
            </a:extLst>
          </p:cNvPr>
          <p:cNvSpPr>
            <a:spLocks noGrp="1"/>
          </p:cNvSpPr>
          <p:nvPr>
            <p:ph type="body" sz="quarter" idx="298" hasCustomPrompt="1"/>
          </p:nvPr>
        </p:nvSpPr>
        <p:spPr>
          <a:xfrm>
            <a:off x="925233" y="303213"/>
            <a:ext cx="4861486" cy="158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Font typeface="Arial" panose="020B0604020202020204" pitchFamily="34" charset="0"/>
              <a:buNone/>
              <a:defRPr sz="800" spc="160" baseline="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196210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nding_slide_01">
    <p:bg>
      <p:bgPr>
        <a:solidFill>
          <a:srgbClr val="091F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BBD661E6-A405-976F-B0F8-8C2C8A2EE64E}"/>
              </a:ext>
            </a:extLst>
          </p:cNvPr>
          <p:cNvSpPr>
            <a:spLocks noGrp="1"/>
          </p:cNvSpPr>
          <p:nvPr>
            <p:ph type="body" sz="quarter" idx="281" hasCustomPrompt="1"/>
          </p:nvPr>
        </p:nvSpPr>
        <p:spPr>
          <a:xfrm>
            <a:off x="912814" y="4727575"/>
            <a:ext cx="2138362" cy="1382713"/>
          </a:xfrm>
        </p:spPr>
        <p:txBody>
          <a:bodyPr>
            <a:noAutofit/>
          </a:bodyPr>
          <a:lstStyle>
            <a:lvl1pPr marL="0" indent="0">
              <a:lnSpc>
                <a:spcPts val="1400"/>
              </a:lnSpc>
              <a:buFont typeface="Arial" panose="020B0604020202020204" pitchFamily="34" charset="0"/>
              <a:buNone/>
              <a:defRPr sz="1000">
                <a:solidFill>
                  <a:schemeClr val="bg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6EF677D-A0A7-0972-8119-4374232434D5}"/>
              </a:ext>
            </a:extLst>
          </p:cNvPr>
          <p:cNvSpPr>
            <a:spLocks noGrp="1"/>
          </p:cNvSpPr>
          <p:nvPr>
            <p:ph type="body" sz="quarter" idx="283" hasCustomPrompt="1"/>
          </p:nvPr>
        </p:nvSpPr>
        <p:spPr>
          <a:xfrm>
            <a:off x="7626352" y="2479675"/>
            <a:ext cx="3422649" cy="3810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Font typeface="Arial" panose="020B0604020202020204" pitchFamily="34" charset="0"/>
              <a:buNone/>
              <a:defRPr sz="2000">
                <a:solidFill>
                  <a:srgbClr val="F7B300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pl-PL"/>
              <a:t>Title</a:t>
            </a:r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6D0BC0B-E78B-D3F2-B179-3BB8CF21D6D9}"/>
              </a:ext>
            </a:extLst>
          </p:cNvPr>
          <p:cNvSpPr>
            <a:spLocks noGrp="1"/>
          </p:cNvSpPr>
          <p:nvPr>
            <p:ph type="body" sz="quarter" idx="284" hasCustomPrompt="1"/>
          </p:nvPr>
        </p:nvSpPr>
        <p:spPr>
          <a:xfrm>
            <a:off x="7618414" y="3063876"/>
            <a:ext cx="3422649" cy="3046412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>
                <a:solidFill>
                  <a:srgbClr val="8DC8E8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pl-PL" sz="1000">
                <a:solidFill>
                  <a:srgbClr val="8DC8E8"/>
                </a:solidFill>
                <a:latin typeface="Segoe UI" panose="020B0502040204020203" pitchFamily="34" charset="0"/>
                <a:ea typeface="Segoe UI Variable Regular" pitchFamily="34" charset="-122"/>
                <a:cs typeface="Segoe UI Variable Regular" pitchFamily="34" charset="-120"/>
              </a:rPr>
              <a:t>Link placeholder</a:t>
            </a:r>
          </a:p>
          <a:p>
            <a:pPr marL="0" marR="0" lvl="0" indent="0" algn="l" defTabSz="91436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sz="1000">
                <a:solidFill>
                  <a:srgbClr val="8DC8E8"/>
                </a:solidFill>
                <a:latin typeface="Segoe UI" panose="020B0502040204020203" pitchFamily="34" charset="0"/>
                <a:ea typeface="Segoe UI Variable Regular" pitchFamily="34" charset="-122"/>
                <a:cs typeface="Segoe UI Variable Regular" pitchFamily="34" charset="-120"/>
              </a:rPr>
              <a:t>Link placeholder</a:t>
            </a:r>
            <a:endParaRPr lang="en-US"/>
          </a:p>
          <a:p>
            <a:pPr marL="0" marR="0" lvl="0" indent="0" algn="l" defTabSz="91436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sz="1000">
                <a:solidFill>
                  <a:srgbClr val="8DC8E8"/>
                </a:solidFill>
                <a:latin typeface="Segoe UI" panose="020B0502040204020203" pitchFamily="34" charset="0"/>
                <a:ea typeface="Segoe UI Variable Regular" pitchFamily="34" charset="-122"/>
                <a:cs typeface="Segoe UI Variable Regular" pitchFamily="34" charset="-120"/>
              </a:rPr>
              <a:t>Link placeholder</a:t>
            </a:r>
            <a:endParaRPr lang="en-US"/>
          </a:p>
          <a:p>
            <a:pPr lvl="0"/>
            <a:endParaRPr lang="en-US"/>
          </a:p>
        </p:txBody>
      </p:sp>
      <p:sp>
        <p:nvSpPr>
          <p:cNvPr id="2" name="Footer 4">
            <a:extLst>
              <a:ext uri="{FF2B5EF4-FFF2-40B4-BE49-F238E27FC236}">
                <a16:creationId xmlns:a16="http://schemas.microsoft.com/office/drawing/2014/main" id="{EAB81760-746B-6C93-B5A4-9B0B3C113FB1}"/>
              </a:ext>
            </a:extLst>
          </p:cNvPr>
          <p:cNvSpPr txBox="1"/>
          <p:nvPr userDrawn="1"/>
        </p:nvSpPr>
        <p:spPr>
          <a:xfrm>
            <a:off x="461963" y="2487594"/>
            <a:ext cx="450850" cy="22140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>
              <a:lnSpc>
                <a:spcPts val="2000"/>
              </a:lnSpc>
            </a:pPr>
            <a:fld id="{B650ECDD-2E3C-8346-A0F2-9705B290DA2A}" type="slidenum">
              <a:rPr lang="en-US" sz="1000" b="0" i="0" spc="0" baseline="0" smtClean="0">
                <a:solidFill>
                  <a:schemeClr val="bg1"/>
                </a:solidFill>
                <a:latin typeface="Segoe Sans Display" pitchFamily="2" charset="0"/>
              </a:rPr>
              <a:pPr lvl="0">
                <a:lnSpc>
                  <a:spcPts val="2000"/>
                </a:lnSpc>
              </a:pPr>
              <a:t>‹#›</a:t>
            </a:fld>
            <a:endParaRPr lang="en-US" sz="1000" b="0" i="0" spc="0" baseline="0">
              <a:solidFill>
                <a:schemeClr val="bg1"/>
              </a:solidFill>
              <a:latin typeface="Segoe Sans Display" pitchFamily="2" charset="0"/>
            </a:endParaRP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6EA4A8D-59C3-D1D9-8BCA-E422D6D22EA1}"/>
              </a:ext>
            </a:extLst>
          </p:cNvPr>
          <p:cNvSpPr>
            <a:spLocks noGrp="1"/>
          </p:cNvSpPr>
          <p:nvPr>
            <p:ph type="body" sz="quarter" idx="285" hasCustomPrompt="1"/>
          </p:nvPr>
        </p:nvSpPr>
        <p:spPr>
          <a:xfrm>
            <a:off x="3196432" y="4725989"/>
            <a:ext cx="2138362" cy="1382713"/>
          </a:xfrm>
        </p:spPr>
        <p:txBody>
          <a:bodyPr>
            <a:noAutofit/>
          </a:bodyPr>
          <a:lstStyle>
            <a:lvl1pPr marL="0" indent="0">
              <a:lnSpc>
                <a:spcPts val="1400"/>
              </a:lnSpc>
              <a:buFont typeface="Arial" panose="020B0604020202020204" pitchFamily="34" charset="0"/>
              <a:buNone/>
              <a:defRPr sz="1000">
                <a:solidFill>
                  <a:schemeClr val="bg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829C7F21-2F12-05DB-F6AE-3177F8A72674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925233" y="303213"/>
            <a:ext cx="4861486" cy="158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Font typeface="Arial" panose="020B0604020202020204" pitchFamily="34" charset="0"/>
              <a:buNone/>
              <a:defRPr sz="800" spc="160" baseline="0">
                <a:solidFill>
                  <a:schemeClr val="bg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13C6ADE-6F05-B260-4E96-AFA8576D53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2813" y="2290765"/>
            <a:ext cx="4567237" cy="1214436"/>
          </a:xfrm>
        </p:spPr>
        <p:txBody>
          <a:bodyPr/>
          <a:lstStyle>
            <a:lvl1pPr>
              <a:lnSpc>
                <a:spcPts val="6240"/>
              </a:lnSpc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90085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jectiv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AF224C34-2FD2-D276-AAD3-F177DA1FC9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284663" y="1900328"/>
            <a:ext cx="7419975" cy="1316736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7" name="Text Placeholder 30">
            <a:extLst>
              <a:ext uri="{FF2B5EF4-FFF2-40B4-BE49-F238E27FC236}">
                <a16:creationId xmlns:a16="http://schemas.microsoft.com/office/drawing/2014/main" id="{35A34DD0-7253-AFA3-14E9-FDCF41708977}"/>
              </a:ext>
            </a:extLst>
          </p:cNvPr>
          <p:cNvSpPr>
            <a:spLocks noGrp="1"/>
          </p:cNvSpPr>
          <p:nvPr>
            <p:ph type="body" sz="quarter" idx="302" hasCustomPrompt="1"/>
          </p:nvPr>
        </p:nvSpPr>
        <p:spPr>
          <a:xfrm>
            <a:off x="4284663" y="3366320"/>
            <a:ext cx="7419975" cy="1316736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BD3E0031-2E20-F857-9BF4-9ADC89FF93DD}"/>
              </a:ext>
            </a:extLst>
          </p:cNvPr>
          <p:cNvSpPr>
            <a:spLocks noGrp="1"/>
          </p:cNvSpPr>
          <p:nvPr>
            <p:ph type="body" sz="quarter" idx="305" hasCustomPrompt="1"/>
          </p:nvPr>
        </p:nvSpPr>
        <p:spPr>
          <a:xfrm>
            <a:off x="4284663" y="4832312"/>
            <a:ext cx="7419975" cy="1316736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CF7089A-681C-297B-451A-94CDA58F4A24}"/>
              </a:ext>
            </a:extLst>
          </p:cNvPr>
          <p:cNvSpPr>
            <a:spLocks noGrp="1"/>
          </p:cNvSpPr>
          <p:nvPr>
            <p:ph type="body" sz="quarter" idx="313" hasCustomPrompt="1"/>
          </p:nvPr>
        </p:nvSpPr>
        <p:spPr>
          <a:xfrm>
            <a:off x="502920" y="1900328"/>
            <a:ext cx="3636249" cy="131673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8B3BF47C-1E7C-487D-93FA-A166CE3508E8}"/>
              </a:ext>
            </a:extLst>
          </p:cNvPr>
          <p:cNvSpPr>
            <a:spLocks noGrp="1"/>
          </p:cNvSpPr>
          <p:nvPr>
            <p:ph type="body" sz="quarter" idx="316" hasCustomPrompt="1"/>
          </p:nvPr>
        </p:nvSpPr>
        <p:spPr>
          <a:xfrm>
            <a:off x="502920" y="3366320"/>
            <a:ext cx="3625849" cy="131673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B10D6D50-8374-FABA-CB1E-704D436F37F4}"/>
              </a:ext>
            </a:extLst>
          </p:cNvPr>
          <p:cNvSpPr>
            <a:spLocks noGrp="1"/>
          </p:cNvSpPr>
          <p:nvPr>
            <p:ph type="body" sz="quarter" idx="317" hasCustomPrompt="1"/>
          </p:nvPr>
        </p:nvSpPr>
        <p:spPr>
          <a:xfrm>
            <a:off x="502920" y="4832312"/>
            <a:ext cx="3621537" cy="131673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41A2AC7D-626B-D7C5-F5EF-41F67EE9973A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22063FA-0DAF-2B65-C0DF-89D5979AA1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8701"/>
            <a:ext cx="11215688" cy="727074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62242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_slide_with_image_light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4E7928-6489-4410-8B86-90E8DE169D36}"/>
              </a:ext>
            </a:extLst>
          </p:cNvPr>
          <p:cNvPicPr/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sky&#10;&#10;Description automatically generated">
            <a:extLst>
              <a:ext uri="{FF2B5EF4-FFF2-40B4-BE49-F238E27FC236}">
                <a16:creationId xmlns:a16="http://schemas.microsoft.com/office/drawing/2014/main" id="{DCA0FAC0-C1AF-FEB0-1371-9BD1D22A187F}"/>
              </a:ext>
            </a:extLst>
          </p:cNvPr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" y="0"/>
            <a:ext cx="12191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69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07C011-14A3-A9B1-FCA2-9239141D4895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AC43D04-BE4A-7C19-676A-F16BB6AFDB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2151" y="885509"/>
            <a:ext cx="10807699" cy="3877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lnSpc>
                <a:spcPct val="100000"/>
              </a:lnSpc>
              <a:defRPr lang="en-US" sz="2800" kern="0" dirty="0">
                <a:gradFill>
                  <a:gsLst>
                    <a:gs pos="100000">
                      <a:srgbClr val="5A5363"/>
                    </a:gs>
                    <a:gs pos="0">
                      <a:srgbClr val="4A342C"/>
                    </a:gs>
                    <a:gs pos="51000">
                      <a:srgbClr val="DE744E"/>
                    </a:gs>
                  </a:gsLst>
                  <a:lin ang="7200000" scaled="0"/>
                </a:gradFill>
                <a:latin typeface="Segoe Sans Display" pitchFamily="2" charset="0"/>
                <a:ea typeface="Segoe UI Black" panose="020B0A02040204020203" pitchFamily="34" charset="0"/>
                <a:cs typeface="Segoe Sans Display" pitchFamily="2" charset="0"/>
              </a:defRPr>
            </a:lvl1pPr>
          </a:lstStyle>
          <a:p>
            <a:pPr marL="0" lvl="0" defTabSz="914400">
              <a:lnSpc>
                <a:spcPct val="90000"/>
              </a:lnSpc>
            </a:pPr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11795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t_slide_with_image_light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rry image of a blue and pink background&#10;&#10;Description automatically generated">
            <a:extLst>
              <a:ext uri="{FF2B5EF4-FFF2-40B4-BE49-F238E27FC236}">
                <a16:creationId xmlns:a16="http://schemas.microsoft.com/office/drawing/2014/main" id="{4983356A-F6BF-16A0-1B7C-EA8013EEAF58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0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8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714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AA6219-D750-AD85-4623-24FEFED657B2}"/>
              </a:ext>
            </a:extLst>
          </p:cNvPr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22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sky&#10;&#10;Description automatically generated">
            <a:extLst>
              <a:ext uri="{FF2B5EF4-FFF2-40B4-BE49-F238E27FC236}">
                <a16:creationId xmlns:a16="http://schemas.microsoft.com/office/drawing/2014/main" id="{AAD96F66-FE4B-2D16-68F0-37C7F52B69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37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sky&#10;&#10;Description automatically generated">
            <a:extLst>
              <a:ext uri="{FF2B5EF4-FFF2-40B4-BE49-F238E27FC236}">
                <a16:creationId xmlns:a16="http://schemas.microsoft.com/office/drawing/2014/main" id="{9FD751B5-A209-16F1-62CE-2EE7B9E9F1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80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A74B89-4FE2-7317-4424-1C873BEDD7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5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slide with blue Windows logo on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51ACAC-9AA9-514F-9A91-ADE64A45A1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ooter note">
            <a:extLst>
              <a:ext uri="{FF2B5EF4-FFF2-40B4-BE49-F238E27FC236}">
                <a16:creationId xmlns:a16="http://schemas.microsoft.com/office/drawing/2014/main" id="{5F85E3C1-2497-4DD1-B7F0-237DF7174B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1500" y="6537960"/>
            <a:ext cx="5524500" cy="12824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spcBef>
                <a:spcPts val="0"/>
              </a:spcBef>
              <a:defRPr sz="833" b="0" i="0" spc="0" baseline="0">
                <a:solidFill>
                  <a:schemeClr val="bg1"/>
                </a:solidFill>
                <a:latin typeface="Segoe Sans Display" pitchFamily="2" charset="0"/>
                <a:cs typeface="Segoe Sans Display" pitchFamily="2" charset="0"/>
              </a:defRPr>
            </a:lvl1pPr>
          </a:lstStyle>
          <a:p>
            <a:pPr marL="10583" defTabSz="761940"/>
            <a:r>
              <a:rPr lang="en-AU"/>
              <a:t>Microsoft Confidential – Shared Under NDA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46414"/>
      </p:ext>
    </p:extLst>
  </p:cSld>
  <p:clrMapOvr>
    <a:masterClrMapping/>
  </p:clrMapOvr>
  <p:transition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white surface with lines&#10;&#10;Description automatically generated">
            <a:extLst>
              <a:ext uri="{FF2B5EF4-FFF2-40B4-BE49-F238E27FC236}">
                <a16:creationId xmlns:a16="http://schemas.microsoft.com/office/drawing/2014/main" id="{2243B88E-FF73-D231-17F0-1D7D367466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 flipH="1" flipV="1"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9" name="Rectangle: Single Corner Rounded 28">
            <a:extLst>
              <a:ext uri="{FF2B5EF4-FFF2-40B4-BE49-F238E27FC236}">
                <a16:creationId xmlns:a16="http://schemas.microsoft.com/office/drawing/2014/main" id="{638771AB-5BC1-0A49-E6E6-2544650DFA05}"/>
              </a:ext>
            </a:extLst>
          </p:cNvPr>
          <p:cNvSpPr/>
          <p:nvPr userDrawn="1"/>
        </p:nvSpPr>
        <p:spPr bwMode="auto">
          <a:xfrm flipV="1">
            <a:off x="1" y="-2"/>
            <a:ext cx="11887199" cy="6564314"/>
          </a:xfrm>
          <a:prstGeom prst="round1Rect">
            <a:avLst>
              <a:gd name="adj" fmla="val 3482"/>
            </a:avLst>
          </a:prstGeom>
          <a:solidFill>
            <a:schemeClr val="bg1">
              <a:alpha val="58000"/>
            </a:schemeClr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pic>
        <p:nvPicPr>
          <p:cNvPr id="30" name="Picture 29" descr="A colorful background&#10;&#10;Description automatically generated">
            <a:extLst>
              <a:ext uri="{FF2B5EF4-FFF2-40B4-BE49-F238E27FC236}">
                <a16:creationId xmlns:a16="http://schemas.microsoft.com/office/drawing/2014/main" id="{C6B0F9E3-684F-444B-593C-CFFC2E8161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1562" r="1" b="10"/>
          <a:stretch/>
        </p:blipFill>
        <p:spPr>
          <a:xfrm flipV="1">
            <a:off x="2" y="0"/>
            <a:ext cx="12191998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678096 h 6858000"/>
              <a:gd name="connsiteX3" fmla="*/ 12192000 w 12192000"/>
              <a:gd name="connsiteY3" fmla="*/ 5179904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5179904 h 6858000"/>
              <a:gd name="connsiteX7" fmla="*/ 0 w 12192000"/>
              <a:gd name="connsiteY7" fmla="*/ 16780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678096"/>
                </a:lnTo>
                <a:lnTo>
                  <a:pt x="12192000" y="5179904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179904"/>
                </a:lnTo>
                <a:lnTo>
                  <a:pt x="0" y="1678096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457200"/>
            <a:ext cx="11032237" cy="55399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3362614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0">
          <p15:clr>
            <a:srgbClr val="A4A3A4"/>
          </p15:clr>
        </p15:guide>
        <p15:guide id="23" pos="5712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3CBB7A4D-0CA1-A661-B22C-B0A13059BE7E}"/>
              </a:ext>
            </a:extLst>
          </p:cNvPr>
          <p:cNvSpPr>
            <a:spLocks noGrp="1"/>
          </p:cNvSpPr>
          <p:nvPr>
            <p:ph type="body" sz="quarter" idx="282" hasCustomPrompt="1"/>
          </p:nvPr>
        </p:nvSpPr>
        <p:spPr>
          <a:xfrm>
            <a:off x="2224085" y="2778379"/>
            <a:ext cx="9491345" cy="566739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EF4AE64-7780-521E-9DF1-9353D765325B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502920" y="5980113"/>
            <a:ext cx="11212511" cy="4333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0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1652B506-B63C-F810-4918-6B3898B4D08A}"/>
              </a:ext>
            </a:extLst>
          </p:cNvPr>
          <p:cNvSpPr>
            <a:spLocks noGrp="1"/>
          </p:cNvSpPr>
          <p:nvPr>
            <p:ph type="body" sz="quarter" idx="298" hasCustomPrompt="1"/>
          </p:nvPr>
        </p:nvSpPr>
        <p:spPr>
          <a:xfrm>
            <a:off x="2224086" y="3503867"/>
            <a:ext cx="9491345" cy="566739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E758FD94-A06B-4B2F-BC40-AF767A4BC1A9}"/>
              </a:ext>
            </a:extLst>
          </p:cNvPr>
          <p:cNvSpPr>
            <a:spLocks noGrp="1"/>
          </p:cNvSpPr>
          <p:nvPr>
            <p:ph type="body" sz="quarter" idx="300" hasCustomPrompt="1"/>
          </p:nvPr>
        </p:nvSpPr>
        <p:spPr>
          <a:xfrm>
            <a:off x="2224085" y="4229355"/>
            <a:ext cx="9491345" cy="566739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D24D39F8-3608-20C2-56B7-5738D8AF4853}"/>
              </a:ext>
            </a:extLst>
          </p:cNvPr>
          <p:cNvSpPr>
            <a:spLocks noGrp="1"/>
          </p:cNvSpPr>
          <p:nvPr>
            <p:ph type="body" sz="quarter" idx="302" hasCustomPrompt="1"/>
          </p:nvPr>
        </p:nvSpPr>
        <p:spPr>
          <a:xfrm>
            <a:off x="2224086" y="4967677"/>
            <a:ext cx="9491345" cy="566739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580D4EC-6A30-4DC0-E5DF-B52523569CAD}"/>
              </a:ext>
            </a:extLst>
          </p:cNvPr>
          <p:cNvSpPr>
            <a:spLocks noGrp="1"/>
          </p:cNvSpPr>
          <p:nvPr>
            <p:ph type="body" sz="quarter" idx="303" hasCustomPrompt="1"/>
          </p:nvPr>
        </p:nvSpPr>
        <p:spPr>
          <a:xfrm>
            <a:off x="502920" y="2778379"/>
            <a:ext cx="1574800" cy="574404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274D051-7C0E-9ACE-54CA-6D28F33EACB6}"/>
              </a:ext>
            </a:extLst>
          </p:cNvPr>
          <p:cNvSpPr>
            <a:spLocks noGrp="1"/>
          </p:cNvSpPr>
          <p:nvPr>
            <p:ph type="body" sz="quarter" idx="304" hasCustomPrompt="1"/>
          </p:nvPr>
        </p:nvSpPr>
        <p:spPr>
          <a:xfrm>
            <a:off x="502920" y="3503867"/>
            <a:ext cx="1574800" cy="574404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6C11B2D-CA67-1B8D-3D01-AFD32EE645D1}"/>
              </a:ext>
            </a:extLst>
          </p:cNvPr>
          <p:cNvSpPr>
            <a:spLocks noGrp="1"/>
          </p:cNvSpPr>
          <p:nvPr>
            <p:ph type="body" sz="quarter" idx="305" hasCustomPrompt="1"/>
          </p:nvPr>
        </p:nvSpPr>
        <p:spPr>
          <a:xfrm>
            <a:off x="502920" y="4229355"/>
            <a:ext cx="1574800" cy="574404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D63B3194-4EF3-4339-20C8-0B2BA7634868}"/>
              </a:ext>
            </a:extLst>
          </p:cNvPr>
          <p:cNvSpPr>
            <a:spLocks noGrp="1"/>
          </p:cNvSpPr>
          <p:nvPr>
            <p:ph type="body" sz="quarter" idx="306" hasCustomPrompt="1"/>
          </p:nvPr>
        </p:nvSpPr>
        <p:spPr>
          <a:xfrm>
            <a:off x="502920" y="4967677"/>
            <a:ext cx="1574800" cy="574404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07FFEEF-9C7C-DC6D-F9F2-9B98854EFE04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C3293323-8CF4-AB03-5D35-84CD5C2ABE21}"/>
              </a:ext>
            </a:extLst>
          </p:cNvPr>
          <p:cNvSpPr>
            <a:spLocks noGrp="1"/>
          </p:cNvSpPr>
          <p:nvPr>
            <p:ph type="body" sz="quarter" idx="283" hasCustomPrompt="1"/>
          </p:nvPr>
        </p:nvSpPr>
        <p:spPr>
          <a:xfrm>
            <a:off x="502920" y="1894141"/>
            <a:ext cx="11196213" cy="70683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438687-8D53-ABDA-A908-B256BC2D3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8701"/>
            <a:ext cx="11215688" cy="727074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30907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Presentation content slide with subtitle and 4 columns on 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688FE3B8-F861-974A-9610-C8DFD0061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80" y="533400"/>
            <a:ext cx="2654858" cy="58702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67"/>
              </a:spcAft>
              <a:defRPr sz="1667" baseline="0">
                <a:solidFill>
                  <a:srgbClr val="1B1B1B"/>
                </a:solidFill>
                <a:latin typeface="+mj-lt"/>
                <a:cs typeface="Segoe UI Variable Text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F51B74CE-EC41-47ED-9C52-573BA95C63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65736" y="533400"/>
            <a:ext cx="5458118" cy="514350"/>
          </a:xfrm>
          <a:prstGeom prst="rect">
            <a:avLst/>
          </a:prstGeom>
        </p:spPr>
        <p:txBody>
          <a:bodyPr lIns="0" tIns="0" rIns="0" bIns="0"/>
          <a:lstStyle>
            <a:lvl1pPr marL="0">
              <a:lnSpc>
                <a:spcPct val="120000"/>
              </a:lnSpc>
              <a:spcBef>
                <a:spcPts val="0"/>
              </a:spcBef>
              <a:spcAft>
                <a:spcPts val="667"/>
              </a:spcAft>
              <a:defRPr sz="1667">
                <a:solidFill>
                  <a:srgbClr val="1B1B1B"/>
                </a:solidFill>
                <a:latin typeface="Segoe Sans Display" pitchFamily="2" charset="0"/>
                <a:cs typeface="Segoe UI Variable Text" pitchFamily="2" charset="0"/>
              </a:defRPr>
            </a:lvl1pPr>
            <a:lvl2pPr marL="0">
              <a:lnSpc>
                <a:spcPts val="1333"/>
              </a:lnSpc>
              <a:spcAft>
                <a:spcPts val="667"/>
              </a:spcAft>
              <a:defRPr sz="1000" baseline="0">
                <a:solidFill>
                  <a:srgbClr val="000000"/>
                </a:solidFill>
              </a:defRPr>
            </a:lvl2pPr>
            <a:lvl3pPr marL="0">
              <a:lnSpc>
                <a:spcPts val="1333"/>
              </a:lnSpc>
              <a:spcAft>
                <a:spcPts val="667"/>
              </a:spcAft>
              <a:defRPr sz="1000">
                <a:solidFill>
                  <a:srgbClr val="000000"/>
                </a:solidFill>
              </a:defRPr>
            </a:lvl3pPr>
          </a:lstStyle>
          <a:p>
            <a:pPr lvl="0"/>
            <a:r>
              <a:rPr lang="en-US"/>
              <a:t>Click to edit copy</a:t>
            </a:r>
          </a:p>
        </p:txBody>
      </p:sp>
      <p:sp>
        <p:nvSpPr>
          <p:cNvPr id="7" name="Body copy column 1">
            <a:extLst>
              <a:ext uri="{FF2B5EF4-FFF2-40B4-BE49-F238E27FC236}">
                <a16:creationId xmlns:a16="http://schemas.microsoft.com/office/drawing/2014/main" id="{ECB979A3-23F6-484E-9177-1B74E422A4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3880" y="1485900"/>
            <a:ext cx="2654858" cy="4800600"/>
          </a:xfrm>
          <a:prstGeom prst="rect">
            <a:avLst/>
          </a:prstGeom>
        </p:spPr>
        <p:txBody>
          <a:bodyPr lIns="0" tIns="0" rIns="0" bIns="0"/>
          <a:lstStyle>
            <a:lvl1pPr marL="0">
              <a:lnSpc>
                <a:spcPct val="120000"/>
              </a:lnSpc>
              <a:spcBef>
                <a:spcPts val="0"/>
              </a:spcBef>
              <a:spcAft>
                <a:spcPts val="667"/>
              </a:spcAft>
              <a:defRPr sz="1167">
                <a:solidFill>
                  <a:srgbClr val="1B1B1B"/>
                </a:solidFill>
                <a:latin typeface="Segoe Sans Display" pitchFamily="2" charset="0"/>
                <a:cs typeface="Segoe UI Variable Text" pitchFamily="2" charset="0"/>
              </a:defRPr>
            </a:lvl1pPr>
            <a:lvl2pPr marL="0">
              <a:lnSpc>
                <a:spcPts val="1333"/>
              </a:lnSpc>
              <a:spcAft>
                <a:spcPts val="667"/>
              </a:spcAft>
              <a:defRPr sz="1000" baseline="0">
                <a:solidFill>
                  <a:srgbClr val="000000"/>
                </a:solidFill>
              </a:defRPr>
            </a:lvl2pPr>
            <a:lvl3pPr marL="0">
              <a:lnSpc>
                <a:spcPts val="1333"/>
              </a:lnSpc>
              <a:spcAft>
                <a:spcPts val="667"/>
              </a:spcAft>
              <a:defRPr sz="1000">
                <a:solidFill>
                  <a:srgbClr val="000000"/>
                </a:solidFill>
              </a:defRPr>
            </a:lvl3pPr>
          </a:lstStyle>
          <a:p>
            <a:pPr lvl="0"/>
            <a:r>
              <a:rPr lang="en-US"/>
              <a:t>Click to edit copy</a:t>
            </a:r>
          </a:p>
        </p:txBody>
      </p:sp>
      <p:sp>
        <p:nvSpPr>
          <p:cNvPr id="10" name="Body copy column 2">
            <a:extLst>
              <a:ext uri="{FF2B5EF4-FFF2-40B4-BE49-F238E27FC236}">
                <a16:creationId xmlns:a16="http://schemas.microsoft.com/office/drawing/2014/main" id="{8A656342-52AB-4E79-B1EB-B955103935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5736" y="1485900"/>
            <a:ext cx="2654858" cy="4800600"/>
          </a:xfrm>
          <a:prstGeom prst="rect">
            <a:avLst/>
          </a:prstGeom>
        </p:spPr>
        <p:txBody>
          <a:bodyPr lIns="0" tIns="0" rIns="0" bIns="0"/>
          <a:lstStyle>
            <a:lvl1pPr marL="0">
              <a:lnSpc>
                <a:spcPct val="120000"/>
              </a:lnSpc>
              <a:spcBef>
                <a:spcPts val="0"/>
              </a:spcBef>
              <a:spcAft>
                <a:spcPts val="667"/>
              </a:spcAft>
              <a:defRPr sz="1167">
                <a:solidFill>
                  <a:srgbClr val="1B1B1B"/>
                </a:solidFill>
                <a:latin typeface="Segoe Sans Display" pitchFamily="2" charset="0"/>
                <a:cs typeface="Segoe UI Variable Text" pitchFamily="2" charset="0"/>
              </a:defRPr>
            </a:lvl1pPr>
            <a:lvl2pPr marL="0">
              <a:lnSpc>
                <a:spcPts val="1333"/>
              </a:lnSpc>
              <a:spcAft>
                <a:spcPts val="667"/>
              </a:spcAft>
              <a:defRPr sz="1000" baseline="0">
                <a:solidFill>
                  <a:srgbClr val="000000"/>
                </a:solidFill>
              </a:defRPr>
            </a:lvl2pPr>
            <a:lvl3pPr marL="0">
              <a:lnSpc>
                <a:spcPts val="1333"/>
              </a:lnSpc>
              <a:spcAft>
                <a:spcPts val="667"/>
              </a:spcAft>
              <a:defRPr sz="1000">
                <a:solidFill>
                  <a:srgbClr val="000000"/>
                </a:solidFill>
              </a:defRPr>
            </a:lvl3pPr>
          </a:lstStyle>
          <a:p>
            <a:pPr lvl="0"/>
            <a:r>
              <a:rPr lang="en-US"/>
              <a:t>Click to edit copy</a:t>
            </a:r>
          </a:p>
        </p:txBody>
      </p:sp>
      <p:sp>
        <p:nvSpPr>
          <p:cNvPr id="11" name="Body copy column 3">
            <a:extLst>
              <a:ext uri="{FF2B5EF4-FFF2-40B4-BE49-F238E27FC236}">
                <a16:creationId xmlns:a16="http://schemas.microsoft.com/office/drawing/2014/main" id="{E286D177-D5C8-4A66-B90E-67252A4119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67592" y="1485900"/>
            <a:ext cx="2654858" cy="4800600"/>
          </a:xfrm>
          <a:prstGeom prst="rect">
            <a:avLst/>
          </a:prstGeom>
        </p:spPr>
        <p:txBody>
          <a:bodyPr lIns="0" tIns="0" rIns="0" bIns="0"/>
          <a:lstStyle>
            <a:lvl1pPr marL="0">
              <a:lnSpc>
                <a:spcPct val="120000"/>
              </a:lnSpc>
              <a:spcBef>
                <a:spcPts val="0"/>
              </a:spcBef>
              <a:spcAft>
                <a:spcPts val="667"/>
              </a:spcAft>
              <a:defRPr sz="1167">
                <a:solidFill>
                  <a:srgbClr val="1B1B1B"/>
                </a:solidFill>
                <a:latin typeface="Segoe Sans Display" pitchFamily="2" charset="0"/>
                <a:cs typeface="Segoe UI Variable Text" pitchFamily="2" charset="0"/>
              </a:defRPr>
            </a:lvl1pPr>
            <a:lvl2pPr marL="0">
              <a:lnSpc>
                <a:spcPts val="1333"/>
              </a:lnSpc>
              <a:spcAft>
                <a:spcPts val="667"/>
              </a:spcAft>
              <a:defRPr sz="1000" baseline="0">
                <a:solidFill>
                  <a:srgbClr val="000000"/>
                </a:solidFill>
              </a:defRPr>
            </a:lvl2pPr>
            <a:lvl3pPr marL="0">
              <a:lnSpc>
                <a:spcPts val="1333"/>
              </a:lnSpc>
              <a:spcAft>
                <a:spcPts val="667"/>
              </a:spcAft>
              <a:defRPr sz="1000">
                <a:solidFill>
                  <a:srgbClr val="000000"/>
                </a:solidFill>
              </a:defRPr>
            </a:lvl3pPr>
          </a:lstStyle>
          <a:p>
            <a:pPr lvl="0"/>
            <a:r>
              <a:rPr lang="en-US"/>
              <a:t>Click to edit copy</a:t>
            </a:r>
          </a:p>
        </p:txBody>
      </p:sp>
      <p:sp>
        <p:nvSpPr>
          <p:cNvPr id="12" name="Body copy column 4">
            <a:extLst>
              <a:ext uri="{FF2B5EF4-FFF2-40B4-BE49-F238E27FC236}">
                <a16:creationId xmlns:a16="http://schemas.microsoft.com/office/drawing/2014/main" id="{8CC5693B-613F-4F81-87CA-5F4DF4381B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74667" y="1485900"/>
            <a:ext cx="2654858" cy="4800600"/>
          </a:xfrm>
          <a:prstGeom prst="rect">
            <a:avLst/>
          </a:prstGeom>
        </p:spPr>
        <p:txBody>
          <a:bodyPr lIns="0" tIns="0" rIns="0" bIns="0"/>
          <a:lstStyle>
            <a:lvl1pPr marL="0">
              <a:lnSpc>
                <a:spcPct val="120000"/>
              </a:lnSpc>
              <a:spcBef>
                <a:spcPts val="0"/>
              </a:spcBef>
              <a:spcAft>
                <a:spcPts val="667"/>
              </a:spcAft>
              <a:defRPr sz="1167">
                <a:solidFill>
                  <a:srgbClr val="1B1B1B"/>
                </a:solidFill>
                <a:latin typeface="Segoe Sans Display" pitchFamily="2" charset="0"/>
                <a:cs typeface="Segoe UI Variable Text" pitchFamily="2" charset="0"/>
              </a:defRPr>
            </a:lvl1pPr>
            <a:lvl2pPr marL="0">
              <a:lnSpc>
                <a:spcPts val="1333"/>
              </a:lnSpc>
              <a:spcAft>
                <a:spcPts val="667"/>
              </a:spcAft>
              <a:defRPr sz="1000" baseline="0">
                <a:solidFill>
                  <a:srgbClr val="000000"/>
                </a:solidFill>
              </a:defRPr>
            </a:lvl2pPr>
            <a:lvl3pPr marL="0">
              <a:lnSpc>
                <a:spcPts val="1333"/>
              </a:lnSpc>
              <a:spcAft>
                <a:spcPts val="667"/>
              </a:spcAft>
              <a:defRPr sz="1000">
                <a:solidFill>
                  <a:srgbClr val="000000"/>
                </a:solidFill>
              </a:defRPr>
            </a:lvl3pPr>
          </a:lstStyle>
          <a:p>
            <a:pPr lvl="0"/>
            <a:r>
              <a:rPr lang="en-US"/>
              <a:t>Click to edit copy</a:t>
            </a:r>
          </a:p>
        </p:txBody>
      </p:sp>
    </p:spTree>
    <p:extLst>
      <p:ext uri="{BB962C8B-B14F-4D97-AF65-F5344CB8AC3E}">
        <p14:creationId xmlns:p14="http://schemas.microsoft.com/office/powerpoint/2010/main" val="2376447256"/>
      </p:ext>
    </p:extLst>
  </p:cSld>
  <p:clrMapOvr>
    <a:masterClrMapping/>
  </p:clrMapOvr>
  <p:transition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589545"/>
            <a:ext cx="11018520" cy="5539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1" y="1435101"/>
            <a:ext cx="11018838" cy="161249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2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  <a:latin typeface="Segoe Sans Display" pitchFamily="2" charset="0"/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8902576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Onl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7C77285-FA21-1A97-227B-7A3EFC3B6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65125"/>
            <a:ext cx="10810875" cy="492443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>
              <a:spcBef>
                <a:spcPts val="0"/>
              </a:spcBef>
              <a:defRPr kumimoji="0" lang="en-IN" sz="3200" b="0" i="0" u="none" strike="noStrike" kern="1200" cap="none" spc="0" normalizeH="0" baseline="0" dirty="0">
                <a:ln>
                  <a:noFill/>
                </a:ln>
                <a:gradFill>
                  <a:gsLst>
                    <a:gs pos="90000">
                      <a:srgbClr val="002C8F"/>
                    </a:gs>
                    <a:gs pos="10000">
                      <a:srgbClr val="0695D1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27593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18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3859C7D-688D-4152-F393-932969676093}"/>
              </a:ext>
            </a:extLst>
          </p:cNvPr>
          <p:cNvSpPr/>
          <p:nvPr userDrawn="1"/>
        </p:nvSpPr>
        <p:spPr bwMode="auto">
          <a:xfrm>
            <a:off x="0" y="-30867"/>
            <a:ext cx="12192000" cy="1036705"/>
          </a:xfrm>
          <a:prstGeom prst="rect">
            <a:avLst/>
          </a:prstGeom>
          <a:gradFill flip="none" rotWithShape="1">
            <a:gsLst>
              <a:gs pos="0">
                <a:srgbClr val="12508C">
                  <a:shade val="30000"/>
                  <a:satMod val="115000"/>
                </a:srgbClr>
              </a:gs>
              <a:gs pos="50000">
                <a:srgbClr val="12508C">
                  <a:shade val="67500"/>
                  <a:satMod val="115000"/>
                </a:srgbClr>
              </a:gs>
              <a:gs pos="100000">
                <a:srgbClr val="12508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297039"/>
            <a:ext cx="11020752" cy="4924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6A27A0-A758-DCF5-D0A3-8CCC015DF297}"/>
              </a:ext>
            </a:extLst>
          </p:cNvPr>
          <p:cNvSpPr/>
          <p:nvPr userDrawn="1"/>
        </p:nvSpPr>
        <p:spPr bwMode="auto">
          <a:xfrm>
            <a:off x="339828" y="1005839"/>
            <a:ext cx="1601945" cy="1942711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81E27F4-4BDD-B0F9-E522-C6D804E9EF2D}"/>
              </a:ext>
            </a:extLst>
          </p:cNvPr>
          <p:cNvSpPr/>
          <p:nvPr userDrawn="1"/>
        </p:nvSpPr>
        <p:spPr bwMode="auto">
          <a:xfrm>
            <a:off x="10080978" y="1016000"/>
            <a:ext cx="1117600" cy="492443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6581" y="1143000"/>
            <a:ext cx="11018838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DD080C-CBBF-907C-A651-ECF434D9FF11}"/>
              </a:ext>
            </a:extLst>
          </p:cNvPr>
          <p:cNvSpPr/>
          <p:nvPr userDrawn="1"/>
        </p:nvSpPr>
        <p:spPr bwMode="auto">
          <a:xfrm>
            <a:off x="10378272" y="1007135"/>
            <a:ext cx="1813728" cy="45719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84415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288">
          <p15:clr>
            <a:srgbClr val="5ACBF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Left Content / Image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705A9B7-0D07-4F93-9F43-1DB33CEF1AC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3278" y="1213384"/>
            <a:ext cx="11185446" cy="2768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799"/>
            </a:lvl1pPr>
          </a:lstStyle>
          <a:p>
            <a:pPr lvl="0"/>
            <a:r>
              <a:rPr lang="en-US"/>
              <a:t>Insert subtitle down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C34D21-2D57-42C4-A58C-CF9DEC7449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276" y="663676"/>
            <a:ext cx="11185446" cy="4923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3199">
                <a:solidFill>
                  <a:schemeClr val="accent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063" indent="0">
              <a:buNone/>
              <a:defRPr sz="4399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914126" indent="0">
              <a:buNone/>
              <a:defRPr sz="3999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 marL="1371189" indent="0">
              <a:buNone/>
              <a:defRPr sz="3599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 marL="1828251" indent="0">
              <a:buNone/>
              <a:defRPr sz="3599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788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Heading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1214C65-63C6-0860-9215-BB43F02E8839}"/>
              </a:ext>
            </a:extLst>
          </p:cNvPr>
          <p:cNvSpPr/>
          <p:nvPr userDrawn="1"/>
        </p:nvSpPr>
        <p:spPr bwMode="auto">
          <a:xfrm>
            <a:off x="8125385" y="0"/>
            <a:ext cx="406661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>
            <a:outerShdw blurRad="190500" algn="ctr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IN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1814FC-36C6-4DD7-9BE3-C8D42F5092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866775"/>
            <a:ext cx="7184137" cy="492443"/>
          </a:xfrm>
        </p:spPr>
        <p:txBody>
          <a:bodyPr/>
          <a:lstStyle>
            <a:lvl1pPr>
              <a:defRPr sz="3200">
                <a:solidFill>
                  <a:schemeClr val="accent5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pic>
        <p:nvPicPr>
          <p:cNvPr id="3" name="Picture 2" descr="Microsoft Surface logo">
            <a:extLst>
              <a:ext uri="{FF2B5EF4-FFF2-40B4-BE49-F238E27FC236}">
                <a16:creationId xmlns:a16="http://schemas.microsoft.com/office/drawing/2014/main" id="{69CC6E75-AE0B-1C22-2BDC-C0FD626BC53E}"/>
              </a:ext>
            </a:extLst>
          </p:cNvPr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828" y="171307"/>
            <a:ext cx="1984478" cy="618538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B5CF5F7-A314-19A0-E37E-E10E8FFDB8D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25387" y="1"/>
            <a:ext cx="4066614" cy="6858000"/>
          </a:xfr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400">
                <a:latin typeface="+mn-lt"/>
              </a:defRPr>
            </a:lvl1pPr>
          </a:lstStyle>
          <a:p>
            <a:r>
              <a:rPr lang="en-IN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315184028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182">
          <p15:clr>
            <a:srgbClr val="FBAE40"/>
          </p15:clr>
        </p15:guide>
        <p15:guide id="2" orient="horz" pos="1009">
          <p15:clr>
            <a:srgbClr val="FBAE40"/>
          </p15:clr>
        </p15:guide>
        <p15:guide id="3" pos="4896">
          <p15:clr>
            <a:srgbClr val="FBAE40"/>
          </p15:clr>
        </p15:guide>
        <p15:guide id="4" pos="5112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6C279-8D6D-1952-957E-455F39004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2479677"/>
            <a:ext cx="11215688" cy="9493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91C73E-6853-D78C-AB86-31E3965D40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920" y="3602038"/>
            <a:ext cx="11215688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C3841DA-8F59-3515-F061-799023030863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67855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C557F7-621B-4175-6297-4B21CBA65B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96C279-8D6D-1952-957E-455F39004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19" y="2628781"/>
            <a:ext cx="5737013" cy="1661993"/>
          </a:xfrm>
        </p:spPr>
        <p:txBody>
          <a:bodyPr wrap="square">
            <a:sp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91C73E-6853-D78C-AB86-31E3965D40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919" y="4650850"/>
            <a:ext cx="5737012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C3841DA-8F59-3515-F061-799023030863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396992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5AF6E5-ADC4-85BF-EA29-AE3C277A1D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852AF8-FAE4-A31E-6915-1E5B343AAE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16956" y="462013"/>
            <a:ext cx="4624261" cy="5952363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96C279-8D6D-1952-957E-455F39004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19" y="2628781"/>
            <a:ext cx="5737013" cy="1661993"/>
          </a:xfrm>
        </p:spPr>
        <p:txBody>
          <a:bodyPr wrap="square">
            <a:sp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91C73E-6853-D78C-AB86-31E3965D40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919" y="4650850"/>
            <a:ext cx="5737012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C3841DA-8F59-3515-F061-799023030863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83128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C557F7-621B-4175-6297-4B21CBA65B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96C279-8D6D-1952-957E-455F39004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2216" y="2628781"/>
            <a:ext cx="5522479" cy="1661993"/>
          </a:xfrm>
        </p:spPr>
        <p:txBody>
          <a:bodyPr wrap="square">
            <a:sp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91C73E-6853-D78C-AB86-31E3965D40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72215" y="4650850"/>
            <a:ext cx="5522479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C3841DA-8F59-3515-F061-799023030863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36042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662D641-FFF9-2EEB-8F5B-5F460F7FAA24}"/>
              </a:ext>
            </a:extLst>
          </p:cNvPr>
          <p:cNvSpPr>
            <a:spLocks noGrp="1"/>
          </p:cNvSpPr>
          <p:nvPr>
            <p:ph type="body" sz="quarter" idx="287" hasCustomPrompt="1"/>
          </p:nvPr>
        </p:nvSpPr>
        <p:spPr>
          <a:xfrm>
            <a:off x="4591050" y="1894453"/>
            <a:ext cx="7128810" cy="394782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F1C671EB-EC30-5CCD-1E2A-CA37DC6BC533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0009B31-A62B-FB5B-5B7A-E6F40AE33D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895475"/>
            <a:ext cx="3626528" cy="394176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406522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of Conte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A6191-2E36-4CF7-8206-D0B2642A2F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460500"/>
            <a:ext cx="11275607" cy="114935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52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152AAF19-727D-F765-5650-F28DCAA6C93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117600" y="3651250"/>
            <a:ext cx="2209800" cy="3017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48CE662B-974E-08E3-090E-5D3A7190626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27400" y="3651251"/>
            <a:ext cx="315913" cy="3017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2165ACBF-6F08-5A58-0FC7-4EA1AF5B8D0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117600" y="4089401"/>
            <a:ext cx="2209800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3018FF3A-1026-C510-3253-B851761689F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327400" y="4089401"/>
            <a:ext cx="315913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BB98078-9397-CC6B-9112-74D2CF5AEB2D}"/>
              </a:ext>
            </a:extLst>
          </p:cNvPr>
          <p:cNvSpPr>
            <a:spLocks noGrp="1"/>
          </p:cNvSpPr>
          <p:nvPr>
            <p:ph type="body" sz="quarter" idx="148" hasCustomPrompt="1"/>
          </p:nvPr>
        </p:nvSpPr>
        <p:spPr>
          <a:xfrm>
            <a:off x="502920" y="3651250"/>
            <a:ext cx="471487" cy="3017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954C047-D2EB-A9E2-9D76-27E8534555D1}"/>
              </a:ext>
            </a:extLst>
          </p:cNvPr>
          <p:cNvSpPr>
            <a:spLocks noGrp="1"/>
          </p:cNvSpPr>
          <p:nvPr>
            <p:ph type="body" sz="quarter" idx="294" hasCustomPrompt="1"/>
          </p:nvPr>
        </p:nvSpPr>
        <p:spPr>
          <a:xfrm>
            <a:off x="1117600" y="4239774"/>
            <a:ext cx="2209800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9AAA1D57-2CE4-01F7-BE71-95520D322024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3327400" y="4239774"/>
            <a:ext cx="315913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152B9BA-0931-EC6E-EFDA-28CE63F086F1}"/>
              </a:ext>
            </a:extLst>
          </p:cNvPr>
          <p:cNvSpPr>
            <a:spLocks noGrp="1"/>
          </p:cNvSpPr>
          <p:nvPr>
            <p:ph type="body" sz="quarter" idx="296" hasCustomPrompt="1"/>
          </p:nvPr>
        </p:nvSpPr>
        <p:spPr>
          <a:xfrm>
            <a:off x="1117600" y="4390616"/>
            <a:ext cx="2209800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CCF8EBC6-8045-1929-C76D-DBAA6CC89F3F}"/>
              </a:ext>
            </a:extLst>
          </p:cNvPr>
          <p:cNvSpPr>
            <a:spLocks noGrp="1"/>
          </p:cNvSpPr>
          <p:nvPr>
            <p:ph type="body" sz="quarter" idx="297" hasCustomPrompt="1"/>
          </p:nvPr>
        </p:nvSpPr>
        <p:spPr>
          <a:xfrm>
            <a:off x="3327400" y="4390616"/>
            <a:ext cx="315913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DFEF9FF6-3AB7-E934-B6B1-92EA1A568DE0}"/>
              </a:ext>
            </a:extLst>
          </p:cNvPr>
          <p:cNvSpPr>
            <a:spLocks noGrp="1"/>
          </p:cNvSpPr>
          <p:nvPr>
            <p:ph type="body" sz="quarter" idx="325" hasCustomPrompt="1"/>
          </p:nvPr>
        </p:nvSpPr>
        <p:spPr>
          <a:xfrm>
            <a:off x="4914900" y="3651250"/>
            <a:ext cx="2209800" cy="3017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3C766F7-533D-9723-857F-5F5BF3FFF9D5}"/>
              </a:ext>
            </a:extLst>
          </p:cNvPr>
          <p:cNvSpPr>
            <a:spLocks noGrp="1"/>
          </p:cNvSpPr>
          <p:nvPr>
            <p:ph type="body" sz="quarter" idx="326" hasCustomPrompt="1"/>
          </p:nvPr>
        </p:nvSpPr>
        <p:spPr>
          <a:xfrm>
            <a:off x="7124700" y="3651251"/>
            <a:ext cx="315913" cy="3017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4B60F0B0-DD5F-0CC4-332A-D9AFEEA57E41}"/>
              </a:ext>
            </a:extLst>
          </p:cNvPr>
          <p:cNvSpPr>
            <a:spLocks noGrp="1"/>
          </p:cNvSpPr>
          <p:nvPr>
            <p:ph type="body" sz="quarter" idx="327" hasCustomPrompt="1"/>
          </p:nvPr>
        </p:nvSpPr>
        <p:spPr>
          <a:xfrm>
            <a:off x="4914900" y="4089401"/>
            <a:ext cx="2209800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54F3BA99-2853-0AE9-81E1-CCBCCBA6D5D6}"/>
              </a:ext>
            </a:extLst>
          </p:cNvPr>
          <p:cNvSpPr>
            <a:spLocks noGrp="1"/>
          </p:cNvSpPr>
          <p:nvPr>
            <p:ph type="body" sz="quarter" idx="328" hasCustomPrompt="1"/>
          </p:nvPr>
        </p:nvSpPr>
        <p:spPr>
          <a:xfrm>
            <a:off x="7124700" y="4089401"/>
            <a:ext cx="315913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5A358362-3715-3955-9165-FB929DBF7F5C}"/>
              </a:ext>
            </a:extLst>
          </p:cNvPr>
          <p:cNvSpPr>
            <a:spLocks noGrp="1"/>
          </p:cNvSpPr>
          <p:nvPr>
            <p:ph type="body" sz="quarter" idx="329" hasCustomPrompt="1"/>
          </p:nvPr>
        </p:nvSpPr>
        <p:spPr>
          <a:xfrm>
            <a:off x="4286252" y="3651250"/>
            <a:ext cx="471487" cy="3017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A2FE9F56-48DF-192D-E85F-CD80DF3D085C}"/>
              </a:ext>
            </a:extLst>
          </p:cNvPr>
          <p:cNvSpPr>
            <a:spLocks noGrp="1"/>
          </p:cNvSpPr>
          <p:nvPr>
            <p:ph type="body" sz="quarter" idx="330" hasCustomPrompt="1"/>
          </p:nvPr>
        </p:nvSpPr>
        <p:spPr>
          <a:xfrm>
            <a:off x="4914900" y="4239774"/>
            <a:ext cx="2209800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70ADEE48-B813-66AC-568C-1E56155F3050}"/>
              </a:ext>
            </a:extLst>
          </p:cNvPr>
          <p:cNvSpPr>
            <a:spLocks noGrp="1"/>
          </p:cNvSpPr>
          <p:nvPr>
            <p:ph type="body" sz="quarter" idx="331" hasCustomPrompt="1"/>
          </p:nvPr>
        </p:nvSpPr>
        <p:spPr>
          <a:xfrm>
            <a:off x="7124700" y="4239774"/>
            <a:ext cx="315913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AB61FA05-BBB6-4ECA-9B64-A948DCEF3318}"/>
              </a:ext>
            </a:extLst>
          </p:cNvPr>
          <p:cNvSpPr>
            <a:spLocks noGrp="1"/>
          </p:cNvSpPr>
          <p:nvPr>
            <p:ph type="body" sz="quarter" idx="332" hasCustomPrompt="1"/>
          </p:nvPr>
        </p:nvSpPr>
        <p:spPr>
          <a:xfrm>
            <a:off x="4914900" y="4390616"/>
            <a:ext cx="2209800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406AA50F-5FCF-3B4C-EFD6-DB97C3F20A1C}"/>
              </a:ext>
            </a:extLst>
          </p:cNvPr>
          <p:cNvSpPr>
            <a:spLocks noGrp="1"/>
          </p:cNvSpPr>
          <p:nvPr>
            <p:ph type="body" sz="quarter" idx="333" hasCustomPrompt="1"/>
          </p:nvPr>
        </p:nvSpPr>
        <p:spPr>
          <a:xfrm>
            <a:off x="7124700" y="4390616"/>
            <a:ext cx="315913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4" name="Text Placeholder 9">
            <a:extLst>
              <a:ext uri="{FF2B5EF4-FFF2-40B4-BE49-F238E27FC236}">
                <a16:creationId xmlns:a16="http://schemas.microsoft.com/office/drawing/2014/main" id="{49AA643A-56B8-BCB8-4993-F5FEC88AE223}"/>
              </a:ext>
            </a:extLst>
          </p:cNvPr>
          <p:cNvSpPr>
            <a:spLocks noGrp="1"/>
          </p:cNvSpPr>
          <p:nvPr>
            <p:ph type="body" sz="quarter" idx="343" hasCustomPrompt="1"/>
          </p:nvPr>
        </p:nvSpPr>
        <p:spPr>
          <a:xfrm>
            <a:off x="8712200" y="3651250"/>
            <a:ext cx="2209800" cy="3017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5" name="Text Placeholder 9">
            <a:extLst>
              <a:ext uri="{FF2B5EF4-FFF2-40B4-BE49-F238E27FC236}">
                <a16:creationId xmlns:a16="http://schemas.microsoft.com/office/drawing/2014/main" id="{6E3DCE0D-99A8-2479-527B-5BE3717A4D7F}"/>
              </a:ext>
            </a:extLst>
          </p:cNvPr>
          <p:cNvSpPr>
            <a:spLocks noGrp="1"/>
          </p:cNvSpPr>
          <p:nvPr>
            <p:ph type="body" sz="quarter" idx="344" hasCustomPrompt="1"/>
          </p:nvPr>
        </p:nvSpPr>
        <p:spPr>
          <a:xfrm>
            <a:off x="10922000" y="3651251"/>
            <a:ext cx="315913" cy="3017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6" name="Text Placeholder 9">
            <a:extLst>
              <a:ext uri="{FF2B5EF4-FFF2-40B4-BE49-F238E27FC236}">
                <a16:creationId xmlns:a16="http://schemas.microsoft.com/office/drawing/2014/main" id="{D32ECE77-6698-EE98-FA24-906A351A3152}"/>
              </a:ext>
            </a:extLst>
          </p:cNvPr>
          <p:cNvSpPr>
            <a:spLocks noGrp="1"/>
          </p:cNvSpPr>
          <p:nvPr>
            <p:ph type="body" sz="quarter" idx="345" hasCustomPrompt="1"/>
          </p:nvPr>
        </p:nvSpPr>
        <p:spPr>
          <a:xfrm>
            <a:off x="8712200" y="4089401"/>
            <a:ext cx="2209800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47" name="Text Placeholder 9">
            <a:extLst>
              <a:ext uri="{FF2B5EF4-FFF2-40B4-BE49-F238E27FC236}">
                <a16:creationId xmlns:a16="http://schemas.microsoft.com/office/drawing/2014/main" id="{7304029E-3289-0B56-BBFD-B573A82C02ED}"/>
              </a:ext>
            </a:extLst>
          </p:cNvPr>
          <p:cNvSpPr>
            <a:spLocks noGrp="1"/>
          </p:cNvSpPr>
          <p:nvPr>
            <p:ph type="body" sz="quarter" idx="346" hasCustomPrompt="1"/>
          </p:nvPr>
        </p:nvSpPr>
        <p:spPr>
          <a:xfrm>
            <a:off x="10922000" y="4089401"/>
            <a:ext cx="315913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797A44F2-B264-7704-D065-C69CFDB8B99F}"/>
              </a:ext>
            </a:extLst>
          </p:cNvPr>
          <p:cNvSpPr>
            <a:spLocks noGrp="1"/>
          </p:cNvSpPr>
          <p:nvPr>
            <p:ph type="body" sz="quarter" idx="347" hasCustomPrompt="1"/>
          </p:nvPr>
        </p:nvSpPr>
        <p:spPr>
          <a:xfrm>
            <a:off x="8083552" y="3651250"/>
            <a:ext cx="471487" cy="3017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9" name="Text Placeholder 9">
            <a:extLst>
              <a:ext uri="{FF2B5EF4-FFF2-40B4-BE49-F238E27FC236}">
                <a16:creationId xmlns:a16="http://schemas.microsoft.com/office/drawing/2014/main" id="{D5674135-36EA-C08F-659E-3DB112C8873F}"/>
              </a:ext>
            </a:extLst>
          </p:cNvPr>
          <p:cNvSpPr>
            <a:spLocks noGrp="1"/>
          </p:cNvSpPr>
          <p:nvPr>
            <p:ph type="body" sz="quarter" idx="348" hasCustomPrompt="1"/>
          </p:nvPr>
        </p:nvSpPr>
        <p:spPr>
          <a:xfrm>
            <a:off x="8712200" y="4239774"/>
            <a:ext cx="2209800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50" name="Text Placeholder 9">
            <a:extLst>
              <a:ext uri="{FF2B5EF4-FFF2-40B4-BE49-F238E27FC236}">
                <a16:creationId xmlns:a16="http://schemas.microsoft.com/office/drawing/2014/main" id="{BB076F22-AFF6-8459-8E82-7CA62BE0E253}"/>
              </a:ext>
            </a:extLst>
          </p:cNvPr>
          <p:cNvSpPr>
            <a:spLocks noGrp="1"/>
          </p:cNvSpPr>
          <p:nvPr>
            <p:ph type="body" sz="quarter" idx="349" hasCustomPrompt="1"/>
          </p:nvPr>
        </p:nvSpPr>
        <p:spPr>
          <a:xfrm>
            <a:off x="10922000" y="4239774"/>
            <a:ext cx="315913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51" name="Text Placeholder 9">
            <a:extLst>
              <a:ext uri="{FF2B5EF4-FFF2-40B4-BE49-F238E27FC236}">
                <a16:creationId xmlns:a16="http://schemas.microsoft.com/office/drawing/2014/main" id="{F791FB5E-30CC-DD62-7ED6-1FAB2AC90C8A}"/>
              </a:ext>
            </a:extLst>
          </p:cNvPr>
          <p:cNvSpPr>
            <a:spLocks noGrp="1"/>
          </p:cNvSpPr>
          <p:nvPr>
            <p:ph type="body" sz="quarter" idx="350" hasCustomPrompt="1"/>
          </p:nvPr>
        </p:nvSpPr>
        <p:spPr>
          <a:xfrm>
            <a:off x="8712200" y="4390616"/>
            <a:ext cx="2209800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52" name="Text Placeholder 9">
            <a:extLst>
              <a:ext uri="{FF2B5EF4-FFF2-40B4-BE49-F238E27FC236}">
                <a16:creationId xmlns:a16="http://schemas.microsoft.com/office/drawing/2014/main" id="{F68E7A93-B24B-FD1D-DD98-001D3B4DC5E3}"/>
              </a:ext>
            </a:extLst>
          </p:cNvPr>
          <p:cNvSpPr>
            <a:spLocks noGrp="1"/>
          </p:cNvSpPr>
          <p:nvPr>
            <p:ph type="body" sz="quarter" idx="351" hasCustomPrompt="1"/>
          </p:nvPr>
        </p:nvSpPr>
        <p:spPr>
          <a:xfrm>
            <a:off x="10922000" y="4390616"/>
            <a:ext cx="315913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666F416-D3E0-96F1-710A-5DFDA3429BA9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57FB1E31-FD19-8807-2228-7B927E651CB7}"/>
              </a:ext>
            </a:extLst>
          </p:cNvPr>
          <p:cNvSpPr>
            <a:spLocks noGrp="1"/>
          </p:cNvSpPr>
          <p:nvPr>
            <p:ph type="body" sz="quarter" idx="352" hasCustomPrompt="1"/>
          </p:nvPr>
        </p:nvSpPr>
        <p:spPr>
          <a:xfrm>
            <a:off x="1117600" y="4851146"/>
            <a:ext cx="2209800" cy="3017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29FC045-4F62-C2DB-E21F-A5C57968E0C1}"/>
              </a:ext>
            </a:extLst>
          </p:cNvPr>
          <p:cNvSpPr>
            <a:spLocks noGrp="1"/>
          </p:cNvSpPr>
          <p:nvPr>
            <p:ph type="body" sz="quarter" idx="353" hasCustomPrompt="1"/>
          </p:nvPr>
        </p:nvSpPr>
        <p:spPr>
          <a:xfrm>
            <a:off x="3327400" y="4851147"/>
            <a:ext cx="315913" cy="3017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3275787F-E32F-E557-25DF-5AF7812670D7}"/>
              </a:ext>
            </a:extLst>
          </p:cNvPr>
          <p:cNvSpPr>
            <a:spLocks noGrp="1"/>
          </p:cNvSpPr>
          <p:nvPr>
            <p:ph type="body" sz="quarter" idx="354" hasCustomPrompt="1"/>
          </p:nvPr>
        </p:nvSpPr>
        <p:spPr>
          <a:xfrm>
            <a:off x="1117600" y="5289297"/>
            <a:ext cx="2209800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10D30AC3-65A1-567A-812E-1EF48E0E947F}"/>
              </a:ext>
            </a:extLst>
          </p:cNvPr>
          <p:cNvSpPr>
            <a:spLocks noGrp="1"/>
          </p:cNvSpPr>
          <p:nvPr>
            <p:ph type="body" sz="quarter" idx="355" hasCustomPrompt="1"/>
          </p:nvPr>
        </p:nvSpPr>
        <p:spPr>
          <a:xfrm>
            <a:off x="3327400" y="5289297"/>
            <a:ext cx="315913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44B9EBD-1CAF-33AB-9245-D7B5A3F22118}"/>
              </a:ext>
            </a:extLst>
          </p:cNvPr>
          <p:cNvSpPr>
            <a:spLocks noGrp="1"/>
          </p:cNvSpPr>
          <p:nvPr>
            <p:ph type="body" sz="quarter" idx="356" hasCustomPrompt="1"/>
          </p:nvPr>
        </p:nvSpPr>
        <p:spPr>
          <a:xfrm>
            <a:off x="502920" y="4851146"/>
            <a:ext cx="471487" cy="3017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BE9BDCB9-BBA6-07FE-BFD6-40A83D1C1051}"/>
              </a:ext>
            </a:extLst>
          </p:cNvPr>
          <p:cNvSpPr>
            <a:spLocks noGrp="1"/>
          </p:cNvSpPr>
          <p:nvPr>
            <p:ph type="body" sz="quarter" idx="357" hasCustomPrompt="1"/>
          </p:nvPr>
        </p:nvSpPr>
        <p:spPr>
          <a:xfrm>
            <a:off x="1117600" y="5439670"/>
            <a:ext cx="2209800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0802E0CE-27CC-D718-2941-37016A2043C7}"/>
              </a:ext>
            </a:extLst>
          </p:cNvPr>
          <p:cNvSpPr>
            <a:spLocks noGrp="1"/>
          </p:cNvSpPr>
          <p:nvPr>
            <p:ph type="body" sz="quarter" idx="358" hasCustomPrompt="1"/>
          </p:nvPr>
        </p:nvSpPr>
        <p:spPr>
          <a:xfrm>
            <a:off x="3327400" y="5439670"/>
            <a:ext cx="315913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D6BC620A-7ECA-546E-C246-50652A590E78}"/>
              </a:ext>
            </a:extLst>
          </p:cNvPr>
          <p:cNvSpPr>
            <a:spLocks noGrp="1"/>
          </p:cNvSpPr>
          <p:nvPr>
            <p:ph type="body" sz="quarter" idx="359" hasCustomPrompt="1"/>
          </p:nvPr>
        </p:nvSpPr>
        <p:spPr>
          <a:xfrm>
            <a:off x="1117600" y="5590512"/>
            <a:ext cx="2209800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D3074A40-CC15-CB62-004E-166EC38316B8}"/>
              </a:ext>
            </a:extLst>
          </p:cNvPr>
          <p:cNvSpPr>
            <a:spLocks noGrp="1"/>
          </p:cNvSpPr>
          <p:nvPr>
            <p:ph type="body" sz="quarter" idx="360" hasCustomPrompt="1"/>
          </p:nvPr>
        </p:nvSpPr>
        <p:spPr>
          <a:xfrm>
            <a:off x="3327400" y="5590512"/>
            <a:ext cx="315913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B40A7774-7540-3D2E-E813-53B1B545670C}"/>
              </a:ext>
            </a:extLst>
          </p:cNvPr>
          <p:cNvSpPr>
            <a:spLocks noGrp="1"/>
          </p:cNvSpPr>
          <p:nvPr>
            <p:ph type="body" sz="quarter" idx="361" hasCustomPrompt="1"/>
          </p:nvPr>
        </p:nvSpPr>
        <p:spPr>
          <a:xfrm>
            <a:off x="4914900" y="4851146"/>
            <a:ext cx="2209800" cy="3017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C1205A1B-720E-BA2D-F2E3-58EAEB91FEC1}"/>
              </a:ext>
            </a:extLst>
          </p:cNvPr>
          <p:cNvSpPr>
            <a:spLocks noGrp="1"/>
          </p:cNvSpPr>
          <p:nvPr>
            <p:ph type="body" sz="quarter" idx="362" hasCustomPrompt="1"/>
          </p:nvPr>
        </p:nvSpPr>
        <p:spPr>
          <a:xfrm>
            <a:off x="7124700" y="4851147"/>
            <a:ext cx="315913" cy="3017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0EF04617-5F2D-F77D-95DB-34233D8CB5AE}"/>
              </a:ext>
            </a:extLst>
          </p:cNvPr>
          <p:cNvSpPr>
            <a:spLocks noGrp="1"/>
          </p:cNvSpPr>
          <p:nvPr>
            <p:ph type="body" sz="quarter" idx="363" hasCustomPrompt="1"/>
          </p:nvPr>
        </p:nvSpPr>
        <p:spPr>
          <a:xfrm>
            <a:off x="4914900" y="5289297"/>
            <a:ext cx="2209800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3674349D-7885-17BA-E0C8-AF2BDF01EFEA}"/>
              </a:ext>
            </a:extLst>
          </p:cNvPr>
          <p:cNvSpPr>
            <a:spLocks noGrp="1"/>
          </p:cNvSpPr>
          <p:nvPr>
            <p:ph type="body" sz="quarter" idx="364" hasCustomPrompt="1"/>
          </p:nvPr>
        </p:nvSpPr>
        <p:spPr>
          <a:xfrm>
            <a:off x="7124700" y="5289297"/>
            <a:ext cx="315913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56" name="Text Placeholder 9">
            <a:extLst>
              <a:ext uri="{FF2B5EF4-FFF2-40B4-BE49-F238E27FC236}">
                <a16:creationId xmlns:a16="http://schemas.microsoft.com/office/drawing/2014/main" id="{D9DE3524-DC60-D710-828B-A982682CE77B}"/>
              </a:ext>
            </a:extLst>
          </p:cNvPr>
          <p:cNvSpPr>
            <a:spLocks noGrp="1"/>
          </p:cNvSpPr>
          <p:nvPr>
            <p:ph type="body" sz="quarter" idx="365" hasCustomPrompt="1"/>
          </p:nvPr>
        </p:nvSpPr>
        <p:spPr>
          <a:xfrm>
            <a:off x="4286252" y="4851146"/>
            <a:ext cx="471487" cy="3017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57" name="Text Placeholder 9">
            <a:extLst>
              <a:ext uri="{FF2B5EF4-FFF2-40B4-BE49-F238E27FC236}">
                <a16:creationId xmlns:a16="http://schemas.microsoft.com/office/drawing/2014/main" id="{06D0CF10-A8BF-3552-5591-9E6F61533A3B}"/>
              </a:ext>
            </a:extLst>
          </p:cNvPr>
          <p:cNvSpPr>
            <a:spLocks noGrp="1"/>
          </p:cNvSpPr>
          <p:nvPr>
            <p:ph type="body" sz="quarter" idx="366" hasCustomPrompt="1"/>
          </p:nvPr>
        </p:nvSpPr>
        <p:spPr>
          <a:xfrm>
            <a:off x="4914900" y="5439670"/>
            <a:ext cx="2209800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58" name="Text Placeholder 9">
            <a:extLst>
              <a:ext uri="{FF2B5EF4-FFF2-40B4-BE49-F238E27FC236}">
                <a16:creationId xmlns:a16="http://schemas.microsoft.com/office/drawing/2014/main" id="{5B95567A-3011-3DA5-6CD9-9FA0C8255F18}"/>
              </a:ext>
            </a:extLst>
          </p:cNvPr>
          <p:cNvSpPr>
            <a:spLocks noGrp="1"/>
          </p:cNvSpPr>
          <p:nvPr>
            <p:ph type="body" sz="quarter" idx="367" hasCustomPrompt="1"/>
          </p:nvPr>
        </p:nvSpPr>
        <p:spPr>
          <a:xfrm>
            <a:off x="7124700" y="5439670"/>
            <a:ext cx="315913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59" name="Text Placeholder 9">
            <a:extLst>
              <a:ext uri="{FF2B5EF4-FFF2-40B4-BE49-F238E27FC236}">
                <a16:creationId xmlns:a16="http://schemas.microsoft.com/office/drawing/2014/main" id="{B41C76BA-A50A-3F54-F1C8-8C0D1FBC7C2A}"/>
              </a:ext>
            </a:extLst>
          </p:cNvPr>
          <p:cNvSpPr>
            <a:spLocks noGrp="1"/>
          </p:cNvSpPr>
          <p:nvPr>
            <p:ph type="body" sz="quarter" idx="368" hasCustomPrompt="1"/>
          </p:nvPr>
        </p:nvSpPr>
        <p:spPr>
          <a:xfrm>
            <a:off x="4914900" y="5590512"/>
            <a:ext cx="2209800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60" name="Text Placeholder 9">
            <a:extLst>
              <a:ext uri="{FF2B5EF4-FFF2-40B4-BE49-F238E27FC236}">
                <a16:creationId xmlns:a16="http://schemas.microsoft.com/office/drawing/2014/main" id="{271170EE-9D89-8024-97F1-651BA5417FAA}"/>
              </a:ext>
            </a:extLst>
          </p:cNvPr>
          <p:cNvSpPr>
            <a:spLocks noGrp="1"/>
          </p:cNvSpPr>
          <p:nvPr>
            <p:ph type="body" sz="quarter" idx="369" hasCustomPrompt="1"/>
          </p:nvPr>
        </p:nvSpPr>
        <p:spPr>
          <a:xfrm>
            <a:off x="7124700" y="5590512"/>
            <a:ext cx="315913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34" name="Text Placeholder 9">
            <a:extLst>
              <a:ext uri="{FF2B5EF4-FFF2-40B4-BE49-F238E27FC236}">
                <a16:creationId xmlns:a16="http://schemas.microsoft.com/office/drawing/2014/main" id="{FA7F9C79-B531-1E37-3CAC-40C18F75CFBA}"/>
              </a:ext>
            </a:extLst>
          </p:cNvPr>
          <p:cNvSpPr>
            <a:spLocks noGrp="1"/>
          </p:cNvSpPr>
          <p:nvPr>
            <p:ph type="body" sz="quarter" idx="370" hasCustomPrompt="1"/>
          </p:nvPr>
        </p:nvSpPr>
        <p:spPr>
          <a:xfrm>
            <a:off x="8712200" y="4851146"/>
            <a:ext cx="2209800" cy="3017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35" name="Text Placeholder 9">
            <a:extLst>
              <a:ext uri="{FF2B5EF4-FFF2-40B4-BE49-F238E27FC236}">
                <a16:creationId xmlns:a16="http://schemas.microsoft.com/office/drawing/2014/main" id="{20E73762-11DA-DED8-65C7-7964D592DAF2}"/>
              </a:ext>
            </a:extLst>
          </p:cNvPr>
          <p:cNvSpPr>
            <a:spLocks noGrp="1"/>
          </p:cNvSpPr>
          <p:nvPr>
            <p:ph type="body" sz="quarter" idx="371" hasCustomPrompt="1"/>
          </p:nvPr>
        </p:nvSpPr>
        <p:spPr>
          <a:xfrm>
            <a:off x="10922000" y="4851147"/>
            <a:ext cx="315913" cy="3017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36" name="Text Placeholder 9">
            <a:extLst>
              <a:ext uri="{FF2B5EF4-FFF2-40B4-BE49-F238E27FC236}">
                <a16:creationId xmlns:a16="http://schemas.microsoft.com/office/drawing/2014/main" id="{41D870E4-2376-31F9-9596-BA45468D7025}"/>
              </a:ext>
            </a:extLst>
          </p:cNvPr>
          <p:cNvSpPr>
            <a:spLocks noGrp="1"/>
          </p:cNvSpPr>
          <p:nvPr>
            <p:ph type="body" sz="quarter" idx="372" hasCustomPrompt="1"/>
          </p:nvPr>
        </p:nvSpPr>
        <p:spPr>
          <a:xfrm>
            <a:off x="8712200" y="5289297"/>
            <a:ext cx="2209800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37" name="Text Placeholder 9">
            <a:extLst>
              <a:ext uri="{FF2B5EF4-FFF2-40B4-BE49-F238E27FC236}">
                <a16:creationId xmlns:a16="http://schemas.microsoft.com/office/drawing/2014/main" id="{FEFF4869-73AA-5F2F-91C1-252F09FC3CB0}"/>
              </a:ext>
            </a:extLst>
          </p:cNvPr>
          <p:cNvSpPr>
            <a:spLocks noGrp="1"/>
          </p:cNvSpPr>
          <p:nvPr>
            <p:ph type="body" sz="quarter" idx="373" hasCustomPrompt="1"/>
          </p:nvPr>
        </p:nvSpPr>
        <p:spPr>
          <a:xfrm>
            <a:off x="10922000" y="5289297"/>
            <a:ext cx="315913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39" name="Text Placeholder 9">
            <a:extLst>
              <a:ext uri="{FF2B5EF4-FFF2-40B4-BE49-F238E27FC236}">
                <a16:creationId xmlns:a16="http://schemas.microsoft.com/office/drawing/2014/main" id="{E6ED6D67-E022-4F7E-31E7-288CF2CE36EF}"/>
              </a:ext>
            </a:extLst>
          </p:cNvPr>
          <p:cNvSpPr>
            <a:spLocks noGrp="1"/>
          </p:cNvSpPr>
          <p:nvPr>
            <p:ph type="body" sz="quarter" idx="374" hasCustomPrompt="1"/>
          </p:nvPr>
        </p:nvSpPr>
        <p:spPr>
          <a:xfrm>
            <a:off x="8083552" y="4851146"/>
            <a:ext cx="471487" cy="3017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40" name="Text Placeholder 9">
            <a:extLst>
              <a:ext uri="{FF2B5EF4-FFF2-40B4-BE49-F238E27FC236}">
                <a16:creationId xmlns:a16="http://schemas.microsoft.com/office/drawing/2014/main" id="{E42C2D8B-EDB7-0E2B-17C8-794D984C9A53}"/>
              </a:ext>
            </a:extLst>
          </p:cNvPr>
          <p:cNvSpPr>
            <a:spLocks noGrp="1"/>
          </p:cNvSpPr>
          <p:nvPr>
            <p:ph type="body" sz="quarter" idx="375" hasCustomPrompt="1"/>
          </p:nvPr>
        </p:nvSpPr>
        <p:spPr>
          <a:xfrm>
            <a:off x="8712200" y="5439670"/>
            <a:ext cx="2209800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41" name="Text Placeholder 9">
            <a:extLst>
              <a:ext uri="{FF2B5EF4-FFF2-40B4-BE49-F238E27FC236}">
                <a16:creationId xmlns:a16="http://schemas.microsoft.com/office/drawing/2014/main" id="{CD09194C-CCA7-129C-3DA7-33BE78E64D59}"/>
              </a:ext>
            </a:extLst>
          </p:cNvPr>
          <p:cNvSpPr>
            <a:spLocks noGrp="1"/>
          </p:cNvSpPr>
          <p:nvPr>
            <p:ph type="body" sz="quarter" idx="376" hasCustomPrompt="1"/>
          </p:nvPr>
        </p:nvSpPr>
        <p:spPr>
          <a:xfrm>
            <a:off x="10922000" y="5439670"/>
            <a:ext cx="315913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42" name="Text Placeholder 9">
            <a:extLst>
              <a:ext uri="{FF2B5EF4-FFF2-40B4-BE49-F238E27FC236}">
                <a16:creationId xmlns:a16="http://schemas.microsoft.com/office/drawing/2014/main" id="{5B8E9EFF-EE04-2CB6-E719-93404BF28312}"/>
              </a:ext>
            </a:extLst>
          </p:cNvPr>
          <p:cNvSpPr>
            <a:spLocks noGrp="1"/>
          </p:cNvSpPr>
          <p:nvPr>
            <p:ph type="body" sz="quarter" idx="377" hasCustomPrompt="1"/>
          </p:nvPr>
        </p:nvSpPr>
        <p:spPr>
          <a:xfrm>
            <a:off x="8712200" y="5590512"/>
            <a:ext cx="2209800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43" name="Text Placeholder 9">
            <a:extLst>
              <a:ext uri="{FF2B5EF4-FFF2-40B4-BE49-F238E27FC236}">
                <a16:creationId xmlns:a16="http://schemas.microsoft.com/office/drawing/2014/main" id="{D19D9A0E-722F-BA20-C4FE-CE0E37E550D0}"/>
              </a:ext>
            </a:extLst>
          </p:cNvPr>
          <p:cNvSpPr>
            <a:spLocks noGrp="1"/>
          </p:cNvSpPr>
          <p:nvPr>
            <p:ph type="body" sz="quarter" idx="378" hasCustomPrompt="1"/>
          </p:nvPr>
        </p:nvSpPr>
        <p:spPr>
          <a:xfrm>
            <a:off x="10922000" y="5590512"/>
            <a:ext cx="315913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52805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of 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5F2C4D4-7B40-ADB2-1649-7885B6C1270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2920" y="2334827"/>
            <a:ext cx="1888728" cy="2944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  <a:p>
            <a:pPr lvl="0"/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BC85EDE-3463-C4ED-BA98-86814726CBA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40944" y="2334827"/>
            <a:ext cx="473869" cy="294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290A2BA-ABBF-5893-6B8E-AD898455090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2920" y="2767351"/>
            <a:ext cx="1888728" cy="1539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753D5D7-FF69-55BA-8C12-F677F34188C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40944" y="2767351"/>
            <a:ext cx="310358" cy="1539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D471C3A-2147-5AD8-03AA-406ED5D21706}"/>
              </a:ext>
            </a:extLst>
          </p:cNvPr>
          <p:cNvSpPr>
            <a:spLocks noGrp="1"/>
          </p:cNvSpPr>
          <p:nvPr>
            <p:ph type="body" sz="quarter" idx="432" hasCustomPrompt="1"/>
          </p:nvPr>
        </p:nvSpPr>
        <p:spPr>
          <a:xfrm>
            <a:off x="502920" y="2923891"/>
            <a:ext cx="1888728" cy="1444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4C0AC40E-9D65-354A-80B2-644F5E7AE060}"/>
              </a:ext>
            </a:extLst>
          </p:cNvPr>
          <p:cNvSpPr>
            <a:spLocks noGrp="1"/>
          </p:cNvSpPr>
          <p:nvPr>
            <p:ph type="body" sz="quarter" idx="433" hasCustomPrompt="1"/>
          </p:nvPr>
        </p:nvSpPr>
        <p:spPr>
          <a:xfrm>
            <a:off x="2540944" y="2923891"/>
            <a:ext cx="310358" cy="1444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F5783296-9BAB-782C-47F7-C0EE7A3EF272}"/>
              </a:ext>
            </a:extLst>
          </p:cNvPr>
          <p:cNvSpPr>
            <a:spLocks noGrp="1"/>
          </p:cNvSpPr>
          <p:nvPr>
            <p:ph type="body" sz="quarter" idx="434" hasCustomPrompt="1"/>
          </p:nvPr>
        </p:nvSpPr>
        <p:spPr>
          <a:xfrm>
            <a:off x="502920" y="3070905"/>
            <a:ext cx="1888728" cy="1410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5AC339FB-BA77-66EB-4F0C-42D84D6EC794}"/>
              </a:ext>
            </a:extLst>
          </p:cNvPr>
          <p:cNvSpPr>
            <a:spLocks noGrp="1"/>
          </p:cNvSpPr>
          <p:nvPr>
            <p:ph type="body" sz="quarter" idx="435" hasCustomPrompt="1"/>
          </p:nvPr>
        </p:nvSpPr>
        <p:spPr>
          <a:xfrm>
            <a:off x="2540944" y="3070905"/>
            <a:ext cx="310358" cy="1410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886CA016-18DC-D5F4-2621-9586DEB58D03}"/>
              </a:ext>
            </a:extLst>
          </p:cNvPr>
          <p:cNvSpPr>
            <a:spLocks noGrp="1"/>
          </p:cNvSpPr>
          <p:nvPr>
            <p:ph type="body" sz="quarter" idx="436" hasCustomPrompt="1"/>
          </p:nvPr>
        </p:nvSpPr>
        <p:spPr>
          <a:xfrm>
            <a:off x="502920" y="3214473"/>
            <a:ext cx="1888728" cy="145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09E1F7D-AF9D-9270-AF95-97BC0DB9C439}"/>
              </a:ext>
            </a:extLst>
          </p:cNvPr>
          <p:cNvSpPr>
            <a:spLocks noGrp="1"/>
          </p:cNvSpPr>
          <p:nvPr>
            <p:ph type="body" sz="quarter" idx="437" hasCustomPrompt="1"/>
          </p:nvPr>
        </p:nvSpPr>
        <p:spPr>
          <a:xfrm>
            <a:off x="2540944" y="3214473"/>
            <a:ext cx="310358" cy="145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A5B66D05-75EB-41D6-4841-5E82DE9C6F6B}"/>
              </a:ext>
            </a:extLst>
          </p:cNvPr>
          <p:cNvSpPr>
            <a:spLocks noGrp="1"/>
          </p:cNvSpPr>
          <p:nvPr>
            <p:ph type="body" sz="quarter" idx="438" hasCustomPrompt="1"/>
          </p:nvPr>
        </p:nvSpPr>
        <p:spPr>
          <a:xfrm>
            <a:off x="502920" y="3362436"/>
            <a:ext cx="1888728" cy="145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474AC3A5-15A6-65E5-FEC2-D146029ADDE6}"/>
              </a:ext>
            </a:extLst>
          </p:cNvPr>
          <p:cNvSpPr>
            <a:spLocks noGrp="1"/>
          </p:cNvSpPr>
          <p:nvPr>
            <p:ph type="body" sz="quarter" idx="439" hasCustomPrompt="1"/>
          </p:nvPr>
        </p:nvSpPr>
        <p:spPr>
          <a:xfrm>
            <a:off x="2540944" y="3362436"/>
            <a:ext cx="310358" cy="145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467674EA-BAA5-062A-CECE-FD67C99B62A8}"/>
              </a:ext>
            </a:extLst>
          </p:cNvPr>
          <p:cNvSpPr>
            <a:spLocks noGrp="1"/>
          </p:cNvSpPr>
          <p:nvPr>
            <p:ph type="body" sz="quarter" idx="440" hasCustomPrompt="1"/>
          </p:nvPr>
        </p:nvSpPr>
        <p:spPr>
          <a:xfrm>
            <a:off x="502920" y="3510399"/>
            <a:ext cx="1888728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B4400F3B-B2C0-E46A-3AD2-147298D6C708}"/>
              </a:ext>
            </a:extLst>
          </p:cNvPr>
          <p:cNvSpPr>
            <a:spLocks noGrp="1"/>
          </p:cNvSpPr>
          <p:nvPr>
            <p:ph type="body" sz="quarter" idx="441" hasCustomPrompt="1"/>
          </p:nvPr>
        </p:nvSpPr>
        <p:spPr>
          <a:xfrm>
            <a:off x="2540944" y="3510399"/>
            <a:ext cx="310358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40" name="Text Placeholder 9">
            <a:extLst>
              <a:ext uri="{FF2B5EF4-FFF2-40B4-BE49-F238E27FC236}">
                <a16:creationId xmlns:a16="http://schemas.microsoft.com/office/drawing/2014/main" id="{C51F734F-8947-E749-65DC-437B74756B08}"/>
              </a:ext>
            </a:extLst>
          </p:cNvPr>
          <p:cNvSpPr>
            <a:spLocks noGrp="1"/>
          </p:cNvSpPr>
          <p:nvPr>
            <p:ph type="body" sz="quarter" idx="442" hasCustomPrompt="1"/>
          </p:nvPr>
        </p:nvSpPr>
        <p:spPr>
          <a:xfrm>
            <a:off x="502920" y="3649206"/>
            <a:ext cx="1888728" cy="1513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41" name="Text Placeholder 9">
            <a:extLst>
              <a:ext uri="{FF2B5EF4-FFF2-40B4-BE49-F238E27FC236}">
                <a16:creationId xmlns:a16="http://schemas.microsoft.com/office/drawing/2014/main" id="{03926D0E-E4A5-9FD9-D88D-698F59FEDE31}"/>
              </a:ext>
            </a:extLst>
          </p:cNvPr>
          <p:cNvSpPr>
            <a:spLocks noGrp="1"/>
          </p:cNvSpPr>
          <p:nvPr>
            <p:ph type="body" sz="quarter" idx="443" hasCustomPrompt="1"/>
          </p:nvPr>
        </p:nvSpPr>
        <p:spPr>
          <a:xfrm>
            <a:off x="2540944" y="3649206"/>
            <a:ext cx="310358" cy="1513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D02806F5-BDB7-1B59-6899-DB8B712E7302}"/>
              </a:ext>
            </a:extLst>
          </p:cNvPr>
          <p:cNvSpPr>
            <a:spLocks noGrp="1"/>
          </p:cNvSpPr>
          <p:nvPr>
            <p:ph type="body" sz="quarter" idx="556" hasCustomPrompt="1"/>
          </p:nvPr>
        </p:nvSpPr>
        <p:spPr>
          <a:xfrm>
            <a:off x="3332716" y="2334827"/>
            <a:ext cx="1888728" cy="2944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  <a:p>
            <a:pPr lvl="0"/>
            <a:endParaRPr lang="en-U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3FD50CB-44BC-306E-297E-5ECC8F29BB74}"/>
              </a:ext>
            </a:extLst>
          </p:cNvPr>
          <p:cNvSpPr>
            <a:spLocks noGrp="1"/>
          </p:cNvSpPr>
          <p:nvPr>
            <p:ph type="body" sz="quarter" idx="557" hasCustomPrompt="1"/>
          </p:nvPr>
        </p:nvSpPr>
        <p:spPr>
          <a:xfrm>
            <a:off x="5387335" y="2334827"/>
            <a:ext cx="473869" cy="294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67316296-8868-72AC-EF83-25716587923C}"/>
              </a:ext>
            </a:extLst>
          </p:cNvPr>
          <p:cNvSpPr>
            <a:spLocks noGrp="1"/>
          </p:cNvSpPr>
          <p:nvPr>
            <p:ph type="body" sz="quarter" idx="558" hasCustomPrompt="1"/>
          </p:nvPr>
        </p:nvSpPr>
        <p:spPr>
          <a:xfrm>
            <a:off x="3332716" y="2767351"/>
            <a:ext cx="1888728" cy="1539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2C80086-67EE-38AE-2EB2-0E4B8280157E}"/>
              </a:ext>
            </a:extLst>
          </p:cNvPr>
          <p:cNvSpPr>
            <a:spLocks noGrp="1"/>
          </p:cNvSpPr>
          <p:nvPr>
            <p:ph type="body" sz="quarter" idx="559" hasCustomPrompt="1"/>
          </p:nvPr>
        </p:nvSpPr>
        <p:spPr>
          <a:xfrm>
            <a:off x="5387335" y="2767351"/>
            <a:ext cx="310358" cy="1539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FE425424-A792-A333-393C-59159E930BD0}"/>
              </a:ext>
            </a:extLst>
          </p:cNvPr>
          <p:cNvSpPr>
            <a:spLocks noGrp="1"/>
          </p:cNvSpPr>
          <p:nvPr>
            <p:ph type="body" sz="quarter" idx="560" hasCustomPrompt="1"/>
          </p:nvPr>
        </p:nvSpPr>
        <p:spPr>
          <a:xfrm>
            <a:off x="3332716" y="2923891"/>
            <a:ext cx="1888728" cy="1444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6D6031F4-4ECE-F31E-FC0C-95CBD45BB265}"/>
              </a:ext>
            </a:extLst>
          </p:cNvPr>
          <p:cNvSpPr>
            <a:spLocks noGrp="1"/>
          </p:cNvSpPr>
          <p:nvPr>
            <p:ph type="body" sz="quarter" idx="561" hasCustomPrompt="1"/>
          </p:nvPr>
        </p:nvSpPr>
        <p:spPr>
          <a:xfrm>
            <a:off x="5387335" y="2923891"/>
            <a:ext cx="310358" cy="1444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4D2B4D3D-D167-2C8F-1180-2E5E69E6D5A9}"/>
              </a:ext>
            </a:extLst>
          </p:cNvPr>
          <p:cNvSpPr>
            <a:spLocks noGrp="1"/>
          </p:cNvSpPr>
          <p:nvPr>
            <p:ph type="body" sz="quarter" idx="562" hasCustomPrompt="1"/>
          </p:nvPr>
        </p:nvSpPr>
        <p:spPr>
          <a:xfrm>
            <a:off x="3332716" y="3070905"/>
            <a:ext cx="1888728" cy="1410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2E649E52-927D-4F8E-B027-D59EF2F35D3C}"/>
              </a:ext>
            </a:extLst>
          </p:cNvPr>
          <p:cNvSpPr>
            <a:spLocks noGrp="1"/>
          </p:cNvSpPr>
          <p:nvPr>
            <p:ph type="body" sz="quarter" idx="563" hasCustomPrompt="1"/>
          </p:nvPr>
        </p:nvSpPr>
        <p:spPr>
          <a:xfrm>
            <a:off x="5387335" y="3070905"/>
            <a:ext cx="310358" cy="1410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A905ECBE-3C7A-C54E-BE91-B551FFBB3ADD}"/>
              </a:ext>
            </a:extLst>
          </p:cNvPr>
          <p:cNvSpPr>
            <a:spLocks noGrp="1"/>
          </p:cNvSpPr>
          <p:nvPr>
            <p:ph type="body" sz="quarter" idx="564" hasCustomPrompt="1"/>
          </p:nvPr>
        </p:nvSpPr>
        <p:spPr>
          <a:xfrm>
            <a:off x="3332716" y="3214473"/>
            <a:ext cx="1888728" cy="145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995C0EBC-77BD-5603-947D-A2894E6101E8}"/>
              </a:ext>
            </a:extLst>
          </p:cNvPr>
          <p:cNvSpPr>
            <a:spLocks noGrp="1"/>
          </p:cNvSpPr>
          <p:nvPr>
            <p:ph type="body" sz="quarter" idx="565" hasCustomPrompt="1"/>
          </p:nvPr>
        </p:nvSpPr>
        <p:spPr>
          <a:xfrm>
            <a:off x="5387335" y="3214473"/>
            <a:ext cx="310358" cy="145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DCE0FCA1-2964-8666-5D36-EAE8D3AF508C}"/>
              </a:ext>
            </a:extLst>
          </p:cNvPr>
          <p:cNvSpPr>
            <a:spLocks noGrp="1"/>
          </p:cNvSpPr>
          <p:nvPr>
            <p:ph type="body" sz="quarter" idx="566" hasCustomPrompt="1"/>
          </p:nvPr>
        </p:nvSpPr>
        <p:spPr>
          <a:xfrm>
            <a:off x="3332716" y="3362436"/>
            <a:ext cx="1888728" cy="145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A8B871C9-D31D-7C52-5698-95CB3C5E51D3}"/>
              </a:ext>
            </a:extLst>
          </p:cNvPr>
          <p:cNvSpPr>
            <a:spLocks noGrp="1"/>
          </p:cNvSpPr>
          <p:nvPr>
            <p:ph type="body" sz="quarter" idx="567" hasCustomPrompt="1"/>
          </p:nvPr>
        </p:nvSpPr>
        <p:spPr>
          <a:xfrm>
            <a:off x="5387335" y="3362436"/>
            <a:ext cx="310358" cy="145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C87144E3-D4EA-14BA-5F57-B848D7AC99E1}"/>
              </a:ext>
            </a:extLst>
          </p:cNvPr>
          <p:cNvSpPr>
            <a:spLocks noGrp="1"/>
          </p:cNvSpPr>
          <p:nvPr>
            <p:ph type="body" sz="quarter" idx="568" hasCustomPrompt="1"/>
          </p:nvPr>
        </p:nvSpPr>
        <p:spPr>
          <a:xfrm>
            <a:off x="3332716" y="3510399"/>
            <a:ext cx="1888728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3F4F2438-B961-F01B-2558-AEF7A5E3F84A}"/>
              </a:ext>
            </a:extLst>
          </p:cNvPr>
          <p:cNvSpPr>
            <a:spLocks noGrp="1"/>
          </p:cNvSpPr>
          <p:nvPr>
            <p:ph type="body" sz="quarter" idx="569" hasCustomPrompt="1"/>
          </p:nvPr>
        </p:nvSpPr>
        <p:spPr>
          <a:xfrm>
            <a:off x="5387335" y="3510399"/>
            <a:ext cx="310358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6DE955AC-5ACD-037D-14B6-4EEE5444D553}"/>
              </a:ext>
            </a:extLst>
          </p:cNvPr>
          <p:cNvSpPr>
            <a:spLocks noGrp="1"/>
          </p:cNvSpPr>
          <p:nvPr>
            <p:ph type="body" sz="quarter" idx="570" hasCustomPrompt="1"/>
          </p:nvPr>
        </p:nvSpPr>
        <p:spPr>
          <a:xfrm>
            <a:off x="3332716" y="3649206"/>
            <a:ext cx="1888728" cy="1513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CE31A9C2-71FC-DBF7-2874-5A9D5BF8C742}"/>
              </a:ext>
            </a:extLst>
          </p:cNvPr>
          <p:cNvSpPr>
            <a:spLocks noGrp="1"/>
          </p:cNvSpPr>
          <p:nvPr>
            <p:ph type="body" sz="quarter" idx="571" hasCustomPrompt="1"/>
          </p:nvPr>
        </p:nvSpPr>
        <p:spPr>
          <a:xfrm>
            <a:off x="5387335" y="3649206"/>
            <a:ext cx="310358" cy="1513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F4EA5ABC-FF3F-F3E6-3490-421AD5B293F8}"/>
              </a:ext>
            </a:extLst>
          </p:cNvPr>
          <p:cNvSpPr>
            <a:spLocks noGrp="1"/>
          </p:cNvSpPr>
          <p:nvPr>
            <p:ph type="body" sz="quarter" idx="572" hasCustomPrompt="1"/>
          </p:nvPr>
        </p:nvSpPr>
        <p:spPr>
          <a:xfrm>
            <a:off x="6178749" y="2334827"/>
            <a:ext cx="1888728" cy="2944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  <a:p>
            <a:pPr lvl="0"/>
            <a:endParaRPr lang="en-US"/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DD6582C4-2B55-9908-9602-BB77B2EFCFE0}"/>
              </a:ext>
            </a:extLst>
          </p:cNvPr>
          <p:cNvSpPr>
            <a:spLocks noGrp="1"/>
          </p:cNvSpPr>
          <p:nvPr>
            <p:ph type="body" sz="quarter" idx="573" hasCustomPrompt="1"/>
          </p:nvPr>
        </p:nvSpPr>
        <p:spPr>
          <a:xfrm>
            <a:off x="8228757" y="2334827"/>
            <a:ext cx="473869" cy="294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B14F02F9-DA72-20F8-37DB-A211F8FEE630}"/>
              </a:ext>
            </a:extLst>
          </p:cNvPr>
          <p:cNvSpPr>
            <a:spLocks noGrp="1"/>
          </p:cNvSpPr>
          <p:nvPr>
            <p:ph type="body" sz="quarter" idx="574" hasCustomPrompt="1"/>
          </p:nvPr>
        </p:nvSpPr>
        <p:spPr>
          <a:xfrm>
            <a:off x="6178748" y="2767351"/>
            <a:ext cx="1888728" cy="1539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40C39DF9-2D94-084D-61CE-504C9502F58E}"/>
              </a:ext>
            </a:extLst>
          </p:cNvPr>
          <p:cNvSpPr>
            <a:spLocks noGrp="1"/>
          </p:cNvSpPr>
          <p:nvPr>
            <p:ph type="body" sz="quarter" idx="575" hasCustomPrompt="1"/>
          </p:nvPr>
        </p:nvSpPr>
        <p:spPr>
          <a:xfrm>
            <a:off x="8228757" y="2767351"/>
            <a:ext cx="310358" cy="1539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7" name="Text Placeholder 9">
            <a:extLst>
              <a:ext uri="{FF2B5EF4-FFF2-40B4-BE49-F238E27FC236}">
                <a16:creationId xmlns:a16="http://schemas.microsoft.com/office/drawing/2014/main" id="{784B152E-EFFA-2563-F0AD-359217092795}"/>
              </a:ext>
            </a:extLst>
          </p:cNvPr>
          <p:cNvSpPr>
            <a:spLocks noGrp="1"/>
          </p:cNvSpPr>
          <p:nvPr>
            <p:ph type="body" sz="quarter" idx="576" hasCustomPrompt="1"/>
          </p:nvPr>
        </p:nvSpPr>
        <p:spPr>
          <a:xfrm>
            <a:off x="6178748" y="2923891"/>
            <a:ext cx="1888728" cy="1444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38" name="Text Placeholder 9">
            <a:extLst>
              <a:ext uri="{FF2B5EF4-FFF2-40B4-BE49-F238E27FC236}">
                <a16:creationId xmlns:a16="http://schemas.microsoft.com/office/drawing/2014/main" id="{6085E062-688D-3781-62B0-FE6C8BADDA6E}"/>
              </a:ext>
            </a:extLst>
          </p:cNvPr>
          <p:cNvSpPr>
            <a:spLocks noGrp="1"/>
          </p:cNvSpPr>
          <p:nvPr>
            <p:ph type="body" sz="quarter" idx="577" hasCustomPrompt="1"/>
          </p:nvPr>
        </p:nvSpPr>
        <p:spPr>
          <a:xfrm>
            <a:off x="8228757" y="2923891"/>
            <a:ext cx="310358" cy="1444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9" name="Text Placeholder 9">
            <a:extLst>
              <a:ext uri="{FF2B5EF4-FFF2-40B4-BE49-F238E27FC236}">
                <a16:creationId xmlns:a16="http://schemas.microsoft.com/office/drawing/2014/main" id="{D7142E20-4AE9-0B0A-8D1D-7DCDE7799A4B}"/>
              </a:ext>
            </a:extLst>
          </p:cNvPr>
          <p:cNvSpPr>
            <a:spLocks noGrp="1"/>
          </p:cNvSpPr>
          <p:nvPr>
            <p:ph type="body" sz="quarter" idx="578" hasCustomPrompt="1"/>
          </p:nvPr>
        </p:nvSpPr>
        <p:spPr>
          <a:xfrm>
            <a:off x="6176763" y="3070905"/>
            <a:ext cx="1888728" cy="1410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40" name="Text Placeholder 9">
            <a:extLst>
              <a:ext uri="{FF2B5EF4-FFF2-40B4-BE49-F238E27FC236}">
                <a16:creationId xmlns:a16="http://schemas.microsoft.com/office/drawing/2014/main" id="{50B5DB27-4987-1EE7-27B8-8A202D5CFB0C}"/>
              </a:ext>
            </a:extLst>
          </p:cNvPr>
          <p:cNvSpPr>
            <a:spLocks noGrp="1"/>
          </p:cNvSpPr>
          <p:nvPr>
            <p:ph type="body" sz="quarter" idx="579" hasCustomPrompt="1"/>
          </p:nvPr>
        </p:nvSpPr>
        <p:spPr>
          <a:xfrm>
            <a:off x="8228757" y="3070905"/>
            <a:ext cx="310358" cy="1410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6CFFC2F5-79A7-5898-544F-9D770A9B216C}"/>
              </a:ext>
            </a:extLst>
          </p:cNvPr>
          <p:cNvSpPr>
            <a:spLocks noGrp="1"/>
          </p:cNvSpPr>
          <p:nvPr>
            <p:ph type="body" sz="quarter" idx="580" hasCustomPrompt="1"/>
          </p:nvPr>
        </p:nvSpPr>
        <p:spPr>
          <a:xfrm>
            <a:off x="6174138" y="3214473"/>
            <a:ext cx="1888728" cy="145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7A0337DB-071C-C294-B37B-9A1D1846E0AF}"/>
              </a:ext>
            </a:extLst>
          </p:cNvPr>
          <p:cNvSpPr>
            <a:spLocks noGrp="1"/>
          </p:cNvSpPr>
          <p:nvPr>
            <p:ph type="body" sz="quarter" idx="581" hasCustomPrompt="1"/>
          </p:nvPr>
        </p:nvSpPr>
        <p:spPr>
          <a:xfrm>
            <a:off x="8228757" y="3214473"/>
            <a:ext cx="310358" cy="145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3" name="Text Placeholder 9">
            <a:extLst>
              <a:ext uri="{FF2B5EF4-FFF2-40B4-BE49-F238E27FC236}">
                <a16:creationId xmlns:a16="http://schemas.microsoft.com/office/drawing/2014/main" id="{FE21AC5A-1BA2-31E7-6EFD-ECFFDA5E1F81}"/>
              </a:ext>
            </a:extLst>
          </p:cNvPr>
          <p:cNvSpPr>
            <a:spLocks noGrp="1"/>
          </p:cNvSpPr>
          <p:nvPr>
            <p:ph type="body" sz="quarter" idx="582" hasCustomPrompt="1"/>
          </p:nvPr>
        </p:nvSpPr>
        <p:spPr>
          <a:xfrm>
            <a:off x="6174138" y="3362436"/>
            <a:ext cx="1888728" cy="145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44" name="Text Placeholder 9">
            <a:extLst>
              <a:ext uri="{FF2B5EF4-FFF2-40B4-BE49-F238E27FC236}">
                <a16:creationId xmlns:a16="http://schemas.microsoft.com/office/drawing/2014/main" id="{3E2E5C80-625A-ECBE-BAF1-3E382FAF3185}"/>
              </a:ext>
            </a:extLst>
          </p:cNvPr>
          <p:cNvSpPr>
            <a:spLocks noGrp="1"/>
          </p:cNvSpPr>
          <p:nvPr>
            <p:ph type="body" sz="quarter" idx="583" hasCustomPrompt="1"/>
          </p:nvPr>
        </p:nvSpPr>
        <p:spPr>
          <a:xfrm>
            <a:off x="8228757" y="3362436"/>
            <a:ext cx="310358" cy="145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5" name="Text Placeholder 9">
            <a:extLst>
              <a:ext uri="{FF2B5EF4-FFF2-40B4-BE49-F238E27FC236}">
                <a16:creationId xmlns:a16="http://schemas.microsoft.com/office/drawing/2014/main" id="{2C35C4EC-985C-99F4-EDA0-E67C4E31614F}"/>
              </a:ext>
            </a:extLst>
          </p:cNvPr>
          <p:cNvSpPr>
            <a:spLocks noGrp="1"/>
          </p:cNvSpPr>
          <p:nvPr>
            <p:ph type="body" sz="quarter" idx="584" hasCustomPrompt="1"/>
          </p:nvPr>
        </p:nvSpPr>
        <p:spPr>
          <a:xfrm>
            <a:off x="6174138" y="3510399"/>
            <a:ext cx="1888728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46" name="Text Placeholder 9">
            <a:extLst>
              <a:ext uri="{FF2B5EF4-FFF2-40B4-BE49-F238E27FC236}">
                <a16:creationId xmlns:a16="http://schemas.microsoft.com/office/drawing/2014/main" id="{2D3732D9-69D4-4042-B52C-2E193FB96DEA}"/>
              </a:ext>
            </a:extLst>
          </p:cNvPr>
          <p:cNvSpPr>
            <a:spLocks noGrp="1"/>
          </p:cNvSpPr>
          <p:nvPr>
            <p:ph type="body" sz="quarter" idx="585" hasCustomPrompt="1"/>
          </p:nvPr>
        </p:nvSpPr>
        <p:spPr>
          <a:xfrm>
            <a:off x="8228757" y="3510399"/>
            <a:ext cx="310358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7" name="Text Placeholder 9">
            <a:extLst>
              <a:ext uri="{FF2B5EF4-FFF2-40B4-BE49-F238E27FC236}">
                <a16:creationId xmlns:a16="http://schemas.microsoft.com/office/drawing/2014/main" id="{27416197-C841-AD58-F450-004A906B7B6E}"/>
              </a:ext>
            </a:extLst>
          </p:cNvPr>
          <p:cNvSpPr>
            <a:spLocks noGrp="1"/>
          </p:cNvSpPr>
          <p:nvPr>
            <p:ph type="body" sz="quarter" idx="586" hasCustomPrompt="1"/>
          </p:nvPr>
        </p:nvSpPr>
        <p:spPr>
          <a:xfrm>
            <a:off x="6174138" y="3649206"/>
            <a:ext cx="1888728" cy="1513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26580B24-FDD6-80CB-9C64-314E373D6515}"/>
              </a:ext>
            </a:extLst>
          </p:cNvPr>
          <p:cNvSpPr>
            <a:spLocks noGrp="1"/>
          </p:cNvSpPr>
          <p:nvPr>
            <p:ph type="body" sz="quarter" idx="587" hasCustomPrompt="1"/>
          </p:nvPr>
        </p:nvSpPr>
        <p:spPr>
          <a:xfrm>
            <a:off x="8228757" y="3649206"/>
            <a:ext cx="310358" cy="1513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9" name="Text Placeholder 9">
            <a:extLst>
              <a:ext uri="{FF2B5EF4-FFF2-40B4-BE49-F238E27FC236}">
                <a16:creationId xmlns:a16="http://schemas.microsoft.com/office/drawing/2014/main" id="{11674653-DAB2-5DC1-C0A2-C91614850FF9}"/>
              </a:ext>
            </a:extLst>
          </p:cNvPr>
          <p:cNvSpPr>
            <a:spLocks noGrp="1"/>
          </p:cNvSpPr>
          <p:nvPr>
            <p:ph type="body" sz="quarter" idx="588" hasCustomPrompt="1"/>
          </p:nvPr>
        </p:nvSpPr>
        <p:spPr>
          <a:xfrm>
            <a:off x="9020529" y="2334827"/>
            <a:ext cx="1888728" cy="2944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  <a:p>
            <a:pPr lvl="0"/>
            <a:endParaRPr lang="en-US"/>
          </a:p>
        </p:txBody>
      </p:sp>
      <p:sp>
        <p:nvSpPr>
          <p:cNvPr id="50" name="Text Placeholder 9">
            <a:extLst>
              <a:ext uri="{FF2B5EF4-FFF2-40B4-BE49-F238E27FC236}">
                <a16:creationId xmlns:a16="http://schemas.microsoft.com/office/drawing/2014/main" id="{E41BC915-6CB0-8C03-AC0F-51FD72F19A33}"/>
              </a:ext>
            </a:extLst>
          </p:cNvPr>
          <p:cNvSpPr>
            <a:spLocks noGrp="1"/>
          </p:cNvSpPr>
          <p:nvPr>
            <p:ph type="body" sz="quarter" idx="589" hasCustomPrompt="1"/>
          </p:nvPr>
        </p:nvSpPr>
        <p:spPr>
          <a:xfrm>
            <a:off x="11075148" y="2334827"/>
            <a:ext cx="473869" cy="294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51" name="Text Placeholder 9">
            <a:extLst>
              <a:ext uri="{FF2B5EF4-FFF2-40B4-BE49-F238E27FC236}">
                <a16:creationId xmlns:a16="http://schemas.microsoft.com/office/drawing/2014/main" id="{9D9784CC-AC09-F901-DFE2-3596BB5A869F}"/>
              </a:ext>
            </a:extLst>
          </p:cNvPr>
          <p:cNvSpPr>
            <a:spLocks noGrp="1"/>
          </p:cNvSpPr>
          <p:nvPr>
            <p:ph type="body" sz="quarter" idx="590" hasCustomPrompt="1"/>
          </p:nvPr>
        </p:nvSpPr>
        <p:spPr>
          <a:xfrm>
            <a:off x="9020529" y="2767351"/>
            <a:ext cx="1888728" cy="1539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52" name="Text Placeholder 9">
            <a:extLst>
              <a:ext uri="{FF2B5EF4-FFF2-40B4-BE49-F238E27FC236}">
                <a16:creationId xmlns:a16="http://schemas.microsoft.com/office/drawing/2014/main" id="{CD16FA05-B0A2-E403-E055-195BBA635D87}"/>
              </a:ext>
            </a:extLst>
          </p:cNvPr>
          <p:cNvSpPr>
            <a:spLocks noGrp="1"/>
          </p:cNvSpPr>
          <p:nvPr>
            <p:ph type="body" sz="quarter" idx="591" hasCustomPrompt="1"/>
          </p:nvPr>
        </p:nvSpPr>
        <p:spPr>
          <a:xfrm>
            <a:off x="11075148" y="2767351"/>
            <a:ext cx="310358" cy="1539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53" name="Text Placeholder 9">
            <a:extLst>
              <a:ext uri="{FF2B5EF4-FFF2-40B4-BE49-F238E27FC236}">
                <a16:creationId xmlns:a16="http://schemas.microsoft.com/office/drawing/2014/main" id="{F9F5148B-961F-C210-A244-6EAE3004E837}"/>
              </a:ext>
            </a:extLst>
          </p:cNvPr>
          <p:cNvSpPr>
            <a:spLocks noGrp="1"/>
          </p:cNvSpPr>
          <p:nvPr>
            <p:ph type="body" sz="quarter" idx="592" hasCustomPrompt="1"/>
          </p:nvPr>
        </p:nvSpPr>
        <p:spPr>
          <a:xfrm>
            <a:off x="9020529" y="2923891"/>
            <a:ext cx="1888728" cy="1444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54" name="Text Placeholder 9">
            <a:extLst>
              <a:ext uri="{FF2B5EF4-FFF2-40B4-BE49-F238E27FC236}">
                <a16:creationId xmlns:a16="http://schemas.microsoft.com/office/drawing/2014/main" id="{4F037CF1-F420-7A82-8E13-16EE8A24A914}"/>
              </a:ext>
            </a:extLst>
          </p:cNvPr>
          <p:cNvSpPr>
            <a:spLocks noGrp="1"/>
          </p:cNvSpPr>
          <p:nvPr>
            <p:ph type="body" sz="quarter" idx="593" hasCustomPrompt="1"/>
          </p:nvPr>
        </p:nvSpPr>
        <p:spPr>
          <a:xfrm>
            <a:off x="11075148" y="2923891"/>
            <a:ext cx="310358" cy="1444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55" name="Text Placeholder 9">
            <a:extLst>
              <a:ext uri="{FF2B5EF4-FFF2-40B4-BE49-F238E27FC236}">
                <a16:creationId xmlns:a16="http://schemas.microsoft.com/office/drawing/2014/main" id="{42F191A3-2F50-2ED6-F6B9-A38E619FCB3F}"/>
              </a:ext>
            </a:extLst>
          </p:cNvPr>
          <p:cNvSpPr>
            <a:spLocks noGrp="1"/>
          </p:cNvSpPr>
          <p:nvPr>
            <p:ph type="body" sz="quarter" idx="594" hasCustomPrompt="1"/>
          </p:nvPr>
        </p:nvSpPr>
        <p:spPr>
          <a:xfrm>
            <a:off x="9020529" y="3070905"/>
            <a:ext cx="1888728" cy="1410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56" name="Text Placeholder 9">
            <a:extLst>
              <a:ext uri="{FF2B5EF4-FFF2-40B4-BE49-F238E27FC236}">
                <a16:creationId xmlns:a16="http://schemas.microsoft.com/office/drawing/2014/main" id="{F8B4E75B-036B-9A6C-ACF2-3E99C3EB4141}"/>
              </a:ext>
            </a:extLst>
          </p:cNvPr>
          <p:cNvSpPr>
            <a:spLocks noGrp="1"/>
          </p:cNvSpPr>
          <p:nvPr>
            <p:ph type="body" sz="quarter" idx="595" hasCustomPrompt="1"/>
          </p:nvPr>
        </p:nvSpPr>
        <p:spPr>
          <a:xfrm>
            <a:off x="11075148" y="3070905"/>
            <a:ext cx="310358" cy="1410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57" name="Text Placeholder 9">
            <a:extLst>
              <a:ext uri="{FF2B5EF4-FFF2-40B4-BE49-F238E27FC236}">
                <a16:creationId xmlns:a16="http://schemas.microsoft.com/office/drawing/2014/main" id="{AF6D32F1-6F14-DE05-0F7D-500A32BD834C}"/>
              </a:ext>
            </a:extLst>
          </p:cNvPr>
          <p:cNvSpPr>
            <a:spLocks noGrp="1"/>
          </p:cNvSpPr>
          <p:nvPr>
            <p:ph type="body" sz="quarter" idx="596" hasCustomPrompt="1"/>
          </p:nvPr>
        </p:nvSpPr>
        <p:spPr>
          <a:xfrm>
            <a:off x="9020529" y="3214473"/>
            <a:ext cx="1888728" cy="145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58" name="Text Placeholder 9">
            <a:extLst>
              <a:ext uri="{FF2B5EF4-FFF2-40B4-BE49-F238E27FC236}">
                <a16:creationId xmlns:a16="http://schemas.microsoft.com/office/drawing/2014/main" id="{76DB8358-9DFD-7C00-664B-5B416151F854}"/>
              </a:ext>
            </a:extLst>
          </p:cNvPr>
          <p:cNvSpPr>
            <a:spLocks noGrp="1"/>
          </p:cNvSpPr>
          <p:nvPr>
            <p:ph type="body" sz="quarter" idx="597" hasCustomPrompt="1"/>
          </p:nvPr>
        </p:nvSpPr>
        <p:spPr>
          <a:xfrm>
            <a:off x="11075148" y="3214473"/>
            <a:ext cx="310358" cy="145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59" name="Text Placeholder 9">
            <a:extLst>
              <a:ext uri="{FF2B5EF4-FFF2-40B4-BE49-F238E27FC236}">
                <a16:creationId xmlns:a16="http://schemas.microsoft.com/office/drawing/2014/main" id="{D220F3E8-70DF-BD3D-ADD9-90FB7D04E28C}"/>
              </a:ext>
            </a:extLst>
          </p:cNvPr>
          <p:cNvSpPr>
            <a:spLocks noGrp="1"/>
          </p:cNvSpPr>
          <p:nvPr>
            <p:ph type="body" sz="quarter" idx="598" hasCustomPrompt="1"/>
          </p:nvPr>
        </p:nvSpPr>
        <p:spPr>
          <a:xfrm>
            <a:off x="9020529" y="3362436"/>
            <a:ext cx="1888728" cy="145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60" name="Text Placeholder 9">
            <a:extLst>
              <a:ext uri="{FF2B5EF4-FFF2-40B4-BE49-F238E27FC236}">
                <a16:creationId xmlns:a16="http://schemas.microsoft.com/office/drawing/2014/main" id="{026DEC75-3043-80DE-0110-CA1484E19478}"/>
              </a:ext>
            </a:extLst>
          </p:cNvPr>
          <p:cNvSpPr>
            <a:spLocks noGrp="1"/>
          </p:cNvSpPr>
          <p:nvPr>
            <p:ph type="body" sz="quarter" idx="599" hasCustomPrompt="1"/>
          </p:nvPr>
        </p:nvSpPr>
        <p:spPr>
          <a:xfrm>
            <a:off x="11075148" y="3362436"/>
            <a:ext cx="310358" cy="145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61" name="Text Placeholder 9">
            <a:extLst>
              <a:ext uri="{FF2B5EF4-FFF2-40B4-BE49-F238E27FC236}">
                <a16:creationId xmlns:a16="http://schemas.microsoft.com/office/drawing/2014/main" id="{D7941D02-B1C2-C515-113E-8F039142E32C}"/>
              </a:ext>
            </a:extLst>
          </p:cNvPr>
          <p:cNvSpPr>
            <a:spLocks noGrp="1"/>
          </p:cNvSpPr>
          <p:nvPr>
            <p:ph type="body" sz="quarter" idx="600" hasCustomPrompt="1"/>
          </p:nvPr>
        </p:nvSpPr>
        <p:spPr>
          <a:xfrm>
            <a:off x="9020529" y="3510399"/>
            <a:ext cx="1888728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62" name="Text Placeholder 9">
            <a:extLst>
              <a:ext uri="{FF2B5EF4-FFF2-40B4-BE49-F238E27FC236}">
                <a16:creationId xmlns:a16="http://schemas.microsoft.com/office/drawing/2014/main" id="{4D89A00B-6376-A295-6E5C-16FBFF35E139}"/>
              </a:ext>
            </a:extLst>
          </p:cNvPr>
          <p:cNvSpPr>
            <a:spLocks noGrp="1"/>
          </p:cNvSpPr>
          <p:nvPr>
            <p:ph type="body" sz="quarter" idx="601" hasCustomPrompt="1"/>
          </p:nvPr>
        </p:nvSpPr>
        <p:spPr>
          <a:xfrm>
            <a:off x="11075148" y="3510399"/>
            <a:ext cx="310358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63" name="Text Placeholder 9">
            <a:extLst>
              <a:ext uri="{FF2B5EF4-FFF2-40B4-BE49-F238E27FC236}">
                <a16:creationId xmlns:a16="http://schemas.microsoft.com/office/drawing/2014/main" id="{7FF17FFE-841D-7807-3604-700001768911}"/>
              </a:ext>
            </a:extLst>
          </p:cNvPr>
          <p:cNvSpPr>
            <a:spLocks noGrp="1"/>
          </p:cNvSpPr>
          <p:nvPr>
            <p:ph type="body" sz="quarter" idx="602" hasCustomPrompt="1"/>
          </p:nvPr>
        </p:nvSpPr>
        <p:spPr>
          <a:xfrm>
            <a:off x="9020529" y="3649206"/>
            <a:ext cx="1888728" cy="1513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28" name="Text Placeholder 9">
            <a:extLst>
              <a:ext uri="{FF2B5EF4-FFF2-40B4-BE49-F238E27FC236}">
                <a16:creationId xmlns:a16="http://schemas.microsoft.com/office/drawing/2014/main" id="{A7B617BE-BC0C-0BC3-F632-948A40D88C61}"/>
              </a:ext>
            </a:extLst>
          </p:cNvPr>
          <p:cNvSpPr>
            <a:spLocks noGrp="1"/>
          </p:cNvSpPr>
          <p:nvPr>
            <p:ph type="body" sz="quarter" idx="603" hasCustomPrompt="1"/>
          </p:nvPr>
        </p:nvSpPr>
        <p:spPr>
          <a:xfrm>
            <a:off x="11075148" y="3649206"/>
            <a:ext cx="310358" cy="1513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47" name="Text Placeholder 9">
            <a:extLst>
              <a:ext uri="{FF2B5EF4-FFF2-40B4-BE49-F238E27FC236}">
                <a16:creationId xmlns:a16="http://schemas.microsoft.com/office/drawing/2014/main" id="{C750CD90-9B49-3D7C-B594-AE678709EF73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149" name="Title 1">
            <a:extLst>
              <a:ext uri="{FF2B5EF4-FFF2-40B4-BE49-F238E27FC236}">
                <a16:creationId xmlns:a16="http://schemas.microsoft.com/office/drawing/2014/main" id="{7EB50890-3E64-8EB3-69AD-5766D82DE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8701"/>
            <a:ext cx="5683251" cy="995362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9C251EDE-6753-8719-EC00-28322FB3F801}"/>
              </a:ext>
            </a:extLst>
          </p:cNvPr>
          <p:cNvSpPr>
            <a:spLocks noGrp="1"/>
          </p:cNvSpPr>
          <p:nvPr>
            <p:ph type="body" sz="quarter" idx="604" hasCustomPrompt="1"/>
          </p:nvPr>
        </p:nvSpPr>
        <p:spPr>
          <a:xfrm>
            <a:off x="502920" y="4124901"/>
            <a:ext cx="1888728" cy="2944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  <a:p>
            <a:pPr lvl="0"/>
            <a:endParaRPr lang="en-US"/>
          </a:p>
        </p:txBody>
      </p:sp>
      <p:sp>
        <p:nvSpPr>
          <p:cNvPr id="148" name="Text Placeholder 9">
            <a:extLst>
              <a:ext uri="{FF2B5EF4-FFF2-40B4-BE49-F238E27FC236}">
                <a16:creationId xmlns:a16="http://schemas.microsoft.com/office/drawing/2014/main" id="{33672A7D-5A86-927F-5B3F-B82217A47D71}"/>
              </a:ext>
            </a:extLst>
          </p:cNvPr>
          <p:cNvSpPr>
            <a:spLocks noGrp="1"/>
          </p:cNvSpPr>
          <p:nvPr>
            <p:ph type="body" sz="quarter" idx="605" hasCustomPrompt="1"/>
          </p:nvPr>
        </p:nvSpPr>
        <p:spPr>
          <a:xfrm>
            <a:off x="2540944" y="4124901"/>
            <a:ext cx="473869" cy="294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50" name="Text Placeholder 9">
            <a:extLst>
              <a:ext uri="{FF2B5EF4-FFF2-40B4-BE49-F238E27FC236}">
                <a16:creationId xmlns:a16="http://schemas.microsoft.com/office/drawing/2014/main" id="{6A838E3C-7D11-F1AC-EE7E-38A8698C4D6A}"/>
              </a:ext>
            </a:extLst>
          </p:cNvPr>
          <p:cNvSpPr>
            <a:spLocks noGrp="1"/>
          </p:cNvSpPr>
          <p:nvPr>
            <p:ph type="body" sz="quarter" idx="606" hasCustomPrompt="1"/>
          </p:nvPr>
        </p:nvSpPr>
        <p:spPr>
          <a:xfrm>
            <a:off x="502920" y="4557425"/>
            <a:ext cx="1888728" cy="1539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51" name="Text Placeholder 9">
            <a:extLst>
              <a:ext uri="{FF2B5EF4-FFF2-40B4-BE49-F238E27FC236}">
                <a16:creationId xmlns:a16="http://schemas.microsoft.com/office/drawing/2014/main" id="{2907A1C0-02B5-3F5A-BB41-29C15EAB9DBC}"/>
              </a:ext>
            </a:extLst>
          </p:cNvPr>
          <p:cNvSpPr>
            <a:spLocks noGrp="1"/>
          </p:cNvSpPr>
          <p:nvPr>
            <p:ph type="body" sz="quarter" idx="607" hasCustomPrompt="1"/>
          </p:nvPr>
        </p:nvSpPr>
        <p:spPr>
          <a:xfrm>
            <a:off x="2540944" y="4557425"/>
            <a:ext cx="310358" cy="1539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52" name="Text Placeholder 9">
            <a:extLst>
              <a:ext uri="{FF2B5EF4-FFF2-40B4-BE49-F238E27FC236}">
                <a16:creationId xmlns:a16="http://schemas.microsoft.com/office/drawing/2014/main" id="{DB2DBE96-AB44-062A-0DF1-2AE2A22A49D1}"/>
              </a:ext>
            </a:extLst>
          </p:cNvPr>
          <p:cNvSpPr>
            <a:spLocks noGrp="1"/>
          </p:cNvSpPr>
          <p:nvPr>
            <p:ph type="body" sz="quarter" idx="608" hasCustomPrompt="1"/>
          </p:nvPr>
        </p:nvSpPr>
        <p:spPr>
          <a:xfrm>
            <a:off x="502920" y="4713965"/>
            <a:ext cx="1888728" cy="1444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53" name="Text Placeholder 9">
            <a:extLst>
              <a:ext uri="{FF2B5EF4-FFF2-40B4-BE49-F238E27FC236}">
                <a16:creationId xmlns:a16="http://schemas.microsoft.com/office/drawing/2014/main" id="{333BC413-1AE3-F1F2-7E22-76FEFBA1069B}"/>
              </a:ext>
            </a:extLst>
          </p:cNvPr>
          <p:cNvSpPr>
            <a:spLocks noGrp="1"/>
          </p:cNvSpPr>
          <p:nvPr>
            <p:ph type="body" sz="quarter" idx="609" hasCustomPrompt="1"/>
          </p:nvPr>
        </p:nvSpPr>
        <p:spPr>
          <a:xfrm>
            <a:off x="2540944" y="4713965"/>
            <a:ext cx="310358" cy="1444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54" name="Text Placeholder 9">
            <a:extLst>
              <a:ext uri="{FF2B5EF4-FFF2-40B4-BE49-F238E27FC236}">
                <a16:creationId xmlns:a16="http://schemas.microsoft.com/office/drawing/2014/main" id="{E4A228FB-5DB1-0D8F-FBCD-8CB9453E0A82}"/>
              </a:ext>
            </a:extLst>
          </p:cNvPr>
          <p:cNvSpPr>
            <a:spLocks noGrp="1"/>
          </p:cNvSpPr>
          <p:nvPr>
            <p:ph type="body" sz="quarter" idx="610" hasCustomPrompt="1"/>
          </p:nvPr>
        </p:nvSpPr>
        <p:spPr>
          <a:xfrm>
            <a:off x="502920" y="4860979"/>
            <a:ext cx="1888728" cy="1410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55" name="Text Placeholder 9">
            <a:extLst>
              <a:ext uri="{FF2B5EF4-FFF2-40B4-BE49-F238E27FC236}">
                <a16:creationId xmlns:a16="http://schemas.microsoft.com/office/drawing/2014/main" id="{B4D2611B-1883-253D-57FB-3F72D763E7B6}"/>
              </a:ext>
            </a:extLst>
          </p:cNvPr>
          <p:cNvSpPr>
            <a:spLocks noGrp="1"/>
          </p:cNvSpPr>
          <p:nvPr>
            <p:ph type="body" sz="quarter" idx="611" hasCustomPrompt="1"/>
          </p:nvPr>
        </p:nvSpPr>
        <p:spPr>
          <a:xfrm>
            <a:off x="2540944" y="4860979"/>
            <a:ext cx="310358" cy="1410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56" name="Text Placeholder 9">
            <a:extLst>
              <a:ext uri="{FF2B5EF4-FFF2-40B4-BE49-F238E27FC236}">
                <a16:creationId xmlns:a16="http://schemas.microsoft.com/office/drawing/2014/main" id="{1741E56B-0EFA-45EA-7513-D2092BEFDA48}"/>
              </a:ext>
            </a:extLst>
          </p:cNvPr>
          <p:cNvSpPr>
            <a:spLocks noGrp="1"/>
          </p:cNvSpPr>
          <p:nvPr>
            <p:ph type="body" sz="quarter" idx="612" hasCustomPrompt="1"/>
          </p:nvPr>
        </p:nvSpPr>
        <p:spPr>
          <a:xfrm>
            <a:off x="502920" y="5004547"/>
            <a:ext cx="1888728" cy="145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57" name="Text Placeholder 9">
            <a:extLst>
              <a:ext uri="{FF2B5EF4-FFF2-40B4-BE49-F238E27FC236}">
                <a16:creationId xmlns:a16="http://schemas.microsoft.com/office/drawing/2014/main" id="{6B19B36E-100F-6553-7214-7A8FF2D2D141}"/>
              </a:ext>
            </a:extLst>
          </p:cNvPr>
          <p:cNvSpPr>
            <a:spLocks noGrp="1"/>
          </p:cNvSpPr>
          <p:nvPr>
            <p:ph type="body" sz="quarter" idx="613" hasCustomPrompt="1"/>
          </p:nvPr>
        </p:nvSpPr>
        <p:spPr>
          <a:xfrm>
            <a:off x="2540944" y="5004547"/>
            <a:ext cx="310358" cy="145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58" name="Text Placeholder 9">
            <a:extLst>
              <a:ext uri="{FF2B5EF4-FFF2-40B4-BE49-F238E27FC236}">
                <a16:creationId xmlns:a16="http://schemas.microsoft.com/office/drawing/2014/main" id="{0DDD9271-2CEF-F408-63AF-9A93302FAD6A}"/>
              </a:ext>
            </a:extLst>
          </p:cNvPr>
          <p:cNvSpPr>
            <a:spLocks noGrp="1"/>
          </p:cNvSpPr>
          <p:nvPr>
            <p:ph type="body" sz="quarter" idx="614" hasCustomPrompt="1"/>
          </p:nvPr>
        </p:nvSpPr>
        <p:spPr>
          <a:xfrm>
            <a:off x="502920" y="5152510"/>
            <a:ext cx="1888728" cy="145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59" name="Text Placeholder 9">
            <a:extLst>
              <a:ext uri="{FF2B5EF4-FFF2-40B4-BE49-F238E27FC236}">
                <a16:creationId xmlns:a16="http://schemas.microsoft.com/office/drawing/2014/main" id="{17AA9E78-FF19-A865-F929-C77A2B970F45}"/>
              </a:ext>
            </a:extLst>
          </p:cNvPr>
          <p:cNvSpPr>
            <a:spLocks noGrp="1"/>
          </p:cNvSpPr>
          <p:nvPr>
            <p:ph type="body" sz="quarter" idx="615" hasCustomPrompt="1"/>
          </p:nvPr>
        </p:nvSpPr>
        <p:spPr>
          <a:xfrm>
            <a:off x="2540944" y="5152510"/>
            <a:ext cx="310358" cy="145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60" name="Text Placeholder 9">
            <a:extLst>
              <a:ext uri="{FF2B5EF4-FFF2-40B4-BE49-F238E27FC236}">
                <a16:creationId xmlns:a16="http://schemas.microsoft.com/office/drawing/2014/main" id="{F45AF753-889F-AAFA-3AD4-6536492CFF9C}"/>
              </a:ext>
            </a:extLst>
          </p:cNvPr>
          <p:cNvSpPr>
            <a:spLocks noGrp="1"/>
          </p:cNvSpPr>
          <p:nvPr>
            <p:ph type="body" sz="quarter" idx="616" hasCustomPrompt="1"/>
          </p:nvPr>
        </p:nvSpPr>
        <p:spPr>
          <a:xfrm>
            <a:off x="502920" y="5300473"/>
            <a:ext cx="1888728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61" name="Text Placeholder 9">
            <a:extLst>
              <a:ext uri="{FF2B5EF4-FFF2-40B4-BE49-F238E27FC236}">
                <a16:creationId xmlns:a16="http://schemas.microsoft.com/office/drawing/2014/main" id="{9960C3BF-87D9-3E09-6345-5F048D689526}"/>
              </a:ext>
            </a:extLst>
          </p:cNvPr>
          <p:cNvSpPr>
            <a:spLocks noGrp="1"/>
          </p:cNvSpPr>
          <p:nvPr>
            <p:ph type="body" sz="quarter" idx="617" hasCustomPrompt="1"/>
          </p:nvPr>
        </p:nvSpPr>
        <p:spPr>
          <a:xfrm>
            <a:off x="2540944" y="5300473"/>
            <a:ext cx="310358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62" name="Text Placeholder 9">
            <a:extLst>
              <a:ext uri="{FF2B5EF4-FFF2-40B4-BE49-F238E27FC236}">
                <a16:creationId xmlns:a16="http://schemas.microsoft.com/office/drawing/2014/main" id="{BDACB486-83F5-34E6-9657-CF444F06A4E8}"/>
              </a:ext>
            </a:extLst>
          </p:cNvPr>
          <p:cNvSpPr>
            <a:spLocks noGrp="1"/>
          </p:cNvSpPr>
          <p:nvPr>
            <p:ph type="body" sz="quarter" idx="618" hasCustomPrompt="1"/>
          </p:nvPr>
        </p:nvSpPr>
        <p:spPr>
          <a:xfrm>
            <a:off x="502920" y="5439280"/>
            <a:ext cx="1888728" cy="1513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63" name="Text Placeholder 9">
            <a:extLst>
              <a:ext uri="{FF2B5EF4-FFF2-40B4-BE49-F238E27FC236}">
                <a16:creationId xmlns:a16="http://schemas.microsoft.com/office/drawing/2014/main" id="{409571EA-3635-B1C3-2B6E-2B47FB4868CD}"/>
              </a:ext>
            </a:extLst>
          </p:cNvPr>
          <p:cNvSpPr>
            <a:spLocks noGrp="1"/>
          </p:cNvSpPr>
          <p:nvPr>
            <p:ph type="body" sz="quarter" idx="619" hasCustomPrompt="1"/>
          </p:nvPr>
        </p:nvSpPr>
        <p:spPr>
          <a:xfrm>
            <a:off x="2540944" y="5439280"/>
            <a:ext cx="310358" cy="1513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64" name="Text Placeholder 9">
            <a:extLst>
              <a:ext uri="{FF2B5EF4-FFF2-40B4-BE49-F238E27FC236}">
                <a16:creationId xmlns:a16="http://schemas.microsoft.com/office/drawing/2014/main" id="{22E8E15F-E66A-3C6E-DF69-E88E60F67B20}"/>
              </a:ext>
            </a:extLst>
          </p:cNvPr>
          <p:cNvSpPr>
            <a:spLocks noGrp="1"/>
          </p:cNvSpPr>
          <p:nvPr>
            <p:ph type="body" sz="quarter" idx="620" hasCustomPrompt="1"/>
          </p:nvPr>
        </p:nvSpPr>
        <p:spPr>
          <a:xfrm>
            <a:off x="3332716" y="4124901"/>
            <a:ext cx="1888728" cy="2944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  <a:p>
            <a:pPr lvl="0"/>
            <a:endParaRPr lang="en-US"/>
          </a:p>
        </p:txBody>
      </p:sp>
      <p:sp>
        <p:nvSpPr>
          <p:cNvPr id="165" name="Text Placeholder 9">
            <a:extLst>
              <a:ext uri="{FF2B5EF4-FFF2-40B4-BE49-F238E27FC236}">
                <a16:creationId xmlns:a16="http://schemas.microsoft.com/office/drawing/2014/main" id="{B12D2CD2-F974-7D19-36C5-252C4A60C117}"/>
              </a:ext>
            </a:extLst>
          </p:cNvPr>
          <p:cNvSpPr>
            <a:spLocks noGrp="1"/>
          </p:cNvSpPr>
          <p:nvPr>
            <p:ph type="body" sz="quarter" idx="621" hasCustomPrompt="1"/>
          </p:nvPr>
        </p:nvSpPr>
        <p:spPr>
          <a:xfrm>
            <a:off x="5387335" y="4124901"/>
            <a:ext cx="473869" cy="294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66" name="Text Placeholder 9">
            <a:extLst>
              <a:ext uri="{FF2B5EF4-FFF2-40B4-BE49-F238E27FC236}">
                <a16:creationId xmlns:a16="http://schemas.microsoft.com/office/drawing/2014/main" id="{8434BFE5-1AE1-2681-40F5-110F7E94CC44}"/>
              </a:ext>
            </a:extLst>
          </p:cNvPr>
          <p:cNvSpPr>
            <a:spLocks noGrp="1"/>
          </p:cNvSpPr>
          <p:nvPr>
            <p:ph type="body" sz="quarter" idx="622" hasCustomPrompt="1"/>
          </p:nvPr>
        </p:nvSpPr>
        <p:spPr>
          <a:xfrm>
            <a:off x="3332716" y="4557425"/>
            <a:ext cx="1888728" cy="1539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67" name="Text Placeholder 9">
            <a:extLst>
              <a:ext uri="{FF2B5EF4-FFF2-40B4-BE49-F238E27FC236}">
                <a16:creationId xmlns:a16="http://schemas.microsoft.com/office/drawing/2014/main" id="{C136C34C-F326-ABAA-C8AB-912B8275C24E}"/>
              </a:ext>
            </a:extLst>
          </p:cNvPr>
          <p:cNvSpPr>
            <a:spLocks noGrp="1"/>
          </p:cNvSpPr>
          <p:nvPr>
            <p:ph type="body" sz="quarter" idx="623" hasCustomPrompt="1"/>
          </p:nvPr>
        </p:nvSpPr>
        <p:spPr>
          <a:xfrm>
            <a:off x="5387335" y="4557425"/>
            <a:ext cx="310358" cy="1539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68" name="Text Placeholder 9">
            <a:extLst>
              <a:ext uri="{FF2B5EF4-FFF2-40B4-BE49-F238E27FC236}">
                <a16:creationId xmlns:a16="http://schemas.microsoft.com/office/drawing/2014/main" id="{B5795873-F6DD-ED49-B2C5-FC5FE93D606C}"/>
              </a:ext>
            </a:extLst>
          </p:cNvPr>
          <p:cNvSpPr>
            <a:spLocks noGrp="1"/>
          </p:cNvSpPr>
          <p:nvPr>
            <p:ph type="body" sz="quarter" idx="624" hasCustomPrompt="1"/>
          </p:nvPr>
        </p:nvSpPr>
        <p:spPr>
          <a:xfrm>
            <a:off x="3332716" y="4713965"/>
            <a:ext cx="1888728" cy="1444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69" name="Text Placeholder 9">
            <a:extLst>
              <a:ext uri="{FF2B5EF4-FFF2-40B4-BE49-F238E27FC236}">
                <a16:creationId xmlns:a16="http://schemas.microsoft.com/office/drawing/2014/main" id="{2871767D-750B-2C3E-D763-18F7DA1BF982}"/>
              </a:ext>
            </a:extLst>
          </p:cNvPr>
          <p:cNvSpPr>
            <a:spLocks noGrp="1"/>
          </p:cNvSpPr>
          <p:nvPr>
            <p:ph type="body" sz="quarter" idx="625" hasCustomPrompt="1"/>
          </p:nvPr>
        </p:nvSpPr>
        <p:spPr>
          <a:xfrm>
            <a:off x="5387335" y="4713965"/>
            <a:ext cx="310358" cy="1444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70" name="Text Placeholder 9">
            <a:extLst>
              <a:ext uri="{FF2B5EF4-FFF2-40B4-BE49-F238E27FC236}">
                <a16:creationId xmlns:a16="http://schemas.microsoft.com/office/drawing/2014/main" id="{BDC7E1BF-74F3-C3E3-0D04-E1BB7BC35950}"/>
              </a:ext>
            </a:extLst>
          </p:cNvPr>
          <p:cNvSpPr>
            <a:spLocks noGrp="1"/>
          </p:cNvSpPr>
          <p:nvPr>
            <p:ph type="body" sz="quarter" idx="626" hasCustomPrompt="1"/>
          </p:nvPr>
        </p:nvSpPr>
        <p:spPr>
          <a:xfrm>
            <a:off x="3332716" y="4860979"/>
            <a:ext cx="1888728" cy="1410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71" name="Text Placeholder 9">
            <a:extLst>
              <a:ext uri="{FF2B5EF4-FFF2-40B4-BE49-F238E27FC236}">
                <a16:creationId xmlns:a16="http://schemas.microsoft.com/office/drawing/2014/main" id="{07505843-11A6-E8A2-074D-161106826D34}"/>
              </a:ext>
            </a:extLst>
          </p:cNvPr>
          <p:cNvSpPr>
            <a:spLocks noGrp="1"/>
          </p:cNvSpPr>
          <p:nvPr>
            <p:ph type="body" sz="quarter" idx="627" hasCustomPrompt="1"/>
          </p:nvPr>
        </p:nvSpPr>
        <p:spPr>
          <a:xfrm>
            <a:off x="5387335" y="4860979"/>
            <a:ext cx="310358" cy="1410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72" name="Text Placeholder 9">
            <a:extLst>
              <a:ext uri="{FF2B5EF4-FFF2-40B4-BE49-F238E27FC236}">
                <a16:creationId xmlns:a16="http://schemas.microsoft.com/office/drawing/2014/main" id="{D283A271-DEB5-6DFC-CAB9-F74AAD2DB244}"/>
              </a:ext>
            </a:extLst>
          </p:cNvPr>
          <p:cNvSpPr>
            <a:spLocks noGrp="1"/>
          </p:cNvSpPr>
          <p:nvPr>
            <p:ph type="body" sz="quarter" idx="628" hasCustomPrompt="1"/>
          </p:nvPr>
        </p:nvSpPr>
        <p:spPr>
          <a:xfrm>
            <a:off x="3332716" y="5004547"/>
            <a:ext cx="1888728" cy="145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73" name="Text Placeholder 9">
            <a:extLst>
              <a:ext uri="{FF2B5EF4-FFF2-40B4-BE49-F238E27FC236}">
                <a16:creationId xmlns:a16="http://schemas.microsoft.com/office/drawing/2014/main" id="{7237CCD6-4BF2-F4A9-A80A-AD8E388E068E}"/>
              </a:ext>
            </a:extLst>
          </p:cNvPr>
          <p:cNvSpPr>
            <a:spLocks noGrp="1"/>
          </p:cNvSpPr>
          <p:nvPr>
            <p:ph type="body" sz="quarter" idx="629" hasCustomPrompt="1"/>
          </p:nvPr>
        </p:nvSpPr>
        <p:spPr>
          <a:xfrm>
            <a:off x="5387335" y="5004547"/>
            <a:ext cx="310358" cy="145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74" name="Text Placeholder 9">
            <a:extLst>
              <a:ext uri="{FF2B5EF4-FFF2-40B4-BE49-F238E27FC236}">
                <a16:creationId xmlns:a16="http://schemas.microsoft.com/office/drawing/2014/main" id="{71C9F383-F26B-5219-D4D5-A771C7FE35A8}"/>
              </a:ext>
            </a:extLst>
          </p:cNvPr>
          <p:cNvSpPr>
            <a:spLocks noGrp="1"/>
          </p:cNvSpPr>
          <p:nvPr>
            <p:ph type="body" sz="quarter" idx="630" hasCustomPrompt="1"/>
          </p:nvPr>
        </p:nvSpPr>
        <p:spPr>
          <a:xfrm>
            <a:off x="3332716" y="5152510"/>
            <a:ext cx="1888728" cy="145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75" name="Text Placeholder 9">
            <a:extLst>
              <a:ext uri="{FF2B5EF4-FFF2-40B4-BE49-F238E27FC236}">
                <a16:creationId xmlns:a16="http://schemas.microsoft.com/office/drawing/2014/main" id="{077D3180-CF0E-AFBD-2169-0737C5FA9E2A}"/>
              </a:ext>
            </a:extLst>
          </p:cNvPr>
          <p:cNvSpPr>
            <a:spLocks noGrp="1"/>
          </p:cNvSpPr>
          <p:nvPr>
            <p:ph type="body" sz="quarter" idx="631" hasCustomPrompt="1"/>
          </p:nvPr>
        </p:nvSpPr>
        <p:spPr>
          <a:xfrm>
            <a:off x="5387335" y="5152510"/>
            <a:ext cx="310358" cy="145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76" name="Text Placeholder 9">
            <a:extLst>
              <a:ext uri="{FF2B5EF4-FFF2-40B4-BE49-F238E27FC236}">
                <a16:creationId xmlns:a16="http://schemas.microsoft.com/office/drawing/2014/main" id="{8DB61AEF-1F31-E280-E8DA-5798122F770D}"/>
              </a:ext>
            </a:extLst>
          </p:cNvPr>
          <p:cNvSpPr>
            <a:spLocks noGrp="1"/>
          </p:cNvSpPr>
          <p:nvPr>
            <p:ph type="body" sz="quarter" idx="632" hasCustomPrompt="1"/>
          </p:nvPr>
        </p:nvSpPr>
        <p:spPr>
          <a:xfrm>
            <a:off x="3332716" y="5300473"/>
            <a:ext cx="1888728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77" name="Text Placeholder 9">
            <a:extLst>
              <a:ext uri="{FF2B5EF4-FFF2-40B4-BE49-F238E27FC236}">
                <a16:creationId xmlns:a16="http://schemas.microsoft.com/office/drawing/2014/main" id="{98BE5960-FE8C-B452-88CB-76986E56C116}"/>
              </a:ext>
            </a:extLst>
          </p:cNvPr>
          <p:cNvSpPr>
            <a:spLocks noGrp="1"/>
          </p:cNvSpPr>
          <p:nvPr>
            <p:ph type="body" sz="quarter" idx="633" hasCustomPrompt="1"/>
          </p:nvPr>
        </p:nvSpPr>
        <p:spPr>
          <a:xfrm>
            <a:off x="5387335" y="5300473"/>
            <a:ext cx="310358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78" name="Text Placeholder 9">
            <a:extLst>
              <a:ext uri="{FF2B5EF4-FFF2-40B4-BE49-F238E27FC236}">
                <a16:creationId xmlns:a16="http://schemas.microsoft.com/office/drawing/2014/main" id="{23E2D005-A4B9-E05B-C3A2-E2850DC2FFDD}"/>
              </a:ext>
            </a:extLst>
          </p:cNvPr>
          <p:cNvSpPr>
            <a:spLocks noGrp="1"/>
          </p:cNvSpPr>
          <p:nvPr>
            <p:ph type="body" sz="quarter" idx="634" hasCustomPrompt="1"/>
          </p:nvPr>
        </p:nvSpPr>
        <p:spPr>
          <a:xfrm>
            <a:off x="3332716" y="5439280"/>
            <a:ext cx="1888728" cy="1513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79" name="Text Placeholder 9">
            <a:extLst>
              <a:ext uri="{FF2B5EF4-FFF2-40B4-BE49-F238E27FC236}">
                <a16:creationId xmlns:a16="http://schemas.microsoft.com/office/drawing/2014/main" id="{5C5610F0-6759-AA90-C831-EA273CBE3861}"/>
              </a:ext>
            </a:extLst>
          </p:cNvPr>
          <p:cNvSpPr>
            <a:spLocks noGrp="1"/>
          </p:cNvSpPr>
          <p:nvPr>
            <p:ph type="body" sz="quarter" idx="635" hasCustomPrompt="1"/>
          </p:nvPr>
        </p:nvSpPr>
        <p:spPr>
          <a:xfrm>
            <a:off x="5387335" y="5439280"/>
            <a:ext cx="310358" cy="1513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80" name="Text Placeholder 9">
            <a:extLst>
              <a:ext uri="{FF2B5EF4-FFF2-40B4-BE49-F238E27FC236}">
                <a16:creationId xmlns:a16="http://schemas.microsoft.com/office/drawing/2014/main" id="{EFD98AA4-AC27-7230-3FCA-3F2B69075972}"/>
              </a:ext>
            </a:extLst>
          </p:cNvPr>
          <p:cNvSpPr>
            <a:spLocks noGrp="1"/>
          </p:cNvSpPr>
          <p:nvPr>
            <p:ph type="body" sz="quarter" idx="636" hasCustomPrompt="1"/>
          </p:nvPr>
        </p:nvSpPr>
        <p:spPr>
          <a:xfrm>
            <a:off x="6178749" y="4124901"/>
            <a:ext cx="1888728" cy="2944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  <a:p>
            <a:pPr lvl="0"/>
            <a:endParaRPr lang="en-US"/>
          </a:p>
        </p:txBody>
      </p:sp>
      <p:sp>
        <p:nvSpPr>
          <p:cNvPr id="181" name="Text Placeholder 9">
            <a:extLst>
              <a:ext uri="{FF2B5EF4-FFF2-40B4-BE49-F238E27FC236}">
                <a16:creationId xmlns:a16="http://schemas.microsoft.com/office/drawing/2014/main" id="{BB96FE18-FF91-C7FA-E8EF-D5C7FB3D437D}"/>
              </a:ext>
            </a:extLst>
          </p:cNvPr>
          <p:cNvSpPr>
            <a:spLocks noGrp="1"/>
          </p:cNvSpPr>
          <p:nvPr>
            <p:ph type="body" sz="quarter" idx="637" hasCustomPrompt="1"/>
          </p:nvPr>
        </p:nvSpPr>
        <p:spPr>
          <a:xfrm>
            <a:off x="8228757" y="4124901"/>
            <a:ext cx="473869" cy="294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82" name="Text Placeholder 9">
            <a:extLst>
              <a:ext uri="{FF2B5EF4-FFF2-40B4-BE49-F238E27FC236}">
                <a16:creationId xmlns:a16="http://schemas.microsoft.com/office/drawing/2014/main" id="{ADD4F55A-77BB-2284-F093-BFDDBE8AA784}"/>
              </a:ext>
            </a:extLst>
          </p:cNvPr>
          <p:cNvSpPr>
            <a:spLocks noGrp="1"/>
          </p:cNvSpPr>
          <p:nvPr>
            <p:ph type="body" sz="quarter" idx="638" hasCustomPrompt="1"/>
          </p:nvPr>
        </p:nvSpPr>
        <p:spPr>
          <a:xfrm>
            <a:off x="6178748" y="4557425"/>
            <a:ext cx="1888728" cy="1539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83" name="Text Placeholder 9">
            <a:extLst>
              <a:ext uri="{FF2B5EF4-FFF2-40B4-BE49-F238E27FC236}">
                <a16:creationId xmlns:a16="http://schemas.microsoft.com/office/drawing/2014/main" id="{2ED273FB-E561-0684-58C8-0BE4E0D1FD59}"/>
              </a:ext>
            </a:extLst>
          </p:cNvPr>
          <p:cNvSpPr>
            <a:spLocks noGrp="1"/>
          </p:cNvSpPr>
          <p:nvPr>
            <p:ph type="body" sz="quarter" idx="639" hasCustomPrompt="1"/>
          </p:nvPr>
        </p:nvSpPr>
        <p:spPr>
          <a:xfrm>
            <a:off x="8228757" y="4557425"/>
            <a:ext cx="310358" cy="1539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84" name="Text Placeholder 9">
            <a:extLst>
              <a:ext uri="{FF2B5EF4-FFF2-40B4-BE49-F238E27FC236}">
                <a16:creationId xmlns:a16="http://schemas.microsoft.com/office/drawing/2014/main" id="{38A69A40-8D98-C0A0-4A95-25827E5198DF}"/>
              </a:ext>
            </a:extLst>
          </p:cNvPr>
          <p:cNvSpPr>
            <a:spLocks noGrp="1"/>
          </p:cNvSpPr>
          <p:nvPr>
            <p:ph type="body" sz="quarter" idx="640" hasCustomPrompt="1"/>
          </p:nvPr>
        </p:nvSpPr>
        <p:spPr>
          <a:xfrm>
            <a:off x="6178748" y="4713965"/>
            <a:ext cx="1888728" cy="1444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85" name="Text Placeholder 9">
            <a:extLst>
              <a:ext uri="{FF2B5EF4-FFF2-40B4-BE49-F238E27FC236}">
                <a16:creationId xmlns:a16="http://schemas.microsoft.com/office/drawing/2014/main" id="{D3F43E2D-3FFF-706B-3BF7-4420C6E60E93}"/>
              </a:ext>
            </a:extLst>
          </p:cNvPr>
          <p:cNvSpPr>
            <a:spLocks noGrp="1"/>
          </p:cNvSpPr>
          <p:nvPr>
            <p:ph type="body" sz="quarter" idx="641" hasCustomPrompt="1"/>
          </p:nvPr>
        </p:nvSpPr>
        <p:spPr>
          <a:xfrm>
            <a:off x="8228757" y="4713965"/>
            <a:ext cx="310358" cy="1444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86" name="Text Placeholder 9">
            <a:extLst>
              <a:ext uri="{FF2B5EF4-FFF2-40B4-BE49-F238E27FC236}">
                <a16:creationId xmlns:a16="http://schemas.microsoft.com/office/drawing/2014/main" id="{FF203961-0ABB-57D9-4D10-E2425878D1D8}"/>
              </a:ext>
            </a:extLst>
          </p:cNvPr>
          <p:cNvSpPr>
            <a:spLocks noGrp="1"/>
          </p:cNvSpPr>
          <p:nvPr>
            <p:ph type="body" sz="quarter" idx="642" hasCustomPrompt="1"/>
          </p:nvPr>
        </p:nvSpPr>
        <p:spPr>
          <a:xfrm>
            <a:off x="6176763" y="4860979"/>
            <a:ext cx="1888728" cy="1410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87" name="Text Placeholder 9">
            <a:extLst>
              <a:ext uri="{FF2B5EF4-FFF2-40B4-BE49-F238E27FC236}">
                <a16:creationId xmlns:a16="http://schemas.microsoft.com/office/drawing/2014/main" id="{EA47BDCA-C30A-ECCA-C132-11DC33983B3E}"/>
              </a:ext>
            </a:extLst>
          </p:cNvPr>
          <p:cNvSpPr>
            <a:spLocks noGrp="1"/>
          </p:cNvSpPr>
          <p:nvPr>
            <p:ph type="body" sz="quarter" idx="643" hasCustomPrompt="1"/>
          </p:nvPr>
        </p:nvSpPr>
        <p:spPr>
          <a:xfrm>
            <a:off x="8228757" y="4860979"/>
            <a:ext cx="310358" cy="1410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88" name="Text Placeholder 9">
            <a:extLst>
              <a:ext uri="{FF2B5EF4-FFF2-40B4-BE49-F238E27FC236}">
                <a16:creationId xmlns:a16="http://schemas.microsoft.com/office/drawing/2014/main" id="{68DE4FD8-A366-DEC3-2242-1FC8726CA2D3}"/>
              </a:ext>
            </a:extLst>
          </p:cNvPr>
          <p:cNvSpPr>
            <a:spLocks noGrp="1"/>
          </p:cNvSpPr>
          <p:nvPr>
            <p:ph type="body" sz="quarter" idx="644" hasCustomPrompt="1"/>
          </p:nvPr>
        </p:nvSpPr>
        <p:spPr>
          <a:xfrm>
            <a:off x="6174138" y="5004547"/>
            <a:ext cx="1888728" cy="145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89" name="Text Placeholder 9">
            <a:extLst>
              <a:ext uri="{FF2B5EF4-FFF2-40B4-BE49-F238E27FC236}">
                <a16:creationId xmlns:a16="http://schemas.microsoft.com/office/drawing/2014/main" id="{3E9423BF-EAB5-D552-91D7-B016B4ACF089}"/>
              </a:ext>
            </a:extLst>
          </p:cNvPr>
          <p:cNvSpPr>
            <a:spLocks noGrp="1"/>
          </p:cNvSpPr>
          <p:nvPr>
            <p:ph type="body" sz="quarter" idx="645" hasCustomPrompt="1"/>
          </p:nvPr>
        </p:nvSpPr>
        <p:spPr>
          <a:xfrm>
            <a:off x="8228757" y="5004547"/>
            <a:ext cx="310358" cy="145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90" name="Text Placeholder 9">
            <a:extLst>
              <a:ext uri="{FF2B5EF4-FFF2-40B4-BE49-F238E27FC236}">
                <a16:creationId xmlns:a16="http://schemas.microsoft.com/office/drawing/2014/main" id="{B4617F9A-5BB7-3EE9-1559-EF604ECB70BC}"/>
              </a:ext>
            </a:extLst>
          </p:cNvPr>
          <p:cNvSpPr>
            <a:spLocks noGrp="1"/>
          </p:cNvSpPr>
          <p:nvPr>
            <p:ph type="body" sz="quarter" idx="646" hasCustomPrompt="1"/>
          </p:nvPr>
        </p:nvSpPr>
        <p:spPr>
          <a:xfrm>
            <a:off x="6174138" y="5152510"/>
            <a:ext cx="1888728" cy="145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91" name="Text Placeholder 9">
            <a:extLst>
              <a:ext uri="{FF2B5EF4-FFF2-40B4-BE49-F238E27FC236}">
                <a16:creationId xmlns:a16="http://schemas.microsoft.com/office/drawing/2014/main" id="{407CF1D3-B0D6-AC2B-01CE-076709297409}"/>
              </a:ext>
            </a:extLst>
          </p:cNvPr>
          <p:cNvSpPr>
            <a:spLocks noGrp="1"/>
          </p:cNvSpPr>
          <p:nvPr>
            <p:ph type="body" sz="quarter" idx="647" hasCustomPrompt="1"/>
          </p:nvPr>
        </p:nvSpPr>
        <p:spPr>
          <a:xfrm>
            <a:off x="8228757" y="5152510"/>
            <a:ext cx="310358" cy="145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92" name="Text Placeholder 9">
            <a:extLst>
              <a:ext uri="{FF2B5EF4-FFF2-40B4-BE49-F238E27FC236}">
                <a16:creationId xmlns:a16="http://schemas.microsoft.com/office/drawing/2014/main" id="{5D8460AE-EA62-8149-8527-77422F3CDE62}"/>
              </a:ext>
            </a:extLst>
          </p:cNvPr>
          <p:cNvSpPr>
            <a:spLocks noGrp="1"/>
          </p:cNvSpPr>
          <p:nvPr>
            <p:ph type="body" sz="quarter" idx="648" hasCustomPrompt="1"/>
          </p:nvPr>
        </p:nvSpPr>
        <p:spPr>
          <a:xfrm>
            <a:off x="6174138" y="5300473"/>
            <a:ext cx="1888728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93" name="Text Placeholder 9">
            <a:extLst>
              <a:ext uri="{FF2B5EF4-FFF2-40B4-BE49-F238E27FC236}">
                <a16:creationId xmlns:a16="http://schemas.microsoft.com/office/drawing/2014/main" id="{23D829FB-AE47-D9F0-9BBA-0549984085ED}"/>
              </a:ext>
            </a:extLst>
          </p:cNvPr>
          <p:cNvSpPr>
            <a:spLocks noGrp="1"/>
          </p:cNvSpPr>
          <p:nvPr>
            <p:ph type="body" sz="quarter" idx="649" hasCustomPrompt="1"/>
          </p:nvPr>
        </p:nvSpPr>
        <p:spPr>
          <a:xfrm>
            <a:off x="8228757" y="5300473"/>
            <a:ext cx="310358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94" name="Text Placeholder 9">
            <a:extLst>
              <a:ext uri="{FF2B5EF4-FFF2-40B4-BE49-F238E27FC236}">
                <a16:creationId xmlns:a16="http://schemas.microsoft.com/office/drawing/2014/main" id="{15ECFAF6-0353-BD6B-2834-4B3C3D626816}"/>
              </a:ext>
            </a:extLst>
          </p:cNvPr>
          <p:cNvSpPr>
            <a:spLocks noGrp="1"/>
          </p:cNvSpPr>
          <p:nvPr>
            <p:ph type="body" sz="quarter" idx="650" hasCustomPrompt="1"/>
          </p:nvPr>
        </p:nvSpPr>
        <p:spPr>
          <a:xfrm>
            <a:off x="6174138" y="5439280"/>
            <a:ext cx="1888728" cy="1513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207" name="Text Placeholder 9">
            <a:extLst>
              <a:ext uri="{FF2B5EF4-FFF2-40B4-BE49-F238E27FC236}">
                <a16:creationId xmlns:a16="http://schemas.microsoft.com/office/drawing/2014/main" id="{F8255DE3-554A-A100-4196-E4AE5F352A84}"/>
              </a:ext>
            </a:extLst>
          </p:cNvPr>
          <p:cNvSpPr>
            <a:spLocks noGrp="1"/>
          </p:cNvSpPr>
          <p:nvPr>
            <p:ph type="body" sz="quarter" idx="651" hasCustomPrompt="1"/>
          </p:nvPr>
        </p:nvSpPr>
        <p:spPr>
          <a:xfrm>
            <a:off x="8228757" y="5439280"/>
            <a:ext cx="310358" cy="1513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08" name="Text Placeholder 9">
            <a:extLst>
              <a:ext uri="{FF2B5EF4-FFF2-40B4-BE49-F238E27FC236}">
                <a16:creationId xmlns:a16="http://schemas.microsoft.com/office/drawing/2014/main" id="{20375225-DA4A-D467-F565-9DBFD8DB83CD}"/>
              </a:ext>
            </a:extLst>
          </p:cNvPr>
          <p:cNvSpPr>
            <a:spLocks noGrp="1"/>
          </p:cNvSpPr>
          <p:nvPr>
            <p:ph type="body" sz="quarter" idx="652" hasCustomPrompt="1"/>
          </p:nvPr>
        </p:nvSpPr>
        <p:spPr>
          <a:xfrm>
            <a:off x="9020529" y="4124901"/>
            <a:ext cx="1888728" cy="2944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  <a:p>
            <a:pPr lvl="0"/>
            <a:endParaRPr lang="en-US"/>
          </a:p>
        </p:txBody>
      </p:sp>
      <p:sp>
        <p:nvSpPr>
          <p:cNvPr id="209" name="Text Placeholder 9">
            <a:extLst>
              <a:ext uri="{FF2B5EF4-FFF2-40B4-BE49-F238E27FC236}">
                <a16:creationId xmlns:a16="http://schemas.microsoft.com/office/drawing/2014/main" id="{1AC186CE-1769-4E11-F9BA-FCC3A379A392}"/>
              </a:ext>
            </a:extLst>
          </p:cNvPr>
          <p:cNvSpPr>
            <a:spLocks noGrp="1"/>
          </p:cNvSpPr>
          <p:nvPr>
            <p:ph type="body" sz="quarter" idx="653" hasCustomPrompt="1"/>
          </p:nvPr>
        </p:nvSpPr>
        <p:spPr>
          <a:xfrm>
            <a:off x="11075148" y="4124901"/>
            <a:ext cx="473869" cy="294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10" name="Text Placeholder 9">
            <a:extLst>
              <a:ext uri="{FF2B5EF4-FFF2-40B4-BE49-F238E27FC236}">
                <a16:creationId xmlns:a16="http://schemas.microsoft.com/office/drawing/2014/main" id="{0952500D-D6F2-C9B7-69D6-11875A92CD8B}"/>
              </a:ext>
            </a:extLst>
          </p:cNvPr>
          <p:cNvSpPr>
            <a:spLocks noGrp="1"/>
          </p:cNvSpPr>
          <p:nvPr>
            <p:ph type="body" sz="quarter" idx="654" hasCustomPrompt="1"/>
          </p:nvPr>
        </p:nvSpPr>
        <p:spPr>
          <a:xfrm>
            <a:off x="9020529" y="4557425"/>
            <a:ext cx="1888728" cy="1539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211" name="Text Placeholder 9">
            <a:extLst>
              <a:ext uri="{FF2B5EF4-FFF2-40B4-BE49-F238E27FC236}">
                <a16:creationId xmlns:a16="http://schemas.microsoft.com/office/drawing/2014/main" id="{99EBB707-C2B1-B7B0-3044-9D8994D2A60A}"/>
              </a:ext>
            </a:extLst>
          </p:cNvPr>
          <p:cNvSpPr>
            <a:spLocks noGrp="1"/>
          </p:cNvSpPr>
          <p:nvPr>
            <p:ph type="body" sz="quarter" idx="655" hasCustomPrompt="1"/>
          </p:nvPr>
        </p:nvSpPr>
        <p:spPr>
          <a:xfrm>
            <a:off x="11075148" y="4557425"/>
            <a:ext cx="310358" cy="1539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12" name="Text Placeholder 9">
            <a:extLst>
              <a:ext uri="{FF2B5EF4-FFF2-40B4-BE49-F238E27FC236}">
                <a16:creationId xmlns:a16="http://schemas.microsoft.com/office/drawing/2014/main" id="{F58D1F94-D098-6CE6-2B45-B352683563D8}"/>
              </a:ext>
            </a:extLst>
          </p:cNvPr>
          <p:cNvSpPr>
            <a:spLocks noGrp="1"/>
          </p:cNvSpPr>
          <p:nvPr>
            <p:ph type="body" sz="quarter" idx="656" hasCustomPrompt="1"/>
          </p:nvPr>
        </p:nvSpPr>
        <p:spPr>
          <a:xfrm>
            <a:off x="9020529" y="4713965"/>
            <a:ext cx="1888728" cy="1444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213" name="Text Placeholder 9">
            <a:extLst>
              <a:ext uri="{FF2B5EF4-FFF2-40B4-BE49-F238E27FC236}">
                <a16:creationId xmlns:a16="http://schemas.microsoft.com/office/drawing/2014/main" id="{3D0A4CD9-3DA4-D0BA-F8AD-F912682A2724}"/>
              </a:ext>
            </a:extLst>
          </p:cNvPr>
          <p:cNvSpPr>
            <a:spLocks noGrp="1"/>
          </p:cNvSpPr>
          <p:nvPr>
            <p:ph type="body" sz="quarter" idx="657" hasCustomPrompt="1"/>
          </p:nvPr>
        </p:nvSpPr>
        <p:spPr>
          <a:xfrm>
            <a:off x="11075148" y="4713965"/>
            <a:ext cx="310358" cy="1444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14" name="Text Placeholder 9">
            <a:extLst>
              <a:ext uri="{FF2B5EF4-FFF2-40B4-BE49-F238E27FC236}">
                <a16:creationId xmlns:a16="http://schemas.microsoft.com/office/drawing/2014/main" id="{050B3E2C-8C48-ABDA-5E91-2D923ADF9C8B}"/>
              </a:ext>
            </a:extLst>
          </p:cNvPr>
          <p:cNvSpPr>
            <a:spLocks noGrp="1"/>
          </p:cNvSpPr>
          <p:nvPr>
            <p:ph type="body" sz="quarter" idx="658" hasCustomPrompt="1"/>
          </p:nvPr>
        </p:nvSpPr>
        <p:spPr>
          <a:xfrm>
            <a:off x="9020529" y="4860979"/>
            <a:ext cx="1888728" cy="1410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215" name="Text Placeholder 9">
            <a:extLst>
              <a:ext uri="{FF2B5EF4-FFF2-40B4-BE49-F238E27FC236}">
                <a16:creationId xmlns:a16="http://schemas.microsoft.com/office/drawing/2014/main" id="{D4BD39FE-8190-9E23-3E08-90DE11441691}"/>
              </a:ext>
            </a:extLst>
          </p:cNvPr>
          <p:cNvSpPr>
            <a:spLocks noGrp="1"/>
          </p:cNvSpPr>
          <p:nvPr>
            <p:ph type="body" sz="quarter" idx="659" hasCustomPrompt="1"/>
          </p:nvPr>
        </p:nvSpPr>
        <p:spPr>
          <a:xfrm>
            <a:off x="11075148" y="4860979"/>
            <a:ext cx="310358" cy="1410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16" name="Text Placeholder 9">
            <a:extLst>
              <a:ext uri="{FF2B5EF4-FFF2-40B4-BE49-F238E27FC236}">
                <a16:creationId xmlns:a16="http://schemas.microsoft.com/office/drawing/2014/main" id="{A7F6CDA4-4DB0-7145-1542-59FD77433D1C}"/>
              </a:ext>
            </a:extLst>
          </p:cNvPr>
          <p:cNvSpPr>
            <a:spLocks noGrp="1"/>
          </p:cNvSpPr>
          <p:nvPr>
            <p:ph type="body" sz="quarter" idx="660" hasCustomPrompt="1"/>
          </p:nvPr>
        </p:nvSpPr>
        <p:spPr>
          <a:xfrm>
            <a:off x="9020529" y="5004547"/>
            <a:ext cx="1888728" cy="145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217" name="Text Placeholder 9">
            <a:extLst>
              <a:ext uri="{FF2B5EF4-FFF2-40B4-BE49-F238E27FC236}">
                <a16:creationId xmlns:a16="http://schemas.microsoft.com/office/drawing/2014/main" id="{E3302CB1-3C92-5A49-4919-A0E5F0AA1086}"/>
              </a:ext>
            </a:extLst>
          </p:cNvPr>
          <p:cNvSpPr>
            <a:spLocks noGrp="1"/>
          </p:cNvSpPr>
          <p:nvPr>
            <p:ph type="body" sz="quarter" idx="661" hasCustomPrompt="1"/>
          </p:nvPr>
        </p:nvSpPr>
        <p:spPr>
          <a:xfrm>
            <a:off x="11075148" y="5004547"/>
            <a:ext cx="310358" cy="145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18" name="Text Placeholder 9">
            <a:extLst>
              <a:ext uri="{FF2B5EF4-FFF2-40B4-BE49-F238E27FC236}">
                <a16:creationId xmlns:a16="http://schemas.microsoft.com/office/drawing/2014/main" id="{CC54C4D7-B94B-C8C5-114B-814449233A0F}"/>
              </a:ext>
            </a:extLst>
          </p:cNvPr>
          <p:cNvSpPr>
            <a:spLocks noGrp="1"/>
          </p:cNvSpPr>
          <p:nvPr>
            <p:ph type="body" sz="quarter" idx="662" hasCustomPrompt="1"/>
          </p:nvPr>
        </p:nvSpPr>
        <p:spPr>
          <a:xfrm>
            <a:off x="9020529" y="5152510"/>
            <a:ext cx="1888728" cy="145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219" name="Text Placeholder 9">
            <a:extLst>
              <a:ext uri="{FF2B5EF4-FFF2-40B4-BE49-F238E27FC236}">
                <a16:creationId xmlns:a16="http://schemas.microsoft.com/office/drawing/2014/main" id="{A1F74C60-42ED-A77C-6022-47D89F7DEF8B}"/>
              </a:ext>
            </a:extLst>
          </p:cNvPr>
          <p:cNvSpPr>
            <a:spLocks noGrp="1"/>
          </p:cNvSpPr>
          <p:nvPr>
            <p:ph type="body" sz="quarter" idx="663" hasCustomPrompt="1"/>
          </p:nvPr>
        </p:nvSpPr>
        <p:spPr>
          <a:xfrm>
            <a:off x="11075148" y="5152510"/>
            <a:ext cx="310358" cy="145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20" name="Text Placeholder 9">
            <a:extLst>
              <a:ext uri="{FF2B5EF4-FFF2-40B4-BE49-F238E27FC236}">
                <a16:creationId xmlns:a16="http://schemas.microsoft.com/office/drawing/2014/main" id="{375848FF-61F4-4324-0702-055360F4237C}"/>
              </a:ext>
            </a:extLst>
          </p:cNvPr>
          <p:cNvSpPr>
            <a:spLocks noGrp="1"/>
          </p:cNvSpPr>
          <p:nvPr>
            <p:ph type="body" sz="quarter" idx="664" hasCustomPrompt="1"/>
          </p:nvPr>
        </p:nvSpPr>
        <p:spPr>
          <a:xfrm>
            <a:off x="9020529" y="5300473"/>
            <a:ext cx="1888728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221" name="Text Placeholder 9">
            <a:extLst>
              <a:ext uri="{FF2B5EF4-FFF2-40B4-BE49-F238E27FC236}">
                <a16:creationId xmlns:a16="http://schemas.microsoft.com/office/drawing/2014/main" id="{BE074A01-4D2B-0922-339A-640E0B8F6F17}"/>
              </a:ext>
            </a:extLst>
          </p:cNvPr>
          <p:cNvSpPr>
            <a:spLocks noGrp="1"/>
          </p:cNvSpPr>
          <p:nvPr>
            <p:ph type="body" sz="quarter" idx="665" hasCustomPrompt="1"/>
          </p:nvPr>
        </p:nvSpPr>
        <p:spPr>
          <a:xfrm>
            <a:off x="11075148" y="5300473"/>
            <a:ext cx="310358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22" name="Text Placeholder 9">
            <a:extLst>
              <a:ext uri="{FF2B5EF4-FFF2-40B4-BE49-F238E27FC236}">
                <a16:creationId xmlns:a16="http://schemas.microsoft.com/office/drawing/2014/main" id="{53052FD3-26A4-8715-E774-5079242FBDE5}"/>
              </a:ext>
            </a:extLst>
          </p:cNvPr>
          <p:cNvSpPr>
            <a:spLocks noGrp="1"/>
          </p:cNvSpPr>
          <p:nvPr>
            <p:ph type="body" sz="quarter" idx="666" hasCustomPrompt="1"/>
          </p:nvPr>
        </p:nvSpPr>
        <p:spPr>
          <a:xfrm>
            <a:off x="9020529" y="5439280"/>
            <a:ext cx="1888728" cy="1513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223" name="Text Placeholder 9">
            <a:extLst>
              <a:ext uri="{FF2B5EF4-FFF2-40B4-BE49-F238E27FC236}">
                <a16:creationId xmlns:a16="http://schemas.microsoft.com/office/drawing/2014/main" id="{80FB9EBA-5920-A50F-7952-1F0E41B48656}"/>
              </a:ext>
            </a:extLst>
          </p:cNvPr>
          <p:cNvSpPr>
            <a:spLocks noGrp="1"/>
          </p:cNvSpPr>
          <p:nvPr>
            <p:ph type="body" sz="quarter" idx="667" hasCustomPrompt="1"/>
          </p:nvPr>
        </p:nvSpPr>
        <p:spPr>
          <a:xfrm>
            <a:off x="11075148" y="5439280"/>
            <a:ext cx="310358" cy="1513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04071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3209EF-5651-DA0B-E75E-CD75303FDCA0}"/>
              </a:ext>
            </a:extLst>
          </p:cNvPr>
          <p:cNvGrpSpPr/>
          <p:nvPr userDrawn="1"/>
        </p:nvGrpSpPr>
        <p:grpSpPr>
          <a:xfrm>
            <a:off x="960889" y="3774196"/>
            <a:ext cx="9456381" cy="2398005"/>
            <a:chOff x="960888" y="3774196"/>
            <a:chExt cx="9456381" cy="1923256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92B3C14-56F3-0A7E-B404-B1E63673712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60888" y="3774196"/>
              <a:ext cx="0" cy="19232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CDED771-280C-0083-9CE9-23726D627B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850014" y="3774196"/>
              <a:ext cx="0" cy="19232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45D8F76-C2B7-79C0-FB5E-D35DA5A583F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733595" y="3774196"/>
              <a:ext cx="0" cy="19232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240201B-5F70-82EF-55DC-B4BC8127198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644562" y="3774196"/>
              <a:ext cx="0" cy="19232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6C13F52F-39FE-DC28-8512-801DB85F9B1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533688" y="3774196"/>
              <a:ext cx="0" cy="19232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3C159332-2514-8DAD-CEB6-3493D9CF0D6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17269" y="3774196"/>
              <a:ext cx="0" cy="19232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45C19BC2-4D01-1CCE-886C-8811BB609890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502813" y="2919327"/>
            <a:ext cx="935463" cy="29727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21" name="Straight Arrow Connector 20" descr="Straight arrow pointing to the right">
            <a:extLst>
              <a:ext uri="{FF2B5EF4-FFF2-40B4-BE49-F238E27FC236}">
                <a16:creationId xmlns:a16="http://schemas.microsoft.com/office/drawing/2014/main" id="{EF5F0DBD-26D5-B8AF-6FB1-4442AEA5952E}"/>
              </a:ext>
            </a:extLst>
          </p:cNvPr>
          <p:cNvCxnSpPr>
            <a:cxnSpLocks/>
          </p:cNvCxnSpPr>
          <p:nvPr userDrawn="1"/>
        </p:nvCxnSpPr>
        <p:spPr>
          <a:xfrm>
            <a:off x="1010762" y="3798643"/>
            <a:ext cx="10693876" cy="0"/>
          </a:xfrm>
          <a:prstGeom prst="straightConnector1">
            <a:avLst/>
          </a:prstGeom>
          <a:ln w="6350">
            <a:headEnd type="none" w="lg" len="med"/>
            <a:tailEnd type="arrow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ECA98861-A164-1859-26B6-68BF42C60A06}"/>
              </a:ext>
            </a:extLst>
          </p:cNvPr>
          <p:cNvSpPr/>
          <p:nvPr userDrawn="1"/>
        </p:nvSpPr>
        <p:spPr>
          <a:xfrm>
            <a:off x="644390" y="3439165"/>
            <a:ext cx="632999" cy="632999"/>
          </a:xfrm>
          <a:prstGeom prst="ellipse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2160">
              <a:latin typeface="Segoe Sans Display" pitchFamily="2" charset="0"/>
            </a:endParaRPr>
          </a:p>
        </p:txBody>
      </p:sp>
      <p:sp>
        <p:nvSpPr>
          <p:cNvPr id="39" name="Text Placeholder 9">
            <a:extLst>
              <a:ext uri="{FF2B5EF4-FFF2-40B4-BE49-F238E27FC236}">
                <a16:creationId xmlns:a16="http://schemas.microsoft.com/office/drawing/2014/main" id="{954EFF67-6621-2926-B33D-60CB3653EB5F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995346" y="4381413"/>
            <a:ext cx="1384230" cy="202617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36" indent="-171436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14" name="Picture Placeholder 56">
            <a:extLst>
              <a:ext uri="{FF2B5EF4-FFF2-40B4-BE49-F238E27FC236}">
                <a16:creationId xmlns:a16="http://schemas.microsoft.com/office/drawing/2014/main" id="{B3D2AAA8-A045-2284-7545-B81622C80439}"/>
              </a:ext>
            </a:extLst>
          </p:cNvPr>
          <p:cNvSpPr>
            <a:spLocks noGrp="1"/>
          </p:cNvSpPr>
          <p:nvPr>
            <p:ph type="pic" sz="quarter" idx="78" hasCustomPrompt="1"/>
          </p:nvPr>
        </p:nvSpPr>
        <p:spPr>
          <a:xfrm>
            <a:off x="642939" y="3437263"/>
            <a:ext cx="633413" cy="633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00"/>
            </a:lvl1pPr>
          </a:lstStyle>
          <a:p>
            <a:r>
              <a:rPr lang="pl-PL"/>
              <a:t>Insert icon</a:t>
            </a:r>
            <a:endParaRPr lang="en-US"/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1E935E18-DAC1-FC58-48BD-DFB5674E382D}"/>
              </a:ext>
            </a:extLst>
          </p:cNvPr>
          <p:cNvSpPr>
            <a:spLocks noGrp="1"/>
          </p:cNvSpPr>
          <p:nvPr>
            <p:ph type="body" sz="quarter" idx="297" hasCustomPrompt="1"/>
          </p:nvPr>
        </p:nvSpPr>
        <p:spPr>
          <a:xfrm>
            <a:off x="2394089" y="2919327"/>
            <a:ext cx="935463" cy="29727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771761F-4879-D75A-D185-6E7A6367811A}"/>
              </a:ext>
            </a:extLst>
          </p:cNvPr>
          <p:cNvSpPr/>
          <p:nvPr userDrawn="1"/>
        </p:nvSpPr>
        <p:spPr>
          <a:xfrm>
            <a:off x="2533516" y="3439165"/>
            <a:ext cx="632999" cy="632999"/>
          </a:xfrm>
          <a:prstGeom prst="ellipse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2160">
              <a:latin typeface="Segoe Sans Display" pitchFamily="2" charset="0"/>
            </a:endParaRPr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11D1CF1F-23B3-9BF9-67CB-98B4214D42E3}"/>
              </a:ext>
            </a:extLst>
          </p:cNvPr>
          <p:cNvSpPr>
            <a:spLocks noGrp="1"/>
          </p:cNvSpPr>
          <p:nvPr>
            <p:ph type="body" sz="quarter" idx="298" hasCustomPrompt="1"/>
          </p:nvPr>
        </p:nvSpPr>
        <p:spPr>
          <a:xfrm>
            <a:off x="2886622" y="4381413"/>
            <a:ext cx="1384230" cy="202617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36" indent="-171436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50" name="Picture Placeholder 56">
            <a:extLst>
              <a:ext uri="{FF2B5EF4-FFF2-40B4-BE49-F238E27FC236}">
                <a16:creationId xmlns:a16="http://schemas.microsoft.com/office/drawing/2014/main" id="{FE4D42C5-06F8-18EA-01BE-3EE1269EA0DA}"/>
              </a:ext>
            </a:extLst>
          </p:cNvPr>
          <p:cNvSpPr>
            <a:spLocks noGrp="1"/>
          </p:cNvSpPr>
          <p:nvPr>
            <p:ph type="pic" sz="quarter" idx="299" hasCustomPrompt="1"/>
          </p:nvPr>
        </p:nvSpPr>
        <p:spPr>
          <a:xfrm>
            <a:off x="2532064" y="3437263"/>
            <a:ext cx="633413" cy="633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00"/>
            </a:lvl1pPr>
          </a:lstStyle>
          <a:p>
            <a:r>
              <a:rPr lang="pl-PL"/>
              <a:t>Insert icon</a:t>
            </a:r>
            <a:endParaRPr lang="en-US"/>
          </a:p>
        </p:txBody>
      </p:sp>
      <p:sp>
        <p:nvSpPr>
          <p:cNvPr id="51" name="Text Placeholder 9">
            <a:extLst>
              <a:ext uri="{FF2B5EF4-FFF2-40B4-BE49-F238E27FC236}">
                <a16:creationId xmlns:a16="http://schemas.microsoft.com/office/drawing/2014/main" id="{4F1A50DA-ECB7-A3B6-015B-339B4BEE5863}"/>
              </a:ext>
            </a:extLst>
          </p:cNvPr>
          <p:cNvSpPr>
            <a:spLocks noGrp="1"/>
          </p:cNvSpPr>
          <p:nvPr>
            <p:ph type="body" sz="quarter" idx="300" hasCustomPrompt="1"/>
          </p:nvPr>
        </p:nvSpPr>
        <p:spPr>
          <a:xfrm>
            <a:off x="4285365" y="2919327"/>
            <a:ext cx="935463" cy="29727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9AD657D9-4EAF-ED95-0807-7F767FDBA8DC}"/>
              </a:ext>
            </a:extLst>
          </p:cNvPr>
          <p:cNvSpPr/>
          <p:nvPr userDrawn="1"/>
        </p:nvSpPr>
        <p:spPr>
          <a:xfrm>
            <a:off x="4417097" y="3439165"/>
            <a:ext cx="632999" cy="632999"/>
          </a:xfrm>
          <a:prstGeom prst="ellipse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2160">
              <a:latin typeface="Segoe Sans Display" pitchFamily="2" charset="0"/>
            </a:endParaRPr>
          </a:p>
        </p:txBody>
      </p:sp>
      <p:sp>
        <p:nvSpPr>
          <p:cNvPr id="54" name="Text Placeholder 9">
            <a:extLst>
              <a:ext uri="{FF2B5EF4-FFF2-40B4-BE49-F238E27FC236}">
                <a16:creationId xmlns:a16="http://schemas.microsoft.com/office/drawing/2014/main" id="{E6782E58-C81F-EFF1-967F-F332AA1819AB}"/>
              </a:ext>
            </a:extLst>
          </p:cNvPr>
          <p:cNvSpPr>
            <a:spLocks noGrp="1"/>
          </p:cNvSpPr>
          <p:nvPr>
            <p:ph type="body" sz="quarter" idx="301" hasCustomPrompt="1"/>
          </p:nvPr>
        </p:nvSpPr>
        <p:spPr>
          <a:xfrm>
            <a:off x="4777898" y="4381413"/>
            <a:ext cx="1384230" cy="20320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36" indent="-171436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55" name="Picture Placeholder 56">
            <a:extLst>
              <a:ext uri="{FF2B5EF4-FFF2-40B4-BE49-F238E27FC236}">
                <a16:creationId xmlns:a16="http://schemas.microsoft.com/office/drawing/2014/main" id="{9E8B6E2E-2DD6-BCCC-D1E5-EDFB83382D0C}"/>
              </a:ext>
            </a:extLst>
          </p:cNvPr>
          <p:cNvSpPr>
            <a:spLocks noGrp="1"/>
          </p:cNvSpPr>
          <p:nvPr>
            <p:ph type="pic" sz="quarter" idx="302" hasCustomPrompt="1"/>
          </p:nvPr>
        </p:nvSpPr>
        <p:spPr>
          <a:xfrm>
            <a:off x="4415645" y="3437263"/>
            <a:ext cx="633413" cy="633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00"/>
            </a:lvl1pPr>
          </a:lstStyle>
          <a:p>
            <a:r>
              <a:rPr lang="pl-PL"/>
              <a:t>Insert icon</a:t>
            </a:r>
            <a:endParaRPr lang="en-US"/>
          </a:p>
        </p:txBody>
      </p:sp>
      <p:sp>
        <p:nvSpPr>
          <p:cNvPr id="56" name="Text Placeholder 9">
            <a:extLst>
              <a:ext uri="{FF2B5EF4-FFF2-40B4-BE49-F238E27FC236}">
                <a16:creationId xmlns:a16="http://schemas.microsoft.com/office/drawing/2014/main" id="{A05EF236-2AE6-53B5-1541-A9E70C4AABF9}"/>
              </a:ext>
            </a:extLst>
          </p:cNvPr>
          <p:cNvSpPr>
            <a:spLocks noGrp="1"/>
          </p:cNvSpPr>
          <p:nvPr>
            <p:ph type="body" sz="quarter" idx="303" hasCustomPrompt="1"/>
          </p:nvPr>
        </p:nvSpPr>
        <p:spPr>
          <a:xfrm>
            <a:off x="6176641" y="2919327"/>
            <a:ext cx="935463" cy="29727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96F5D6F7-B43F-B1E3-90AE-3A7881449739}"/>
              </a:ext>
            </a:extLst>
          </p:cNvPr>
          <p:cNvSpPr/>
          <p:nvPr userDrawn="1"/>
        </p:nvSpPr>
        <p:spPr>
          <a:xfrm>
            <a:off x="6328064" y="3439165"/>
            <a:ext cx="632999" cy="632999"/>
          </a:xfrm>
          <a:prstGeom prst="ellipse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2160">
              <a:latin typeface="Segoe Sans Display" pitchFamily="2" charset="0"/>
            </a:endParaRPr>
          </a:p>
        </p:txBody>
      </p:sp>
      <p:sp>
        <p:nvSpPr>
          <p:cNvPr id="65" name="Text Placeholder 9">
            <a:extLst>
              <a:ext uri="{FF2B5EF4-FFF2-40B4-BE49-F238E27FC236}">
                <a16:creationId xmlns:a16="http://schemas.microsoft.com/office/drawing/2014/main" id="{F3537DBC-FCC2-E4ED-C767-947A4AEB06A2}"/>
              </a:ext>
            </a:extLst>
          </p:cNvPr>
          <p:cNvSpPr>
            <a:spLocks noGrp="1"/>
          </p:cNvSpPr>
          <p:nvPr>
            <p:ph type="body" sz="quarter" idx="304" hasCustomPrompt="1"/>
          </p:nvPr>
        </p:nvSpPr>
        <p:spPr>
          <a:xfrm>
            <a:off x="6669174" y="4381413"/>
            <a:ext cx="1384230" cy="20320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36" indent="-171436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66" name="Picture Placeholder 56">
            <a:extLst>
              <a:ext uri="{FF2B5EF4-FFF2-40B4-BE49-F238E27FC236}">
                <a16:creationId xmlns:a16="http://schemas.microsoft.com/office/drawing/2014/main" id="{DDB50D6D-ED47-A1BC-15C2-8EE6E4C43913}"/>
              </a:ext>
            </a:extLst>
          </p:cNvPr>
          <p:cNvSpPr>
            <a:spLocks noGrp="1"/>
          </p:cNvSpPr>
          <p:nvPr>
            <p:ph type="pic" sz="quarter" idx="305" hasCustomPrompt="1"/>
          </p:nvPr>
        </p:nvSpPr>
        <p:spPr>
          <a:xfrm>
            <a:off x="6326613" y="3437263"/>
            <a:ext cx="633413" cy="633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00"/>
            </a:lvl1pPr>
          </a:lstStyle>
          <a:p>
            <a:r>
              <a:rPr lang="pl-PL"/>
              <a:t>Insert icon</a:t>
            </a:r>
            <a:endParaRPr lang="en-US"/>
          </a:p>
        </p:txBody>
      </p:sp>
      <p:sp>
        <p:nvSpPr>
          <p:cNvPr id="67" name="Text Placeholder 9">
            <a:extLst>
              <a:ext uri="{FF2B5EF4-FFF2-40B4-BE49-F238E27FC236}">
                <a16:creationId xmlns:a16="http://schemas.microsoft.com/office/drawing/2014/main" id="{8D3670F0-F831-2014-1FFC-34696BC21D26}"/>
              </a:ext>
            </a:extLst>
          </p:cNvPr>
          <p:cNvSpPr>
            <a:spLocks noGrp="1"/>
          </p:cNvSpPr>
          <p:nvPr>
            <p:ph type="body" sz="quarter" idx="306" hasCustomPrompt="1"/>
          </p:nvPr>
        </p:nvSpPr>
        <p:spPr>
          <a:xfrm>
            <a:off x="8067917" y="2919327"/>
            <a:ext cx="935463" cy="29727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E6571883-3DC0-B71A-5AAE-D3FCA6D02FB9}"/>
              </a:ext>
            </a:extLst>
          </p:cNvPr>
          <p:cNvSpPr/>
          <p:nvPr userDrawn="1"/>
        </p:nvSpPr>
        <p:spPr>
          <a:xfrm>
            <a:off x="8217190" y="3439165"/>
            <a:ext cx="632999" cy="632999"/>
          </a:xfrm>
          <a:prstGeom prst="ellipse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2160">
              <a:latin typeface="Segoe Sans Display" pitchFamily="2" charset="0"/>
            </a:endParaRPr>
          </a:p>
        </p:txBody>
      </p:sp>
      <p:sp>
        <p:nvSpPr>
          <p:cNvPr id="70" name="Text Placeholder 9">
            <a:extLst>
              <a:ext uri="{FF2B5EF4-FFF2-40B4-BE49-F238E27FC236}">
                <a16:creationId xmlns:a16="http://schemas.microsoft.com/office/drawing/2014/main" id="{04885632-5EB7-0637-7A24-13316F457458}"/>
              </a:ext>
            </a:extLst>
          </p:cNvPr>
          <p:cNvSpPr>
            <a:spLocks noGrp="1"/>
          </p:cNvSpPr>
          <p:nvPr>
            <p:ph type="body" sz="quarter" idx="307" hasCustomPrompt="1"/>
          </p:nvPr>
        </p:nvSpPr>
        <p:spPr>
          <a:xfrm>
            <a:off x="8560450" y="4381413"/>
            <a:ext cx="1384230" cy="202617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36" indent="-171436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71" name="Picture Placeholder 56">
            <a:extLst>
              <a:ext uri="{FF2B5EF4-FFF2-40B4-BE49-F238E27FC236}">
                <a16:creationId xmlns:a16="http://schemas.microsoft.com/office/drawing/2014/main" id="{75F4E950-FAEA-6982-E12D-9C37CD05DD38}"/>
              </a:ext>
            </a:extLst>
          </p:cNvPr>
          <p:cNvSpPr>
            <a:spLocks noGrp="1"/>
          </p:cNvSpPr>
          <p:nvPr>
            <p:ph type="pic" sz="quarter" idx="308" hasCustomPrompt="1"/>
          </p:nvPr>
        </p:nvSpPr>
        <p:spPr>
          <a:xfrm>
            <a:off x="8215739" y="3437263"/>
            <a:ext cx="633413" cy="633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00"/>
            </a:lvl1pPr>
          </a:lstStyle>
          <a:p>
            <a:r>
              <a:rPr lang="pl-PL"/>
              <a:t>Insert icon</a:t>
            </a:r>
            <a:endParaRPr lang="en-US"/>
          </a:p>
        </p:txBody>
      </p:sp>
      <p:sp>
        <p:nvSpPr>
          <p:cNvPr id="72" name="Text Placeholder 9">
            <a:extLst>
              <a:ext uri="{FF2B5EF4-FFF2-40B4-BE49-F238E27FC236}">
                <a16:creationId xmlns:a16="http://schemas.microsoft.com/office/drawing/2014/main" id="{697144A9-0B42-842D-911E-C807B80BDC99}"/>
              </a:ext>
            </a:extLst>
          </p:cNvPr>
          <p:cNvSpPr>
            <a:spLocks noGrp="1"/>
          </p:cNvSpPr>
          <p:nvPr>
            <p:ph type="body" sz="quarter" idx="309" hasCustomPrompt="1"/>
          </p:nvPr>
        </p:nvSpPr>
        <p:spPr>
          <a:xfrm>
            <a:off x="9959194" y="2919327"/>
            <a:ext cx="935463" cy="29727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699EFDF9-F71A-8BB4-D9A7-9A102969430C}"/>
              </a:ext>
            </a:extLst>
          </p:cNvPr>
          <p:cNvSpPr/>
          <p:nvPr userDrawn="1"/>
        </p:nvSpPr>
        <p:spPr>
          <a:xfrm>
            <a:off x="10100771" y="3439165"/>
            <a:ext cx="632999" cy="632999"/>
          </a:xfrm>
          <a:prstGeom prst="ellipse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2160">
              <a:latin typeface="Segoe Sans Display" pitchFamily="2" charset="0"/>
            </a:endParaRPr>
          </a:p>
        </p:txBody>
      </p:sp>
      <p:sp>
        <p:nvSpPr>
          <p:cNvPr id="75" name="Text Placeholder 9">
            <a:extLst>
              <a:ext uri="{FF2B5EF4-FFF2-40B4-BE49-F238E27FC236}">
                <a16:creationId xmlns:a16="http://schemas.microsoft.com/office/drawing/2014/main" id="{B4A4E872-F855-A777-527C-50408BAF759C}"/>
              </a:ext>
            </a:extLst>
          </p:cNvPr>
          <p:cNvSpPr>
            <a:spLocks noGrp="1"/>
          </p:cNvSpPr>
          <p:nvPr>
            <p:ph type="body" sz="quarter" idx="310" hasCustomPrompt="1"/>
          </p:nvPr>
        </p:nvSpPr>
        <p:spPr>
          <a:xfrm>
            <a:off x="10451727" y="4381413"/>
            <a:ext cx="1384230" cy="20320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36" indent="-171436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76" name="Picture Placeholder 56">
            <a:extLst>
              <a:ext uri="{FF2B5EF4-FFF2-40B4-BE49-F238E27FC236}">
                <a16:creationId xmlns:a16="http://schemas.microsoft.com/office/drawing/2014/main" id="{3375408C-4186-8638-C237-2FA551BE4B09}"/>
              </a:ext>
            </a:extLst>
          </p:cNvPr>
          <p:cNvSpPr>
            <a:spLocks noGrp="1"/>
          </p:cNvSpPr>
          <p:nvPr>
            <p:ph type="pic" sz="quarter" idx="311" hasCustomPrompt="1"/>
          </p:nvPr>
        </p:nvSpPr>
        <p:spPr>
          <a:xfrm>
            <a:off x="10099319" y="3437263"/>
            <a:ext cx="633413" cy="633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00"/>
            </a:lvl1pPr>
          </a:lstStyle>
          <a:p>
            <a:r>
              <a:rPr lang="pl-PL"/>
              <a:t>Insert icon</a:t>
            </a:r>
            <a:endParaRPr lang="en-U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5FE4340-0CA3-C2D0-4AB0-9071063DCB0F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075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069CC14-BE77-F5C9-728D-FC435FD379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8701"/>
            <a:ext cx="4173372" cy="1463500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5200">
                <a:latin typeface="Segoe Sans Display" pitchFamily="2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F61FD184-B44B-072A-068C-A50AF6ADD747}"/>
              </a:ext>
            </a:extLst>
          </p:cNvPr>
          <p:cNvSpPr>
            <a:spLocks noGrp="1"/>
          </p:cNvSpPr>
          <p:nvPr>
            <p:ph type="body" sz="quarter" idx="292" hasCustomPrompt="1"/>
          </p:nvPr>
        </p:nvSpPr>
        <p:spPr>
          <a:xfrm>
            <a:off x="4752976" y="1028700"/>
            <a:ext cx="6936949" cy="14635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86446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08DC5518-9C55-BA0A-F357-53BF07621A7D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EF26952-B49D-D70E-C2F5-3C2515064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8701"/>
            <a:ext cx="5695618" cy="1142999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Headline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23366D4-2E86-8242-7818-3B5C7A0BB74F}"/>
              </a:ext>
            </a:extLst>
          </p:cNvPr>
          <p:cNvCxnSpPr>
            <a:cxnSpLocks/>
          </p:cNvCxnSpPr>
          <p:nvPr userDrawn="1"/>
        </p:nvCxnSpPr>
        <p:spPr>
          <a:xfrm>
            <a:off x="502920" y="4951974"/>
            <a:ext cx="17251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7788A6F-4961-2A0B-D8F0-CE327BCAF904}"/>
              </a:ext>
            </a:extLst>
          </p:cNvPr>
          <p:cNvCxnSpPr>
            <a:cxnSpLocks/>
          </p:cNvCxnSpPr>
          <p:nvPr userDrawn="1"/>
        </p:nvCxnSpPr>
        <p:spPr>
          <a:xfrm>
            <a:off x="2395431" y="4951974"/>
            <a:ext cx="17251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4C61F54-F715-F22F-D2EB-4C60B7528255}"/>
              </a:ext>
            </a:extLst>
          </p:cNvPr>
          <p:cNvCxnSpPr>
            <a:cxnSpLocks/>
          </p:cNvCxnSpPr>
          <p:nvPr userDrawn="1"/>
        </p:nvCxnSpPr>
        <p:spPr>
          <a:xfrm>
            <a:off x="4287942" y="4951974"/>
            <a:ext cx="17251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2C8EB92-1C49-8368-E577-9C6501A30202}"/>
              </a:ext>
            </a:extLst>
          </p:cNvPr>
          <p:cNvCxnSpPr>
            <a:cxnSpLocks/>
          </p:cNvCxnSpPr>
          <p:nvPr userDrawn="1"/>
        </p:nvCxnSpPr>
        <p:spPr>
          <a:xfrm>
            <a:off x="6180453" y="4951974"/>
            <a:ext cx="17251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BE997B-3FC7-9B88-034D-7CB0DE4AE9B1}"/>
              </a:ext>
            </a:extLst>
          </p:cNvPr>
          <p:cNvCxnSpPr>
            <a:cxnSpLocks/>
          </p:cNvCxnSpPr>
          <p:nvPr userDrawn="1"/>
        </p:nvCxnSpPr>
        <p:spPr>
          <a:xfrm>
            <a:off x="8072964" y="4951974"/>
            <a:ext cx="17251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8BD363B-4D06-29A5-8EB2-B5AA6B551419}"/>
              </a:ext>
            </a:extLst>
          </p:cNvPr>
          <p:cNvCxnSpPr>
            <a:cxnSpLocks/>
          </p:cNvCxnSpPr>
          <p:nvPr userDrawn="1"/>
        </p:nvCxnSpPr>
        <p:spPr>
          <a:xfrm>
            <a:off x="9965474" y="4951974"/>
            <a:ext cx="17251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326AC35-E7B6-5C0E-B1C6-FE8F016F92CD}"/>
              </a:ext>
            </a:extLst>
          </p:cNvPr>
          <p:cNvSpPr>
            <a:spLocks noGrp="1"/>
          </p:cNvSpPr>
          <p:nvPr>
            <p:ph type="body" sz="quarter" idx="331" hasCustomPrompt="1"/>
          </p:nvPr>
        </p:nvSpPr>
        <p:spPr>
          <a:xfrm>
            <a:off x="502920" y="4526524"/>
            <a:ext cx="1730374" cy="4320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89C04EDE-821D-812B-AF02-C64F7F47CE13}"/>
              </a:ext>
            </a:extLst>
          </p:cNvPr>
          <p:cNvSpPr>
            <a:spLocks noGrp="1"/>
          </p:cNvSpPr>
          <p:nvPr>
            <p:ph type="body" sz="quarter" idx="332" hasCustomPrompt="1"/>
          </p:nvPr>
        </p:nvSpPr>
        <p:spPr>
          <a:xfrm>
            <a:off x="502920" y="5105919"/>
            <a:ext cx="1725186" cy="13016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36" indent="-171436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C311D632-8328-0E4B-0930-60CA6DD7CABC}"/>
              </a:ext>
            </a:extLst>
          </p:cNvPr>
          <p:cNvSpPr>
            <a:spLocks noGrp="1"/>
          </p:cNvSpPr>
          <p:nvPr>
            <p:ph type="body" sz="quarter" idx="333" hasCustomPrompt="1"/>
          </p:nvPr>
        </p:nvSpPr>
        <p:spPr>
          <a:xfrm>
            <a:off x="2395431" y="4526524"/>
            <a:ext cx="1730374" cy="4320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8905C16-DA33-20C4-79D0-0A08E603A91C}"/>
              </a:ext>
            </a:extLst>
          </p:cNvPr>
          <p:cNvSpPr>
            <a:spLocks noGrp="1"/>
          </p:cNvSpPr>
          <p:nvPr>
            <p:ph type="body" sz="quarter" idx="334" hasCustomPrompt="1"/>
          </p:nvPr>
        </p:nvSpPr>
        <p:spPr>
          <a:xfrm>
            <a:off x="2395431" y="5105919"/>
            <a:ext cx="1725186" cy="13016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36" indent="-171436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659521DA-3527-EE95-B0F9-DB81805CE203}"/>
              </a:ext>
            </a:extLst>
          </p:cNvPr>
          <p:cNvSpPr>
            <a:spLocks noGrp="1"/>
          </p:cNvSpPr>
          <p:nvPr>
            <p:ph type="body" sz="quarter" idx="335" hasCustomPrompt="1"/>
          </p:nvPr>
        </p:nvSpPr>
        <p:spPr>
          <a:xfrm>
            <a:off x="4287942" y="4526524"/>
            <a:ext cx="1730374" cy="4320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B2519CDF-4F8E-8773-A628-68179070B463}"/>
              </a:ext>
            </a:extLst>
          </p:cNvPr>
          <p:cNvSpPr>
            <a:spLocks noGrp="1"/>
          </p:cNvSpPr>
          <p:nvPr>
            <p:ph type="body" sz="quarter" idx="336" hasCustomPrompt="1"/>
          </p:nvPr>
        </p:nvSpPr>
        <p:spPr>
          <a:xfrm>
            <a:off x="4287942" y="5105919"/>
            <a:ext cx="1725186" cy="13016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36" indent="-171436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8DAD4FF2-0FA9-091E-FB26-4787362B2F4D}"/>
              </a:ext>
            </a:extLst>
          </p:cNvPr>
          <p:cNvSpPr>
            <a:spLocks noGrp="1"/>
          </p:cNvSpPr>
          <p:nvPr>
            <p:ph type="body" sz="quarter" idx="337" hasCustomPrompt="1"/>
          </p:nvPr>
        </p:nvSpPr>
        <p:spPr>
          <a:xfrm>
            <a:off x="6180453" y="4526524"/>
            <a:ext cx="1730374" cy="4320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85BB47DE-F078-5986-A656-14BAF4BFDC98}"/>
              </a:ext>
            </a:extLst>
          </p:cNvPr>
          <p:cNvSpPr>
            <a:spLocks noGrp="1"/>
          </p:cNvSpPr>
          <p:nvPr>
            <p:ph type="body" sz="quarter" idx="338" hasCustomPrompt="1"/>
          </p:nvPr>
        </p:nvSpPr>
        <p:spPr>
          <a:xfrm>
            <a:off x="6180453" y="5105919"/>
            <a:ext cx="1725186" cy="13016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36" indent="-171436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B5B9A565-3D3D-3ED0-157C-B70BF0D8A882}"/>
              </a:ext>
            </a:extLst>
          </p:cNvPr>
          <p:cNvSpPr>
            <a:spLocks noGrp="1"/>
          </p:cNvSpPr>
          <p:nvPr>
            <p:ph type="body" sz="quarter" idx="339" hasCustomPrompt="1"/>
          </p:nvPr>
        </p:nvSpPr>
        <p:spPr>
          <a:xfrm>
            <a:off x="8072964" y="4526524"/>
            <a:ext cx="1730374" cy="4320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A9DB458-864D-38D4-8B40-41B1FBB03E06}"/>
              </a:ext>
            </a:extLst>
          </p:cNvPr>
          <p:cNvSpPr>
            <a:spLocks noGrp="1"/>
          </p:cNvSpPr>
          <p:nvPr>
            <p:ph type="body" sz="quarter" idx="340" hasCustomPrompt="1"/>
          </p:nvPr>
        </p:nvSpPr>
        <p:spPr>
          <a:xfrm>
            <a:off x="8072964" y="5105919"/>
            <a:ext cx="1725186" cy="13016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36" indent="-171436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0787459A-62D9-3272-4513-B84475E4A133}"/>
              </a:ext>
            </a:extLst>
          </p:cNvPr>
          <p:cNvSpPr>
            <a:spLocks noGrp="1"/>
          </p:cNvSpPr>
          <p:nvPr>
            <p:ph type="body" sz="quarter" idx="341" hasCustomPrompt="1"/>
          </p:nvPr>
        </p:nvSpPr>
        <p:spPr>
          <a:xfrm>
            <a:off x="9965474" y="4526524"/>
            <a:ext cx="1730374" cy="4320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E8AF4469-CBE0-97FD-C740-BBB99E763461}"/>
              </a:ext>
            </a:extLst>
          </p:cNvPr>
          <p:cNvSpPr>
            <a:spLocks noGrp="1"/>
          </p:cNvSpPr>
          <p:nvPr>
            <p:ph type="body" sz="quarter" idx="342" hasCustomPrompt="1"/>
          </p:nvPr>
        </p:nvSpPr>
        <p:spPr>
          <a:xfrm>
            <a:off x="9965474" y="5105919"/>
            <a:ext cx="1725186" cy="13016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36" indent="-171436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363CB51-3B78-A2A2-F991-9462FD21366F}"/>
              </a:ext>
            </a:extLst>
          </p:cNvPr>
          <p:cNvCxnSpPr>
            <a:cxnSpLocks/>
          </p:cNvCxnSpPr>
          <p:nvPr userDrawn="1"/>
        </p:nvCxnSpPr>
        <p:spPr>
          <a:xfrm>
            <a:off x="497732" y="2772202"/>
            <a:ext cx="17251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4FCC917-09C3-EA09-CA7C-4EF6D59ADC61}"/>
              </a:ext>
            </a:extLst>
          </p:cNvPr>
          <p:cNvCxnSpPr>
            <a:cxnSpLocks/>
          </p:cNvCxnSpPr>
          <p:nvPr userDrawn="1"/>
        </p:nvCxnSpPr>
        <p:spPr>
          <a:xfrm>
            <a:off x="2390243" y="2772202"/>
            <a:ext cx="17251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ECA27BE-BB91-B79B-DD93-C3ECCBACB628}"/>
              </a:ext>
            </a:extLst>
          </p:cNvPr>
          <p:cNvCxnSpPr>
            <a:cxnSpLocks/>
          </p:cNvCxnSpPr>
          <p:nvPr userDrawn="1"/>
        </p:nvCxnSpPr>
        <p:spPr>
          <a:xfrm>
            <a:off x="4282754" y="2772202"/>
            <a:ext cx="17251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09A4DC8-E209-5976-644D-3C628DB6C01B}"/>
              </a:ext>
            </a:extLst>
          </p:cNvPr>
          <p:cNvCxnSpPr>
            <a:cxnSpLocks/>
          </p:cNvCxnSpPr>
          <p:nvPr userDrawn="1"/>
        </p:nvCxnSpPr>
        <p:spPr>
          <a:xfrm>
            <a:off x="6175265" y="2772202"/>
            <a:ext cx="17251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898BDF6-B0E3-7AEE-27E1-674634EEE19E}"/>
              </a:ext>
            </a:extLst>
          </p:cNvPr>
          <p:cNvCxnSpPr>
            <a:cxnSpLocks/>
          </p:cNvCxnSpPr>
          <p:nvPr userDrawn="1"/>
        </p:nvCxnSpPr>
        <p:spPr>
          <a:xfrm>
            <a:off x="8067776" y="2772202"/>
            <a:ext cx="17251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724025F-618D-AC7A-20C8-B2CE82BEA217}"/>
              </a:ext>
            </a:extLst>
          </p:cNvPr>
          <p:cNvCxnSpPr>
            <a:cxnSpLocks/>
          </p:cNvCxnSpPr>
          <p:nvPr userDrawn="1"/>
        </p:nvCxnSpPr>
        <p:spPr>
          <a:xfrm>
            <a:off x="9960286" y="2772202"/>
            <a:ext cx="17251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47BB376C-C3C4-8D5F-0FA1-9B21D64286B3}"/>
              </a:ext>
            </a:extLst>
          </p:cNvPr>
          <p:cNvSpPr>
            <a:spLocks noGrp="1"/>
          </p:cNvSpPr>
          <p:nvPr>
            <p:ph type="body" sz="quarter" idx="343" hasCustomPrompt="1"/>
          </p:nvPr>
        </p:nvSpPr>
        <p:spPr>
          <a:xfrm>
            <a:off x="497732" y="2346752"/>
            <a:ext cx="1730374" cy="4320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FA59B06B-DECC-D911-FB74-56121DD1CD64}"/>
              </a:ext>
            </a:extLst>
          </p:cNvPr>
          <p:cNvSpPr>
            <a:spLocks noGrp="1"/>
          </p:cNvSpPr>
          <p:nvPr>
            <p:ph type="body" sz="quarter" idx="344" hasCustomPrompt="1"/>
          </p:nvPr>
        </p:nvSpPr>
        <p:spPr>
          <a:xfrm>
            <a:off x="497732" y="2926147"/>
            <a:ext cx="1725186" cy="13016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36" indent="-171436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120617FC-14F5-635D-90DD-A01D000613BE}"/>
              </a:ext>
            </a:extLst>
          </p:cNvPr>
          <p:cNvSpPr>
            <a:spLocks noGrp="1"/>
          </p:cNvSpPr>
          <p:nvPr>
            <p:ph type="body" sz="quarter" idx="345" hasCustomPrompt="1"/>
          </p:nvPr>
        </p:nvSpPr>
        <p:spPr>
          <a:xfrm>
            <a:off x="2390243" y="2346752"/>
            <a:ext cx="1730374" cy="4320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7" name="Text Placeholder 9">
            <a:extLst>
              <a:ext uri="{FF2B5EF4-FFF2-40B4-BE49-F238E27FC236}">
                <a16:creationId xmlns:a16="http://schemas.microsoft.com/office/drawing/2014/main" id="{24A80A2D-7766-E284-AF4F-480BAA629D18}"/>
              </a:ext>
            </a:extLst>
          </p:cNvPr>
          <p:cNvSpPr>
            <a:spLocks noGrp="1"/>
          </p:cNvSpPr>
          <p:nvPr>
            <p:ph type="body" sz="quarter" idx="346" hasCustomPrompt="1"/>
          </p:nvPr>
        </p:nvSpPr>
        <p:spPr>
          <a:xfrm>
            <a:off x="2390243" y="2926147"/>
            <a:ext cx="1725186" cy="13016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36" indent="-171436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38" name="Text Placeholder 9">
            <a:extLst>
              <a:ext uri="{FF2B5EF4-FFF2-40B4-BE49-F238E27FC236}">
                <a16:creationId xmlns:a16="http://schemas.microsoft.com/office/drawing/2014/main" id="{CCC95830-1ED3-7607-9BD1-28F8CDB05312}"/>
              </a:ext>
            </a:extLst>
          </p:cNvPr>
          <p:cNvSpPr>
            <a:spLocks noGrp="1"/>
          </p:cNvSpPr>
          <p:nvPr>
            <p:ph type="body" sz="quarter" idx="347" hasCustomPrompt="1"/>
          </p:nvPr>
        </p:nvSpPr>
        <p:spPr>
          <a:xfrm>
            <a:off x="4282754" y="2346752"/>
            <a:ext cx="1730374" cy="4320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9" name="Text Placeholder 9">
            <a:extLst>
              <a:ext uri="{FF2B5EF4-FFF2-40B4-BE49-F238E27FC236}">
                <a16:creationId xmlns:a16="http://schemas.microsoft.com/office/drawing/2014/main" id="{8F2C5DE6-EF77-30E0-84E2-26656D1E36C5}"/>
              </a:ext>
            </a:extLst>
          </p:cNvPr>
          <p:cNvSpPr>
            <a:spLocks noGrp="1"/>
          </p:cNvSpPr>
          <p:nvPr>
            <p:ph type="body" sz="quarter" idx="348" hasCustomPrompt="1"/>
          </p:nvPr>
        </p:nvSpPr>
        <p:spPr>
          <a:xfrm>
            <a:off x="4282754" y="2926147"/>
            <a:ext cx="1725186" cy="13016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36" indent="-171436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40" name="Text Placeholder 9">
            <a:extLst>
              <a:ext uri="{FF2B5EF4-FFF2-40B4-BE49-F238E27FC236}">
                <a16:creationId xmlns:a16="http://schemas.microsoft.com/office/drawing/2014/main" id="{621F1A0B-DF36-160E-864B-DABE56CC54AF}"/>
              </a:ext>
            </a:extLst>
          </p:cNvPr>
          <p:cNvSpPr>
            <a:spLocks noGrp="1"/>
          </p:cNvSpPr>
          <p:nvPr>
            <p:ph type="body" sz="quarter" idx="349" hasCustomPrompt="1"/>
          </p:nvPr>
        </p:nvSpPr>
        <p:spPr>
          <a:xfrm>
            <a:off x="6175265" y="2346752"/>
            <a:ext cx="1730374" cy="4320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53395C52-CA68-7E5E-00E0-6F0B44259DA1}"/>
              </a:ext>
            </a:extLst>
          </p:cNvPr>
          <p:cNvSpPr>
            <a:spLocks noGrp="1"/>
          </p:cNvSpPr>
          <p:nvPr>
            <p:ph type="body" sz="quarter" idx="350" hasCustomPrompt="1"/>
          </p:nvPr>
        </p:nvSpPr>
        <p:spPr>
          <a:xfrm>
            <a:off x="6175265" y="2926147"/>
            <a:ext cx="1725186" cy="13016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36" indent="-171436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B79A2100-16D3-FAB4-6782-692C943AA78A}"/>
              </a:ext>
            </a:extLst>
          </p:cNvPr>
          <p:cNvSpPr>
            <a:spLocks noGrp="1"/>
          </p:cNvSpPr>
          <p:nvPr>
            <p:ph type="body" sz="quarter" idx="351" hasCustomPrompt="1"/>
          </p:nvPr>
        </p:nvSpPr>
        <p:spPr>
          <a:xfrm>
            <a:off x="8067776" y="2346752"/>
            <a:ext cx="1730374" cy="4320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3" name="Text Placeholder 9">
            <a:extLst>
              <a:ext uri="{FF2B5EF4-FFF2-40B4-BE49-F238E27FC236}">
                <a16:creationId xmlns:a16="http://schemas.microsoft.com/office/drawing/2014/main" id="{9D39A063-D5F9-754F-63B7-1FFF1532BA21}"/>
              </a:ext>
            </a:extLst>
          </p:cNvPr>
          <p:cNvSpPr>
            <a:spLocks noGrp="1"/>
          </p:cNvSpPr>
          <p:nvPr>
            <p:ph type="body" sz="quarter" idx="352" hasCustomPrompt="1"/>
          </p:nvPr>
        </p:nvSpPr>
        <p:spPr>
          <a:xfrm>
            <a:off x="8067776" y="2926147"/>
            <a:ext cx="1725186" cy="13016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36" indent="-171436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44" name="Text Placeholder 9">
            <a:extLst>
              <a:ext uri="{FF2B5EF4-FFF2-40B4-BE49-F238E27FC236}">
                <a16:creationId xmlns:a16="http://schemas.microsoft.com/office/drawing/2014/main" id="{C5198373-185B-46C8-3591-50A68673B620}"/>
              </a:ext>
            </a:extLst>
          </p:cNvPr>
          <p:cNvSpPr>
            <a:spLocks noGrp="1"/>
          </p:cNvSpPr>
          <p:nvPr>
            <p:ph type="body" sz="quarter" idx="353" hasCustomPrompt="1"/>
          </p:nvPr>
        </p:nvSpPr>
        <p:spPr>
          <a:xfrm>
            <a:off x="9960286" y="2346752"/>
            <a:ext cx="1730374" cy="4320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7" name="Text Placeholder 9">
            <a:extLst>
              <a:ext uri="{FF2B5EF4-FFF2-40B4-BE49-F238E27FC236}">
                <a16:creationId xmlns:a16="http://schemas.microsoft.com/office/drawing/2014/main" id="{83ED6880-F20D-7745-F8CB-4F2867BAC21F}"/>
              </a:ext>
            </a:extLst>
          </p:cNvPr>
          <p:cNvSpPr>
            <a:spLocks noGrp="1"/>
          </p:cNvSpPr>
          <p:nvPr>
            <p:ph type="body" sz="quarter" idx="354" hasCustomPrompt="1"/>
          </p:nvPr>
        </p:nvSpPr>
        <p:spPr>
          <a:xfrm>
            <a:off x="9960286" y="2926147"/>
            <a:ext cx="1725186" cy="13016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36" indent="-171436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</p:spTree>
    <p:extLst>
      <p:ext uri="{BB962C8B-B14F-4D97-AF65-F5344CB8AC3E}">
        <p14:creationId xmlns:p14="http://schemas.microsoft.com/office/powerpoint/2010/main" val="4403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 3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5F2C4D4-7B40-ADB2-1649-7885B6C1270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2920" y="2908958"/>
            <a:ext cx="1738313" cy="2825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B094A672-E09D-BA24-D925-8842212C5B1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2920" y="3345522"/>
            <a:ext cx="1725189" cy="88042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2E8BDDC8-5FA1-94CD-519E-5F32FEDA5C7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02920" y="4370701"/>
            <a:ext cx="1725189" cy="29527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Week 1</a:t>
            </a: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0076A43E-475F-01C7-5C8F-EAF787209232}"/>
              </a:ext>
            </a:extLst>
          </p:cNvPr>
          <p:cNvCxnSpPr>
            <a:cxnSpLocks/>
          </p:cNvCxnSpPr>
          <p:nvPr userDrawn="1"/>
        </p:nvCxnSpPr>
        <p:spPr>
          <a:xfrm>
            <a:off x="2075282" y="4518338"/>
            <a:ext cx="4778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2E4E9B5-482B-CB17-10B5-6B51FF341004}"/>
              </a:ext>
            </a:extLst>
          </p:cNvPr>
          <p:cNvCxnSpPr>
            <a:cxnSpLocks/>
          </p:cNvCxnSpPr>
          <p:nvPr userDrawn="1"/>
        </p:nvCxnSpPr>
        <p:spPr>
          <a:xfrm>
            <a:off x="3972655" y="4518338"/>
            <a:ext cx="4514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3151C39-9B90-423B-6977-9272A7568CB4}"/>
              </a:ext>
            </a:extLst>
          </p:cNvPr>
          <p:cNvCxnSpPr>
            <a:cxnSpLocks/>
          </p:cNvCxnSpPr>
          <p:nvPr userDrawn="1"/>
        </p:nvCxnSpPr>
        <p:spPr>
          <a:xfrm>
            <a:off x="5843621" y="4518338"/>
            <a:ext cx="4794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E1B502B-F96A-6444-C45A-6F40346A1A9B}"/>
              </a:ext>
            </a:extLst>
          </p:cNvPr>
          <p:cNvCxnSpPr>
            <a:cxnSpLocks/>
          </p:cNvCxnSpPr>
          <p:nvPr userDrawn="1"/>
        </p:nvCxnSpPr>
        <p:spPr>
          <a:xfrm>
            <a:off x="7742581" y="4518338"/>
            <a:ext cx="4667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3C4D65B-88E2-3E45-621B-B85774FF8420}"/>
              </a:ext>
            </a:extLst>
          </p:cNvPr>
          <p:cNvCxnSpPr>
            <a:cxnSpLocks/>
          </p:cNvCxnSpPr>
          <p:nvPr userDrawn="1"/>
        </p:nvCxnSpPr>
        <p:spPr>
          <a:xfrm>
            <a:off x="9628841" y="4518338"/>
            <a:ext cx="52031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2B43710F-B398-0BB4-30DB-23B285583759}"/>
              </a:ext>
            </a:extLst>
          </p:cNvPr>
          <p:cNvSpPr>
            <a:spLocks noGrp="1"/>
          </p:cNvSpPr>
          <p:nvPr>
            <p:ph type="body" sz="quarter" idx="297" hasCustomPrompt="1"/>
          </p:nvPr>
        </p:nvSpPr>
        <p:spPr>
          <a:xfrm>
            <a:off x="2398978" y="2908958"/>
            <a:ext cx="1738313" cy="2825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B2AC476-71C4-3B27-0208-22FDF6AE6FD1}"/>
              </a:ext>
            </a:extLst>
          </p:cNvPr>
          <p:cNvSpPr>
            <a:spLocks noGrp="1"/>
          </p:cNvSpPr>
          <p:nvPr>
            <p:ph type="body" sz="quarter" idx="298" hasCustomPrompt="1"/>
          </p:nvPr>
        </p:nvSpPr>
        <p:spPr>
          <a:xfrm>
            <a:off x="2401602" y="3345522"/>
            <a:ext cx="1725189" cy="88042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21FAC14-5A55-C7E5-8257-AF3AAD8ACE12}"/>
              </a:ext>
            </a:extLst>
          </p:cNvPr>
          <p:cNvSpPr>
            <a:spLocks noGrp="1"/>
          </p:cNvSpPr>
          <p:nvPr>
            <p:ph type="body" sz="quarter" idx="299" hasCustomPrompt="1"/>
          </p:nvPr>
        </p:nvSpPr>
        <p:spPr>
          <a:xfrm>
            <a:off x="4295036" y="2908958"/>
            <a:ext cx="1738313" cy="2825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CF5FD80-502E-210C-C523-2E82BEFBE4F0}"/>
              </a:ext>
            </a:extLst>
          </p:cNvPr>
          <p:cNvSpPr>
            <a:spLocks noGrp="1"/>
          </p:cNvSpPr>
          <p:nvPr>
            <p:ph type="body" sz="quarter" idx="300" hasCustomPrompt="1"/>
          </p:nvPr>
        </p:nvSpPr>
        <p:spPr>
          <a:xfrm>
            <a:off x="4300284" y="3345522"/>
            <a:ext cx="1725189" cy="88042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87FE6D52-8D57-04E3-06A6-D80CEF79721F}"/>
              </a:ext>
            </a:extLst>
          </p:cNvPr>
          <p:cNvSpPr>
            <a:spLocks noGrp="1"/>
          </p:cNvSpPr>
          <p:nvPr>
            <p:ph type="body" sz="quarter" idx="301" hasCustomPrompt="1"/>
          </p:nvPr>
        </p:nvSpPr>
        <p:spPr>
          <a:xfrm>
            <a:off x="6191094" y="2908958"/>
            <a:ext cx="1738313" cy="2825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946A682-FC4A-A675-BD63-E2492A425CB9}"/>
              </a:ext>
            </a:extLst>
          </p:cNvPr>
          <p:cNvSpPr>
            <a:spLocks noGrp="1"/>
          </p:cNvSpPr>
          <p:nvPr>
            <p:ph type="body" sz="quarter" idx="302" hasCustomPrompt="1"/>
          </p:nvPr>
        </p:nvSpPr>
        <p:spPr>
          <a:xfrm>
            <a:off x="6198966" y="3345522"/>
            <a:ext cx="1725189" cy="88042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77D2E198-E6F3-2BAF-1A56-5F71CD4AF696}"/>
              </a:ext>
            </a:extLst>
          </p:cNvPr>
          <p:cNvSpPr>
            <a:spLocks noGrp="1"/>
          </p:cNvSpPr>
          <p:nvPr>
            <p:ph type="body" sz="quarter" idx="303" hasCustomPrompt="1"/>
          </p:nvPr>
        </p:nvSpPr>
        <p:spPr>
          <a:xfrm>
            <a:off x="8087152" y="2908958"/>
            <a:ext cx="1738313" cy="2825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F0ACDEA9-BF6C-4C63-75F8-C9DE79196FB3}"/>
              </a:ext>
            </a:extLst>
          </p:cNvPr>
          <p:cNvSpPr>
            <a:spLocks noGrp="1"/>
          </p:cNvSpPr>
          <p:nvPr>
            <p:ph type="body" sz="quarter" idx="304" hasCustomPrompt="1"/>
          </p:nvPr>
        </p:nvSpPr>
        <p:spPr>
          <a:xfrm>
            <a:off x="8097648" y="3345522"/>
            <a:ext cx="1725189" cy="88042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ED3D6FFE-EF0C-CBA6-A7E8-62AE5B1F2F42}"/>
              </a:ext>
            </a:extLst>
          </p:cNvPr>
          <p:cNvSpPr>
            <a:spLocks noGrp="1"/>
          </p:cNvSpPr>
          <p:nvPr>
            <p:ph type="body" sz="quarter" idx="305" hasCustomPrompt="1"/>
          </p:nvPr>
        </p:nvSpPr>
        <p:spPr>
          <a:xfrm>
            <a:off x="9983208" y="2908958"/>
            <a:ext cx="1738313" cy="2825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9CB2F114-F9E0-498F-BAF8-D2713BDFCF28}"/>
              </a:ext>
            </a:extLst>
          </p:cNvPr>
          <p:cNvSpPr>
            <a:spLocks noGrp="1"/>
          </p:cNvSpPr>
          <p:nvPr>
            <p:ph type="body" sz="quarter" idx="306" hasCustomPrompt="1"/>
          </p:nvPr>
        </p:nvSpPr>
        <p:spPr>
          <a:xfrm>
            <a:off x="9996332" y="3345522"/>
            <a:ext cx="1725189" cy="88042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FAA407CA-6446-9ADB-D213-F6ABB1F14CA1}"/>
              </a:ext>
            </a:extLst>
          </p:cNvPr>
          <p:cNvSpPr>
            <a:spLocks noGrp="1"/>
          </p:cNvSpPr>
          <p:nvPr>
            <p:ph type="body" sz="quarter" idx="307" hasCustomPrompt="1"/>
          </p:nvPr>
        </p:nvSpPr>
        <p:spPr>
          <a:xfrm>
            <a:off x="502920" y="4804063"/>
            <a:ext cx="1725189" cy="160092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43" indent="-171443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46" name="Text Placeholder 9">
            <a:extLst>
              <a:ext uri="{FF2B5EF4-FFF2-40B4-BE49-F238E27FC236}">
                <a16:creationId xmlns:a16="http://schemas.microsoft.com/office/drawing/2014/main" id="{7043FE8F-F074-4A62-E069-AC847FFA1453}"/>
              </a:ext>
            </a:extLst>
          </p:cNvPr>
          <p:cNvSpPr>
            <a:spLocks noGrp="1"/>
          </p:cNvSpPr>
          <p:nvPr>
            <p:ph type="body" sz="quarter" idx="308" hasCustomPrompt="1"/>
          </p:nvPr>
        </p:nvSpPr>
        <p:spPr>
          <a:xfrm>
            <a:off x="2401602" y="4804063"/>
            <a:ext cx="1725189" cy="16036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43" indent="-171443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52D37858-E580-CA1C-DCF8-FB2EF86E6329}"/>
              </a:ext>
            </a:extLst>
          </p:cNvPr>
          <p:cNvSpPr>
            <a:spLocks noGrp="1"/>
          </p:cNvSpPr>
          <p:nvPr>
            <p:ph type="body" sz="quarter" idx="309" hasCustomPrompt="1"/>
          </p:nvPr>
        </p:nvSpPr>
        <p:spPr>
          <a:xfrm>
            <a:off x="4300284" y="4804063"/>
            <a:ext cx="1725189" cy="15989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43" indent="-171443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49" name="Text Placeholder 9">
            <a:extLst>
              <a:ext uri="{FF2B5EF4-FFF2-40B4-BE49-F238E27FC236}">
                <a16:creationId xmlns:a16="http://schemas.microsoft.com/office/drawing/2014/main" id="{1128FF09-9075-6D8F-6A32-61A31BC7FEB0}"/>
              </a:ext>
            </a:extLst>
          </p:cNvPr>
          <p:cNvSpPr>
            <a:spLocks noGrp="1"/>
          </p:cNvSpPr>
          <p:nvPr>
            <p:ph type="body" sz="quarter" idx="310" hasCustomPrompt="1"/>
          </p:nvPr>
        </p:nvSpPr>
        <p:spPr>
          <a:xfrm>
            <a:off x="6198966" y="4804063"/>
            <a:ext cx="1725189" cy="16000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43" indent="-171443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50" name="Text Placeholder 9">
            <a:extLst>
              <a:ext uri="{FF2B5EF4-FFF2-40B4-BE49-F238E27FC236}">
                <a16:creationId xmlns:a16="http://schemas.microsoft.com/office/drawing/2014/main" id="{9A1E6EDC-24DF-9487-2AE7-D5A685D978DC}"/>
              </a:ext>
            </a:extLst>
          </p:cNvPr>
          <p:cNvSpPr>
            <a:spLocks noGrp="1"/>
          </p:cNvSpPr>
          <p:nvPr>
            <p:ph type="body" sz="quarter" idx="311" hasCustomPrompt="1"/>
          </p:nvPr>
        </p:nvSpPr>
        <p:spPr>
          <a:xfrm>
            <a:off x="8097648" y="4804063"/>
            <a:ext cx="1725189" cy="159893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43" indent="-171443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51" name="Text Placeholder 9">
            <a:extLst>
              <a:ext uri="{FF2B5EF4-FFF2-40B4-BE49-F238E27FC236}">
                <a16:creationId xmlns:a16="http://schemas.microsoft.com/office/drawing/2014/main" id="{246C2B25-9BF6-26EA-E9EB-39236636C18E}"/>
              </a:ext>
            </a:extLst>
          </p:cNvPr>
          <p:cNvSpPr>
            <a:spLocks noGrp="1"/>
          </p:cNvSpPr>
          <p:nvPr>
            <p:ph type="body" sz="quarter" idx="312" hasCustomPrompt="1"/>
          </p:nvPr>
        </p:nvSpPr>
        <p:spPr>
          <a:xfrm>
            <a:off x="9996332" y="4804063"/>
            <a:ext cx="1725189" cy="160943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43" indent="-171443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52" name="Text Placeholder 9">
            <a:extLst>
              <a:ext uri="{FF2B5EF4-FFF2-40B4-BE49-F238E27FC236}">
                <a16:creationId xmlns:a16="http://schemas.microsoft.com/office/drawing/2014/main" id="{5E053D4E-96C8-947E-EF06-173A6B989877}"/>
              </a:ext>
            </a:extLst>
          </p:cNvPr>
          <p:cNvSpPr>
            <a:spLocks noGrp="1"/>
          </p:cNvSpPr>
          <p:nvPr>
            <p:ph type="body" sz="quarter" idx="313" hasCustomPrompt="1"/>
          </p:nvPr>
        </p:nvSpPr>
        <p:spPr>
          <a:xfrm>
            <a:off x="2400293" y="4370701"/>
            <a:ext cx="1725189" cy="29527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Week 2</a:t>
            </a:r>
          </a:p>
        </p:txBody>
      </p:sp>
      <p:sp>
        <p:nvSpPr>
          <p:cNvPr id="53" name="Text Placeholder 9">
            <a:extLst>
              <a:ext uri="{FF2B5EF4-FFF2-40B4-BE49-F238E27FC236}">
                <a16:creationId xmlns:a16="http://schemas.microsoft.com/office/drawing/2014/main" id="{C6AEF484-487F-D87B-2C3A-BC28AB3F623C}"/>
              </a:ext>
            </a:extLst>
          </p:cNvPr>
          <p:cNvSpPr>
            <a:spLocks noGrp="1"/>
          </p:cNvSpPr>
          <p:nvPr>
            <p:ph type="body" sz="quarter" idx="314" hasCustomPrompt="1"/>
          </p:nvPr>
        </p:nvSpPr>
        <p:spPr>
          <a:xfrm>
            <a:off x="4271259" y="4370701"/>
            <a:ext cx="1725189" cy="29527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Week 3</a:t>
            </a:r>
          </a:p>
        </p:txBody>
      </p:sp>
      <p:sp>
        <p:nvSpPr>
          <p:cNvPr id="54" name="Text Placeholder 9">
            <a:extLst>
              <a:ext uri="{FF2B5EF4-FFF2-40B4-BE49-F238E27FC236}">
                <a16:creationId xmlns:a16="http://schemas.microsoft.com/office/drawing/2014/main" id="{46CB325F-DE47-17BE-B931-56E167B57670}"/>
              </a:ext>
            </a:extLst>
          </p:cNvPr>
          <p:cNvSpPr>
            <a:spLocks noGrp="1"/>
          </p:cNvSpPr>
          <p:nvPr>
            <p:ph type="body" sz="quarter" idx="315" hasCustomPrompt="1"/>
          </p:nvPr>
        </p:nvSpPr>
        <p:spPr>
          <a:xfrm>
            <a:off x="6170219" y="4370701"/>
            <a:ext cx="1725189" cy="29527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Week 4</a:t>
            </a:r>
          </a:p>
        </p:txBody>
      </p:sp>
      <p:sp>
        <p:nvSpPr>
          <p:cNvPr id="55" name="Text Placeholder 9">
            <a:extLst>
              <a:ext uri="{FF2B5EF4-FFF2-40B4-BE49-F238E27FC236}">
                <a16:creationId xmlns:a16="http://schemas.microsoft.com/office/drawing/2014/main" id="{BD5ADD3F-85EA-8A46-ACAA-8095F1C3BC1E}"/>
              </a:ext>
            </a:extLst>
          </p:cNvPr>
          <p:cNvSpPr>
            <a:spLocks noGrp="1"/>
          </p:cNvSpPr>
          <p:nvPr>
            <p:ph type="body" sz="quarter" idx="316" hasCustomPrompt="1"/>
          </p:nvPr>
        </p:nvSpPr>
        <p:spPr>
          <a:xfrm>
            <a:off x="8056479" y="4370701"/>
            <a:ext cx="1725189" cy="29527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Week 5</a:t>
            </a:r>
          </a:p>
        </p:txBody>
      </p:sp>
      <p:sp>
        <p:nvSpPr>
          <p:cNvPr id="56" name="Text Placeholder 9">
            <a:extLst>
              <a:ext uri="{FF2B5EF4-FFF2-40B4-BE49-F238E27FC236}">
                <a16:creationId xmlns:a16="http://schemas.microsoft.com/office/drawing/2014/main" id="{139EEE47-FE38-EE06-E745-537FE54042BB}"/>
              </a:ext>
            </a:extLst>
          </p:cNvPr>
          <p:cNvSpPr>
            <a:spLocks noGrp="1"/>
          </p:cNvSpPr>
          <p:nvPr>
            <p:ph type="body" sz="quarter" idx="317" hasCustomPrompt="1"/>
          </p:nvPr>
        </p:nvSpPr>
        <p:spPr>
          <a:xfrm>
            <a:off x="9996332" y="4370701"/>
            <a:ext cx="1725189" cy="29527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Week 6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17475CB-D0D1-3DA0-C677-EBC93C5BD4FD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0912728-176D-1240-0CAE-AA6FA455C2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8701"/>
            <a:ext cx="11218601" cy="727074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52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9C08D651-4725-4E20-0CC7-D60E5BFC3434}"/>
              </a:ext>
            </a:extLst>
          </p:cNvPr>
          <p:cNvSpPr>
            <a:spLocks noGrp="1"/>
          </p:cNvSpPr>
          <p:nvPr>
            <p:ph type="body" sz="quarter" idx="283" hasCustomPrompt="1"/>
          </p:nvPr>
        </p:nvSpPr>
        <p:spPr>
          <a:xfrm>
            <a:off x="502920" y="1894141"/>
            <a:ext cx="11218601" cy="73793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144963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2C268ED-161A-1286-9ED7-CE99456D99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8701"/>
            <a:ext cx="11202563" cy="1009650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52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662D641-FFF9-2EEB-8F5B-5F460F7FAA24}"/>
              </a:ext>
            </a:extLst>
          </p:cNvPr>
          <p:cNvSpPr>
            <a:spLocks noGrp="1"/>
          </p:cNvSpPr>
          <p:nvPr>
            <p:ph type="body" sz="quarter" idx="287" hasCustomPrompt="1"/>
          </p:nvPr>
        </p:nvSpPr>
        <p:spPr>
          <a:xfrm>
            <a:off x="6357965" y="2189162"/>
            <a:ext cx="5355799" cy="422433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73E411F1-8F26-AB50-8C5F-E6FF5657A88F}"/>
              </a:ext>
            </a:extLst>
          </p:cNvPr>
          <p:cNvSpPr>
            <a:spLocks noGrp="1"/>
          </p:cNvSpPr>
          <p:nvPr>
            <p:ph type="body" sz="quarter" idx="294" hasCustomPrompt="1"/>
          </p:nvPr>
        </p:nvSpPr>
        <p:spPr>
          <a:xfrm>
            <a:off x="502920" y="2189162"/>
            <a:ext cx="5355800" cy="422433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5C5D752-B01A-A4C3-BAA2-0477E7DEE309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075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23828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jectiv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AF224C34-2FD2-D276-AAD3-F177DA1FC9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284275" y="2332374"/>
            <a:ext cx="7413922" cy="16002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>
                <a:latin typeface="Segoe Sans Display" pitchFamily="2" charset="0"/>
                <a:cs typeface="Segoe Sans Display Semibold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4A0FBB41-67D3-53C5-6AFB-E73E158080C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278221" y="4084498"/>
            <a:ext cx="7435850" cy="16002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>
                <a:latin typeface="Segoe Sans Display" pitchFamily="2" charset="0"/>
                <a:cs typeface="Segoe Sans Display Semibold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97CACAD-1958-2F68-A972-1A4B8AF2D9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2920" y="2332374"/>
            <a:ext cx="3619409" cy="1600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20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D5108ED-2C25-4CE4-E015-655B7E2AF68A}"/>
              </a:ext>
            </a:extLst>
          </p:cNvPr>
          <p:cNvSpPr>
            <a:spLocks noGrp="1"/>
          </p:cNvSpPr>
          <p:nvPr>
            <p:ph type="body" sz="quarter" idx="294" hasCustomPrompt="1"/>
          </p:nvPr>
        </p:nvSpPr>
        <p:spPr>
          <a:xfrm>
            <a:off x="502920" y="4084498"/>
            <a:ext cx="3619409" cy="1600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20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F2E13D7-0ACB-849C-BC15-004A02F4280B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D648909-5A5F-C810-C786-FEED17C6D0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8700"/>
            <a:ext cx="5683251" cy="1142999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90674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jectiv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AF224C34-2FD2-D276-AAD3-F177DA1FC9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284663" y="1900328"/>
            <a:ext cx="7419975" cy="1316736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7" name="Text Placeholder 30">
            <a:extLst>
              <a:ext uri="{FF2B5EF4-FFF2-40B4-BE49-F238E27FC236}">
                <a16:creationId xmlns:a16="http://schemas.microsoft.com/office/drawing/2014/main" id="{35A34DD0-7253-AFA3-14E9-FDCF41708977}"/>
              </a:ext>
            </a:extLst>
          </p:cNvPr>
          <p:cNvSpPr>
            <a:spLocks noGrp="1"/>
          </p:cNvSpPr>
          <p:nvPr>
            <p:ph type="body" sz="quarter" idx="302" hasCustomPrompt="1"/>
          </p:nvPr>
        </p:nvSpPr>
        <p:spPr>
          <a:xfrm>
            <a:off x="4284663" y="3366320"/>
            <a:ext cx="7419975" cy="1316736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BD3E0031-2E20-F857-9BF4-9ADC89FF93DD}"/>
              </a:ext>
            </a:extLst>
          </p:cNvPr>
          <p:cNvSpPr>
            <a:spLocks noGrp="1"/>
          </p:cNvSpPr>
          <p:nvPr>
            <p:ph type="body" sz="quarter" idx="305" hasCustomPrompt="1"/>
          </p:nvPr>
        </p:nvSpPr>
        <p:spPr>
          <a:xfrm>
            <a:off x="4284663" y="4832312"/>
            <a:ext cx="7419975" cy="1316736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CF7089A-681C-297B-451A-94CDA58F4A24}"/>
              </a:ext>
            </a:extLst>
          </p:cNvPr>
          <p:cNvSpPr>
            <a:spLocks noGrp="1"/>
          </p:cNvSpPr>
          <p:nvPr>
            <p:ph type="body" sz="quarter" idx="313" hasCustomPrompt="1"/>
          </p:nvPr>
        </p:nvSpPr>
        <p:spPr>
          <a:xfrm>
            <a:off x="502920" y="1900328"/>
            <a:ext cx="3636249" cy="131673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8B3BF47C-1E7C-487D-93FA-A166CE3508E8}"/>
              </a:ext>
            </a:extLst>
          </p:cNvPr>
          <p:cNvSpPr>
            <a:spLocks noGrp="1"/>
          </p:cNvSpPr>
          <p:nvPr>
            <p:ph type="body" sz="quarter" idx="316" hasCustomPrompt="1"/>
          </p:nvPr>
        </p:nvSpPr>
        <p:spPr>
          <a:xfrm>
            <a:off x="502920" y="3366320"/>
            <a:ext cx="3625849" cy="131673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B10D6D50-8374-FABA-CB1E-704D436F37F4}"/>
              </a:ext>
            </a:extLst>
          </p:cNvPr>
          <p:cNvSpPr>
            <a:spLocks noGrp="1"/>
          </p:cNvSpPr>
          <p:nvPr>
            <p:ph type="body" sz="quarter" idx="317" hasCustomPrompt="1"/>
          </p:nvPr>
        </p:nvSpPr>
        <p:spPr>
          <a:xfrm>
            <a:off x="502920" y="4832312"/>
            <a:ext cx="3621537" cy="131673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41A2AC7D-626B-D7C5-F5EF-41F67EE9973A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22063FA-0DAF-2B65-C0DF-89D5979AA1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8701"/>
            <a:ext cx="11215688" cy="727074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46079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3CBB7A4D-0CA1-A661-B22C-B0A13059BE7E}"/>
              </a:ext>
            </a:extLst>
          </p:cNvPr>
          <p:cNvSpPr>
            <a:spLocks noGrp="1"/>
          </p:cNvSpPr>
          <p:nvPr>
            <p:ph type="body" sz="quarter" idx="282" hasCustomPrompt="1"/>
          </p:nvPr>
        </p:nvSpPr>
        <p:spPr>
          <a:xfrm>
            <a:off x="2224085" y="2778379"/>
            <a:ext cx="9491345" cy="566739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EF4AE64-7780-521E-9DF1-9353D765325B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502920" y="5980113"/>
            <a:ext cx="11212511" cy="4333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0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1652B506-B63C-F810-4918-6B3898B4D08A}"/>
              </a:ext>
            </a:extLst>
          </p:cNvPr>
          <p:cNvSpPr>
            <a:spLocks noGrp="1"/>
          </p:cNvSpPr>
          <p:nvPr>
            <p:ph type="body" sz="quarter" idx="298" hasCustomPrompt="1"/>
          </p:nvPr>
        </p:nvSpPr>
        <p:spPr>
          <a:xfrm>
            <a:off x="2224086" y="3503867"/>
            <a:ext cx="9491345" cy="566739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E758FD94-A06B-4B2F-BC40-AF767A4BC1A9}"/>
              </a:ext>
            </a:extLst>
          </p:cNvPr>
          <p:cNvSpPr>
            <a:spLocks noGrp="1"/>
          </p:cNvSpPr>
          <p:nvPr>
            <p:ph type="body" sz="quarter" idx="300" hasCustomPrompt="1"/>
          </p:nvPr>
        </p:nvSpPr>
        <p:spPr>
          <a:xfrm>
            <a:off x="2224085" y="4229355"/>
            <a:ext cx="9491345" cy="566739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D24D39F8-3608-20C2-56B7-5738D8AF4853}"/>
              </a:ext>
            </a:extLst>
          </p:cNvPr>
          <p:cNvSpPr>
            <a:spLocks noGrp="1"/>
          </p:cNvSpPr>
          <p:nvPr>
            <p:ph type="body" sz="quarter" idx="302" hasCustomPrompt="1"/>
          </p:nvPr>
        </p:nvSpPr>
        <p:spPr>
          <a:xfrm>
            <a:off x="2224086" y="4967677"/>
            <a:ext cx="9491345" cy="566739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580D4EC-6A30-4DC0-E5DF-B52523569CAD}"/>
              </a:ext>
            </a:extLst>
          </p:cNvPr>
          <p:cNvSpPr>
            <a:spLocks noGrp="1"/>
          </p:cNvSpPr>
          <p:nvPr>
            <p:ph type="body" sz="quarter" idx="303" hasCustomPrompt="1"/>
          </p:nvPr>
        </p:nvSpPr>
        <p:spPr>
          <a:xfrm>
            <a:off x="502920" y="2778379"/>
            <a:ext cx="1574800" cy="574404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274D051-7C0E-9ACE-54CA-6D28F33EACB6}"/>
              </a:ext>
            </a:extLst>
          </p:cNvPr>
          <p:cNvSpPr>
            <a:spLocks noGrp="1"/>
          </p:cNvSpPr>
          <p:nvPr>
            <p:ph type="body" sz="quarter" idx="304" hasCustomPrompt="1"/>
          </p:nvPr>
        </p:nvSpPr>
        <p:spPr>
          <a:xfrm>
            <a:off x="502920" y="3503867"/>
            <a:ext cx="1574800" cy="574404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6C11B2D-CA67-1B8D-3D01-AFD32EE645D1}"/>
              </a:ext>
            </a:extLst>
          </p:cNvPr>
          <p:cNvSpPr>
            <a:spLocks noGrp="1"/>
          </p:cNvSpPr>
          <p:nvPr>
            <p:ph type="body" sz="quarter" idx="305" hasCustomPrompt="1"/>
          </p:nvPr>
        </p:nvSpPr>
        <p:spPr>
          <a:xfrm>
            <a:off x="502920" y="4229355"/>
            <a:ext cx="1574800" cy="574404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D63B3194-4EF3-4339-20C8-0B2BA7634868}"/>
              </a:ext>
            </a:extLst>
          </p:cNvPr>
          <p:cNvSpPr>
            <a:spLocks noGrp="1"/>
          </p:cNvSpPr>
          <p:nvPr>
            <p:ph type="body" sz="quarter" idx="306" hasCustomPrompt="1"/>
          </p:nvPr>
        </p:nvSpPr>
        <p:spPr>
          <a:xfrm>
            <a:off x="502920" y="4967677"/>
            <a:ext cx="1574800" cy="574404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07FFEEF-9C7C-DC6D-F9F2-9B98854EFE04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C3293323-8CF4-AB03-5D35-84CD5C2ABE21}"/>
              </a:ext>
            </a:extLst>
          </p:cNvPr>
          <p:cNvSpPr>
            <a:spLocks noGrp="1"/>
          </p:cNvSpPr>
          <p:nvPr>
            <p:ph type="body" sz="quarter" idx="283" hasCustomPrompt="1"/>
          </p:nvPr>
        </p:nvSpPr>
        <p:spPr>
          <a:xfrm>
            <a:off x="502920" y="1894141"/>
            <a:ext cx="11196213" cy="70683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438687-8D53-ABDA-A908-B256BC2D3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8701"/>
            <a:ext cx="11215688" cy="727074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6949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662D641-FFF9-2EEB-8F5B-5F460F7FAA24}"/>
              </a:ext>
            </a:extLst>
          </p:cNvPr>
          <p:cNvSpPr>
            <a:spLocks noGrp="1"/>
          </p:cNvSpPr>
          <p:nvPr>
            <p:ph type="body" sz="quarter" idx="287" hasCustomPrompt="1"/>
          </p:nvPr>
        </p:nvSpPr>
        <p:spPr>
          <a:xfrm>
            <a:off x="4591050" y="1894453"/>
            <a:ext cx="7128810" cy="394782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F1C671EB-EC30-5CCD-1E2A-CA37DC6BC533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0009B31-A62B-FB5B-5B7A-E6F40AE33D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895475"/>
            <a:ext cx="3626528" cy="394176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28605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BE279736-F3FD-D7A0-7E9A-E6581828104A}"/>
              </a:ext>
            </a:extLst>
          </p:cNvPr>
          <p:cNvSpPr>
            <a:spLocks noGrp="1"/>
          </p:cNvSpPr>
          <p:nvPr>
            <p:ph type="body" sz="quarter" idx="282" hasCustomPrompt="1"/>
          </p:nvPr>
        </p:nvSpPr>
        <p:spPr>
          <a:xfrm>
            <a:off x="5362385" y="1442321"/>
            <a:ext cx="6342253" cy="28257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1A8F0644-02E7-50F0-396B-591386FF8B7D}"/>
              </a:ext>
            </a:extLst>
          </p:cNvPr>
          <p:cNvSpPr>
            <a:spLocks noGrp="1"/>
          </p:cNvSpPr>
          <p:nvPr>
            <p:ph type="body" sz="quarter" idx="283" hasCustomPrompt="1"/>
          </p:nvPr>
        </p:nvSpPr>
        <p:spPr>
          <a:xfrm>
            <a:off x="5362385" y="1875708"/>
            <a:ext cx="6342253" cy="103461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870482B1-FE3E-1BEA-5FC8-15B7B7828080}"/>
              </a:ext>
            </a:extLst>
          </p:cNvPr>
          <p:cNvSpPr>
            <a:spLocks noGrp="1"/>
          </p:cNvSpPr>
          <p:nvPr>
            <p:ph type="body" sz="quarter" idx="294" hasCustomPrompt="1"/>
          </p:nvPr>
        </p:nvSpPr>
        <p:spPr>
          <a:xfrm>
            <a:off x="5362385" y="3190727"/>
            <a:ext cx="6342253" cy="28257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1CBACFE-8E67-AE53-5F98-628E63D599DC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5362385" y="3624115"/>
            <a:ext cx="6342253" cy="103404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A3DB5F4-4435-38FC-B01E-CD6058FFE062}"/>
              </a:ext>
            </a:extLst>
          </p:cNvPr>
          <p:cNvSpPr>
            <a:spLocks noGrp="1"/>
          </p:cNvSpPr>
          <p:nvPr>
            <p:ph type="body" sz="quarter" idx="296" hasCustomPrompt="1"/>
          </p:nvPr>
        </p:nvSpPr>
        <p:spPr>
          <a:xfrm>
            <a:off x="5362385" y="4944346"/>
            <a:ext cx="6342253" cy="28257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F632FF2-AD10-9B57-C8B5-0A4B1A63A648}"/>
              </a:ext>
            </a:extLst>
          </p:cNvPr>
          <p:cNvSpPr>
            <a:spLocks noGrp="1"/>
          </p:cNvSpPr>
          <p:nvPr>
            <p:ph type="body" sz="quarter" idx="297" hasCustomPrompt="1"/>
          </p:nvPr>
        </p:nvSpPr>
        <p:spPr>
          <a:xfrm>
            <a:off x="5362385" y="5377732"/>
            <a:ext cx="6342253" cy="102985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A8AE9C-78FD-C3B4-9D21-1E9EF3E1BA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463775"/>
            <a:ext cx="3626528" cy="71903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A2A65EA-3B55-7C56-5476-8BC56E4DA4C3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02920" y="2336801"/>
            <a:ext cx="3612727" cy="4070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98CF060-1ADF-D7A9-F1B6-AC4B46C68980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368730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BE279736-F3FD-D7A0-7E9A-E6581828104A}"/>
              </a:ext>
            </a:extLst>
          </p:cNvPr>
          <p:cNvSpPr>
            <a:spLocks noGrp="1"/>
          </p:cNvSpPr>
          <p:nvPr>
            <p:ph type="body" sz="quarter" idx="282" hasCustomPrompt="1"/>
          </p:nvPr>
        </p:nvSpPr>
        <p:spPr>
          <a:xfrm>
            <a:off x="5362385" y="1442321"/>
            <a:ext cx="6342253" cy="28257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1A8F0644-02E7-50F0-396B-591386FF8B7D}"/>
              </a:ext>
            </a:extLst>
          </p:cNvPr>
          <p:cNvSpPr>
            <a:spLocks noGrp="1"/>
          </p:cNvSpPr>
          <p:nvPr>
            <p:ph type="body" sz="quarter" idx="283" hasCustomPrompt="1"/>
          </p:nvPr>
        </p:nvSpPr>
        <p:spPr>
          <a:xfrm>
            <a:off x="5362385" y="1875708"/>
            <a:ext cx="6342253" cy="103461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870482B1-FE3E-1BEA-5FC8-15B7B7828080}"/>
              </a:ext>
            </a:extLst>
          </p:cNvPr>
          <p:cNvSpPr>
            <a:spLocks noGrp="1"/>
          </p:cNvSpPr>
          <p:nvPr>
            <p:ph type="body" sz="quarter" idx="294" hasCustomPrompt="1"/>
          </p:nvPr>
        </p:nvSpPr>
        <p:spPr>
          <a:xfrm>
            <a:off x="5362385" y="3190727"/>
            <a:ext cx="6342253" cy="28257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1CBACFE-8E67-AE53-5F98-628E63D599DC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5362385" y="3624115"/>
            <a:ext cx="6342253" cy="103404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A3DB5F4-4435-38FC-B01E-CD6058FFE062}"/>
              </a:ext>
            </a:extLst>
          </p:cNvPr>
          <p:cNvSpPr>
            <a:spLocks noGrp="1"/>
          </p:cNvSpPr>
          <p:nvPr>
            <p:ph type="body" sz="quarter" idx="296" hasCustomPrompt="1"/>
          </p:nvPr>
        </p:nvSpPr>
        <p:spPr>
          <a:xfrm>
            <a:off x="5362385" y="4944346"/>
            <a:ext cx="6342253" cy="28257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F632FF2-AD10-9B57-C8B5-0A4B1A63A648}"/>
              </a:ext>
            </a:extLst>
          </p:cNvPr>
          <p:cNvSpPr>
            <a:spLocks noGrp="1"/>
          </p:cNvSpPr>
          <p:nvPr>
            <p:ph type="body" sz="quarter" idx="297" hasCustomPrompt="1"/>
          </p:nvPr>
        </p:nvSpPr>
        <p:spPr>
          <a:xfrm>
            <a:off x="5362385" y="5377732"/>
            <a:ext cx="6342253" cy="102985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A8AE9C-78FD-C3B4-9D21-1E9EF3E1BA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463775"/>
            <a:ext cx="3626528" cy="71903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A2A65EA-3B55-7C56-5476-8BC56E4DA4C3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02920" y="2336801"/>
            <a:ext cx="3612727" cy="4070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98CF060-1ADF-D7A9-F1B6-AC4B46C68980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195025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BDC9F4C-E229-818E-2E76-10FE0E44601D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6BDEB64-C977-E59A-1557-827D10712A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8701"/>
            <a:ext cx="11215688" cy="727074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86798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DB2EA47D-4674-B834-4119-B4782C54D67C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33C057-8F9F-9A3C-30EE-608CCD73A4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8701"/>
            <a:ext cx="11215688" cy="727074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745705A7-8FDE-BFFD-ED6F-9E5E7019BF86}"/>
              </a:ext>
            </a:extLst>
          </p:cNvPr>
          <p:cNvSpPr>
            <a:spLocks noGrp="1"/>
          </p:cNvSpPr>
          <p:nvPr>
            <p:ph type="body" sz="quarter" idx="294" hasCustomPrompt="1"/>
          </p:nvPr>
        </p:nvSpPr>
        <p:spPr>
          <a:xfrm>
            <a:off x="502920" y="1895476"/>
            <a:ext cx="11202563" cy="451802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45201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A166BA9-60CA-3BB2-4885-939FD4492FF3}"/>
              </a:ext>
            </a:extLst>
          </p:cNvPr>
          <p:cNvSpPr>
            <a:spLocks noGrp="1"/>
          </p:cNvSpPr>
          <p:nvPr>
            <p:ph type="body" sz="quarter" idx="294" hasCustomPrompt="1"/>
          </p:nvPr>
        </p:nvSpPr>
        <p:spPr>
          <a:xfrm>
            <a:off x="4284663" y="1894715"/>
            <a:ext cx="7419975" cy="44934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D16BA5EC-2760-04A8-88ED-ED79CFAA9F62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09134BC8-5B32-E922-58F2-02E48ADA44BD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502920" y="1895476"/>
            <a:ext cx="3612725" cy="451802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6245AC3-FD51-AE04-DBA7-BAFB7DF28E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8701"/>
            <a:ext cx="11215688" cy="727074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86051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73E411F1-8F26-AB50-8C5F-E6FF5657A88F}"/>
              </a:ext>
            </a:extLst>
          </p:cNvPr>
          <p:cNvSpPr>
            <a:spLocks noGrp="1"/>
          </p:cNvSpPr>
          <p:nvPr>
            <p:ph type="body" sz="quarter" idx="294" hasCustomPrompt="1"/>
          </p:nvPr>
        </p:nvSpPr>
        <p:spPr>
          <a:xfrm>
            <a:off x="502920" y="1887909"/>
            <a:ext cx="3612725" cy="451967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5C5D752-B01A-A4C3-BAA2-0477E7DEE309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D9A77C2-76B0-CA9D-0709-1CEB4A12A7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8701"/>
            <a:ext cx="11215688" cy="727074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EFC80DD-8CD2-8017-AE18-3682EBE951FE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4297417" y="1887909"/>
            <a:ext cx="3612725" cy="451967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46A7D46F-7980-A857-0A05-9CD185CE7942}"/>
              </a:ext>
            </a:extLst>
          </p:cNvPr>
          <p:cNvSpPr>
            <a:spLocks noGrp="1"/>
          </p:cNvSpPr>
          <p:nvPr>
            <p:ph type="body" sz="quarter" idx="296" hasCustomPrompt="1"/>
          </p:nvPr>
        </p:nvSpPr>
        <p:spPr>
          <a:xfrm>
            <a:off x="8091913" y="1887909"/>
            <a:ext cx="3612725" cy="451967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395530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937698E-C06C-441F-0E5F-099984F6C2F8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02920" y="3213099"/>
            <a:ext cx="5355800" cy="30337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327D1DA-047D-DE1F-21A9-69BFE82774B8}"/>
              </a:ext>
            </a:extLst>
          </p:cNvPr>
          <p:cNvSpPr>
            <a:spLocks noGrp="1"/>
          </p:cNvSpPr>
          <p:nvPr>
            <p:ph type="body" sz="quarter" idx="283" hasCustomPrompt="1"/>
          </p:nvPr>
        </p:nvSpPr>
        <p:spPr>
          <a:xfrm>
            <a:off x="502920" y="2776538"/>
            <a:ext cx="5358384" cy="2921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C7816FD7-B78A-9921-2C4A-4ADE0A5CD4F2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69D05EE-F3E1-01C9-9701-BCF686237A19}"/>
              </a:ext>
            </a:extLst>
          </p:cNvPr>
          <p:cNvSpPr txBox="1">
            <a:spLocks/>
          </p:cNvSpPr>
          <p:nvPr userDrawn="1"/>
        </p:nvSpPr>
        <p:spPr>
          <a:xfrm>
            <a:off x="495980" y="1462088"/>
            <a:ext cx="4412571" cy="114935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363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200" kern="1200">
                <a:ln>
                  <a:noFill/>
                </a:ln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endParaRPr lang="en-US" sz="3200">
              <a:latin typeface="Segoe Sans Display" pitchFamily="2" charset="0"/>
              <a:cs typeface="Segoe Sans Display" pitchFamily="2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B927419-36C1-48B7-9F16-62B0BA667814}"/>
              </a:ext>
            </a:extLst>
          </p:cNvPr>
          <p:cNvSpPr>
            <a:spLocks noGrp="1"/>
          </p:cNvSpPr>
          <p:nvPr>
            <p:ph type="body" sz="quarter" idx="294" hasCustomPrompt="1"/>
          </p:nvPr>
        </p:nvSpPr>
        <p:spPr>
          <a:xfrm>
            <a:off x="6360224" y="3213099"/>
            <a:ext cx="5358384" cy="30337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A80E02-178A-9000-22CC-38AC58FBCCEA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6360224" y="2776538"/>
            <a:ext cx="5358384" cy="2921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C3D059B-1039-4CF4-AEE2-0EAC48941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8701"/>
            <a:ext cx="11215688" cy="1603376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59575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592">
          <p15:clr>
            <a:srgbClr val="A4A3A4"/>
          </p15:clr>
        </p15:guide>
      </p15:sldGuideLst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937698E-C06C-441F-0E5F-099984F6C2F8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02920" y="3213099"/>
            <a:ext cx="3630168" cy="30337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327D1DA-047D-DE1F-21A9-69BFE82774B8}"/>
              </a:ext>
            </a:extLst>
          </p:cNvPr>
          <p:cNvSpPr>
            <a:spLocks noGrp="1"/>
          </p:cNvSpPr>
          <p:nvPr>
            <p:ph type="body" sz="quarter" idx="283" hasCustomPrompt="1"/>
          </p:nvPr>
        </p:nvSpPr>
        <p:spPr>
          <a:xfrm>
            <a:off x="502920" y="2776538"/>
            <a:ext cx="3630168" cy="2921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75CD501D-A511-91EF-0719-FFF51D2527F4}"/>
              </a:ext>
            </a:extLst>
          </p:cNvPr>
          <p:cNvSpPr>
            <a:spLocks noGrp="1"/>
          </p:cNvSpPr>
          <p:nvPr>
            <p:ph type="body" sz="quarter" idx="294" hasCustomPrompt="1"/>
          </p:nvPr>
        </p:nvSpPr>
        <p:spPr>
          <a:xfrm>
            <a:off x="4303607" y="3213099"/>
            <a:ext cx="3630168" cy="30337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F5BB1875-68B7-F9EB-DC8A-4A8F99847D06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4297572" y="2776538"/>
            <a:ext cx="3630168" cy="2921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F3A945C8-8016-9027-9A44-633D67CF9E9C}"/>
              </a:ext>
            </a:extLst>
          </p:cNvPr>
          <p:cNvSpPr>
            <a:spLocks noGrp="1"/>
          </p:cNvSpPr>
          <p:nvPr>
            <p:ph type="body" sz="quarter" idx="296" hasCustomPrompt="1"/>
          </p:nvPr>
        </p:nvSpPr>
        <p:spPr>
          <a:xfrm>
            <a:off x="8104294" y="3213099"/>
            <a:ext cx="3630168" cy="30337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475EE6C9-66A8-4621-27D7-3075F456DB40}"/>
              </a:ext>
            </a:extLst>
          </p:cNvPr>
          <p:cNvSpPr>
            <a:spLocks noGrp="1"/>
          </p:cNvSpPr>
          <p:nvPr>
            <p:ph type="body" sz="quarter" idx="297" hasCustomPrompt="1"/>
          </p:nvPr>
        </p:nvSpPr>
        <p:spPr>
          <a:xfrm>
            <a:off x="8092224" y="2776538"/>
            <a:ext cx="3630168" cy="2921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C7816FD7-B78A-9921-2C4A-4ADE0A5CD4F2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3B2A200-F2B7-65A7-43EF-CF842DAA8F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8701"/>
            <a:ext cx="11215688" cy="1603374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49586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592">
          <p15:clr>
            <a:srgbClr val="A4A3A4"/>
          </p15:clr>
        </p15:guide>
      </p15:sldGuideLst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937698E-C06C-441F-0E5F-099984F6C2F8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02920" y="2338918"/>
            <a:ext cx="5394960" cy="14566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327D1DA-047D-DE1F-21A9-69BFE82774B8}"/>
              </a:ext>
            </a:extLst>
          </p:cNvPr>
          <p:cNvSpPr>
            <a:spLocks noGrp="1"/>
          </p:cNvSpPr>
          <p:nvPr>
            <p:ph type="body" sz="quarter" idx="283" hasCustomPrompt="1"/>
          </p:nvPr>
        </p:nvSpPr>
        <p:spPr>
          <a:xfrm>
            <a:off x="502920" y="1908452"/>
            <a:ext cx="5394960" cy="2921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C7816FD7-B78A-9921-2C4A-4ADE0A5CD4F2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B927419-36C1-48B7-9F16-62B0BA667814}"/>
              </a:ext>
            </a:extLst>
          </p:cNvPr>
          <p:cNvSpPr>
            <a:spLocks noGrp="1"/>
          </p:cNvSpPr>
          <p:nvPr>
            <p:ph type="body" sz="quarter" idx="294" hasCustomPrompt="1"/>
          </p:nvPr>
        </p:nvSpPr>
        <p:spPr>
          <a:xfrm>
            <a:off x="6309678" y="2338918"/>
            <a:ext cx="5394960" cy="14566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A80E02-178A-9000-22CC-38AC58FBCCEA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6309678" y="1908452"/>
            <a:ext cx="5394960" cy="2921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224ED7EC-3A56-9601-D1C5-C7344296495A}"/>
              </a:ext>
            </a:extLst>
          </p:cNvPr>
          <p:cNvSpPr>
            <a:spLocks noGrp="1"/>
          </p:cNvSpPr>
          <p:nvPr>
            <p:ph type="body" sz="quarter" idx="296" hasCustomPrompt="1"/>
          </p:nvPr>
        </p:nvSpPr>
        <p:spPr>
          <a:xfrm>
            <a:off x="502920" y="4390856"/>
            <a:ext cx="5394960" cy="143419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DBC0F349-A8FE-787D-32B1-DF092232BCB7}"/>
              </a:ext>
            </a:extLst>
          </p:cNvPr>
          <p:cNvSpPr>
            <a:spLocks noGrp="1"/>
          </p:cNvSpPr>
          <p:nvPr>
            <p:ph type="body" sz="quarter" idx="297" hasCustomPrompt="1"/>
          </p:nvPr>
        </p:nvSpPr>
        <p:spPr>
          <a:xfrm>
            <a:off x="502920" y="3954294"/>
            <a:ext cx="5394960" cy="2921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64F46DE-AB6C-B6DE-C863-854BBB1D2FCA}"/>
              </a:ext>
            </a:extLst>
          </p:cNvPr>
          <p:cNvSpPr>
            <a:spLocks noGrp="1"/>
          </p:cNvSpPr>
          <p:nvPr>
            <p:ph type="body" sz="quarter" idx="298" hasCustomPrompt="1"/>
          </p:nvPr>
        </p:nvSpPr>
        <p:spPr>
          <a:xfrm>
            <a:off x="6309678" y="4390856"/>
            <a:ext cx="5394960" cy="14387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9EE106F-CDAB-9989-601B-EDE3916E8CAE}"/>
              </a:ext>
            </a:extLst>
          </p:cNvPr>
          <p:cNvSpPr>
            <a:spLocks noGrp="1"/>
          </p:cNvSpPr>
          <p:nvPr>
            <p:ph type="body" sz="quarter" idx="299" hasCustomPrompt="1"/>
          </p:nvPr>
        </p:nvSpPr>
        <p:spPr>
          <a:xfrm>
            <a:off x="6309678" y="3954294"/>
            <a:ext cx="5394960" cy="2921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7F1CD79-6E4E-A900-DD78-6E54F32A4F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8701"/>
            <a:ext cx="11215688" cy="727074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77686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592">
          <p15:clr>
            <a:srgbClr val="A4A3A4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562A35A9-5E28-64E5-3F53-762430192449}"/>
              </a:ext>
            </a:extLst>
          </p:cNvPr>
          <p:cNvSpPr>
            <a:spLocks noGrp="1"/>
          </p:cNvSpPr>
          <p:nvPr>
            <p:ph type="body" sz="quarter" idx="294" hasCustomPrompt="1"/>
          </p:nvPr>
        </p:nvSpPr>
        <p:spPr>
          <a:xfrm>
            <a:off x="502920" y="2330884"/>
            <a:ext cx="2668163" cy="40767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487D16D-AA50-9CA2-59A8-74A82A0A3650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3342429" y="2330884"/>
            <a:ext cx="2668163" cy="40767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6143042-A67B-36AD-146E-B267AF434B5E}"/>
              </a:ext>
            </a:extLst>
          </p:cNvPr>
          <p:cNvSpPr>
            <a:spLocks noGrp="1"/>
          </p:cNvSpPr>
          <p:nvPr>
            <p:ph type="body" sz="quarter" idx="296" hasCustomPrompt="1"/>
          </p:nvPr>
        </p:nvSpPr>
        <p:spPr>
          <a:xfrm>
            <a:off x="6181938" y="2330884"/>
            <a:ext cx="2697164" cy="40767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15D84B2-B336-43C9-8997-BE5E272E95C7}"/>
              </a:ext>
            </a:extLst>
          </p:cNvPr>
          <p:cNvSpPr>
            <a:spLocks noGrp="1"/>
          </p:cNvSpPr>
          <p:nvPr>
            <p:ph type="body" sz="quarter" idx="297" hasCustomPrompt="1"/>
          </p:nvPr>
        </p:nvSpPr>
        <p:spPr>
          <a:xfrm>
            <a:off x="9050449" y="2330884"/>
            <a:ext cx="2668159" cy="40767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A71AF22-1D3C-EF63-8867-078CFD81E074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531832-856D-998F-6EA7-0856E3003A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8701"/>
            <a:ext cx="11215688" cy="727074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69BAF314-FC7A-D233-D342-F3FCE779BBDB}"/>
              </a:ext>
            </a:extLst>
          </p:cNvPr>
          <p:cNvSpPr>
            <a:spLocks noGrp="1"/>
          </p:cNvSpPr>
          <p:nvPr>
            <p:ph type="body" sz="quarter" idx="298" hasCustomPrompt="1"/>
          </p:nvPr>
        </p:nvSpPr>
        <p:spPr>
          <a:xfrm>
            <a:off x="502920" y="1893888"/>
            <a:ext cx="2670048" cy="276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2684D61-DE4D-74D6-D37E-88CD5FA5BCDD}"/>
              </a:ext>
            </a:extLst>
          </p:cNvPr>
          <p:cNvSpPr>
            <a:spLocks noGrp="1"/>
          </p:cNvSpPr>
          <p:nvPr>
            <p:ph type="body" sz="quarter" idx="299" hasCustomPrompt="1"/>
          </p:nvPr>
        </p:nvSpPr>
        <p:spPr>
          <a:xfrm>
            <a:off x="3348561" y="1893888"/>
            <a:ext cx="2670048" cy="276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0F011AD-A94B-7910-4E36-CC5227BED166}"/>
              </a:ext>
            </a:extLst>
          </p:cNvPr>
          <p:cNvSpPr>
            <a:spLocks noGrp="1"/>
          </p:cNvSpPr>
          <p:nvPr>
            <p:ph type="body" sz="quarter" idx="300" hasCustomPrompt="1"/>
          </p:nvPr>
        </p:nvSpPr>
        <p:spPr>
          <a:xfrm>
            <a:off x="6194202" y="1893888"/>
            <a:ext cx="2670048" cy="276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78D828C-2473-DF22-F3BF-3FD61DADEAFF}"/>
              </a:ext>
            </a:extLst>
          </p:cNvPr>
          <p:cNvSpPr>
            <a:spLocks noGrp="1"/>
          </p:cNvSpPr>
          <p:nvPr>
            <p:ph type="body" sz="quarter" idx="301" hasCustomPrompt="1"/>
          </p:nvPr>
        </p:nvSpPr>
        <p:spPr>
          <a:xfrm>
            <a:off x="9039842" y="1893888"/>
            <a:ext cx="2668159" cy="276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33815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562A35A9-5E28-64E5-3F53-762430192449}"/>
              </a:ext>
            </a:extLst>
          </p:cNvPr>
          <p:cNvSpPr>
            <a:spLocks noGrp="1"/>
          </p:cNvSpPr>
          <p:nvPr>
            <p:ph type="body" sz="quarter" idx="294" hasCustomPrompt="1"/>
          </p:nvPr>
        </p:nvSpPr>
        <p:spPr>
          <a:xfrm>
            <a:off x="502920" y="2615047"/>
            <a:ext cx="2668163" cy="37925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487D16D-AA50-9CA2-59A8-74A82A0A3650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3343763" y="2615047"/>
            <a:ext cx="2668163" cy="37925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6143042-A67B-36AD-146E-B267AF434B5E}"/>
              </a:ext>
            </a:extLst>
          </p:cNvPr>
          <p:cNvSpPr>
            <a:spLocks noGrp="1"/>
          </p:cNvSpPr>
          <p:nvPr>
            <p:ph type="body" sz="quarter" idx="296" hasCustomPrompt="1"/>
          </p:nvPr>
        </p:nvSpPr>
        <p:spPr>
          <a:xfrm>
            <a:off x="6184606" y="2615047"/>
            <a:ext cx="2697164" cy="37925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15D84B2-B336-43C9-8997-BE5E272E95C7}"/>
              </a:ext>
            </a:extLst>
          </p:cNvPr>
          <p:cNvSpPr>
            <a:spLocks noGrp="1"/>
          </p:cNvSpPr>
          <p:nvPr>
            <p:ph type="body" sz="quarter" idx="297" hasCustomPrompt="1"/>
          </p:nvPr>
        </p:nvSpPr>
        <p:spPr>
          <a:xfrm>
            <a:off x="9054449" y="2615047"/>
            <a:ext cx="2668159" cy="37925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A71AF22-1D3C-EF63-8867-078CFD81E074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FCFD7870-8B4D-4D00-878F-0A0EBB4BA8FB}"/>
              </a:ext>
            </a:extLst>
          </p:cNvPr>
          <p:cNvSpPr>
            <a:spLocks noGrp="1"/>
          </p:cNvSpPr>
          <p:nvPr>
            <p:ph type="body" sz="quarter" idx="283" hasCustomPrompt="1"/>
          </p:nvPr>
        </p:nvSpPr>
        <p:spPr>
          <a:xfrm>
            <a:off x="502920" y="1895476"/>
            <a:ext cx="11219688" cy="57308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BEBE33-3645-53A7-209B-AF47D1A86D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8701"/>
            <a:ext cx="11219688" cy="581024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14876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BDC9F4C-E229-818E-2E76-10FE0E44601D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6BDEB64-C977-E59A-1557-827D10712A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8701"/>
            <a:ext cx="11215688" cy="727074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409338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image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7E9EB0E-FA14-704E-052F-514EF258806C}"/>
              </a:ext>
            </a:extLst>
          </p:cNvPr>
          <p:cNvSpPr>
            <a:spLocks noGrp="1"/>
          </p:cNvSpPr>
          <p:nvPr>
            <p:ph type="body" sz="quarter" idx="320" hasCustomPrompt="1"/>
          </p:nvPr>
        </p:nvSpPr>
        <p:spPr>
          <a:xfrm>
            <a:off x="502073" y="2620962"/>
            <a:ext cx="2668165" cy="37866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7886599-B8A2-063F-97AC-A214DE551A9E}"/>
              </a:ext>
            </a:extLst>
          </p:cNvPr>
          <p:cNvSpPr>
            <a:spLocks noGrp="1"/>
          </p:cNvSpPr>
          <p:nvPr>
            <p:ph type="body" sz="quarter" idx="321" hasCustomPrompt="1"/>
          </p:nvPr>
        </p:nvSpPr>
        <p:spPr>
          <a:xfrm>
            <a:off x="3356610" y="2620962"/>
            <a:ext cx="2668165" cy="377462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CD1A84F-8C73-D4EC-C57A-8ACCA57F8033}"/>
              </a:ext>
            </a:extLst>
          </p:cNvPr>
          <p:cNvSpPr>
            <a:spLocks noGrp="1"/>
          </p:cNvSpPr>
          <p:nvPr>
            <p:ph type="body" sz="quarter" idx="322" hasCustomPrompt="1"/>
          </p:nvPr>
        </p:nvSpPr>
        <p:spPr>
          <a:xfrm>
            <a:off x="6211147" y="2620962"/>
            <a:ext cx="2668165" cy="37866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906C79F8-DBAA-40BC-0837-D8A2D56816DA}"/>
              </a:ext>
            </a:extLst>
          </p:cNvPr>
          <p:cNvSpPr>
            <a:spLocks noGrp="1"/>
          </p:cNvSpPr>
          <p:nvPr>
            <p:ph sz="quarter" idx="323" hasCustomPrompt="1"/>
          </p:nvPr>
        </p:nvSpPr>
        <p:spPr>
          <a:xfrm>
            <a:off x="9486900" y="0"/>
            <a:ext cx="2705100" cy="6858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D60A2827-A401-8F3C-B6FC-E8B08270AEE4}"/>
              </a:ext>
            </a:extLst>
          </p:cNvPr>
          <p:cNvSpPr>
            <a:spLocks noGrp="1"/>
          </p:cNvSpPr>
          <p:nvPr>
            <p:ph type="body" sz="quarter" idx="283" hasCustomPrompt="1"/>
          </p:nvPr>
        </p:nvSpPr>
        <p:spPr>
          <a:xfrm>
            <a:off x="502074" y="1895476"/>
            <a:ext cx="8377238" cy="57308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2E2A062-A885-7320-3F82-D8C0E13A9980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075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F22A200-4F74-9597-4426-2A47F45F97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951" y="1028701"/>
            <a:ext cx="8377239" cy="581024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79965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image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58A735D-AD3E-0A08-4944-C53E468D716F}"/>
              </a:ext>
            </a:extLst>
          </p:cNvPr>
          <p:cNvSpPr>
            <a:spLocks noGrp="1"/>
          </p:cNvSpPr>
          <p:nvPr>
            <p:ph sz="quarter" idx="321" hasCustomPrompt="1"/>
          </p:nvPr>
        </p:nvSpPr>
        <p:spPr>
          <a:xfrm>
            <a:off x="6178550" y="0"/>
            <a:ext cx="6013450" cy="6858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71D202A-AB21-9633-A114-1413BF06DE71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B5F9703-233D-FD35-5600-A04A2AAC26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463775"/>
            <a:ext cx="3626528" cy="71903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AB60AE14-2EB8-FD19-BE65-D52549747E6A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02920" y="2336800"/>
            <a:ext cx="3612727" cy="350043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226247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84">
          <p15:clr>
            <a:srgbClr val="FBAE40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image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4B13FF89-D9F7-2BD7-6349-E482331156BF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502919" y="1898762"/>
            <a:ext cx="5413248" cy="276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6430411-F949-ACFA-8F30-783B2395E586}"/>
              </a:ext>
            </a:extLst>
          </p:cNvPr>
          <p:cNvSpPr>
            <a:spLocks noGrp="1"/>
          </p:cNvSpPr>
          <p:nvPr>
            <p:ph type="body" sz="quarter" idx="297" hasCustomPrompt="1"/>
          </p:nvPr>
        </p:nvSpPr>
        <p:spPr>
          <a:xfrm>
            <a:off x="6305084" y="1898762"/>
            <a:ext cx="5413524" cy="276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DF75FDC-58BC-4D6D-7594-46A8847F1B74}"/>
              </a:ext>
            </a:extLst>
          </p:cNvPr>
          <p:cNvSpPr>
            <a:spLocks noGrp="1"/>
          </p:cNvSpPr>
          <p:nvPr>
            <p:ph sz="quarter" idx="299" hasCustomPrompt="1"/>
          </p:nvPr>
        </p:nvSpPr>
        <p:spPr>
          <a:xfrm>
            <a:off x="6305084" y="2329229"/>
            <a:ext cx="5413524" cy="3352436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2278BE36-FAD7-D12F-B0B1-5B8800FD0E95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E06BAC-B070-C308-2864-0450FB16D1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8701"/>
            <a:ext cx="11215688" cy="581024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F6F02FB7-FA9B-BE08-1E2B-A187734680B8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02920" y="2329228"/>
            <a:ext cx="5413248" cy="13405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D5D1D6C-66C0-70AC-B446-CE3B9160FFFE}"/>
              </a:ext>
            </a:extLst>
          </p:cNvPr>
          <p:cNvSpPr>
            <a:spLocks noGrp="1"/>
          </p:cNvSpPr>
          <p:nvPr>
            <p:ph type="body" sz="quarter" idx="296" hasCustomPrompt="1"/>
          </p:nvPr>
        </p:nvSpPr>
        <p:spPr>
          <a:xfrm>
            <a:off x="502920" y="4245103"/>
            <a:ext cx="5413248" cy="14365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477528A5-A6FB-64A1-E635-BA1DACDFC72B}"/>
              </a:ext>
            </a:extLst>
          </p:cNvPr>
          <p:cNvSpPr>
            <a:spLocks noGrp="1"/>
          </p:cNvSpPr>
          <p:nvPr>
            <p:ph type="body" sz="quarter" idx="302" hasCustomPrompt="1"/>
          </p:nvPr>
        </p:nvSpPr>
        <p:spPr>
          <a:xfrm>
            <a:off x="502919" y="3808285"/>
            <a:ext cx="5413248" cy="276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22306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images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4B13FF89-D9F7-2BD7-6349-E482331156BF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502920" y="5399089"/>
            <a:ext cx="5356184" cy="10056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6430411-F949-ACFA-8F30-783B2395E586}"/>
              </a:ext>
            </a:extLst>
          </p:cNvPr>
          <p:cNvSpPr>
            <a:spLocks noGrp="1"/>
          </p:cNvSpPr>
          <p:nvPr>
            <p:ph type="body" sz="quarter" idx="297" hasCustomPrompt="1"/>
          </p:nvPr>
        </p:nvSpPr>
        <p:spPr>
          <a:xfrm>
            <a:off x="6333743" y="5399089"/>
            <a:ext cx="5386772" cy="9883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5E9CC1F-A584-4371-D620-D5185567434B}"/>
              </a:ext>
            </a:extLst>
          </p:cNvPr>
          <p:cNvSpPr>
            <a:spLocks noGrp="1"/>
          </p:cNvSpPr>
          <p:nvPr>
            <p:ph sz="quarter" idx="298" hasCustomPrompt="1"/>
          </p:nvPr>
        </p:nvSpPr>
        <p:spPr>
          <a:xfrm>
            <a:off x="502920" y="1906333"/>
            <a:ext cx="5368924" cy="334803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DF75FDC-58BC-4D6D-7594-46A8847F1B74}"/>
              </a:ext>
            </a:extLst>
          </p:cNvPr>
          <p:cNvSpPr>
            <a:spLocks noGrp="1"/>
          </p:cNvSpPr>
          <p:nvPr>
            <p:ph sz="quarter" idx="299" hasCustomPrompt="1"/>
          </p:nvPr>
        </p:nvSpPr>
        <p:spPr>
          <a:xfrm>
            <a:off x="6333743" y="1906333"/>
            <a:ext cx="5386772" cy="334803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2278BE36-FAD7-D12F-B0B1-5B8800FD0E95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E06BAC-B070-C308-2864-0450FB16D1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8701"/>
            <a:ext cx="11215688" cy="581024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416036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images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4B13FF89-D9F7-2BD7-6349-E482331156BF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502920" y="1900238"/>
            <a:ext cx="5368924" cy="276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6430411-F949-ACFA-8F30-783B2395E586}"/>
              </a:ext>
            </a:extLst>
          </p:cNvPr>
          <p:cNvSpPr>
            <a:spLocks noGrp="1"/>
          </p:cNvSpPr>
          <p:nvPr>
            <p:ph type="body" sz="quarter" idx="297" hasCustomPrompt="1"/>
          </p:nvPr>
        </p:nvSpPr>
        <p:spPr>
          <a:xfrm>
            <a:off x="6321357" y="1900238"/>
            <a:ext cx="5399158" cy="276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5E9CC1F-A584-4371-D620-D5185567434B}"/>
              </a:ext>
            </a:extLst>
          </p:cNvPr>
          <p:cNvSpPr>
            <a:spLocks noGrp="1"/>
          </p:cNvSpPr>
          <p:nvPr>
            <p:ph sz="quarter" idx="298" hasCustomPrompt="1"/>
          </p:nvPr>
        </p:nvSpPr>
        <p:spPr>
          <a:xfrm>
            <a:off x="502920" y="2330703"/>
            <a:ext cx="5381694" cy="334803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DF75FDC-58BC-4D6D-7594-46A8847F1B74}"/>
              </a:ext>
            </a:extLst>
          </p:cNvPr>
          <p:cNvSpPr>
            <a:spLocks noGrp="1"/>
          </p:cNvSpPr>
          <p:nvPr>
            <p:ph sz="quarter" idx="299" hasCustomPrompt="1"/>
          </p:nvPr>
        </p:nvSpPr>
        <p:spPr>
          <a:xfrm>
            <a:off x="6321357" y="2330703"/>
            <a:ext cx="5399158" cy="334803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2278BE36-FAD7-D12F-B0B1-5B8800FD0E95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E06BAC-B070-C308-2864-0450FB16D1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827" y="1028701"/>
            <a:ext cx="11215688" cy="581024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BC78FEF2-1284-8308-C2D4-B944E240C260}"/>
              </a:ext>
            </a:extLst>
          </p:cNvPr>
          <p:cNvSpPr>
            <a:spLocks noGrp="1"/>
          </p:cNvSpPr>
          <p:nvPr>
            <p:ph type="body" sz="quarter" idx="300" hasCustomPrompt="1"/>
          </p:nvPr>
        </p:nvSpPr>
        <p:spPr>
          <a:xfrm>
            <a:off x="502920" y="5832728"/>
            <a:ext cx="5368924" cy="5659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7F689CB6-6D08-3ACD-1F18-32C805BB1FAA}"/>
              </a:ext>
            </a:extLst>
          </p:cNvPr>
          <p:cNvSpPr>
            <a:spLocks noGrp="1"/>
          </p:cNvSpPr>
          <p:nvPr>
            <p:ph type="body" sz="quarter" idx="301" hasCustomPrompt="1"/>
          </p:nvPr>
        </p:nvSpPr>
        <p:spPr>
          <a:xfrm>
            <a:off x="6321357" y="5832728"/>
            <a:ext cx="5399158" cy="55619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137884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images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4B13FF89-D9F7-2BD7-6349-E482331156BF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502920" y="1906334"/>
            <a:ext cx="5349174" cy="276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6430411-F949-ACFA-8F30-783B2395E586}"/>
              </a:ext>
            </a:extLst>
          </p:cNvPr>
          <p:cNvSpPr>
            <a:spLocks noGrp="1"/>
          </p:cNvSpPr>
          <p:nvPr>
            <p:ph type="body" sz="quarter" idx="297" hasCustomPrompt="1"/>
          </p:nvPr>
        </p:nvSpPr>
        <p:spPr>
          <a:xfrm>
            <a:off x="6327100" y="1906334"/>
            <a:ext cx="5393415" cy="276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5E9CC1F-A584-4371-D620-D5185567434B}"/>
              </a:ext>
            </a:extLst>
          </p:cNvPr>
          <p:cNvSpPr>
            <a:spLocks noGrp="1"/>
          </p:cNvSpPr>
          <p:nvPr>
            <p:ph sz="quarter" idx="298" hasCustomPrompt="1"/>
          </p:nvPr>
        </p:nvSpPr>
        <p:spPr>
          <a:xfrm>
            <a:off x="502920" y="3053642"/>
            <a:ext cx="5361897" cy="334803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DF75FDC-58BC-4D6D-7594-46A8847F1B74}"/>
              </a:ext>
            </a:extLst>
          </p:cNvPr>
          <p:cNvSpPr>
            <a:spLocks noGrp="1"/>
          </p:cNvSpPr>
          <p:nvPr>
            <p:ph sz="quarter" idx="299" hasCustomPrompt="1"/>
          </p:nvPr>
        </p:nvSpPr>
        <p:spPr>
          <a:xfrm>
            <a:off x="6334127" y="3053642"/>
            <a:ext cx="5393415" cy="334803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2278BE36-FAD7-D12F-B0B1-5B8800FD0E95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E06BAC-B070-C308-2864-0450FB16D1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8701"/>
            <a:ext cx="11215688" cy="581024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BC78FEF2-1284-8308-C2D4-B944E240C260}"/>
              </a:ext>
            </a:extLst>
          </p:cNvPr>
          <p:cNvSpPr>
            <a:spLocks noGrp="1"/>
          </p:cNvSpPr>
          <p:nvPr>
            <p:ph type="body" sz="quarter" idx="300" hasCustomPrompt="1"/>
          </p:nvPr>
        </p:nvSpPr>
        <p:spPr>
          <a:xfrm>
            <a:off x="502920" y="2345975"/>
            <a:ext cx="5325430" cy="5659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7F689CB6-6D08-3ACD-1F18-32C805BB1FAA}"/>
              </a:ext>
            </a:extLst>
          </p:cNvPr>
          <p:cNvSpPr>
            <a:spLocks noGrp="1"/>
          </p:cNvSpPr>
          <p:nvPr>
            <p:ph type="body" sz="quarter" idx="301" hasCustomPrompt="1"/>
          </p:nvPr>
        </p:nvSpPr>
        <p:spPr>
          <a:xfrm>
            <a:off x="6326245" y="2345975"/>
            <a:ext cx="5363680" cy="55619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173129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images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4B13FF89-D9F7-2BD7-6349-E482331156BF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502920" y="1906334"/>
            <a:ext cx="5355255" cy="276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6430411-F949-ACFA-8F30-783B2395E586}"/>
              </a:ext>
            </a:extLst>
          </p:cNvPr>
          <p:cNvSpPr>
            <a:spLocks noGrp="1"/>
          </p:cNvSpPr>
          <p:nvPr>
            <p:ph type="body" sz="quarter" idx="297" hasCustomPrompt="1"/>
          </p:nvPr>
        </p:nvSpPr>
        <p:spPr>
          <a:xfrm>
            <a:off x="6335058" y="1906334"/>
            <a:ext cx="5385457" cy="276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5E9CC1F-A584-4371-D620-D5185567434B}"/>
              </a:ext>
            </a:extLst>
          </p:cNvPr>
          <p:cNvSpPr>
            <a:spLocks noGrp="1"/>
          </p:cNvSpPr>
          <p:nvPr>
            <p:ph sz="quarter" idx="298" hasCustomPrompt="1"/>
          </p:nvPr>
        </p:nvSpPr>
        <p:spPr>
          <a:xfrm>
            <a:off x="502920" y="2336800"/>
            <a:ext cx="5367993" cy="17526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DF75FDC-58BC-4D6D-7594-46A8847F1B74}"/>
              </a:ext>
            </a:extLst>
          </p:cNvPr>
          <p:cNvSpPr>
            <a:spLocks noGrp="1"/>
          </p:cNvSpPr>
          <p:nvPr>
            <p:ph sz="quarter" idx="299" hasCustomPrompt="1"/>
          </p:nvPr>
        </p:nvSpPr>
        <p:spPr>
          <a:xfrm>
            <a:off x="6335058" y="2336800"/>
            <a:ext cx="5385457" cy="17526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2278BE36-FAD7-D12F-B0B1-5B8800FD0E95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075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E06BAC-B070-C308-2864-0450FB16D1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8701"/>
            <a:ext cx="11215688" cy="581024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0E1C2EB-0887-9F7E-6EC2-B1FC3EA78E0E}"/>
              </a:ext>
            </a:extLst>
          </p:cNvPr>
          <p:cNvSpPr>
            <a:spLocks noGrp="1"/>
          </p:cNvSpPr>
          <p:nvPr>
            <p:ph type="body" sz="quarter" idx="300" hasCustomPrompt="1"/>
          </p:nvPr>
        </p:nvSpPr>
        <p:spPr>
          <a:xfrm>
            <a:off x="502920" y="4242542"/>
            <a:ext cx="5355255" cy="276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FBD7F89-D2E7-0B6D-ACA2-FC324F22766C}"/>
              </a:ext>
            </a:extLst>
          </p:cNvPr>
          <p:cNvSpPr>
            <a:spLocks noGrp="1"/>
          </p:cNvSpPr>
          <p:nvPr>
            <p:ph type="body" sz="quarter" idx="301" hasCustomPrompt="1"/>
          </p:nvPr>
        </p:nvSpPr>
        <p:spPr>
          <a:xfrm>
            <a:off x="6335989" y="4242542"/>
            <a:ext cx="5385457" cy="276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6F16E19-5F6C-3F88-72F6-AEFEC354D76F}"/>
              </a:ext>
            </a:extLst>
          </p:cNvPr>
          <p:cNvSpPr>
            <a:spLocks noGrp="1"/>
          </p:cNvSpPr>
          <p:nvPr>
            <p:ph sz="quarter" idx="302" hasCustomPrompt="1"/>
          </p:nvPr>
        </p:nvSpPr>
        <p:spPr>
          <a:xfrm>
            <a:off x="502920" y="4673008"/>
            <a:ext cx="5367993" cy="17526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9DD90DA-A2A4-EC1E-B1B5-B2728ECED1B0}"/>
              </a:ext>
            </a:extLst>
          </p:cNvPr>
          <p:cNvSpPr>
            <a:spLocks noGrp="1"/>
          </p:cNvSpPr>
          <p:nvPr>
            <p:ph sz="quarter" idx="303" hasCustomPrompt="1"/>
          </p:nvPr>
        </p:nvSpPr>
        <p:spPr>
          <a:xfrm>
            <a:off x="6335989" y="4673008"/>
            <a:ext cx="5385457" cy="17526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920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images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A398634-122C-0192-4F8C-F99DE220A4C7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502920" y="5399089"/>
            <a:ext cx="5517726" cy="10056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4E6C2C7-6DD6-36D3-E797-83828625ED15}"/>
              </a:ext>
            </a:extLst>
          </p:cNvPr>
          <p:cNvSpPr>
            <a:spLocks noGrp="1"/>
          </p:cNvSpPr>
          <p:nvPr>
            <p:ph type="body" sz="quarter" idx="296" hasCustomPrompt="1"/>
          </p:nvPr>
        </p:nvSpPr>
        <p:spPr>
          <a:xfrm>
            <a:off x="6172202" y="5399089"/>
            <a:ext cx="5548313" cy="9883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D6D7DB46-7C80-FCA0-F6DB-A8574A44B1BA}"/>
              </a:ext>
            </a:extLst>
          </p:cNvPr>
          <p:cNvSpPr>
            <a:spLocks noGrp="1"/>
          </p:cNvSpPr>
          <p:nvPr>
            <p:ph sz="quarter" idx="301" hasCustomPrompt="1"/>
          </p:nvPr>
        </p:nvSpPr>
        <p:spPr>
          <a:xfrm>
            <a:off x="502920" y="1900238"/>
            <a:ext cx="2668588" cy="334645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AA89D74B-3B10-8A24-2173-3526167942E2}"/>
              </a:ext>
            </a:extLst>
          </p:cNvPr>
          <p:cNvSpPr>
            <a:spLocks noGrp="1"/>
          </p:cNvSpPr>
          <p:nvPr>
            <p:ph sz="quarter" idx="302" hasCustomPrompt="1"/>
          </p:nvPr>
        </p:nvSpPr>
        <p:spPr>
          <a:xfrm>
            <a:off x="3352589" y="1900238"/>
            <a:ext cx="2668588" cy="334645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399C75D3-116F-DEC8-53A1-20BD08A13F8C}"/>
              </a:ext>
            </a:extLst>
          </p:cNvPr>
          <p:cNvSpPr>
            <a:spLocks noGrp="1"/>
          </p:cNvSpPr>
          <p:nvPr>
            <p:ph sz="quarter" idx="303" hasCustomPrompt="1"/>
          </p:nvPr>
        </p:nvSpPr>
        <p:spPr>
          <a:xfrm>
            <a:off x="6202258" y="1900238"/>
            <a:ext cx="2668588" cy="334645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DD8A41C3-BD1D-3B1B-207D-256E5560C5E8}"/>
              </a:ext>
            </a:extLst>
          </p:cNvPr>
          <p:cNvSpPr>
            <a:spLocks noGrp="1"/>
          </p:cNvSpPr>
          <p:nvPr>
            <p:ph sz="quarter" idx="304" hasCustomPrompt="1"/>
          </p:nvPr>
        </p:nvSpPr>
        <p:spPr>
          <a:xfrm>
            <a:off x="9051927" y="1900238"/>
            <a:ext cx="2668588" cy="334645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A1842D49-656D-86CE-ED00-16151DBA66F1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075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0152AF2-E747-75F0-9C78-0187A2C48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19" y="1028701"/>
            <a:ext cx="11217595" cy="581024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65196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98CF060-1ADF-D7A9-F1B6-AC4B46C68980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075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317769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98CF060-1ADF-D7A9-F1B6-AC4B46C68980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655E58-3AC3-43DF-F5F0-2B1D730802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6552"/>
            <a:ext cx="11217276" cy="17499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95751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DB2EA47D-4674-B834-4119-B4782C54D67C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33C057-8F9F-9A3C-30EE-608CCD73A4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8701"/>
            <a:ext cx="11215688" cy="727074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745705A7-8FDE-BFFD-ED6F-9E5E7019BF86}"/>
              </a:ext>
            </a:extLst>
          </p:cNvPr>
          <p:cNvSpPr>
            <a:spLocks noGrp="1"/>
          </p:cNvSpPr>
          <p:nvPr>
            <p:ph type="body" sz="quarter" idx="294" hasCustomPrompt="1"/>
          </p:nvPr>
        </p:nvSpPr>
        <p:spPr>
          <a:xfrm>
            <a:off x="502920" y="1895476"/>
            <a:ext cx="11202563" cy="451802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345580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A382137-3975-F3B4-420A-50EF08F267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6552"/>
            <a:ext cx="5370513" cy="538103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BB804EA-9944-671B-FE98-320E4EAFDDBD}"/>
              </a:ext>
            </a:extLst>
          </p:cNvPr>
          <p:cNvSpPr>
            <a:spLocks noGrp="1"/>
          </p:cNvSpPr>
          <p:nvPr>
            <p:ph type="body" sz="quarter" idx="281" hasCustomPrompt="1"/>
          </p:nvPr>
        </p:nvSpPr>
        <p:spPr>
          <a:xfrm>
            <a:off x="6337300" y="1026552"/>
            <a:ext cx="5367338" cy="537447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0AA30149-907D-463B-BB0F-A1FE91C3EBFF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130521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C7D3AD5-E7F8-51B6-DA68-239BD1C7A7F7}"/>
              </a:ext>
            </a:extLst>
          </p:cNvPr>
          <p:cNvSpPr>
            <a:spLocks noGrp="1"/>
          </p:cNvSpPr>
          <p:nvPr>
            <p:ph type="body" sz="quarter" idx="283" hasCustomPrompt="1"/>
          </p:nvPr>
        </p:nvSpPr>
        <p:spPr>
          <a:xfrm>
            <a:off x="493588" y="2336801"/>
            <a:ext cx="5364288" cy="4070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8205FBC4-CE16-D851-C3B2-5D787271D435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6334126" y="2336801"/>
            <a:ext cx="5368626" cy="4070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21FD54F-0A2A-70F1-D0EF-D1BF46B55957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075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DA753B-A724-3F21-C59B-C0D2CE5A6B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363" y="1026553"/>
            <a:ext cx="11215388" cy="1156261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47113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78F93DED-0EF3-5C42-4922-844084C9BD6F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02920" y="2531533"/>
            <a:ext cx="5368923" cy="38796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DBF6B5EE-BEB8-3710-1612-01307AD0F673}"/>
              </a:ext>
            </a:extLst>
          </p:cNvPr>
          <p:cNvSpPr>
            <a:spLocks noGrp="1"/>
          </p:cNvSpPr>
          <p:nvPr>
            <p:ph type="body" sz="quarter" idx="294" hasCustomPrompt="1"/>
          </p:nvPr>
        </p:nvSpPr>
        <p:spPr>
          <a:xfrm>
            <a:off x="6349683" y="2531533"/>
            <a:ext cx="5370512" cy="38796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6486CC2-B4D3-3481-DBE4-8C97209B0827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53292A4-B7BC-1606-54D0-90145B7AF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6552"/>
            <a:ext cx="11217275" cy="115125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72979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_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F32DBB71-75CD-55B2-B668-8C2900B92B57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C0D30B9A-BEB0-0C35-4782-26E6E1E0C921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02920" y="2336797"/>
            <a:ext cx="3625850" cy="40707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C45BF860-4B53-B9A9-17C2-C00B506F0A30}"/>
              </a:ext>
            </a:extLst>
          </p:cNvPr>
          <p:cNvSpPr>
            <a:spLocks noGrp="1"/>
          </p:cNvSpPr>
          <p:nvPr>
            <p:ph type="body" sz="quarter" idx="283" hasCustomPrompt="1"/>
          </p:nvPr>
        </p:nvSpPr>
        <p:spPr>
          <a:xfrm>
            <a:off x="502920" y="1900238"/>
            <a:ext cx="3625849" cy="2635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A9E67D7-504C-CAD9-3F73-0E1D230E1C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462088"/>
            <a:ext cx="3626530" cy="27146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4" name="Picture 3" descr="A black rectangular device with a blue screen&#10;&#10;Description automatically generated">
            <a:extLst>
              <a:ext uri="{FF2B5EF4-FFF2-40B4-BE49-F238E27FC236}">
                <a16:creationId xmlns:a16="http://schemas.microsoft.com/office/drawing/2014/main" id="{A5CC6161-7F87-F83C-725B-D7CF29A8F0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472" y="1161232"/>
            <a:ext cx="7869528" cy="524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75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F32DBB71-75CD-55B2-B668-8C2900B92B57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C0D30B9A-BEB0-0C35-4782-26E6E1E0C921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02920" y="1462089"/>
            <a:ext cx="3625850" cy="49454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3FA7BAD-D758-B94A-9F94-64919AB354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6552"/>
            <a:ext cx="3641239" cy="27837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52701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E7484C4D-FBF4-D30A-9E9B-54C456D560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6553"/>
            <a:ext cx="11201718" cy="27837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8B4EFD1C-9E71-1312-FA91-7B9692BFCDE1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7FB06B6F-2937-D1C3-9987-2D86B8897BB7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4303979" y="1890709"/>
            <a:ext cx="3612725" cy="449982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9FE1614-5BBB-0290-B7D9-359F61DC128A}"/>
              </a:ext>
            </a:extLst>
          </p:cNvPr>
          <p:cNvSpPr>
            <a:spLocks noGrp="1"/>
          </p:cNvSpPr>
          <p:nvPr>
            <p:ph type="body" sz="quarter" idx="296" hasCustomPrompt="1"/>
          </p:nvPr>
        </p:nvSpPr>
        <p:spPr>
          <a:xfrm>
            <a:off x="8091913" y="1890709"/>
            <a:ext cx="3612725" cy="449982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C87926C6-9593-6670-182D-45ACD5675AA2}"/>
              </a:ext>
            </a:extLst>
          </p:cNvPr>
          <p:cNvSpPr>
            <a:spLocks noGrp="1"/>
          </p:cNvSpPr>
          <p:nvPr>
            <p:ph type="body" sz="quarter" idx="299" hasCustomPrompt="1"/>
          </p:nvPr>
        </p:nvSpPr>
        <p:spPr>
          <a:xfrm>
            <a:off x="4308817" y="1471886"/>
            <a:ext cx="3612725" cy="276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85D5E2D-A917-B90E-1588-4E9B7459425D}"/>
              </a:ext>
            </a:extLst>
          </p:cNvPr>
          <p:cNvSpPr>
            <a:spLocks noGrp="1"/>
          </p:cNvSpPr>
          <p:nvPr>
            <p:ph type="body" sz="quarter" idx="300" hasCustomPrompt="1"/>
          </p:nvPr>
        </p:nvSpPr>
        <p:spPr>
          <a:xfrm>
            <a:off x="8091913" y="1471886"/>
            <a:ext cx="3612725" cy="276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42094F31-A3B4-D525-D844-70378151B291}"/>
              </a:ext>
            </a:extLst>
          </p:cNvPr>
          <p:cNvSpPr>
            <a:spLocks noGrp="1"/>
          </p:cNvSpPr>
          <p:nvPr>
            <p:ph type="body" sz="quarter" idx="321" hasCustomPrompt="1"/>
          </p:nvPr>
        </p:nvSpPr>
        <p:spPr>
          <a:xfrm>
            <a:off x="502920" y="1471886"/>
            <a:ext cx="3635525" cy="276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D4D46527-9912-8309-23F3-942E741C3F68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02920" y="1890709"/>
            <a:ext cx="3625850" cy="4516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397077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D864371C-A789-3EEF-9E78-490E55F8938D}"/>
              </a:ext>
            </a:extLst>
          </p:cNvPr>
          <p:cNvSpPr>
            <a:spLocks noGrp="1"/>
          </p:cNvSpPr>
          <p:nvPr>
            <p:ph type="body" sz="quarter" idx="292" hasCustomPrompt="1"/>
          </p:nvPr>
        </p:nvSpPr>
        <p:spPr>
          <a:xfrm>
            <a:off x="3312687" y="1028700"/>
            <a:ext cx="8377238" cy="11541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B0DEB9ED-030A-1CC6-7264-1106D57D6AD0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3327401" y="2335926"/>
            <a:ext cx="8377238" cy="40466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53680BD-CA96-3228-E62C-6E7E9FE65DCF}"/>
              </a:ext>
            </a:extLst>
          </p:cNvPr>
          <p:cNvSpPr>
            <a:spLocks noGrp="1"/>
          </p:cNvSpPr>
          <p:nvPr>
            <p:ph type="body" sz="quarter" idx="320" hasCustomPrompt="1"/>
          </p:nvPr>
        </p:nvSpPr>
        <p:spPr>
          <a:xfrm>
            <a:off x="502920" y="2335926"/>
            <a:ext cx="2682876" cy="407078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B583A338-068E-3F9B-5E19-CC2A55D7D220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A5BABD-6D31-B207-2378-342C92F198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6552"/>
            <a:ext cx="2674937" cy="1156261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58666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E7484C4D-FBF4-D30A-9E9B-54C456D560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12825"/>
            <a:ext cx="5532437" cy="9144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CA8EE396-77DB-3DF1-DE31-69C7BB605E5B}"/>
              </a:ext>
            </a:extLst>
          </p:cNvPr>
          <p:cNvSpPr>
            <a:spLocks noGrp="1"/>
          </p:cNvSpPr>
          <p:nvPr>
            <p:ph type="body" sz="quarter" idx="292" hasCustomPrompt="1"/>
          </p:nvPr>
        </p:nvSpPr>
        <p:spPr>
          <a:xfrm>
            <a:off x="6172203" y="1012825"/>
            <a:ext cx="5532435" cy="9144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98F30B9-5672-FA36-E21D-74BB688EA318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6184841" y="2182722"/>
            <a:ext cx="2846388" cy="423077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35BDA4A-4016-9106-EDF1-4243C0FE825C}"/>
              </a:ext>
            </a:extLst>
          </p:cNvPr>
          <p:cNvSpPr>
            <a:spLocks noGrp="1"/>
          </p:cNvSpPr>
          <p:nvPr>
            <p:ph type="body" sz="quarter" idx="296" hasCustomPrompt="1"/>
          </p:nvPr>
        </p:nvSpPr>
        <p:spPr>
          <a:xfrm>
            <a:off x="3334356" y="2182722"/>
            <a:ext cx="2701925" cy="422477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C535552-4AC4-954C-01E0-FBD7D733D376}"/>
              </a:ext>
            </a:extLst>
          </p:cNvPr>
          <p:cNvSpPr>
            <a:spLocks noGrp="1"/>
          </p:cNvSpPr>
          <p:nvPr>
            <p:ph type="body" sz="quarter" idx="298" hasCustomPrompt="1"/>
          </p:nvPr>
        </p:nvSpPr>
        <p:spPr>
          <a:xfrm>
            <a:off x="9179790" y="2182722"/>
            <a:ext cx="2524849" cy="42247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83A7721-13DD-E856-54B2-E60C08C0C512}"/>
              </a:ext>
            </a:extLst>
          </p:cNvPr>
          <p:cNvSpPr>
            <a:spLocks noGrp="1"/>
          </p:cNvSpPr>
          <p:nvPr>
            <p:ph type="body" sz="quarter" idx="320" hasCustomPrompt="1"/>
          </p:nvPr>
        </p:nvSpPr>
        <p:spPr>
          <a:xfrm>
            <a:off x="502920" y="2182722"/>
            <a:ext cx="2682876" cy="422477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8B4EFD1C-9E71-1312-FA91-7B9692BFCDE1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177706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98F30B9-5672-FA36-E21D-74BB688EA318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6177548" y="1890709"/>
            <a:ext cx="2701925" cy="45085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35BDA4A-4016-9106-EDF1-4243C0FE825C}"/>
              </a:ext>
            </a:extLst>
          </p:cNvPr>
          <p:cNvSpPr>
            <a:spLocks noGrp="1"/>
          </p:cNvSpPr>
          <p:nvPr>
            <p:ph type="body" sz="quarter" idx="296" hasCustomPrompt="1"/>
          </p:nvPr>
        </p:nvSpPr>
        <p:spPr>
          <a:xfrm>
            <a:off x="3322221" y="1890709"/>
            <a:ext cx="2701925" cy="45020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C535552-4AC4-954C-01E0-FBD7D733D376}"/>
              </a:ext>
            </a:extLst>
          </p:cNvPr>
          <p:cNvSpPr>
            <a:spLocks noGrp="1"/>
          </p:cNvSpPr>
          <p:nvPr>
            <p:ph type="body" sz="quarter" idx="298" hasCustomPrompt="1"/>
          </p:nvPr>
        </p:nvSpPr>
        <p:spPr>
          <a:xfrm>
            <a:off x="9032874" y="1890709"/>
            <a:ext cx="2671766" cy="45021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8B4EFD1C-9E71-1312-FA91-7B9692BFCDE1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5E8B63E-0267-CEA9-C2AA-BE6B3AE6D75D}"/>
              </a:ext>
            </a:extLst>
          </p:cNvPr>
          <p:cNvSpPr>
            <a:spLocks noGrp="1"/>
          </p:cNvSpPr>
          <p:nvPr>
            <p:ph type="body" sz="quarter" idx="321" hasCustomPrompt="1"/>
          </p:nvPr>
        </p:nvSpPr>
        <p:spPr>
          <a:xfrm>
            <a:off x="502920" y="1467012"/>
            <a:ext cx="2678766" cy="276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D50A7E2-ABE5-4FDC-6790-B2D662FA6FFE}"/>
              </a:ext>
            </a:extLst>
          </p:cNvPr>
          <p:cNvSpPr>
            <a:spLocks noGrp="1"/>
          </p:cNvSpPr>
          <p:nvPr>
            <p:ph type="body" sz="quarter" idx="299" hasCustomPrompt="1"/>
          </p:nvPr>
        </p:nvSpPr>
        <p:spPr>
          <a:xfrm>
            <a:off x="3332013" y="1467012"/>
            <a:ext cx="2678766" cy="276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5C2C4FF2-8EA9-B82B-CD43-A883B0BE326E}"/>
              </a:ext>
            </a:extLst>
          </p:cNvPr>
          <p:cNvSpPr>
            <a:spLocks noGrp="1"/>
          </p:cNvSpPr>
          <p:nvPr>
            <p:ph type="body" sz="quarter" idx="300" hasCustomPrompt="1"/>
          </p:nvPr>
        </p:nvSpPr>
        <p:spPr>
          <a:xfrm>
            <a:off x="6166031" y="1467012"/>
            <a:ext cx="2678766" cy="276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815D03E-D383-11D4-4927-294962475BF9}"/>
              </a:ext>
            </a:extLst>
          </p:cNvPr>
          <p:cNvSpPr>
            <a:spLocks noGrp="1"/>
          </p:cNvSpPr>
          <p:nvPr>
            <p:ph type="body" sz="quarter" idx="301" hasCustomPrompt="1"/>
          </p:nvPr>
        </p:nvSpPr>
        <p:spPr>
          <a:xfrm>
            <a:off x="9025874" y="1467012"/>
            <a:ext cx="2678766" cy="276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C897D5DD-60E2-CEF6-0744-F6599B243F09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02920" y="1890709"/>
            <a:ext cx="2665899" cy="4516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BDA8141-106B-8338-3F49-14929B609A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1" y="1028701"/>
            <a:ext cx="11201720" cy="2762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90916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AF224C34-2FD2-D276-AAD3-F177DA1FC9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02920" y="1607345"/>
            <a:ext cx="3630168" cy="20415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02B6251D-629D-F33D-389E-79EB59D03373}"/>
              </a:ext>
            </a:extLst>
          </p:cNvPr>
          <p:cNvSpPr>
            <a:spLocks noGrp="1"/>
          </p:cNvSpPr>
          <p:nvPr>
            <p:ph type="body" sz="quarter" idx="294" hasCustomPrompt="1"/>
          </p:nvPr>
        </p:nvSpPr>
        <p:spPr>
          <a:xfrm>
            <a:off x="4288680" y="1607345"/>
            <a:ext cx="3630168" cy="20415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9" name="Text Placeholder 30">
            <a:extLst>
              <a:ext uri="{FF2B5EF4-FFF2-40B4-BE49-F238E27FC236}">
                <a16:creationId xmlns:a16="http://schemas.microsoft.com/office/drawing/2014/main" id="{B6B74539-3D2F-F1CB-3F5F-35B8D38F0998}"/>
              </a:ext>
            </a:extLst>
          </p:cNvPr>
          <p:cNvSpPr>
            <a:spLocks noGrp="1"/>
          </p:cNvSpPr>
          <p:nvPr>
            <p:ph type="body" sz="quarter" idx="296" hasCustomPrompt="1"/>
          </p:nvPr>
        </p:nvSpPr>
        <p:spPr>
          <a:xfrm>
            <a:off x="8087145" y="1607345"/>
            <a:ext cx="3630168" cy="20415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6B4D252-FD84-31F8-C122-E8A0D5F1C1A5}"/>
              </a:ext>
            </a:extLst>
          </p:cNvPr>
          <p:cNvSpPr>
            <a:spLocks noGrp="1"/>
          </p:cNvSpPr>
          <p:nvPr>
            <p:ph type="body" sz="quarter" idx="281" hasCustomPrompt="1"/>
          </p:nvPr>
        </p:nvSpPr>
        <p:spPr>
          <a:xfrm>
            <a:off x="4288686" y="1028700"/>
            <a:ext cx="3630168" cy="44200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C9594C97-1812-A0DC-5F54-5C203C2A6205}"/>
              </a:ext>
            </a:extLst>
          </p:cNvPr>
          <p:cNvSpPr>
            <a:spLocks noGrp="1"/>
          </p:cNvSpPr>
          <p:nvPr>
            <p:ph type="body" sz="quarter" idx="299" hasCustomPrompt="1"/>
          </p:nvPr>
        </p:nvSpPr>
        <p:spPr>
          <a:xfrm>
            <a:off x="8087149" y="1028700"/>
            <a:ext cx="3630168" cy="43723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FC10B93D-0808-7052-AF90-3B4476057F6A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3" name="Text Placeholder 30">
            <a:extLst>
              <a:ext uri="{FF2B5EF4-FFF2-40B4-BE49-F238E27FC236}">
                <a16:creationId xmlns:a16="http://schemas.microsoft.com/office/drawing/2014/main" id="{751A8244-9A10-C46B-DC14-04C58013AF6A}"/>
              </a:ext>
            </a:extLst>
          </p:cNvPr>
          <p:cNvSpPr>
            <a:spLocks noGrp="1"/>
          </p:cNvSpPr>
          <p:nvPr>
            <p:ph type="body" sz="quarter" idx="301" hasCustomPrompt="1"/>
          </p:nvPr>
        </p:nvSpPr>
        <p:spPr>
          <a:xfrm>
            <a:off x="506944" y="4384676"/>
            <a:ext cx="3630168" cy="201103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Text Placeholder 30">
            <a:extLst>
              <a:ext uri="{FF2B5EF4-FFF2-40B4-BE49-F238E27FC236}">
                <a16:creationId xmlns:a16="http://schemas.microsoft.com/office/drawing/2014/main" id="{0C060762-2892-C9FB-CE9E-B3997D9581C2}"/>
              </a:ext>
            </a:extLst>
          </p:cNvPr>
          <p:cNvSpPr>
            <a:spLocks noGrp="1"/>
          </p:cNvSpPr>
          <p:nvPr>
            <p:ph type="body" sz="quarter" idx="302" hasCustomPrompt="1"/>
          </p:nvPr>
        </p:nvSpPr>
        <p:spPr>
          <a:xfrm>
            <a:off x="4290692" y="4384676"/>
            <a:ext cx="3630168" cy="20086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6" name="Text Placeholder 30">
            <a:extLst>
              <a:ext uri="{FF2B5EF4-FFF2-40B4-BE49-F238E27FC236}">
                <a16:creationId xmlns:a16="http://schemas.microsoft.com/office/drawing/2014/main" id="{9A2DB4F8-F16C-2547-B028-0F0B3CCCF937}"/>
              </a:ext>
            </a:extLst>
          </p:cNvPr>
          <p:cNvSpPr>
            <a:spLocks noGrp="1"/>
          </p:cNvSpPr>
          <p:nvPr>
            <p:ph type="body" sz="quarter" idx="303" hasCustomPrompt="1"/>
          </p:nvPr>
        </p:nvSpPr>
        <p:spPr>
          <a:xfrm>
            <a:off x="8087145" y="4382296"/>
            <a:ext cx="3630168" cy="201103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2B1B6ED-870A-0644-133D-85056AA2FC1A}"/>
              </a:ext>
            </a:extLst>
          </p:cNvPr>
          <p:cNvSpPr>
            <a:spLocks noGrp="1"/>
          </p:cNvSpPr>
          <p:nvPr>
            <p:ph type="body" sz="quarter" idx="305" hasCustomPrompt="1"/>
          </p:nvPr>
        </p:nvSpPr>
        <p:spPr>
          <a:xfrm>
            <a:off x="4280732" y="3786855"/>
            <a:ext cx="3630168" cy="4429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D03DBAE9-C368-E856-5FF1-B5500ECF8D79}"/>
              </a:ext>
            </a:extLst>
          </p:cNvPr>
          <p:cNvSpPr>
            <a:spLocks noGrp="1"/>
          </p:cNvSpPr>
          <p:nvPr>
            <p:ph type="body" sz="quarter" idx="306" hasCustomPrompt="1"/>
          </p:nvPr>
        </p:nvSpPr>
        <p:spPr>
          <a:xfrm>
            <a:off x="8087149" y="3786855"/>
            <a:ext cx="3630168" cy="44542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26105707-40FC-FA70-0D4A-0512CA745CAE}"/>
              </a:ext>
            </a:extLst>
          </p:cNvPr>
          <p:cNvSpPr>
            <a:spLocks noGrp="1"/>
          </p:cNvSpPr>
          <p:nvPr>
            <p:ph type="body" sz="quarter" idx="307" hasCustomPrompt="1"/>
          </p:nvPr>
        </p:nvSpPr>
        <p:spPr>
          <a:xfrm>
            <a:off x="502919" y="3786855"/>
            <a:ext cx="3630168" cy="44256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81A1A6A-3F27-7393-1E2A-61967C4799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19" y="1028700"/>
            <a:ext cx="3630168" cy="42862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78952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A166BA9-60CA-3BB2-4885-939FD4492FF3}"/>
              </a:ext>
            </a:extLst>
          </p:cNvPr>
          <p:cNvSpPr>
            <a:spLocks noGrp="1"/>
          </p:cNvSpPr>
          <p:nvPr>
            <p:ph type="body" sz="quarter" idx="294" hasCustomPrompt="1"/>
          </p:nvPr>
        </p:nvSpPr>
        <p:spPr>
          <a:xfrm>
            <a:off x="4284663" y="1894715"/>
            <a:ext cx="7419975" cy="44934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D16BA5EC-2760-04A8-88ED-ED79CFAA9F62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09134BC8-5B32-E922-58F2-02E48ADA44BD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502920" y="1895476"/>
            <a:ext cx="3612725" cy="451802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6245AC3-FD51-AE04-DBA7-BAFB7DF28E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8701"/>
            <a:ext cx="11215688" cy="727074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39440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images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ext Placeholder 9">
            <a:extLst>
              <a:ext uri="{FF2B5EF4-FFF2-40B4-BE49-F238E27FC236}">
                <a16:creationId xmlns:a16="http://schemas.microsoft.com/office/drawing/2014/main" id="{CAA63638-5F85-4808-214E-8FEF4D62A757}"/>
              </a:ext>
            </a:extLst>
          </p:cNvPr>
          <p:cNvSpPr>
            <a:spLocks noGrp="1"/>
          </p:cNvSpPr>
          <p:nvPr>
            <p:ph type="body" sz="quarter" idx="280" hasCustomPrompt="1"/>
          </p:nvPr>
        </p:nvSpPr>
        <p:spPr>
          <a:xfrm>
            <a:off x="502920" y="4524375"/>
            <a:ext cx="2681288" cy="188320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FE8086A4-37E3-9B63-8FAB-6AA8A091E075}"/>
              </a:ext>
            </a:extLst>
          </p:cNvPr>
          <p:cNvSpPr>
            <a:spLocks noGrp="1"/>
          </p:cNvSpPr>
          <p:nvPr>
            <p:ph type="body" sz="quarter" idx="298" hasCustomPrompt="1"/>
          </p:nvPr>
        </p:nvSpPr>
        <p:spPr>
          <a:xfrm>
            <a:off x="3344192" y="4524375"/>
            <a:ext cx="2681288" cy="188320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D87FF150-F1D7-B957-A373-1195117DB0AD}"/>
              </a:ext>
            </a:extLst>
          </p:cNvPr>
          <p:cNvSpPr>
            <a:spLocks noGrp="1"/>
          </p:cNvSpPr>
          <p:nvPr>
            <p:ph type="body" sz="quarter" idx="300" hasCustomPrompt="1"/>
          </p:nvPr>
        </p:nvSpPr>
        <p:spPr>
          <a:xfrm>
            <a:off x="6185464" y="4524375"/>
            <a:ext cx="2681288" cy="188320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F450D9DB-DB32-1346-FBFC-A0DE30378BA8}"/>
              </a:ext>
            </a:extLst>
          </p:cNvPr>
          <p:cNvSpPr>
            <a:spLocks noGrp="1"/>
          </p:cNvSpPr>
          <p:nvPr>
            <p:ph type="body" sz="quarter" idx="302" hasCustomPrompt="1"/>
          </p:nvPr>
        </p:nvSpPr>
        <p:spPr>
          <a:xfrm>
            <a:off x="9026736" y="4524375"/>
            <a:ext cx="2681288" cy="188320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1DC1F3E-4B70-E90D-38D5-7B3D0D67D6D8}"/>
              </a:ext>
            </a:extLst>
          </p:cNvPr>
          <p:cNvSpPr>
            <a:spLocks noGrp="1"/>
          </p:cNvSpPr>
          <p:nvPr>
            <p:ph sz="quarter" idx="303" hasCustomPrompt="1"/>
          </p:nvPr>
        </p:nvSpPr>
        <p:spPr>
          <a:xfrm>
            <a:off x="502920" y="1609726"/>
            <a:ext cx="2681288" cy="233679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4FA9AE4-D271-5A7C-8AE6-0D17CDF5B89C}"/>
              </a:ext>
            </a:extLst>
          </p:cNvPr>
          <p:cNvSpPr>
            <a:spLocks noGrp="1"/>
          </p:cNvSpPr>
          <p:nvPr>
            <p:ph sz="quarter" idx="304" hasCustomPrompt="1"/>
          </p:nvPr>
        </p:nvSpPr>
        <p:spPr>
          <a:xfrm>
            <a:off x="3344192" y="1609726"/>
            <a:ext cx="2681288" cy="233679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A2E58EA-BF64-0BBE-687D-CDBF61D3AA68}"/>
              </a:ext>
            </a:extLst>
          </p:cNvPr>
          <p:cNvSpPr>
            <a:spLocks noGrp="1"/>
          </p:cNvSpPr>
          <p:nvPr>
            <p:ph sz="quarter" idx="305" hasCustomPrompt="1"/>
          </p:nvPr>
        </p:nvSpPr>
        <p:spPr>
          <a:xfrm>
            <a:off x="6185464" y="1609726"/>
            <a:ext cx="2681288" cy="233679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2F6F9138-68EB-0093-1E9A-10E311A6B7AC}"/>
              </a:ext>
            </a:extLst>
          </p:cNvPr>
          <p:cNvSpPr>
            <a:spLocks noGrp="1"/>
          </p:cNvSpPr>
          <p:nvPr>
            <p:ph sz="quarter" idx="306" hasCustomPrompt="1"/>
          </p:nvPr>
        </p:nvSpPr>
        <p:spPr>
          <a:xfrm>
            <a:off x="9026736" y="1609726"/>
            <a:ext cx="2681288" cy="233679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4E8749DD-4C35-ED87-3E7B-3C081C1068A2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70F047-A457-210C-6149-803FDF061B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1" y="1028700"/>
            <a:ext cx="11205104" cy="43338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D568FF30-B7DA-59A8-BBD6-78B8DCC46BA3}"/>
              </a:ext>
            </a:extLst>
          </p:cNvPr>
          <p:cNvSpPr>
            <a:spLocks noGrp="1"/>
          </p:cNvSpPr>
          <p:nvPr>
            <p:ph type="body" sz="quarter" idx="307" hasCustomPrompt="1"/>
          </p:nvPr>
        </p:nvSpPr>
        <p:spPr>
          <a:xfrm>
            <a:off x="502920" y="4089399"/>
            <a:ext cx="2681288" cy="2952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D9CEF14-2E66-4F41-1A8E-A3DB3FCBA339}"/>
              </a:ext>
            </a:extLst>
          </p:cNvPr>
          <p:cNvSpPr>
            <a:spLocks noGrp="1"/>
          </p:cNvSpPr>
          <p:nvPr>
            <p:ph type="body" sz="quarter" idx="308" hasCustomPrompt="1"/>
          </p:nvPr>
        </p:nvSpPr>
        <p:spPr>
          <a:xfrm>
            <a:off x="3344192" y="4089399"/>
            <a:ext cx="2681288" cy="2952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63155B69-BB78-C4C4-1439-85F6BECD546D}"/>
              </a:ext>
            </a:extLst>
          </p:cNvPr>
          <p:cNvSpPr>
            <a:spLocks noGrp="1"/>
          </p:cNvSpPr>
          <p:nvPr>
            <p:ph type="body" sz="quarter" idx="309" hasCustomPrompt="1"/>
          </p:nvPr>
        </p:nvSpPr>
        <p:spPr>
          <a:xfrm>
            <a:off x="6185464" y="4089399"/>
            <a:ext cx="2681288" cy="2952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08D6A44-7622-D89C-30CA-FEF8BAE27D23}"/>
              </a:ext>
            </a:extLst>
          </p:cNvPr>
          <p:cNvSpPr>
            <a:spLocks noGrp="1"/>
          </p:cNvSpPr>
          <p:nvPr>
            <p:ph type="body" sz="quarter" idx="310" hasCustomPrompt="1"/>
          </p:nvPr>
        </p:nvSpPr>
        <p:spPr>
          <a:xfrm>
            <a:off x="9026736" y="4089399"/>
            <a:ext cx="2681288" cy="2952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83569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images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5B0CE54-741D-CD63-1AB5-F10F9722A13F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384676"/>
            <a:ext cx="10914382" cy="188912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0AFC25E-72D2-CA2C-4942-3D2B03A73F87}"/>
              </a:ext>
            </a:extLst>
          </p:cNvPr>
          <p:cNvSpPr>
            <a:spLocks noGrp="1"/>
          </p:cNvSpPr>
          <p:nvPr>
            <p:ph type="body" sz="quarter" idx="301" hasCustomPrompt="1"/>
          </p:nvPr>
        </p:nvSpPr>
        <p:spPr>
          <a:xfrm>
            <a:off x="502920" y="3651249"/>
            <a:ext cx="2039514" cy="5810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E845A9A-8FFC-7D64-B9DF-999F0FFB05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8700"/>
            <a:ext cx="5689600" cy="27622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5016961-EC85-52C4-6C1C-EA5B75FE6955}"/>
              </a:ext>
            </a:extLst>
          </p:cNvPr>
          <p:cNvSpPr>
            <a:spLocks noGrp="1"/>
          </p:cNvSpPr>
          <p:nvPr>
            <p:ph type="body" sz="quarter" idx="324" hasCustomPrompt="1"/>
          </p:nvPr>
        </p:nvSpPr>
        <p:spPr>
          <a:xfrm>
            <a:off x="2711582" y="3651249"/>
            <a:ext cx="2035599" cy="5810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B333EE6-D8E3-0193-9636-6313E88BC3AD}"/>
              </a:ext>
            </a:extLst>
          </p:cNvPr>
          <p:cNvSpPr>
            <a:spLocks noGrp="1"/>
          </p:cNvSpPr>
          <p:nvPr>
            <p:ph type="body" sz="quarter" idx="325" hasCustomPrompt="1"/>
          </p:nvPr>
        </p:nvSpPr>
        <p:spPr>
          <a:xfrm>
            <a:off x="4916330" y="3651249"/>
            <a:ext cx="2054225" cy="5810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0A6A8BD-6D16-09C7-D301-28205C2D125B}"/>
              </a:ext>
            </a:extLst>
          </p:cNvPr>
          <p:cNvSpPr>
            <a:spLocks noGrp="1"/>
          </p:cNvSpPr>
          <p:nvPr>
            <p:ph type="body" sz="quarter" idx="326" hasCustomPrompt="1"/>
          </p:nvPr>
        </p:nvSpPr>
        <p:spPr>
          <a:xfrm>
            <a:off x="7139704" y="3651249"/>
            <a:ext cx="2054225" cy="58102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884F40AC-E709-0BEC-8DEA-3B8719E1879A}"/>
              </a:ext>
            </a:extLst>
          </p:cNvPr>
          <p:cNvSpPr>
            <a:spLocks noGrp="1"/>
          </p:cNvSpPr>
          <p:nvPr>
            <p:ph type="body" sz="quarter" idx="327" hasCustomPrompt="1"/>
          </p:nvPr>
        </p:nvSpPr>
        <p:spPr>
          <a:xfrm>
            <a:off x="9363077" y="3651249"/>
            <a:ext cx="2054225" cy="5810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2570F466-4018-A08F-94BE-53506373C68F}"/>
              </a:ext>
            </a:extLst>
          </p:cNvPr>
          <p:cNvSpPr>
            <a:spLocks noGrp="1"/>
          </p:cNvSpPr>
          <p:nvPr>
            <p:ph sz="quarter" idx="328" hasCustomPrompt="1"/>
          </p:nvPr>
        </p:nvSpPr>
        <p:spPr>
          <a:xfrm>
            <a:off x="502920" y="1600199"/>
            <a:ext cx="2027238" cy="1903413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993E5BF9-B0AF-C629-F1C3-A9E6C9AC1367}"/>
              </a:ext>
            </a:extLst>
          </p:cNvPr>
          <p:cNvSpPr>
            <a:spLocks noGrp="1"/>
          </p:cNvSpPr>
          <p:nvPr>
            <p:ph sz="quarter" idx="329" hasCustomPrompt="1"/>
          </p:nvPr>
        </p:nvSpPr>
        <p:spPr>
          <a:xfrm>
            <a:off x="2724706" y="1600199"/>
            <a:ext cx="2027238" cy="1903413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ECFB80A9-7AAB-7258-8ABF-526F07747CFB}"/>
              </a:ext>
            </a:extLst>
          </p:cNvPr>
          <p:cNvSpPr>
            <a:spLocks noGrp="1"/>
          </p:cNvSpPr>
          <p:nvPr>
            <p:ph sz="quarter" idx="330" hasCustomPrompt="1"/>
          </p:nvPr>
        </p:nvSpPr>
        <p:spPr>
          <a:xfrm>
            <a:off x="4946492" y="1600199"/>
            <a:ext cx="2027238" cy="1903413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06851AE1-A62E-716C-D40A-C4D6D4B24A58}"/>
              </a:ext>
            </a:extLst>
          </p:cNvPr>
          <p:cNvSpPr>
            <a:spLocks noGrp="1"/>
          </p:cNvSpPr>
          <p:nvPr>
            <p:ph sz="quarter" idx="331" hasCustomPrompt="1"/>
          </p:nvPr>
        </p:nvSpPr>
        <p:spPr>
          <a:xfrm>
            <a:off x="7168278" y="1600199"/>
            <a:ext cx="2027238" cy="1903413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89C391CD-39D8-8C49-FEA2-F6D3077E73CF}"/>
              </a:ext>
            </a:extLst>
          </p:cNvPr>
          <p:cNvSpPr>
            <a:spLocks noGrp="1"/>
          </p:cNvSpPr>
          <p:nvPr>
            <p:ph sz="quarter" idx="332" hasCustomPrompt="1"/>
          </p:nvPr>
        </p:nvSpPr>
        <p:spPr>
          <a:xfrm>
            <a:off x="9390064" y="1600199"/>
            <a:ext cx="2027238" cy="1903413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060BB2F-0761-F8A0-1182-7050A0293356}"/>
              </a:ext>
            </a:extLst>
          </p:cNvPr>
          <p:cNvSpPr>
            <a:spLocks noGrp="1"/>
          </p:cNvSpPr>
          <p:nvPr>
            <p:ph type="body" sz="quarter" idx="33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133985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images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AF842BC-C27C-C4A3-10D5-F5D7B1F87A65}"/>
              </a:ext>
            </a:extLst>
          </p:cNvPr>
          <p:cNvSpPr>
            <a:spLocks noGrp="1"/>
          </p:cNvSpPr>
          <p:nvPr>
            <p:ph type="body" sz="quarter" idx="280" hasCustomPrompt="1"/>
          </p:nvPr>
        </p:nvSpPr>
        <p:spPr>
          <a:xfrm>
            <a:off x="502920" y="4254689"/>
            <a:ext cx="3627437" cy="2680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E94E578E-AE4D-597C-348D-D451BF8AFD2B}"/>
              </a:ext>
            </a:extLst>
          </p:cNvPr>
          <p:cNvSpPr>
            <a:spLocks noGrp="1"/>
          </p:cNvSpPr>
          <p:nvPr>
            <p:ph type="body" sz="quarter" idx="285" hasCustomPrompt="1"/>
          </p:nvPr>
        </p:nvSpPr>
        <p:spPr>
          <a:xfrm>
            <a:off x="502920" y="4687379"/>
            <a:ext cx="3612725" cy="157891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93F3E3C-219C-1CF2-66E6-BA1B319ED5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8701"/>
            <a:ext cx="5689600" cy="2762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7EBB60E-C111-1227-AF4B-E8616FE63320}"/>
              </a:ext>
            </a:extLst>
          </p:cNvPr>
          <p:cNvSpPr>
            <a:spLocks noGrp="1"/>
          </p:cNvSpPr>
          <p:nvPr>
            <p:ph type="body" sz="quarter" idx="297" hasCustomPrompt="1"/>
          </p:nvPr>
        </p:nvSpPr>
        <p:spPr>
          <a:xfrm>
            <a:off x="4307640" y="4254689"/>
            <a:ext cx="3627437" cy="2680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B5FACF0-172B-B948-BD1F-7800C2CAE772}"/>
              </a:ext>
            </a:extLst>
          </p:cNvPr>
          <p:cNvSpPr>
            <a:spLocks noGrp="1"/>
          </p:cNvSpPr>
          <p:nvPr>
            <p:ph type="body" sz="quarter" idx="298" hasCustomPrompt="1"/>
          </p:nvPr>
        </p:nvSpPr>
        <p:spPr>
          <a:xfrm>
            <a:off x="4285784" y="4687380"/>
            <a:ext cx="3627437" cy="157891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7D6F5F3B-9154-5F57-DDC6-C023FF871265}"/>
              </a:ext>
            </a:extLst>
          </p:cNvPr>
          <p:cNvSpPr>
            <a:spLocks noGrp="1"/>
          </p:cNvSpPr>
          <p:nvPr>
            <p:ph type="body" sz="quarter" idx="300" hasCustomPrompt="1"/>
          </p:nvPr>
        </p:nvSpPr>
        <p:spPr>
          <a:xfrm>
            <a:off x="8112360" y="4254689"/>
            <a:ext cx="3627437" cy="2680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713AE1D8-25F3-DA95-67F7-424E4989E8DF}"/>
              </a:ext>
            </a:extLst>
          </p:cNvPr>
          <p:cNvSpPr>
            <a:spLocks noGrp="1"/>
          </p:cNvSpPr>
          <p:nvPr>
            <p:ph type="body" sz="quarter" idx="301" hasCustomPrompt="1"/>
          </p:nvPr>
        </p:nvSpPr>
        <p:spPr>
          <a:xfrm>
            <a:off x="8083360" y="4685792"/>
            <a:ext cx="3656437" cy="157891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91502100-A743-0B0C-25E0-5B2162B3343B}"/>
              </a:ext>
            </a:extLst>
          </p:cNvPr>
          <p:cNvSpPr>
            <a:spLocks noGrp="1"/>
          </p:cNvSpPr>
          <p:nvPr>
            <p:ph sz="quarter" idx="303" hasCustomPrompt="1"/>
          </p:nvPr>
        </p:nvSpPr>
        <p:spPr>
          <a:xfrm>
            <a:off x="502920" y="1609725"/>
            <a:ext cx="3627438" cy="2481263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89493631-F297-BBDE-16A5-8E6F5D83681B}"/>
              </a:ext>
            </a:extLst>
          </p:cNvPr>
          <p:cNvSpPr>
            <a:spLocks noGrp="1"/>
          </p:cNvSpPr>
          <p:nvPr>
            <p:ph sz="quarter" idx="304" hasCustomPrompt="1"/>
          </p:nvPr>
        </p:nvSpPr>
        <p:spPr>
          <a:xfrm>
            <a:off x="4307640" y="1609725"/>
            <a:ext cx="3627438" cy="248285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CA3886C7-AF50-5657-615E-62772B326E69}"/>
              </a:ext>
            </a:extLst>
          </p:cNvPr>
          <p:cNvSpPr>
            <a:spLocks noGrp="1"/>
          </p:cNvSpPr>
          <p:nvPr>
            <p:ph sz="quarter" idx="305" hasCustomPrompt="1"/>
          </p:nvPr>
        </p:nvSpPr>
        <p:spPr>
          <a:xfrm>
            <a:off x="8112359" y="1609725"/>
            <a:ext cx="3627438" cy="2482905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0115A94A-0A6D-577F-DE1E-3FD7471220ED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315239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images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8B1F5303-851E-B984-DE62-FECE232D5EEC}"/>
              </a:ext>
            </a:extLst>
          </p:cNvPr>
          <p:cNvSpPr>
            <a:spLocks noGrp="1"/>
          </p:cNvSpPr>
          <p:nvPr>
            <p:ph type="body" sz="quarter" idx="294" hasCustomPrompt="1"/>
          </p:nvPr>
        </p:nvSpPr>
        <p:spPr>
          <a:xfrm>
            <a:off x="502920" y="3490253"/>
            <a:ext cx="3627439" cy="4505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9F455CEE-FB81-E965-EE6B-909B89748A74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8086726" y="3490253"/>
            <a:ext cx="3609975" cy="4505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BB0528A1-9E39-4AE4-A995-7D08FC5F3A02}"/>
              </a:ext>
            </a:extLst>
          </p:cNvPr>
          <p:cNvSpPr>
            <a:spLocks noGrp="1"/>
          </p:cNvSpPr>
          <p:nvPr>
            <p:ph type="body" sz="quarter" idx="296" hasCustomPrompt="1"/>
          </p:nvPr>
        </p:nvSpPr>
        <p:spPr>
          <a:xfrm>
            <a:off x="4293237" y="3490253"/>
            <a:ext cx="3630611" cy="4505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4E0BD33F-2380-DD02-B49A-F0A886E9E1DC}"/>
              </a:ext>
            </a:extLst>
          </p:cNvPr>
          <p:cNvSpPr>
            <a:spLocks noGrp="1"/>
          </p:cNvSpPr>
          <p:nvPr>
            <p:ph type="body" sz="quarter" idx="306" hasCustomPrompt="1"/>
          </p:nvPr>
        </p:nvSpPr>
        <p:spPr>
          <a:xfrm>
            <a:off x="502920" y="5971727"/>
            <a:ext cx="3627439" cy="4505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8A82877F-6224-0641-F63E-FAEA98057EEE}"/>
              </a:ext>
            </a:extLst>
          </p:cNvPr>
          <p:cNvSpPr>
            <a:spLocks noGrp="1"/>
          </p:cNvSpPr>
          <p:nvPr>
            <p:ph type="body" sz="quarter" idx="307" hasCustomPrompt="1"/>
          </p:nvPr>
        </p:nvSpPr>
        <p:spPr>
          <a:xfrm>
            <a:off x="8086726" y="5971727"/>
            <a:ext cx="3609975" cy="4505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47CA54D-56D7-3E29-A468-9B6ABE9BBE50}"/>
              </a:ext>
            </a:extLst>
          </p:cNvPr>
          <p:cNvSpPr>
            <a:spLocks noGrp="1"/>
          </p:cNvSpPr>
          <p:nvPr>
            <p:ph type="body" sz="quarter" idx="308" hasCustomPrompt="1"/>
          </p:nvPr>
        </p:nvSpPr>
        <p:spPr>
          <a:xfrm>
            <a:off x="4293237" y="5971727"/>
            <a:ext cx="3630611" cy="4505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7" name="Content Placeholder 12">
            <a:extLst>
              <a:ext uri="{FF2B5EF4-FFF2-40B4-BE49-F238E27FC236}">
                <a16:creationId xmlns:a16="http://schemas.microsoft.com/office/drawing/2014/main" id="{BB87AF8C-3529-008D-A6B3-9B4E828F9511}"/>
              </a:ext>
            </a:extLst>
          </p:cNvPr>
          <p:cNvSpPr>
            <a:spLocks noGrp="1"/>
          </p:cNvSpPr>
          <p:nvPr>
            <p:ph sz="quarter" idx="312" hasCustomPrompt="1"/>
          </p:nvPr>
        </p:nvSpPr>
        <p:spPr>
          <a:xfrm>
            <a:off x="502920" y="1604964"/>
            <a:ext cx="3614738" cy="175190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18" name="Content Placeholder 12">
            <a:extLst>
              <a:ext uri="{FF2B5EF4-FFF2-40B4-BE49-F238E27FC236}">
                <a16:creationId xmlns:a16="http://schemas.microsoft.com/office/drawing/2014/main" id="{7F99D503-8DF3-72DB-85E8-9B47C8204631}"/>
              </a:ext>
            </a:extLst>
          </p:cNvPr>
          <p:cNvSpPr>
            <a:spLocks noGrp="1"/>
          </p:cNvSpPr>
          <p:nvPr>
            <p:ph sz="quarter" idx="313" hasCustomPrompt="1"/>
          </p:nvPr>
        </p:nvSpPr>
        <p:spPr>
          <a:xfrm>
            <a:off x="4292442" y="1604964"/>
            <a:ext cx="3614738" cy="175190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19" name="Content Placeholder 12">
            <a:extLst>
              <a:ext uri="{FF2B5EF4-FFF2-40B4-BE49-F238E27FC236}">
                <a16:creationId xmlns:a16="http://schemas.microsoft.com/office/drawing/2014/main" id="{4A6D2FFF-0CE7-4EA7-518D-11F59CBE59BA}"/>
              </a:ext>
            </a:extLst>
          </p:cNvPr>
          <p:cNvSpPr>
            <a:spLocks noGrp="1"/>
          </p:cNvSpPr>
          <p:nvPr>
            <p:ph sz="quarter" idx="314" hasCustomPrompt="1"/>
          </p:nvPr>
        </p:nvSpPr>
        <p:spPr>
          <a:xfrm>
            <a:off x="8081963" y="1604964"/>
            <a:ext cx="3614738" cy="175190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20" name="Content Placeholder 12">
            <a:extLst>
              <a:ext uri="{FF2B5EF4-FFF2-40B4-BE49-F238E27FC236}">
                <a16:creationId xmlns:a16="http://schemas.microsoft.com/office/drawing/2014/main" id="{EEAA48A4-63CB-5709-A0A4-71319C61FB43}"/>
              </a:ext>
            </a:extLst>
          </p:cNvPr>
          <p:cNvSpPr>
            <a:spLocks noGrp="1"/>
          </p:cNvSpPr>
          <p:nvPr>
            <p:ph sz="quarter" idx="315" hasCustomPrompt="1"/>
          </p:nvPr>
        </p:nvSpPr>
        <p:spPr>
          <a:xfrm>
            <a:off x="502920" y="4094647"/>
            <a:ext cx="3614738" cy="175239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21" name="Content Placeholder 12">
            <a:extLst>
              <a:ext uri="{FF2B5EF4-FFF2-40B4-BE49-F238E27FC236}">
                <a16:creationId xmlns:a16="http://schemas.microsoft.com/office/drawing/2014/main" id="{F3FC368A-BDCF-E4D3-2DDB-FF731B76A7D8}"/>
              </a:ext>
            </a:extLst>
          </p:cNvPr>
          <p:cNvSpPr>
            <a:spLocks noGrp="1"/>
          </p:cNvSpPr>
          <p:nvPr>
            <p:ph sz="quarter" idx="316" hasCustomPrompt="1"/>
          </p:nvPr>
        </p:nvSpPr>
        <p:spPr>
          <a:xfrm>
            <a:off x="4292442" y="4094647"/>
            <a:ext cx="3614738" cy="175239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22" name="Content Placeholder 12">
            <a:extLst>
              <a:ext uri="{FF2B5EF4-FFF2-40B4-BE49-F238E27FC236}">
                <a16:creationId xmlns:a16="http://schemas.microsoft.com/office/drawing/2014/main" id="{3D84BD96-75F9-66C2-F561-F19734F7701E}"/>
              </a:ext>
            </a:extLst>
          </p:cNvPr>
          <p:cNvSpPr>
            <a:spLocks noGrp="1"/>
          </p:cNvSpPr>
          <p:nvPr>
            <p:ph sz="quarter" idx="317" hasCustomPrompt="1"/>
          </p:nvPr>
        </p:nvSpPr>
        <p:spPr>
          <a:xfrm>
            <a:off x="8081963" y="4094647"/>
            <a:ext cx="3614738" cy="175239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4B3AACBE-8114-6238-8370-C3018751C28C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4D233F-3EC7-B6D2-079B-0B93928AF0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8701"/>
            <a:ext cx="5689600" cy="2762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95336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images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9D543FCD-7E35-47F4-FCDD-F054CC28745F}"/>
              </a:ext>
            </a:extLst>
          </p:cNvPr>
          <p:cNvSpPr>
            <a:spLocks noGrp="1"/>
          </p:cNvSpPr>
          <p:nvPr>
            <p:ph type="body" sz="quarter" idx="301" hasCustomPrompt="1"/>
          </p:nvPr>
        </p:nvSpPr>
        <p:spPr>
          <a:xfrm>
            <a:off x="502920" y="3489312"/>
            <a:ext cx="2681289" cy="4284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91BF7BE-D41C-8596-E833-ACF01CD13AC4}"/>
              </a:ext>
            </a:extLst>
          </p:cNvPr>
          <p:cNvSpPr>
            <a:spLocks noGrp="1"/>
          </p:cNvSpPr>
          <p:nvPr>
            <p:ph type="body" sz="quarter" idx="314" hasCustomPrompt="1"/>
          </p:nvPr>
        </p:nvSpPr>
        <p:spPr>
          <a:xfrm>
            <a:off x="3343275" y="3489312"/>
            <a:ext cx="2681289" cy="4284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BC2AAB63-0DD4-36E5-9D42-17C986E66C2D}"/>
              </a:ext>
            </a:extLst>
          </p:cNvPr>
          <p:cNvSpPr>
            <a:spLocks noGrp="1"/>
          </p:cNvSpPr>
          <p:nvPr>
            <p:ph type="body" sz="quarter" idx="315" hasCustomPrompt="1"/>
          </p:nvPr>
        </p:nvSpPr>
        <p:spPr>
          <a:xfrm>
            <a:off x="6183630" y="3489312"/>
            <a:ext cx="2681289" cy="4284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7026F363-C094-8B44-8791-8F720D394E4A}"/>
              </a:ext>
            </a:extLst>
          </p:cNvPr>
          <p:cNvSpPr>
            <a:spLocks noGrp="1"/>
          </p:cNvSpPr>
          <p:nvPr>
            <p:ph type="body" sz="quarter" idx="316" hasCustomPrompt="1"/>
          </p:nvPr>
        </p:nvSpPr>
        <p:spPr>
          <a:xfrm>
            <a:off x="9023985" y="3489312"/>
            <a:ext cx="2681289" cy="4284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2FC43AD-6EF4-5E24-E313-B5DAD492F24F}"/>
              </a:ext>
            </a:extLst>
          </p:cNvPr>
          <p:cNvSpPr>
            <a:spLocks noGrp="1"/>
          </p:cNvSpPr>
          <p:nvPr>
            <p:ph type="body" sz="quarter" idx="317" hasCustomPrompt="1"/>
          </p:nvPr>
        </p:nvSpPr>
        <p:spPr>
          <a:xfrm>
            <a:off x="502920" y="5978241"/>
            <a:ext cx="2681289" cy="4427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690E957B-4B1B-3182-C82A-BF487ABA82C3}"/>
              </a:ext>
            </a:extLst>
          </p:cNvPr>
          <p:cNvSpPr>
            <a:spLocks noGrp="1"/>
          </p:cNvSpPr>
          <p:nvPr>
            <p:ph type="body" sz="quarter" idx="322" hasCustomPrompt="1"/>
          </p:nvPr>
        </p:nvSpPr>
        <p:spPr>
          <a:xfrm>
            <a:off x="3343275" y="5978241"/>
            <a:ext cx="2681289" cy="4427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13521CF7-C6D5-1718-4D9F-4BE854BBE6C6}"/>
              </a:ext>
            </a:extLst>
          </p:cNvPr>
          <p:cNvSpPr>
            <a:spLocks noGrp="1"/>
          </p:cNvSpPr>
          <p:nvPr>
            <p:ph type="body" sz="quarter" idx="323" hasCustomPrompt="1"/>
          </p:nvPr>
        </p:nvSpPr>
        <p:spPr>
          <a:xfrm>
            <a:off x="6183630" y="5978241"/>
            <a:ext cx="2681289" cy="4427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72CBB86-1545-1C52-E016-9A42351845DE}"/>
              </a:ext>
            </a:extLst>
          </p:cNvPr>
          <p:cNvSpPr>
            <a:spLocks noGrp="1"/>
          </p:cNvSpPr>
          <p:nvPr>
            <p:ph type="body" sz="quarter" idx="324" hasCustomPrompt="1"/>
          </p:nvPr>
        </p:nvSpPr>
        <p:spPr>
          <a:xfrm>
            <a:off x="9023985" y="5978241"/>
            <a:ext cx="2681289" cy="4427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61DFB-1E7B-450F-DABD-ACA9A1960911}"/>
              </a:ext>
            </a:extLst>
          </p:cNvPr>
          <p:cNvSpPr>
            <a:spLocks noGrp="1"/>
          </p:cNvSpPr>
          <p:nvPr>
            <p:ph sz="quarter" idx="325" hasCustomPrompt="1"/>
          </p:nvPr>
        </p:nvSpPr>
        <p:spPr>
          <a:xfrm>
            <a:off x="502920" y="1603543"/>
            <a:ext cx="2674938" cy="1749696"/>
          </a:xfrm>
        </p:spPr>
        <p:txBody>
          <a:bodyPr>
            <a:normAutofit/>
          </a:bodyPr>
          <a:lstStyle>
            <a:lvl1pPr>
              <a:defRPr sz="1200"/>
            </a:lvl1pPr>
            <a:lvl5pPr>
              <a:defRPr/>
            </a:lvl5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14998D9-5961-AAD9-A81C-86F99ED47330}"/>
              </a:ext>
            </a:extLst>
          </p:cNvPr>
          <p:cNvSpPr>
            <a:spLocks noGrp="1"/>
          </p:cNvSpPr>
          <p:nvPr>
            <p:ph sz="quarter" idx="326" hasCustomPrompt="1"/>
          </p:nvPr>
        </p:nvSpPr>
        <p:spPr>
          <a:xfrm>
            <a:off x="3345392" y="1603543"/>
            <a:ext cx="2674938" cy="1749696"/>
          </a:xfrm>
        </p:spPr>
        <p:txBody>
          <a:bodyPr>
            <a:normAutofit/>
          </a:bodyPr>
          <a:lstStyle>
            <a:lvl1pPr>
              <a:defRPr sz="1200"/>
            </a:lvl1pPr>
            <a:lvl5pPr>
              <a:defRPr/>
            </a:lvl5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746B301-8353-7199-EAC9-A691268B90CC}"/>
              </a:ext>
            </a:extLst>
          </p:cNvPr>
          <p:cNvSpPr>
            <a:spLocks noGrp="1"/>
          </p:cNvSpPr>
          <p:nvPr>
            <p:ph sz="quarter" idx="327" hasCustomPrompt="1"/>
          </p:nvPr>
        </p:nvSpPr>
        <p:spPr>
          <a:xfrm>
            <a:off x="6187864" y="1603543"/>
            <a:ext cx="2674938" cy="1749696"/>
          </a:xfrm>
        </p:spPr>
        <p:txBody>
          <a:bodyPr>
            <a:normAutofit/>
          </a:bodyPr>
          <a:lstStyle>
            <a:lvl1pPr>
              <a:defRPr sz="1200"/>
            </a:lvl1pPr>
            <a:lvl5pPr>
              <a:defRPr/>
            </a:lvl5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9CBE05C-ECF6-C722-C5C2-41776C83D214}"/>
              </a:ext>
            </a:extLst>
          </p:cNvPr>
          <p:cNvSpPr>
            <a:spLocks noGrp="1"/>
          </p:cNvSpPr>
          <p:nvPr>
            <p:ph sz="quarter" idx="328" hasCustomPrompt="1"/>
          </p:nvPr>
        </p:nvSpPr>
        <p:spPr>
          <a:xfrm>
            <a:off x="9030336" y="1603543"/>
            <a:ext cx="2674938" cy="1749696"/>
          </a:xfrm>
        </p:spPr>
        <p:txBody>
          <a:bodyPr>
            <a:normAutofit/>
          </a:bodyPr>
          <a:lstStyle>
            <a:lvl1pPr>
              <a:defRPr sz="1200"/>
            </a:lvl1pPr>
            <a:lvl5pPr>
              <a:defRPr/>
            </a:lvl5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6958201-D2CA-AB24-6F93-840EC516E978}"/>
              </a:ext>
            </a:extLst>
          </p:cNvPr>
          <p:cNvSpPr>
            <a:spLocks noGrp="1"/>
          </p:cNvSpPr>
          <p:nvPr>
            <p:ph sz="quarter" idx="329" hasCustomPrompt="1"/>
          </p:nvPr>
        </p:nvSpPr>
        <p:spPr>
          <a:xfrm>
            <a:off x="502920" y="4084431"/>
            <a:ext cx="2674938" cy="1735137"/>
          </a:xfrm>
        </p:spPr>
        <p:txBody>
          <a:bodyPr>
            <a:normAutofit/>
          </a:bodyPr>
          <a:lstStyle>
            <a:lvl1pPr>
              <a:defRPr sz="1200"/>
            </a:lvl1pPr>
            <a:lvl5pPr>
              <a:defRPr/>
            </a:lvl5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4A7F4D54-012C-CC05-7418-6BE97C2C62DB}"/>
              </a:ext>
            </a:extLst>
          </p:cNvPr>
          <p:cNvSpPr>
            <a:spLocks noGrp="1"/>
          </p:cNvSpPr>
          <p:nvPr>
            <p:ph sz="quarter" idx="330" hasCustomPrompt="1"/>
          </p:nvPr>
        </p:nvSpPr>
        <p:spPr>
          <a:xfrm>
            <a:off x="3345392" y="4084431"/>
            <a:ext cx="2674938" cy="1735137"/>
          </a:xfrm>
        </p:spPr>
        <p:txBody>
          <a:bodyPr>
            <a:normAutofit/>
          </a:bodyPr>
          <a:lstStyle>
            <a:lvl1pPr>
              <a:defRPr sz="1200"/>
            </a:lvl1pPr>
            <a:lvl5pPr>
              <a:defRPr/>
            </a:lvl5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8B4C6273-F83C-C434-7B31-BF9CF2A904AF}"/>
              </a:ext>
            </a:extLst>
          </p:cNvPr>
          <p:cNvSpPr>
            <a:spLocks noGrp="1"/>
          </p:cNvSpPr>
          <p:nvPr>
            <p:ph sz="quarter" idx="331" hasCustomPrompt="1"/>
          </p:nvPr>
        </p:nvSpPr>
        <p:spPr>
          <a:xfrm>
            <a:off x="6187864" y="4081058"/>
            <a:ext cx="2674938" cy="1735137"/>
          </a:xfrm>
        </p:spPr>
        <p:txBody>
          <a:bodyPr>
            <a:normAutofit/>
          </a:bodyPr>
          <a:lstStyle>
            <a:lvl1pPr>
              <a:defRPr sz="1200"/>
            </a:lvl1pPr>
            <a:lvl5pPr>
              <a:defRPr/>
            </a:lvl5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9C13B4F6-651C-22EB-4416-3A7F3DC0F1E7}"/>
              </a:ext>
            </a:extLst>
          </p:cNvPr>
          <p:cNvSpPr>
            <a:spLocks noGrp="1"/>
          </p:cNvSpPr>
          <p:nvPr>
            <p:ph sz="quarter" idx="332" hasCustomPrompt="1"/>
          </p:nvPr>
        </p:nvSpPr>
        <p:spPr>
          <a:xfrm>
            <a:off x="9030336" y="4081058"/>
            <a:ext cx="2674938" cy="1735137"/>
          </a:xfrm>
        </p:spPr>
        <p:txBody>
          <a:bodyPr>
            <a:normAutofit/>
          </a:bodyPr>
          <a:lstStyle>
            <a:lvl1pPr>
              <a:defRPr sz="1200"/>
            </a:lvl1pPr>
            <a:lvl5pPr>
              <a:defRPr/>
            </a:lvl5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B915927A-1710-19F9-E153-3550C873ADD2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3F0FF1-2EFD-E6E8-39ED-1A91D743F4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8701"/>
            <a:ext cx="5689600" cy="2762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422432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images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A7CA9120-1181-ED69-36E8-5944AFBEC557}"/>
              </a:ext>
            </a:extLst>
          </p:cNvPr>
          <p:cNvSpPr>
            <a:spLocks noGrp="1"/>
          </p:cNvSpPr>
          <p:nvPr>
            <p:ph type="body" sz="quarter" idx="301" hasCustomPrompt="1"/>
          </p:nvPr>
        </p:nvSpPr>
        <p:spPr>
          <a:xfrm>
            <a:off x="502920" y="3494448"/>
            <a:ext cx="1738313" cy="4476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F8D88871-12B3-EF6E-B30A-F1A939735AC7}"/>
              </a:ext>
            </a:extLst>
          </p:cNvPr>
          <p:cNvSpPr>
            <a:spLocks noGrp="1"/>
          </p:cNvSpPr>
          <p:nvPr>
            <p:ph type="body" sz="quarter" idx="320" hasCustomPrompt="1"/>
          </p:nvPr>
        </p:nvSpPr>
        <p:spPr>
          <a:xfrm>
            <a:off x="2396750" y="3494448"/>
            <a:ext cx="1738313" cy="4476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18483A3-0120-9D96-B0E7-9DCB9CF98D7A}"/>
              </a:ext>
            </a:extLst>
          </p:cNvPr>
          <p:cNvSpPr>
            <a:spLocks noGrp="1"/>
          </p:cNvSpPr>
          <p:nvPr>
            <p:ph type="body" sz="quarter" idx="322" hasCustomPrompt="1"/>
          </p:nvPr>
        </p:nvSpPr>
        <p:spPr>
          <a:xfrm>
            <a:off x="4290580" y="3494448"/>
            <a:ext cx="1738313" cy="4476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DD37B67-C304-31AE-81FD-D1B7C096F656}"/>
              </a:ext>
            </a:extLst>
          </p:cNvPr>
          <p:cNvSpPr>
            <a:spLocks noGrp="1"/>
          </p:cNvSpPr>
          <p:nvPr>
            <p:ph type="body" sz="quarter" idx="324" hasCustomPrompt="1"/>
          </p:nvPr>
        </p:nvSpPr>
        <p:spPr>
          <a:xfrm>
            <a:off x="6184410" y="3494448"/>
            <a:ext cx="1738313" cy="4476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3367BAC-1B80-D64F-1E33-B986CAAE6D94}"/>
              </a:ext>
            </a:extLst>
          </p:cNvPr>
          <p:cNvSpPr>
            <a:spLocks noGrp="1"/>
          </p:cNvSpPr>
          <p:nvPr>
            <p:ph type="body" sz="quarter" idx="326" hasCustomPrompt="1"/>
          </p:nvPr>
        </p:nvSpPr>
        <p:spPr>
          <a:xfrm>
            <a:off x="8078240" y="3494448"/>
            <a:ext cx="1738313" cy="4476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C17C096C-DF66-22E0-10F9-F89FF8AB6AFD}"/>
              </a:ext>
            </a:extLst>
          </p:cNvPr>
          <p:cNvSpPr>
            <a:spLocks noGrp="1"/>
          </p:cNvSpPr>
          <p:nvPr>
            <p:ph type="body" sz="quarter" idx="328" hasCustomPrompt="1"/>
          </p:nvPr>
        </p:nvSpPr>
        <p:spPr>
          <a:xfrm>
            <a:off x="9972069" y="3494448"/>
            <a:ext cx="1738313" cy="4476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75A4F472-2F97-FCAB-743E-260B19618220}"/>
              </a:ext>
            </a:extLst>
          </p:cNvPr>
          <p:cNvSpPr>
            <a:spLocks noGrp="1"/>
          </p:cNvSpPr>
          <p:nvPr>
            <p:ph type="body" sz="quarter" idx="330" hasCustomPrompt="1"/>
          </p:nvPr>
        </p:nvSpPr>
        <p:spPr>
          <a:xfrm>
            <a:off x="502920" y="5991368"/>
            <a:ext cx="1738313" cy="41737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E006C54D-2B34-424D-994B-262529D4E1C4}"/>
              </a:ext>
            </a:extLst>
          </p:cNvPr>
          <p:cNvSpPr>
            <a:spLocks noGrp="1"/>
          </p:cNvSpPr>
          <p:nvPr>
            <p:ph type="body" sz="quarter" idx="332" hasCustomPrompt="1"/>
          </p:nvPr>
        </p:nvSpPr>
        <p:spPr>
          <a:xfrm>
            <a:off x="2396750" y="5991368"/>
            <a:ext cx="1738313" cy="41737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B8080A1-5A42-6188-CF9E-B19053042B82}"/>
              </a:ext>
            </a:extLst>
          </p:cNvPr>
          <p:cNvSpPr>
            <a:spLocks noGrp="1"/>
          </p:cNvSpPr>
          <p:nvPr>
            <p:ph type="body" sz="quarter" idx="334" hasCustomPrompt="1"/>
          </p:nvPr>
        </p:nvSpPr>
        <p:spPr>
          <a:xfrm>
            <a:off x="4290580" y="5991368"/>
            <a:ext cx="1738313" cy="41737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F423A190-15D5-6625-0CC7-9620A3E184AE}"/>
              </a:ext>
            </a:extLst>
          </p:cNvPr>
          <p:cNvSpPr>
            <a:spLocks noGrp="1"/>
          </p:cNvSpPr>
          <p:nvPr>
            <p:ph type="body" sz="quarter" idx="336" hasCustomPrompt="1"/>
          </p:nvPr>
        </p:nvSpPr>
        <p:spPr>
          <a:xfrm>
            <a:off x="6184410" y="5991368"/>
            <a:ext cx="1738313" cy="41737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05311D72-A7DC-F892-2A85-9A0A07A44373}"/>
              </a:ext>
            </a:extLst>
          </p:cNvPr>
          <p:cNvSpPr>
            <a:spLocks noGrp="1"/>
          </p:cNvSpPr>
          <p:nvPr>
            <p:ph type="body" sz="quarter" idx="338" hasCustomPrompt="1"/>
          </p:nvPr>
        </p:nvSpPr>
        <p:spPr>
          <a:xfrm>
            <a:off x="8078240" y="5991368"/>
            <a:ext cx="1738313" cy="41737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CA9F8FA6-D3D9-9767-2B75-D92AE4A8140B}"/>
              </a:ext>
            </a:extLst>
          </p:cNvPr>
          <p:cNvSpPr>
            <a:spLocks noGrp="1"/>
          </p:cNvSpPr>
          <p:nvPr>
            <p:ph type="body" sz="quarter" idx="340" hasCustomPrompt="1"/>
          </p:nvPr>
        </p:nvSpPr>
        <p:spPr>
          <a:xfrm>
            <a:off x="9972069" y="5991368"/>
            <a:ext cx="1738313" cy="41737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69A05FD4-713C-75A5-69EA-066EDDB0394B}"/>
              </a:ext>
            </a:extLst>
          </p:cNvPr>
          <p:cNvSpPr>
            <a:spLocks noGrp="1"/>
          </p:cNvSpPr>
          <p:nvPr>
            <p:ph sz="quarter" idx="342" hasCustomPrompt="1"/>
          </p:nvPr>
        </p:nvSpPr>
        <p:spPr>
          <a:xfrm>
            <a:off x="502920" y="1611953"/>
            <a:ext cx="1725613" cy="1747838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396ACFBB-A0AD-780E-AA7F-3549F5031897}"/>
              </a:ext>
            </a:extLst>
          </p:cNvPr>
          <p:cNvSpPr>
            <a:spLocks noGrp="1"/>
          </p:cNvSpPr>
          <p:nvPr>
            <p:ph sz="quarter" idx="343" hasCustomPrompt="1"/>
          </p:nvPr>
        </p:nvSpPr>
        <p:spPr>
          <a:xfrm>
            <a:off x="2396750" y="1611953"/>
            <a:ext cx="1725613" cy="1747838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7F2319C7-9475-A12C-0C51-09A6C0BFE515}"/>
              </a:ext>
            </a:extLst>
          </p:cNvPr>
          <p:cNvSpPr>
            <a:spLocks noGrp="1"/>
          </p:cNvSpPr>
          <p:nvPr>
            <p:ph sz="quarter" idx="344" hasCustomPrompt="1"/>
          </p:nvPr>
        </p:nvSpPr>
        <p:spPr>
          <a:xfrm>
            <a:off x="4290580" y="1611953"/>
            <a:ext cx="1725613" cy="1747838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8B40BA21-B050-61AA-5E98-F103F74E5908}"/>
              </a:ext>
            </a:extLst>
          </p:cNvPr>
          <p:cNvSpPr>
            <a:spLocks noGrp="1"/>
          </p:cNvSpPr>
          <p:nvPr>
            <p:ph sz="quarter" idx="345" hasCustomPrompt="1"/>
          </p:nvPr>
        </p:nvSpPr>
        <p:spPr>
          <a:xfrm>
            <a:off x="6184410" y="1611953"/>
            <a:ext cx="1725613" cy="1747838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28" name="Content Placeholder 4">
            <a:extLst>
              <a:ext uri="{FF2B5EF4-FFF2-40B4-BE49-F238E27FC236}">
                <a16:creationId xmlns:a16="http://schemas.microsoft.com/office/drawing/2014/main" id="{EDCE75D9-4690-87FB-9128-5C82BE08BA07}"/>
              </a:ext>
            </a:extLst>
          </p:cNvPr>
          <p:cNvSpPr>
            <a:spLocks noGrp="1"/>
          </p:cNvSpPr>
          <p:nvPr>
            <p:ph sz="quarter" idx="346" hasCustomPrompt="1"/>
          </p:nvPr>
        </p:nvSpPr>
        <p:spPr>
          <a:xfrm>
            <a:off x="8078240" y="1611953"/>
            <a:ext cx="1725613" cy="1747838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30" name="Content Placeholder 4">
            <a:extLst>
              <a:ext uri="{FF2B5EF4-FFF2-40B4-BE49-F238E27FC236}">
                <a16:creationId xmlns:a16="http://schemas.microsoft.com/office/drawing/2014/main" id="{88094E77-6700-1B8E-9D2E-F370211BDFD4}"/>
              </a:ext>
            </a:extLst>
          </p:cNvPr>
          <p:cNvSpPr>
            <a:spLocks noGrp="1"/>
          </p:cNvSpPr>
          <p:nvPr>
            <p:ph sz="quarter" idx="347" hasCustomPrompt="1"/>
          </p:nvPr>
        </p:nvSpPr>
        <p:spPr>
          <a:xfrm>
            <a:off x="9972069" y="1611953"/>
            <a:ext cx="1725613" cy="1747838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43" name="Content Placeholder 4">
            <a:extLst>
              <a:ext uri="{FF2B5EF4-FFF2-40B4-BE49-F238E27FC236}">
                <a16:creationId xmlns:a16="http://schemas.microsoft.com/office/drawing/2014/main" id="{21228E92-9B32-FBED-00D7-2072969BD285}"/>
              </a:ext>
            </a:extLst>
          </p:cNvPr>
          <p:cNvSpPr>
            <a:spLocks noGrp="1"/>
          </p:cNvSpPr>
          <p:nvPr>
            <p:ph sz="quarter" idx="348" hasCustomPrompt="1"/>
          </p:nvPr>
        </p:nvSpPr>
        <p:spPr>
          <a:xfrm>
            <a:off x="502920" y="4097933"/>
            <a:ext cx="1725613" cy="1747838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44" name="Content Placeholder 4">
            <a:extLst>
              <a:ext uri="{FF2B5EF4-FFF2-40B4-BE49-F238E27FC236}">
                <a16:creationId xmlns:a16="http://schemas.microsoft.com/office/drawing/2014/main" id="{DED4B4B9-F469-D069-9C43-F5037A4685F3}"/>
              </a:ext>
            </a:extLst>
          </p:cNvPr>
          <p:cNvSpPr>
            <a:spLocks noGrp="1"/>
          </p:cNvSpPr>
          <p:nvPr>
            <p:ph sz="quarter" idx="349" hasCustomPrompt="1"/>
          </p:nvPr>
        </p:nvSpPr>
        <p:spPr>
          <a:xfrm>
            <a:off x="2396750" y="4097933"/>
            <a:ext cx="1725613" cy="1747838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45" name="Content Placeholder 4">
            <a:extLst>
              <a:ext uri="{FF2B5EF4-FFF2-40B4-BE49-F238E27FC236}">
                <a16:creationId xmlns:a16="http://schemas.microsoft.com/office/drawing/2014/main" id="{F74438C6-CEDE-5A26-59EB-05E385F6A3AE}"/>
              </a:ext>
            </a:extLst>
          </p:cNvPr>
          <p:cNvSpPr>
            <a:spLocks noGrp="1"/>
          </p:cNvSpPr>
          <p:nvPr>
            <p:ph sz="quarter" idx="350" hasCustomPrompt="1"/>
          </p:nvPr>
        </p:nvSpPr>
        <p:spPr>
          <a:xfrm>
            <a:off x="4290580" y="4097933"/>
            <a:ext cx="1725613" cy="1747838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46" name="Content Placeholder 4">
            <a:extLst>
              <a:ext uri="{FF2B5EF4-FFF2-40B4-BE49-F238E27FC236}">
                <a16:creationId xmlns:a16="http://schemas.microsoft.com/office/drawing/2014/main" id="{50DF9A15-7802-45EA-3F67-3AC8C0997203}"/>
              </a:ext>
            </a:extLst>
          </p:cNvPr>
          <p:cNvSpPr>
            <a:spLocks noGrp="1"/>
          </p:cNvSpPr>
          <p:nvPr>
            <p:ph sz="quarter" idx="351" hasCustomPrompt="1"/>
          </p:nvPr>
        </p:nvSpPr>
        <p:spPr>
          <a:xfrm>
            <a:off x="6184410" y="4097933"/>
            <a:ext cx="1725613" cy="1747838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47" name="Content Placeholder 4">
            <a:extLst>
              <a:ext uri="{FF2B5EF4-FFF2-40B4-BE49-F238E27FC236}">
                <a16:creationId xmlns:a16="http://schemas.microsoft.com/office/drawing/2014/main" id="{54B1A905-6907-C605-0DCF-B46286B5F20F}"/>
              </a:ext>
            </a:extLst>
          </p:cNvPr>
          <p:cNvSpPr>
            <a:spLocks noGrp="1"/>
          </p:cNvSpPr>
          <p:nvPr>
            <p:ph sz="quarter" idx="352" hasCustomPrompt="1"/>
          </p:nvPr>
        </p:nvSpPr>
        <p:spPr>
          <a:xfrm>
            <a:off x="8078240" y="4097933"/>
            <a:ext cx="1725613" cy="1747838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48" name="Content Placeholder 4">
            <a:extLst>
              <a:ext uri="{FF2B5EF4-FFF2-40B4-BE49-F238E27FC236}">
                <a16:creationId xmlns:a16="http://schemas.microsoft.com/office/drawing/2014/main" id="{A998D63A-C912-7C78-1E19-6BA21BD741E0}"/>
              </a:ext>
            </a:extLst>
          </p:cNvPr>
          <p:cNvSpPr>
            <a:spLocks noGrp="1"/>
          </p:cNvSpPr>
          <p:nvPr>
            <p:ph sz="quarter" idx="353" hasCustomPrompt="1"/>
          </p:nvPr>
        </p:nvSpPr>
        <p:spPr>
          <a:xfrm>
            <a:off x="9972069" y="4097933"/>
            <a:ext cx="1725613" cy="1747838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9D8F4292-DE0F-C20A-A429-9243A16F7EED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7BE9D4-83EA-CF78-1561-8C2A223558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8701"/>
            <a:ext cx="5696556" cy="2762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23437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images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B201580F-AB7A-796F-B6B1-8D24BD5755D8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502920" y="5980113"/>
            <a:ext cx="11231563" cy="4333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0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508B092-61D8-C0AB-6006-78958C0EB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2784"/>
            <a:ext cx="11231563" cy="2762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D803CB79-6726-8837-5C03-10667489B59C}"/>
              </a:ext>
            </a:extLst>
          </p:cNvPr>
          <p:cNvSpPr>
            <a:spLocks noGrp="1"/>
          </p:cNvSpPr>
          <p:nvPr>
            <p:ph sz="quarter" idx="297" hasCustomPrompt="1"/>
          </p:nvPr>
        </p:nvSpPr>
        <p:spPr>
          <a:xfrm>
            <a:off x="502920" y="1606983"/>
            <a:ext cx="11231563" cy="40767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BDF3115-CE46-40B2-B944-22F2681AE80C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44499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62112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g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676B406-D3AE-8D25-50BB-94A186753F6D}"/>
              </a:ext>
            </a:extLst>
          </p:cNvPr>
          <p:cNvCxnSpPr>
            <a:cxnSpLocks/>
          </p:cNvCxnSpPr>
          <p:nvPr userDrawn="1"/>
        </p:nvCxnSpPr>
        <p:spPr>
          <a:xfrm>
            <a:off x="5365915" y="2679700"/>
            <a:ext cx="0" cy="2009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1FD330A9-D765-DEED-05BD-C20A513307B1}"/>
              </a:ext>
            </a:extLst>
          </p:cNvPr>
          <p:cNvSpPr/>
          <p:nvPr userDrawn="1"/>
        </p:nvSpPr>
        <p:spPr>
          <a:xfrm>
            <a:off x="5638801" y="1527177"/>
            <a:ext cx="921001" cy="921001"/>
          </a:xfrm>
          <a:prstGeom prst="ellipse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2160">
              <a:latin typeface="Segoe Sans Display" pitchFamily="2" charset="0"/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933553A7-F0FA-A13D-619D-9154B6BEF60C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2872667" y="1609726"/>
            <a:ext cx="2493249" cy="73342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latin typeface="Segoe Sans Display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11238A4C-A7B3-7B45-60E2-B4BFF4D4C284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812437" y="1609725"/>
            <a:ext cx="2530475" cy="73242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latin typeface="Segoe Sans Display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EA4AF634-8A2A-0AFD-4544-D77EDAFF1206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1779462" y="5549899"/>
            <a:ext cx="1333500" cy="2873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011E92B-D74A-129F-1A0E-45B82AABE9A4}"/>
              </a:ext>
            </a:extLst>
          </p:cNvPr>
          <p:cNvCxnSpPr>
            <a:cxnSpLocks/>
          </p:cNvCxnSpPr>
          <p:nvPr userDrawn="1"/>
        </p:nvCxnSpPr>
        <p:spPr>
          <a:xfrm>
            <a:off x="2443165" y="4202906"/>
            <a:ext cx="7288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2F71A92-1378-91A1-CE91-720614DF6E30}"/>
              </a:ext>
            </a:extLst>
          </p:cNvPr>
          <p:cNvCxnSpPr>
            <a:cxnSpLocks/>
          </p:cNvCxnSpPr>
          <p:nvPr userDrawn="1"/>
        </p:nvCxnSpPr>
        <p:spPr>
          <a:xfrm>
            <a:off x="3893344" y="2676525"/>
            <a:ext cx="44053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86C8F6A-0500-4C8C-1C1C-89259444BB72}"/>
              </a:ext>
            </a:extLst>
          </p:cNvPr>
          <p:cNvCxnSpPr>
            <a:cxnSpLocks/>
          </p:cNvCxnSpPr>
          <p:nvPr userDrawn="1"/>
        </p:nvCxnSpPr>
        <p:spPr>
          <a:xfrm>
            <a:off x="3895519" y="2672558"/>
            <a:ext cx="0" cy="190896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2A2C5CC-9894-E7FE-992D-A5CD310645AB}"/>
              </a:ext>
            </a:extLst>
          </p:cNvPr>
          <p:cNvCxnSpPr>
            <a:cxnSpLocks/>
          </p:cNvCxnSpPr>
          <p:nvPr userDrawn="1"/>
        </p:nvCxnSpPr>
        <p:spPr>
          <a:xfrm>
            <a:off x="6110466" y="2448178"/>
            <a:ext cx="0" cy="2315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B100BEB5-92C1-EE74-F1E4-2B36FABC646A}"/>
              </a:ext>
            </a:extLst>
          </p:cNvPr>
          <p:cNvSpPr/>
          <p:nvPr userDrawn="1"/>
        </p:nvSpPr>
        <p:spPr>
          <a:xfrm>
            <a:off x="4873501" y="3003551"/>
            <a:ext cx="921001" cy="921001"/>
          </a:xfrm>
          <a:prstGeom prst="ellipse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2160">
              <a:latin typeface="Segoe Sans Display" pitchFamily="2" charset="0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0E7D53B-D234-F094-B3DA-CAF41318F9DB}"/>
              </a:ext>
            </a:extLst>
          </p:cNvPr>
          <p:cNvCxnSpPr>
            <a:cxnSpLocks/>
          </p:cNvCxnSpPr>
          <p:nvPr userDrawn="1"/>
        </p:nvCxnSpPr>
        <p:spPr>
          <a:xfrm>
            <a:off x="6857793" y="2679700"/>
            <a:ext cx="0" cy="2009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BFE74B11-AC6E-1C0D-C519-85352E3CFCEC}"/>
              </a:ext>
            </a:extLst>
          </p:cNvPr>
          <p:cNvSpPr/>
          <p:nvPr userDrawn="1"/>
        </p:nvSpPr>
        <p:spPr>
          <a:xfrm>
            <a:off x="6397504" y="3003551"/>
            <a:ext cx="921001" cy="921001"/>
          </a:xfrm>
          <a:prstGeom prst="ellipse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2160">
              <a:latin typeface="Segoe Sans Display" pitchFamily="2" charset="0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E72A29A-8413-5F19-5F4C-F3A18C4B1E73}"/>
              </a:ext>
            </a:extLst>
          </p:cNvPr>
          <p:cNvCxnSpPr>
            <a:cxnSpLocks/>
          </p:cNvCxnSpPr>
          <p:nvPr userDrawn="1"/>
        </p:nvCxnSpPr>
        <p:spPr>
          <a:xfrm>
            <a:off x="8298449" y="2674937"/>
            <a:ext cx="0" cy="1906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438790A2-67A3-7644-275F-7D613579EBF4}"/>
              </a:ext>
            </a:extLst>
          </p:cNvPr>
          <p:cNvSpPr/>
          <p:nvPr userDrawn="1"/>
        </p:nvSpPr>
        <p:spPr>
          <a:xfrm>
            <a:off x="7832550" y="3009316"/>
            <a:ext cx="921001" cy="921001"/>
          </a:xfrm>
          <a:prstGeom prst="ellipse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2160">
              <a:latin typeface="Segoe Sans Display" pitchFamily="2" charset="0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877D0A1-A685-FC98-3450-BF55EF09CE8A}"/>
              </a:ext>
            </a:extLst>
          </p:cNvPr>
          <p:cNvCxnSpPr>
            <a:cxnSpLocks/>
          </p:cNvCxnSpPr>
          <p:nvPr userDrawn="1"/>
        </p:nvCxnSpPr>
        <p:spPr>
          <a:xfrm>
            <a:off x="2442956" y="4198938"/>
            <a:ext cx="0" cy="7540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D9D55035-1C33-081D-9385-8E6BAA7EE243}"/>
              </a:ext>
            </a:extLst>
          </p:cNvPr>
          <p:cNvSpPr/>
          <p:nvPr userDrawn="1"/>
        </p:nvSpPr>
        <p:spPr>
          <a:xfrm>
            <a:off x="1985714" y="4462214"/>
            <a:ext cx="921001" cy="921001"/>
          </a:xfrm>
          <a:prstGeom prst="ellipse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2160">
              <a:latin typeface="Segoe Sans Display" pitchFamily="2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434970D-582D-8816-E9C0-E8E69CBF0F5A}"/>
              </a:ext>
            </a:extLst>
          </p:cNvPr>
          <p:cNvSpPr/>
          <p:nvPr userDrawn="1"/>
        </p:nvSpPr>
        <p:spPr>
          <a:xfrm>
            <a:off x="3441577" y="4462214"/>
            <a:ext cx="921001" cy="921001"/>
          </a:xfrm>
          <a:prstGeom prst="ellipse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2160">
              <a:latin typeface="Segoe Sans Display" pitchFamily="2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F951A89-5717-DE4D-6E32-1191BE89ECD8}"/>
              </a:ext>
            </a:extLst>
          </p:cNvPr>
          <p:cNvSpPr/>
          <p:nvPr userDrawn="1"/>
        </p:nvSpPr>
        <p:spPr>
          <a:xfrm>
            <a:off x="4873501" y="4462214"/>
            <a:ext cx="921001" cy="921001"/>
          </a:xfrm>
          <a:prstGeom prst="ellipse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2160">
              <a:latin typeface="Segoe Sans Display" pitchFamily="2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C5072F7-13E5-2B3E-D407-9C3B5546BAD5}"/>
              </a:ext>
            </a:extLst>
          </p:cNvPr>
          <p:cNvSpPr/>
          <p:nvPr userDrawn="1"/>
        </p:nvSpPr>
        <p:spPr>
          <a:xfrm>
            <a:off x="6372829" y="4462213"/>
            <a:ext cx="921001" cy="921001"/>
          </a:xfrm>
          <a:prstGeom prst="ellipse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2160">
              <a:latin typeface="Segoe Sans Display" pitchFamily="2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0C76A47-0BD6-F7CC-2476-AAACACB01E87}"/>
              </a:ext>
            </a:extLst>
          </p:cNvPr>
          <p:cNvSpPr/>
          <p:nvPr userDrawn="1"/>
        </p:nvSpPr>
        <p:spPr>
          <a:xfrm>
            <a:off x="7845176" y="4462213"/>
            <a:ext cx="921001" cy="921001"/>
          </a:xfrm>
          <a:prstGeom prst="ellipse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2160">
              <a:latin typeface="Segoe Sans Display" pitchFamily="2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A809BD52-D227-6B47-0AC5-1554A44E41FD}"/>
              </a:ext>
            </a:extLst>
          </p:cNvPr>
          <p:cNvCxnSpPr>
            <a:cxnSpLocks/>
          </p:cNvCxnSpPr>
          <p:nvPr userDrawn="1"/>
        </p:nvCxnSpPr>
        <p:spPr>
          <a:xfrm>
            <a:off x="9731962" y="4201319"/>
            <a:ext cx="0" cy="7540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D24F9B83-B21C-925B-9066-94A051E9C6D1}"/>
              </a:ext>
            </a:extLst>
          </p:cNvPr>
          <p:cNvSpPr/>
          <p:nvPr userDrawn="1"/>
        </p:nvSpPr>
        <p:spPr>
          <a:xfrm>
            <a:off x="9279542" y="4462213"/>
            <a:ext cx="921001" cy="921001"/>
          </a:xfrm>
          <a:prstGeom prst="ellipse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2160">
              <a:latin typeface="Segoe Sans Display" pitchFamily="2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2E67496-0021-09E5-8505-20A99894E770}"/>
              </a:ext>
            </a:extLst>
          </p:cNvPr>
          <p:cNvSpPr/>
          <p:nvPr userDrawn="1"/>
        </p:nvSpPr>
        <p:spPr>
          <a:xfrm>
            <a:off x="3429001" y="3003552"/>
            <a:ext cx="921001" cy="921001"/>
          </a:xfrm>
          <a:prstGeom prst="ellipse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2160">
              <a:latin typeface="Segoe Sans Display" pitchFamily="2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5508162-F513-4645-10A1-68299F94C90F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502920" y="5980113"/>
            <a:ext cx="11231563" cy="42747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0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43BF403-42EE-CB37-A9F0-F5068A09F553}"/>
              </a:ext>
            </a:extLst>
          </p:cNvPr>
          <p:cNvSpPr>
            <a:spLocks noGrp="1"/>
          </p:cNvSpPr>
          <p:nvPr>
            <p:ph type="body" sz="quarter" idx="297" hasCustomPrompt="1"/>
          </p:nvPr>
        </p:nvSpPr>
        <p:spPr>
          <a:xfrm>
            <a:off x="3235326" y="5539970"/>
            <a:ext cx="1333500" cy="2873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07BCCA3-E7AD-D59E-A943-086980356F5A}"/>
              </a:ext>
            </a:extLst>
          </p:cNvPr>
          <p:cNvSpPr>
            <a:spLocks noGrp="1"/>
          </p:cNvSpPr>
          <p:nvPr>
            <p:ph type="body" sz="quarter" idx="298" hasCustomPrompt="1"/>
          </p:nvPr>
        </p:nvSpPr>
        <p:spPr>
          <a:xfrm>
            <a:off x="4673724" y="5548034"/>
            <a:ext cx="1333500" cy="2873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68E76F2-68AD-BC7F-17BD-624B6D37C5E1}"/>
              </a:ext>
            </a:extLst>
          </p:cNvPr>
          <p:cNvSpPr>
            <a:spLocks noGrp="1"/>
          </p:cNvSpPr>
          <p:nvPr>
            <p:ph type="body" sz="quarter" idx="299" hasCustomPrompt="1"/>
          </p:nvPr>
        </p:nvSpPr>
        <p:spPr>
          <a:xfrm>
            <a:off x="6166578" y="5544031"/>
            <a:ext cx="1333500" cy="2873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F5B67FF2-002F-869C-73C3-3BBEA32DCFAF}"/>
              </a:ext>
            </a:extLst>
          </p:cNvPr>
          <p:cNvSpPr>
            <a:spLocks noGrp="1"/>
          </p:cNvSpPr>
          <p:nvPr>
            <p:ph type="body" sz="quarter" idx="300" hasCustomPrompt="1"/>
          </p:nvPr>
        </p:nvSpPr>
        <p:spPr>
          <a:xfrm>
            <a:off x="7626298" y="5556909"/>
            <a:ext cx="1333500" cy="2873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B0ABCB72-BD62-2953-9E1E-B0C0702126A9}"/>
              </a:ext>
            </a:extLst>
          </p:cNvPr>
          <p:cNvSpPr>
            <a:spLocks noGrp="1"/>
          </p:cNvSpPr>
          <p:nvPr>
            <p:ph type="body" sz="quarter" idx="301" hasCustomPrompt="1"/>
          </p:nvPr>
        </p:nvSpPr>
        <p:spPr>
          <a:xfrm>
            <a:off x="9103464" y="5539970"/>
            <a:ext cx="1333500" cy="2873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8F5A868-2FE0-D365-B208-29457E05FB37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4427D163-428E-5E32-50AC-B428CEEA3ACA}"/>
              </a:ext>
            </a:extLst>
          </p:cNvPr>
          <p:cNvSpPr>
            <a:spLocks noGrp="1"/>
          </p:cNvSpPr>
          <p:nvPr>
            <p:ph type="pic" sz="quarter" idx="302"/>
          </p:nvPr>
        </p:nvSpPr>
        <p:spPr>
          <a:xfrm>
            <a:off x="5638801" y="1527176"/>
            <a:ext cx="921001" cy="925512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Picture Placeholder 24">
            <a:extLst>
              <a:ext uri="{FF2B5EF4-FFF2-40B4-BE49-F238E27FC236}">
                <a16:creationId xmlns:a16="http://schemas.microsoft.com/office/drawing/2014/main" id="{76A89C0C-981E-4065-4C06-A9D9837FD99B}"/>
              </a:ext>
            </a:extLst>
          </p:cNvPr>
          <p:cNvSpPr>
            <a:spLocks noGrp="1"/>
          </p:cNvSpPr>
          <p:nvPr>
            <p:ph type="pic" sz="quarter" idx="303"/>
          </p:nvPr>
        </p:nvSpPr>
        <p:spPr>
          <a:xfrm>
            <a:off x="1982996" y="4458991"/>
            <a:ext cx="921001" cy="925512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1" name="Picture Placeholder 24">
            <a:extLst>
              <a:ext uri="{FF2B5EF4-FFF2-40B4-BE49-F238E27FC236}">
                <a16:creationId xmlns:a16="http://schemas.microsoft.com/office/drawing/2014/main" id="{C7A60BB1-4762-3048-018E-9E4861B39D7D}"/>
              </a:ext>
            </a:extLst>
          </p:cNvPr>
          <p:cNvSpPr>
            <a:spLocks noGrp="1"/>
          </p:cNvSpPr>
          <p:nvPr>
            <p:ph type="pic" sz="quarter" idx="304"/>
          </p:nvPr>
        </p:nvSpPr>
        <p:spPr>
          <a:xfrm>
            <a:off x="3419849" y="3015233"/>
            <a:ext cx="921001" cy="925512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3" name="Picture Placeholder 24">
            <a:extLst>
              <a:ext uri="{FF2B5EF4-FFF2-40B4-BE49-F238E27FC236}">
                <a16:creationId xmlns:a16="http://schemas.microsoft.com/office/drawing/2014/main" id="{E7243296-AE9A-E256-68A4-DF70F52FC5BE}"/>
              </a:ext>
            </a:extLst>
          </p:cNvPr>
          <p:cNvSpPr>
            <a:spLocks noGrp="1"/>
          </p:cNvSpPr>
          <p:nvPr>
            <p:ph type="pic" sz="quarter" idx="305"/>
          </p:nvPr>
        </p:nvSpPr>
        <p:spPr>
          <a:xfrm>
            <a:off x="4869656" y="3005562"/>
            <a:ext cx="921001" cy="925512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4" name="Picture Placeholder 24">
            <a:extLst>
              <a:ext uri="{FF2B5EF4-FFF2-40B4-BE49-F238E27FC236}">
                <a16:creationId xmlns:a16="http://schemas.microsoft.com/office/drawing/2014/main" id="{9EE42870-DE7A-5CB2-8A23-21540A673989}"/>
              </a:ext>
            </a:extLst>
          </p:cNvPr>
          <p:cNvSpPr>
            <a:spLocks noGrp="1"/>
          </p:cNvSpPr>
          <p:nvPr>
            <p:ph type="pic" sz="quarter" idx="306"/>
          </p:nvPr>
        </p:nvSpPr>
        <p:spPr>
          <a:xfrm>
            <a:off x="7825814" y="3009901"/>
            <a:ext cx="921001" cy="925512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5" name="Picture Placeholder 24">
            <a:extLst>
              <a:ext uri="{FF2B5EF4-FFF2-40B4-BE49-F238E27FC236}">
                <a16:creationId xmlns:a16="http://schemas.microsoft.com/office/drawing/2014/main" id="{806419D4-6123-3C95-3800-5D8F6FC15765}"/>
              </a:ext>
            </a:extLst>
          </p:cNvPr>
          <p:cNvSpPr>
            <a:spLocks noGrp="1"/>
          </p:cNvSpPr>
          <p:nvPr>
            <p:ph type="pic" sz="quarter" idx="307"/>
          </p:nvPr>
        </p:nvSpPr>
        <p:spPr>
          <a:xfrm>
            <a:off x="6387847" y="3021013"/>
            <a:ext cx="921001" cy="925512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6" name="Picture Placeholder 24">
            <a:extLst>
              <a:ext uri="{FF2B5EF4-FFF2-40B4-BE49-F238E27FC236}">
                <a16:creationId xmlns:a16="http://schemas.microsoft.com/office/drawing/2014/main" id="{3162C18D-6197-4097-6F53-828C1B3DDBFE}"/>
              </a:ext>
            </a:extLst>
          </p:cNvPr>
          <p:cNvSpPr>
            <a:spLocks noGrp="1"/>
          </p:cNvSpPr>
          <p:nvPr>
            <p:ph type="pic" sz="quarter" idx="308"/>
          </p:nvPr>
        </p:nvSpPr>
        <p:spPr>
          <a:xfrm>
            <a:off x="3444980" y="4464308"/>
            <a:ext cx="921001" cy="925512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7" name="Picture Placeholder 24">
            <a:extLst>
              <a:ext uri="{FF2B5EF4-FFF2-40B4-BE49-F238E27FC236}">
                <a16:creationId xmlns:a16="http://schemas.microsoft.com/office/drawing/2014/main" id="{17C4068F-3A56-50CE-6D4C-20F059377E51}"/>
              </a:ext>
            </a:extLst>
          </p:cNvPr>
          <p:cNvSpPr>
            <a:spLocks noGrp="1"/>
          </p:cNvSpPr>
          <p:nvPr>
            <p:ph type="pic" sz="quarter" idx="309"/>
          </p:nvPr>
        </p:nvSpPr>
        <p:spPr>
          <a:xfrm>
            <a:off x="4858591" y="4459288"/>
            <a:ext cx="921001" cy="925512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8" name="Picture Placeholder 24">
            <a:extLst>
              <a:ext uri="{FF2B5EF4-FFF2-40B4-BE49-F238E27FC236}">
                <a16:creationId xmlns:a16="http://schemas.microsoft.com/office/drawing/2014/main" id="{4E3C8DC2-3E09-DA5F-C00C-911ED8274A4D}"/>
              </a:ext>
            </a:extLst>
          </p:cNvPr>
          <p:cNvSpPr>
            <a:spLocks noGrp="1"/>
          </p:cNvSpPr>
          <p:nvPr>
            <p:ph type="pic" sz="quarter" idx="310"/>
          </p:nvPr>
        </p:nvSpPr>
        <p:spPr>
          <a:xfrm>
            <a:off x="6371683" y="4459288"/>
            <a:ext cx="921001" cy="925512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9" name="Picture Placeholder 24">
            <a:extLst>
              <a:ext uri="{FF2B5EF4-FFF2-40B4-BE49-F238E27FC236}">
                <a16:creationId xmlns:a16="http://schemas.microsoft.com/office/drawing/2014/main" id="{F7170C7F-24CD-4B3D-AB25-E859768425ED}"/>
              </a:ext>
            </a:extLst>
          </p:cNvPr>
          <p:cNvSpPr>
            <a:spLocks noGrp="1"/>
          </p:cNvSpPr>
          <p:nvPr>
            <p:ph type="pic" sz="quarter" idx="311"/>
          </p:nvPr>
        </p:nvSpPr>
        <p:spPr>
          <a:xfrm>
            <a:off x="7814309" y="4453732"/>
            <a:ext cx="921001" cy="925512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0" name="Picture Placeholder 24">
            <a:extLst>
              <a:ext uri="{FF2B5EF4-FFF2-40B4-BE49-F238E27FC236}">
                <a16:creationId xmlns:a16="http://schemas.microsoft.com/office/drawing/2014/main" id="{8DD0F929-FCB8-1C64-DC42-A05165AC81F1}"/>
              </a:ext>
            </a:extLst>
          </p:cNvPr>
          <p:cNvSpPr>
            <a:spLocks noGrp="1"/>
          </p:cNvSpPr>
          <p:nvPr>
            <p:ph type="pic" sz="quarter" idx="312"/>
          </p:nvPr>
        </p:nvSpPr>
        <p:spPr>
          <a:xfrm>
            <a:off x="9278396" y="4455716"/>
            <a:ext cx="921001" cy="925512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2EE31F-98EA-722C-4818-E0D11DF2D6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8701"/>
            <a:ext cx="11231563" cy="2762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9510DE15-CF03-EC8A-AE05-90D8F52BAB99}"/>
              </a:ext>
            </a:extLst>
          </p:cNvPr>
          <p:cNvSpPr>
            <a:spLocks noGrp="1"/>
          </p:cNvSpPr>
          <p:nvPr>
            <p:ph type="body" sz="quarter" idx="313" hasCustomPrompt="1"/>
          </p:nvPr>
        </p:nvSpPr>
        <p:spPr>
          <a:xfrm>
            <a:off x="3235326" y="3952999"/>
            <a:ext cx="1333500" cy="2873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A483984-DF27-C7C6-5CB4-8D37A83A126C}"/>
              </a:ext>
            </a:extLst>
          </p:cNvPr>
          <p:cNvSpPr>
            <a:spLocks noGrp="1"/>
          </p:cNvSpPr>
          <p:nvPr>
            <p:ph type="body" sz="quarter" idx="314" hasCustomPrompt="1"/>
          </p:nvPr>
        </p:nvSpPr>
        <p:spPr>
          <a:xfrm>
            <a:off x="4673724" y="3961063"/>
            <a:ext cx="1333500" cy="2873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DD98DE29-23FD-6643-147A-0AA520992BE2}"/>
              </a:ext>
            </a:extLst>
          </p:cNvPr>
          <p:cNvSpPr>
            <a:spLocks noGrp="1"/>
          </p:cNvSpPr>
          <p:nvPr>
            <p:ph type="body" sz="quarter" idx="315" hasCustomPrompt="1"/>
          </p:nvPr>
        </p:nvSpPr>
        <p:spPr>
          <a:xfrm>
            <a:off x="6166578" y="3957060"/>
            <a:ext cx="1333500" cy="2873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296ED300-C88D-5E84-99E2-B4EBEB1903E8}"/>
              </a:ext>
            </a:extLst>
          </p:cNvPr>
          <p:cNvSpPr>
            <a:spLocks noGrp="1"/>
          </p:cNvSpPr>
          <p:nvPr>
            <p:ph type="body" sz="quarter" idx="316" hasCustomPrompt="1"/>
          </p:nvPr>
        </p:nvSpPr>
        <p:spPr>
          <a:xfrm>
            <a:off x="7626298" y="3969938"/>
            <a:ext cx="1333500" cy="2873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EBC24359-2C51-5394-C862-1846FE77C94A}"/>
              </a:ext>
            </a:extLst>
          </p:cNvPr>
          <p:cNvSpPr>
            <a:spLocks noGrp="1"/>
          </p:cNvSpPr>
          <p:nvPr>
            <p:ph type="body" sz="quarter" idx="317" hasCustomPrompt="1"/>
          </p:nvPr>
        </p:nvSpPr>
        <p:spPr>
          <a:xfrm>
            <a:off x="5437981" y="2463403"/>
            <a:ext cx="1333500" cy="2873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135897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F32DBB71-75CD-55B2-B668-8C2900B92B57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C0D30B9A-BEB0-0C35-4782-26E6E1E0C921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02920" y="2481264"/>
            <a:ext cx="11215688" cy="39263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A9E67D7-504C-CAD9-3F73-0E1D230E1C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462087"/>
            <a:ext cx="11217788" cy="87471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0940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B3E446BC-DE35-6868-492B-F4464985415D}"/>
              </a:ext>
            </a:extLst>
          </p:cNvPr>
          <p:cNvSpPr>
            <a:spLocks noGrp="1"/>
          </p:cNvSpPr>
          <p:nvPr>
            <p:ph type="body" sz="quarter" idx="283" hasCustomPrompt="1"/>
          </p:nvPr>
        </p:nvSpPr>
        <p:spPr>
          <a:xfrm>
            <a:off x="3327401" y="1467841"/>
            <a:ext cx="8377237" cy="232152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1AFA9EA-E338-133F-8C84-A8C1EEB4383B}"/>
              </a:ext>
            </a:extLst>
          </p:cNvPr>
          <p:cNvSpPr>
            <a:spLocks noGrp="1"/>
          </p:cNvSpPr>
          <p:nvPr>
            <p:ph type="body" sz="quarter" idx="320" hasCustomPrompt="1"/>
          </p:nvPr>
        </p:nvSpPr>
        <p:spPr>
          <a:xfrm>
            <a:off x="502920" y="3946526"/>
            <a:ext cx="2668165" cy="24669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C85C8A4-2576-0F73-65D9-9A2B8CECEEC1}"/>
              </a:ext>
            </a:extLst>
          </p:cNvPr>
          <p:cNvSpPr>
            <a:spLocks noGrp="1"/>
          </p:cNvSpPr>
          <p:nvPr>
            <p:ph type="body" sz="quarter" idx="321" hasCustomPrompt="1"/>
          </p:nvPr>
        </p:nvSpPr>
        <p:spPr>
          <a:xfrm>
            <a:off x="3347438" y="3946526"/>
            <a:ext cx="2668165" cy="24669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7B4FD3B-E4D5-A552-AB18-A65C9276430E}"/>
              </a:ext>
            </a:extLst>
          </p:cNvPr>
          <p:cNvSpPr>
            <a:spLocks noGrp="1"/>
          </p:cNvSpPr>
          <p:nvPr>
            <p:ph type="body" sz="quarter" idx="322" hasCustomPrompt="1"/>
          </p:nvPr>
        </p:nvSpPr>
        <p:spPr>
          <a:xfrm>
            <a:off x="6191956" y="3946526"/>
            <a:ext cx="2668165" cy="24669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9FD7CDF6-FBB7-F2F4-DF16-065632EC5090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075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DED4E20B-9F3D-60F2-349C-51A837C43037}"/>
              </a:ext>
            </a:extLst>
          </p:cNvPr>
          <p:cNvSpPr>
            <a:spLocks noGrp="1"/>
          </p:cNvSpPr>
          <p:nvPr>
            <p:ph type="body" sz="quarter" idx="323" hasCustomPrompt="1"/>
          </p:nvPr>
        </p:nvSpPr>
        <p:spPr>
          <a:xfrm>
            <a:off x="9036473" y="3946526"/>
            <a:ext cx="2668165" cy="24669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870B2F7-000E-A369-9B87-F5CDC4FDDA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462088"/>
            <a:ext cx="2668165" cy="232727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93428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73E411F1-8F26-AB50-8C5F-E6FF5657A88F}"/>
              </a:ext>
            </a:extLst>
          </p:cNvPr>
          <p:cNvSpPr>
            <a:spLocks noGrp="1"/>
          </p:cNvSpPr>
          <p:nvPr>
            <p:ph type="body" sz="quarter" idx="294" hasCustomPrompt="1"/>
          </p:nvPr>
        </p:nvSpPr>
        <p:spPr>
          <a:xfrm>
            <a:off x="502920" y="1887909"/>
            <a:ext cx="3612725" cy="451967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5C5D752-B01A-A4C3-BAA2-0477E7DEE309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D9A77C2-76B0-CA9D-0709-1CEB4A12A7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8701"/>
            <a:ext cx="11215688" cy="727074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EFC80DD-8CD2-8017-AE18-3682EBE951FE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4297417" y="1887909"/>
            <a:ext cx="3612725" cy="451967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46A7D46F-7980-A857-0A05-9CD185CE7942}"/>
              </a:ext>
            </a:extLst>
          </p:cNvPr>
          <p:cNvSpPr>
            <a:spLocks noGrp="1"/>
          </p:cNvSpPr>
          <p:nvPr>
            <p:ph type="body" sz="quarter" idx="296" hasCustomPrompt="1"/>
          </p:nvPr>
        </p:nvSpPr>
        <p:spPr>
          <a:xfrm>
            <a:off x="8091913" y="1887909"/>
            <a:ext cx="3612725" cy="451967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231444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F32DBB71-75CD-55B2-B668-8C2900B92B57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C0D30B9A-BEB0-0C35-4782-26E6E1E0C921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02920" y="2336797"/>
            <a:ext cx="3625850" cy="40707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C45BF860-4B53-B9A9-17C2-C00B506F0A30}"/>
              </a:ext>
            </a:extLst>
          </p:cNvPr>
          <p:cNvSpPr>
            <a:spLocks noGrp="1"/>
          </p:cNvSpPr>
          <p:nvPr>
            <p:ph type="body" sz="quarter" idx="283" hasCustomPrompt="1"/>
          </p:nvPr>
        </p:nvSpPr>
        <p:spPr>
          <a:xfrm>
            <a:off x="502920" y="1900238"/>
            <a:ext cx="3625849" cy="2635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A9E67D7-504C-CAD9-3F73-0E1D230E1C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462088"/>
            <a:ext cx="3626530" cy="27146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42617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n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 Placeholder 9">
            <a:extLst>
              <a:ext uri="{FF2B5EF4-FFF2-40B4-BE49-F238E27FC236}">
                <a16:creationId xmlns:a16="http://schemas.microsoft.com/office/drawing/2014/main" id="{EDE41523-E7C5-5432-7E92-53C942886E15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4773613" y="1468824"/>
            <a:ext cx="1725613" cy="57626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0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60" name="Text Placeholder 9">
            <a:extLst>
              <a:ext uri="{FF2B5EF4-FFF2-40B4-BE49-F238E27FC236}">
                <a16:creationId xmlns:a16="http://schemas.microsoft.com/office/drawing/2014/main" id="{13BD7DF0-27D0-C073-93DC-FEEA7BD7A47E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4760121" y="2182652"/>
            <a:ext cx="2202655" cy="59284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0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63" name="Text Placeholder 9">
            <a:extLst>
              <a:ext uri="{FF2B5EF4-FFF2-40B4-BE49-F238E27FC236}">
                <a16:creationId xmlns:a16="http://schemas.microsoft.com/office/drawing/2014/main" id="{66380421-27AD-A883-A33B-47F8C8A575B0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4768057" y="2920209"/>
            <a:ext cx="2515393" cy="59372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0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131" name="Text Placeholder 9">
            <a:extLst>
              <a:ext uri="{FF2B5EF4-FFF2-40B4-BE49-F238E27FC236}">
                <a16:creationId xmlns:a16="http://schemas.microsoft.com/office/drawing/2014/main" id="{68A32B30-9917-0486-ED20-14BD8CFE9AB3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4768056" y="3648897"/>
            <a:ext cx="2831307" cy="5928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0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D40DF359-9D4C-D86B-AC1C-4F6231225D97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55734E2C-0A03-2F4D-3B35-63FDF4FF45E0}"/>
              </a:ext>
            </a:extLst>
          </p:cNvPr>
          <p:cNvSpPr>
            <a:spLocks noGrp="1"/>
          </p:cNvSpPr>
          <p:nvPr>
            <p:ph type="body" sz="quarter" idx="294" hasCustomPrompt="1"/>
          </p:nvPr>
        </p:nvSpPr>
        <p:spPr>
          <a:xfrm>
            <a:off x="4769535" y="4388915"/>
            <a:ext cx="3302904" cy="5928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0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33550F26-FC18-4E2A-FF0A-A7109C9B49DB}"/>
              </a:ext>
            </a:extLst>
          </p:cNvPr>
          <p:cNvSpPr>
            <a:spLocks noGrp="1"/>
          </p:cNvSpPr>
          <p:nvPr>
            <p:ph type="body" sz="quarter" idx="296" hasCustomPrompt="1"/>
          </p:nvPr>
        </p:nvSpPr>
        <p:spPr>
          <a:xfrm>
            <a:off x="6651625" y="1468824"/>
            <a:ext cx="4504055" cy="5802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0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C30244AD-3729-D5EA-266F-CCFDD7175895}"/>
              </a:ext>
            </a:extLst>
          </p:cNvPr>
          <p:cNvSpPr>
            <a:spLocks noGrp="1"/>
          </p:cNvSpPr>
          <p:nvPr>
            <p:ph type="body" sz="quarter" idx="297" hasCustomPrompt="1"/>
          </p:nvPr>
        </p:nvSpPr>
        <p:spPr>
          <a:xfrm>
            <a:off x="7123113" y="2182652"/>
            <a:ext cx="3657182" cy="5802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0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FCD3AF1A-2827-FCBF-552E-68FE95FF3D84}"/>
              </a:ext>
            </a:extLst>
          </p:cNvPr>
          <p:cNvSpPr>
            <a:spLocks noGrp="1"/>
          </p:cNvSpPr>
          <p:nvPr>
            <p:ph type="body" sz="quarter" idx="298" hasCustomPrompt="1"/>
          </p:nvPr>
        </p:nvSpPr>
        <p:spPr>
          <a:xfrm>
            <a:off x="7434263" y="2920209"/>
            <a:ext cx="2977063" cy="5802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0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48A22ABE-EEE1-965C-C82A-295FEFD3CBF5}"/>
              </a:ext>
            </a:extLst>
          </p:cNvPr>
          <p:cNvSpPr>
            <a:spLocks noGrp="1"/>
          </p:cNvSpPr>
          <p:nvPr>
            <p:ph type="body" sz="quarter" idx="299" hasCustomPrompt="1"/>
          </p:nvPr>
        </p:nvSpPr>
        <p:spPr>
          <a:xfrm>
            <a:off x="7762876" y="3648897"/>
            <a:ext cx="2247398" cy="5802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0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15584DF5-A5E5-F19A-BB09-B788518F6FC9}"/>
              </a:ext>
            </a:extLst>
          </p:cNvPr>
          <p:cNvSpPr>
            <a:spLocks noGrp="1"/>
          </p:cNvSpPr>
          <p:nvPr>
            <p:ph type="body" sz="quarter" idx="300" hasCustomPrompt="1"/>
          </p:nvPr>
        </p:nvSpPr>
        <p:spPr>
          <a:xfrm>
            <a:off x="8229600" y="4388915"/>
            <a:ext cx="1422400" cy="59284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0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4FB1E4E6-7A62-2CDC-6C11-D79DEC2F594E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502920" y="5980113"/>
            <a:ext cx="11218439" cy="4429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0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4C2A9B16-C47E-D231-8143-3F4416648ED6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02920" y="2335159"/>
            <a:ext cx="3625849" cy="33465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3539F0E-C0C8-82FE-4ACD-F46BD1BE7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460449"/>
            <a:ext cx="3626528" cy="27146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FB599D97-578E-0FFF-E469-068E42C7EC15}"/>
              </a:ext>
            </a:extLst>
          </p:cNvPr>
          <p:cNvSpPr>
            <a:spLocks noGrp="1"/>
          </p:cNvSpPr>
          <p:nvPr>
            <p:ph type="body" sz="quarter" idx="283" hasCustomPrompt="1"/>
          </p:nvPr>
        </p:nvSpPr>
        <p:spPr>
          <a:xfrm>
            <a:off x="502920" y="1898598"/>
            <a:ext cx="3625848" cy="2635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5E6DE60-6B5B-E07E-8506-2B72FDAAE7E3}"/>
              </a:ext>
            </a:extLst>
          </p:cNvPr>
          <p:cNvCxnSpPr>
            <a:cxnSpLocks/>
          </p:cNvCxnSpPr>
          <p:nvPr userDrawn="1"/>
        </p:nvCxnSpPr>
        <p:spPr>
          <a:xfrm>
            <a:off x="4747833" y="2166607"/>
            <a:ext cx="6001130" cy="4012"/>
          </a:xfrm>
          <a:prstGeom prst="line">
            <a:avLst/>
          </a:prstGeom>
          <a:ln w="12700">
            <a:solidFill>
              <a:srgbClr val="8DC8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C4B8B7C-11F4-23DF-F131-34D6126A2B68}"/>
              </a:ext>
            </a:extLst>
          </p:cNvPr>
          <p:cNvCxnSpPr>
            <a:cxnSpLocks/>
          </p:cNvCxnSpPr>
          <p:nvPr userDrawn="1"/>
        </p:nvCxnSpPr>
        <p:spPr>
          <a:xfrm>
            <a:off x="4747832" y="2910690"/>
            <a:ext cx="5663494" cy="0"/>
          </a:xfrm>
          <a:prstGeom prst="line">
            <a:avLst/>
          </a:prstGeom>
          <a:ln w="12700">
            <a:solidFill>
              <a:srgbClr val="8DC8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0106F29-87F0-2572-5B16-12743D252149}"/>
              </a:ext>
            </a:extLst>
          </p:cNvPr>
          <p:cNvCxnSpPr>
            <a:cxnSpLocks/>
          </p:cNvCxnSpPr>
          <p:nvPr userDrawn="1"/>
        </p:nvCxnSpPr>
        <p:spPr>
          <a:xfrm>
            <a:off x="4747832" y="3627176"/>
            <a:ext cx="5262442" cy="17710"/>
          </a:xfrm>
          <a:prstGeom prst="line">
            <a:avLst/>
          </a:prstGeom>
          <a:ln w="12700">
            <a:solidFill>
              <a:srgbClr val="8DC8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49A4611-3B03-7673-285C-09BA5BB96207}"/>
              </a:ext>
            </a:extLst>
          </p:cNvPr>
          <p:cNvCxnSpPr>
            <a:cxnSpLocks/>
          </p:cNvCxnSpPr>
          <p:nvPr userDrawn="1"/>
        </p:nvCxnSpPr>
        <p:spPr>
          <a:xfrm flipV="1">
            <a:off x="4747832" y="4371963"/>
            <a:ext cx="4904168" cy="2055"/>
          </a:xfrm>
          <a:prstGeom prst="line">
            <a:avLst/>
          </a:prstGeom>
          <a:ln w="12700">
            <a:solidFill>
              <a:srgbClr val="8DC8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9D080FF-3A18-0222-A8F5-D1A8072415FD}"/>
              </a:ext>
            </a:extLst>
          </p:cNvPr>
          <p:cNvCxnSpPr>
            <a:cxnSpLocks/>
          </p:cNvCxnSpPr>
          <p:nvPr userDrawn="1"/>
        </p:nvCxnSpPr>
        <p:spPr>
          <a:xfrm>
            <a:off x="4747832" y="1455754"/>
            <a:ext cx="6407848" cy="1037"/>
          </a:xfrm>
          <a:prstGeom prst="line">
            <a:avLst/>
          </a:prstGeom>
          <a:ln w="12700">
            <a:solidFill>
              <a:srgbClr val="8DC8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3DD73236-2B80-9519-18F6-AD337C5896A5}"/>
              </a:ext>
            </a:extLst>
          </p:cNvPr>
          <p:cNvSpPr/>
          <p:nvPr userDrawn="1"/>
        </p:nvSpPr>
        <p:spPr>
          <a:xfrm rot="10800000">
            <a:off x="6428766" y="1026551"/>
            <a:ext cx="4960048" cy="4649760"/>
          </a:xfrm>
          <a:custGeom>
            <a:avLst/>
            <a:gdLst>
              <a:gd name="connsiteX0" fmla="*/ 0 w 5541073"/>
              <a:gd name="connsiteY0" fmla="*/ 4776787 h 4776787"/>
              <a:gd name="connsiteX1" fmla="*/ 2770537 w 5541073"/>
              <a:gd name="connsiteY1" fmla="*/ 0 h 4776787"/>
              <a:gd name="connsiteX2" fmla="*/ 5541073 w 5541073"/>
              <a:gd name="connsiteY2" fmla="*/ 4776787 h 4776787"/>
              <a:gd name="connsiteX3" fmla="*/ 0 w 5541073"/>
              <a:gd name="connsiteY3" fmla="*/ 4776787 h 4776787"/>
              <a:gd name="connsiteX0" fmla="*/ 0 w 4521898"/>
              <a:gd name="connsiteY0" fmla="*/ 4776787 h 4776787"/>
              <a:gd name="connsiteX1" fmla="*/ 1751362 w 4521898"/>
              <a:gd name="connsiteY1" fmla="*/ 0 h 4776787"/>
              <a:gd name="connsiteX2" fmla="*/ 4521898 w 4521898"/>
              <a:gd name="connsiteY2" fmla="*/ 4776787 h 4776787"/>
              <a:gd name="connsiteX3" fmla="*/ 0 w 4521898"/>
              <a:gd name="connsiteY3" fmla="*/ 4776787 h 4776787"/>
              <a:gd name="connsiteX0" fmla="*/ 0 w 4960048"/>
              <a:gd name="connsiteY0" fmla="*/ 4767262 h 4776787"/>
              <a:gd name="connsiteX1" fmla="*/ 2189512 w 4960048"/>
              <a:gd name="connsiteY1" fmla="*/ 0 h 4776787"/>
              <a:gd name="connsiteX2" fmla="*/ 4960048 w 4960048"/>
              <a:gd name="connsiteY2" fmla="*/ 4776787 h 4776787"/>
              <a:gd name="connsiteX3" fmla="*/ 0 w 4960048"/>
              <a:gd name="connsiteY3" fmla="*/ 4767262 h 4776787"/>
              <a:gd name="connsiteX0" fmla="*/ 0 w 4960048"/>
              <a:gd name="connsiteY0" fmla="*/ 4757737 h 4767262"/>
              <a:gd name="connsiteX1" fmla="*/ 2456212 w 4960048"/>
              <a:gd name="connsiteY1" fmla="*/ 0 h 4767262"/>
              <a:gd name="connsiteX2" fmla="*/ 4960048 w 4960048"/>
              <a:gd name="connsiteY2" fmla="*/ 4767262 h 4767262"/>
              <a:gd name="connsiteX3" fmla="*/ 0 w 4960048"/>
              <a:gd name="connsiteY3" fmla="*/ 4757737 h 4767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0048" h="4767262">
                <a:moveTo>
                  <a:pt x="0" y="4757737"/>
                </a:moveTo>
                <a:lnTo>
                  <a:pt x="2456212" y="0"/>
                </a:lnTo>
                <a:lnTo>
                  <a:pt x="4960048" y="4767262"/>
                </a:lnTo>
                <a:lnTo>
                  <a:pt x="0" y="4757737"/>
                </a:lnTo>
                <a:close/>
              </a:path>
            </a:pathLst>
          </a:custGeom>
          <a:noFill/>
          <a:ln w="25400">
            <a:solidFill>
              <a:srgbClr val="0078D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000">
              <a:latin typeface="Segoe Sans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78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nn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 descr="Venn diagram circle ">
            <a:extLst>
              <a:ext uri="{FF2B5EF4-FFF2-40B4-BE49-F238E27FC236}">
                <a16:creationId xmlns:a16="http://schemas.microsoft.com/office/drawing/2014/main" id="{5BEC1E82-73AF-8799-79E6-748DE0899CDB}"/>
              </a:ext>
            </a:extLst>
          </p:cNvPr>
          <p:cNvSpPr/>
          <p:nvPr userDrawn="1"/>
        </p:nvSpPr>
        <p:spPr>
          <a:xfrm>
            <a:off x="6951557" y="1096186"/>
            <a:ext cx="2481971" cy="2481971"/>
          </a:xfrm>
          <a:prstGeom prst="ellipse">
            <a:avLst/>
          </a:prstGeom>
          <a:solidFill>
            <a:srgbClr val="73737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2160">
              <a:latin typeface="Segoe Sans Display" pitchFamily="2" charset="0"/>
            </a:endParaRPr>
          </a:p>
        </p:txBody>
      </p:sp>
      <p:sp>
        <p:nvSpPr>
          <p:cNvPr id="8" name="Oval 7" descr="Venn diagram circle ">
            <a:extLst>
              <a:ext uri="{FF2B5EF4-FFF2-40B4-BE49-F238E27FC236}">
                <a16:creationId xmlns:a16="http://schemas.microsoft.com/office/drawing/2014/main" id="{ED3651D9-1C48-02D2-B8AA-37E74A327657}"/>
              </a:ext>
            </a:extLst>
          </p:cNvPr>
          <p:cNvSpPr/>
          <p:nvPr userDrawn="1"/>
        </p:nvSpPr>
        <p:spPr>
          <a:xfrm>
            <a:off x="6060846" y="2639292"/>
            <a:ext cx="2481971" cy="2481971"/>
          </a:xfrm>
          <a:prstGeom prst="ellipse">
            <a:avLst/>
          </a:prstGeom>
          <a:solidFill>
            <a:srgbClr val="50E6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2160">
              <a:latin typeface="Segoe Sans Display" pitchFamily="2" charset="0"/>
            </a:endParaRPr>
          </a:p>
        </p:txBody>
      </p:sp>
      <p:sp>
        <p:nvSpPr>
          <p:cNvPr id="10" name="Oval 9" descr="Venn diagram circle ">
            <a:extLst>
              <a:ext uri="{FF2B5EF4-FFF2-40B4-BE49-F238E27FC236}">
                <a16:creationId xmlns:a16="http://schemas.microsoft.com/office/drawing/2014/main" id="{1EE8EFE5-7D10-A3FE-8E7C-A1D80A552DCD}"/>
              </a:ext>
            </a:extLst>
          </p:cNvPr>
          <p:cNvSpPr/>
          <p:nvPr userDrawn="1"/>
        </p:nvSpPr>
        <p:spPr>
          <a:xfrm>
            <a:off x="7893087" y="2639292"/>
            <a:ext cx="2481971" cy="2481971"/>
          </a:xfrm>
          <a:prstGeom prst="ellipse">
            <a:avLst/>
          </a:prstGeom>
          <a:solidFill>
            <a:srgbClr val="0078D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2160">
              <a:latin typeface="Segoe Sans Display" pitchFamily="2" charset="0"/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E98239EE-81AD-5974-220D-21BBA34A8C28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7592883" y="645991"/>
            <a:ext cx="1199315" cy="304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F4376EE5-EA63-E4B8-80F9-B79DD91BACC2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6620286" y="5329240"/>
            <a:ext cx="1199315" cy="3095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B1C02A58-3EE4-1CF5-2613-07C714930B9B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8561711" y="5329240"/>
            <a:ext cx="1199315" cy="3095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5379FEF-7CA4-F915-D308-597F525A35C8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502920" y="5980113"/>
            <a:ext cx="11218439" cy="4429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0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C99066B-11F6-F451-D4E1-C888D10E26F4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BF87D9D5-AB0B-1BC1-502B-8DD207881542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02920" y="2335161"/>
            <a:ext cx="3625849" cy="33465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2EB18E2-D8AC-0757-BB38-355E2E6E28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460449"/>
            <a:ext cx="3626528" cy="27146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C3466C3-7103-9463-A8B2-DCA49E404F40}"/>
              </a:ext>
            </a:extLst>
          </p:cNvPr>
          <p:cNvSpPr>
            <a:spLocks noGrp="1"/>
          </p:cNvSpPr>
          <p:nvPr>
            <p:ph type="body" sz="quarter" idx="283" hasCustomPrompt="1"/>
          </p:nvPr>
        </p:nvSpPr>
        <p:spPr>
          <a:xfrm>
            <a:off x="502920" y="1898598"/>
            <a:ext cx="3625848" cy="2635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7002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images_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58A735D-AD3E-0A08-4944-C53E468D716F}"/>
              </a:ext>
            </a:extLst>
          </p:cNvPr>
          <p:cNvSpPr>
            <a:spLocks noGrp="1"/>
          </p:cNvSpPr>
          <p:nvPr>
            <p:ph sz="quarter" idx="321" hasCustomPrompt="1"/>
          </p:nvPr>
        </p:nvSpPr>
        <p:spPr>
          <a:xfrm>
            <a:off x="5334000" y="0"/>
            <a:ext cx="6858000" cy="6858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76FD6BEE-3DF2-24A5-22D1-377A850D8BEB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C9F8190-5304-7D7E-7705-26DE356C1009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02920" y="2335160"/>
            <a:ext cx="3625849" cy="40783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5AF08C3-103C-B425-16BF-BAF80661BB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73415"/>
            <a:ext cx="3626528" cy="49244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65A5BD6-1967-BE45-1CA8-C33D26DCA85B}"/>
              </a:ext>
            </a:extLst>
          </p:cNvPr>
          <p:cNvSpPr>
            <a:spLocks noGrp="1"/>
          </p:cNvSpPr>
          <p:nvPr>
            <p:ph type="body" sz="quarter" idx="283" hasCustomPrompt="1"/>
          </p:nvPr>
        </p:nvSpPr>
        <p:spPr>
          <a:xfrm>
            <a:off x="502920" y="1789078"/>
            <a:ext cx="3625848" cy="2635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77265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images_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97C0D1A-04F2-149A-9F4B-011074732F0A}"/>
              </a:ext>
            </a:extLst>
          </p:cNvPr>
          <p:cNvSpPr>
            <a:spLocks noGrp="1"/>
          </p:cNvSpPr>
          <p:nvPr>
            <p:ph sz="quarter" idx="320" hasCustomPrompt="1"/>
          </p:nvPr>
        </p:nvSpPr>
        <p:spPr>
          <a:xfrm>
            <a:off x="5232400" y="1016000"/>
            <a:ext cx="6959600" cy="5842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E2E1DE9-42E0-FE02-DB00-5C78D7487E7B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4B495BE-1935-D05E-CC61-4205FB86C113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02920" y="2335160"/>
            <a:ext cx="3625849" cy="40783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0F6C1D8-28D6-5A4A-FE09-96162EBDD5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460449"/>
            <a:ext cx="3626528" cy="27146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BD62457-29A8-CEE6-987D-41B6632F6467}"/>
              </a:ext>
            </a:extLst>
          </p:cNvPr>
          <p:cNvSpPr>
            <a:spLocks noGrp="1"/>
          </p:cNvSpPr>
          <p:nvPr>
            <p:ph type="body" sz="quarter" idx="283" hasCustomPrompt="1"/>
          </p:nvPr>
        </p:nvSpPr>
        <p:spPr>
          <a:xfrm>
            <a:off x="502920" y="1898598"/>
            <a:ext cx="3625848" cy="2635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58816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images_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5CC09AB1-8C2A-AC9C-33F0-5C19A3B1081B}"/>
              </a:ext>
            </a:extLst>
          </p:cNvPr>
          <p:cNvSpPr>
            <a:spLocks noGrp="1"/>
          </p:cNvSpPr>
          <p:nvPr>
            <p:ph sz="quarter" idx="320" hasCustomPrompt="1"/>
          </p:nvPr>
        </p:nvSpPr>
        <p:spPr>
          <a:xfrm>
            <a:off x="6178550" y="1898599"/>
            <a:ext cx="5526088" cy="2190801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92EBFFB9-2D63-CDAC-C384-FAF3F630F305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279EEC7-4F65-4B33-30F4-D9A183E98219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02920" y="2335160"/>
            <a:ext cx="3625850" cy="17450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270F3E9-DFEC-66F4-61A9-129F7A251F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460450"/>
            <a:ext cx="11223350" cy="30003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>
                <a:latin typeface="Segoe Sans Display" pitchFamily="2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0C1BC81-07DB-79EE-CD86-37507A1C344D}"/>
              </a:ext>
            </a:extLst>
          </p:cNvPr>
          <p:cNvSpPr>
            <a:spLocks noGrp="1"/>
          </p:cNvSpPr>
          <p:nvPr>
            <p:ph type="body" sz="quarter" idx="283" hasCustomPrompt="1"/>
          </p:nvPr>
        </p:nvSpPr>
        <p:spPr>
          <a:xfrm>
            <a:off x="502920" y="1898598"/>
            <a:ext cx="3625849" cy="2635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F2B7B412-D68D-3A57-A5F0-D52D6A066A1F}"/>
              </a:ext>
            </a:extLst>
          </p:cNvPr>
          <p:cNvSpPr>
            <a:spLocks noGrp="1"/>
          </p:cNvSpPr>
          <p:nvPr>
            <p:ph type="body" sz="quarter" idx="321" hasCustomPrompt="1"/>
          </p:nvPr>
        </p:nvSpPr>
        <p:spPr>
          <a:xfrm>
            <a:off x="502920" y="4662488"/>
            <a:ext cx="3625850" cy="174509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7938694-EBFA-C2DF-7938-3D7D04F19830}"/>
              </a:ext>
            </a:extLst>
          </p:cNvPr>
          <p:cNvSpPr>
            <a:spLocks noGrp="1"/>
          </p:cNvSpPr>
          <p:nvPr>
            <p:ph type="body" sz="quarter" idx="322" hasCustomPrompt="1"/>
          </p:nvPr>
        </p:nvSpPr>
        <p:spPr>
          <a:xfrm>
            <a:off x="502920" y="4232276"/>
            <a:ext cx="3625849" cy="2635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46F5F0E1-16E9-6527-4232-43836D67B73E}"/>
              </a:ext>
            </a:extLst>
          </p:cNvPr>
          <p:cNvSpPr>
            <a:spLocks noGrp="1"/>
          </p:cNvSpPr>
          <p:nvPr>
            <p:ph sz="quarter" idx="323" hasCustomPrompt="1"/>
          </p:nvPr>
        </p:nvSpPr>
        <p:spPr>
          <a:xfrm>
            <a:off x="6171565" y="4234656"/>
            <a:ext cx="5533073" cy="217884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672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images_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5CC09AB1-8C2A-AC9C-33F0-5C19A3B1081B}"/>
              </a:ext>
            </a:extLst>
          </p:cNvPr>
          <p:cNvSpPr>
            <a:spLocks noGrp="1"/>
          </p:cNvSpPr>
          <p:nvPr>
            <p:ph sz="quarter" idx="320" hasCustomPrompt="1"/>
          </p:nvPr>
        </p:nvSpPr>
        <p:spPr>
          <a:xfrm>
            <a:off x="6178550" y="1898599"/>
            <a:ext cx="5524498" cy="4508986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92EBFFB9-2D63-CDAC-C384-FAF3F630F305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279EEC7-4F65-4B33-30F4-D9A183E98219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02920" y="2335160"/>
            <a:ext cx="3625850" cy="40783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270F3E9-DFEC-66F4-61A9-129F7A251F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460449"/>
            <a:ext cx="11214776" cy="27146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0C1BC81-07DB-79EE-CD86-37507A1C344D}"/>
              </a:ext>
            </a:extLst>
          </p:cNvPr>
          <p:cNvSpPr>
            <a:spLocks noGrp="1"/>
          </p:cNvSpPr>
          <p:nvPr>
            <p:ph type="body" sz="quarter" idx="283" hasCustomPrompt="1"/>
          </p:nvPr>
        </p:nvSpPr>
        <p:spPr>
          <a:xfrm>
            <a:off x="502920" y="1898598"/>
            <a:ext cx="3625849" cy="2635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36156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images_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5CC09AB1-8C2A-AC9C-33F0-5C19A3B1081B}"/>
              </a:ext>
            </a:extLst>
          </p:cNvPr>
          <p:cNvSpPr>
            <a:spLocks noGrp="1"/>
          </p:cNvSpPr>
          <p:nvPr>
            <p:ph sz="quarter" idx="320" hasCustomPrompt="1"/>
          </p:nvPr>
        </p:nvSpPr>
        <p:spPr>
          <a:xfrm>
            <a:off x="4284663" y="1473777"/>
            <a:ext cx="7433467" cy="4945496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C267017-DA89-48BE-6084-DA7CC6AEDC32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02920" y="2335160"/>
            <a:ext cx="2681288" cy="40783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80FAACE-A8B9-A273-DB49-6BAE636FF1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460449"/>
            <a:ext cx="2681790" cy="27146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234E1D2-3A5F-2D89-977C-5CB054C6722D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833798A-3583-CFAA-DF58-C9AC0C29AD48}"/>
              </a:ext>
            </a:extLst>
          </p:cNvPr>
          <p:cNvSpPr>
            <a:spLocks noGrp="1"/>
          </p:cNvSpPr>
          <p:nvPr>
            <p:ph type="body" sz="quarter" idx="283" hasCustomPrompt="1"/>
          </p:nvPr>
        </p:nvSpPr>
        <p:spPr>
          <a:xfrm>
            <a:off x="502920" y="1898598"/>
            <a:ext cx="2681287" cy="2635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4360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images_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9">
            <a:extLst>
              <a:ext uri="{FF2B5EF4-FFF2-40B4-BE49-F238E27FC236}">
                <a16:creationId xmlns:a16="http://schemas.microsoft.com/office/drawing/2014/main" id="{58197543-B10D-FB0E-FB2B-EEFEACE08D46}"/>
              </a:ext>
            </a:extLst>
          </p:cNvPr>
          <p:cNvSpPr>
            <a:spLocks noGrp="1"/>
          </p:cNvSpPr>
          <p:nvPr>
            <p:ph type="body" sz="quarter" idx="311" hasCustomPrompt="1"/>
          </p:nvPr>
        </p:nvSpPr>
        <p:spPr>
          <a:xfrm>
            <a:off x="4294190" y="3509892"/>
            <a:ext cx="1735136" cy="2771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5B4294CC-FAD4-2EE2-2329-3C88510D5949}"/>
              </a:ext>
            </a:extLst>
          </p:cNvPr>
          <p:cNvSpPr>
            <a:spLocks noGrp="1"/>
          </p:cNvSpPr>
          <p:nvPr>
            <p:ph type="body" sz="quarter" idx="315" hasCustomPrompt="1"/>
          </p:nvPr>
        </p:nvSpPr>
        <p:spPr>
          <a:xfrm>
            <a:off x="4294191" y="3947339"/>
            <a:ext cx="1735137" cy="24644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652D60B-C9C1-6FD4-422C-5109E3F35DFE}"/>
              </a:ext>
            </a:extLst>
          </p:cNvPr>
          <p:cNvSpPr>
            <a:spLocks noGrp="1"/>
          </p:cNvSpPr>
          <p:nvPr>
            <p:ph type="body" sz="quarter" idx="323" hasCustomPrompt="1"/>
          </p:nvPr>
        </p:nvSpPr>
        <p:spPr>
          <a:xfrm>
            <a:off x="6189665" y="3509892"/>
            <a:ext cx="1735136" cy="2771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lang="en-US" sz="1200" kern="1200" dirty="0">
                <a:ln>
                  <a:noFill/>
                </a:ln>
                <a:solidFill>
                  <a:schemeClr val="tx1"/>
                </a:solidFill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9982B78-78E7-2137-E00D-8900F91351FD}"/>
              </a:ext>
            </a:extLst>
          </p:cNvPr>
          <p:cNvSpPr>
            <a:spLocks noGrp="1"/>
          </p:cNvSpPr>
          <p:nvPr>
            <p:ph type="body" sz="quarter" idx="324" hasCustomPrompt="1"/>
          </p:nvPr>
        </p:nvSpPr>
        <p:spPr>
          <a:xfrm>
            <a:off x="6189665" y="3939330"/>
            <a:ext cx="1735137" cy="247417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7FF635B4-EF61-ABAB-16A4-363EC9CC9F92}"/>
              </a:ext>
            </a:extLst>
          </p:cNvPr>
          <p:cNvSpPr>
            <a:spLocks noGrp="1"/>
          </p:cNvSpPr>
          <p:nvPr>
            <p:ph type="body" sz="quarter" idx="325" hasCustomPrompt="1"/>
          </p:nvPr>
        </p:nvSpPr>
        <p:spPr>
          <a:xfrm>
            <a:off x="8081965" y="3511543"/>
            <a:ext cx="1735136" cy="2771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EFC3BC44-A7ED-E168-EB25-0CAAF370B552}"/>
              </a:ext>
            </a:extLst>
          </p:cNvPr>
          <p:cNvSpPr>
            <a:spLocks noGrp="1"/>
          </p:cNvSpPr>
          <p:nvPr>
            <p:ph type="body" sz="quarter" idx="326" hasCustomPrompt="1"/>
          </p:nvPr>
        </p:nvSpPr>
        <p:spPr>
          <a:xfrm>
            <a:off x="8081965" y="3939330"/>
            <a:ext cx="1735137" cy="247617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BB4C0002-1EDB-27FA-1831-D32EB4B0C39B}"/>
              </a:ext>
            </a:extLst>
          </p:cNvPr>
          <p:cNvSpPr>
            <a:spLocks noGrp="1"/>
          </p:cNvSpPr>
          <p:nvPr>
            <p:ph type="body" sz="quarter" idx="327" hasCustomPrompt="1"/>
          </p:nvPr>
        </p:nvSpPr>
        <p:spPr>
          <a:xfrm>
            <a:off x="9965629" y="3509012"/>
            <a:ext cx="1735136" cy="2771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FD3E050E-16F9-6D42-8F95-1F6623BFEB65}"/>
              </a:ext>
            </a:extLst>
          </p:cNvPr>
          <p:cNvSpPr>
            <a:spLocks noGrp="1"/>
          </p:cNvSpPr>
          <p:nvPr>
            <p:ph type="body" sz="quarter" idx="328" hasCustomPrompt="1"/>
          </p:nvPr>
        </p:nvSpPr>
        <p:spPr>
          <a:xfrm>
            <a:off x="9965628" y="3936799"/>
            <a:ext cx="1735137" cy="247617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780EF5F4-EEF3-2F21-D1C8-906DE41EADDB}"/>
              </a:ext>
            </a:extLst>
          </p:cNvPr>
          <p:cNvSpPr>
            <a:spLocks noGrp="1"/>
          </p:cNvSpPr>
          <p:nvPr>
            <p:ph sz="quarter" idx="329" hasCustomPrompt="1"/>
          </p:nvPr>
        </p:nvSpPr>
        <p:spPr>
          <a:xfrm>
            <a:off x="4294190" y="1463604"/>
            <a:ext cx="1735137" cy="188595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08EAB228-75E8-1C6F-BFDE-F392E153690E}"/>
              </a:ext>
            </a:extLst>
          </p:cNvPr>
          <p:cNvSpPr>
            <a:spLocks noGrp="1"/>
          </p:cNvSpPr>
          <p:nvPr>
            <p:ph sz="quarter" idx="330" hasCustomPrompt="1"/>
          </p:nvPr>
        </p:nvSpPr>
        <p:spPr>
          <a:xfrm>
            <a:off x="6189663" y="1471613"/>
            <a:ext cx="1735137" cy="188595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7370422C-CFB0-D021-27C3-867FEBE3E118}"/>
              </a:ext>
            </a:extLst>
          </p:cNvPr>
          <p:cNvSpPr>
            <a:spLocks noGrp="1"/>
          </p:cNvSpPr>
          <p:nvPr>
            <p:ph sz="quarter" idx="331" hasCustomPrompt="1"/>
          </p:nvPr>
        </p:nvSpPr>
        <p:spPr>
          <a:xfrm>
            <a:off x="8081963" y="1471613"/>
            <a:ext cx="1735137" cy="188595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4223EAAF-A5D9-292B-CAE0-131F9FB45F05}"/>
              </a:ext>
            </a:extLst>
          </p:cNvPr>
          <p:cNvSpPr>
            <a:spLocks noGrp="1"/>
          </p:cNvSpPr>
          <p:nvPr>
            <p:ph sz="quarter" idx="332" hasCustomPrompt="1"/>
          </p:nvPr>
        </p:nvSpPr>
        <p:spPr>
          <a:xfrm>
            <a:off x="9982275" y="1471613"/>
            <a:ext cx="1735137" cy="188595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FCA71B97-A853-FF32-9910-2FCC12F64889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02920" y="2335160"/>
            <a:ext cx="2681288" cy="40783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1F82875-29EB-AAED-51C1-C7F188F5E6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460449"/>
            <a:ext cx="2681790" cy="27146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686B922-E4AC-0ED3-B95F-D3FFFCEF04A7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0E6612C2-0301-8834-3C05-F848C13353D0}"/>
              </a:ext>
            </a:extLst>
          </p:cNvPr>
          <p:cNvSpPr>
            <a:spLocks noGrp="1"/>
          </p:cNvSpPr>
          <p:nvPr>
            <p:ph type="body" sz="quarter" idx="283" hasCustomPrompt="1"/>
          </p:nvPr>
        </p:nvSpPr>
        <p:spPr>
          <a:xfrm>
            <a:off x="502920" y="1898598"/>
            <a:ext cx="2681287" cy="2635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18200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images_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1C17F85F-3674-71D8-81A4-E14D33DE6FFE}"/>
              </a:ext>
            </a:extLst>
          </p:cNvPr>
          <p:cNvSpPr>
            <a:spLocks noGrp="1"/>
          </p:cNvSpPr>
          <p:nvPr>
            <p:ph type="body" sz="quarter" idx="288" hasCustomPrompt="1"/>
          </p:nvPr>
        </p:nvSpPr>
        <p:spPr>
          <a:xfrm>
            <a:off x="8070851" y="3357563"/>
            <a:ext cx="3651392" cy="42899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F30E64B5-9951-A97F-E3C0-91FDD19191B1}"/>
              </a:ext>
            </a:extLst>
          </p:cNvPr>
          <p:cNvSpPr>
            <a:spLocks noGrp="1"/>
          </p:cNvSpPr>
          <p:nvPr>
            <p:ph type="body" sz="quarter" idx="294" hasCustomPrompt="1"/>
          </p:nvPr>
        </p:nvSpPr>
        <p:spPr>
          <a:xfrm>
            <a:off x="4291582" y="3357563"/>
            <a:ext cx="3618931" cy="41471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65E03EE-BE14-676A-8F34-0E5955356335}"/>
              </a:ext>
            </a:extLst>
          </p:cNvPr>
          <p:cNvSpPr>
            <a:spLocks noGrp="1"/>
          </p:cNvSpPr>
          <p:nvPr>
            <p:ph type="body" sz="quarter" idx="321" hasCustomPrompt="1"/>
          </p:nvPr>
        </p:nvSpPr>
        <p:spPr>
          <a:xfrm>
            <a:off x="8078788" y="5980113"/>
            <a:ext cx="3643455" cy="42747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8B3BFF6-0E18-D5F6-E758-ED2006E7BAE7}"/>
              </a:ext>
            </a:extLst>
          </p:cNvPr>
          <p:cNvSpPr>
            <a:spLocks noGrp="1"/>
          </p:cNvSpPr>
          <p:nvPr>
            <p:ph type="body" sz="quarter" idx="323" hasCustomPrompt="1"/>
          </p:nvPr>
        </p:nvSpPr>
        <p:spPr>
          <a:xfrm>
            <a:off x="4292600" y="5980112"/>
            <a:ext cx="3625850" cy="43338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E5374EBD-3BE1-61EF-764B-F0B4A4B2F297}"/>
              </a:ext>
            </a:extLst>
          </p:cNvPr>
          <p:cNvSpPr>
            <a:spLocks noGrp="1"/>
          </p:cNvSpPr>
          <p:nvPr>
            <p:ph sz="quarter" idx="324" hasCustomPrompt="1"/>
          </p:nvPr>
        </p:nvSpPr>
        <p:spPr>
          <a:xfrm>
            <a:off x="4287838" y="1462088"/>
            <a:ext cx="3622675" cy="175101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BB4FAC4F-6DD7-1DC5-F329-FF3C6136FC7A}"/>
              </a:ext>
            </a:extLst>
          </p:cNvPr>
          <p:cNvSpPr>
            <a:spLocks noGrp="1"/>
          </p:cNvSpPr>
          <p:nvPr>
            <p:ph sz="quarter" idx="325" hasCustomPrompt="1"/>
          </p:nvPr>
        </p:nvSpPr>
        <p:spPr>
          <a:xfrm>
            <a:off x="8078788" y="1462088"/>
            <a:ext cx="3622675" cy="175101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96BBB263-69A1-D511-5569-BBABA0551AD0}"/>
              </a:ext>
            </a:extLst>
          </p:cNvPr>
          <p:cNvSpPr>
            <a:spLocks noGrp="1"/>
          </p:cNvSpPr>
          <p:nvPr>
            <p:ph sz="quarter" idx="326" hasCustomPrompt="1"/>
          </p:nvPr>
        </p:nvSpPr>
        <p:spPr>
          <a:xfrm>
            <a:off x="4291583" y="4089400"/>
            <a:ext cx="3622675" cy="1723668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3C86E5C9-CF88-8D7B-CEEF-D9FA41780AE3}"/>
              </a:ext>
            </a:extLst>
          </p:cNvPr>
          <p:cNvSpPr>
            <a:spLocks noGrp="1"/>
          </p:cNvSpPr>
          <p:nvPr>
            <p:ph sz="quarter" idx="327" hasCustomPrompt="1"/>
          </p:nvPr>
        </p:nvSpPr>
        <p:spPr>
          <a:xfrm>
            <a:off x="8082533" y="4088574"/>
            <a:ext cx="3622675" cy="1723668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E89F0E7-0F03-F457-AFFE-1C1C4D6F9E93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02920" y="2335160"/>
            <a:ext cx="2681288" cy="40783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968CBC3-97B4-904E-D7AA-86AF5481CA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460449"/>
            <a:ext cx="2681790" cy="27146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C053BBC-7ADD-A39D-2C98-A28F1023CBDF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CD3483C0-3148-6070-7BFA-6BFE6AC05B17}"/>
              </a:ext>
            </a:extLst>
          </p:cNvPr>
          <p:cNvSpPr>
            <a:spLocks noGrp="1"/>
          </p:cNvSpPr>
          <p:nvPr>
            <p:ph type="body" sz="quarter" idx="283" hasCustomPrompt="1"/>
          </p:nvPr>
        </p:nvSpPr>
        <p:spPr>
          <a:xfrm>
            <a:off x="502920" y="1898598"/>
            <a:ext cx="2681287" cy="2635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39301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C557F7-621B-4175-6297-4B21CBA65B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96C279-8D6D-1952-957E-455F39004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19" y="2628781"/>
            <a:ext cx="5737013" cy="1661993"/>
          </a:xfrm>
        </p:spPr>
        <p:txBody>
          <a:bodyPr wrap="square">
            <a:sp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91C73E-6853-D78C-AB86-31E3965D40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919" y="4650850"/>
            <a:ext cx="5737012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C3841DA-8F59-3515-F061-799023030863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86722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937698E-C06C-441F-0E5F-099984F6C2F8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02920" y="3213099"/>
            <a:ext cx="5355800" cy="30337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327D1DA-047D-DE1F-21A9-69BFE82774B8}"/>
              </a:ext>
            </a:extLst>
          </p:cNvPr>
          <p:cNvSpPr>
            <a:spLocks noGrp="1"/>
          </p:cNvSpPr>
          <p:nvPr>
            <p:ph type="body" sz="quarter" idx="283" hasCustomPrompt="1"/>
          </p:nvPr>
        </p:nvSpPr>
        <p:spPr>
          <a:xfrm>
            <a:off x="502920" y="2776538"/>
            <a:ext cx="5358384" cy="2921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C7816FD7-B78A-9921-2C4A-4ADE0A5CD4F2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69D05EE-F3E1-01C9-9701-BCF686237A19}"/>
              </a:ext>
            </a:extLst>
          </p:cNvPr>
          <p:cNvSpPr txBox="1">
            <a:spLocks/>
          </p:cNvSpPr>
          <p:nvPr userDrawn="1"/>
        </p:nvSpPr>
        <p:spPr>
          <a:xfrm>
            <a:off x="495980" y="1462088"/>
            <a:ext cx="4412571" cy="114935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363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200" kern="1200">
                <a:ln>
                  <a:noFill/>
                </a:ln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endParaRPr lang="en-US" sz="3200">
              <a:latin typeface="Segoe Sans Display" pitchFamily="2" charset="0"/>
              <a:cs typeface="Segoe Sans Display" pitchFamily="2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B927419-36C1-48B7-9F16-62B0BA667814}"/>
              </a:ext>
            </a:extLst>
          </p:cNvPr>
          <p:cNvSpPr>
            <a:spLocks noGrp="1"/>
          </p:cNvSpPr>
          <p:nvPr>
            <p:ph type="body" sz="quarter" idx="294" hasCustomPrompt="1"/>
          </p:nvPr>
        </p:nvSpPr>
        <p:spPr>
          <a:xfrm>
            <a:off x="6360224" y="3213099"/>
            <a:ext cx="5358384" cy="30337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A80E02-178A-9000-22CC-38AC58FBCCEA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6360224" y="2776538"/>
            <a:ext cx="5358384" cy="2921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C3D059B-1039-4CF4-AEE2-0EAC48941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8701"/>
            <a:ext cx="11215688" cy="1603376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53728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592">
          <p15:clr>
            <a:srgbClr val="A4A3A4"/>
          </p15:clr>
        </p15:guide>
      </p15:sldGuideLst>
    </p:ext>
  </p:extLs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images_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0E91C020-2A97-8C37-080F-310501541ABD}"/>
              </a:ext>
            </a:extLst>
          </p:cNvPr>
          <p:cNvSpPr>
            <a:spLocks noGrp="1"/>
          </p:cNvSpPr>
          <p:nvPr>
            <p:ph type="body" sz="quarter" idx="301" hasCustomPrompt="1"/>
          </p:nvPr>
        </p:nvSpPr>
        <p:spPr>
          <a:xfrm>
            <a:off x="4284664" y="3360877"/>
            <a:ext cx="2374798" cy="4318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5FF0A64C-0A25-01CE-2D8D-903F11DFC25F}"/>
              </a:ext>
            </a:extLst>
          </p:cNvPr>
          <p:cNvSpPr>
            <a:spLocks noGrp="1"/>
          </p:cNvSpPr>
          <p:nvPr>
            <p:ph type="body" sz="quarter" idx="307" hasCustomPrompt="1"/>
          </p:nvPr>
        </p:nvSpPr>
        <p:spPr>
          <a:xfrm>
            <a:off x="4283173" y="5983427"/>
            <a:ext cx="2368452" cy="42818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26035A3-3D7A-9B4D-DB7B-C9610F8F16AD}"/>
              </a:ext>
            </a:extLst>
          </p:cNvPr>
          <p:cNvSpPr>
            <a:spLocks noGrp="1"/>
          </p:cNvSpPr>
          <p:nvPr>
            <p:ph type="body" sz="quarter" idx="309" hasCustomPrompt="1"/>
          </p:nvPr>
        </p:nvSpPr>
        <p:spPr>
          <a:xfrm>
            <a:off x="6805614" y="3366198"/>
            <a:ext cx="2360611" cy="4318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E0D3933-3381-516B-B22A-F6C16630B085}"/>
              </a:ext>
            </a:extLst>
          </p:cNvPr>
          <p:cNvSpPr>
            <a:spLocks noGrp="1"/>
          </p:cNvSpPr>
          <p:nvPr>
            <p:ph type="body" sz="quarter" idx="311" hasCustomPrompt="1"/>
          </p:nvPr>
        </p:nvSpPr>
        <p:spPr>
          <a:xfrm>
            <a:off x="6805614" y="5988748"/>
            <a:ext cx="2352674" cy="42818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5093082C-D962-E112-6E23-F21936FB7444}"/>
              </a:ext>
            </a:extLst>
          </p:cNvPr>
          <p:cNvSpPr>
            <a:spLocks noGrp="1"/>
          </p:cNvSpPr>
          <p:nvPr>
            <p:ph type="body" sz="quarter" idx="313" hasCustomPrompt="1"/>
          </p:nvPr>
        </p:nvSpPr>
        <p:spPr>
          <a:xfrm>
            <a:off x="9343941" y="3360876"/>
            <a:ext cx="2359108" cy="4318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B96E45D0-473A-ACDE-4FA3-3FC86D80F534}"/>
              </a:ext>
            </a:extLst>
          </p:cNvPr>
          <p:cNvSpPr>
            <a:spLocks noGrp="1"/>
          </p:cNvSpPr>
          <p:nvPr>
            <p:ph type="body" sz="quarter" idx="315" hasCustomPrompt="1"/>
          </p:nvPr>
        </p:nvSpPr>
        <p:spPr>
          <a:xfrm>
            <a:off x="9328169" y="5983426"/>
            <a:ext cx="2366944" cy="42818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250FCEFF-4D38-4623-9983-45D6EC0DBC11}"/>
              </a:ext>
            </a:extLst>
          </p:cNvPr>
          <p:cNvSpPr>
            <a:spLocks noGrp="1"/>
          </p:cNvSpPr>
          <p:nvPr>
            <p:ph sz="quarter" idx="320" hasCustomPrompt="1"/>
          </p:nvPr>
        </p:nvSpPr>
        <p:spPr>
          <a:xfrm>
            <a:off x="4283156" y="1470724"/>
            <a:ext cx="2368469" cy="1751011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18" name="Content Placeholder 10">
            <a:extLst>
              <a:ext uri="{FF2B5EF4-FFF2-40B4-BE49-F238E27FC236}">
                <a16:creationId xmlns:a16="http://schemas.microsoft.com/office/drawing/2014/main" id="{010C4D18-F163-AF64-17F2-47EF27486F34}"/>
              </a:ext>
            </a:extLst>
          </p:cNvPr>
          <p:cNvSpPr>
            <a:spLocks noGrp="1"/>
          </p:cNvSpPr>
          <p:nvPr>
            <p:ph sz="quarter" idx="321" hasCustomPrompt="1"/>
          </p:nvPr>
        </p:nvSpPr>
        <p:spPr>
          <a:xfrm>
            <a:off x="6797755" y="1470724"/>
            <a:ext cx="2368469" cy="1751011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20" name="Content Placeholder 10">
            <a:extLst>
              <a:ext uri="{FF2B5EF4-FFF2-40B4-BE49-F238E27FC236}">
                <a16:creationId xmlns:a16="http://schemas.microsoft.com/office/drawing/2014/main" id="{24648B87-BB36-ABBC-F522-9A6B8274BBAC}"/>
              </a:ext>
            </a:extLst>
          </p:cNvPr>
          <p:cNvSpPr>
            <a:spLocks noGrp="1"/>
          </p:cNvSpPr>
          <p:nvPr>
            <p:ph sz="quarter" idx="322" hasCustomPrompt="1"/>
          </p:nvPr>
        </p:nvSpPr>
        <p:spPr>
          <a:xfrm>
            <a:off x="9336088" y="1470724"/>
            <a:ext cx="2366961" cy="1751011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24" name="Content Placeholder 10">
            <a:extLst>
              <a:ext uri="{FF2B5EF4-FFF2-40B4-BE49-F238E27FC236}">
                <a16:creationId xmlns:a16="http://schemas.microsoft.com/office/drawing/2014/main" id="{2FDE312F-9185-4CC3-A522-3B699EFE587E}"/>
              </a:ext>
            </a:extLst>
          </p:cNvPr>
          <p:cNvSpPr>
            <a:spLocks noGrp="1"/>
          </p:cNvSpPr>
          <p:nvPr>
            <p:ph sz="quarter" idx="323" hasCustomPrompt="1"/>
          </p:nvPr>
        </p:nvSpPr>
        <p:spPr>
          <a:xfrm>
            <a:off x="4283156" y="4095403"/>
            <a:ext cx="2368469" cy="1735433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25" name="Content Placeholder 10">
            <a:extLst>
              <a:ext uri="{FF2B5EF4-FFF2-40B4-BE49-F238E27FC236}">
                <a16:creationId xmlns:a16="http://schemas.microsoft.com/office/drawing/2014/main" id="{54E00D7B-02B6-3E3B-86C8-CBA84CAE4BDC}"/>
              </a:ext>
            </a:extLst>
          </p:cNvPr>
          <p:cNvSpPr>
            <a:spLocks noGrp="1"/>
          </p:cNvSpPr>
          <p:nvPr>
            <p:ph sz="quarter" idx="324" hasCustomPrompt="1"/>
          </p:nvPr>
        </p:nvSpPr>
        <p:spPr>
          <a:xfrm>
            <a:off x="6797755" y="4098034"/>
            <a:ext cx="2368469" cy="1735433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26" name="Content Placeholder 10">
            <a:extLst>
              <a:ext uri="{FF2B5EF4-FFF2-40B4-BE49-F238E27FC236}">
                <a16:creationId xmlns:a16="http://schemas.microsoft.com/office/drawing/2014/main" id="{E84907E2-55C6-5907-16FA-E729EE667ED1}"/>
              </a:ext>
            </a:extLst>
          </p:cNvPr>
          <p:cNvSpPr>
            <a:spLocks noGrp="1"/>
          </p:cNvSpPr>
          <p:nvPr>
            <p:ph sz="quarter" idx="325" hasCustomPrompt="1"/>
          </p:nvPr>
        </p:nvSpPr>
        <p:spPr>
          <a:xfrm>
            <a:off x="9336088" y="4101805"/>
            <a:ext cx="2366961" cy="1735433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EF4E045-E83C-F67C-CFD8-081F3B8F3B24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02920" y="2335160"/>
            <a:ext cx="2681288" cy="40783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2546BFF-6A0E-8D4C-913A-DC36F20771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460449"/>
            <a:ext cx="2681790" cy="27146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A8ED738-44C8-1CB9-138D-5B8BB0202C47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0DA8464-8694-60A8-C68F-C298B7A2DB9B}"/>
              </a:ext>
            </a:extLst>
          </p:cNvPr>
          <p:cNvSpPr>
            <a:spLocks noGrp="1"/>
          </p:cNvSpPr>
          <p:nvPr>
            <p:ph type="body" sz="quarter" idx="283" hasCustomPrompt="1"/>
          </p:nvPr>
        </p:nvSpPr>
        <p:spPr>
          <a:xfrm>
            <a:off x="502920" y="1898598"/>
            <a:ext cx="2681287" cy="2635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7891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images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8A380037-9426-324D-A42B-6BFA0A2D8C2F}"/>
              </a:ext>
            </a:extLst>
          </p:cNvPr>
          <p:cNvSpPr>
            <a:spLocks noGrp="1"/>
          </p:cNvSpPr>
          <p:nvPr>
            <p:ph type="body" sz="quarter" idx="288" hasCustomPrompt="1"/>
          </p:nvPr>
        </p:nvSpPr>
        <p:spPr>
          <a:xfrm>
            <a:off x="8377240" y="5405439"/>
            <a:ext cx="3320272" cy="101275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D87F9B16-BA88-B342-A137-F9C40505A087}"/>
              </a:ext>
            </a:extLst>
          </p:cNvPr>
          <p:cNvSpPr>
            <a:spLocks noGrp="1"/>
          </p:cNvSpPr>
          <p:nvPr>
            <p:ph type="body" sz="quarter" idx="291" hasCustomPrompt="1"/>
          </p:nvPr>
        </p:nvSpPr>
        <p:spPr>
          <a:xfrm>
            <a:off x="4908816" y="5405438"/>
            <a:ext cx="3308227" cy="100806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EB91B939-E8F6-8669-34A9-6335D19C460F}"/>
              </a:ext>
            </a:extLst>
          </p:cNvPr>
          <p:cNvSpPr>
            <a:spLocks noGrp="1"/>
          </p:cNvSpPr>
          <p:nvPr>
            <p:ph sz="quarter" idx="320" hasCustomPrompt="1"/>
          </p:nvPr>
        </p:nvSpPr>
        <p:spPr>
          <a:xfrm>
            <a:off x="4908550" y="1462088"/>
            <a:ext cx="3321050" cy="378618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DDE7C28B-81F3-DA24-58C7-FC6575B82A25}"/>
              </a:ext>
            </a:extLst>
          </p:cNvPr>
          <p:cNvSpPr>
            <a:spLocks noGrp="1"/>
          </p:cNvSpPr>
          <p:nvPr>
            <p:ph sz="quarter" idx="321" hasCustomPrompt="1"/>
          </p:nvPr>
        </p:nvSpPr>
        <p:spPr>
          <a:xfrm>
            <a:off x="8377240" y="1462088"/>
            <a:ext cx="3317875" cy="378618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EF4E045-E83C-F67C-CFD8-081F3B8F3B24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02920" y="2335160"/>
            <a:ext cx="2681288" cy="40783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2546BFF-6A0E-8D4C-913A-DC36F20771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460449"/>
            <a:ext cx="2681790" cy="27146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0A8ED738-44C8-1CB9-138D-5B8BB0202C47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0DA8464-8694-60A8-C68F-C298B7A2DB9B}"/>
              </a:ext>
            </a:extLst>
          </p:cNvPr>
          <p:cNvSpPr>
            <a:spLocks noGrp="1"/>
          </p:cNvSpPr>
          <p:nvPr>
            <p:ph type="body" sz="quarter" idx="283" hasCustomPrompt="1"/>
          </p:nvPr>
        </p:nvSpPr>
        <p:spPr>
          <a:xfrm>
            <a:off x="502920" y="1898598"/>
            <a:ext cx="2681287" cy="2635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06965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images_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574B7C1-F59C-38AF-578A-9555C67A0499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EA6AE286-65C9-7BC1-2BC6-45B4BEE61537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02920" y="2336798"/>
            <a:ext cx="2681288" cy="40767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4060A3D-DD05-EA85-3236-5A86B0642EF1}"/>
              </a:ext>
            </a:extLst>
          </p:cNvPr>
          <p:cNvSpPr>
            <a:spLocks noGrp="1"/>
          </p:cNvSpPr>
          <p:nvPr>
            <p:ph type="body" sz="quarter" idx="283" hasCustomPrompt="1"/>
          </p:nvPr>
        </p:nvSpPr>
        <p:spPr>
          <a:xfrm>
            <a:off x="502920" y="1900238"/>
            <a:ext cx="2681287" cy="2635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261E903-C94F-EE56-61ED-2E97E5BDFA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462088"/>
            <a:ext cx="2681790" cy="27146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5C886C79-3E4A-BC37-D079-F39C1E3307A4}"/>
              </a:ext>
            </a:extLst>
          </p:cNvPr>
          <p:cNvSpPr>
            <a:spLocks noGrp="1"/>
          </p:cNvSpPr>
          <p:nvPr>
            <p:ph type="body" sz="quarter" idx="291" hasCustomPrompt="1"/>
          </p:nvPr>
        </p:nvSpPr>
        <p:spPr>
          <a:xfrm>
            <a:off x="5230812" y="5399088"/>
            <a:ext cx="2052638" cy="10144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889465D0-615F-1499-1511-EADCD98F4658}"/>
              </a:ext>
            </a:extLst>
          </p:cNvPr>
          <p:cNvSpPr>
            <a:spLocks noGrp="1"/>
          </p:cNvSpPr>
          <p:nvPr>
            <p:ph type="body" sz="quarter" idx="294" hasCustomPrompt="1"/>
          </p:nvPr>
        </p:nvSpPr>
        <p:spPr>
          <a:xfrm>
            <a:off x="7463633" y="5405438"/>
            <a:ext cx="2032793" cy="100806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38" name="Text Placeholder 9">
            <a:extLst>
              <a:ext uri="{FF2B5EF4-FFF2-40B4-BE49-F238E27FC236}">
                <a16:creationId xmlns:a16="http://schemas.microsoft.com/office/drawing/2014/main" id="{A1724150-98C7-B09E-F600-0BE05DE7D6C1}"/>
              </a:ext>
            </a:extLst>
          </p:cNvPr>
          <p:cNvSpPr>
            <a:spLocks noGrp="1"/>
          </p:cNvSpPr>
          <p:nvPr>
            <p:ph type="body" sz="quarter" idx="297" hasCustomPrompt="1"/>
          </p:nvPr>
        </p:nvSpPr>
        <p:spPr>
          <a:xfrm>
            <a:off x="9647238" y="5405438"/>
            <a:ext cx="2065338" cy="100806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45929A6A-D422-F0E4-9A2F-4E06B291F2DE}"/>
              </a:ext>
            </a:extLst>
          </p:cNvPr>
          <p:cNvSpPr>
            <a:spLocks noGrp="1"/>
          </p:cNvSpPr>
          <p:nvPr>
            <p:ph sz="quarter" idx="320" hasCustomPrompt="1"/>
          </p:nvPr>
        </p:nvSpPr>
        <p:spPr>
          <a:xfrm>
            <a:off x="5230813" y="1462088"/>
            <a:ext cx="2068513" cy="378618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8483C375-DAC4-3245-2225-DB9BA6C3B732}"/>
              </a:ext>
            </a:extLst>
          </p:cNvPr>
          <p:cNvSpPr>
            <a:spLocks noGrp="1"/>
          </p:cNvSpPr>
          <p:nvPr>
            <p:ph sz="quarter" idx="321" hasCustomPrompt="1"/>
          </p:nvPr>
        </p:nvSpPr>
        <p:spPr>
          <a:xfrm>
            <a:off x="7451727" y="1462087"/>
            <a:ext cx="2044699" cy="378618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F6593B6A-0AFE-ECC3-E234-DAA13147D252}"/>
              </a:ext>
            </a:extLst>
          </p:cNvPr>
          <p:cNvSpPr>
            <a:spLocks noGrp="1"/>
          </p:cNvSpPr>
          <p:nvPr>
            <p:ph sz="quarter" idx="322" hasCustomPrompt="1"/>
          </p:nvPr>
        </p:nvSpPr>
        <p:spPr>
          <a:xfrm>
            <a:off x="9647237" y="1470036"/>
            <a:ext cx="2044700" cy="378618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604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images_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11DC997-FD40-C669-C8B6-AB9EC498DB53}"/>
              </a:ext>
            </a:extLst>
          </p:cNvPr>
          <p:cNvSpPr>
            <a:spLocks noGrp="1"/>
          </p:cNvSpPr>
          <p:nvPr>
            <p:ph type="body" sz="quarter" idx="281" hasCustomPrompt="1"/>
          </p:nvPr>
        </p:nvSpPr>
        <p:spPr>
          <a:xfrm>
            <a:off x="5232400" y="3508376"/>
            <a:ext cx="6472238" cy="45243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defRPr lang="en-US" sz="1600" dirty="0"/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7815FAA-54BA-3F0D-0D72-394BB00F8C04}"/>
              </a:ext>
            </a:extLst>
          </p:cNvPr>
          <p:cNvSpPr>
            <a:spLocks noGrp="1"/>
          </p:cNvSpPr>
          <p:nvPr>
            <p:ph type="body" sz="quarter" idx="282" hasCustomPrompt="1"/>
          </p:nvPr>
        </p:nvSpPr>
        <p:spPr>
          <a:xfrm>
            <a:off x="5232400" y="4111626"/>
            <a:ext cx="6472238" cy="2301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E0B9A20-6469-4634-2ED7-330C95047C5E}"/>
              </a:ext>
            </a:extLst>
          </p:cNvPr>
          <p:cNvSpPr>
            <a:spLocks noGrp="1"/>
          </p:cNvSpPr>
          <p:nvPr>
            <p:ph sz="quarter" idx="321" hasCustomPrompt="1"/>
          </p:nvPr>
        </p:nvSpPr>
        <p:spPr>
          <a:xfrm>
            <a:off x="5232400" y="0"/>
            <a:ext cx="6959600" cy="3376613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574B7C1-F59C-38AF-578A-9555C67A0499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EA6AE286-65C9-7BC1-2BC6-45B4BEE61537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02920" y="2336798"/>
            <a:ext cx="2681288" cy="40767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4060A3D-DD05-EA85-3236-5A86B0642EF1}"/>
              </a:ext>
            </a:extLst>
          </p:cNvPr>
          <p:cNvSpPr>
            <a:spLocks noGrp="1"/>
          </p:cNvSpPr>
          <p:nvPr>
            <p:ph type="body" sz="quarter" idx="283" hasCustomPrompt="1"/>
          </p:nvPr>
        </p:nvSpPr>
        <p:spPr>
          <a:xfrm>
            <a:off x="502920" y="1900238"/>
            <a:ext cx="2681287" cy="2635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261E903-C94F-EE56-61ED-2E97E5BDFA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462088"/>
            <a:ext cx="2681790" cy="27146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71819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5F83BE7-0A5C-C95E-05C0-C519CCF88B6E}"/>
              </a:ext>
            </a:extLst>
          </p:cNvPr>
          <p:cNvSpPr>
            <a:spLocks noGrp="1"/>
          </p:cNvSpPr>
          <p:nvPr>
            <p:ph type="pic" sz="quarter" idx="297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4A449841-0A9D-245F-11DB-86940FAE261A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502075" y="3654450"/>
            <a:ext cx="4088976" cy="23256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D71E08F-1B49-60FB-EA5B-C3C3E2393D43}"/>
              </a:ext>
            </a:extLst>
          </p:cNvPr>
          <p:cNvSpPr>
            <a:spLocks noGrp="1"/>
          </p:cNvSpPr>
          <p:nvPr>
            <p:ph type="body" sz="quarter" idx="296" hasCustomPrompt="1"/>
          </p:nvPr>
        </p:nvSpPr>
        <p:spPr>
          <a:xfrm>
            <a:off x="502075" y="2345543"/>
            <a:ext cx="5198638" cy="118327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5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GB"/>
              <a:t>Section </a:t>
            </a:r>
            <a:r>
              <a:rPr lang="pl-PL"/>
              <a:t>Title</a:t>
            </a:r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91131966-FDE4-491A-56F7-43D2585C40DD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075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357812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2DFB14D-2170-4CD0-CA8F-1B85922974E6}"/>
              </a:ext>
            </a:extLst>
          </p:cNvPr>
          <p:cNvSpPr>
            <a:spLocks noGrp="1"/>
          </p:cNvSpPr>
          <p:nvPr>
            <p:ph type="pic" sz="quarter" idx="297"/>
          </p:nvPr>
        </p:nvSpPr>
        <p:spPr>
          <a:xfrm>
            <a:off x="6178550" y="0"/>
            <a:ext cx="6013450" cy="6858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B332BCA-A8EC-8E79-6E33-B048F39A4084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502075" y="3654450"/>
            <a:ext cx="4088976" cy="23256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96D61853-FEDE-9AD2-0CA3-CDB6E3F0945B}"/>
              </a:ext>
            </a:extLst>
          </p:cNvPr>
          <p:cNvSpPr>
            <a:spLocks noGrp="1"/>
          </p:cNvSpPr>
          <p:nvPr>
            <p:ph type="body" sz="quarter" idx="296" hasCustomPrompt="1"/>
          </p:nvPr>
        </p:nvSpPr>
        <p:spPr>
          <a:xfrm>
            <a:off x="502075" y="2345543"/>
            <a:ext cx="5198638" cy="118327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5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GB"/>
              <a:t>Section </a:t>
            </a:r>
            <a:r>
              <a:rPr lang="pl-PL"/>
              <a:t>Title</a:t>
            </a:r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45047EC-63ED-CDE2-28E9-D277BF39926A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075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37378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12363EB-69CB-BA2E-2FE8-D5A9AD8F91C8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502075" y="3654450"/>
            <a:ext cx="4088976" cy="23256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8FC20BE-CD16-EA78-5428-55675A2BA4AE}"/>
              </a:ext>
            </a:extLst>
          </p:cNvPr>
          <p:cNvSpPr>
            <a:spLocks noGrp="1"/>
          </p:cNvSpPr>
          <p:nvPr>
            <p:ph type="body" sz="quarter" idx="296" hasCustomPrompt="1"/>
          </p:nvPr>
        </p:nvSpPr>
        <p:spPr>
          <a:xfrm>
            <a:off x="502075" y="2345543"/>
            <a:ext cx="5198638" cy="118327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5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GB"/>
              <a:t>Section </a:t>
            </a:r>
            <a:r>
              <a:rPr lang="pl-PL"/>
              <a:t>Title</a:t>
            </a:r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B48E4966-C0EB-3C16-9773-3F9B72599E38}"/>
              </a:ext>
            </a:extLst>
          </p:cNvPr>
          <p:cNvSpPr>
            <a:spLocks noGrp="1"/>
          </p:cNvSpPr>
          <p:nvPr>
            <p:ph type="pic" sz="quarter" idx="297"/>
          </p:nvPr>
        </p:nvSpPr>
        <p:spPr>
          <a:xfrm>
            <a:off x="6805613" y="738188"/>
            <a:ext cx="4583112" cy="53721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894FA068-2BFE-7AE4-E92A-54CC610BCF28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075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208020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12363EB-69CB-BA2E-2FE8-D5A9AD8F91C8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502075" y="3654450"/>
            <a:ext cx="4088976" cy="23256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8FC20BE-CD16-EA78-5428-55675A2BA4AE}"/>
              </a:ext>
            </a:extLst>
          </p:cNvPr>
          <p:cNvSpPr>
            <a:spLocks noGrp="1"/>
          </p:cNvSpPr>
          <p:nvPr>
            <p:ph type="body" sz="quarter" idx="296" hasCustomPrompt="1"/>
          </p:nvPr>
        </p:nvSpPr>
        <p:spPr>
          <a:xfrm>
            <a:off x="502075" y="2345543"/>
            <a:ext cx="5198638" cy="118327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5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GB"/>
              <a:t>Section </a:t>
            </a:r>
            <a:r>
              <a:rPr lang="pl-PL"/>
              <a:t>Title</a:t>
            </a:r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894FA068-2BFE-7AE4-E92A-54CC610BCF28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075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55690C-712D-BDC8-EF8C-635C6286BD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9278" y="323127"/>
            <a:ext cx="5002636" cy="622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8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12363EB-69CB-BA2E-2FE8-D5A9AD8F91C8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502075" y="3654450"/>
            <a:ext cx="4088976" cy="23256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8FC20BE-CD16-EA78-5428-55675A2BA4AE}"/>
              </a:ext>
            </a:extLst>
          </p:cNvPr>
          <p:cNvSpPr>
            <a:spLocks noGrp="1"/>
          </p:cNvSpPr>
          <p:nvPr>
            <p:ph type="body" sz="quarter" idx="296" hasCustomPrompt="1"/>
          </p:nvPr>
        </p:nvSpPr>
        <p:spPr>
          <a:xfrm>
            <a:off x="502075" y="2345543"/>
            <a:ext cx="5198638" cy="118327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5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GB"/>
              <a:t>Section </a:t>
            </a:r>
            <a:r>
              <a:rPr lang="pl-PL"/>
              <a:t>Title</a:t>
            </a:r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894FA068-2BFE-7AE4-E92A-54CC610BCF28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075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55690C-712D-BDC8-EF8C-635C6286BD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9278" y="323127"/>
            <a:ext cx="5002636" cy="622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4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12363EB-69CB-BA2E-2FE8-D5A9AD8F91C8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502075" y="3654450"/>
            <a:ext cx="4088976" cy="23256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8FC20BE-CD16-EA78-5428-55675A2BA4AE}"/>
              </a:ext>
            </a:extLst>
          </p:cNvPr>
          <p:cNvSpPr>
            <a:spLocks noGrp="1"/>
          </p:cNvSpPr>
          <p:nvPr>
            <p:ph type="body" sz="quarter" idx="296" hasCustomPrompt="1"/>
          </p:nvPr>
        </p:nvSpPr>
        <p:spPr>
          <a:xfrm>
            <a:off x="502075" y="2345543"/>
            <a:ext cx="5198638" cy="118327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5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GB"/>
              <a:t>Section </a:t>
            </a:r>
            <a:r>
              <a:rPr lang="pl-PL"/>
              <a:t>Title</a:t>
            </a:r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894FA068-2BFE-7AE4-E92A-54CC610BCF28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075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55690C-712D-BDC8-EF8C-635C6286BD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9278" y="323127"/>
            <a:ext cx="5002635" cy="622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22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937698E-C06C-441F-0E5F-099984F6C2F8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02920" y="3213099"/>
            <a:ext cx="3630168" cy="30337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327D1DA-047D-DE1F-21A9-69BFE82774B8}"/>
              </a:ext>
            </a:extLst>
          </p:cNvPr>
          <p:cNvSpPr>
            <a:spLocks noGrp="1"/>
          </p:cNvSpPr>
          <p:nvPr>
            <p:ph type="body" sz="quarter" idx="283" hasCustomPrompt="1"/>
          </p:nvPr>
        </p:nvSpPr>
        <p:spPr>
          <a:xfrm>
            <a:off x="502920" y="2776538"/>
            <a:ext cx="3630168" cy="2921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75CD501D-A511-91EF-0719-FFF51D2527F4}"/>
              </a:ext>
            </a:extLst>
          </p:cNvPr>
          <p:cNvSpPr>
            <a:spLocks noGrp="1"/>
          </p:cNvSpPr>
          <p:nvPr>
            <p:ph type="body" sz="quarter" idx="294" hasCustomPrompt="1"/>
          </p:nvPr>
        </p:nvSpPr>
        <p:spPr>
          <a:xfrm>
            <a:off x="4303607" y="3213099"/>
            <a:ext cx="3630168" cy="30337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F5BB1875-68B7-F9EB-DC8A-4A8F99847D06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4297572" y="2776538"/>
            <a:ext cx="3630168" cy="2921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F3A945C8-8016-9027-9A44-633D67CF9E9C}"/>
              </a:ext>
            </a:extLst>
          </p:cNvPr>
          <p:cNvSpPr>
            <a:spLocks noGrp="1"/>
          </p:cNvSpPr>
          <p:nvPr>
            <p:ph type="body" sz="quarter" idx="296" hasCustomPrompt="1"/>
          </p:nvPr>
        </p:nvSpPr>
        <p:spPr>
          <a:xfrm>
            <a:off x="8104294" y="3213099"/>
            <a:ext cx="3630168" cy="30337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475EE6C9-66A8-4621-27D7-3075F456DB40}"/>
              </a:ext>
            </a:extLst>
          </p:cNvPr>
          <p:cNvSpPr>
            <a:spLocks noGrp="1"/>
          </p:cNvSpPr>
          <p:nvPr>
            <p:ph type="body" sz="quarter" idx="297" hasCustomPrompt="1"/>
          </p:nvPr>
        </p:nvSpPr>
        <p:spPr>
          <a:xfrm>
            <a:off x="8092224" y="2776538"/>
            <a:ext cx="3630168" cy="2921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C7816FD7-B78A-9921-2C4A-4ADE0A5CD4F2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3B2A200-F2B7-65A7-43EF-CF842DAA8F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8701"/>
            <a:ext cx="11215688" cy="1603374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33155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592">
          <p15:clr>
            <a:srgbClr val="A4A3A4"/>
          </p15:clr>
        </p15:guide>
      </p15:sldGuideLst>
    </p:ext>
  </p:extLs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12363EB-69CB-BA2E-2FE8-D5A9AD8F91C8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502075" y="3654450"/>
            <a:ext cx="4088976" cy="23256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8FC20BE-CD16-EA78-5428-55675A2BA4AE}"/>
              </a:ext>
            </a:extLst>
          </p:cNvPr>
          <p:cNvSpPr>
            <a:spLocks noGrp="1"/>
          </p:cNvSpPr>
          <p:nvPr>
            <p:ph type="body" sz="quarter" idx="296" hasCustomPrompt="1"/>
          </p:nvPr>
        </p:nvSpPr>
        <p:spPr>
          <a:xfrm>
            <a:off x="502075" y="2345543"/>
            <a:ext cx="5198638" cy="118327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5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GB"/>
              <a:t>Section </a:t>
            </a:r>
            <a:r>
              <a:rPr lang="pl-PL"/>
              <a:t>Title</a:t>
            </a:r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894FA068-2BFE-7AE4-E92A-54CC610BCF28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075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55690C-712D-BDC8-EF8C-635C6286BD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9278" y="323127"/>
            <a:ext cx="5002635" cy="622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01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12363EB-69CB-BA2E-2FE8-D5A9AD8F91C8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502075" y="3654450"/>
            <a:ext cx="4088976" cy="23256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8FC20BE-CD16-EA78-5428-55675A2BA4AE}"/>
              </a:ext>
            </a:extLst>
          </p:cNvPr>
          <p:cNvSpPr>
            <a:spLocks noGrp="1"/>
          </p:cNvSpPr>
          <p:nvPr>
            <p:ph type="body" sz="quarter" idx="296" hasCustomPrompt="1"/>
          </p:nvPr>
        </p:nvSpPr>
        <p:spPr>
          <a:xfrm>
            <a:off x="502075" y="2345543"/>
            <a:ext cx="5198638" cy="118327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5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GB"/>
              <a:t>Section </a:t>
            </a:r>
            <a:r>
              <a:rPr lang="pl-PL"/>
              <a:t>Title</a:t>
            </a:r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894FA068-2BFE-7AE4-E92A-54CC610BCF28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075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55690C-712D-BDC8-EF8C-635C6286BD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9278" y="323127"/>
            <a:ext cx="5002635" cy="622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83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46706E4-63CE-0D34-E8DE-C860237EE003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502075" y="3654450"/>
            <a:ext cx="4088976" cy="23256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D7BDD8CA-5233-A3B1-6A28-C540F4E30389}"/>
              </a:ext>
            </a:extLst>
          </p:cNvPr>
          <p:cNvSpPr>
            <a:spLocks noGrp="1"/>
          </p:cNvSpPr>
          <p:nvPr>
            <p:ph type="body" sz="quarter" idx="296" hasCustomPrompt="1"/>
          </p:nvPr>
        </p:nvSpPr>
        <p:spPr>
          <a:xfrm>
            <a:off x="502075" y="2345543"/>
            <a:ext cx="5198638" cy="118327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5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GB"/>
              <a:t>Section </a:t>
            </a:r>
            <a:r>
              <a:rPr lang="pl-PL"/>
              <a:t>Title</a:t>
            </a:r>
            <a:endParaRPr lang="en-US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B9200ECF-F9E7-5056-5A11-A77C69716E02}"/>
              </a:ext>
            </a:extLst>
          </p:cNvPr>
          <p:cNvSpPr>
            <a:spLocks noGrp="1"/>
          </p:cNvSpPr>
          <p:nvPr>
            <p:ph type="pic" sz="quarter" idx="297"/>
          </p:nvPr>
        </p:nvSpPr>
        <p:spPr>
          <a:xfrm>
            <a:off x="9813926" y="-14288"/>
            <a:ext cx="2378075" cy="2351088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CA9C7AA8-91BB-2AB7-5226-3D799465B27C}"/>
              </a:ext>
            </a:extLst>
          </p:cNvPr>
          <p:cNvSpPr>
            <a:spLocks noGrp="1"/>
          </p:cNvSpPr>
          <p:nvPr>
            <p:ph type="pic" sz="quarter" idx="298"/>
          </p:nvPr>
        </p:nvSpPr>
        <p:spPr>
          <a:xfrm>
            <a:off x="6167438" y="2336800"/>
            <a:ext cx="3646487" cy="45212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99ED5CB-1EB0-8384-E41D-9737F5C712EE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075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417847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A702599-D410-6F1A-C6DC-7C8A2B3E4696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502075" y="3654450"/>
            <a:ext cx="4088976" cy="23256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E373138-2E5C-8723-ECF3-146B0DF8E439}"/>
              </a:ext>
            </a:extLst>
          </p:cNvPr>
          <p:cNvSpPr>
            <a:spLocks noGrp="1"/>
          </p:cNvSpPr>
          <p:nvPr>
            <p:ph type="body" sz="quarter" idx="296" hasCustomPrompt="1"/>
          </p:nvPr>
        </p:nvSpPr>
        <p:spPr>
          <a:xfrm>
            <a:off x="502075" y="2345543"/>
            <a:ext cx="5198638" cy="118327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5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GB"/>
              <a:t>Section </a:t>
            </a:r>
            <a:r>
              <a:rPr lang="pl-PL"/>
              <a:t>Title</a:t>
            </a:r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11BB393D-AB64-B741-8457-11A460440D26}"/>
              </a:ext>
            </a:extLst>
          </p:cNvPr>
          <p:cNvSpPr>
            <a:spLocks noGrp="1"/>
          </p:cNvSpPr>
          <p:nvPr>
            <p:ph type="pic" sz="quarter" idx="297"/>
          </p:nvPr>
        </p:nvSpPr>
        <p:spPr>
          <a:xfrm>
            <a:off x="7769225" y="-14288"/>
            <a:ext cx="3789363" cy="3360738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CD36E551-EB4F-6CEE-A8F0-A0409F5EBF96}"/>
              </a:ext>
            </a:extLst>
          </p:cNvPr>
          <p:cNvSpPr>
            <a:spLocks noGrp="1"/>
          </p:cNvSpPr>
          <p:nvPr>
            <p:ph type="pic" sz="quarter" idx="298"/>
          </p:nvPr>
        </p:nvSpPr>
        <p:spPr>
          <a:xfrm>
            <a:off x="6337301" y="3352801"/>
            <a:ext cx="1425575" cy="1171575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C821E8A7-90F0-2120-3B5E-B7B1F3EF7864}"/>
              </a:ext>
            </a:extLst>
          </p:cNvPr>
          <p:cNvSpPr>
            <a:spLocks noGrp="1"/>
          </p:cNvSpPr>
          <p:nvPr>
            <p:ph type="pic" sz="quarter" idx="299"/>
          </p:nvPr>
        </p:nvSpPr>
        <p:spPr>
          <a:xfrm>
            <a:off x="7769225" y="4524376"/>
            <a:ext cx="3789363" cy="2333625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50FB428F-2598-C3BF-ADB4-C18F7301F836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075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275396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127973A-EC71-A792-6392-0E0F3318D4DC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502075" y="3654450"/>
            <a:ext cx="4088976" cy="23256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8765247F-85BC-A7EC-9F10-C8FE7CCF236D}"/>
              </a:ext>
            </a:extLst>
          </p:cNvPr>
          <p:cNvSpPr>
            <a:spLocks noGrp="1"/>
          </p:cNvSpPr>
          <p:nvPr>
            <p:ph type="body" sz="quarter" idx="296" hasCustomPrompt="1"/>
          </p:nvPr>
        </p:nvSpPr>
        <p:spPr>
          <a:xfrm>
            <a:off x="502075" y="2345543"/>
            <a:ext cx="5198638" cy="118327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5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GB"/>
              <a:t>Section </a:t>
            </a:r>
            <a:r>
              <a:rPr lang="pl-PL"/>
              <a:t>Title</a:t>
            </a:r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81C9623-396A-2B92-0A38-59ABD27CD249}"/>
              </a:ext>
            </a:extLst>
          </p:cNvPr>
          <p:cNvSpPr>
            <a:spLocks noGrp="1"/>
          </p:cNvSpPr>
          <p:nvPr>
            <p:ph type="pic" sz="quarter" idx="297"/>
          </p:nvPr>
        </p:nvSpPr>
        <p:spPr>
          <a:xfrm>
            <a:off x="6167438" y="0"/>
            <a:ext cx="4581525" cy="5399088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DE11C321-DE91-92FF-153A-A413CA04D7F1}"/>
              </a:ext>
            </a:extLst>
          </p:cNvPr>
          <p:cNvSpPr>
            <a:spLocks noGrp="1"/>
          </p:cNvSpPr>
          <p:nvPr>
            <p:ph type="pic" sz="quarter" idx="298"/>
          </p:nvPr>
        </p:nvSpPr>
        <p:spPr>
          <a:xfrm>
            <a:off x="10748963" y="5399088"/>
            <a:ext cx="1443037" cy="144938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1C52BD6-8334-2F53-55D6-81DCD6B60775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075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33602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F8E6768-6125-ECE9-7D87-80AB30BE5C9C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502075" y="3654450"/>
            <a:ext cx="4088976" cy="23256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4E2DD6EC-621A-507C-D7E4-87DAC8E6EA61}"/>
              </a:ext>
            </a:extLst>
          </p:cNvPr>
          <p:cNvSpPr>
            <a:spLocks noGrp="1"/>
          </p:cNvSpPr>
          <p:nvPr>
            <p:ph type="body" sz="quarter" idx="296" hasCustomPrompt="1"/>
          </p:nvPr>
        </p:nvSpPr>
        <p:spPr>
          <a:xfrm>
            <a:off x="502075" y="2345543"/>
            <a:ext cx="5198638" cy="118327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5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GB"/>
              <a:t>Section </a:t>
            </a:r>
            <a:r>
              <a:rPr lang="pl-PL"/>
              <a:t>Title</a:t>
            </a:r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5065FE5-850B-F017-36F8-140C65CD032C}"/>
              </a:ext>
            </a:extLst>
          </p:cNvPr>
          <p:cNvSpPr>
            <a:spLocks noGrp="1"/>
          </p:cNvSpPr>
          <p:nvPr>
            <p:ph type="body" sz="quarter" idx="310" hasCustomPrompt="1"/>
          </p:nvPr>
        </p:nvSpPr>
        <p:spPr>
          <a:xfrm>
            <a:off x="5857877" y="3951170"/>
            <a:ext cx="1762497" cy="13652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pl-PL"/>
              <a:t>PAGE #</a:t>
            </a:r>
            <a:endParaRPr lang="en-U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C228F05D-64BA-4AD4-A5A7-2E23F63C66B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862638" y="4113093"/>
            <a:ext cx="1757735" cy="2698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UI 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F318328-C4B1-9D4A-48A8-13103B7CC86B}"/>
              </a:ext>
            </a:extLst>
          </p:cNvPr>
          <p:cNvSpPr>
            <a:spLocks noGrp="1"/>
          </p:cNvSpPr>
          <p:nvPr>
            <p:ph type="body" sz="quarter" idx="311" hasCustomPrompt="1"/>
          </p:nvPr>
        </p:nvSpPr>
        <p:spPr>
          <a:xfrm>
            <a:off x="7762876" y="3946527"/>
            <a:ext cx="1723921" cy="13652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pl-PL"/>
              <a:t>PAGE #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29E0ED3-619C-80E6-4E7E-3C6ACBA39F3F}"/>
              </a:ext>
            </a:extLst>
          </p:cNvPr>
          <p:cNvSpPr>
            <a:spLocks noGrp="1"/>
          </p:cNvSpPr>
          <p:nvPr>
            <p:ph type="body" sz="quarter" idx="312" hasCustomPrompt="1"/>
          </p:nvPr>
        </p:nvSpPr>
        <p:spPr>
          <a:xfrm>
            <a:off x="7767638" y="4083050"/>
            <a:ext cx="1719263" cy="32532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UI 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D13D5DAE-E12F-6740-8CBE-0EACC913E2BB}"/>
              </a:ext>
            </a:extLst>
          </p:cNvPr>
          <p:cNvSpPr>
            <a:spLocks noGrp="1"/>
          </p:cNvSpPr>
          <p:nvPr>
            <p:ph type="body" sz="quarter" idx="313" hasCustomPrompt="1"/>
          </p:nvPr>
        </p:nvSpPr>
        <p:spPr>
          <a:xfrm>
            <a:off x="9665862" y="3951170"/>
            <a:ext cx="1762497" cy="13652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pl-PL"/>
              <a:t>PAGE #</a:t>
            </a:r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EA0400A-A9EE-5321-5A2C-CAE64C42BD1F}"/>
              </a:ext>
            </a:extLst>
          </p:cNvPr>
          <p:cNvSpPr>
            <a:spLocks noGrp="1"/>
          </p:cNvSpPr>
          <p:nvPr>
            <p:ph type="body" sz="quarter" idx="314" hasCustomPrompt="1"/>
          </p:nvPr>
        </p:nvSpPr>
        <p:spPr>
          <a:xfrm>
            <a:off x="9670624" y="4113093"/>
            <a:ext cx="1757735" cy="2698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UI 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E169F47-B7C4-AE1A-FB9D-AD7F40724F11}"/>
              </a:ext>
            </a:extLst>
          </p:cNvPr>
          <p:cNvSpPr>
            <a:spLocks noGrp="1"/>
          </p:cNvSpPr>
          <p:nvPr>
            <p:ph type="body" sz="quarter" idx="315" hasCustomPrompt="1"/>
          </p:nvPr>
        </p:nvSpPr>
        <p:spPr>
          <a:xfrm>
            <a:off x="5857877" y="4533780"/>
            <a:ext cx="1762497" cy="13652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pl-PL"/>
              <a:t>PAGE #</a:t>
            </a:r>
            <a:endParaRPr lang="en-US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4E39511-3B3E-7221-B1CE-70466D430F42}"/>
              </a:ext>
            </a:extLst>
          </p:cNvPr>
          <p:cNvSpPr>
            <a:spLocks noGrp="1"/>
          </p:cNvSpPr>
          <p:nvPr>
            <p:ph type="body" sz="quarter" idx="316" hasCustomPrompt="1"/>
          </p:nvPr>
        </p:nvSpPr>
        <p:spPr>
          <a:xfrm>
            <a:off x="5862638" y="4695703"/>
            <a:ext cx="1757735" cy="2698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UI 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E3052328-4B4F-A362-0206-9E4B09ADF183}"/>
              </a:ext>
            </a:extLst>
          </p:cNvPr>
          <p:cNvSpPr>
            <a:spLocks noGrp="1"/>
          </p:cNvSpPr>
          <p:nvPr>
            <p:ph type="body" sz="quarter" idx="317" hasCustomPrompt="1"/>
          </p:nvPr>
        </p:nvSpPr>
        <p:spPr>
          <a:xfrm>
            <a:off x="7762876" y="4559180"/>
            <a:ext cx="1723921" cy="13652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pl-PL"/>
              <a:t>PAGE #</a:t>
            </a:r>
            <a:endParaRPr lang="en-US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743145CA-8DDD-A853-6695-E78B94B9E66E}"/>
              </a:ext>
            </a:extLst>
          </p:cNvPr>
          <p:cNvSpPr>
            <a:spLocks noGrp="1"/>
          </p:cNvSpPr>
          <p:nvPr>
            <p:ph type="body" sz="quarter" idx="318" hasCustomPrompt="1"/>
          </p:nvPr>
        </p:nvSpPr>
        <p:spPr>
          <a:xfrm>
            <a:off x="7767638" y="4721103"/>
            <a:ext cx="1719263" cy="2317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UI 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41F0F86-5F0F-9C93-1C6A-19A4CD0DBE27}"/>
              </a:ext>
            </a:extLst>
          </p:cNvPr>
          <p:cNvSpPr>
            <a:spLocks noGrp="1"/>
          </p:cNvSpPr>
          <p:nvPr>
            <p:ph type="body" sz="quarter" idx="319" hasCustomPrompt="1"/>
          </p:nvPr>
        </p:nvSpPr>
        <p:spPr>
          <a:xfrm>
            <a:off x="9665862" y="4533780"/>
            <a:ext cx="1762497" cy="13652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pl-PL"/>
              <a:t>PAGE #</a:t>
            </a:r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D9E38162-DF53-9429-2F1A-D571E79C7EFE}"/>
              </a:ext>
            </a:extLst>
          </p:cNvPr>
          <p:cNvSpPr>
            <a:spLocks noGrp="1"/>
          </p:cNvSpPr>
          <p:nvPr>
            <p:ph type="body" sz="quarter" idx="320" hasCustomPrompt="1"/>
          </p:nvPr>
        </p:nvSpPr>
        <p:spPr>
          <a:xfrm>
            <a:off x="9670624" y="4695703"/>
            <a:ext cx="1757735" cy="2698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UI 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FC19C45F-E843-3263-A900-CE31192ADA2C}"/>
              </a:ext>
            </a:extLst>
          </p:cNvPr>
          <p:cNvSpPr>
            <a:spLocks noGrp="1"/>
          </p:cNvSpPr>
          <p:nvPr>
            <p:ph type="body" sz="quarter" idx="321" hasCustomPrompt="1"/>
          </p:nvPr>
        </p:nvSpPr>
        <p:spPr>
          <a:xfrm>
            <a:off x="5857877" y="5133739"/>
            <a:ext cx="1762497" cy="13652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pl-PL"/>
              <a:t>PAGE #</a:t>
            </a:r>
            <a:endParaRPr lang="en-US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24E74B49-8E16-96E8-1D0A-F9404593C3EF}"/>
              </a:ext>
            </a:extLst>
          </p:cNvPr>
          <p:cNvSpPr>
            <a:spLocks noGrp="1"/>
          </p:cNvSpPr>
          <p:nvPr>
            <p:ph type="body" sz="quarter" idx="322" hasCustomPrompt="1"/>
          </p:nvPr>
        </p:nvSpPr>
        <p:spPr>
          <a:xfrm>
            <a:off x="5862638" y="5295662"/>
            <a:ext cx="1757735" cy="25241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UI 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B198D930-D6DF-2B1E-7812-9F3DC09639FA}"/>
              </a:ext>
            </a:extLst>
          </p:cNvPr>
          <p:cNvSpPr>
            <a:spLocks noGrp="1"/>
          </p:cNvSpPr>
          <p:nvPr>
            <p:ph type="body" sz="quarter" idx="323" hasCustomPrompt="1"/>
          </p:nvPr>
        </p:nvSpPr>
        <p:spPr>
          <a:xfrm>
            <a:off x="7762876" y="5116277"/>
            <a:ext cx="1723921" cy="13652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pl-PL"/>
              <a:t>PAGE #</a:t>
            </a:r>
            <a:endParaRPr lang="en-US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81499F52-6988-F29B-E5A4-A82A3577C4B7}"/>
              </a:ext>
            </a:extLst>
          </p:cNvPr>
          <p:cNvSpPr>
            <a:spLocks noGrp="1"/>
          </p:cNvSpPr>
          <p:nvPr>
            <p:ph type="body" sz="quarter" idx="324" hasCustomPrompt="1"/>
          </p:nvPr>
        </p:nvSpPr>
        <p:spPr>
          <a:xfrm>
            <a:off x="7767638" y="5278200"/>
            <a:ext cx="1719263" cy="2698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UI 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E3F9BC5C-E327-9742-6826-0DD17A2A15FA}"/>
              </a:ext>
            </a:extLst>
          </p:cNvPr>
          <p:cNvSpPr>
            <a:spLocks noGrp="1"/>
          </p:cNvSpPr>
          <p:nvPr>
            <p:ph type="body" sz="quarter" idx="325" hasCustomPrompt="1"/>
          </p:nvPr>
        </p:nvSpPr>
        <p:spPr>
          <a:xfrm>
            <a:off x="9665862" y="5133739"/>
            <a:ext cx="1762497" cy="13652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pl-PL"/>
              <a:t>PAGE #</a:t>
            </a:r>
            <a:endParaRPr lang="en-US"/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37FC4582-8328-0F42-38EC-FD5BCC407C5E}"/>
              </a:ext>
            </a:extLst>
          </p:cNvPr>
          <p:cNvSpPr>
            <a:spLocks noGrp="1"/>
          </p:cNvSpPr>
          <p:nvPr>
            <p:ph type="body" sz="quarter" idx="326" hasCustomPrompt="1"/>
          </p:nvPr>
        </p:nvSpPr>
        <p:spPr>
          <a:xfrm>
            <a:off x="9670624" y="5295662"/>
            <a:ext cx="1757735" cy="24312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UI 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B7D11B2C-B3DE-FDE9-6CD9-5554590F16AE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075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372040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B332BCA-A8EC-8E79-6E33-B048F39A4084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502075" y="3654450"/>
            <a:ext cx="4088976" cy="23256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96D61853-FEDE-9AD2-0CA3-CDB6E3F0945B}"/>
              </a:ext>
            </a:extLst>
          </p:cNvPr>
          <p:cNvSpPr>
            <a:spLocks noGrp="1"/>
          </p:cNvSpPr>
          <p:nvPr>
            <p:ph type="body" sz="quarter" idx="296" hasCustomPrompt="1"/>
          </p:nvPr>
        </p:nvSpPr>
        <p:spPr>
          <a:xfrm>
            <a:off x="502075" y="2345543"/>
            <a:ext cx="5198638" cy="118327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5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GB"/>
              <a:t>Section </a:t>
            </a:r>
            <a:r>
              <a:rPr lang="pl-PL"/>
              <a:t>Title</a:t>
            </a:r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45047EC-63ED-CDE2-28E9-D277BF39926A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075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40560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45047EC-63ED-CDE2-28E9-D277BF39926A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075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24392E3-770D-00A8-9D16-FFC604518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0449" y="6414295"/>
            <a:ext cx="2531102" cy="29368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>
                <a:solidFill>
                  <a:srgbClr val="FF0000"/>
                </a:solidFill>
              </a:defRPr>
            </a:lvl1pPr>
          </a:lstStyle>
          <a:p>
            <a:r>
              <a:rPr lang="en-US"/>
              <a:t>Microsoft Confidential</a:t>
            </a:r>
          </a:p>
        </p:txBody>
      </p:sp>
    </p:spTree>
    <p:extLst>
      <p:ext uri="{BB962C8B-B14F-4D97-AF65-F5344CB8AC3E}">
        <p14:creationId xmlns:p14="http://schemas.microsoft.com/office/powerpoint/2010/main" val="350074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865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ground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649C9A-0DBA-C45F-D288-C9065D5EC1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2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937698E-C06C-441F-0E5F-099984F6C2F8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02920" y="2338918"/>
            <a:ext cx="5394960" cy="14566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327D1DA-047D-DE1F-21A9-69BFE82774B8}"/>
              </a:ext>
            </a:extLst>
          </p:cNvPr>
          <p:cNvSpPr>
            <a:spLocks noGrp="1"/>
          </p:cNvSpPr>
          <p:nvPr>
            <p:ph type="body" sz="quarter" idx="283" hasCustomPrompt="1"/>
          </p:nvPr>
        </p:nvSpPr>
        <p:spPr>
          <a:xfrm>
            <a:off x="502920" y="1908452"/>
            <a:ext cx="5394960" cy="2921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C7816FD7-B78A-9921-2C4A-4ADE0A5CD4F2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B927419-36C1-48B7-9F16-62B0BA667814}"/>
              </a:ext>
            </a:extLst>
          </p:cNvPr>
          <p:cNvSpPr>
            <a:spLocks noGrp="1"/>
          </p:cNvSpPr>
          <p:nvPr>
            <p:ph type="body" sz="quarter" idx="294" hasCustomPrompt="1"/>
          </p:nvPr>
        </p:nvSpPr>
        <p:spPr>
          <a:xfrm>
            <a:off x="6309678" y="2338918"/>
            <a:ext cx="5394960" cy="14566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A80E02-178A-9000-22CC-38AC58FBCCEA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6309678" y="1908452"/>
            <a:ext cx="5394960" cy="2921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224ED7EC-3A56-9601-D1C5-C7344296495A}"/>
              </a:ext>
            </a:extLst>
          </p:cNvPr>
          <p:cNvSpPr>
            <a:spLocks noGrp="1"/>
          </p:cNvSpPr>
          <p:nvPr>
            <p:ph type="body" sz="quarter" idx="296" hasCustomPrompt="1"/>
          </p:nvPr>
        </p:nvSpPr>
        <p:spPr>
          <a:xfrm>
            <a:off x="502920" y="4390856"/>
            <a:ext cx="5394960" cy="143419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DBC0F349-A8FE-787D-32B1-DF092232BCB7}"/>
              </a:ext>
            </a:extLst>
          </p:cNvPr>
          <p:cNvSpPr>
            <a:spLocks noGrp="1"/>
          </p:cNvSpPr>
          <p:nvPr>
            <p:ph type="body" sz="quarter" idx="297" hasCustomPrompt="1"/>
          </p:nvPr>
        </p:nvSpPr>
        <p:spPr>
          <a:xfrm>
            <a:off x="502920" y="3954294"/>
            <a:ext cx="5394960" cy="2921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64F46DE-AB6C-B6DE-C863-854BBB1D2FCA}"/>
              </a:ext>
            </a:extLst>
          </p:cNvPr>
          <p:cNvSpPr>
            <a:spLocks noGrp="1"/>
          </p:cNvSpPr>
          <p:nvPr>
            <p:ph type="body" sz="quarter" idx="298" hasCustomPrompt="1"/>
          </p:nvPr>
        </p:nvSpPr>
        <p:spPr>
          <a:xfrm>
            <a:off x="6309678" y="4390856"/>
            <a:ext cx="5394960" cy="14387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9EE106F-CDAB-9989-601B-EDE3916E8CAE}"/>
              </a:ext>
            </a:extLst>
          </p:cNvPr>
          <p:cNvSpPr>
            <a:spLocks noGrp="1"/>
          </p:cNvSpPr>
          <p:nvPr>
            <p:ph type="body" sz="quarter" idx="299" hasCustomPrompt="1"/>
          </p:nvPr>
        </p:nvSpPr>
        <p:spPr>
          <a:xfrm>
            <a:off x="6309678" y="3954294"/>
            <a:ext cx="5394960" cy="2921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7F1CD79-6E4E-A900-DD78-6E54F32A4F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8701"/>
            <a:ext cx="11215688" cy="727074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72411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592">
          <p15:clr>
            <a:srgbClr val="A4A3A4"/>
          </p15:clr>
        </p15:guide>
      </p15:sldGuideLst>
    </p:ext>
  </p:extLs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ground 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649C9A-0DBA-C45F-D288-C9065D5EC1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62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ground 1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56F7C1-6FD6-105B-08C2-137BCBB935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65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ground 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56F7C1-6FD6-105B-08C2-137BCBB935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73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ground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56F7C1-6FD6-105B-08C2-137BCBB935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05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heme 3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23762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562A35A9-5E28-64E5-3F53-762430192449}"/>
              </a:ext>
            </a:extLst>
          </p:cNvPr>
          <p:cNvSpPr>
            <a:spLocks noGrp="1"/>
          </p:cNvSpPr>
          <p:nvPr>
            <p:ph type="body" sz="quarter" idx="294" hasCustomPrompt="1"/>
          </p:nvPr>
        </p:nvSpPr>
        <p:spPr>
          <a:xfrm>
            <a:off x="502920" y="2330884"/>
            <a:ext cx="2668163" cy="40767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487D16D-AA50-9CA2-59A8-74A82A0A3650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3342429" y="2330884"/>
            <a:ext cx="2668163" cy="40767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6143042-A67B-36AD-146E-B267AF434B5E}"/>
              </a:ext>
            </a:extLst>
          </p:cNvPr>
          <p:cNvSpPr>
            <a:spLocks noGrp="1"/>
          </p:cNvSpPr>
          <p:nvPr>
            <p:ph type="body" sz="quarter" idx="296" hasCustomPrompt="1"/>
          </p:nvPr>
        </p:nvSpPr>
        <p:spPr>
          <a:xfrm>
            <a:off x="6181938" y="2330884"/>
            <a:ext cx="2697164" cy="40767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15D84B2-B336-43C9-8997-BE5E272E95C7}"/>
              </a:ext>
            </a:extLst>
          </p:cNvPr>
          <p:cNvSpPr>
            <a:spLocks noGrp="1"/>
          </p:cNvSpPr>
          <p:nvPr>
            <p:ph type="body" sz="quarter" idx="297" hasCustomPrompt="1"/>
          </p:nvPr>
        </p:nvSpPr>
        <p:spPr>
          <a:xfrm>
            <a:off x="9050449" y="2330884"/>
            <a:ext cx="2668159" cy="40767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A71AF22-1D3C-EF63-8867-078CFD81E074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531832-856D-998F-6EA7-0856E3003A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8701"/>
            <a:ext cx="11215688" cy="727074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69BAF314-FC7A-D233-D342-F3FCE779BBDB}"/>
              </a:ext>
            </a:extLst>
          </p:cNvPr>
          <p:cNvSpPr>
            <a:spLocks noGrp="1"/>
          </p:cNvSpPr>
          <p:nvPr>
            <p:ph type="body" sz="quarter" idx="298" hasCustomPrompt="1"/>
          </p:nvPr>
        </p:nvSpPr>
        <p:spPr>
          <a:xfrm>
            <a:off x="502920" y="1893888"/>
            <a:ext cx="2670048" cy="276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2684D61-DE4D-74D6-D37E-88CD5FA5BCDD}"/>
              </a:ext>
            </a:extLst>
          </p:cNvPr>
          <p:cNvSpPr>
            <a:spLocks noGrp="1"/>
          </p:cNvSpPr>
          <p:nvPr>
            <p:ph type="body" sz="quarter" idx="299" hasCustomPrompt="1"/>
          </p:nvPr>
        </p:nvSpPr>
        <p:spPr>
          <a:xfrm>
            <a:off x="3348561" y="1893888"/>
            <a:ext cx="2670048" cy="276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0F011AD-A94B-7910-4E36-CC5227BED166}"/>
              </a:ext>
            </a:extLst>
          </p:cNvPr>
          <p:cNvSpPr>
            <a:spLocks noGrp="1"/>
          </p:cNvSpPr>
          <p:nvPr>
            <p:ph type="body" sz="quarter" idx="300" hasCustomPrompt="1"/>
          </p:nvPr>
        </p:nvSpPr>
        <p:spPr>
          <a:xfrm>
            <a:off x="6194202" y="1893888"/>
            <a:ext cx="2670048" cy="276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78D828C-2473-DF22-F3BF-3FD61DADEAFF}"/>
              </a:ext>
            </a:extLst>
          </p:cNvPr>
          <p:cNvSpPr>
            <a:spLocks noGrp="1"/>
          </p:cNvSpPr>
          <p:nvPr>
            <p:ph type="body" sz="quarter" idx="301" hasCustomPrompt="1"/>
          </p:nvPr>
        </p:nvSpPr>
        <p:spPr>
          <a:xfrm>
            <a:off x="9039842" y="1893888"/>
            <a:ext cx="2668159" cy="276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43922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562A35A9-5E28-64E5-3F53-762430192449}"/>
              </a:ext>
            </a:extLst>
          </p:cNvPr>
          <p:cNvSpPr>
            <a:spLocks noGrp="1"/>
          </p:cNvSpPr>
          <p:nvPr>
            <p:ph type="body" sz="quarter" idx="294" hasCustomPrompt="1"/>
          </p:nvPr>
        </p:nvSpPr>
        <p:spPr>
          <a:xfrm>
            <a:off x="502920" y="2615047"/>
            <a:ext cx="2668163" cy="37925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487D16D-AA50-9CA2-59A8-74A82A0A3650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3343763" y="2615047"/>
            <a:ext cx="2668163" cy="37925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6143042-A67B-36AD-146E-B267AF434B5E}"/>
              </a:ext>
            </a:extLst>
          </p:cNvPr>
          <p:cNvSpPr>
            <a:spLocks noGrp="1"/>
          </p:cNvSpPr>
          <p:nvPr>
            <p:ph type="body" sz="quarter" idx="296" hasCustomPrompt="1"/>
          </p:nvPr>
        </p:nvSpPr>
        <p:spPr>
          <a:xfrm>
            <a:off x="6184606" y="2615047"/>
            <a:ext cx="2697164" cy="37925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15D84B2-B336-43C9-8997-BE5E272E95C7}"/>
              </a:ext>
            </a:extLst>
          </p:cNvPr>
          <p:cNvSpPr>
            <a:spLocks noGrp="1"/>
          </p:cNvSpPr>
          <p:nvPr>
            <p:ph type="body" sz="quarter" idx="297" hasCustomPrompt="1"/>
          </p:nvPr>
        </p:nvSpPr>
        <p:spPr>
          <a:xfrm>
            <a:off x="9054449" y="2615047"/>
            <a:ext cx="2668159" cy="37925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A71AF22-1D3C-EF63-8867-078CFD81E074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FCFD7870-8B4D-4D00-878F-0A0EBB4BA8FB}"/>
              </a:ext>
            </a:extLst>
          </p:cNvPr>
          <p:cNvSpPr>
            <a:spLocks noGrp="1"/>
          </p:cNvSpPr>
          <p:nvPr>
            <p:ph type="body" sz="quarter" idx="283" hasCustomPrompt="1"/>
          </p:nvPr>
        </p:nvSpPr>
        <p:spPr>
          <a:xfrm>
            <a:off x="502920" y="1895476"/>
            <a:ext cx="11219688" cy="57308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BEBE33-3645-53A7-209B-AF47D1A86D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8701"/>
            <a:ext cx="11219688" cy="581024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09314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image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7E9EB0E-FA14-704E-052F-514EF258806C}"/>
              </a:ext>
            </a:extLst>
          </p:cNvPr>
          <p:cNvSpPr>
            <a:spLocks noGrp="1"/>
          </p:cNvSpPr>
          <p:nvPr>
            <p:ph type="body" sz="quarter" idx="320" hasCustomPrompt="1"/>
          </p:nvPr>
        </p:nvSpPr>
        <p:spPr>
          <a:xfrm>
            <a:off x="502073" y="2620962"/>
            <a:ext cx="2668165" cy="37866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7886599-B8A2-063F-97AC-A214DE551A9E}"/>
              </a:ext>
            </a:extLst>
          </p:cNvPr>
          <p:cNvSpPr>
            <a:spLocks noGrp="1"/>
          </p:cNvSpPr>
          <p:nvPr>
            <p:ph type="body" sz="quarter" idx="321" hasCustomPrompt="1"/>
          </p:nvPr>
        </p:nvSpPr>
        <p:spPr>
          <a:xfrm>
            <a:off x="3356610" y="2620962"/>
            <a:ext cx="2668165" cy="377462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CD1A84F-8C73-D4EC-C57A-8ACCA57F8033}"/>
              </a:ext>
            </a:extLst>
          </p:cNvPr>
          <p:cNvSpPr>
            <a:spLocks noGrp="1"/>
          </p:cNvSpPr>
          <p:nvPr>
            <p:ph type="body" sz="quarter" idx="322" hasCustomPrompt="1"/>
          </p:nvPr>
        </p:nvSpPr>
        <p:spPr>
          <a:xfrm>
            <a:off x="6211147" y="2620962"/>
            <a:ext cx="2668165" cy="37866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906C79F8-DBAA-40BC-0837-D8A2D56816DA}"/>
              </a:ext>
            </a:extLst>
          </p:cNvPr>
          <p:cNvSpPr>
            <a:spLocks noGrp="1"/>
          </p:cNvSpPr>
          <p:nvPr>
            <p:ph sz="quarter" idx="323" hasCustomPrompt="1"/>
          </p:nvPr>
        </p:nvSpPr>
        <p:spPr>
          <a:xfrm>
            <a:off x="9486900" y="0"/>
            <a:ext cx="2705100" cy="6858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D60A2827-A401-8F3C-B6FC-E8B08270AEE4}"/>
              </a:ext>
            </a:extLst>
          </p:cNvPr>
          <p:cNvSpPr>
            <a:spLocks noGrp="1"/>
          </p:cNvSpPr>
          <p:nvPr>
            <p:ph type="body" sz="quarter" idx="283" hasCustomPrompt="1"/>
          </p:nvPr>
        </p:nvSpPr>
        <p:spPr>
          <a:xfrm>
            <a:off x="502074" y="1895476"/>
            <a:ext cx="8377238" cy="57308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2E2A062-A885-7320-3F82-D8C0E13A9980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075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F22A200-4F74-9597-4426-2A47F45F97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951" y="1028701"/>
            <a:ext cx="8377239" cy="581024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01803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image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58A735D-AD3E-0A08-4944-C53E468D716F}"/>
              </a:ext>
            </a:extLst>
          </p:cNvPr>
          <p:cNvSpPr>
            <a:spLocks noGrp="1"/>
          </p:cNvSpPr>
          <p:nvPr>
            <p:ph sz="quarter" idx="321" hasCustomPrompt="1"/>
          </p:nvPr>
        </p:nvSpPr>
        <p:spPr>
          <a:xfrm>
            <a:off x="6178550" y="0"/>
            <a:ext cx="6013450" cy="6858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71D202A-AB21-9633-A114-1413BF06DE71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B5F9703-233D-FD35-5600-A04A2AAC26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463775"/>
            <a:ext cx="3626528" cy="71903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AB60AE14-2EB8-FD19-BE65-D52549747E6A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02920" y="2336800"/>
            <a:ext cx="3612727" cy="350043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246372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84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image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4B13FF89-D9F7-2BD7-6349-E482331156BF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502919" y="1898762"/>
            <a:ext cx="5413248" cy="276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6430411-F949-ACFA-8F30-783B2395E586}"/>
              </a:ext>
            </a:extLst>
          </p:cNvPr>
          <p:cNvSpPr>
            <a:spLocks noGrp="1"/>
          </p:cNvSpPr>
          <p:nvPr>
            <p:ph type="body" sz="quarter" idx="297" hasCustomPrompt="1"/>
          </p:nvPr>
        </p:nvSpPr>
        <p:spPr>
          <a:xfrm>
            <a:off x="6305084" y="1898762"/>
            <a:ext cx="5413524" cy="276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DF75FDC-58BC-4D6D-7594-46A8847F1B74}"/>
              </a:ext>
            </a:extLst>
          </p:cNvPr>
          <p:cNvSpPr>
            <a:spLocks noGrp="1"/>
          </p:cNvSpPr>
          <p:nvPr>
            <p:ph sz="quarter" idx="299" hasCustomPrompt="1"/>
          </p:nvPr>
        </p:nvSpPr>
        <p:spPr>
          <a:xfrm>
            <a:off x="6305084" y="2329229"/>
            <a:ext cx="5413524" cy="3352436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2278BE36-FAD7-D12F-B0B1-5B8800FD0E95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E06BAC-B070-C308-2864-0450FB16D1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8701"/>
            <a:ext cx="11215688" cy="581024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F6F02FB7-FA9B-BE08-1E2B-A187734680B8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02920" y="2329228"/>
            <a:ext cx="5413248" cy="13405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D5D1D6C-66C0-70AC-B446-CE3B9160FFFE}"/>
              </a:ext>
            </a:extLst>
          </p:cNvPr>
          <p:cNvSpPr>
            <a:spLocks noGrp="1"/>
          </p:cNvSpPr>
          <p:nvPr>
            <p:ph type="body" sz="quarter" idx="296" hasCustomPrompt="1"/>
          </p:nvPr>
        </p:nvSpPr>
        <p:spPr>
          <a:xfrm>
            <a:off x="502920" y="4245103"/>
            <a:ext cx="5413248" cy="14365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477528A5-A6FB-64A1-E635-BA1DACDFC72B}"/>
              </a:ext>
            </a:extLst>
          </p:cNvPr>
          <p:cNvSpPr>
            <a:spLocks noGrp="1"/>
          </p:cNvSpPr>
          <p:nvPr>
            <p:ph type="body" sz="quarter" idx="302" hasCustomPrompt="1"/>
          </p:nvPr>
        </p:nvSpPr>
        <p:spPr>
          <a:xfrm>
            <a:off x="502919" y="3808285"/>
            <a:ext cx="5413248" cy="276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71863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images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4B13FF89-D9F7-2BD7-6349-E482331156BF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502920" y="5399089"/>
            <a:ext cx="5356184" cy="10056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6430411-F949-ACFA-8F30-783B2395E586}"/>
              </a:ext>
            </a:extLst>
          </p:cNvPr>
          <p:cNvSpPr>
            <a:spLocks noGrp="1"/>
          </p:cNvSpPr>
          <p:nvPr>
            <p:ph type="body" sz="quarter" idx="297" hasCustomPrompt="1"/>
          </p:nvPr>
        </p:nvSpPr>
        <p:spPr>
          <a:xfrm>
            <a:off x="6333743" y="5399089"/>
            <a:ext cx="5386772" cy="9883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5E9CC1F-A584-4371-D620-D5185567434B}"/>
              </a:ext>
            </a:extLst>
          </p:cNvPr>
          <p:cNvSpPr>
            <a:spLocks noGrp="1"/>
          </p:cNvSpPr>
          <p:nvPr>
            <p:ph sz="quarter" idx="298" hasCustomPrompt="1"/>
          </p:nvPr>
        </p:nvSpPr>
        <p:spPr>
          <a:xfrm>
            <a:off x="502920" y="1906333"/>
            <a:ext cx="5368924" cy="334803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DF75FDC-58BC-4D6D-7594-46A8847F1B74}"/>
              </a:ext>
            </a:extLst>
          </p:cNvPr>
          <p:cNvSpPr>
            <a:spLocks noGrp="1"/>
          </p:cNvSpPr>
          <p:nvPr>
            <p:ph sz="quarter" idx="299" hasCustomPrompt="1"/>
          </p:nvPr>
        </p:nvSpPr>
        <p:spPr>
          <a:xfrm>
            <a:off x="6333743" y="1906333"/>
            <a:ext cx="5386772" cy="334803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2278BE36-FAD7-D12F-B0B1-5B8800FD0E95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E06BAC-B070-C308-2864-0450FB16D1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8701"/>
            <a:ext cx="11215688" cy="581024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93036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images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4B13FF89-D9F7-2BD7-6349-E482331156BF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502920" y="1900238"/>
            <a:ext cx="5368924" cy="276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6430411-F949-ACFA-8F30-783B2395E586}"/>
              </a:ext>
            </a:extLst>
          </p:cNvPr>
          <p:cNvSpPr>
            <a:spLocks noGrp="1"/>
          </p:cNvSpPr>
          <p:nvPr>
            <p:ph type="body" sz="quarter" idx="297" hasCustomPrompt="1"/>
          </p:nvPr>
        </p:nvSpPr>
        <p:spPr>
          <a:xfrm>
            <a:off x="6321357" y="1900238"/>
            <a:ext cx="5399158" cy="276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5E9CC1F-A584-4371-D620-D5185567434B}"/>
              </a:ext>
            </a:extLst>
          </p:cNvPr>
          <p:cNvSpPr>
            <a:spLocks noGrp="1"/>
          </p:cNvSpPr>
          <p:nvPr>
            <p:ph sz="quarter" idx="298" hasCustomPrompt="1"/>
          </p:nvPr>
        </p:nvSpPr>
        <p:spPr>
          <a:xfrm>
            <a:off x="502920" y="2330703"/>
            <a:ext cx="5381694" cy="334803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DF75FDC-58BC-4D6D-7594-46A8847F1B74}"/>
              </a:ext>
            </a:extLst>
          </p:cNvPr>
          <p:cNvSpPr>
            <a:spLocks noGrp="1"/>
          </p:cNvSpPr>
          <p:nvPr>
            <p:ph sz="quarter" idx="299" hasCustomPrompt="1"/>
          </p:nvPr>
        </p:nvSpPr>
        <p:spPr>
          <a:xfrm>
            <a:off x="6321357" y="2330703"/>
            <a:ext cx="5399158" cy="334803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2278BE36-FAD7-D12F-B0B1-5B8800FD0E95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E06BAC-B070-C308-2864-0450FB16D1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827" y="1028701"/>
            <a:ext cx="11215688" cy="581024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BC78FEF2-1284-8308-C2D4-B944E240C260}"/>
              </a:ext>
            </a:extLst>
          </p:cNvPr>
          <p:cNvSpPr>
            <a:spLocks noGrp="1"/>
          </p:cNvSpPr>
          <p:nvPr>
            <p:ph type="body" sz="quarter" idx="300" hasCustomPrompt="1"/>
          </p:nvPr>
        </p:nvSpPr>
        <p:spPr>
          <a:xfrm>
            <a:off x="502920" y="5832728"/>
            <a:ext cx="5368924" cy="5659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7F689CB6-6D08-3ACD-1F18-32C805BB1FAA}"/>
              </a:ext>
            </a:extLst>
          </p:cNvPr>
          <p:cNvSpPr>
            <a:spLocks noGrp="1"/>
          </p:cNvSpPr>
          <p:nvPr>
            <p:ph type="body" sz="quarter" idx="301" hasCustomPrompt="1"/>
          </p:nvPr>
        </p:nvSpPr>
        <p:spPr>
          <a:xfrm>
            <a:off x="6321357" y="5832728"/>
            <a:ext cx="5399158" cy="55619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83784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5AF6E5-ADC4-85BF-EA29-AE3C277A1D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852AF8-FAE4-A31E-6915-1E5B343AAE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16956" y="462013"/>
            <a:ext cx="4624261" cy="5952363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96C279-8D6D-1952-957E-455F39004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19" y="2628781"/>
            <a:ext cx="5737013" cy="1661993"/>
          </a:xfrm>
        </p:spPr>
        <p:txBody>
          <a:bodyPr wrap="square">
            <a:sp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91C73E-6853-D78C-AB86-31E3965D40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919" y="4650850"/>
            <a:ext cx="5737012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C3841DA-8F59-3515-F061-799023030863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273958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images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4B13FF89-D9F7-2BD7-6349-E482331156BF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502920" y="1906334"/>
            <a:ext cx="5349174" cy="276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6430411-F949-ACFA-8F30-783B2395E586}"/>
              </a:ext>
            </a:extLst>
          </p:cNvPr>
          <p:cNvSpPr>
            <a:spLocks noGrp="1"/>
          </p:cNvSpPr>
          <p:nvPr>
            <p:ph type="body" sz="quarter" idx="297" hasCustomPrompt="1"/>
          </p:nvPr>
        </p:nvSpPr>
        <p:spPr>
          <a:xfrm>
            <a:off x="6327100" y="1906334"/>
            <a:ext cx="5393415" cy="276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5E9CC1F-A584-4371-D620-D5185567434B}"/>
              </a:ext>
            </a:extLst>
          </p:cNvPr>
          <p:cNvSpPr>
            <a:spLocks noGrp="1"/>
          </p:cNvSpPr>
          <p:nvPr>
            <p:ph sz="quarter" idx="298" hasCustomPrompt="1"/>
          </p:nvPr>
        </p:nvSpPr>
        <p:spPr>
          <a:xfrm>
            <a:off x="502920" y="3053642"/>
            <a:ext cx="5361897" cy="334803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DF75FDC-58BC-4D6D-7594-46A8847F1B74}"/>
              </a:ext>
            </a:extLst>
          </p:cNvPr>
          <p:cNvSpPr>
            <a:spLocks noGrp="1"/>
          </p:cNvSpPr>
          <p:nvPr>
            <p:ph sz="quarter" idx="299" hasCustomPrompt="1"/>
          </p:nvPr>
        </p:nvSpPr>
        <p:spPr>
          <a:xfrm>
            <a:off x="6334127" y="3053642"/>
            <a:ext cx="5393415" cy="334803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2278BE36-FAD7-D12F-B0B1-5B8800FD0E95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E06BAC-B070-C308-2864-0450FB16D1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8701"/>
            <a:ext cx="11215688" cy="581024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BC78FEF2-1284-8308-C2D4-B944E240C260}"/>
              </a:ext>
            </a:extLst>
          </p:cNvPr>
          <p:cNvSpPr>
            <a:spLocks noGrp="1"/>
          </p:cNvSpPr>
          <p:nvPr>
            <p:ph type="body" sz="quarter" idx="300" hasCustomPrompt="1"/>
          </p:nvPr>
        </p:nvSpPr>
        <p:spPr>
          <a:xfrm>
            <a:off x="502920" y="2345975"/>
            <a:ext cx="5325430" cy="5659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7F689CB6-6D08-3ACD-1F18-32C805BB1FAA}"/>
              </a:ext>
            </a:extLst>
          </p:cNvPr>
          <p:cNvSpPr>
            <a:spLocks noGrp="1"/>
          </p:cNvSpPr>
          <p:nvPr>
            <p:ph type="body" sz="quarter" idx="301" hasCustomPrompt="1"/>
          </p:nvPr>
        </p:nvSpPr>
        <p:spPr>
          <a:xfrm>
            <a:off x="6326245" y="2345975"/>
            <a:ext cx="5363680" cy="55619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262906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images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4B13FF89-D9F7-2BD7-6349-E482331156BF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502920" y="1906334"/>
            <a:ext cx="5355255" cy="276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6430411-F949-ACFA-8F30-783B2395E586}"/>
              </a:ext>
            </a:extLst>
          </p:cNvPr>
          <p:cNvSpPr>
            <a:spLocks noGrp="1"/>
          </p:cNvSpPr>
          <p:nvPr>
            <p:ph type="body" sz="quarter" idx="297" hasCustomPrompt="1"/>
          </p:nvPr>
        </p:nvSpPr>
        <p:spPr>
          <a:xfrm>
            <a:off x="6335058" y="1906334"/>
            <a:ext cx="5385457" cy="276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5E9CC1F-A584-4371-D620-D5185567434B}"/>
              </a:ext>
            </a:extLst>
          </p:cNvPr>
          <p:cNvSpPr>
            <a:spLocks noGrp="1"/>
          </p:cNvSpPr>
          <p:nvPr>
            <p:ph sz="quarter" idx="298" hasCustomPrompt="1"/>
          </p:nvPr>
        </p:nvSpPr>
        <p:spPr>
          <a:xfrm>
            <a:off x="502920" y="2336800"/>
            <a:ext cx="5367993" cy="17526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DF75FDC-58BC-4D6D-7594-46A8847F1B74}"/>
              </a:ext>
            </a:extLst>
          </p:cNvPr>
          <p:cNvSpPr>
            <a:spLocks noGrp="1"/>
          </p:cNvSpPr>
          <p:nvPr>
            <p:ph sz="quarter" idx="299" hasCustomPrompt="1"/>
          </p:nvPr>
        </p:nvSpPr>
        <p:spPr>
          <a:xfrm>
            <a:off x="6335058" y="2336800"/>
            <a:ext cx="5385457" cy="17526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2278BE36-FAD7-D12F-B0B1-5B8800FD0E95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075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E06BAC-B070-C308-2864-0450FB16D1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8701"/>
            <a:ext cx="11215688" cy="581024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0E1C2EB-0887-9F7E-6EC2-B1FC3EA78E0E}"/>
              </a:ext>
            </a:extLst>
          </p:cNvPr>
          <p:cNvSpPr>
            <a:spLocks noGrp="1"/>
          </p:cNvSpPr>
          <p:nvPr>
            <p:ph type="body" sz="quarter" idx="300" hasCustomPrompt="1"/>
          </p:nvPr>
        </p:nvSpPr>
        <p:spPr>
          <a:xfrm>
            <a:off x="502920" y="4242542"/>
            <a:ext cx="5355255" cy="276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FBD7F89-D2E7-0B6D-ACA2-FC324F22766C}"/>
              </a:ext>
            </a:extLst>
          </p:cNvPr>
          <p:cNvSpPr>
            <a:spLocks noGrp="1"/>
          </p:cNvSpPr>
          <p:nvPr>
            <p:ph type="body" sz="quarter" idx="301" hasCustomPrompt="1"/>
          </p:nvPr>
        </p:nvSpPr>
        <p:spPr>
          <a:xfrm>
            <a:off x="6335989" y="4242542"/>
            <a:ext cx="5385457" cy="276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8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6F16E19-5F6C-3F88-72F6-AEFEC354D76F}"/>
              </a:ext>
            </a:extLst>
          </p:cNvPr>
          <p:cNvSpPr>
            <a:spLocks noGrp="1"/>
          </p:cNvSpPr>
          <p:nvPr>
            <p:ph sz="quarter" idx="302" hasCustomPrompt="1"/>
          </p:nvPr>
        </p:nvSpPr>
        <p:spPr>
          <a:xfrm>
            <a:off x="502920" y="4673008"/>
            <a:ext cx="5367993" cy="17526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9DD90DA-A2A4-EC1E-B1B5-B2728ECED1B0}"/>
              </a:ext>
            </a:extLst>
          </p:cNvPr>
          <p:cNvSpPr>
            <a:spLocks noGrp="1"/>
          </p:cNvSpPr>
          <p:nvPr>
            <p:ph sz="quarter" idx="303" hasCustomPrompt="1"/>
          </p:nvPr>
        </p:nvSpPr>
        <p:spPr>
          <a:xfrm>
            <a:off x="6335989" y="4673008"/>
            <a:ext cx="5385457" cy="17526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897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images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A398634-122C-0192-4F8C-F99DE220A4C7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502920" y="5399089"/>
            <a:ext cx="5517726" cy="10056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4E6C2C7-6DD6-36D3-E797-83828625ED15}"/>
              </a:ext>
            </a:extLst>
          </p:cNvPr>
          <p:cNvSpPr>
            <a:spLocks noGrp="1"/>
          </p:cNvSpPr>
          <p:nvPr>
            <p:ph type="body" sz="quarter" idx="296" hasCustomPrompt="1"/>
          </p:nvPr>
        </p:nvSpPr>
        <p:spPr>
          <a:xfrm>
            <a:off x="6172202" y="5399089"/>
            <a:ext cx="5548313" cy="9883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D6D7DB46-7C80-FCA0-F6DB-A8574A44B1BA}"/>
              </a:ext>
            </a:extLst>
          </p:cNvPr>
          <p:cNvSpPr>
            <a:spLocks noGrp="1"/>
          </p:cNvSpPr>
          <p:nvPr>
            <p:ph sz="quarter" idx="301" hasCustomPrompt="1"/>
          </p:nvPr>
        </p:nvSpPr>
        <p:spPr>
          <a:xfrm>
            <a:off x="502920" y="1900238"/>
            <a:ext cx="2668588" cy="334645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AA89D74B-3B10-8A24-2173-3526167942E2}"/>
              </a:ext>
            </a:extLst>
          </p:cNvPr>
          <p:cNvSpPr>
            <a:spLocks noGrp="1"/>
          </p:cNvSpPr>
          <p:nvPr>
            <p:ph sz="quarter" idx="302" hasCustomPrompt="1"/>
          </p:nvPr>
        </p:nvSpPr>
        <p:spPr>
          <a:xfrm>
            <a:off x="3352589" y="1900238"/>
            <a:ext cx="2668588" cy="334645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399C75D3-116F-DEC8-53A1-20BD08A13F8C}"/>
              </a:ext>
            </a:extLst>
          </p:cNvPr>
          <p:cNvSpPr>
            <a:spLocks noGrp="1"/>
          </p:cNvSpPr>
          <p:nvPr>
            <p:ph sz="quarter" idx="303" hasCustomPrompt="1"/>
          </p:nvPr>
        </p:nvSpPr>
        <p:spPr>
          <a:xfrm>
            <a:off x="6202258" y="1900238"/>
            <a:ext cx="2668588" cy="334645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DD8A41C3-BD1D-3B1B-207D-256E5560C5E8}"/>
              </a:ext>
            </a:extLst>
          </p:cNvPr>
          <p:cNvSpPr>
            <a:spLocks noGrp="1"/>
          </p:cNvSpPr>
          <p:nvPr>
            <p:ph sz="quarter" idx="304" hasCustomPrompt="1"/>
          </p:nvPr>
        </p:nvSpPr>
        <p:spPr>
          <a:xfrm>
            <a:off x="9051927" y="1900238"/>
            <a:ext cx="2668588" cy="334645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A1842D49-656D-86CE-ED00-16151DBA66F1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075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0152AF2-E747-75F0-9C78-0187A2C48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19" y="1028701"/>
            <a:ext cx="11217595" cy="581024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62384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98CF060-1ADF-D7A9-F1B6-AC4B46C68980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075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123432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98CF060-1ADF-D7A9-F1B6-AC4B46C68980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655E58-3AC3-43DF-F5F0-2B1D730802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6552"/>
            <a:ext cx="11217276" cy="17499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14624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A382137-3975-F3B4-420A-50EF08F267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6552"/>
            <a:ext cx="5370513" cy="538103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BB804EA-9944-671B-FE98-320E4EAFDDBD}"/>
              </a:ext>
            </a:extLst>
          </p:cNvPr>
          <p:cNvSpPr>
            <a:spLocks noGrp="1"/>
          </p:cNvSpPr>
          <p:nvPr>
            <p:ph type="body" sz="quarter" idx="281" hasCustomPrompt="1"/>
          </p:nvPr>
        </p:nvSpPr>
        <p:spPr>
          <a:xfrm>
            <a:off x="6337300" y="1026552"/>
            <a:ext cx="5367338" cy="537447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0AA30149-907D-463B-BB0F-A1FE91C3EBFF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309588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C7D3AD5-E7F8-51B6-DA68-239BD1C7A7F7}"/>
              </a:ext>
            </a:extLst>
          </p:cNvPr>
          <p:cNvSpPr>
            <a:spLocks noGrp="1"/>
          </p:cNvSpPr>
          <p:nvPr>
            <p:ph type="body" sz="quarter" idx="283" hasCustomPrompt="1"/>
          </p:nvPr>
        </p:nvSpPr>
        <p:spPr>
          <a:xfrm>
            <a:off x="493588" y="2336801"/>
            <a:ext cx="5364288" cy="4070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8205FBC4-CE16-D851-C3B2-5D787271D435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6334126" y="2336801"/>
            <a:ext cx="5368626" cy="4070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21FD54F-0A2A-70F1-D0EF-D1BF46B55957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075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DA753B-A724-3F21-C59B-C0D2CE5A6B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363" y="1026553"/>
            <a:ext cx="11215388" cy="1156261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20741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78F93DED-0EF3-5C42-4922-844084C9BD6F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02920" y="2531533"/>
            <a:ext cx="5368923" cy="38796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DBF6B5EE-BEB8-3710-1612-01307AD0F673}"/>
              </a:ext>
            </a:extLst>
          </p:cNvPr>
          <p:cNvSpPr>
            <a:spLocks noGrp="1"/>
          </p:cNvSpPr>
          <p:nvPr>
            <p:ph type="body" sz="quarter" idx="294" hasCustomPrompt="1"/>
          </p:nvPr>
        </p:nvSpPr>
        <p:spPr>
          <a:xfrm>
            <a:off x="6349683" y="2531533"/>
            <a:ext cx="5370512" cy="38796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6486CC2-B4D3-3481-DBE4-8C97209B0827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53292A4-B7BC-1606-54D0-90145B7AF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6552"/>
            <a:ext cx="11217275" cy="115125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76579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_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F32DBB71-75CD-55B2-B668-8C2900B92B57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C0D30B9A-BEB0-0C35-4782-26E6E1E0C921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02920" y="2336797"/>
            <a:ext cx="3625850" cy="40707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C45BF860-4B53-B9A9-17C2-C00B506F0A30}"/>
              </a:ext>
            </a:extLst>
          </p:cNvPr>
          <p:cNvSpPr>
            <a:spLocks noGrp="1"/>
          </p:cNvSpPr>
          <p:nvPr>
            <p:ph type="body" sz="quarter" idx="283" hasCustomPrompt="1"/>
          </p:nvPr>
        </p:nvSpPr>
        <p:spPr>
          <a:xfrm>
            <a:off x="502920" y="1900238"/>
            <a:ext cx="3625849" cy="2635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A9E67D7-504C-CAD9-3F73-0E1D230E1C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462088"/>
            <a:ext cx="3626530" cy="27146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4" name="Picture 3" descr="A black rectangular device with a blue screen&#10;&#10;Description automatically generated">
            <a:extLst>
              <a:ext uri="{FF2B5EF4-FFF2-40B4-BE49-F238E27FC236}">
                <a16:creationId xmlns:a16="http://schemas.microsoft.com/office/drawing/2014/main" id="{A5CC6161-7F87-F83C-725B-D7CF29A8F0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472" y="1161232"/>
            <a:ext cx="7869528" cy="524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3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F32DBB71-75CD-55B2-B668-8C2900B92B57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C0D30B9A-BEB0-0C35-4782-26E6E1E0C921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02920" y="1462089"/>
            <a:ext cx="3625850" cy="49454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3FA7BAD-D758-B94A-9F94-64919AB354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6552"/>
            <a:ext cx="3641239" cy="27837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91363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C557F7-621B-4175-6297-4B21CBA65B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96C279-8D6D-1952-957E-455F39004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2216" y="2628781"/>
            <a:ext cx="5522479" cy="1661993"/>
          </a:xfrm>
        </p:spPr>
        <p:txBody>
          <a:bodyPr wrap="square">
            <a:sp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91C73E-6853-D78C-AB86-31E3965D40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72215" y="4650850"/>
            <a:ext cx="5522479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C3841DA-8F59-3515-F061-799023030863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192075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E7484C4D-FBF4-D30A-9E9B-54C456D560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6553"/>
            <a:ext cx="11201718" cy="27837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8B4EFD1C-9E71-1312-FA91-7B9692BFCDE1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7FB06B6F-2937-D1C3-9987-2D86B8897BB7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4303979" y="1890709"/>
            <a:ext cx="3612725" cy="449982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9FE1614-5BBB-0290-B7D9-359F61DC128A}"/>
              </a:ext>
            </a:extLst>
          </p:cNvPr>
          <p:cNvSpPr>
            <a:spLocks noGrp="1"/>
          </p:cNvSpPr>
          <p:nvPr>
            <p:ph type="body" sz="quarter" idx="296" hasCustomPrompt="1"/>
          </p:nvPr>
        </p:nvSpPr>
        <p:spPr>
          <a:xfrm>
            <a:off x="8091913" y="1890709"/>
            <a:ext cx="3612725" cy="449982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C87926C6-9593-6670-182D-45ACD5675AA2}"/>
              </a:ext>
            </a:extLst>
          </p:cNvPr>
          <p:cNvSpPr>
            <a:spLocks noGrp="1"/>
          </p:cNvSpPr>
          <p:nvPr>
            <p:ph type="body" sz="quarter" idx="299" hasCustomPrompt="1"/>
          </p:nvPr>
        </p:nvSpPr>
        <p:spPr>
          <a:xfrm>
            <a:off x="4308817" y="1471886"/>
            <a:ext cx="3612725" cy="276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85D5E2D-A917-B90E-1588-4E9B7459425D}"/>
              </a:ext>
            </a:extLst>
          </p:cNvPr>
          <p:cNvSpPr>
            <a:spLocks noGrp="1"/>
          </p:cNvSpPr>
          <p:nvPr>
            <p:ph type="body" sz="quarter" idx="300" hasCustomPrompt="1"/>
          </p:nvPr>
        </p:nvSpPr>
        <p:spPr>
          <a:xfrm>
            <a:off x="8091913" y="1471886"/>
            <a:ext cx="3612725" cy="276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42094F31-A3B4-D525-D844-70378151B291}"/>
              </a:ext>
            </a:extLst>
          </p:cNvPr>
          <p:cNvSpPr>
            <a:spLocks noGrp="1"/>
          </p:cNvSpPr>
          <p:nvPr>
            <p:ph type="body" sz="quarter" idx="321" hasCustomPrompt="1"/>
          </p:nvPr>
        </p:nvSpPr>
        <p:spPr>
          <a:xfrm>
            <a:off x="502920" y="1471886"/>
            <a:ext cx="3635525" cy="276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D4D46527-9912-8309-23F3-942E741C3F68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02920" y="1890709"/>
            <a:ext cx="3625850" cy="4516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210197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D864371C-A789-3EEF-9E78-490E55F8938D}"/>
              </a:ext>
            </a:extLst>
          </p:cNvPr>
          <p:cNvSpPr>
            <a:spLocks noGrp="1"/>
          </p:cNvSpPr>
          <p:nvPr>
            <p:ph type="body" sz="quarter" idx="292" hasCustomPrompt="1"/>
          </p:nvPr>
        </p:nvSpPr>
        <p:spPr>
          <a:xfrm>
            <a:off x="3312687" y="1028700"/>
            <a:ext cx="8377238" cy="11541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B0DEB9ED-030A-1CC6-7264-1106D57D6AD0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3327401" y="2335926"/>
            <a:ext cx="8377238" cy="40466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53680BD-CA96-3228-E62C-6E7E9FE65DCF}"/>
              </a:ext>
            </a:extLst>
          </p:cNvPr>
          <p:cNvSpPr>
            <a:spLocks noGrp="1"/>
          </p:cNvSpPr>
          <p:nvPr>
            <p:ph type="body" sz="quarter" idx="320" hasCustomPrompt="1"/>
          </p:nvPr>
        </p:nvSpPr>
        <p:spPr>
          <a:xfrm>
            <a:off x="502920" y="2335926"/>
            <a:ext cx="2682876" cy="407078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B583A338-068E-3F9B-5E19-CC2A55D7D220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A5BABD-6D31-B207-2378-342C92F198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6552"/>
            <a:ext cx="2674937" cy="1156261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43765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E7484C4D-FBF4-D30A-9E9B-54C456D560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12825"/>
            <a:ext cx="5532437" cy="9144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CA8EE396-77DB-3DF1-DE31-69C7BB605E5B}"/>
              </a:ext>
            </a:extLst>
          </p:cNvPr>
          <p:cNvSpPr>
            <a:spLocks noGrp="1"/>
          </p:cNvSpPr>
          <p:nvPr>
            <p:ph type="body" sz="quarter" idx="292" hasCustomPrompt="1"/>
          </p:nvPr>
        </p:nvSpPr>
        <p:spPr>
          <a:xfrm>
            <a:off x="6172203" y="1012825"/>
            <a:ext cx="5532435" cy="9144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98F30B9-5672-FA36-E21D-74BB688EA318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6184841" y="2182722"/>
            <a:ext cx="2846388" cy="423077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35BDA4A-4016-9106-EDF1-4243C0FE825C}"/>
              </a:ext>
            </a:extLst>
          </p:cNvPr>
          <p:cNvSpPr>
            <a:spLocks noGrp="1"/>
          </p:cNvSpPr>
          <p:nvPr>
            <p:ph type="body" sz="quarter" idx="296" hasCustomPrompt="1"/>
          </p:nvPr>
        </p:nvSpPr>
        <p:spPr>
          <a:xfrm>
            <a:off x="3334356" y="2182722"/>
            <a:ext cx="2701925" cy="422477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C535552-4AC4-954C-01E0-FBD7D733D376}"/>
              </a:ext>
            </a:extLst>
          </p:cNvPr>
          <p:cNvSpPr>
            <a:spLocks noGrp="1"/>
          </p:cNvSpPr>
          <p:nvPr>
            <p:ph type="body" sz="quarter" idx="298" hasCustomPrompt="1"/>
          </p:nvPr>
        </p:nvSpPr>
        <p:spPr>
          <a:xfrm>
            <a:off x="9179790" y="2182722"/>
            <a:ext cx="2524849" cy="42247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83A7721-13DD-E856-54B2-E60C08C0C512}"/>
              </a:ext>
            </a:extLst>
          </p:cNvPr>
          <p:cNvSpPr>
            <a:spLocks noGrp="1"/>
          </p:cNvSpPr>
          <p:nvPr>
            <p:ph type="body" sz="quarter" idx="320" hasCustomPrompt="1"/>
          </p:nvPr>
        </p:nvSpPr>
        <p:spPr>
          <a:xfrm>
            <a:off x="502920" y="2182722"/>
            <a:ext cx="2682876" cy="422477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8B4EFD1C-9E71-1312-FA91-7B9692BFCDE1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82648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98F30B9-5672-FA36-E21D-74BB688EA318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6177548" y="1890709"/>
            <a:ext cx="2701925" cy="45085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35BDA4A-4016-9106-EDF1-4243C0FE825C}"/>
              </a:ext>
            </a:extLst>
          </p:cNvPr>
          <p:cNvSpPr>
            <a:spLocks noGrp="1"/>
          </p:cNvSpPr>
          <p:nvPr>
            <p:ph type="body" sz="quarter" idx="296" hasCustomPrompt="1"/>
          </p:nvPr>
        </p:nvSpPr>
        <p:spPr>
          <a:xfrm>
            <a:off x="3322221" y="1890709"/>
            <a:ext cx="2701925" cy="45020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C535552-4AC4-954C-01E0-FBD7D733D376}"/>
              </a:ext>
            </a:extLst>
          </p:cNvPr>
          <p:cNvSpPr>
            <a:spLocks noGrp="1"/>
          </p:cNvSpPr>
          <p:nvPr>
            <p:ph type="body" sz="quarter" idx="298" hasCustomPrompt="1"/>
          </p:nvPr>
        </p:nvSpPr>
        <p:spPr>
          <a:xfrm>
            <a:off x="9032874" y="1890709"/>
            <a:ext cx="2671766" cy="45021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8B4EFD1C-9E71-1312-FA91-7B9692BFCDE1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5E8B63E-0267-CEA9-C2AA-BE6B3AE6D75D}"/>
              </a:ext>
            </a:extLst>
          </p:cNvPr>
          <p:cNvSpPr>
            <a:spLocks noGrp="1"/>
          </p:cNvSpPr>
          <p:nvPr>
            <p:ph type="body" sz="quarter" idx="321" hasCustomPrompt="1"/>
          </p:nvPr>
        </p:nvSpPr>
        <p:spPr>
          <a:xfrm>
            <a:off x="502920" y="1467012"/>
            <a:ext cx="2678766" cy="276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D50A7E2-ABE5-4FDC-6790-B2D662FA6FFE}"/>
              </a:ext>
            </a:extLst>
          </p:cNvPr>
          <p:cNvSpPr>
            <a:spLocks noGrp="1"/>
          </p:cNvSpPr>
          <p:nvPr>
            <p:ph type="body" sz="quarter" idx="299" hasCustomPrompt="1"/>
          </p:nvPr>
        </p:nvSpPr>
        <p:spPr>
          <a:xfrm>
            <a:off x="3332013" y="1467012"/>
            <a:ext cx="2678766" cy="276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5C2C4FF2-8EA9-B82B-CD43-A883B0BE326E}"/>
              </a:ext>
            </a:extLst>
          </p:cNvPr>
          <p:cNvSpPr>
            <a:spLocks noGrp="1"/>
          </p:cNvSpPr>
          <p:nvPr>
            <p:ph type="body" sz="quarter" idx="300" hasCustomPrompt="1"/>
          </p:nvPr>
        </p:nvSpPr>
        <p:spPr>
          <a:xfrm>
            <a:off x="6166031" y="1467012"/>
            <a:ext cx="2678766" cy="276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815D03E-D383-11D4-4927-294962475BF9}"/>
              </a:ext>
            </a:extLst>
          </p:cNvPr>
          <p:cNvSpPr>
            <a:spLocks noGrp="1"/>
          </p:cNvSpPr>
          <p:nvPr>
            <p:ph type="body" sz="quarter" idx="301" hasCustomPrompt="1"/>
          </p:nvPr>
        </p:nvSpPr>
        <p:spPr>
          <a:xfrm>
            <a:off x="9025874" y="1467012"/>
            <a:ext cx="2678766" cy="2764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C897D5DD-60E2-CEF6-0744-F6599B243F09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02920" y="1890709"/>
            <a:ext cx="2665899" cy="4516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BDA8141-106B-8338-3F49-14929B609A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1" y="1028701"/>
            <a:ext cx="11201720" cy="2762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09317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AF224C34-2FD2-D276-AAD3-F177DA1FC9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02920" y="1607345"/>
            <a:ext cx="3630168" cy="20415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02B6251D-629D-F33D-389E-79EB59D03373}"/>
              </a:ext>
            </a:extLst>
          </p:cNvPr>
          <p:cNvSpPr>
            <a:spLocks noGrp="1"/>
          </p:cNvSpPr>
          <p:nvPr>
            <p:ph type="body" sz="quarter" idx="294" hasCustomPrompt="1"/>
          </p:nvPr>
        </p:nvSpPr>
        <p:spPr>
          <a:xfrm>
            <a:off x="4288680" y="1607345"/>
            <a:ext cx="3630168" cy="20415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9" name="Text Placeholder 30">
            <a:extLst>
              <a:ext uri="{FF2B5EF4-FFF2-40B4-BE49-F238E27FC236}">
                <a16:creationId xmlns:a16="http://schemas.microsoft.com/office/drawing/2014/main" id="{B6B74539-3D2F-F1CB-3F5F-35B8D38F0998}"/>
              </a:ext>
            </a:extLst>
          </p:cNvPr>
          <p:cNvSpPr>
            <a:spLocks noGrp="1"/>
          </p:cNvSpPr>
          <p:nvPr>
            <p:ph type="body" sz="quarter" idx="296" hasCustomPrompt="1"/>
          </p:nvPr>
        </p:nvSpPr>
        <p:spPr>
          <a:xfrm>
            <a:off x="8087145" y="1607345"/>
            <a:ext cx="3630168" cy="20415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6B4D252-FD84-31F8-C122-E8A0D5F1C1A5}"/>
              </a:ext>
            </a:extLst>
          </p:cNvPr>
          <p:cNvSpPr>
            <a:spLocks noGrp="1"/>
          </p:cNvSpPr>
          <p:nvPr>
            <p:ph type="body" sz="quarter" idx="281" hasCustomPrompt="1"/>
          </p:nvPr>
        </p:nvSpPr>
        <p:spPr>
          <a:xfrm>
            <a:off x="4288686" y="1028700"/>
            <a:ext cx="3630168" cy="44200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C9594C97-1812-A0DC-5F54-5C203C2A6205}"/>
              </a:ext>
            </a:extLst>
          </p:cNvPr>
          <p:cNvSpPr>
            <a:spLocks noGrp="1"/>
          </p:cNvSpPr>
          <p:nvPr>
            <p:ph type="body" sz="quarter" idx="299" hasCustomPrompt="1"/>
          </p:nvPr>
        </p:nvSpPr>
        <p:spPr>
          <a:xfrm>
            <a:off x="8087149" y="1028700"/>
            <a:ext cx="3630168" cy="43723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FC10B93D-0808-7052-AF90-3B4476057F6A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3" name="Text Placeholder 30">
            <a:extLst>
              <a:ext uri="{FF2B5EF4-FFF2-40B4-BE49-F238E27FC236}">
                <a16:creationId xmlns:a16="http://schemas.microsoft.com/office/drawing/2014/main" id="{751A8244-9A10-C46B-DC14-04C58013AF6A}"/>
              </a:ext>
            </a:extLst>
          </p:cNvPr>
          <p:cNvSpPr>
            <a:spLocks noGrp="1"/>
          </p:cNvSpPr>
          <p:nvPr>
            <p:ph type="body" sz="quarter" idx="301" hasCustomPrompt="1"/>
          </p:nvPr>
        </p:nvSpPr>
        <p:spPr>
          <a:xfrm>
            <a:off x="506944" y="4384676"/>
            <a:ext cx="3630168" cy="201103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Text Placeholder 30">
            <a:extLst>
              <a:ext uri="{FF2B5EF4-FFF2-40B4-BE49-F238E27FC236}">
                <a16:creationId xmlns:a16="http://schemas.microsoft.com/office/drawing/2014/main" id="{0C060762-2892-C9FB-CE9E-B3997D9581C2}"/>
              </a:ext>
            </a:extLst>
          </p:cNvPr>
          <p:cNvSpPr>
            <a:spLocks noGrp="1"/>
          </p:cNvSpPr>
          <p:nvPr>
            <p:ph type="body" sz="quarter" idx="302" hasCustomPrompt="1"/>
          </p:nvPr>
        </p:nvSpPr>
        <p:spPr>
          <a:xfrm>
            <a:off x="4290692" y="4384676"/>
            <a:ext cx="3630168" cy="20086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6" name="Text Placeholder 30">
            <a:extLst>
              <a:ext uri="{FF2B5EF4-FFF2-40B4-BE49-F238E27FC236}">
                <a16:creationId xmlns:a16="http://schemas.microsoft.com/office/drawing/2014/main" id="{9A2DB4F8-F16C-2547-B028-0F0B3CCCF937}"/>
              </a:ext>
            </a:extLst>
          </p:cNvPr>
          <p:cNvSpPr>
            <a:spLocks noGrp="1"/>
          </p:cNvSpPr>
          <p:nvPr>
            <p:ph type="body" sz="quarter" idx="303" hasCustomPrompt="1"/>
          </p:nvPr>
        </p:nvSpPr>
        <p:spPr>
          <a:xfrm>
            <a:off x="8087145" y="4382296"/>
            <a:ext cx="3630168" cy="201103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2B1B6ED-870A-0644-133D-85056AA2FC1A}"/>
              </a:ext>
            </a:extLst>
          </p:cNvPr>
          <p:cNvSpPr>
            <a:spLocks noGrp="1"/>
          </p:cNvSpPr>
          <p:nvPr>
            <p:ph type="body" sz="quarter" idx="305" hasCustomPrompt="1"/>
          </p:nvPr>
        </p:nvSpPr>
        <p:spPr>
          <a:xfrm>
            <a:off x="4280732" y="3786855"/>
            <a:ext cx="3630168" cy="4429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D03DBAE9-C368-E856-5FF1-B5500ECF8D79}"/>
              </a:ext>
            </a:extLst>
          </p:cNvPr>
          <p:cNvSpPr>
            <a:spLocks noGrp="1"/>
          </p:cNvSpPr>
          <p:nvPr>
            <p:ph type="body" sz="quarter" idx="306" hasCustomPrompt="1"/>
          </p:nvPr>
        </p:nvSpPr>
        <p:spPr>
          <a:xfrm>
            <a:off x="8087149" y="3786855"/>
            <a:ext cx="3630168" cy="44542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26105707-40FC-FA70-0D4A-0512CA745CAE}"/>
              </a:ext>
            </a:extLst>
          </p:cNvPr>
          <p:cNvSpPr>
            <a:spLocks noGrp="1"/>
          </p:cNvSpPr>
          <p:nvPr>
            <p:ph type="body" sz="quarter" idx="307" hasCustomPrompt="1"/>
          </p:nvPr>
        </p:nvSpPr>
        <p:spPr>
          <a:xfrm>
            <a:off x="502919" y="3786855"/>
            <a:ext cx="3630168" cy="44256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81A1A6A-3F27-7393-1E2A-61967C4799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19" y="1028700"/>
            <a:ext cx="3630168" cy="42862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8204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images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ext Placeholder 9">
            <a:extLst>
              <a:ext uri="{FF2B5EF4-FFF2-40B4-BE49-F238E27FC236}">
                <a16:creationId xmlns:a16="http://schemas.microsoft.com/office/drawing/2014/main" id="{CAA63638-5F85-4808-214E-8FEF4D62A757}"/>
              </a:ext>
            </a:extLst>
          </p:cNvPr>
          <p:cNvSpPr>
            <a:spLocks noGrp="1"/>
          </p:cNvSpPr>
          <p:nvPr>
            <p:ph type="body" sz="quarter" idx="280" hasCustomPrompt="1"/>
          </p:nvPr>
        </p:nvSpPr>
        <p:spPr>
          <a:xfrm>
            <a:off x="502920" y="4524375"/>
            <a:ext cx="2681288" cy="188320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FE8086A4-37E3-9B63-8FAB-6AA8A091E075}"/>
              </a:ext>
            </a:extLst>
          </p:cNvPr>
          <p:cNvSpPr>
            <a:spLocks noGrp="1"/>
          </p:cNvSpPr>
          <p:nvPr>
            <p:ph type="body" sz="quarter" idx="298" hasCustomPrompt="1"/>
          </p:nvPr>
        </p:nvSpPr>
        <p:spPr>
          <a:xfrm>
            <a:off x="3344192" y="4524375"/>
            <a:ext cx="2681288" cy="188320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D87FF150-F1D7-B957-A373-1195117DB0AD}"/>
              </a:ext>
            </a:extLst>
          </p:cNvPr>
          <p:cNvSpPr>
            <a:spLocks noGrp="1"/>
          </p:cNvSpPr>
          <p:nvPr>
            <p:ph type="body" sz="quarter" idx="300" hasCustomPrompt="1"/>
          </p:nvPr>
        </p:nvSpPr>
        <p:spPr>
          <a:xfrm>
            <a:off x="6185464" y="4524375"/>
            <a:ext cx="2681288" cy="188320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F450D9DB-DB32-1346-FBFC-A0DE30378BA8}"/>
              </a:ext>
            </a:extLst>
          </p:cNvPr>
          <p:cNvSpPr>
            <a:spLocks noGrp="1"/>
          </p:cNvSpPr>
          <p:nvPr>
            <p:ph type="body" sz="quarter" idx="302" hasCustomPrompt="1"/>
          </p:nvPr>
        </p:nvSpPr>
        <p:spPr>
          <a:xfrm>
            <a:off x="9026736" y="4524375"/>
            <a:ext cx="2681288" cy="188320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1DC1F3E-4B70-E90D-38D5-7B3D0D67D6D8}"/>
              </a:ext>
            </a:extLst>
          </p:cNvPr>
          <p:cNvSpPr>
            <a:spLocks noGrp="1"/>
          </p:cNvSpPr>
          <p:nvPr>
            <p:ph sz="quarter" idx="303" hasCustomPrompt="1"/>
          </p:nvPr>
        </p:nvSpPr>
        <p:spPr>
          <a:xfrm>
            <a:off x="502920" y="1609726"/>
            <a:ext cx="2681288" cy="233679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4FA9AE4-D271-5A7C-8AE6-0D17CDF5B89C}"/>
              </a:ext>
            </a:extLst>
          </p:cNvPr>
          <p:cNvSpPr>
            <a:spLocks noGrp="1"/>
          </p:cNvSpPr>
          <p:nvPr>
            <p:ph sz="quarter" idx="304" hasCustomPrompt="1"/>
          </p:nvPr>
        </p:nvSpPr>
        <p:spPr>
          <a:xfrm>
            <a:off x="3344192" y="1609726"/>
            <a:ext cx="2681288" cy="233679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A2E58EA-BF64-0BBE-687D-CDBF61D3AA68}"/>
              </a:ext>
            </a:extLst>
          </p:cNvPr>
          <p:cNvSpPr>
            <a:spLocks noGrp="1"/>
          </p:cNvSpPr>
          <p:nvPr>
            <p:ph sz="quarter" idx="305" hasCustomPrompt="1"/>
          </p:nvPr>
        </p:nvSpPr>
        <p:spPr>
          <a:xfrm>
            <a:off x="6185464" y="1609726"/>
            <a:ext cx="2681288" cy="233679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2F6F9138-68EB-0093-1E9A-10E311A6B7AC}"/>
              </a:ext>
            </a:extLst>
          </p:cNvPr>
          <p:cNvSpPr>
            <a:spLocks noGrp="1"/>
          </p:cNvSpPr>
          <p:nvPr>
            <p:ph sz="quarter" idx="306" hasCustomPrompt="1"/>
          </p:nvPr>
        </p:nvSpPr>
        <p:spPr>
          <a:xfrm>
            <a:off x="9026736" y="1609726"/>
            <a:ext cx="2681288" cy="233679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4E8749DD-4C35-ED87-3E7B-3C081C1068A2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70F047-A457-210C-6149-803FDF061B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1" y="1028700"/>
            <a:ext cx="11205104" cy="43338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D568FF30-B7DA-59A8-BBD6-78B8DCC46BA3}"/>
              </a:ext>
            </a:extLst>
          </p:cNvPr>
          <p:cNvSpPr>
            <a:spLocks noGrp="1"/>
          </p:cNvSpPr>
          <p:nvPr>
            <p:ph type="body" sz="quarter" idx="307" hasCustomPrompt="1"/>
          </p:nvPr>
        </p:nvSpPr>
        <p:spPr>
          <a:xfrm>
            <a:off x="502920" y="4089399"/>
            <a:ext cx="2681288" cy="2952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D9CEF14-2E66-4F41-1A8E-A3DB3FCBA339}"/>
              </a:ext>
            </a:extLst>
          </p:cNvPr>
          <p:cNvSpPr>
            <a:spLocks noGrp="1"/>
          </p:cNvSpPr>
          <p:nvPr>
            <p:ph type="body" sz="quarter" idx="308" hasCustomPrompt="1"/>
          </p:nvPr>
        </p:nvSpPr>
        <p:spPr>
          <a:xfrm>
            <a:off x="3344192" y="4089399"/>
            <a:ext cx="2681288" cy="2952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63155B69-BB78-C4C4-1439-85F6BECD546D}"/>
              </a:ext>
            </a:extLst>
          </p:cNvPr>
          <p:cNvSpPr>
            <a:spLocks noGrp="1"/>
          </p:cNvSpPr>
          <p:nvPr>
            <p:ph type="body" sz="quarter" idx="309" hasCustomPrompt="1"/>
          </p:nvPr>
        </p:nvSpPr>
        <p:spPr>
          <a:xfrm>
            <a:off x="6185464" y="4089399"/>
            <a:ext cx="2681288" cy="2952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08D6A44-7622-D89C-30CA-FEF8BAE27D23}"/>
              </a:ext>
            </a:extLst>
          </p:cNvPr>
          <p:cNvSpPr>
            <a:spLocks noGrp="1"/>
          </p:cNvSpPr>
          <p:nvPr>
            <p:ph type="body" sz="quarter" idx="310" hasCustomPrompt="1"/>
          </p:nvPr>
        </p:nvSpPr>
        <p:spPr>
          <a:xfrm>
            <a:off x="9026736" y="4089399"/>
            <a:ext cx="2681288" cy="2952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8068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images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5B0CE54-741D-CD63-1AB5-F10F9722A13F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384676"/>
            <a:ext cx="10914382" cy="188912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0AFC25E-72D2-CA2C-4942-3D2B03A73F87}"/>
              </a:ext>
            </a:extLst>
          </p:cNvPr>
          <p:cNvSpPr>
            <a:spLocks noGrp="1"/>
          </p:cNvSpPr>
          <p:nvPr>
            <p:ph type="body" sz="quarter" idx="301" hasCustomPrompt="1"/>
          </p:nvPr>
        </p:nvSpPr>
        <p:spPr>
          <a:xfrm>
            <a:off x="502920" y="3651249"/>
            <a:ext cx="2039514" cy="5810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E845A9A-8FFC-7D64-B9DF-999F0FFB05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8700"/>
            <a:ext cx="5689600" cy="27622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5016961-EC85-52C4-6C1C-EA5B75FE6955}"/>
              </a:ext>
            </a:extLst>
          </p:cNvPr>
          <p:cNvSpPr>
            <a:spLocks noGrp="1"/>
          </p:cNvSpPr>
          <p:nvPr>
            <p:ph type="body" sz="quarter" idx="324" hasCustomPrompt="1"/>
          </p:nvPr>
        </p:nvSpPr>
        <p:spPr>
          <a:xfrm>
            <a:off x="2711582" y="3651249"/>
            <a:ext cx="2035599" cy="5810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B333EE6-D8E3-0193-9636-6313E88BC3AD}"/>
              </a:ext>
            </a:extLst>
          </p:cNvPr>
          <p:cNvSpPr>
            <a:spLocks noGrp="1"/>
          </p:cNvSpPr>
          <p:nvPr>
            <p:ph type="body" sz="quarter" idx="325" hasCustomPrompt="1"/>
          </p:nvPr>
        </p:nvSpPr>
        <p:spPr>
          <a:xfrm>
            <a:off x="4916330" y="3651249"/>
            <a:ext cx="2054225" cy="5810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0A6A8BD-6D16-09C7-D301-28205C2D125B}"/>
              </a:ext>
            </a:extLst>
          </p:cNvPr>
          <p:cNvSpPr>
            <a:spLocks noGrp="1"/>
          </p:cNvSpPr>
          <p:nvPr>
            <p:ph type="body" sz="quarter" idx="326" hasCustomPrompt="1"/>
          </p:nvPr>
        </p:nvSpPr>
        <p:spPr>
          <a:xfrm>
            <a:off x="7139704" y="3651249"/>
            <a:ext cx="2054225" cy="58102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884F40AC-E709-0BEC-8DEA-3B8719E1879A}"/>
              </a:ext>
            </a:extLst>
          </p:cNvPr>
          <p:cNvSpPr>
            <a:spLocks noGrp="1"/>
          </p:cNvSpPr>
          <p:nvPr>
            <p:ph type="body" sz="quarter" idx="327" hasCustomPrompt="1"/>
          </p:nvPr>
        </p:nvSpPr>
        <p:spPr>
          <a:xfrm>
            <a:off x="9363077" y="3651249"/>
            <a:ext cx="2054225" cy="5810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2570F466-4018-A08F-94BE-53506373C68F}"/>
              </a:ext>
            </a:extLst>
          </p:cNvPr>
          <p:cNvSpPr>
            <a:spLocks noGrp="1"/>
          </p:cNvSpPr>
          <p:nvPr>
            <p:ph sz="quarter" idx="328" hasCustomPrompt="1"/>
          </p:nvPr>
        </p:nvSpPr>
        <p:spPr>
          <a:xfrm>
            <a:off x="502920" y="1600199"/>
            <a:ext cx="2027238" cy="1903413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993E5BF9-B0AF-C629-F1C3-A9E6C9AC1367}"/>
              </a:ext>
            </a:extLst>
          </p:cNvPr>
          <p:cNvSpPr>
            <a:spLocks noGrp="1"/>
          </p:cNvSpPr>
          <p:nvPr>
            <p:ph sz="quarter" idx="329" hasCustomPrompt="1"/>
          </p:nvPr>
        </p:nvSpPr>
        <p:spPr>
          <a:xfrm>
            <a:off x="2724706" y="1600199"/>
            <a:ext cx="2027238" cy="1903413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ECFB80A9-7AAB-7258-8ABF-526F07747CFB}"/>
              </a:ext>
            </a:extLst>
          </p:cNvPr>
          <p:cNvSpPr>
            <a:spLocks noGrp="1"/>
          </p:cNvSpPr>
          <p:nvPr>
            <p:ph sz="quarter" idx="330" hasCustomPrompt="1"/>
          </p:nvPr>
        </p:nvSpPr>
        <p:spPr>
          <a:xfrm>
            <a:off x="4946492" y="1600199"/>
            <a:ext cx="2027238" cy="1903413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06851AE1-A62E-716C-D40A-C4D6D4B24A58}"/>
              </a:ext>
            </a:extLst>
          </p:cNvPr>
          <p:cNvSpPr>
            <a:spLocks noGrp="1"/>
          </p:cNvSpPr>
          <p:nvPr>
            <p:ph sz="quarter" idx="331" hasCustomPrompt="1"/>
          </p:nvPr>
        </p:nvSpPr>
        <p:spPr>
          <a:xfrm>
            <a:off x="7168278" y="1600199"/>
            <a:ext cx="2027238" cy="1903413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89C391CD-39D8-8C49-FEA2-F6D3077E73CF}"/>
              </a:ext>
            </a:extLst>
          </p:cNvPr>
          <p:cNvSpPr>
            <a:spLocks noGrp="1"/>
          </p:cNvSpPr>
          <p:nvPr>
            <p:ph sz="quarter" idx="332" hasCustomPrompt="1"/>
          </p:nvPr>
        </p:nvSpPr>
        <p:spPr>
          <a:xfrm>
            <a:off x="9390064" y="1600199"/>
            <a:ext cx="2027238" cy="1903413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060BB2F-0761-F8A0-1182-7050A0293356}"/>
              </a:ext>
            </a:extLst>
          </p:cNvPr>
          <p:cNvSpPr>
            <a:spLocks noGrp="1"/>
          </p:cNvSpPr>
          <p:nvPr>
            <p:ph type="body" sz="quarter" idx="33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34129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images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AF842BC-C27C-C4A3-10D5-F5D7B1F87A65}"/>
              </a:ext>
            </a:extLst>
          </p:cNvPr>
          <p:cNvSpPr>
            <a:spLocks noGrp="1"/>
          </p:cNvSpPr>
          <p:nvPr>
            <p:ph type="body" sz="quarter" idx="280" hasCustomPrompt="1"/>
          </p:nvPr>
        </p:nvSpPr>
        <p:spPr>
          <a:xfrm>
            <a:off x="502920" y="4254689"/>
            <a:ext cx="3627437" cy="2680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E94E578E-AE4D-597C-348D-D451BF8AFD2B}"/>
              </a:ext>
            </a:extLst>
          </p:cNvPr>
          <p:cNvSpPr>
            <a:spLocks noGrp="1"/>
          </p:cNvSpPr>
          <p:nvPr>
            <p:ph type="body" sz="quarter" idx="285" hasCustomPrompt="1"/>
          </p:nvPr>
        </p:nvSpPr>
        <p:spPr>
          <a:xfrm>
            <a:off x="502920" y="4687379"/>
            <a:ext cx="3612725" cy="157891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93F3E3C-219C-1CF2-66E6-BA1B319ED5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8701"/>
            <a:ext cx="5689600" cy="2762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7EBB60E-C111-1227-AF4B-E8616FE63320}"/>
              </a:ext>
            </a:extLst>
          </p:cNvPr>
          <p:cNvSpPr>
            <a:spLocks noGrp="1"/>
          </p:cNvSpPr>
          <p:nvPr>
            <p:ph type="body" sz="quarter" idx="297" hasCustomPrompt="1"/>
          </p:nvPr>
        </p:nvSpPr>
        <p:spPr>
          <a:xfrm>
            <a:off x="4307640" y="4254689"/>
            <a:ext cx="3627437" cy="2680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B5FACF0-172B-B948-BD1F-7800C2CAE772}"/>
              </a:ext>
            </a:extLst>
          </p:cNvPr>
          <p:cNvSpPr>
            <a:spLocks noGrp="1"/>
          </p:cNvSpPr>
          <p:nvPr>
            <p:ph type="body" sz="quarter" idx="298" hasCustomPrompt="1"/>
          </p:nvPr>
        </p:nvSpPr>
        <p:spPr>
          <a:xfrm>
            <a:off x="4285784" y="4687380"/>
            <a:ext cx="3627437" cy="157891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7D6F5F3B-9154-5F57-DDC6-C023FF871265}"/>
              </a:ext>
            </a:extLst>
          </p:cNvPr>
          <p:cNvSpPr>
            <a:spLocks noGrp="1"/>
          </p:cNvSpPr>
          <p:nvPr>
            <p:ph type="body" sz="quarter" idx="300" hasCustomPrompt="1"/>
          </p:nvPr>
        </p:nvSpPr>
        <p:spPr>
          <a:xfrm>
            <a:off x="8112360" y="4254689"/>
            <a:ext cx="3627437" cy="2680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713AE1D8-25F3-DA95-67F7-424E4989E8DF}"/>
              </a:ext>
            </a:extLst>
          </p:cNvPr>
          <p:cNvSpPr>
            <a:spLocks noGrp="1"/>
          </p:cNvSpPr>
          <p:nvPr>
            <p:ph type="body" sz="quarter" idx="301" hasCustomPrompt="1"/>
          </p:nvPr>
        </p:nvSpPr>
        <p:spPr>
          <a:xfrm>
            <a:off x="8083360" y="4685792"/>
            <a:ext cx="3656437" cy="157891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91502100-A743-0B0C-25E0-5B2162B3343B}"/>
              </a:ext>
            </a:extLst>
          </p:cNvPr>
          <p:cNvSpPr>
            <a:spLocks noGrp="1"/>
          </p:cNvSpPr>
          <p:nvPr>
            <p:ph sz="quarter" idx="303" hasCustomPrompt="1"/>
          </p:nvPr>
        </p:nvSpPr>
        <p:spPr>
          <a:xfrm>
            <a:off x="502920" y="1609725"/>
            <a:ext cx="3627438" cy="2481263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89493631-F297-BBDE-16A5-8E6F5D83681B}"/>
              </a:ext>
            </a:extLst>
          </p:cNvPr>
          <p:cNvSpPr>
            <a:spLocks noGrp="1"/>
          </p:cNvSpPr>
          <p:nvPr>
            <p:ph sz="quarter" idx="304" hasCustomPrompt="1"/>
          </p:nvPr>
        </p:nvSpPr>
        <p:spPr>
          <a:xfrm>
            <a:off x="4307640" y="1609725"/>
            <a:ext cx="3627438" cy="248285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CA3886C7-AF50-5657-615E-62772B326E69}"/>
              </a:ext>
            </a:extLst>
          </p:cNvPr>
          <p:cNvSpPr>
            <a:spLocks noGrp="1"/>
          </p:cNvSpPr>
          <p:nvPr>
            <p:ph sz="quarter" idx="305" hasCustomPrompt="1"/>
          </p:nvPr>
        </p:nvSpPr>
        <p:spPr>
          <a:xfrm>
            <a:off x="8112359" y="1609725"/>
            <a:ext cx="3627438" cy="2482905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0115A94A-0A6D-577F-DE1E-3FD7471220ED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36989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images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8B1F5303-851E-B984-DE62-FECE232D5EEC}"/>
              </a:ext>
            </a:extLst>
          </p:cNvPr>
          <p:cNvSpPr>
            <a:spLocks noGrp="1"/>
          </p:cNvSpPr>
          <p:nvPr>
            <p:ph type="body" sz="quarter" idx="294" hasCustomPrompt="1"/>
          </p:nvPr>
        </p:nvSpPr>
        <p:spPr>
          <a:xfrm>
            <a:off x="502920" y="3490253"/>
            <a:ext cx="3627439" cy="4505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9F455CEE-FB81-E965-EE6B-909B89748A74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8086726" y="3490253"/>
            <a:ext cx="3609975" cy="4505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BB0528A1-9E39-4AE4-A995-7D08FC5F3A02}"/>
              </a:ext>
            </a:extLst>
          </p:cNvPr>
          <p:cNvSpPr>
            <a:spLocks noGrp="1"/>
          </p:cNvSpPr>
          <p:nvPr>
            <p:ph type="body" sz="quarter" idx="296" hasCustomPrompt="1"/>
          </p:nvPr>
        </p:nvSpPr>
        <p:spPr>
          <a:xfrm>
            <a:off x="4293237" y="3490253"/>
            <a:ext cx="3630611" cy="4505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4E0BD33F-2380-DD02-B49A-F0A886E9E1DC}"/>
              </a:ext>
            </a:extLst>
          </p:cNvPr>
          <p:cNvSpPr>
            <a:spLocks noGrp="1"/>
          </p:cNvSpPr>
          <p:nvPr>
            <p:ph type="body" sz="quarter" idx="306" hasCustomPrompt="1"/>
          </p:nvPr>
        </p:nvSpPr>
        <p:spPr>
          <a:xfrm>
            <a:off x="502920" y="5971727"/>
            <a:ext cx="3627439" cy="4505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8A82877F-6224-0641-F63E-FAEA98057EEE}"/>
              </a:ext>
            </a:extLst>
          </p:cNvPr>
          <p:cNvSpPr>
            <a:spLocks noGrp="1"/>
          </p:cNvSpPr>
          <p:nvPr>
            <p:ph type="body" sz="quarter" idx="307" hasCustomPrompt="1"/>
          </p:nvPr>
        </p:nvSpPr>
        <p:spPr>
          <a:xfrm>
            <a:off x="8086726" y="5971727"/>
            <a:ext cx="3609975" cy="4505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47CA54D-56D7-3E29-A468-9B6ABE9BBE50}"/>
              </a:ext>
            </a:extLst>
          </p:cNvPr>
          <p:cNvSpPr>
            <a:spLocks noGrp="1"/>
          </p:cNvSpPr>
          <p:nvPr>
            <p:ph type="body" sz="quarter" idx="308" hasCustomPrompt="1"/>
          </p:nvPr>
        </p:nvSpPr>
        <p:spPr>
          <a:xfrm>
            <a:off x="4293237" y="5971727"/>
            <a:ext cx="3630611" cy="4505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7" name="Content Placeholder 12">
            <a:extLst>
              <a:ext uri="{FF2B5EF4-FFF2-40B4-BE49-F238E27FC236}">
                <a16:creationId xmlns:a16="http://schemas.microsoft.com/office/drawing/2014/main" id="{BB87AF8C-3529-008D-A6B3-9B4E828F9511}"/>
              </a:ext>
            </a:extLst>
          </p:cNvPr>
          <p:cNvSpPr>
            <a:spLocks noGrp="1"/>
          </p:cNvSpPr>
          <p:nvPr>
            <p:ph sz="quarter" idx="312" hasCustomPrompt="1"/>
          </p:nvPr>
        </p:nvSpPr>
        <p:spPr>
          <a:xfrm>
            <a:off x="502920" y="1604964"/>
            <a:ext cx="3614738" cy="175190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18" name="Content Placeholder 12">
            <a:extLst>
              <a:ext uri="{FF2B5EF4-FFF2-40B4-BE49-F238E27FC236}">
                <a16:creationId xmlns:a16="http://schemas.microsoft.com/office/drawing/2014/main" id="{7F99D503-8DF3-72DB-85E8-9B47C8204631}"/>
              </a:ext>
            </a:extLst>
          </p:cNvPr>
          <p:cNvSpPr>
            <a:spLocks noGrp="1"/>
          </p:cNvSpPr>
          <p:nvPr>
            <p:ph sz="quarter" idx="313" hasCustomPrompt="1"/>
          </p:nvPr>
        </p:nvSpPr>
        <p:spPr>
          <a:xfrm>
            <a:off x="4292442" y="1604964"/>
            <a:ext cx="3614738" cy="175190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19" name="Content Placeholder 12">
            <a:extLst>
              <a:ext uri="{FF2B5EF4-FFF2-40B4-BE49-F238E27FC236}">
                <a16:creationId xmlns:a16="http://schemas.microsoft.com/office/drawing/2014/main" id="{4A6D2FFF-0CE7-4EA7-518D-11F59CBE59BA}"/>
              </a:ext>
            </a:extLst>
          </p:cNvPr>
          <p:cNvSpPr>
            <a:spLocks noGrp="1"/>
          </p:cNvSpPr>
          <p:nvPr>
            <p:ph sz="quarter" idx="314" hasCustomPrompt="1"/>
          </p:nvPr>
        </p:nvSpPr>
        <p:spPr>
          <a:xfrm>
            <a:off x="8081963" y="1604964"/>
            <a:ext cx="3614738" cy="175190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20" name="Content Placeholder 12">
            <a:extLst>
              <a:ext uri="{FF2B5EF4-FFF2-40B4-BE49-F238E27FC236}">
                <a16:creationId xmlns:a16="http://schemas.microsoft.com/office/drawing/2014/main" id="{EEAA48A4-63CB-5709-A0A4-71319C61FB43}"/>
              </a:ext>
            </a:extLst>
          </p:cNvPr>
          <p:cNvSpPr>
            <a:spLocks noGrp="1"/>
          </p:cNvSpPr>
          <p:nvPr>
            <p:ph sz="quarter" idx="315" hasCustomPrompt="1"/>
          </p:nvPr>
        </p:nvSpPr>
        <p:spPr>
          <a:xfrm>
            <a:off x="502920" y="4094647"/>
            <a:ext cx="3614738" cy="175239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21" name="Content Placeholder 12">
            <a:extLst>
              <a:ext uri="{FF2B5EF4-FFF2-40B4-BE49-F238E27FC236}">
                <a16:creationId xmlns:a16="http://schemas.microsoft.com/office/drawing/2014/main" id="{F3FC368A-BDCF-E4D3-2DDB-FF731B76A7D8}"/>
              </a:ext>
            </a:extLst>
          </p:cNvPr>
          <p:cNvSpPr>
            <a:spLocks noGrp="1"/>
          </p:cNvSpPr>
          <p:nvPr>
            <p:ph sz="quarter" idx="316" hasCustomPrompt="1"/>
          </p:nvPr>
        </p:nvSpPr>
        <p:spPr>
          <a:xfrm>
            <a:off x="4292442" y="4094647"/>
            <a:ext cx="3614738" cy="175239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22" name="Content Placeholder 12">
            <a:extLst>
              <a:ext uri="{FF2B5EF4-FFF2-40B4-BE49-F238E27FC236}">
                <a16:creationId xmlns:a16="http://schemas.microsoft.com/office/drawing/2014/main" id="{3D84BD96-75F9-66C2-F561-F19734F7701E}"/>
              </a:ext>
            </a:extLst>
          </p:cNvPr>
          <p:cNvSpPr>
            <a:spLocks noGrp="1"/>
          </p:cNvSpPr>
          <p:nvPr>
            <p:ph sz="quarter" idx="317" hasCustomPrompt="1"/>
          </p:nvPr>
        </p:nvSpPr>
        <p:spPr>
          <a:xfrm>
            <a:off x="8081963" y="4094647"/>
            <a:ext cx="3614738" cy="175239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4B3AACBE-8114-6238-8370-C3018751C28C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4D233F-3EC7-B6D2-079B-0B93928AF0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8701"/>
            <a:ext cx="5689600" cy="2762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69701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images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9D543FCD-7E35-47F4-FCDD-F054CC28745F}"/>
              </a:ext>
            </a:extLst>
          </p:cNvPr>
          <p:cNvSpPr>
            <a:spLocks noGrp="1"/>
          </p:cNvSpPr>
          <p:nvPr>
            <p:ph type="body" sz="quarter" idx="301" hasCustomPrompt="1"/>
          </p:nvPr>
        </p:nvSpPr>
        <p:spPr>
          <a:xfrm>
            <a:off x="502920" y="3489312"/>
            <a:ext cx="2681289" cy="4284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91BF7BE-D41C-8596-E833-ACF01CD13AC4}"/>
              </a:ext>
            </a:extLst>
          </p:cNvPr>
          <p:cNvSpPr>
            <a:spLocks noGrp="1"/>
          </p:cNvSpPr>
          <p:nvPr>
            <p:ph type="body" sz="quarter" idx="314" hasCustomPrompt="1"/>
          </p:nvPr>
        </p:nvSpPr>
        <p:spPr>
          <a:xfrm>
            <a:off x="3343275" y="3489312"/>
            <a:ext cx="2681289" cy="4284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BC2AAB63-0DD4-36E5-9D42-17C986E66C2D}"/>
              </a:ext>
            </a:extLst>
          </p:cNvPr>
          <p:cNvSpPr>
            <a:spLocks noGrp="1"/>
          </p:cNvSpPr>
          <p:nvPr>
            <p:ph type="body" sz="quarter" idx="315" hasCustomPrompt="1"/>
          </p:nvPr>
        </p:nvSpPr>
        <p:spPr>
          <a:xfrm>
            <a:off x="6183630" y="3489312"/>
            <a:ext cx="2681289" cy="4284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7026F363-C094-8B44-8791-8F720D394E4A}"/>
              </a:ext>
            </a:extLst>
          </p:cNvPr>
          <p:cNvSpPr>
            <a:spLocks noGrp="1"/>
          </p:cNvSpPr>
          <p:nvPr>
            <p:ph type="body" sz="quarter" idx="316" hasCustomPrompt="1"/>
          </p:nvPr>
        </p:nvSpPr>
        <p:spPr>
          <a:xfrm>
            <a:off x="9023985" y="3489312"/>
            <a:ext cx="2681289" cy="4284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2FC43AD-6EF4-5E24-E313-B5DAD492F24F}"/>
              </a:ext>
            </a:extLst>
          </p:cNvPr>
          <p:cNvSpPr>
            <a:spLocks noGrp="1"/>
          </p:cNvSpPr>
          <p:nvPr>
            <p:ph type="body" sz="quarter" idx="317" hasCustomPrompt="1"/>
          </p:nvPr>
        </p:nvSpPr>
        <p:spPr>
          <a:xfrm>
            <a:off x="502920" y="5978241"/>
            <a:ext cx="2681289" cy="4427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690E957B-4B1B-3182-C82A-BF487ABA82C3}"/>
              </a:ext>
            </a:extLst>
          </p:cNvPr>
          <p:cNvSpPr>
            <a:spLocks noGrp="1"/>
          </p:cNvSpPr>
          <p:nvPr>
            <p:ph type="body" sz="quarter" idx="322" hasCustomPrompt="1"/>
          </p:nvPr>
        </p:nvSpPr>
        <p:spPr>
          <a:xfrm>
            <a:off x="3343275" y="5978241"/>
            <a:ext cx="2681289" cy="4427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13521CF7-C6D5-1718-4D9F-4BE854BBE6C6}"/>
              </a:ext>
            </a:extLst>
          </p:cNvPr>
          <p:cNvSpPr>
            <a:spLocks noGrp="1"/>
          </p:cNvSpPr>
          <p:nvPr>
            <p:ph type="body" sz="quarter" idx="323" hasCustomPrompt="1"/>
          </p:nvPr>
        </p:nvSpPr>
        <p:spPr>
          <a:xfrm>
            <a:off x="6183630" y="5978241"/>
            <a:ext cx="2681289" cy="4427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72CBB86-1545-1C52-E016-9A42351845DE}"/>
              </a:ext>
            </a:extLst>
          </p:cNvPr>
          <p:cNvSpPr>
            <a:spLocks noGrp="1"/>
          </p:cNvSpPr>
          <p:nvPr>
            <p:ph type="body" sz="quarter" idx="324" hasCustomPrompt="1"/>
          </p:nvPr>
        </p:nvSpPr>
        <p:spPr>
          <a:xfrm>
            <a:off x="9023985" y="5978241"/>
            <a:ext cx="2681289" cy="4427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61DFB-1E7B-450F-DABD-ACA9A1960911}"/>
              </a:ext>
            </a:extLst>
          </p:cNvPr>
          <p:cNvSpPr>
            <a:spLocks noGrp="1"/>
          </p:cNvSpPr>
          <p:nvPr>
            <p:ph sz="quarter" idx="325" hasCustomPrompt="1"/>
          </p:nvPr>
        </p:nvSpPr>
        <p:spPr>
          <a:xfrm>
            <a:off x="502920" y="1603543"/>
            <a:ext cx="2674938" cy="1749696"/>
          </a:xfrm>
        </p:spPr>
        <p:txBody>
          <a:bodyPr>
            <a:normAutofit/>
          </a:bodyPr>
          <a:lstStyle>
            <a:lvl1pPr>
              <a:defRPr sz="1200"/>
            </a:lvl1pPr>
            <a:lvl5pPr>
              <a:defRPr/>
            </a:lvl5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14998D9-5961-AAD9-A81C-86F99ED47330}"/>
              </a:ext>
            </a:extLst>
          </p:cNvPr>
          <p:cNvSpPr>
            <a:spLocks noGrp="1"/>
          </p:cNvSpPr>
          <p:nvPr>
            <p:ph sz="quarter" idx="326" hasCustomPrompt="1"/>
          </p:nvPr>
        </p:nvSpPr>
        <p:spPr>
          <a:xfrm>
            <a:off x="3345392" y="1603543"/>
            <a:ext cx="2674938" cy="1749696"/>
          </a:xfrm>
        </p:spPr>
        <p:txBody>
          <a:bodyPr>
            <a:normAutofit/>
          </a:bodyPr>
          <a:lstStyle>
            <a:lvl1pPr>
              <a:defRPr sz="1200"/>
            </a:lvl1pPr>
            <a:lvl5pPr>
              <a:defRPr/>
            </a:lvl5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746B301-8353-7199-EAC9-A691268B90CC}"/>
              </a:ext>
            </a:extLst>
          </p:cNvPr>
          <p:cNvSpPr>
            <a:spLocks noGrp="1"/>
          </p:cNvSpPr>
          <p:nvPr>
            <p:ph sz="quarter" idx="327" hasCustomPrompt="1"/>
          </p:nvPr>
        </p:nvSpPr>
        <p:spPr>
          <a:xfrm>
            <a:off x="6187864" y="1603543"/>
            <a:ext cx="2674938" cy="1749696"/>
          </a:xfrm>
        </p:spPr>
        <p:txBody>
          <a:bodyPr>
            <a:normAutofit/>
          </a:bodyPr>
          <a:lstStyle>
            <a:lvl1pPr>
              <a:defRPr sz="1200"/>
            </a:lvl1pPr>
            <a:lvl5pPr>
              <a:defRPr/>
            </a:lvl5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9CBE05C-ECF6-C722-C5C2-41776C83D214}"/>
              </a:ext>
            </a:extLst>
          </p:cNvPr>
          <p:cNvSpPr>
            <a:spLocks noGrp="1"/>
          </p:cNvSpPr>
          <p:nvPr>
            <p:ph sz="quarter" idx="328" hasCustomPrompt="1"/>
          </p:nvPr>
        </p:nvSpPr>
        <p:spPr>
          <a:xfrm>
            <a:off x="9030336" y="1603543"/>
            <a:ext cx="2674938" cy="1749696"/>
          </a:xfrm>
        </p:spPr>
        <p:txBody>
          <a:bodyPr>
            <a:normAutofit/>
          </a:bodyPr>
          <a:lstStyle>
            <a:lvl1pPr>
              <a:defRPr sz="1200"/>
            </a:lvl1pPr>
            <a:lvl5pPr>
              <a:defRPr/>
            </a:lvl5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6958201-D2CA-AB24-6F93-840EC516E978}"/>
              </a:ext>
            </a:extLst>
          </p:cNvPr>
          <p:cNvSpPr>
            <a:spLocks noGrp="1"/>
          </p:cNvSpPr>
          <p:nvPr>
            <p:ph sz="quarter" idx="329" hasCustomPrompt="1"/>
          </p:nvPr>
        </p:nvSpPr>
        <p:spPr>
          <a:xfrm>
            <a:off x="502920" y="4084431"/>
            <a:ext cx="2674938" cy="1735137"/>
          </a:xfrm>
        </p:spPr>
        <p:txBody>
          <a:bodyPr>
            <a:normAutofit/>
          </a:bodyPr>
          <a:lstStyle>
            <a:lvl1pPr>
              <a:defRPr sz="1200"/>
            </a:lvl1pPr>
            <a:lvl5pPr>
              <a:defRPr/>
            </a:lvl5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4A7F4D54-012C-CC05-7418-6BE97C2C62DB}"/>
              </a:ext>
            </a:extLst>
          </p:cNvPr>
          <p:cNvSpPr>
            <a:spLocks noGrp="1"/>
          </p:cNvSpPr>
          <p:nvPr>
            <p:ph sz="quarter" idx="330" hasCustomPrompt="1"/>
          </p:nvPr>
        </p:nvSpPr>
        <p:spPr>
          <a:xfrm>
            <a:off x="3345392" y="4084431"/>
            <a:ext cx="2674938" cy="1735137"/>
          </a:xfrm>
        </p:spPr>
        <p:txBody>
          <a:bodyPr>
            <a:normAutofit/>
          </a:bodyPr>
          <a:lstStyle>
            <a:lvl1pPr>
              <a:defRPr sz="1200"/>
            </a:lvl1pPr>
            <a:lvl5pPr>
              <a:defRPr/>
            </a:lvl5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8B4C6273-F83C-C434-7B31-BF9CF2A904AF}"/>
              </a:ext>
            </a:extLst>
          </p:cNvPr>
          <p:cNvSpPr>
            <a:spLocks noGrp="1"/>
          </p:cNvSpPr>
          <p:nvPr>
            <p:ph sz="quarter" idx="331" hasCustomPrompt="1"/>
          </p:nvPr>
        </p:nvSpPr>
        <p:spPr>
          <a:xfrm>
            <a:off x="6187864" y="4081058"/>
            <a:ext cx="2674938" cy="1735137"/>
          </a:xfrm>
        </p:spPr>
        <p:txBody>
          <a:bodyPr>
            <a:normAutofit/>
          </a:bodyPr>
          <a:lstStyle>
            <a:lvl1pPr>
              <a:defRPr sz="1200"/>
            </a:lvl1pPr>
            <a:lvl5pPr>
              <a:defRPr/>
            </a:lvl5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9C13B4F6-651C-22EB-4416-3A7F3DC0F1E7}"/>
              </a:ext>
            </a:extLst>
          </p:cNvPr>
          <p:cNvSpPr>
            <a:spLocks noGrp="1"/>
          </p:cNvSpPr>
          <p:nvPr>
            <p:ph sz="quarter" idx="332" hasCustomPrompt="1"/>
          </p:nvPr>
        </p:nvSpPr>
        <p:spPr>
          <a:xfrm>
            <a:off x="9030336" y="4081058"/>
            <a:ext cx="2674938" cy="1735137"/>
          </a:xfrm>
        </p:spPr>
        <p:txBody>
          <a:bodyPr>
            <a:normAutofit/>
          </a:bodyPr>
          <a:lstStyle>
            <a:lvl1pPr>
              <a:defRPr sz="1200"/>
            </a:lvl1pPr>
            <a:lvl5pPr>
              <a:defRPr/>
            </a:lvl5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B915927A-1710-19F9-E153-3550C873ADD2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3F0FF1-2EFD-E6E8-39ED-1A91D743F4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8701"/>
            <a:ext cx="5689600" cy="2762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66982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of Conte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A6191-2E36-4CF7-8206-D0B2642A2F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460500"/>
            <a:ext cx="11275607" cy="114935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52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152AAF19-727D-F765-5650-F28DCAA6C93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117600" y="3651250"/>
            <a:ext cx="2209800" cy="3017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48CE662B-974E-08E3-090E-5D3A7190626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27400" y="3651251"/>
            <a:ext cx="315913" cy="3017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2165ACBF-6F08-5A58-0FC7-4EA1AF5B8D0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117600" y="4089401"/>
            <a:ext cx="2209800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3018FF3A-1026-C510-3253-B851761689F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327400" y="4089401"/>
            <a:ext cx="315913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BB98078-9397-CC6B-9112-74D2CF5AEB2D}"/>
              </a:ext>
            </a:extLst>
          </p:cNvPr>
          <p:cNvSpPr>
            <a:spLocks noGrp="1"/>
          </p:cNvSpPr>
          <p:nvPr>
            <p:ph type="body" sz="quarter" idx="148" hasCustomPrompt="1"/>
          </p:nvPr>
        </p:nvSpPr>
        <p:spPr>
          <a:xfrm>
            <a:off x="502920" y="3651250"/>
            <a:ext cx="471487" cy="3017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954C047-D2EB-A9E2-9D76-27E8534555D1}"/>
              </a:ext>
            </a:extLst>
          </p:cNvPr>
          <p:cNvSpPr>
            <a:spLocks noGrp="1"/>
          </p:cNvSpPr>
          <p:nvPr>
            <p:ph type="body" sz="quarter" idx="294" hasCustomPrompt="1"/>
          </p:nvPr>
        </p:nvSpPr>
        <p:spPr>
          <a:xfrm>
            <a:off x="1117600" y="4239774"/>
            <a:ext cx="2209800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9AAA1D57-2CE4-01F7-BE71-95520D322024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3327400" y="4239774"/>
            <a:ext cx="315913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152B9BA-0931-EC6E-EFDA-28CE63F086F1}"/>
              </a:ext>
            </a:extLst>
          </p:cNvPr>
          <p:cNvSpPr>
            <a:spLocks noGrp="1"/>
          </p:cNvSpPr>
          <p:nvPr>
            <p:ph type="body" sz="quarter" idx="296" hasCustomPrompt="1"/>
          </p:nvPr>
        </p:nvSpPr>
        <p:spPr>
          <a:xfrm>
            <a:off x="1117600" y="4390616"/>
            <a:ext cx="2209800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CCF8EBC6-8045-1929-C76D-DBAA6CC89F3F}"/>
              </a:ext>
            </a:extLst>
          </p:cNvPr>
          <p:cNvSpPr>
            <a:spLocks noGrp="1"/>
          </p:cNvSpPr>
          <p:nvPr>
            <p:ph type="body" sz="quarter" idx="297" hasCustomPrompt="1"/>
          </p:nvPr>
        </p:nvSpPr>
        <p:spPr>
          <a:xfrm>
            <a:off x="3327400" y="4390616"/>
            <a:ext cx="315913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DFEF9FF6-3AB7-E934-B6B1-92EA1A568DE0}"/>
              </a:ext>
            </a:extLst>
          </p:cNvPr>
          <p:cNvSpPr>
            <a:spLocks noGrp="1"/>
          </p:cNvSpPr>
          <p:nvPr>
            <p:ph type="body" sz="quarter" idx="325" hasCustomPrompt="1"/>
          </p:nvPr>
        </p:nvSpPr>
        <p:spPr>
          <a:xfrm>
            <a:off x="4914900" y="3651250"/>
            <a:ext cx="2209800" cy="3017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3C766F7-533D-9723-857F-5F5BF3FFF9D5}"/>
              </a:ext>
            </a:extLst>
          </p:cNvPr>
          <p:cNvSpPr>
            <a:spLocks noGrp="1"/>
          </p:cNvSpPr>
          <p:nvPr>
            <p:ph type="body" sz="quarter" idx="326" hasCustomPrompt="1"/>
          </p:nvPr>
        </p:nvSpPr>
        <p:spPr>
          <a:xfrm>
            <a:off x="7124700" y="3651251"/>
            <a:ext cx="315913" cy="3017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4B60F0B0-DD5F-0CC4-332A-D9AFEEA57E41}"/>
              </a:ext>
            </a:extLst>
          </p:cNvPr>
          <p:cNvSpPr>
            <a:spLocks noGrp="1"/>
          </p:cNvSpPr>
          <p:nvPr>
            <p:ph type="body" sz="quarter" idx="327" hasCustomPrompt="1"/>
          </p:nvPr>
        </p:nvSpPr>
        <p:spPr>
          <a:xfrm>
            <a:off x="4914900" y="4089401"/>
            <a:ext cx="2209800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54F3BA99-2853-0AE9-81E1-CCBCCBA6D5D6}"/>
              </a:ext>
            </a:extLst>
          </p:cNvPr>
          <p:cNvSpPr>
            <a:spLocks noGrp="1"/>
          </p:cNvSpPr>
          <p:nvPr>
            <p:ph type="body" sz="quarter" idx="328" hasCustomPrompt="1"/>
          </p:nvPr>
        </p:nvSpPr>
        <p:spPr>
          <a:xfrm>
            <a:off x="7124700" y="4089401"/>
            <a:ext cx="315913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5A358362-3715-3955-9165-FB929DBF7F5C}"/>
              </a:ext>
            </a:extLst>
          </p:cNvPr>
          <p:cNvSpPr>
            <a:spLocks noGrp="1"/>
          </p:cNvSpPr>
          <p:nvPr>
            <p:ph type="body" sz="quarter" idx="329" hasCustomPrompt="1"/>
          </p:nvPr>
        </p:nvSpPr>
        <p:spPr>
          <a:xfrm>
            <a:off x="4286252" y="3651250"/>
            <a:ext cx="471487" cy="3017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A2FE9F56-48DF-192D-E85F-CD80DF3D085C}"/>
              </a:ext>
            </a:extLst>
          </p:cNvPr>
          <p:cNvSpPr>
            <a:spLocks noGrp="1"/>
          </p:cNvSpPr>
          <p:nvPr>
            <p:ph type="body" sz="quarter" idx="330" hasCustomPrompt="1"/>
          </p:nvPr>
        </p:nvSpPr>
        <p:spPr>
          <a:xfrm>
            <a:off x="4914900" y="4239774"/>
            <a:ext cx="2209800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70ADEE48-B813-66AC-568C-1E56155F3050}"/>
              </a:ext>
            </a:extLst>
          </p:cNvPr>
          <p:cNvSpPr>
            <a:spLocks noGrp="1"/>
          </p:cNvSpPr>
          <p:nvPr>
            <p:ph type="body" sz="quarter" idx="331" hasCustomPrompt="1"/>
          </p:nvPr>
        </p:nvSpPr>
        <p:spPr>
          <a:xfrm>
            <a:off x="7124700" y="4239774"/>
            <a:ext cx="315913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AB61FA05-BBB6-4ECA-9B64-A948DCEF3318}"/>
              </a:ext>
            </a:extLst>
          </p:cNvPr>
          <p:cNvSpPr>
            <a:spLocks noGrp="1"/>
          </p:cNvSpPr>
          <p:nvPr>
            <p:ph type="body" sz="quarter" idx="332" hasCustomPrompt="1"/>
          </p:nvPr>
        </p:nvSpPr>
        <p:spPr>
          <a:xfrm>
            <a:off x="4914900" y="4390616"/>
            <a:ext cx="2209800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406AA50F-5FCF-3B4C-EFD6-DB97C3F20A1C}"/>
              </a:ext>
            </a:extLst>
          </p:cNvPr>
          <p:cNvSpPr>
            <a:spLocks noGrp="1"/>
          </p:cNvSpPr>
          <p:nvPr>
            <p:ph type="body" sz="quarter" idx="333" hasCustomPrompt="1"/>
          </p:nvPr>
        </p:nvSpPr>
        <p:spPr>
          <a:xfrm>
            <a:off x="7124700" y="4390616"/>
            <a:ext cx="315913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4" name="Text Placeholder 9">
            <a:extLst>
              <a:ext uri="{FF2B5EF4-FFF2-40B4-BE49-F238E27FC236}">
                <a16:creationId xmlns:a16="http://schemas.microsoft.com/office/drawing/2014/main" id="{49AA643A-56B8-BCB8-4993-F5FEC88AE223}"/>
              </a:ext>
            </a:extLst>
          </p:cNvPr>
          <p:cNvSpPr>
            <a:spLocks noGrp="1"/>
          </p:cNvSpPr>
          <p:nvPr>
            <p:ph type="body" sz="quarter" idx="343" hasCustomPrompt="1"/>
          </p:nvPr>
        </p:nvSpPr>
        <p:spPr>
          <a:xfrm>
            <a:off x="8712200" y="3651250"/>
            <a:ext cx="2209800" cy="3017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5" name="Text Placeholder 9">
            <a:extLst>
              <a:ext uri="{FF2B5EF4-FFF2-40B4-BE49-F238E27FC236}">
                <a16:creationId xmlns:a16="http://schemas.microsoft.com/office/drawing/2014/main" id="{6E3DCE0D-99A8-2479-527B-5BE3717A4D7F}"/>
              </a:ext>
            </a:extLst>
          </p:cNvPr>
          <p:cNvSpPr>
            <a:spLocks noGrp="1"/>
          </p:cNvSpPr>
          <p:nvPr>
            <p:ph type="body" sz="quarter" idx="344" hasCustomPrompt="1"/>
          </p:nvPr>
        </p:nvSpPr>
        <p:spPr>
          <a:xfrm>
            <a:off x="10922000" y="3651251"/>
            <a:ext cx="315913" cy="3017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6" name="Text Placeholder 9">
            <a:extLst>
              <a:ext uri="{FF2B5EF4-FFF2-40B4-BE49-F238E27FC236}">
                <a16:creationId xmlns:a16="http://schemas.microsoft.com/office/drawing/2014/main" id="{D32ECE77-6698-EE98-FA24-906A351A3152}"/>
              </a:ext>
            </a:extLst>
          </p:cNvPr>
          <p:cNvSpPr>
            <a:spLocks noGrp="1"/>
          </p:cNvSpPr>
          <p:nvPr>
            <p:ph type="body" sz="quarter" idx="345" hasCustomPrompt="1"/>
          </p:nvPr>
        </p:nvSpPr>
        <p:spPr>
          <a:xfrm>
            <a:off x="8712200" y="4089401"/>
            <a:ext cx="2209800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47" name="Text Placeholder 9">
            <a:extLst>
              <a:ext uri="{FF2B5EF4-FFF2-40B4-BE49-F238E27FC236}">
                <a16:creationId xmlns:a16="http://schemas.microsoft.com/office/drawing/2014/main" id="{7304029E-3289-0B56-BBFD-B573A82C02ED}"/>
              </a:ext>
            </a:extLst>
          </p:cNvPr>
          <p:cNvSpPr>
            <a:spLocks noGrp="1"/>
          </p:cNvSpPr>
          <p:nvPr>
            <p:ph type="body" sz="quarter" idx="346" hasCustomPrompt="1"/>
          </p:nvPr>
        </p:nvSpPr>
        <p:spPr>
          <a:xfrm>
            <a:off x="10922000" y="4089401"/>
            <a:ext cx="315913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797A44F2-B264-7704-D065-C69CFDB8B99F}"/>
              </a:ext>
            </a:extLst>
          </p:cNvPr>
          <p:cNvSpPr>
            <a:spLocks noGrp="1"/>
          </p:cNvSpPr>
          <p:nvPr>
            <p:ph type="body" sz="quarter" idx="347" hasCustomPrompt="1"/>
          </p:nvPr>
        </p:nvSpPr>
        <p:spPr>
          <a:xfrm>
            <a:off x="8083552" y="3651250"/>
            <a:ext cx="471487" cy="3017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9" name="Text Placeholder 9">
            <a:extLst>
              <a:ext uri="{FF2B5EF4-FFF2-40B4-BE49-F238E27FC236}">
                <a16:creationId xmlns:a16="http://schemas.microsoft.com/office/drawing/2014/main" id="{D5674135-36EA-C08F-659E-3DB112C8873F}"/>
              </a:ext>
            </a:extLst>
          </p:cNvPr>
          <p:cNvSpPr>
            <a:spLocks noGrp="1"/>
          </p:cNvSpPr>
          <p:nvPr>
            <p:ph type="body" sz="quarter" idx="348" hasCustomPrompt="1"/>
          </p:nvPr>
        </p:nvSpPr>
        <p:spPr>
          <a:xfrm>
            <a:off x="8712200" y="4239774"/>
            <a:ext cx="2209800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50" name="Text Placeholder 9">
            <a:extLst>
              <a:ext uri="{FF2B5EF4-FFF2-40B4-BE49-F238E27FC236}">
                <a16:creationId xmlns:a16="http://schemas.microsoft.com/office/drawing/2014/main" id="{BB076F22-AFF6-8459-8E82-7CA62BE0E253}"/>
              </a:ext>
            </a:extLst>
          </p:cNvPr>
          <p:cNvSpPr>
            <a:spLocks noGrp="1"/>
          </p:cNvSpPr>
          <p:nvPr>
            <p:ph type="body" sz="quarter" idx="349" hasCustomPrompt="1"/>
          </p:nvPr>
        </p:nvSpPr>
        <p:spPr>
          <a:xfrm>
            <a:off x="10922000" y="4239774"/>
            <a:ext cx="315913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51" name="Text Placeholder 9">
            <a:extLst>
              <a:ext uri="{FF2B5EF4-FFF2-40B4-BE49-F238E27FC236}">
                <a16:creationId xmlns:a16="http://schemas.microsoft.com/office/drawing/2014/main" id="{F791FB5E-30CC-DD62-7ED6-1FAB2AC90C8A}"/>
              </a:ext>
            </a:extLst>
          </p:cNvPr>
          <p:cNvSpPr>
            <a:spLocks noGrp="1"/>
          </p:cNvSpPr>
          <p:nvPr>
            <p:ph type="body" sz="quarter" idx="350" hasCustomPrompt="1"/>
          </p:nvPr>
        </p:nvSpPr>
        <p:spPr>
          <a:xfrm>
            <a:off x="8712200" y="4390616"/>
            <a:ext cx="2209800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52" name="Text Placeholder 9">
            <a:extLst>
              <a:ext uri="{FF2B5EF4-FFF2-40B4-BE49-F238E27FC236}">
                <a16:creationId xmlns:a16="http://schemas.microsoft.com/office/drawing/2014/main" id="{F68E7A93-B24B-FD1D-DD98-001D3B4DC5E3}"/>
              </a:ext>
            </a:extLst>
          </p:cNvPr>
          <p:cNvSpPr>
            <a:spLocks noGrp="1"/>
          </p:cNvSpPr>
          <p:nvPr>
            <p:ph type="body" sz="quarter" idx="351" hasCustomPrompt="1"/>
          </p:nvPr>
        </p:nvSpPr>
        <p:spPr>
          <a:xfrm>
            <a:off x="10922000" y="4390616"/>
            <a:ext cx="315913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666F416-D3E0-96F1-710A-5DFDA3429BA9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57FB1E31-FD19-8807-2228-7B927E651CB7}"/>
              </a:ext>
            </a:extLst>
          </p:cNvPr>
          <p:cNvSpPr>
            <a:spLocks noGrp="1"/>
          </p:cNvSpPr>
          <p:nvPr>
            <p:ph type="body" sz="quarter" idx="352" hasCustomPrompt="1"/>
          </p:nvPr>
        </p:nvSpPr>
        <p:spPr>
          <a:xfrm>
            <a:off x="1117600" y="4851146"/>
            <a:ext cx="2209800" cy="3017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29FC045-4F62-C2DB-E21F-A5C57968E0C1}"/>
              </a:ext>
            </a:extLst>
          </p:cNvPr>
          <p:cNvSpPr>
            <a:spLocks noGrp="1"/>
          </p:cNvSpPr>
          <p:nvPr>
            <p:ph type="body" sz="quarter" idx="353" hasCustomPrompt="1"/>
          </p:nvPr>
        </p:nvSpPr>
        <p:spPr>
          <a:xfrm>
            <a:off x="3327400" y="4851147"/>
            <a:ext cx="315913" cy="3017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3275787F-E32F-E557-25DF-5AF7812670D7}"/>
              </a:ext>
            </a:extLst>
          </p:cNvPr>
          <p:cNvSpPr>
            <a:spLocks noGrp="1"/>
          </p:cNvSpPr>
          <p:nvPr>
            <p:ph type="body" sz="quarter" idx="354" hasCustomPrompt="1"/>
          </p:nvPr>
        </p:nvSpPr>
        <p:spPr>
          <a:xfrm>
            <a:off x="1117600" y="5289297"/>
            <a:ext cx="2209800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10D30AC3-65A1-567A-812E-1EF48E0E947F}"/>
              </a:ext>
            </a:extLst>
          </p:cNvPr>
          <p:cNvSpPr>
            <a:spLocks noGrp="1"/>
          </p:cNvSpPr>
          <p:nvPr>
            <p:ph type="body" sz="quarter" idx="355" hasCustomPrompt="1"/>
          </p:nvPr>
        </p:nvSpPr>
        <p:spPr>
          <a:xfrm>
            <a:off x="3327400" y="5289297"/>
            <a:ext cx="315913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44B9EBD-1CAF-33AB-9245-D7B5A3F22118}"/>
              </a:ext>
            </a:extLst>
          </p:cNvPr>
          <p:cNvSpPr>
            <a:spLocks noGrp="1"/>
          </p:cNvSpPr>
          <p:nvPr>
            <p:ph type="body" sz="quarter" idx="356" hasCustomPrompt="1"/>
          </p:nvPr>
        </p:nvSpPr>
        <p:spPr>
          <a:xfrm>
            <a:off x="502920" y="4851146"/>
            <a:ext cx="471487" cy="3017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BE9BDCB9-BBA6-07FE-BFD6-40A83D1C1051}"/>
              </a:ext>
            </a:extLst>
          </p:cNvPr>
          <p:cNvSpPr>
            <a:spLocks noGrp="1"/>
          </p:cNvSpPr>
          <p:nvPr>
            <p:ph type="body" sz="quarter" idx="357" hasCustomPrompt="1"/>
          </p:nvPr>
        </p:nvSpPr>
        <p:spPr>
          <a:xfrm>
            <a:off x="1117600" y="5439670"/>
            <a:ext cx="2209800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0802E0CE-27CC-D718-2941-37016A2043C7}"/>
              </a:ext>
            </a:extLst>
          </p:cNvPr>
          <p:cNvSpPr>
            <a:spLocks noGrp="1"/>
          </p:cNvSpPr>
          <p:nvPr>
            <p:ph type="body" sz="quarter" idx="358" hasCustomPrompt="1"/>
          </p:nvPr>
        </p:nvSpPr>
        <p:spPr>
          <a:xfrm>
            <a:off x="3327400" y="5439670"/>
            <a:ext cx="315913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D6BC620A-7ECA-546E-C246-50652A590E78}"/>
              </a:ext>
            </a:extLst>
          </p:cNvPr>
          <p:cNvSpPr>
            <a:spLocks noGrp="1"/>
          </p:cNvSpPr>
          <p:nvPr>
            <p:ph type="body" sz="quarter" idx="359" hasCustomPrompt="1"/>
          </p:nvPr>
        </p:nvSpPr>
        <p:spPr>
          <a:xfrm>
            <a:off x="1117600" y="5590512"/>
            <a:ext cx="2209800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D3074A40-CC15-CB62-004E-166EC38316B8}"/>
              </a:ext>
            </a:extLst>
          </p:cNvPr>
          <p:cNvSpPr>
            <a:spLocks noGrp="1"/>
          </p:cNvSpPr>
          <p:nvPr>
            <p:ph type="body" sz="quarter" idx="360" hasCustomPrompt="1"/>
          </p:nvPr>
        </p:nvSpPr>
        <p:spPr>
          <a:xfrm>
            <a:off x="3327400" y="5590512"/>
            <a:ext cx="315913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B40A7774-7540-3D2E-E813-53B1B545670C}"/>
              </a:ext>
            </a:extLst>
          </p:cNvPr>
          <p:cNvSpPr>
            <a:spLocks noGrp="1"/>
          </p:cNvSpPr>
          <p:nvPr>
            <p:ph type="body" sz="quarter" idx="361" hasCustomPrompt="1"/>
          </p:nvPr>
        </p:nvSpPr>
        <p:spPr>
          <a:xfrm>
            <a:off x="4914900" y="4851146"/>
            <a:ext cx="2209800" cy="3017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C1205A1B-720E-BA2D-F2E3-58EAEB91FEC1}"/>
              </a:ext>
            </a:extLst>
          </p:cNvPr>
          <p:cNvSpPr>
            <a:spLocks noGrp="1"/>
          </p:cNvSpPr>
          <p:nvPr>
            <p:ph type="body" sz="quarter" idx="362" hasCustomPrompt="1"/>
          </p:nvPr>
        </p:nvSpPr>
        <p:spPr>
          <a:xfrm>
            <a:off x="7124700" y="4851147"/>
            <a:ext cx="315913" cy="3017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0EF04617-5F2D-F77D-95DB-34233D8CB5AE}"/>
              </a:ext>
            </a:extLst>
          </p:cNvPr>
          <p:cNvSpPr>
            <a:spLocks noGrp="1"/>
          </p:cNvSpPr>
          <p:nvPr>
            <p:ph type="body" sz="quarter" idx="363" hasCustomPrompt="1"/>
          </p:nvPr>
        </p:nvSpPr>
        <p:spPr>
          <a:xfrm>
            <a:off x="4914900" y="5289297"/>
            <a:ext cx="2209800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3674349D-7885-17BA-E0C8-AF2BDF01EFEA}"/>
              </a:ext>
            </a:extLst>
          </p:cNvPr>
          <p:cNvSpPr>
            <a:spLocks noGrp="1"/>
          </p:cNvSpPr>
          <p:nvPr>
            <p:ph type="body" sz="quarter" idx="364" hasCustomPrompt="1"/>
          </p:nvPr>
        </p:nvSpPr>
        <p:spPr>
          <a:xfrm>
            <a:off x="7124700" y="5289297"/>
            <a:ext cx="315913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56" name="Text Placeholder 9">
            <a:extLst>
              <a:ext uri="{FF2B5EF4-FFF2-40B4-BE49-F238E27FC236}">
                <a16:creationId xmlns:a16="http://schemas.microsoft.com/office/drawing/2014/main" id="{D9DE3524-DC60-D710-828B-A982682CE77B}"/>
              </a:ext>
            </a:extLst>
          </p:cNvPr>
          <p:cNvSpPr>
            <a:spLocks noGrp="1"/>
          </p:cNvSpPr>
          <p:nvPr>
            <p:ph type="body" sz="quarter" idx="365" hasCustomPrompt="1"/>
          </p:nvPr>
        </p:nvSpPr>
        <p:spPr>
          <a:xfrm>
            <a:off x="4286252" y="4851146"/>
            <a:ext cx="471487" cy="3017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57" name="Text Placeholder 9">
            <a:extLst>
              <a:ext uri="{FF2B5EF4-FFF2-40B4-BE49-F238E27FC236}">
                <a16:creationId xmlns:a16="http://schemas.microsoft.com/office/drawing/2014/main" id="{06D0CF10-A8BF-3552-5591-9E6F61533A3B}"/>
              </a:ext>
            </a:extLst>
          </p:cNvPr>
          <p:cNvSpPr>
            <a:spLocks noGrp="1"/>
          </p:cNvSpPr>
          <p:nvPr>
            <p:ph type="body" sz="quarter" idx="366" hasCustomPrompt="1"/>
          </p:nvPr>
        </p:nvSpPr>
        <p:spPr>
          <a:xfrm>
            <a:off x="4914900" y="5439670"/>
            <a:ext cx="2209800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58" name="Text Placeholder 9">
            <a:extLst>
              <a:ext uri="{FF2B5EF4-FFF2-40B4-BE49-F238E27FC236}">
                <a16:creationId xmlns:a16="http://schemas.microsoft.com/office/drawing/2014/main" id="{5B95567A-3011-3DA5-6CD9-9FA0C8255F18}"/>
              </a:ext>
            </a:extLst>
          </p:cNvPr>
          <p:cNvSpPr>
            <a:spLocks noGrp="1"/>
          </p:cNvSpPr>
          <p:nvPr>
            <p:ph type="body" sz="quarter" idx="367" hasCustomPrompt="1"/>
          </p:nvPr>
        </p:nvSpPr>
        <p:spPr>
          <a:xfrm>
            <a:off x="7124700" y="5439670"/>
            <a:ext cx="315913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59" name="Text Placeholder 9">
            <a:extLst>
              <a:ext uri="{FF2B5EF4-FFF2-40B4-BE49-F238E27FC236}">
                <a16:creationId xmlns:a16="http://schemas.microsoft.com/office/drawing/2014/main" id="{B41C76BA-A50A-3F54-F1C8-8C0D1FBC7C2A}"/>
              </a:ext>
            </a:extLst>
          </p:cNvPr>
          <p:cNvSpPr>
            <a:spLocks noGrp="1"/>
          </p:cNvSpPr>
          <p:nvPr>
            <p:ph type="body" sz="quarter" idx="368" hasCustomPrompt="1"/>
          </p:nvPr>
        </p:nvSpPr>
        <p:spPr>
          <a:xfrm>
            <a:off x="4914900" y="5590512"/>
            <a:ext cx="2209800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60" name="Text Placeholder 9">
            <a:extLst>
              <a:ext uri="{FF2B5EF4-FFF2-40B4-BE49-F238E27FC236}">
                <a16:creationId xmlns:a16="http://schemas.microsoft.com/office/drawing/2014/main" id="{271170EE-9D89-8024-97F1-651BA5417FAA}"/>
              </a:ext>
            </a:extLst>
          </p:cNvPr>
          <p:cNvSpPr>
            <a:spLocks noGrp="1"/>
          </p:cNvSpPr>
          <p:nvPr>
            <p:ph type="body" sz="quarter" idx="369" hasCustomPrompt="1"/>
          </p:nvPr>
        </p:nvSpPr>
        <p:spPr>
          <a:xfrm>
            <a:off x="7124700" y="5590512"/>
            <a:ext cx="315913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34" name="Text Placeholder 9">
            <a:extLst>
              <a:ext uri="{FF2B5EF4-FFF2-40B4-BE49-F238E27FC236}">
                <a16:creationId xmlns:a16="http://schemas.microsoft.com/office/drawing/2014/main" id="{FA7F9C79-B531-1E37-3CAC-40C18F75CFBA}"/>
              </a:ext>
            </a:extLst>
          </p:cNvPr>
          <p:cNvSpPr>
            <a:spLocks noGrp="1"/>
          </p:cNvSpPr>
          <p:nvPr>
            <p:ph type="body" sz="quarter" idx="370" hasCustomPrompt="1"/>
          </p:nvPr>
        </p:nvSpPr>
        <p:spPr>
          <a:xfrm>
            <a:off x="8712200" y="4851146"/>
            <a:ext cx="2209800" cy="3017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35" name="Text Placeholder 9">
            <a:extLst>
              <a:ext uri="{FF2B5EF4-FFF2-40B4-BE49-F238E27FC236}">
                <a16:creationId xmlns:a16="http://schemas.microsoft.com/office/drawing/2014/main" id="{20E73762-11DA-DED8-65C7-7964D592DAF2}"/>
              </a:ext>
            </a:extLst>
          </p:cNvPr>
          <p:cNvSpPr>
            <a:spLocks noGrp="1"/>
          </p:cNvSpPr>
          <p:nvPr>
            <p:ph type="body" sz="quarter" idx="371" hasCustomPrompt="1"/>
          </p:nvPr>
        </p:nvSpPr>
        <p:spPr>
          <a:xfrm>
            <a:off x="10922000" y="4851147"/>
            <a:ext cx="315913" cy="3017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36" name="Text Placeholder 9">
            <a:extLst>
              <a:ext uri="{FF2B5EF4-FFF2-40B4-BE49-F238E27FC236}">
                <a16:creationId xmlns:a16="http://schemas.microsoft.com/office/drawing/2014/main" id="{41D870E4-2376-31F9-9596-BA45468D7025}"/>
              </a:ext>
            </a:extLst>
          </p:cNvPr>
          <p:cNvSpPr>
            <a:spLocks noGrp="1"/>
          </p:cNvSpPr>
          <p:nvPr>
            <p:ph type="body" sz="quarter" idx="372" hasCustomPrompt="1"/>
          </p:nvPr>
        </p:nvSpPr>
        <p:spPr>
          <a:xfrm>
            <a:off x="8712200" y="5289297"/>
            <a:ext cx="2209800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37" name="Text Placeholder 9">
            <a:extLst>
              <a:ext uri="{FF2B5EF4-FFF2-40B4-BE49-F238E27FC236}">
                <a16:creationId xmlns:a16="http://schemas.microsoft.com/office/drawing/2014/main" id="{FEFF4869-73AA-5F2F-91C1-252F09FC3CB0}"/>
              </a:ext>
            </a:extLst>
          </p:cNvPr>
          <p:cNvSpPr>
            <a:spLocks noGrp="1"/>
          </p:cNvSpPr>
          <p:nvPr>
            <p:ph type="body" sz="quarter" idx="373" hasCustomPrompt="1"/>
          </p:nvPr>
        </p:nvSpPr>
        <p:spPr>
          <a:xfrm>
            <a:off x="10922000" y="5289297"/>
            <a:ext cx="315913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39" name="Text Placeholder 9">
            <a:extLst>
              <a:ext uri="{FF2B5EF4-FFF2-40B4-BE49-F238E27FC236}">
                <a16:creationId xmlns:a16="http://schemas.microsoft.com/office/drawing/2014/main" id="{E6ED6D67-E022-4F7E-31E7-288CF2CE36EF}"/>
              </a:ext>
            </a:extLst>
          </p:cNvPr>
          <p:cNvSpPr>
            <a:spLocks noGrp="1"/>
          </p:cNvSpPr>
          <p:nvPr>
            <p:ph type="body" sz="quarter" idx="374" hasCustomPrompt="1"/>
          </p:nvPr>
        </p:nvSpPr>
        <p:spPr>
          <a:xfrm>
            <a:off x="8083552" y="4851146"/>
            <a:ext cx="471487" cy="3017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40" name="Text Placeholder 9">
            <a:extLst>
              <a:ext uri="{FF2B5EF4-FFF2-40B4-BE49-F238E27FC236}">
                <a16:creationId xmlns:a16="http://schemas.microsoft.com/office/drawing/2014/main" id="{E42C2D8B-EDB7-0E2B-17C8-794D984C9A53}"/>
              </a:ext>
            </a:extLst>
          </p:cNvPr>
          <p:cNvSpPr>
            <a:spLocks noGrp="1"/>
          </p:cNvSpPr>
          <p:nvPr>
            <p:ph type="body" sz="quarter" idx="375" hasCustomPrompt="1"/>
          </p:nvPr>
        </p:nvSpPr>
        <p:spPr>
          <a:xfrm>
            <a:off x="8712200" y="5439670"/>
            <a:ext cx="2209800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41" name="Text Placeholder 9">
            <a:extLst>
              <a:ext uri="{FF2B5EF4-FFF2-40B4-BE49-F238E27FC236}">
                <a16:creationId xmlns:a16="http://schemas.microsoft.com/office/drawing/2014/main" id="{CD09194C-CCA7-129C-3DA7-33BE78E64D59}"/>
              </a:ext>
            </a:extLst>
          </p:cNvPr>
          <p:cNvSpPr>
            <a:spLocks noGrp="1"/>
          </p:cNvSpPr>
          <p:nvPr>
            <p:ph type="body" sz="quarter" idx="376" hasCustomPrompt="1"/>
          </p:nvPr>
        </p:nvSpPr>
        <p:spPr>
          <a:xfrm>
            <a:off x="10922000" y="5439670"/>
            <a:ext cx="315913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42" name="Text Placeholder 9">
            <a:extLst>
              <a:ext uri="{FF2B5EF4-FFF2-40B4-BE49-F238E27FC236}">
                <a16:creationId xmlns:a16="http://schemas.microsoft.com/office/drawing/2014/main" id="{5B8E9EFF-EE04-2CB6-E719-93404BF28312}"/>
              </a:ext>
            </a:extLst>
          </p:cNvPr>
          <p:cNvSpPr>
            <a:spLocks noGrp="1"/>
          </p:cNvSpPr>
          <p:nvPr>
            <p:ph type="body" sz="quarter" idx="377" hasCustomPrompt="1"/>
          </p:nvPr>
        </p:nvSpPr>
        <p:spPr>
          <a:xfrm>
            <a:off x="8712200" y="5590512"/>
            <a:ext cx="2209800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43" name="Text Placeholder 9">
            <a:extLst>
              <a:ext uri="{FF2B5EF4-FFF2-40B4-BE49-F238E27FC236}">
                <a16:creationId xmlns:a16="http://schemas.microsoft.com/office/drawing/2014/main" id="{D19D9A0E-722F-BA20-C4FE-CE0E37E550D0}"/>
              </a:ext>
            </a:extLst>
          </p:cNvPr>
          <p:cNvSpPr>
            <a:spLocks noGrp="1"/>
          </p:cNvSpPr>
          <p:nvPr>
            <p:ph type="body" sz="quarter" idx="378" hasCustomPrompt="1"/>
          </p:nvPr>
        </p:nvSpPr>
        <p:spPr>
          <a:xfrm>
            <a:off x="10922000" y="5590512"/>
            <a:ext cx="315913" cy="142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64473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images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A7CA9120-1181-ED69-36E8-5944AFBEC557}"/>
              </a:ext>
            </a:extLst>
          </p:cNvPr>
          <p:cNvSpPr>
            <a:spLocks noGrp="1"/>
          </p:cNvSpPr>
          <p:nvPr>
            <p:ph type="body" sz="quarter" idx="301" hasCustomPrompt="1"/>
          </p:nvPr>
        </p:nvSpPr>
        <p:spPr>
          <a:xfrm>
            <a:off x="502920" y="3494448"/>
            <a:ext cx="1738313" cy="4476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F8D88871-12B3-EF6E-B30A-F1A939735AC7}"/>
              </a:ext>
            </a:extLst>
          </p:cNvPr>
          <p:cNvSpPr>
            <a:spLocks noGrp="1"/>
          </p:cNvSpPr>
          <p:nvPr>
            <p:ph type="body" sz="quarter" idx="320" hasCustomPrompt="1"/>
          </p:nvPr>
        </p:nvSpPr>
        <p:spPr>
          <a:xfrm>
            <a:off x="2396750" y="3494448"/>
            <a:ext cx="1738313" cy="4476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18483A3-0120-9D96-B0E7-9DCB9CF98D7A}"/>
              </a:ext>
            </a:extLst>
          </p:cNvPr>
          <p:cNvSpPr>
            <a:spLocks noGrp="1"/>
          </p:cNvSpPr>
          <p:nvPr>
            <p:ph type="body" sz="quarter" idx="322" hasCustomPrompt="1"/>
          </p:nvPr>
        </p:nvSpPr>
        <p:spPr>
          <a:xfrm>
            <a:off x="4290580" y="3494448"/>
            <a:ext cx="1738313" cy="4476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DD37B67-C304-31AE-81FD-D1B7C096F656}"/>
              </a:ext>
            </a:extLst>
          </p:cNvPr>
          <p:cNvSpPr>
            <a:spLocks noGrp="1"/>
          </p:cNvSpPr>
          <p:nvPr>
            <p:ph type="body" sz="quarter" idx="324" hasCustomPrompt="1"/>
          </p:nvPr>
        </p:nvSpPr>
        <p:spPr>
          <a:xfrm>
            <a:off x="6184410" y="3494448"/>
            <a:ext cx="1738313" cy="4476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3367BAC-1B80-D64F-1E33-B986CAAE6D94}"/>
              </a:ext>
            </a:extLst>
          </p:cNvPr>
          <p:cNvSpPr>
            <a:spLocks noGrp="1"/>
          </p:cNvSpPr>
          <p:nvPr>
            <p:ph type="body" sz="quarter" idx="326" hasCustomPrompt="1"/>
          </p:nvPr>
        </p:nvSpPr>
        <p:spPr>
          <a:xfrm>
            <a:off x="8078240" y="3494448"/>
            <a:ext cx="1738313" cy="4476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C17C096C-DF66-22E0-10F9-F89FF8AB6AFD}"/>
              </a:ext>
            </a:extLst>
          </p:cNvPr>
          <p:cNvSpPr>
            <a:spLocks noGrp="1"/>
          </p:cNvSpPr>
          <p:nvPr>
            <p:ph type="body" sz="quarter" idx="328" hasCustomPrompt="1"/>
          </p:nvPr>
        </p:nvSpPr>
        <p:spPr>
          <a:xfrm>
            <a:off x="9972069" y="3494448"/>
            <a:ext cx="1738313" cy="4476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75A4F472-2F97-FCAB-743E-260B19618220}"/>
              </a:ext>
            </a:extLst>
          </p:cNvPr>
          <p:cNvSpPr>
            <a:spLocks noGrp="1"/>
          </p:cNvSpPr>
          <p:nvPr>
            <p:ph type="body" sz="quarter" idx="330" hasCustomPrompt="1"/>
          </p:nvPr>
        </p:nvSpPr>
        <p:spPr>
          <a:xfrm>
            <a:off x="502920" y="5991368"/>
            <a:ext cx="1738313" cy="41737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E006C54D-2B34-424D-994B-262529D4E1C4}"/>
              </a:ext>
            </a:extLst>
          </p:cNvPr>
          <p:cNvSpPr>
            <a:spLocks noGrp="1"/>
          </p:cNvSpPr>
          <p:nvPr>
            <p:ph type="body" sz="quarter" idx="332" hasCustomPrompt="1"/>
          </p:nvPr>
        </p:nvSpPr>
        <p:spPr>
          <a:xfrm>
            <a:off x="2396750" y="5991368"/>
            <a:ext cx="1738313" cy="41737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B8080A1-5A42-6188-CF9E-B19053042B82}"/>
              </a:ext>
            </a:extLst>
          </p:cNvPr>
          <p:cNvSpPr>
            <a:spLocks noGrp="1"/>
          </p:cNvSpPr>
          <p:nvPr>
            <p:ph type="body" sz="quarter" idx="334" hasCustomPrompt="1"/>
          </p:nvPr>
        </p:nvSpPr>
        <p:spPr>
          <a:xfrm>
            <a:off x="4290580" y="5991368"/>
            <a:ext cx="1738313" cy="41737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F423A190-15D5-6625-0CC7-9620A3E184AE}"/>
              </a:ext>
            </a:extLst>
          </p:cNvPr>
          <p:cNvSpPr>
            <a:spLocks noGrp="1"/>
          </p:cNvSpPr>
          <p:nvPr>
            <p:ph type="body" sz="quarter" idx="336" hasCustomPrompt="1"/>
          </p:nvPr>
        </p:nvSpPr>
        <p:spPr>
          <a:xfrm>
            <a:off x="6184410" y="5991368"/>
            <a:ext cx="1738313" cy="41737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05311D72-A7DC-F892-2A85-9A0A07A44373}"/>
              </a:ext>
            </a:extLst>
          </p:cNvPr>
          <p:cNvSpPr>
            <a:spLocks noGrp="1"/>
          </p:cNvSpPr>
          <p:nvPr>
            <p:ph type="body" sz="quarter" idx="338" hasCustomPrompt="1"/>
          </p:nvPr>
        </p:nvSpPr>
        <p:spPr>
          <a:xfrm>
            <a:off x="8078240" y="5991368"/>
            <a:ext cx="1738313" cy="41737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CA9F8FA6-D3D9-9767-2B75-D92AE4A8140B}"/>
              </a:ext>
            </a:extLst>
          </p:cNvPr>
          <p:cNvSpPr>
            <a:spLocks noGrp="1"/>
          </p:cNvSpPr>
          <p:nvPr>
            <p:ph type="body" sz="quarter" idx="340" hasCustomPrompt="1"/>
          </p:nvPr>
        </p:nvSpPr>
        <p:spPr>
          <a:xfrm>
            <a:off x="9972069" y="5991368"/>
            <a:ext cx="1738313" cy="41737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69A05FD4-713C-75A5-69EA-066EDDB0394B}"/>
              </a:ext>
            </a:extLst>
          </p:cNvPr>
          <p:cNvSpPr>
            <a:spLocks noGrp="1"/>
          </p:cNvSpPr>
          <p:nvPr>
            <p:ph sz="quarter" idx="342" hasCustomPrompt="1"/>
          </p:nvPr>
        </p:nvSpPr>
        <p:spPr>
          <a:xfrm>
            <a:off x="502920" y="1611953"/>
            <a:ext cx="1725613" cy="1747838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396ACFBB-A0AD-780E-AA7F-3549F5031897}"/>
              </a:ext>
            </a:extLst>
          </p:cNvPr>
          <p:cNvSpPr>
            <a:spLocks noGrp="1"/>
          </p:cNvSpPr>
          <p:nvPr>
            <p:ph sz="quarter" idx="343" hasCustomPrompt="1"/>
          </p:nvPr>
        </p:nvSpPr>
        <p:spPr>
          <a:xfrm>
            <a:off x="2396750" y="1611953"/>
            <a:ext cx="1725613" cy="1747838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7F2319C7-9475-A12C-0C51-09A6C0BFE515}"/>
              </a:ext>
            </a:extLst>
          </p:cNvPr>
          <p:cNvSpPr>
            <a:spLocks noGrp="1"/>
          </p:cNvSpPr>
          <p:nvPr>
            <p:ph sz="quarter" idx="344" hasCustomPrompt="1"/>
          </p:nvPr>
        </p:nvSpPr>
        <p:spPr>
          <a:xfrm>
            <a:off x="4290580" y="1611953"/>
            <a:ext cx="1725613" cy="1747838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8B40BA21-B050-61AA-5E98-F103F74E5908}"/>
              </a:ext>
            </a:extLst>
          </p:cNvPr>
          <p:cNvSpPr>
            <a:spLocks noGrp="1"/>
          </p:cNvSpPr>
          <p:nvPr>
            <p:ph sz="quarter" idx="345" hasCustomPrompt="1"/>
          </p:nvPr>
        </p:nvSpPr>
        <p:spPr>
          <a:xfrm>
            <a:off x="6184410" y="1611953"/>
            <a:ext cx="1725613" cy="1747838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28" name="Content Placeholder 4">
            <a:extLst>
              <a:ext uri="{FF2B5EF4-FFF2-40B4-BE49-F238E27FC236}">
                <a16:creationId xmlns:a16="http://schemas.microsoft.com/office/drawing/2014/main" id="{EDCE75D9-4690-87FB-9128-5C82BE08BA07}"/>
              </a:ext>
            </a:extLst>
          </p:cNvPr>
          <p:cNvSpPr>
            <a:spLocks noGrp="1"/>
          </p:cNvSpPr>
          <p:nvPr>
            <p:ph sz="quarter" idx="346" hasCustomPrompt="1"/>
          </p:nvPr>
        </p:nvSpPr>
        <p:spPr>
          <a:xfrm>
            <a:off x="8078240" y="1611953"/>
            <a:ext cx="1725613" cy="1747838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30" name="Content Placeholder 4">
            <a:extLst>
              <a:ext uri="{FF2B5EF4-FFF2-40B4-BE49-F238E27FC236}">
                <a16:creationId xmlns:a16="http://schemas.microsoft.com/office/drawing/2014/main" id="{88094E77-6700-1B8E-9D2E-F370211BDFD4}"/>
              </a:ext>
            </a:extLst>
          </p:cNvPr>
          <p:cNvSpPr>
            <a:spLocks noGrp="1"/>
          </p:cNvSpPr>
          <p:nvPr>
            <p:ph sz="quarter" idx="347" hasCustomPrompt="1"/>
          </p:nvPr>
        </p:nvSpPr>
        <p:spPr>
          <a:xfrm>
            <a:off x="9972069" y="1611953"/>
            <a:ext cx="1725613" cy="1747838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43" name="Content Placeholder 4">
            <a:extLst>
              <a:ext uri="{FF2B5EF4-FFF2-40B4-BE49-F238E27FC236}">
                <a16:creationId xmlns:a16="http://schemas.microsoft.com/office/drawing/2014/main" id="{21228E92-9B32-FBED-00D7-2072969BD285}"/>
              </a:ext>
            </a:extLst>
          </p:cNvPr>
          <p:cNvSpPr>
            <a:spLocks noGrp="1"/>
          </p:cNvSpPr>
          <p:nvPr>
            <p:ph sz="quarter" idx="348" hasCustomPrompt="1"/>
          </p:nvPr>
        </p:nvSpPr>
        <p:spPr>
          <a:xfrm>
            <a:off x="502920" y="4097933"/>
            <a:ext cx="1725613" cy="1747838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44" name="Content Placeholder 4">
            <a:extLst>
              <a:ext uri="{FF2B5EF4-FFF2-40B4-BE49-F238E27FC236}">
                <a16:creationId xmlns:a16="http://schemas.microsoft.com/office/drawing/2014/main" id="{DED4B4B9-F469-D069-9C43-F5037A4685F3}"/>
              </a:ext>
            </a:extLst>
          </p:cNvPr>
          <p:cNvSpPr>
            <a:spLocks noGrp="1"/>
          </p:cNvSpPr>
          <p:nvPr>
            <p:ph sz="quarter" idx="349" hasCustomPrompt="1"/>
          </p:nvPr>
        </p:nvSpPr>
        <p:spPr>
          <a:xfrm>
            <a:off x="2396750" y="4097933"/>
            <a:ext cx="1725613" cy="1747838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45" name="Content Placeholder 4">
            <a:extLst>
              <a:ext uri="{FF2B5EF4-FFF2-40B4-BE49-F238E27FC236}">
                <a16:creationId xmlns:a16="http://schemas.microsoft.com/office/drawing/2014/main" id="{F74438C6-CEDE-5A26-59EB-05E385F6A3AE}"/>
              </a:ext>
            </a:extLst>
          </p:cNvPr>
          <p:cNvSpPr>
            <a:spLocks noGrp="1"/>
          </p:cNvSpPr>
          <p:nvPr>
            <p:ph sz="quarter" idx="350" hasCustomPrompt="1"/>
          </p:nvPr>
        </p:nvSpPr>
        <p:spPr>
          <a:xfrm>
            <a:off x="4290580" y="4097933"/>
            <a:ext cx="1725613" cy="1747838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46" name="Content Placeholder 4">
            <a:extLst>
              <a:ext uri="{FF2B5EF4-FFF2-40B4-BE49-F238E27FC236}">
                <a16:creationId xmlns:a16="http://schemas.microsoft.com/office/drawing/2014/main" id="{50DF9A15-7802-45EA-3F67-3AC8C0997203}"/>
              </a:ext>
            </a:extLst>
          </p:cNvPr>
          <p:cNvSpPr>
            <a:spLocks noGrp="1"/>
          </p:cNvSpPr>
          <p:nvPr>
            <p:ph sz="quarter" idx="351" hasCustomPrompt="1"/>
          </p:nvPr>
        </p:nvSpPr>
        <p:spPr>
          <a:xfrm>
            <a:off x="6184410" y="4097933"/>
            <a:ext cx="1725613" cy="1747838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47" name="Content Placeholder 4">
            <a:extLst>
              <a:ext uri="{FF2B5EF4-FFF2-40B4-BE49-F238E27FC236}">
                <a16:creationId xmlns:a16="http://schemas.microsoft.com/office/drawing/2014/main" id="{54B1A905-6907-C605-0DCF-B46286B5F20F}"/>
              </a:ext>
            </a:extLst>
          </p:cNvPr>
          <p:cNvSpPr>
            <a:spLocks noGrp="1"/>
          </p:cNvSpPr>
          <p:nvPr>
            <p:ph sz="quarter" idx="352" hasCustomPrompt="1"/>
          </p:nvPr>
        </p:nvSpPr>
        <p:spPr>
          <a:xfrm>
            <a:off x="8078240" y="4097933"/>
            <a:ext cx="1725613" cy="1747838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48" name="Content Placeholder 4">
            <a:extLst>
              <a:ext uri="{FF2B5EF4-FFF2-40B4-BE49-F238E27FC236}">
                <a16:creationId xmlns:a16="http://schemas.microsoft.com/office/drawing/2014/main" id="{A998D63A-C912-7C78-1E19-6BA21BD741E0}"/>
              </a:ext>
            </a:extLst>
          </p:cNvPr>
          <p:cNvSpPr>
            <a:spLocks noGrp="1"/>
          </p:cNvSpPr>
          <p:nvPr>
            <p:ph sz="quarter" idx="353" hasCustomPrompt="1"/>
          </p:nvPr>
        </p:nvSpPr>
        <p:spPr>
          <a:xfrm>
            <a:off x="9972069" y="4097933"/>
            <a:ext cx="1725613" cy="1747838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9D8F4292-DE0F-C20A-A429-9243A16F7EED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7BE9D4-83EA-CF78-1561-8C2A223558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8701"/>
            <a:ext cx="5696556" cy="2762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27391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images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B201580F-AB7A-796F-B6B1-8D24BD5755D8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502920" y="5980113"/>
            <a:ext cx="11231563" cy="4333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0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508B092-61D8-C0AB-6006-78958C0EB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2784"/>
            <a:ext cx="11231563" cy="2762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D803CB79-6726-8837-5C03-10667489B59C}"/>
              </a:ext>
            </a:extLst>
          </p:cNvPr>
          <p:cNvSpPr>
            <a:spLocks noGrp="1"/>
          </p:cNvSpPr>
          <p:nvPr>
            <p:ph sz="quarter" idx="297" hasCustomPrompt="1"/>
          </p:nvPr>
        </p:nvSpPr>
        <p:spPr>
          <a:xfrm>
            <a:off x="502920" y="1606983"/>
            <a:ext cx="11231563" cy="40767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BDF3115-CE46-40B2-B944-22F2681AE80C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44499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163602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g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676B406-D3AE-8D25-50BB-94A186753F6D}"/>
              </a:ext>
            </a:extLst>
          </p:cNvPr>
          <p:cNvCxnSpPr>
            <a:cxnSpLocks/>
          </p:cNvCxnSpPr>
          <p:nvPr userDrawn="1"/>
        </p:nvCxnSpPr>
        <p:spPr>
          <a:xfrm>
            <a:off x="5365915" y="2679700"/>
            <a:ext cx="0" cy="2009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1FD330A9-D765-DEED-05BD-C20A513307B1}"/>
              </a:ext>
            </a:extLst>
          </p:cNvPr>
          <p:cNvSpPr/>
          <p:nvPr userDrawn="1"/>
        </p:nvSpPr>
        <p:spPr>
          <a:xfrm>
            <a:off x="5638801" y="1527177"/>
            <a:ext cx="921001" cy="921001"/>
          </a:xfrm>
          <a:prstGeom prst="ellipse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2160">
              <a:latin typeface="Segoe Sans Display" pitchFamily="2" charset="0"/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933553A7-F0FA-A13D-619D-9154B6BEF60C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2872667" y="1609726"/>
            <a:ext cx="2493249" cy="73342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latin typeface="Segoe Sans Display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11238A4C-A7B3-7B45-60E2-B4BFF4D4C284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812437" y="1609725"/>
            <a:ext cx="2530475" cy="73242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latin typeface="Segoe Sans Display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EA4AF634-8A2A-0AFD-4544-D77EDAFF1206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1779462" y="5549899"/>
            <a:ext cx="1333500" cy="2873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011E92B-D74A-129F-1A0E-45B82AABE9A4}"/>
              </a:ext>
            </a:extLst>
          </p:cNvPr>
          <p:cNvCxnSpPr>
            <a:cxnSpLocks/>
          </p:cNvCxnSpPr>
          <p:nvPr userDrawn="1"/>
        </p:nvCxnSpPr>
        <p:spPr>
          <a:xfrm>
            <a:off x="2443165" y="4202906"/>
            <a:ext cx="7288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2F71A92-1378-91A1-CE91-720614DF6E30}"/>
              </a:ext>
            </a:extLst>
          </p:cNvPr>
          <p:cNvCxnSpPr>
            <a:cxnSpLocks/>
          </p:cNvCxnSpPr>
          <p:nvPr userDrawn="1"/>
        </p:nvCxnSpPr>
        <p:spPr>
          <a:xfrm>
            <a:off x="3893344" y="2676525"/>
            <a:ext cx="44053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86C8F6A-0500-4C8C-1C1C-89259444BB72}"/>
              </a:ext>
            </a:extLst>
          </p:cNvPr>
          <p:cNvCxnSpPr>
            <a:cxnSpLocks/>
          </p:cNvCxnSpPr>
          <p:nvPr userDrawn="1"/>
        </p:nvCxnSpPr>
        <p:spPr>
          <a:xfrm>
            <a:off x="3895519" y="2672558"/>
            <a:ext cx="0" cy="190896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2A2C5CC-9894-E7FE-992D-A5CD310645AB}"/>
              </a:ext>
            </a:extLst>
          </p:cNvPr>
          <p:cNvCxnSpPr>
            <a:cxnSpLocks/>
          </p:cNvCxnSpPr>
          <p:nvPr userDrawn="1"/>
        </p:nvCxnSpPr>
        <p:spPr>
          <a:xfrm>
            <a:off x="6110466" y="2448178"/>
            <a:ext cx="0" cy="2315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B100BEB5-92C1-EE74-F1E4-2B36FABC646A}"/>
              </a:ext>
            </a:extLst>
          </p:cNvPr>
          <p:cNvSpPr/>
          <p:nvPr userDrawn="1"/>
        </p:nvSpPr>
        <p:spPr>
          <a:xfrm>
            <a:off x="4873501" y="3003551"/>
            <a:ext cx="921001" cy="921001"/>
          </a:xfrm>
          <a:prstGeom prst="ellipse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2160">
              <a:latin typeface="Segoe Sans Display" pitchFamily="2" charset="0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0E7D53B-D234-F094-B3DA-CAF41318F9DB}"/>
              </a:ext>
            </a:extLst>
          </p:cNvPr>
          <p:cNvCxnSpPr>
            <a:cxnSpLocks/>
          </p:cNvCxnSpPr>
          <p:nvPr userDrawn="1"/>
        </p:nvCxnSpPr>
        <p:spPr>
          <a:xfrm>
            <a:off x="6857793" y="2679700"/>
            <a:ext cx="0" cy="2009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BFE74B11-AC6E-1C0D-C519-85352E3CFCEC}"/>
              </a:ext>
            </a:extLst>
          </p:cNvPr>
          <p:cNvSpPr/>
          <p:nvPr userDrawn="1"/>
        </p:nvSpPr>
        <p:spPr>
          <a:xfrm>
            <a:off x="6397504" y="3003551"/>
            <a:ext cx="921001" cy="921001"/>
          </a:xfrm>
          <a:prstGeom prst="ellipse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2160">
              <a:latin typeface="Segoe Sans Display" pitchFamily="2" charset="0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E72A29A-8413-5F19-5F4C-F3A18C4B1E73}"/>
              </a:ext>
            </a:extLst>
          </p:cNvPr>
          <p:cNvCxnSpPr>
            <a:cxnSpLocks/>
          </p:cNvCxnSpPr>
          <p:nvPr userDrawn="1"/>
        </p:nvCxnSpPr>
        <p:spPr>
          <a:xfrm>
            <a:off x="8298449" y="2674937"/>
            <a:ext cx="0" cy="1906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438790A2-67A3-7644-275F-7D613579EBF4}"/>
              </a:ext>
            </a:extLst>
          </p:cNvPr>
          <p:cNvSpPr/>
          <p:nvPr userDrawn="1"/>
        </p:nvSpPr>
        <p:spPr>
          <a:xfrm>
            <a:off x="7832550" y="3009316"/>
            <a:ext cx="921001" cy="921001"/>
          </a:xfrm>
          <a:prstGeom prst="ellipse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2160">
              <a:latin typeface="Segoe Sans Display" pitchFamily="2" charset="0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877D0A1-A685-FC98-3450-BF55EF09CE8A}"/>
              </a:ext>
            </a:extLst>
          </p:cNvPr>
          <p:cNvCxnSpPr>
            <a:cxnSpLocks/>
          </p:cNvCxnSpPr>
          <p:nvPr userDrawn="1"/>
        </p:nvCxnSpPr>
        <p:spPr>
          <a:xfrm>
            <a:off x="2442956" y="4198938"/>
            <a:ext cx="0" cy="7540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D9D55035-1C33-081D-9385-8E6BAA7EE243}"/>
              </a:ext>
            </a:extLst>
          </p:cNvPr>
          <p:cNvSpPr/>
          <p:nvPr userDrawn="1"/>
        </p:nvSpPr>
        <p:spPr>
          <a:xfrm>
            <a:off x="1985714" y="4462214"/>
            <a:ext cx="921001" cy="921001"/>
          </a:xfrm>
          <a:prstGeom prst="ellipse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2160">
              <a:latin typeface="Segoe Sans Display" pitchFamily="2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434970D-582D-8816-E9C0-E8E69CBF0F5A}"/>
              </a:ext>
            </a:extLst>
          </p:cNvPr>
          <p:cNvSpPr/>
          <p:nvPr userDrawn="1"/>
        </p:nvSpPr>
        <p:spPr>
          <a:xfrm>
            <a:off x="3441577" y="4462214"/>
            <a:ext cx="921001" cy="921001"/>
          </a:xfrm>
          <a:prstGeom prst="ellipse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2160">
              <a:latin typeface="Segoe Sans Display" pitchFamily="2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F951A89-5717-DE4D-6E32-1191BE89ECD8}"/>
              </a:ext>
            </a:extLst>
          </p:cNvPr>
          <p:cNvSpPr/>
          <p:nvPr userDrawn="1"/>
        </p:nvSpPr>
        <p:spPr>
          <a:xfrm>
            <a:off x="4873501" y="4462214"/>
            <a:ext cx="921001" cy="921001"/>
          </a:xfrm>
          <a:prstGeom prst="ellipse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2160">
              <a:latin typeface="Segoe Sans Display" pitchFamily="2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C5072F7-13E5-2B3E-D407-9C3B5546BAD5}"/>
              </a:ext>
            </a:extLst>
          </p:cNvPr>
          <p:cNvSpPr/>
          <p:nvPr userDrawn="1"/>
        </p:nvSpPr>
        <p:spPr>
          <a:xfrm>
            <a:off x="6372829" y="4462213"/>
            <a:ext cx="921001" cy="921001"/>
          </a:xfrm>
          <a:prstGeom prst="ellipse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2160">
              <a:latin typeface="Segoe Sans Display" pitchFamily="2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0C76A47-0BD6-F7CC-2476-AAACACB01E87}"/>
              </a:ext>
            </a:extLst>
          </p:cNvPr>
          <p:cNvSpPr/>
          <p:nvPr userDrawn="1"/>
        </p:nvSpPr>
        <p:spPr>
          <a:xfrm>
            <a:off x="7845176" y="4462213"/>
            <a:ext cx="921001" cy="921001"/>
          </a:xfrm>
          <a:prstGeom prst="ellipse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2160">
              <a:latin typeface="Segoe Sans Display" pitchFamily="2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A809BD52-D227-6B47-0AC5-1554A44E41FD}"/>
              </a:ext>
            </a:extLst>
          </p:cNvPr>
          <p:cNvCxnSpPr>
            <a:cxnSpLocks/>
          </p:cNvCxnSpPr>
          <p:nvPr userDrawn="1"/>
        </p:nvCxnSpPr>
        <p:spPr>
          <a:xfrm>
            <a:off x="9731962" y="4201319"/>
            <a:ext cx="0" cy="7540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D24F9B83-B21C-925B-9066-94A051E9C6D1}"/>
              </a:ext>
            </a:extLst>
          </p:cNvPr>
          <p:cNvSpPr/>
          <p:nvPr userDrawn="1"/>
        </p:nvSpPr>
        <p:spPr>
          <a:xfrm>
            <a:off x="9279542" y="4462213"/>
            <a:ext cx="921001" cy="921001"/>
          </a:xfrm>
          <a:prstGeom prst="ellipse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2160">
              <a:latin typeface="Segoe Sans Display" pitchFamily="2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2E67496-0021-09E5-8505-20A99894E770}"/>
              </a:ext>
            </a:extLst>
          </p:cNvPr>
          <p:cNvSpPr/>
          <p:nvPr userDrawn="1"/>
        </p:nvSpPr>
        <p:spPr>
          <a:xfrm>
            <a:off x="3429001" y="3003552"/>
            <a:ext cx="921001" cy="921001"/>
          </a:xfrm>
          <a:prstGeom prst="ellipse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2160">
              <a:latin typeface="Segoe Sans Display" pitchFamily="2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5508162-F513-4645-10A1-68299F94C90F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502920" y="5980113"/>
            <a:ext cx="11231563" cy="42747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0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43BF403-42EE-CB37-A9F0-F5068A09F553}"/>
              </a:ext>
            </a:extLst>
          </p:cNvPr>
          <p:cNvSpPr>
            <a:spLocks noGrp="1"/>
          </p:cNvSpPr>
          <p:nvPr>
            <p:ph type="body" sz="quarter" idx="297" hasCustomPrompt="1"/>
          </p:nvPr>
        </p:nvSpPr>
        <p:spPr>
          <a:xfrm>
            <a:off x="3235326" y="5539970"/>
            <a:ext cx="1333500" cy="2873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07BCCA3-E7AD-D59E-A943-086980356F5A}"/>
              </a:ext>
            </a:extLst>
          </p:cNvPr>
          <p:cNvSpPr>
            <a:spLocks noGrp="1"/>
          </p:cNvSpPr>
          <p:nvPr>
            <p:ph type="body" sz="quarter" idx="298" hasCustomPrompt="1"/>
          </p:nvPr>
        </p:nvSpPr>
        <p:spPr>
          <a:xfrm>
            <a:off x="4673724" y="5548034"/>
            <a:ext cx="1333500" cy="2873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68E76F2-68AD-BC7F-17BD-624B6D37C5E1}"/>
              </a:ext>
            </a:extLst>
          </p:cNvPr>
          <p:cNvSpPr>
            <a:spLocks noGrp="1"/>
          </p:cNvSpPr>
          <p:nvPr>
            <p:ph type="body" sz="quarter" idx="299" hasCustomPrompt="1"/>
          </p:nvPr>
        </p:nvSpPr>
        <p:spPr>
          <a:xfrm>
            <a:off x="6166578" y="5544031"/>
            <a:ext cx="1333500" cy="2873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F5B67FF2-002F-869C-73C3-3BBEA32DCFAF}"/>
              </a:ext>
            </a:extLst>
          </p:cNvPr>
          <p:cNvSpPr>
            <a:spLocks noGrp="1"/>
          </p:cNvSpPr>
          <p:nvPr>
            <p:ph type="body" sz="quarter" idx="300" hasCustomPrompt="1"/>
          </p:nvPr>
        </p:nvSpPr>
        <p:spPr>
          <a:xfrm>
            <a:off x="7626298" y="5556909"/>
            <a:ext cx="1333500" cy="2873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B0ABCB72-BD62-2953-9E1E-B0C0702126A9}"/>
              </a:ext>
            </a:extLst>
          </p:cNvPr>
          <p:cNvSpPr>
            <a:spLocks noGrp="1"/>
          </p:cNvSpPr>
          <p:nvPr>
            <p:ph type="body" sz="quarter" idx="301" hasCustomPrompt="1"/>
          </p:nvPr>
        </p:nvSpPr>
        <p:spPr>
          <a:xfrm>
            <a:off x="9103464" y="5539970"/>
            <a:ext cx="1333500" cy="2873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8F5A868-2FE0-D365-B208-29457E05FB37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4427D163-428E-5E32-50AC-B428CEEA3ACA}"/>
              </a:ext>
            </a:extLst>
          </p:cNvPr>
          <p:cNvSpPr>
            <a:spLocks noGrp="1"/>
          </p:cNvSpPr>
          <p:nvPr>
            <p:ph type="pic" sz="quarter" idx="302"/>
          </p:nvPr>
        </p:nvSpPr>
        <p:spPr>
          <a:xfrm>
            <a:off x="5638801" y="1527176"/>
            <a:ext cx="921001" cy="925512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Picture Placeholder 24">
            <a:extLst>
              <a:ext uri="{FF2B5EF4-FFF2-40B4-BE49-F238E27FC236}">
                <a16:creationId xmlns:a16="http://schemas.microsoft.com/office/drawing/2014/main" id="{76A89C0C-981E-4065-4C06-A9D9837FD99B}"/>
              </a:ext>
            </a:extLst>
          </p:cNvPr>
          <p:cNvSpPr>
            <a:spLocks noGrp="1"/>
          </p:cNvSpPr>
          <p:nvPr>
            <p:ph type="pic" sz="quarter" idx="303"/>
          </p:nvPr>
        </p:nvSpPr>
        <p:spPr>
          <a:xfrm>
            <a:off x="1982996" y="4458991"/>
            <a:ext cx="921001" cy="925512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1" name="Picture Placeholder 24">
            <a:extLst>
              <a:ext uri="{FF2B5EF4-FFF2-40B4-BE49-F238E27FC236}">
                <a16:creationId xmlns:a16="http://schemas.microsoft.com/office/drawing/2014/main" id="{C7A60BB1-4762-3048-018E-9E4861B39D7D}"/>
              </a:ext>
            </a:extLst>
          </p:cNvPr>
          <p:cNvSpPr>
            <a:spLocks noGrp="1"/>
          </p:cNvSpPr>
          <p:nvPr>
            <p:ph type="pic" sz="quarter" idx="304"/>
          </p:nvPr>
        </p:nvSpPr>
        <p:spPr>
          <a:xfrm>
            <a:off x="3419849" y="3015233"/>
            <a:ext cx="921001" cy="925512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3" name="Picture Placeholder 24">
            <a:extLst>
              <a:ext uri="{FF2B5EF4-FFF2-40B4-BE49-F238E27FC236}">
                <a16:creationId xmlns:a16="http://schemas.microsoft.com/office/drawing/2014/main" id="{E7243296-AE9A-E256-68A4-DF70F52FC5BE}"/>
              </a:ext>
            </a:extLst>
          </p:cNvPr>
          <p:cNvSpPr>
            <a:spLocks noGrp="1"/>
          </p:cNvSpPr>
          <p:nvPr>
            <p:ph type="pic" sz="quarter" idx="305"/>
          </p:nvPr>
        </p:nvSpPr>
        <p:spPr>
          <a:xfrm>
            <a:off x="4869656" y="3005562"/>
            <a:ext cx="921001" cy="925512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4" name="Picture Placeholder 24">
            <a:extLst>
              <a:ext uri="{FF2B5EF4-FFF2-40B4-BE49-F238E27FC236}">
                <a16:creationId xmlns:a16="http://schemas.microsoft.com/office/drawing/2014/main" id="{9EE42870-DE7A-5CB2-8A23-21540A673989}"/>
              </a:ext>
            </a:extLst>
          </p:cNvPr>
          <p:cNvSpPr>
            <a:spLocks noGrp="1"/>
          </p:cNvSpPr>
          <p:nvPr>
            <p:ph type="pic" sz="quarter" idx="306"/>
          </p:nvPr>
        </p:nvSpPr>
        <p:spPr>
          <a:xfrm>
            <a:off x="7825814" y="3009901"/>
            <a:ext cx="921001" cy="925512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5" name="Picture Placeholder 24">
            <a:extLst>
              <a:ext uri="{FF2B5EF4-FFF2-40B4-BE49-F238E27FC236}">
                <a16:creationId xmlns:a16="http://schemas.microsoft.com/office/drawing/2014/main" id="{806419D4-6123-3C95-3800-5D8F6FC15765}"/>
              </a:ext>
            </a:extLst>
          </p:cNvPr>
          <p:cNvSpPr>
            <a:spLocks noGrp="1"/>
          </p:cNvSpPr>
          <p:nvPr>
            <p:ph type="pic" sz="quarter" idx="307"/>
          </p:nvPr>
        </p:nvSpPr>
        <p:spPr>
          <a:xfrm>
            <a:off x="6387847" y="3021013"/>
            <a:ext cx="921001" cy="925512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6" name="Picture Placeholder 24">
            <a:extLst>
              <a:ext uri="{FF2B5EF4-FFF2-40B4-BE49-F238E27FC236}">
                <a16:creationId xmlns:a16="http://schemas.microsoft.com/office/drawing/2014/main" id="{3162C18D-6197-4097-6F53-828C1B3DDBFE}"/>
              </a:ext>
            </a:extLst>
          </p:cNvPr>
          <p:cNvSpPr>
            <a:spLocks noGrp="1"/>
          </p:cNvSpPr>
          <p:nvPr>
            <p:ph type="pic" sz="quarter" idx="308"/>
          </p:nvPr>
        </p:nvSpPr>
        <p:spPr>
          <a:xfrm>
            <a:off x="3444980" y="4464308"/>
            <a:ext cx="921001" cy="925512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7" name="Picture Placeholder 24">
            <a:extLst>
              <a:ext uri="{FF2B5EF4-FFF2-40B4-BE49-F238E27FC236}">
                <a16:creationId xmlns:a16="http://schemas.microsoft.com/office/drawing/2014/main" id="{17C4068F-3A56-50CE-6D4C-20F059377E51}"/>
              </a:ext>
            </a:extLst>
          </p:cNvPr>
          <p:cNvSpPr>
            <a:spLocks noGrp="1"/>
          </p:cNvSpPr>
          <p:nvPr>
            <p:ph type="pic" sz="quarter" idx="309"/>
          </p:nvPr>
        </p:nvSpPr>
        <p:spPr>
          <a:xfrm>
            <a:off x="4858591" y="4459288"/>
            <a:ext cx="921001" cy="925512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8" name="Picture Placeholder 24">
            <a:extLst>
              <a:ext uri="{FF2B5EF4-FFF2-40B4-BE49-F238E27FC236}">
                <a16:creationId xmlns:a16="http://schemas.microsoft.com/office/drawing/2014/main" id="{4E3C8DC2-3E09-DA5F-C00C-911ED8274A4D}"/>
              </a:ext>
            </a:extLst>
          </p:cNvPr>
          <p:cNvSpPr>
            <a:spLocks noGrp="1"/>
          </p:cNvSpPr>
          <p:nvPr>
            <p:ph type="pic" sz="quarter" idx="310"/>
          </p:nvPr>
        </p:nvSpPr>
        <p:spPr>
          <a:xfrm>
            <a:off x="6371683" y="4459288"/>
            <a:ext cx="921001" cy="925512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9" name="Picture Placeholder 24">
            <a:extLst>
              <a:ext uri="{FF2B5EF4-FFF2-40B4-BE49-F238E27FC236}">
                <a16:creationId xmlns:a16="http://schemas.microsoft.com/office/drawing/2014/main" id="{F7170C7F-24CD-4B3D-AB25-E859768425ED}"/>
              </a:ext>
            </a:extLst>
          </p:cNvPr>
          <p:cNvSpPr>
            <a:spLocks noGrp="1"/>
          </p:cNvSpPr>
          <p:nvPr>
            <p:ph type="pic" sz="quarter" idx="311"/>
          </p:nvPr>
        </p:nvSpPr>
        <p:spPr>
          <a:xfrm>
            <a:off x="7814309" y="4453732"/>
            <a:ext cx="921001" cy="925512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0" name="Picture Placeholder 24">
            <a:extLst>
              <a:ext uri="{FF2B5EF4-FFF2-40B4-BE49-F238E27FC236}">
                <a16:creationId xmlns:a16="http://schemas.microsoft.com/office/drawing/2014/main" id="{8DD0F929-FCB8-1C64-DC42-A05165AC81F1}"/>
              </a:ext>
            </a:extLst>
          </p:cNvPr>
          <p:cNvSpPr>
            <a:spLocks noGrp="1"/>
          </p:cNvSpPr>
          <p:nvPr>
            <p:ph type="pic" sz="quarter" idx="312"/>
          </p:nvPr>
        </p:nvSpPr>
        <p:spPr>
          <a:xfrm>
            <a:off x="9278396" y="4455716"/>
            <a:ext cx="921001" cy="925512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2EE31F-98EA-722C-4818-E0D11DF2D6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8701"/>
            <a:ext cx="11231563" cy="2762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9510DE15-CF03-EC8A-AE05-90D8F52BAB99}"/>
              </a:ext>
            </a:extLst>
          </p:cNvPr>
          <p:cNvSpPr>
            <a:spLocks noGrp="1"/>
          </p:cNvSpPr>
          <p:nvPr>
            <p:ph type="body" sz="quarter" idx="313" hasCustomPrompt="1"/>
          </p:nvPr>
        </p:nvSpPr>
        <p:spPr>
          <a:xfrm>
            <a:off x="3235326" y="3952999"/>
            <a:ext cx="1333500" cy="2873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A483984-DF27-C7C6-5CB4-8D37A83A126C}"/>
              </a:ext>
            </a:extLst>
          </p:cNvPr>
          <p:cNvSpPr>
            <a:spLocks noGrp="1"/>
          </p:cNvSpPr>
          <p:nvPr>
            <p:ph type="body" sz="quarter" idx="314" hasCustomPrompt="1"/>
          </p:nvPr>
        </p:nvSpPr>
        <p:spPr>
          <a:xfrm>
            <a:off x="4673724" y="3961063"/>
            <a:ext cx="1333500" cy="2873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DD98DE29-23FD-6643-147A-0AA520992BE2}"/>
              </a:ext>
            </a:extLst>
          </p:cNvPr>
          <p:cNvSpPr>
            <a:spLocks noGrp="1"/>
          </p:cNvSpPr>
          <p:nvPr>
            <p:ph type="body" sz="quarter" idx="315" hasCustomPrompt="1"/>
          </p:nvPr>
        </p:nvSpPr>
        <p:spPr>
          <a:xfrm>
            <a:off x="6166578" y="3957060"/>
            <a:ext cx="1333500" cy="2873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296ED300-C88D-5E84-99E2-B4EBEB1903E8}"/>
              </a:ext>
            </a:extLst>
          </p:cNvPr>
          <p:cNvSpPr>
            <a:spLocks noGrp="1"/>
          </p:cNvSpPr>
          <p:nvPr>
            <p:ph type="body" sz="quarter" idx="316" hasCustomPrompt="1"/>
          </p:nvPr>
        </p:nvSpPr>
        <p:spPr>
          <a:xfrm>
            <a:off x="7626298" y="3969938"/>
            <a:ext cx="1333500" cy="2873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EBC24359-2C51-5394-C862-1846FE77C94A}"/>
              </a:ext>
            </a:extLst>
          </p:cNvPr>
          <p:cNvSpPr>
            <a:spLocks noGrp="1"/>
          </p:cNvSpPr>
          <p:nvPr>
            <p:ph type="body" sz="quarter" idx="317" hasCustomPrompt="1"/>
          </p:nvPr>
        </p:nvSpPr>
        <p:spPr>
          <a:xfrm>
            <a:off x="5437981" y="2463403"/>
            <a:ext cx="1333500" cy="2873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189703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F32DBB71-75CD-55B2-B668-8C2900B92B57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C0D30B9A-BEB0-0C35-4782-26E6E1E0C921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02920" y="2481264"/>
            <a:ext cx="11215688" cy="39263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A9E67D7-504C-CAD9-3F73-0E1D230E1C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462087"/>
            <a:ext cx="11217788" cy="87471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99295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B3E446BC-DE35-6868-492B-F4464985415D}"/>
              </a:ext>
            </a:extLst>
          </p:cNvPr>
          <p:cNvSpPr>
            <a:spLocks noGrp="1"/>
          </p:cNvSpPr>
          <p:nvPr>
            <p:ph type="body" sz="quarter" idx="283" hasCustomPrompt="1"/>
          </p:nvPr>
        </p:nvSpPr>
        <p:spPr>
          <a:xfrm>
            <a:off x="3327401" y="1467841"/>
            <a:ext cx="8377237" cy="232152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1AFA9EA-E338-133F-8C84-A8C1EEB4383B}"/>
              </a:ext>
            </a:extLst>
          </p:cNvPr>
          <p:cNvSpPr>
            <a:spLocks noGrp="1"/>
          </p:cNvSpPr>
          <p:nvPr>
            <p:ph type="body" sz="quarter" idx="320" hasCustomPrompt="1"/>
          </p:nvPr>
        </p:nvSpPr>
        <p:spPr>
          <a:xfrm>
            <a:off x="502920" y="3946526"/>
            <a:ext cx="2668165" cy="24669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C85C8A4-2576-0F73-65D9-9A2B8CECEEC1}"/>
              </a:ext>
            </a:extLst>
          </p:cNvPr>
          <p:cNvSpPr>
            <a:spLocks noGrp="1"/>
          </p:cNvSpPr>
          <p:nvPr>
            <p:ph type="body" sz="quarter" idx="321" hasCustomPrompt="1"/>
          </p:nvPr>
        </p:nvSpPr>
        <p:spPr>
          <a:xfrm>
            <a:off x="3347438" y="3946526"/>
            <a:ext cx="2668165" cy="24669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7B4FD3B-E4D5-A552-AB18-A65C9276430E}"/>
              </a:ext>
            </a:extLst>
          </p:cNvPr>
          <p:cNvSpPr>
            <a:spLocks noGrp="1"/>
          </p:cNvSpPr>
          <p:nvPr>
            <p:ph type="body" sz="quarter" idx="322" hasCustomPrompt="1"/>
          </p:nvPr>
        </p:nvSpPr>
        <p:spPr>
          <a:xfrm>
            <a:off x="6191956" y="3946526"/>
            <a:ext cx="2668165" cy="24669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9FD7CDF6-FBB7-F2F4-DF16-065632EC5090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075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DED4E20B-9F3D-60F2-349C-51A837C43037}"/>
              </a:ext>
            </a:extLst>
          </p:cNvPr>
          <p:cNvSpPr>
            <a:spLocks noGrp="1"/>
          </p:cNvSpPr>
          <p:nvPr>
            <p:ph type="body" sz="quarter" idx="323" hasCustomPrompt="1"/>
          </p:nvPr>
        </p:nvSpPr>
        <p:spPr>
          <a:xfrm>
            <a:off x="9036473" y="3946526"/>
            <a:ext cx="2668165" cy="24669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870B2F7-000E-A369-9B87-F5CDC4FDDA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462088"/>
            <a:ext cx="2668165" cy="232727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425623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F32DBB71-75CD-55B2-B668-8C2900B92B57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C0D30B9A-BEB0-0C35-4782-26E6E1E0C921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02920" y="2336797"/>
            <a:ext cx="3625850" cy="40707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C45BF860-4B53-B9A9-17C2-C00B506F0A30}"/>
              </a:ext>
            </a:extLst>
          </p:cNvPr>
          <p:cNvSpPr>
            <a:spLocks noGrp="1"/>
          </p:cNvSpPr>
          <p:nvPr>
            <p:ph type="body" sz="quarter" idx="283" hasCustomPrompt="1"/>
          </p:nvPr>
        </p:nvSpPr>
        <p:spPr>
          <a:xfrm>
            <a:off x="502920" y="1900238"/>
            <a:ext cx="3625849" cy="2635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A9E67D7-504C-CAD9-3F73-0E1D230E1C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462088"/>
            <a:ext cx="3626530" cy="27146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36872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n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 Placeholder 9">
            <a:extLst>
              <a:ext uri="{FF2B5EF4-FFF2-40B4-BE49-F238E27FC236}">
                <a16:creationId xmlns:a16="http://schemas.microsoft.com/office/drawing/2014/main" id="{EDE41523-E7C5-5432-7E92-53C942886E15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4773613" y="1468824"/>
            <a:ext cx="1725613" cy="57626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0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60" name="Text Placeholder 9">
            <a:extLst>
              <a:ext uri="{FF2B5EF4-FFF2-40B4-BE49-F238E27FC236}">
                <a16:creationId xmlns:a16="http://schemas.microsoft.com/office/drawing/2014/main" id="{13BD7DF0-27D0-C073-93DC-FEEA7BD7A47E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4760121" y="2182652"/>
            <a:ext cx="2202655" cy="59284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0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63" name="Text Placeholder 9">
            <a:extLst>
              <a:ext uri="{FF2B5EF4-FFF2-40B4-BE49-F238E27FC236}">
                <a16:creationId xmlns:a16="http://schemas.microsoft.com/office/drawing/2014/main" id="{66380421-27AD-A883-A33B-47F8C8A575B0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4768057" y="2920209"/>
            <a:ext cx="2515393" cy="59372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0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131" name="Text Placeholder 9">
            <a:extLst>
              <a:ext uri="{FF2B5EF4-FFF2-40B4-BE49-F238E27FC236}">
                <a16:creationId xmlns:a16="http://schemas.microsoft.com/office/drawing/2014/main" id="{68A32B30-9917-0486-ED20-14BD8CFE9AB3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4768056" y="3648897"/>
            <a:ext cx="2831307" cy="5928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0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D40DF359-9D4C-D86B-AC1C-4F6231225D97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55734E2C-0A03-2F4D-3B35-63FDF4FF45E0}"/>
              </a:ext>
            </a:extLst>
          </p:cNvPr>
          <p:cNvSpPr>
            <a:spLocks noGrp="1"/>
          </p:cNvSpPr>
          <p:nvPr>
            <p:ph type="body" sz="quarter" idx="294" hasCustomPrompt="1"/>
          </p:nvPr>
        </p:nvSpPr>
        <p:spPr>
          <a:xfrm>
            <a:off x="4769535" y="4388915"/>
            <a:ext cx="3302904" cy="5928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0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33550F26-FC18-4E2A-FF0A-A7109C9B49DB}"/>
              </a:ext>
            </a:extLst>
          </p:cNvPr>
          <p:cNvSpPr>
            <a:spLocks noGrp="1"/>
          </p:cNvSpPr>
          <p:nvPr>
            <p:ph type="body" sz="quarter" idx="296" hasCustomPrompt="1"/>
          </p:nvPr>
        </p:nvSpPr>
        <p:spPr>
          <a:xfrm>
            <a:off x="6651625" y="1468824"/>
            <a:ext cx="4504055" cy="5802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0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C30244AD-3729-D5EA-266F-CCFDD7175895}"/>
              </a:ext>
            </a:extLst>
          </p:cNvPr>
          <p:cNvSpPr>
            <a:spLocks noGrp="1"/>
          </p:cNvSpPr>
          <p:nvPr>
            <p:ph type="body" sz="quarter" idx="297" hasCustomPrompt="1"/>
          </p:nvPr>
        </p:nvSpPr>
        <p:spPr>
          <a:xfrm>
            <a:off x="7123113" y="2182652"/>
            <a:ext cx="3657182" cy="5802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0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FCD3AF1A-2827-FCBF-552E-68FE95FF3D84}"/>
              </a:ext>
            </a:extLst>
          </p:cNvPr>
          <p:cNvSpPr>
            <a:spLocks noGrp="1"/>
          </p:cNvSpPr>
          <p:nvPr>
            <p:ph type="body" sz="quarter" idx="298" hasCustomPrompt="1"/>
          </p:nvPr>
        </p:nvSpPr>
        <p:spPr>
          <a:xfrm>
            <a:off x="7434263" y="2920209"/>
            <a:ext cx="2977063" cy="5802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0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48A22ABE-EEE1-965C-C82A-295FEFD3CBF5}"/>
              </a:ext>
            </a:extLst>
          </p:cNvPr>
          <p:cNvSpPr>
            <a:spLocks noGrp="1"/>
          </p:cNvSpPr>
          <p:nvPr>
            <p:ph type="body" sz="quarter" idx="299" hasCustomPrompt="1"/>
          </p:nvPr>
        </p:nvSpPr>
        <p:spPr>
          <a:xfrm>
            <a:off x="7762876" y="3648897"/>
            <a:ext cx="2247398" cy="5802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0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15584DF5-A5E5-F19A-BB09-B788518F6FC9}"/>
              </a:ext>
            </a:extLst>
          </p:cNvPr>
          <p:cNvSpPr>
            <a:spLocks noGrp="1"/>
          </p:cNvSpPr>
          <p:nvPr>
            <p:ph type="body" sz="quarter" idx="300" hasCustomPrompt="1"/>
          </p:nvPr>
        </p:nvSpPr>
        <p:spPr>
          <a:xfrm>
            <a:off x="8229600" y="4388915"/>
            <a:ext cx="1422400" cy="59284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0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4FB1E4E6-7A62-2CDC-6C11-D79DEC2F594E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502920" y="5980113"/>
            <a:ext cx="11218439" cy="4429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0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4C2A9B16-C47E-D231-8143-3F4416648ED6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02920" y="2335159"/>
            <a:ext cx="3625849" cy="33465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3539F0E-C0C8-82FE-4ACD-F46BD1BE7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460449"/>
            <a:ext cx="3626528" cy="27146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FB599D97-578E-0FFF-E469-068E42C7EC15}"/>
              </a:ext>
            </a:extLst>
          </p:cNvPr>
          <p:cNvSpPr>
            <a:spLocks noGrp="1"/>
          </p:cNvSpPr>
          <p:nvPr>
            <p:ph type="body" sz="quarter" idx="283" hasCustomPrompt="1"/>
          </p:nvPr>
        </p:nvSpPr>
        <p:spPr>
          <a:xfrm>
            <a:off x="502920" y="1898598"/>
            <a:ext cx="3625848" cy="2635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5E6DE60-6B5B-E07E-8506-2B72FDAAE7E3}"/>
              </a:ext>
            </a:extLst>
          </p:cNvPr>
          <p:cNvCxnSpPr>
            <a:cxnSpLocks/>
          </p:cNvCxnSpPr>
          <p:nvPr userDrawn="1"/>
        </p:nvCxnSpPr>
        <p:spPr>
          <a:xfrm>
            <a:off x="4747833" y="2166607"/>
            <a:ext cx="6001130" cy="4012"/>
          </a:xfrm>
          <a:prstGeom prst="line">
            <a:avLst/>
          </a:prstGeom>
          <a:ln w="12700">
            <a:solidFill>
              <a:srgbClr val="8DC8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C4B8B7C-11F4-23DF-F131-34D6126A2B68}"/>
              </a:ext>
            </a:extLst>
          </p:cNvPr>
          <p:cNvCxnSpPr>
            <a:cxnSpLocks/>
          </p:cNvCxnSpPr>
          <p:nvPr userDrawn="1"/>
        </p:nvCxnSpPr>
        <p:spPr>
          <a:xfrm>
            <a:off x="4747832" y="2910690"/>
            <a:ext cx="5663494" cy="0"/>
          </a:xfrm>
          <a:prstGeom prst="line">
            <a:avLst/>
          </a:prstGeom>
          <a:ln w="12700">
            <a:solidFill>
              <a:srgbClr val="8DC8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0106F29-87F0-2572-5B16-12743D252149}"/>
              </a:ext>
            </a:extLst>
          </p:cNvPr>
          <p:cNvCxnSpPr>
            <a:cxnSpLocks/>
          </p:cNvCxnSpPr>
          <p:nvPr userDrawn="1"/>
        </p:nvCxnSpPr>
        <p:spPr>
          <a:xfrm>
            <a:off x="4747832" y="3627176"/>
            <a:ext cx="5262442" cy="17710"/>
          </a:xfrm>
          <a:prstGeom prst="line">
            <a:avLst/>
          </a:prstGeom>
          <a:ln w="12700">
            <a:solidFill>
              <a:srgbClr val="8DC8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49A4611-3B03-7673-285C-09BA5BB96207}"/>
              </a:ext>
            </a:extLst>
          </p:cNvPr>
          <p:cNvCxnSpPr>
            <a:cxnSpLocks/>
          </p:cNvCxnSpPr>
          <p:nvPr userDrawn="1"/>
        </p:nvCxnSpPr>
        <p:spPr>
          <a:xfrm flipV="1">
            <a:off x="4747832" y="4371963"/>
            <a:ext cx="4904168" cy="2055"/>
          </a:xfrm>
          <a:prstGeom prst="line">
            <a:avLst/>
          </a:prstGeom>
          <a:ln w="12700">
            <a:solidFill>
              <a:srgbClr val="8DC8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9D080FF-3A18-0222-A8F5-D1A8072415FD}"/>
              </a:ext>
            </a:extLst>
          </p:cNvPr>
          <p:cNvCxnSpPr>
            <a:cxnSpLocks/>
          </p:cNvCxnSpPr>
          <p:nvPr userDrawn="1"/>
        </p:nvCxnSpPr>
        <p:spPr>
          <a:xfrm>
            <a:off x="4747832" y="1455754"/>
            <a:ext cx="6407848" cy="1037"/>
          </a:xfrm>
          <a:prstGeom prst="line">
            <a:avLst/>
          </a:prstGeom>
          <a:ln w="12700">
            <a:solidFill>
              <a:srgbClr val="8DC8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3DD73236-2B80-9519-18F6-AD337C5896A5}"/>
              </a:ext>
            </a:extLst>
          </p:cNvPr>
          <p:cNvSpPr/>
          <p:nvPr userDrawn="1"/>
        </p:nvSpPr>
        <p:spPr>
          <a:xfrm rot="10800000">
            <a:off x="6428766" y="1026551"/>
            <a:ext cx="4960048" cy="4649760"/>
          </a:xfrm>
          <a:custGeom>
            <a:avLst/>
            <a:gdLst>
              <a:gd name="connsiteX0" fmla="*/ 0 w 5541073"/>
              <a:gd name="connsiteY0" fmla="*/ 4776787 h 4776787"/>
              <a:gd name="connsiteX1" fmla="*/ 2770537 w 5541073"/>
              <a:gd name="connsiteY1" fmla="*/ 0 h 4776787"/>
              <a:gd name="connsiteX2" fmla="*/ 5541073 w 5541073"/>
              <a:gd name="connsiteY2" fmla="*/ 4776787 h 4776787"/>
              <a:gd name="connsiteX3" fmla="*/ 0 w 5541073"/>
              <a:gd name="connsiteY3" fmla="*/ 4776787 h 4776787"/>
              <a:gd name="connsiteX0" fmla="*/ 0 w 4521898"/>
              <a:gd name="connsiteY0" fmla="*/ 4776787 h 4776787"/>
              <a:gd name="connsiteX1" fmla="*/ 1751362 w 4521898"/>
              <a:gd name="connsiteY1" fmla="*/ 0 h 4776787"/>
              <a:gd name="connsiteX2" fmla="*/ 4521898 w 4521898"/>
              <a:gd name="connsiteY2" fmla="*/ 4776787 h 4776787"/>
              <a:gd name="connsiteX3" fmla="*/ 0 w 4521898"/>
              <a:gd name="connsiteY3" fmla="*/ 4776787 h 4776787"/>
              <a:gd name="connsiteX0" fmla="*/ 0 w 4960048"/>
              <a:gd name="connsiteY0" fmla="*/ 4767262 h 4776787"/>
              <a:gd name="connsiteX1" fmla="*/ 2189512 w 4960048"/>
              <a:gd name="connsiteY1" fmla="*/ 0 h 4776787"/>
              <a:gd name="connsiteX2" fmla="*/ 4960048 w 4960048"/>
              <a:gd name="connsiteY2" fmla="*/ 4776787 h 4776787"/>
              <a:gd name="connsiteX3" fmla="*/ 0 w 4960048"/>
              <a:gd name="connsiteY3" fmla="*/ 4767262 h 4776787"/>
              <a:gd name="connsiteX0" fmla="*/ 0 w 4960048"/>
              <a:gd name="connsiteY0" fmla="*/ 4757737 h 4767262"/>
              <a:gd name="connsiteX1" fmla="*/ 2456212 w 4960048"/>
              <a:gd name="connsiteY1" fmla="*/ 0 h 4767262"/>
              <a:gd name="connsiteX2" fmla="*/ 4960048 w 4960048"/>
              <a:gd name="connsiteY2" fmla="*/ 4767262 h 4767262"/>
              <a:gd name="connsiteX3" fmla="*/ 0 w 4960048"/>
              <a:gd name="connsiteY3" fmla="*/ 4757737 h 4767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0048" h="4767262">
                <a:moveTo>
                  <a:pt x="0" y="4757737"/>
                </a:moveTo>
                <a:lnTo>
                  <a:pt x="2456212" y="0"/>
                </a:lnTo>
                <a:lnTo>
                  <a:pt x="4960048" y="4767262"/>
                </a:lnTo>
                <a:lnTo>
                  <a:pt x="0" y="4757737"/>
                </a:lnTo>
                <a:close/>
              </a:path>
            </a:pathLst>
          </a:custGeom>
          <a:noFill/>
          <a:ln w="25400">
            <a:solidFill>
              <a:srgbClr val="0078D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000">
              <a:latin typeface="Segoe Sans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nn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 descr="Venn diagram circle ">
            <a:extLst>
              <a:ext uri="{FF2B5EF4-FFF2-40B4-BE49-F238E27FC236}">
                <a16:creationId xmlns:a16="http://schemas.microsoft.com/office/drawing/2014/main" id="{5BEC1E82-73AF-8799-79E6-748DE0899CDB}"/>
              </a:ext>
            </a:extLst>
          </p:cNvPr>
          <p:cNvSpPr/>
          <p:nvPr userDrawn="1"/>
        </p:nvSpPr>
        <p:spPr>
          <a:xfrm>
            <a:off x="6951557" y="1096186"/>
            <a:ext cx="2481971" cy="2481971"/>
          </a:xfrm>
          <a:prstGeom prst="ellipse">
            <a:avLst/>
          </a:prstGeom>
          <a:solidFill>
            <a:srgbClr val="73737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2160">
              <a:latin typeface="Segoe Sans Display" pitchFamily="2" charset="0"/>
            </a:endParaRPr>
          </a:p>
        </p:txBody>
      </p:sp>
      <p:sp>
        <p:nvSpPr>
          <p:cNvPr id="8" name="Oval 7" descr="Venn diagram circle ">
            <a:extLst>
              <a:ext uri="{FF2B5EF4-FFF2-40B4-BE49-F238E27FC236}">
                <a16:creationId xmlns:a16="http://schemas.microsoft.com/office/drawing/2014/main" id="{ED3651D9-1C48-02D2-B8AA-37E74A327657}"/>
              </a:ext>
            </a:extLst>
          </p:cNvPr>
          <p:cNvSpPr/>
          <p:nvPr userDrawn="1"/>
        </p:nvSpPr>
        <p:spPr>
          <a:xfrm>
            <a:off x="6060846" y="2639292"/>
            <a:ext cx="2481971" cy="2481971"/>
          </a:xfrm>
          <a:prstGeom prst="ellipse">
            <a:avLst/>
          </a:prstGeom>
          <a:solidFill>
            <a:srgbClr val="50E6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2160">
              <a:latin typeface="Segoe Sans Display" pitchFamily="2" charset="0"/>
            </a:endParaRPr>
          </a:p>
        </p:txBody>
      </p:sp>
      <p:sp>
        <p:nvSpPr>
          <p:cNvPr id="10" name="Oval 9" descr="Venn diagram circle ">
            <a:extLst>
              <a:ext uri="{FF2B5EF4-FFF2-40B4-BE49-F238E27FC236}">
                <a16:creationId xmlns:a16="http://schemas.microsoft.com/office/drawing/2014/main" id="{1EE8EFE5-7D10-A3FE-8E7C-A1D80A552DCD}"/>
              </a:ext>
            </a:extLst>
          </p:cNvPr>
          <p:cNvSpPr/>
          <p:nvPr userDrawn="1"/>
        </p:nvSpPr>
        <p:spPr>
          <a:xfrm>
            <a:off x="7893087" y="2639292"/>
            <a:ext cx="2481971" cy="2481971"/>
          </a:xfrm>
          <a:prstGeom prst="ellipse">
            <a:avLst/>
          </a:prstGeom>
          <a:solidFill>
            <a:srgbClr val="0078D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2160">
              <a:latin typeface="Segoe Sans Display" pitchFamily="2" charset="0"/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E98239EE-81AD-5974-220D-21BBA34A8C28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7592883" y="645991"/>
            <a:ext cx="1199315" cy="304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F4376EE5-EA63-E4B8-80F9-B79DD91BACC2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6620286" y="5329240"/>
            <a:ext cx="1199315" cy="3095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B1C02A58-3EE4-1CF5-2613-07C714930B9B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8561711" y="5329240"/>
            <a:ext cx="1199315" cy="3095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5379FEF-7CA4-F915-D308-597F525A35C8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502920" y="5980113"/>
            <a:ext cx="11218439" cy="4429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0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C99066B-11F6-F451-D4E1-C888D10E26F4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BF87D9D5-AB0B-1BC1-502B-8DD207881542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02920" y="2335161"/>
            <a:ext cx="3625849" cy="33465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2EB18E2-D8AC-0757-BB38-355E2E6E28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460449"/>
            <a:ext cx="3626528" cy="27146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C3466C3-7103-9463-A8B2-DCA49E404F40}"/>
              </a:ext>
            </a:extLst>
          </p:cNvPr>
          <p:cNvSpPr>
            <a:spLocks noGrp="1"/>
          </p:cNvSpPr>
          <p:nvPr>
            <p:ph type="body" sz="quarter" idx="283" hasCustomPrompt="1"/>
          </p:nvPr>
        </p:nvSpPr>
        <p:spPr>
          <a:xfrm>
            <a:off x="502920" y="1898598"/>
            <a:ext cx="3625848" cy="2635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49693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images_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58A735D-AD3E-0A08-4944-C53E468D716F}"/>
              </a:ext>
            </a:extLst>
          </p:cNvPr>
          <p:cNvSpPr>
            <a:spLocks noGrp="1"/>
          </p:cNvSpPr>
          <p:nvPr>
            <p:ph sz="quarter" idx="321" hasCustomPrompt="1"/>
          </p:nvPr>
        </p:nvSpPr>
        <p:spPr>
          <a:xfrm>
            <a:off x="5334000" y="0"/>
            <a:ext cx="6858000" cy="6858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76FD6BEE-3DF2-24A5-22D1-377A850D8BEB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C9F8190-5304-7D7E-7705-26DE356C1009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02920" y="2335160"/>
            <a:ext cx="3625849" cy="40783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5AF08C3-103C-B425-16BF-BAF80661BB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73415"/>
            <a:ext cx="3626528" cy="49244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65A5BD6-1967-BE45-1CA8-C33D26DCA85B}"/>
              </a:ext>
            </a:extLst>
          </p:cNvPr>
          <p:cNvSpPr>
            <a:spLocks noGrp="1"/>
          </p:cNvSpPr>
          <p:nvPr>
            <p:ph type="body" sz="quarter" idx="283" hasCustomPrompt="1"/>
          </p:nvPr>
        </p:nvSpPr>
        <p:spPr>
          <a:xfrm>
            <a:off x="502920" y="1789078"/>
            <a:ext cx="3625848" cy="2635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6087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images_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97C0D1A-04F2-149A-9F4B-011074732F0A}"/>
              </a:ext>
            </a:extLst>
          </p:cNvPr>
          <p:cNvSpPr>
            <a:spLocks noGrp="1"/>
          </p:cNvSpPr>
          <p:nvPr>
            <p:ph sz="quarter" idx="320" hasCustomPrompt="1"/>
          </p:nvPr>
        </p:nvSpPr>
        <p:spPr>
          <a:xfrm>
            <a:off x="5232400" y="1016000"/>
            <a:ext cx="6959600" cy="5842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E2E1DE9-42E0-FE02-DB00-5C78D7487E7B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4B495BE-1935-D05E-CC61-4205FB86C113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02920" y="2335160"/>
            <a:ext cx="3625849" cy="40783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0F6C1D8-28D6-5A4A-FE09-96162EBDD5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460449"/>
            <a:ext cx="3626528" cy="27146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BD62457-29A8-CEE6-987D-41B6632F6467}"/>
              </a:ext>
            </a:extLst>
          </p:cNvPr>
          <p:cNvSpPr>
            <a:spLocks noGrp="1"/>
          </p:cNvSpPr>
          <p:nvPr>
            <p:ph type="body" sz="quarter" idx="283" hasCustomPrompt="1"/>
          </p:nvPr>
        </p:nvSpPr>
        <p:spPr>
          <a:xfrm>
            <a:off x="502920" y="1898598"/>
            <a:ext cx="3625848" cy="2635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00459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of 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5F2C4D4-7B40-ADB2-1649-7885B6C1270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2920" y="2334827"/>
            <a:ext cx="1888728" cy="2944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  <a:p>
            <a:pPr lvl="0"/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BC85EDE-3463-C4ED-BA98-86814726CBA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40944" y="2334827"/>
            <a:ext cx="473869" cy="294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290A2BA-ABBF-5893-6B8E-AD898455090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2920" y="2767351"/>
            <a:ext cx="1888728" cy="1539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753D5D7-FF69-55BA-8C12-F677F34188C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40944" y="2767351"/>
            <a:ext cx="310358" cy="1539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D471C3A-2147-5AD8-03AA-406ED5D21706}"/>
              </a:ext>
            </a:extLst>
          </p:cNvPr>
          <p:cNvSpPr>
            <a:spLocks noGrp="1"/>
          </p:cNvSpPr>
          <p:nvPr>
            <p:ph type="body" sz="quarter" idx="432" hasCustomPrompt="1"/>
          </p:nvPr>
        </p:nvSpPr>
        <p:spPr>
          <a:xfrm>
            <a:off x="502920" y="2923891"/>
            <a:ext cx="1888728" cy="1444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4C0AC40E-9D65-354A-80B2-644F5E7AE060}"/>
              </a:ext>
            </a:extLst>
          </p:cNvPr>
          <p:cNvSpPr>
            <a:spLocks noGrp="1"/>
          </p:cNvSpPr>
          <p:nvPr>
            <p:ph type="body" sz="quarter" idx="433" hasCustomPrompt="1"/>
          </p:nvPr>
        </p:nvSpPr>
        <p:spPr>
          <a:xfrm>
            <a:off x="2540944" y="2923891"/>
            <a:ext cx="310358" cy="1444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F5783296-9BAB-782C-47F7-C0EE7A3EF272}"/>
              </a:ext>
            </a:extLst>
          </p:cNvPr>
          <p:cNvSpPr>
            <a:spLocks noGrp="1"/>
          </p:cNvSpPr>
          <p:nvPr>
            <p:ph type="body" sz="quarter" idx="434" hasCustomPrompt="1"/>
          </p:nvPr>
        </p:nvSpPr>
        <p:spPr>
          <a:xfrm>
            <a:off x="502920" y="3070905"/>
            <a:ext cx="1888728" cy="1410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5AC339FB-BA77-66EB-4F0C-42D84D6EC794}"/>
              </a:ext>
            </a:extLst>
          </p:cNvPr>
          <p:cNvSpPr>
            <a:spLocks noGrp="1"/>
          </p:cNvSpPr>
          <p:nvPr>
            <p:ph type="body" sz="quarter" idx="435" hasCustomPrompt="1"/>
          </p:nvPr>
        </p:nvSpPr>
        <p:spPr>
          <a:xfrm>
            <a:off x="2540944" y="3070905"/>
            <a:ext cx="310358" cy="1410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886CA016-18DC-D5F4-2621-9586DEB58D03}"/>
              </a:ext>
            </a:extLst>
          </p:cNvPr>
          <p:cNvSpPr>
            <a:spLocks noGrp="1"/>
          </p:cNvSpPr>
          <p:nvPr>
            <p:ph type="body" sz="quarter" idx="436" hasCustomPrompt="1"/>
          </p:nvPr>
        </p:nvSpPr>
        <p:spPr>
          <a:xfrm>
            <a:off x="502920" y="3214473"/>
            <a:ext cx="1888728" cy="145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09E1F7D-AF9D-9270-AF95-97BC0DB9C439}"/>
              </a:ext>
            </a:extLst>
          </p:cNvPr>
          <p:cNvSpPr>
            <a:spLocks noGrp="1"/>
          </p:cNvSpPr>
          <p:nvPr>
            <p:ph type="body" sz="quarter" idx="437" hasCustomPrompt="1"/>
          </p:nvPr>
        </p:nvSpPr>
        <p:spPr>
          <a:xfrm>
            <a:off x="2540944" y="3214473"/>
            <a:ext cx="310358" cy="145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A5B66D05-75EB-41D6-4841-5E82DE9C6F6B}"/>
              </a:ext>
            </a:extLst>
          </p:cNvPr>
          <p:cNvSpPr>
            <a:spLocks noGrp="1"/>
          </p:cNvSpPr>
          <p:nvPr>
            <p:ph type="body" sz="quarter" idx="438" hasCustomPrompt="1"/>
          </p:nvPr>
        </p:nvSpPr>
        <p:spPr>
          <a:xfrm>
            <a:off x="502920" y="3362436"/>
            <a:ext cx="1888728" cy="145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474AC3A5-15A6-65E5-FEC2-D146029ADDE6}"/>
              </a:ext>
            </a:extLst>
          </p:cNvPr>
          <p:cNvSpPr>
            <a:spLocks noGrp="1"/>
          </p:cNvSpPr>
          <p:nvPr>
            <p:ph type="body" sz="quarter" idx="439" hasCustomPrompt="1"/>
          </p:nvPr>
        </p:nvSpPr>
        <p:spPr>
          <a:xfrm>
            <a:off x="2540944" y="3362436"/>
            <a:ext cx="310358" cy="145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467674EA-BAA5-062A-CECE-FD67C99B62A8}"/>
              </a:ext>
            </a:extLst>
          </p:cNvPr>
          <p:cNvSpPr>
            <a:spLocks noGrp="1"/>
          </p:cNvSpPr>
          <p:nvPr>
            <p:ph type="body" sz="quarter" idx="440" hasCustomPrompt="1"/>
          </p:nvPr>
        </p:nvSpPr>
        <p:spPr>
          <a:xfrm>
            <a:off x="502920" y="3510399"/>
            <a:ext cx="1888728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B4400F3B-B2C0-E46A-3AD2-147298D6C708}"/>
              </a:ext>
            </a:extLst>
          </p:cNvPr>
          <p:cNvSpPr>
            <a:spLocks noGrp="1"/>
          </p:cNvSpPr>
          <p:nvPr>
            <p:ph type="body" sz="quarter" idx="441" hasCustomPrompt="1"/>
          </p:nvPr>
        </p:nvSpPr>
        <p:spPr>
          <a:xfrm>
            <a:off x="2540944" y="3510399"/>
            <a:ext cx="310358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40" name="Text Placeholder 9">
            <a:extLst>
              <a:ext uri="{FF2B5EF4-FFF2-40B4-BE49-F238E27FC236}">
                <a16:creationId xmlns:a16="http://schemas.microsoft.com/office/drawing/2014/main" id="{C51F734F-8947-E749-65DC-437B74756B08}"/>
              </a:ext>
            </a:extLst>
          </p:cNvPr>
          <p:cNvSpPr>
            <a:spLocks noGrp="1"/>
          </p:cNvSpPr>
          <p:nvPr>
            <p:ph type="body" sz="quarter" idx="442" hasCustomPrompt="1"/>
          </p:nvPr>
        </p:nvSpPr>
        <p:spPr>
          <a:xfrm>
            <a:off x="502920" y="3649206"/>
            <a:ext cx="1888728" cy="1513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41" name="Text Placeholder 9">
            <a:extLst>
              <a:ext uri="{FF2B5EF4-FFF2-40B4-BE49-F238E27FC236}">
                <a16:creationId xmlns:a16="http://schemas.microsoft.com/office/drawing/2014/main" id="{03926D0E-E4A5-9FD9-D88D-698F59FEDE31}"/>
              </a:ext>
            </a:extLst>
          </p:cNvPr>
          <p:cNvSpPr>
            <a:spLocks noGrp="1"/>
          </p:cNvSpPr>
          <p:nvPr>
            <p:ph type="body" sz="quarter" idx="443" hasCustomPrompt="1"/>
          </p:nvPr>
        </p:nvSpPr>
        <p:spPr>
          <a:xfrm>
            <a:off x="2540944" y="3649206"/>
            <a:ext cx="310358" cy="1513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D02806F5-BDB7-1B59-6899-DB8B712E7302}"/>
              </a:ext>
            </a:extLst>
          </p:cNvPr>
          <p:cNvSpPr>
            <a:spLocks noGrp="1"/>
          </p:cNvSpPr>
          <p:nvPr>
            <p:ph type="body" sz="quarter" idx="556" hasCustomPrompt="1"/>
          </p:nvPr>
        </p:nvSpPr>
        <p:spPr>
          <a:xfrm>
            <a:off x="3332716" y="2334827"/>
            <a:ext cx="1888728" cy="2944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  <a:p>
            <a:pPr lvl="0"/>
            <a:endParaRPr lang="en-U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3FD50CB-44BC-306E-297E-5ECC8F29BB74}"/>
              </a:ext>
            </a:extLst>
          </p:cNvPr>
          <p:cNvSpPr>
            <a:spLocks noGrp="1"/>
          </p:cNvSpPr>
          <p:nvPr>
            <p:ph type="body" sz="quarter" idx="557" hasCustomPrompt="1"/>
          </p:nvPr>
        </p:nvSpPr>
        <p:spPr>
          <a:xfrm>
            <a:off x="5387335" y="2334827"/>
            <a:ext cx="473869" cy="294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67316296-8868-72AC-EF83-25716587923C}"/>
              </a:ext>
            </a:extLst>
          </p:cNvPr>
          <p:cNvSpPr>
            <a:spLocks noGrp="1"/>
          </p:cNvSpPr>
          <p:nvPr>
            <p:ph type="body" sz="quarter" idx="558" hasCustomPrompt="1"/>
          </p:nvPr>
        </p:nvSpPr>
        <p:spPr>
          <a:xfrm>
            <a:off x="3332716" y="2767351"/>
            <a:ext cx="1888728" cy="1539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2C80086-67EE-38AE-2EB2-0E4B8280157E}"/>
              </a:ext>
            </a:extLst>
          </p:cNvPr>
          <p:cNvSpPr>
            <a:spLocks noGrp="1"/>
          </p:cNvSpPr>
          <p:nvPr>
            <p:ph type="body" sz="quarter" idx="559" hasCustomPrompt="1"/>
          </p:nvPr>
        </p:nvSpPr>
        <p:spPr>
          <a:xfrm>
            <a:off x="5387335" y="2767351"/>
            <a:ext cx="310358" cy="1539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FE425424-A792-A333-393C-59159E930BD0}"/>
              </a:ext>
            </a:extLst>
          </p:cNvPr>
          <p:cNvSpPr>
            <a:spLocks noGrp="1"/>
          </p:cNvSpPr>
          <p:nvPr>
            <p:ph type="body" sz="quarter" idx="560" hasCustomPrompt="1"/>
          </p:nvPr>
        </p:nvSpPr>
        <p:spPr>
          <a:xfrm>
            <a:off x="3332716" y="2923891"/>
            <a:ext cx="1888728" cy="1444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6D6031F4-4ECE-F31E-FC0C-95CBD45BB265}"/>
              </a:ext>
            </a:extLst>
          </p:cNvPr>
          <p:cNvSpPr>
            <a:spLocks noGrp="1"/>
          </p:cNvSpPr>
          <p:nvPr>
            <p:ph type="body" sz="quarter" idx="561" hasCustomPrompt="1"/>
          </p:nvPr>
        </p:nvSpPr>
        <p:spPr>
          <a:xfrm>
            <a:off x="5387335" y="2923891"/>
            <a:ext cx="310358" cy="1444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4D2B4D3D-D167-2C8F-1180-2E5E69E6D5A9}"/>
              </a:ext>
            </a:extLst>
          </p:cNvPr>
          <p:cNvSpPr>
            <a:spLocks noGrp="1"/>
          </p:cNvSpPr>
          <p:nvPr>
            <p:ph type="body" sz="quarter" idx="562" hasCustomPrompt="1"/>
          </p:nvPr>
        </p:nvSpPr>
        <p:spPr>
          <a:xfrm>
            <a:off x="3332716" y="3070905"/>
            <a:ext cx="1888728" cy="1410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2E649E52-927D-4F8E-B027-D59EF2F35D3C}"/>
              </a:ext>
            </a:extLst>
          </p:cNvPr>
          <p:cNvSpPr>
            <a:spLocks noGrp="1"/>
          </p:cNvSpPr>
          <p:nvPr>
            <p:ph type="body" sz="quarter" idx="563" hasCustomPrompt="1"/>
          </p:nvPr>
        </p:nvSpPr>
        <p:spPr>
          <a:xfrm>
            <a:off x="5387335" y="3070905"/>
            <a:ext cx="310358" cy="1410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A905ECBE-3C7A-C54E-BE91-B551FFBB3ADD}"/>
              </a:ext>
            </a:extLst>
          </p:cNvPr>
          <p:cNvSpPr>
            <a:spLocks noGrp="1"/>
          </p:cNvSpPr>
          <p:nvPr>
            <p:ph type="body" sz="quarter" idx="564" hasCustomPrompt="1"/>
          </p:nvPr>
        </p:nvSpPr>
        <p:spPr>
          <a:xfrm>
            <a:off x="3332716" y="3214473"/>
            <a:ext cx="1888728" cy="145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995C0EBC-77BD-5603-947D-A2894E6101E8}"/>
              </a:ext>
            </a:extLst>
          </p:cNvPr>
          <p:cNvSpPr>
            <a:spLocks noGrp="1"/>
          </p:cNvSpPr>
          <p:nvPr>
            <p:ph type="body" sz="quarter" idx="565" hasCustomPrompt="1"/>
          </p:nvPr>
        </p:nvSpPr>
        <p:spPr>
          <a:xfrm>
            <a:off x="5387335" y="3214473"/>
            <a:ext cx="310358" cy="145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DCE0FCA1-2964-8666-5D36-EAE8D3AF508C}"/>
              </a:ext>
            </a:extLst>
          </p:cNvPr>
          <p:cNvSpPr>
            <a:spLocks noGrp="1"/>
          </p:cNvSpPr>
          <p:nvPr>
            <p:ph type="body" sz="quarter" idx="566" hasCustomPrompt="1"/>
          </p:nvPr>
        </p:nvSpPr>
        <p:spPr>
          <a:xfrm>
            <a:off x="3332716" y="3362436"/>
            <a:ext cx="1888728" cy="145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A8B871C9-D31D-7C52-5698-95CB3C5E51D3}"/>
              </a:ext>
            </a:extLst>
          </p:cNvPr>
          <p:cNvSpPr>
            <a:spLocks noGrp="1"/>
          </p:cNvSpPr>
          <p:nvPr>
            <p:ph type="body" sz="quarter" idx="567" hasCustomPrompt="1"/>
          </p:nvPr>
        </p:nvSpPr>
        <p:spPr>
          <a:xfrm>
            <a:off x="5387335" y="3362436"/>
            <a:ext cx="310358" cy="145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C87144E3-D4EA-14BA-5F57-B848D7AC99E1}"/>
              </a:ext>
            </a:extLst>
          </p:cNvPr>
          <p:cNvSpPr>
            <a:spLocks noGrp="1"/>
          </p:cNvSpPr>
          <p:nvPr>
            <p:ph type="body" sz="quarter" idx="568" hasCustomPrompt="1"/>
          </p:nvPr>
        </p:nvSpPr>
        <p:spPr>
          <a:xfrm>
            <a:off x="3332716" y="3510399"/>
            <a:ext cx="1888728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3F4F2438-B961-F01B-2558-AEF7A5E3F84A}"/>
              </a:ext>
            </a:extLst>
          </p:cNvPr>
          <p:cNvSpPr>
            <a:spLocks noGrp="1"/>
          </p:cNvSpPr>
          <p:nvPr>
            <p:ph type="body" sz="quarter" idx="569" hasCustomPrompt="1"/>
          </p:nvPr>
        </p:nvSpPr>
        <p:spPr>
          <a:xfrm>
            <a:off x="5387335" y="3510399"/>
            <a:ext cx="310358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6DE955AC-5ACD-037D-14B6-4EEE5444D553}"/>
              </a:ext>
            </a:extLst>
          </p:cNvPr>
          <p:cNvSpPr>
            <a:spLocks noGrp="1"/>
          </p:cNvSpPr>
          <p:nvPr>
            <p:ph type="body" sz="quarter" idx="570" hasCustomPrompt="1"/>
          </p:nvPr>
        </p:nvSpPr>
        <p:spPr>
          <a:xfrm>
            <a:off x="3332716" y="3649206"/>
            <a:ext cx="1888728" cy="1513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CE31A9C2-71FC-DBF7-2874-5A9D5BF8C742}"/>
              </a:ext>
            </a:extLst>
          </p:cNvPr>
          <p:cNvSpPr>
            <a:spLocks noGrp="1"/>
          </p:cNvSpPr>
          <p:nvPr>
            <p:ph type="body" sz="quarter" idx="571" hasCustomPrompt="1"/>
          </p:nvPr>
        </p:nvSpPr>
        <p:spPr>
          <a:xfrm>
            <a:off x="5387335" y="3649206"/>
            <a:ext cx="310358" cy="1513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F4EA5ABC-FF3F-F3E6-3490-421AD5B293F8}"/>
              </a:ext>
            </a:extLst>
          </p:cNvPr>
          <p:cNvSpPr>
            <a:spLocks noGrp="1"/>
          </p:cNvSpPr>
          <p:nvPr>
            <p:ph type="body" sz="quarter" idx="572" hasCustomPrompt="1"/>
          </p:nvPr>
        </p:nvSpPr>
        <p:spPr>
          <a:xfrm>
            <a:off x="6178749" y="2334827"/>
            <a:ext cx="1888728" cy="2944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  <a:p>
            <a:pPr lvl="0"/>
            <a:endParaRPr lang="en-US"/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DD6582C4-2B55-9908-9602-BB77B2EFCFE0}"/>
              </a:ext>
            </a:extLst>
          </p:cNvPr>
          <p:cNvSpPr>
            <a:spLocks noGrp="1"/>
          </p:cNvSpPr>
          <p:nvPr>
            <p:ph type="body" sz="quarter" idx="573" hasCustomPrompt="1"/>
          </p:nvPr>
        </p:nvSpPr>
        <p:spPr>
          <a:xfrm>
            <a:off x="8228757" y="2334827"/>
            <a:ext cx="473869" cy="294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B14F02F9-DA72-20F8-37DB-A211F8FEE630}"/>
              </a:ext>
            </a:extLst>
          </p:cNvPr>
          <p:cNvSpPr>
            <a:spLocks noGrp="1"/>
          </p:cNvSpPr>
          <p:nvPr>
            <p:ph type="body" sz="quarter" idx="574" hasCustomPrompt="1"/>
          </p:nvPr>
        </p:nvSpPr>
        <p:spPr>
          <a:xfrm>
            <a:off x="6178748" y="2767351"/>
            <a:ext cx="1888728" cy="1539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40C39DF9-2D94-084D-61CE-504C9502F58E}"/>
              </a:ext>
            </a:extLst>
          </p:cNvPr>
          <p:cNvSpPr>
            <a:spLocks noGrp="1"/>
          </p:cNvSpPr>
          <p:nvPr>
            <p:ph type="body" sz="quarter" idx="575" hasCustomPrompt="1"/>
          </p:nvPr>
        </p:nvSpPr>
        <p:spPr>
          <a:xfrm>
            <a:off x="8228757" y="2767351"/>
            <a:ext cx="310358" cy="1539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7" name="Text Placeholder 9">
            <a:extLst>
              <a:ext uri="{FF2B5EF4-FFF2-40B4-BE49-F238E27FC236}">
                <a16:creationId xmlns:a16="http://schemas.microsoft.com/office/drawing/2014/main" id="{784B152E-EFFA-2563-F0AD-359217092795}"/>
              </a:ext>
            </a:extLst>
          </p:cNvPr>
          <p:cNvSpPr>
            <a:spLocks noGrp="1"/>
          </p:cNvSpPr>
          <p:nvPr>
            <p:ph type="body" sz="quarter" idx="576" hasCustomPrompt="1"/>
          </p:nvPr>
        </p:nvSpPr>
        <p:spPr>
          <a:xfrm>
            <a:off x="6178748" y="2923891"/>
            <a:ext cx="1888728" cy="1444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38" name="Text Placeholder 9">
            <a:extLst>
              <a:ext uri="{FF2B5EF4-FFF2-40B4-BE49-F238E27FC236}">
                <a16:creationId xmlns:a16="http://schemas.microsoft.com/office/drawing/2014/main" id="{6085E062-688D-3781-62B0-FE6C8BADDA6E}"/>
              </a:ext>
            </a:extLst>
          </p:cNvPr>
          <p:cNvSpPr>
            <a:spLocks noGrp="1"/>
          </p:cNvSpPr>
          <p:nvPr>
            <p:ph type="body" sz="quarter" idx="577" hasCustomPrompt="1"/>
          </p:nvPr>
        </p:nvSpPr>
        <p:spPr>
          <a:xfrm>
            <a:off x="8228757" y="2923891"/>
            <a:ext cx="310358" cy="1444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9" name="Text Placeholder 9">
            <a:extLst>
              <a:ext uri="{FF2B5EF4-FFF2-40B4-BE49-F238E27FC236}">
                <a16:creationId xmlns:a16="http://schemas.microsoft.com/office/drawing/2014/main" id="{D7142E20-4AE9-0B0A-8D1D-7DCDE7799A4B}"/>
              </a:ext>
            </a:extLst>
          </p:cNvPr>
          <p:cNvSpPr>
            <a:spLocks noGrp="1"/>
          </p:cNvSpPr>
          <p:nvPr>
            <p:ph type="body" sz="quarter" idx="578" hasCustomPrompt="1"/>
          </p:nvPr>
        </p:nvSpPr>
        <p:spPr>
          <a:xfrm>
            <a:off x="6176763" y="3070905"/>
            <a:ext cx="1888728" cy="1410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40" name="Text Placeholder 9">
            <a:extLst>
              <a:ext uri="{FF2B5EF4-FFF2-40B4-BE49-F238E27FC236}">
                <a16:creationId xmlns:a16="http://schemas.microsoft.com/office/drawing/2014/main" id="{50B5DB27-4987-1EE7-27B8-8A202D5CFB0C}"/>
              </a:ext>
            </a:extLst>
          </p:cNvPr>
          <p:cNvSpPr>
            <a:spLocks noGrp="1"/>
          </p:cNvSpPr>
          <p:nvPr>
            <p:ph type="body" sz="quarter" idx="579" hasCustomPrompt="1"/>
          </p:nvPr>
        </p:nvSpPr>
        <p:spPr>
          <a:xfrm>
            <a:off x="8228757" y="3070905"/>
            <a:ext cx="310358" cy="1410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6CFFC2F5-79A7-5898-544F-9D770A9B216C}"/>
              </a:ext>
            </a:extLst>
          </p:cNvPr>
          <p:cNvSpPr>
            <a:spLocks noGrp="1"/>
          </p:cNvSpPr>
          <p:nvPr>
            <p:ph type="body" sz="quarter" idx="580" hasCustomPrompt="1"/>
          </p:nvPr>
        </p:nvSpPr>
        <p:spPr>
          <a:xfrm>
            <a:off x="6174138" y="3214473"/>
            <a:ext cx="1888728" cy="145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7A0337DB-071C-C294-B37B-9A1D1846E0AF}"/>
              </a:ext>
            </a:extLst>
          </p:cNvPr>
          <p:cNvSpPr>
            <a:spLocks noGrp="1"/>
          </p:cNvSpPr>
          <p:nvPr>
            <p:ph type="body" sz="quarter" idx="581" hasCustomPrompt="1"/>
          </p:nvPr>
        </p:nvSpPr>
        <p:spPr>
          <a:xfrm>
            <a:off x="8228757" y="3214473"/>
            <a:ext cx="310358" cy="145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3" name="Text Placeholder 9">
            <a:extLst>
              <a:ext uri="{FF2B5EF4-FFF2-40B4-BE49-F238E27FC236}">
                <a16:creationId xmlns:a16="http://schemas.microsoft.com/office/drawing/2014/main" id="{FE21AC5A-1BA2-31E7-6EFD-ECFFDA5E1F81}"/>
              </a:ext>
            </a:extLst>
          </p:cNvPr>
          <p:cNvSpPr>
            <a:spLocks noGrp="1"/>
          </p:cNvSpPr>
          <p:nvPr>
            <p:ph type="body" sz="quarter" idx="582" hasCustomPrompt="1"/>
          </p:nvPr>
        </p:nvSpPr>
        <p:spPr>
          <a:xfrm>
            <a:off x="6174138" y="3362436"/>
            <a:ext cx="1888728" cy="145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44" name="Text Placeholder 9">
            <a:extLst>
              <a:ext uri="{FF2B5EF4-FFF2-40B4-BE49-F238E27FC236}">
                <a16:creationId xmlns:a16="http://schemas.microsoft.com/office/drawing/2014/main" id="{3E2E5C80-625A-ECBE-BAF1-3E382FAF3185}"/>
              </a:ext>
            </a:extLst>
          </p:cNvPr>
          <p:cNvSpPr>
            <a:spLocks noGrp="1"/>
          </p:cNvSpPr>
          <p:nvPr>
            <p:ph type="body" sz="quarter" idx="583" hasCustomPrompt="1"/>
          </p:nvPr>
        </p:nvSpPr>
        <p:spPr>
          <a:xfrm>
            <a:off x="8228757" y="3362436"/>
            <a:ext cx="310358" cy="145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5" name="Text Placeholder 9">
            <a:extLst>
              <a:ext uri="{FF2B5EF4-FFF2-40B4-BE49-F238E27FC236}">
                <a16:creationId xmlns:a16="http://schemas.microsoft.com/office/drawing/2014/main" id="{2C35C4EC-985C-99F4-EDA0-E67C4E31614F}"/>
              </a:ext>
            </a:extLst>
          </p:cNvPr>
          <p:cNvSpPr>
            <a:spLocks noGrp="1"/>
          </p:cNvSpPr>
          <p:nvPr>
            <p:ph type="body" sz="quarter" idx="584" hasCustomPrompt="1"/>
          </p:nvPr>
        </p:nvSpPr>
        <p:spPr>
          <a:xfrm>
            <a:off x="6174138" y="3510399"/>
            <a:ext cx="1888728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46" name="Text Placeholder 9">
            <a:extLst>
              <a:ext uri="{FF2B5EF4-FFF2-40B4-BE49-F238E27FC236}">
                <a16:creationId xmlns:a16="http://schemas.microsoft.com/office/drawing/2014/main" id="{2D3732D9-69D4-4042-B52C-2E193FB96DEA}"/>
              </a:ext>
            </a:extLst>
          </p:cNvPr>
          <p:cNvSpPr>
            <a:spLocks noGrp="1"/>
          </p:cNvSpPr>
          <p:nvPr>
            <p:ph type="body" sz="quarter" idx="585" hasCustomPrompt="1"/>
          </p:nvPr>
        </p:nvSpPr>
        <p:spPr>
          <a:xfrm>
            <a:off x="8228757" y="3510399"/>
            <a:ext cx="310358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7" name="Text Placeholder 9">
            <a:extLst>
              <a:ext uri="{FF2B5EF4-FFF2-40B4-BE49-F238E27FC236}">
                <a16:creationId xmlns:a16="http://schemas.microsoft.com/office/drawing/2014/main" id="{27416197-C841-AD58-F450-004A906B7B6E}"/>
              </a:ext>
            </a:extLst>
          </p:cNvPr>
          <p:cNvSpPr>
            <a:spLocks noGrp="1"/>
          </p:cNvSpPr>
          <p:nvPr>
            <p:ph type="body" sz="quarter" idx="586" hasCustomPrompt="1"/>
          </p:nvPr>
        </p:nvSpPr>
        <p:spPr>
          <a:xfrm>
            <a:off x="6174138" y="3649206"/>
            <a:ext cx="1888728" cy="1513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26580B24-FDD6-80CB-9C64-314E373D6515}"/>
              </a:ext>
            </a:extLst>
          </p:cNvPr>
          <p:cNvSpPr>
            <a:spLocks noGrp="1"/>
          </p:cNvSpPr>
          <p:nvPr>
            <p:ph type="body" sz="quarter" idx="587" hasCustomPrompt="1"/>
          </p:nvPr>
        </p:nvSpPr>
        <p:spPr>
          <a:xfrm>
            <a:off x="8228757" y="3649206"/>
            <a:ext cx="310358" cy="1513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9" name="Text Placeholder 9">
            <a:extLst>
              <a:ext uri="{FF2B5EF4-FFF2-40B4-BE49-F238E27FC236}">
                <a16:creationId xmlns:a16="http://schemas.microsoft.com/office/drawing/2014/main" id="{11674653-DAB2-5DC1-C0A2-C91614850FF9}"/>
              </a:ext>
            </a:extLst>
          </p:cNvPr>
          <p:cNvSpPr>
            <a:spLocks noGrp="1"/>
          </p:cNvSpPr>
          <p:nvPr>
            <p:ph type="body" sz="quarter" idx="588" hasCustomPrompt="1"/>
          </p:nvPr>
        </p:nvSpPr>
        <p:spPr>
          <a:xfrm>
            <a:off x="9020529" y="2334827"/>
            <a:ext cx="1888728" cy="2944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  <a:p>
            <a:pPr lvl="0"/>
            <a:endParaRPr lang="en-US"/>
          </a:p>
        </p:txBody>
      </p:sp>
      <p:sp>
        <p:nvSpPr>
          <p:cNvPr id="50" name="Text Placeholder 9">
            <a:extLst>
              <a:ext uri="{FF2B5EF4-FFF2-40B4-BE49-F238E27FC236}">
                <a16:creationId xmlns:a16="http://schemas.microsoft.com/office/drawing/2014/main" id="{E41BC915-6CB0-8C03-AC0F-51FD72F19A33}"/>
              </a:ext>
            </a:extLst>
          </p:cNvPr>
          <p:cNvSpPr>
            <a:spLocks noGrp="1"/>
          </p:cNvSpPr>
          <p:nvPr>
            <p:ph type="body" sz="quarter" idx="589" hasCustomPrompt="1"/>
          </p:nvPr>
        </p:nvSpPr>
        <p:spPr>
          <a:xfrm>
            <a:off x="11075148" y="2334827"/>
            <a:ext cx="473869" cy="294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51" name="Text Placeholder 9">
            <a:extLst>
              <a:ext uri="{FF2B5EF4-FFF2-40B4-BE49-F238E27FC236}">
                <a16:creationId xmlns:a16="http://schemas.microsoft.com/office/drawing/2014/main" id="{9D9784CC-AC09-F901-DFE2-3596BB5A869F}"/>
              </a:ext>
            </a:extLst>
          </p:cNvPr>
          <p:cNvSpPr>
            <a:spLocks noGrp="1"/>
          </p:cNvSpPr>
          <p:nvPr>
            <p:ph type="body" sz="quarter" idx="590" hasCustomPrompt="1"/>
          </p:nvPr>
        </p:nvSpPr>
        <p:spPr>
          <a:xfrm>
            <a:off x="9020529" y="2767351"/>
            <a:ext cx="1888728" cy="1539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52" name="Text Placeholder 9">
            <a:extLst>
              <a:ext uri="{FF2B5EF4-FFF2-40B4-BE49-F238E27FC236}">
                <a16:creationId xmlns:a16="http://schemas.microsoft.com/office/drawing/2014/main" id="{CD16FA05-B0A2-E403-E055-195BBA635D87}"/>
              </a:ext>
            </a:extLst>
          </p:cNvPr>
          <p:cNvSpPr>
            <a:spLocks noGrp="1"/>
          </p:cNvSpPr>
          <p:nvPr>
            <p:ph type="body" sz="quarter" idx="591" hasCustomPrompt="1"/>
          </p:nvPr>
        </p:nvSpPr>
        <p:spPr>
          <a:xfrm>
            <a:off x="11075148" y="2767351"/>
            <a:ext cx="310358" cy="1539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53" name="Text Placeholder 9">
            <a:extLst>
              <a:ext uri="{FF2B5EF4-FFF2-40B4-BE49-F238E27FC236}">
                <a16:creationId xmlns:a16="http://schemas.microsoft.com/office/drawing/2014/main" id="{F9F5148B-961F-C210-A244-6EAE3004E837}"/>
              </a:ext>
            </a:extLst>
          </p:cNvPr>
          <p:cNvSpPr>
            <a:spLocks noGrp="1"/>
          </p:cNvSpPr>
          <p:nvPr>
            <p:ph type="body" sz="quarter" idx="592" hasCustomPrompt="1"/>
          </p:nvPr>
        </p:nvSpPr>
        <p:spPr>
          <a:xfrm>
            <a:off x="9020529" y="2923891"/>
            <a:ext cx="1888728" cy="1444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54" name="Text Placeholder 9">
            <a:extLst>
              <a:ext uri="{FF2B5EF4-FFF2-40B4-BE49-F238E27FC236}">
                <a16:creationId xmlns:a16="http://schemas.microsoft.com/office/drawing/2014/main" id="{4F037CF1-F420-7A82-8E13-16EE8A24A914}"/>
              </a:ext>
            </a:extLst>
          </p:cNvPr>
          <p:cNvSpPr>
            <a:spLocks noGrp="1"/>
          </p:cNvSpPr>
          <p:nvPr>
            <p:ph type="body" sz="quarter" idx="593" hasCustomPrompt="1"/>
          </p:nvPr>
        </p:nvSpPr>
        <p:spPr>
          <a:xfrm>
            <a:off x="11075148" y="2923891"/>
            <a:ext cx="310358" cy="1444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55" name="Text Placeholder 9">
            <a:extLst>
              <a:ext uri="{FF2B5EF4-FFF2-40B4-BE49-F238E27FC236}">
                <a16:creationId xmlns:a16="http://schemas.microsoft.com/office/drawing/2014/main" id="{42F191A3-2F50-2ED6-F6B9-A38E619FCB3F}"/>
              </a:ext>
            </a:extLst>
          </p:cNvPr>
          <p:cNvSpPr>
            <a:spLocks noGrp="1"/>
          </p:cNvSpPr>
          <p:nvPr>
            <p:ph type="body" sz="quarter" idx="594" hasCustomPrompt="1"/>
          </p:nvPr>
        </p:nvSpPr>
        <p:spPr>
          <a:xfrm>
            <a:off x="9020529" y="3070905"/>
            <a:ext cx="1888728" cy="1410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56" name="Text Placeholder 9">
            <a:extLst>
              <a:ext uri="{FF2B5EF4-FFF2-40B4-BE49-F238E27FC236}">
                <a16:creationId xmlns:a16="http://schemas.microsoft.com/office/drawing/2014/main" id="{F8B4E75B-036B-9A6C-ACF2-3E99C3EB4141}"/>
              </a:ext>
            </a:extLst>
          </p:cNvPr>
          <p:cNvSpPr>
            <a:spLocks noGrp="1"/>
          </p:cNvSpPr>
          <p:nvPr>
            <p:ph type="body" sz="quarter" idx="595" hasCustomPrompt="1"/>
          </p:nvPr>
        </p:nvSpPr>
        <p:spPr>
          <a:xfrm>
            <a:off x="11075148" y="3070905"/>
            <a:ext cx="310358" cy="1410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57" name="Text Placeholder 9">
            <a:extLst>
              <a:ext uri="{FF2B5EF4-FFF2-40B4-BE49-F238E27FC236}">
                <a16:creationId xmlns:a16="http://schemas.microsoft.com/office/drawing/2014/main" id="{AF6D32F1-6F14-DE05-0F7D-500A32BD834C}"/>
              </a:ext>
            </a:extLst>
          </p:cNvPr>
          <p:cNvSpPr>
            <a:spLocks noGrp="1"/>
          </p:cNvSpPr>
          <p:nvPr>
            <p:ph type="body" sz="quarter" idx="596" hasCustomPrompt="1"/>
          </p:nvPr>
        </p:nvSpPr>
        <p:spPr>
          <a:xfrm>
            <a:off x="9020529" y="3214473"/>
            <a:ext cx="1888728" cy="145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58" name="Text Placeholder 9">
            <a:extLst>
              <a:ext uri="{FF2B5EF4-FFF2-40B4-BE49-F238E27FC236}">
                <a16:creationId xmlns:a16="http://schemas.microsoft.com/office/drawing/2014/main" id="{76DB8358-9DFD-7C00-664B-5B416151F854}"/>
              </a:ext>
            </a:extLst>
          </p:cNvPr>
          <p:cNvSpPr>
            <a:spLocks noGrp="1"/>
          </p:cNvSpPr>
          <p:nvPr>
            <p:ph type="body" sz="quarter" idx="597" hasCustomPrompt="1"/>
          </p:nvPr>
        </p:nvSpPr>
        <p:spPr>
          <a:xfrm>
            <a:off x="11075148" y="3214473"/>
            <a:ext cx="310358" cy="145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59" name="Text Placeholder 9">
            <a:extLst>
              <a:ext uri="{FF2B5EF4-FFF2-40B4-BE49-F238E27FC236}">
                <a16:creationId xmlns:a16="http://schemas.microsoft.com/office/drawing/2014/main" id="{D220F3E8-70DF-BD3D-ADD9-90FB7D04E28C}"/>
              </a:ext>
            </a:extLst>
          </p:cNvPr>
          <p:cNvSpPr>
            <a:spLocks noGrp="1"/>
          </p:cNvSpPr>
          <p:nvPr>
            <p:ph type="body" sz="quarter" idx="598" hasCustomPrompt="1"/>
          </p:nvPr>
        </p:nvSpPr>
        <p:spPr>
          <a:xfrm>
            <a:off x="9020529" y="3362436"/>
            <a:ext cx="1888728" cy="145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60" name="Text Placeholder 9">
            <a:extLst>
              <a:ext uri="{FF2B5EF4-FFF2-40B4-BE49-F238E27FC236}">
                <a16:creationId xmlns:a16="http://schemas.microsoft.com/office/drawing/2014/main" id="{026DEC75-3043-80DE-0110-CA1484E19478}"/>
              </a:ext>
            </a:extLst>
          </p:cNvPr>
          <p:cNvSpPr>
            <a:spLocks noGrp="1"/>
          </p:cNvSpPr>
          <p:nvPr>
            <p:ph type="body" sz="quarter" idx="599" hasCustomPrompt="1"/>
          </p:nvPr>
        </p:nvSpPr>
        <p:spPr>
          <a:xfrm>
            <a:off x="11075148" y="3362436"/>
            <a:ext cx="310358" cy="145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61" name="Text Placeholder 9">
            <a:extLst>
              <a:ext uri="{FF2B5EF4-FFF2-40B4-BE49-F238E27FC236}">
                <a16:creationId xmlns:a16="http://schemas.microsoft.com/office/drawing/2014/main" id="{D7941D02-B1C2-C515-113E-8F039142E32C}"/>
              </a:ext>
            </a:extLst>
          </p:cNvPr>
          <p:cNvSpPr>
            <a:spLocks noGrp="1"/>
          </p:cNvSpPr>
          <p:nvPr>
            <p:ph type="body" sz="quarter" idx="600" hasCustomPrompt="1"/>
          </p:nvPr>
        </p:nvSpPr>
        <p:spPr>
          <a:xfrm>
            <a:off x="9020529" y="3510399"/>
            <a:ext cx="1888728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62" name="Text Placeholder 9">
            <a:extLst>
              <a:ext uri="{FF2B5EF4-FFF2-40B4-BE49-F238E27FC236}">
                <a16:creationId xmlns:a16="http://schemas.microsoft.com/office/drawing/2014/main" id="{4D89A00B-6376-A295-6E5C-16FBFF35E139}"/>
              </a:ext>
            </a:extLst>
          </p:cNvPr>
          <p:cNvSpPr>
            <a:spLocks noGrp="1"/>
          </p:cNvSpPr>
          <p:nvPr>
            <p:ph type="body" sz="quarter" idx="601" hasCustomPrompt="1"/>
          </p:nvPr>
        </p:nvSpPr>
        <p:spPr>
          <a:xfrm>
            <a:off x="11075148" y="3510399"/>
            <a:ext cx="310358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63" name="Text Placeholder 9">
            <a:extLst>
              <a:ext uri="{FF2B5EF4-FFF2-40B4-BE49-F238E27FC236}">
                <a16:creationId xmlns:a16="http://schemas.microsoft.com/office/drawing/2014/main" id="{7FF17FFE-841D-7807-3604-700001768911}"/>
              </a:ext>
            </a:extLst>
          </p:cNvPr>
          <p:cNvSpPr>
            <a:spLocks noGrp="1"/>
          </p:cNvSpPr>
          <p:nvPr>
            <p:ph type="body" sz="quarter" idx="602" hasCustomPrompt="1"/>
          </p:nvPr>
        </p:nvSpPr>
        <p:spPr>
          <a:xfrm>
            <a:off x="9020529" y="3649206"/>
            <a:ext cx="1888728" cy="1513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28" name="Text Placeholder 9">
            <a:extLst>
              <a:ext uri="{FF2B5EF4-FFF2-40B4-BE49-F238E27FC236}">
                <a16:creationId xmlns:a16="http://schemas.microsoft.com/office/drawing/2014/main" id="{A7B617BE-BC0C-0BC3-F632-948A40D88C61}"/>
              </a:ext>
            </a:extLst>
          </p:cNvPr>
          <p:cNvSpPr>
            <a:spLocks noGrp="1"/>
          </p:cNvSpPr>
          <p:nvPr>
            <p:ph type="body" sz="quarter" idx="603" hasCustomPrompt="1"/>
          </p:nvPr>
        </p:nvSpPr>
        <p:spPr>
          <a:xfrm>
            <a:off x="11075148" y="3649206"/>
            <a:ext cx="310358" cy="1513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47" name="Text Placeholder 9">
            <a:extLst>
              <a:ext uri="{FF2B5EF4-FFF2-40B4-BE49-F238E27FC236}">
                <a16:creationId xmlns:a16="http://schemas.microsoft.com/office/drawing/2014/main" id="{C750CD90-9B49-3D7C-B594-AE678709EF73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149" name="Title 1">
            <a:extLst>
              <a:ext uri="{FF2B5EF4-FFF2-40B4-BE49-F238E27FC236}">
                <a16:creationId xmlns:a16="http://schemas.microsoft.com/office/drawing/2014/main" id="{7EB50890-3E64-8EB3-69AD-5766D82DE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8701"/>
            <a:ext cx="5683251" cy="995362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9C251EDE-6753-8719-EC00-28322FB3F801}"/>
              </a:ext>
            </a:extLst>
          </p:cNvPr>
          <p:cNvSpPr>
            <a:spLocks noGrp="1"/>
          </p:cNvSpPr>
          <p:nvPr>
            <p:ph type="body" sz="quarter" idx="604" hasCustomPrompt="1"/>
          </p:nvPr>
        </p:nvSpPr>
        <p:spPr>
          <a:xfrm>
            <a:off x="502920" y="4124901"/>
            <a:ext cx="1888728" cy="2944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  <a:p>
            <a:pPr lvl="0"/>
            <a:endParaRPr lang="en-US"/>
          </a:p>
        </p:txBody>
      </p:sp>
      <p:sp>
        <p:nvSpPr>
          <p:cNvPr id="148" name="Text Placeholder 9">
            <a:extLst>
              <a:ext uri="{FF2B5EF4-FFF2-40B4-BE49-F238E27FC236}">
                <a16:creationId xmlns:a16="http://schemas.microsoft.com/office/drawing/2014/main" id="{33672A7D-5A86-927F-5B3F-B82217A47D71}"/>
              </a:ext>
            </a:extLst>
          </p:cNvPr>
          <p:cNvSpPr>
            <a:spLocks noGrp="1"/>
          </p:cNvSpPr>
          <p:nvPr>
            <p:ph type="body" sz="quarter" idx="605" hasCustomPrompt="1"/>
          </p:nvPr>
        </p:nvSpPr>
        <p:spPr>
          <a:xfrm>
            <a:off x="2540944" y="4124901"/>
            <a:ext cx="473869" cy="294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50" name="Text Placeholder 9">
            <a:extLst>
              <a:ext uri="{FF2B5EF4-FFF2-40B4-BE49-F238E27FC236}">
                <a16:creationId xmlns:a16="http://schemas.microsoft.com/office/drawing/2014/main" id="{6A838E3C-7D11-F1AC-EE7E-38A8698C4D6A}"/>
              </a:ext>
            </a:extLst>
          </p:cNvPr>
          <p:cNvSpPr>
            <a:spLocks noGrp="1"/>
          </p:cNvSpPr>
          <p:nvPr>
            <p:ph type="body" sz="quarter" idx="606" hasCustomPrompt="1"/>
          </p:nvPr>
        </p:nvSpPr>
        <p:spPr>
          <a:xfrm>
            <a:off x="502920" y="4557425"/>
            <a:ext cx="1888728" cy="1539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51" name="Text Placeholder 9">
            <a:extLst>
              <a:ext uri="{FF2B5EF4-FFF2-40B4-BE49-F238E27FC236}">
                <a16:creationId xmlns:a16="http://schemas.microsoft.com/office/drawing/2014/main" id="{2907A1C0-02B5-3F5A-BB41-29C15EAB9DBC}"/>
              </a:ext>
            </a:extLst>
          </p:cNvPr>
          <p:cNvSpPr>
            <a:spLocks noGrp="1"/>
          </p:cNvSpPr>
          <p:nvPr>
            <p:ph type="body" sz="quarter" idx="607" hasCustomPrompt="1"/>
          </p:nvPr>
        </p:nvSpPr>
        <p:spPr>
          <a:xfrm>
            <a:off x="2540944" y="4557425"/>
            <a:ext cx="310358" cy="1539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52" name="Text Placeholder 9">
            <a:extLst>
              <a:ext uri="{FF2B5EF4-FFF2-40B4-BE49-F238E27FC236}">
                <a16:creationId xmlns:a16="http://schemas.microsoft.com/office/drawing/2014/main" id="{DB2DBE96-AB44-062A-0DF1-2AE2A22A49D1}"/>
              </a:ext>
            </a:extLst>
          </p:cNvPr>
          <p:cNvSpPr>
            <a:spLocks noGrp="1"/>
          </p:cNvSpPr>
          <p:nvPr>
            <p:ph type="body" sz="quarter" idx="608" hasCustomPrompt="1"/>
          </p:nvPr>
        </p:nvSpPr>
        <p:spPr>
          <a:xfrm>
            <a:off x="502920" y="4713965"/>
            <a:ext cx="1888728" cy="1444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53" name="Text Placeholder 9">
            <a:extLst>
              <a:ext uri="{FF2B5EF4-FFF2-40B4-BE49-F238E27FC236}">
                <a16:creationId xmlns:a16="http://schemas.microsoft.com/office/drawing/2014/main" id="{333BC413-1AE3-F1F2-7E22-76FEFBA1069B}"/>
              </a:ext>
            </a:extLst>
          </p:cNvPr>
          <p:cNvSpPr>
            <a:spLocks noGrp="1"/>
          </p:cNvSpPr>
          <p:nvPr>
            <p:ph type="body" sz="quarter" idx="609" hasCustomPrompt="1"/>
          </p:nvPr>
        </p:nvSpPr>
        <p:spPr>
          <a:xfrm>
            <a:off x="2540944" y="4713965"/>
            <a:ext cx="310358" cy="1444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54" name="Text Placeholder 9">
            <a:extLst>
              <a:ext uri="{FF2B5EF4-FFF2-40B4-BE49-F238E27FC236}">
                <a16:creationId xmlns:a16="http://schemas.microsoft.com/office/drawing/2014/main" id="{E4A228FB-5DB1-0D8F-FBCD-8CB9453E0A82}"/>
              </a:ext>
            </a:extLst>
          </p:cNvPr>
          <p:cNvSpPr>
            <a:spLocks noGrp="1"/>
          </p:cNvSpPr>
          <p:nvPr>
            <p:ph type="body" sz="quarter" idx="610" hasCustomPrompt="1"/>
          </p:nvPr>
        </p:nvSpPr>
        <p:spPr>
          <a:xfrm>
            <a:off x="502920" y="4860979"/>
            <a:ext cx="1888728" cy="1410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55" name="Text Placeholder 9">
            <a:extLst>
              <a:ext uri="{FF2B5EF4-FFF2-40B4-BE49-F238E27FC236}">
                <a16:creationId xmlns:a16="http://schemas.microsoft.com/office/drawing/2014/main" id="{B4D2611B-1883-253D-57FB-3F72D763E7B6}"/>
              </a:ext>
            </a:extLst>
          </p:cNvPr>
          <p:cNvSpPr>
            <a:spLocks noGrp="1"/>
          </p:cNvSpPr>
          <p:nvPr>
            <p:ph type="body" sz="quarter" idx="611" hasCustomPrompt="1"/>
          </p:nvPr>
        </p:nvSpPr>
        <p:spPr>
          <a:xfrm>
            <a:off x="2540944" y="4860979"/>
            <a:ext cx="310358" cy="1410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56" name="Text Placeholder 9">
            <a:extLst>
              <a:ext uri="{FF2B5EF4-FFF2-40B4-BE49-F238E27FC236}">
                <a16:creationId xmlns:a16="http://schemas.microsoft.com/office/drawing/2014/main" id="{1741E56B-0EFA-45EA-7513-D2092BEFDA48}"/>
              </a:ext>
            </a:extLst>
          </p:cNvPr>
          <p:cNvSpPr>
            <a:spLocks noGrp="1"/>
          </p:cNvSpPr>
          <p:nvPr>
            <p:ph type="body" sz="quarter" idx="612" hasCustomPrompt="1"/>
          </p:nvPr>
        </p:nvSpPr>
        <p:spPr>
          <a:xfrm>
            <a:off x="502920" y="5004547"/>
            <a:ext cx="1888728" cy="145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57" name="Text Placeholder 9">
            <a:extLst>
              <a:ext uri="{FF2B5EF4-FFF2-40B4-BE49-F238E27FC236}">
                <a16:creationId xmlns:a16="http://schemas.microsoft.com/office/drawing/2014/main" id="{6B19B36E-100F-6553-7214-7A8FF2D2D141}"/>
              </a:ext>
            </a:extLst>
          </p:cNvPr>
          <p:cNvSpPr>
            <a:spLocks noGrp="1"/>
          </p:cNvSpPr>
          <p:nvPr>
            <p:ph type="body" sz="quarter" idx="613" hasCustomPrompt="1"/>
          </p:nvPr>
        </p:nvSpPr>
        <p:spPr>
          <a:xfrm>
            <a:off x="2540944" y="5004547"/>
            <a:ext cx="310358" cy="145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58" name="Text Placeholder 9">
            <a:extLst>
              <a:ext uri="{FF2B5EF4-FFF2-40B4-BE49-F238E27FC236}">
                <a16:creationId xmlns:a16="http://schemas.microsoft.com/office/drawing/2014/main" id="{0DDD9271-2CEF-F408-63AF-9A93302FAD6A}"/>
              </a:ext>
            </a:extLst>
          </p:cNvPr>
          <p:cNvSpPr>
            <a:spLocks noGrp="1"/>
          </p:cNvSpPr>
          <p:nvPr>
            <p:ph type="body" sz="quarter" idx="614" hasCustomPrompt="1"/>
          </p:nvPr>
        </p:nvSpPr>
        <p:spPr>
          <a:xfrm>
            <a:off x="502920" y="5152510"/>
            <a:ext cx="1888728" cy="145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59" name="Text Placeholder 9">
            <a:extLst>
              <a:ext uri="{FF2B5EF4-FFF2-40B4-BE49-F238E27FC236}">
                <a16:creationId xmlns:a16="http://schemas.microsoft.com/office/drawing/2014/main" id="{17AA9E78-FF19-A865-F929-C77A2B970F45}"/>
              </a:ext>
            </a:extLst>
          </p:cNvPr>
          <p:cNvSpPr>
            <a:spLocks noGrp="1"/>
          </p:cNvSpPr>
          <p:nvPr>
            <p:ph type="body" sz="quarter" idx="615" hasCustomPrompt="1"/>
          </p:nvPr>
        </p:nvSpPr>
        <p:spPr>
          <a:xfrm>
            <a:off x="2540944" y="5152510"/>
            <a:ext cx="310358" cy="145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60" name="Text Placeholder 9">
            <a:extLst>
              <a:ext uri="{FF2B5EF4-FFF2-40B4-BE49-F238E27FC236}">
                <a16:creationId xmlns:a16="http://schemas.microsoft.com/office/drawing/2014/main" id="{F45AF753-889F-AAFA-3AD4-6536492CFF9C}"/>
              </a:ext>
            </a:extLst>
          </p:cNvPr>
          <p:cNvSpPr>
            <a:spLocks noGrp="1"/>
          </p:cNvSpPr>
          <p:nvPr>
            <p:ph type="body" sz="quarter" idx="616" hasCustomPrompt="1"/>
          </p:nvPr>
        </p:nvSpPr>
        <p:spPr>
          <a:xfrm>
            <a:off x="502920" y="5300473"/>
            <a:ext cx="1888728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61" name="Text Placeholder 9">
            <a:extLst>
              <a:ext uri="{FF2B5EF4-FFF2-40B4-BE49-F238E27FC236}">
                <a16:creationId xmlns:a16="http://schemas.microsoft.com/office/drawing/2014/main" id="{9960C3BF-87D9-3E09-6345-5F048D689526}"/>
              </a:ext>
            </a:extLst>
          </p:cNvPr>
          <p:cNvSpPr>
            <a:spLocks noGrp="1"/>
          </p:cNvSpPr>
          <p:nvPr>
            <p:ph type="body" sz="quarter" idx="617" hasCustomPrompt="1"/>
          </p:nvPr>
        </p:nvSpPr>
        <p:spPr>
          <a:xfrm>
            <a:off x="2540944" y="5300473"/>
            <a:ext cx="310358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62" name="Text Placeholder 9">
            <a:extLst>
              <a:ext uri="{FF2B5EF4-FFF2-40B4-BE49-F238E27FC236}">
                <a16:creationId xmlns:a16="http://schemas.microsoft.com/office/drawing/2014/main" id="{BDACB486-83F5-34E6-9657-CF444F06A4E8}"/>
              </a:ext>
            </a:extLst>
          </p:cNvPr>
          <p:cNvSpPr>
            <a:spLocks noGrp="1"/>
          </p:cNvSpPr>
          <p:nvPr>
            <p:ph type="body" sz="quarter" idx="618" hasCustomPrompt="1"/>
          </p:nvPr>
        </p:nvSpPr>
        <p:spPr>
          <a:xfrm>
            <a:off x="502920" y="5439280"/>
            <a:ext cx="1888728" cy="1513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63" name="Text Placeholder 9">
            <a:extLst>
              <a:ext uri="{FF2B5EF4-FFF2-40B4-BE49-F238E27FC236}">
                <a16:creationId xmlns:a16="http://schemas.microsoft.com/office/drawing/2014/main" id="{409571EA-3635-B1C3-2B6E-2B47FB4868CD}"/>
              </a:ext>
            </a:extLst>
          </p:cNvPr>
          <p:cNvSpPr>
            <a:spLocks noGrp="1"/>
          </p:cNvSpPr>
          <p:nvPr>
            <p:ph type="body" sz="quarter" idx="619" hasCustomPrompt="1"/>
          </p:nvPr>
        </p:nvSpPr>
        <p:spPr>
          <a:xfrm>
            <a:off x="2540944" y="5439280"/>
            <a:ext cx="310358" cy="1513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64" name="Text Placeholder 9">
            <a:extLst>
              <a:ext uri="{FF2B5EF4-FFF2-40B4-BE49-F238E27FC236}">
                <a16:creationId xmlns:a16="http://schemas.microsoft.com/office/drawing/2014/main" id="{22E8E15F-E66A-3C6E-DF69-E88E60F67B20}"/>
              </a:ext>
            </a:extLst>
          </p:cNvPr>
          <p:cNvSpPr>
            <a:spLocks noGrp="1"/>
          </p:cNvSpPr>
          <p:nvPr>
            <p:ph type="body" sz="quarter" idx="620" hasCustomPrompt="1"/>
          </p:nvPr>
        </p:nvSpPr>
        <p:spPr>
          <a:xfrm>
            <a:off x="3332716" y="4124901"/>
            <a:ext cx="1888728" cy="2944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  <a:p>
            <a:pPr lvl="0"/>
            <a:endParaRPr lang="en-US"/>
          </a:p>
        </p:txBody>
      </p:sp>
      <p:sp>
        <p:nvSpPr>
          <p:cNvPr id="165" name="Text Placeholder 9">
            <a:extLst>
              <a:ext uri="{FF2B5EF4-FFF2-40B4-BE49-F238E27FC236}">
                <a16:creationId xmlns:a16="http://schemas.microsoft.com/office/drawing/2014/main" id="{B12D2CD2-F974-7D19-36C5-252C4A60C117}"/>
              </a:ext>
            </a:extLst>
          </p:cNvPr>
          <p:cNvSpPr>
            <a:spLocks noGrp="1"/>
          </p:cNvSpPr>
          <p:nvPr>
            <p:ph type="body" sz="quarter" idx="621" hasCustomPrompt="1"/>
          </p:nvPr>
        </p:nvSpPr>
        <p:spPr>
          <a:xfrm>
            <a:off x="5387335" y="4124901"/>
            <a:ext cx="473869" cy="294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66" name="Text Placeholder 9">
            <a:extLst>
              <a:ext uri="{FF2B5EF4-FFF2-40B4-BE49-F238E27FC236}">
                <a16:creationId xmlns:a16="http://schemas.microsoft.com/office/drawing/2014/main" id="{8434BFE5-1AE1-2681-40F5-110F7E94CC44}"/>
              </a:ext>
            </a:extLst>
          </p:cNvPr>
          <p:cNvSpPr>
            <a:spLocks noGrp="1"/>
          </p:cNvSpPr>
          <p:nvPr>
            <p:ph type="body" sz="quarter" idx="622" hasCustomPrompt="1"/>
          </p:nvPr>
        </p:nvSpPr>
        <p:spPr>
          <a:xfrm>
            <a:off x="3332716" y="4557425"/>
            <a:ext cx="1888728" cy="1539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67" name="Text Placeholder 9">
            <a:extLst>
              <a:ext uri="{FF2B5EF4-FFF2-40B4-BE49-F238E27FC236}">
                <a16:creationId xmlns:a16="http://schemas.microsoft.com/office/drawing/2014/main" id="{C136C34C-F326-ABAA-C8AB-912B8275C24E}"/>
              </a:ext>
            </a:extLst>
          </p:cNvPr>
          <p:cNvSpPr>
            <a:spLocks noGrp="1"/>
          </p:cNvSpPr>
          <p:nvPr>
            <p:ph type="body" sz="quarter" idx="623" hasCustomPrompt="1"/>
          </p:nvPr>
        </p:nvSpPr>
        <p:spPr>
          <a:xfrm>
            <a:off x="5387335" y="4557425"/>
            <a:ext cx="310358" cy="1539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68" name="Text Placeholder 9">
            <a:extLst>
              <a:ext uri="{FF2B5EF4-FFF2-40B4-BE49-F238E27FC236}">
                <a16:creationId xmlns:a16="http://schemas.microsoft.com/office/drawing/2014/main" id="{B5795873-F6DD-ED49-B2C5-FC5FE93D606C}"/>
              </a:ext>
            </a:extLst>
          </p:cNvPr>
          <p:cNvSpPr>
            <a:spLocks noGrp="1"/>
          </p:cNvSpPr>
          <p:nvPr>
            <p:ph type="body" sz="quarter" idx="624" hasCustomPrompt="1"/>
          </p:nvPr>
        </p:nvSpPr>
        <p:spPr>
          <a:xfrm>
            <a:off x="3332716" y="4713965"/>
            <a:ext cx="1888728" cy="1444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69" name="Text Placeholder 9">
            <a:extLst>
              <a:ext uri="{FF2B5EF4-FFF2-40B4-BE49-F238E27FC236}">
                <a16:creationId xmlns:a16="http://schemas.microsoft.com/office/drawing/2014/main" id="{2871767D-750B-2C3E-D763-18F7DA1BF982}"/>
              </a:ext>
            </a:extLst>
          </p:cNvPr>
          <p:cNvSpPr>
            <a:spLocks noGrp="1"/>
          </p:cNvSpPr>
          <p:nvPr>
            <p:ph type="body" sz="quarter" idx="625" hasCustomPrompt="1"/>
          </p:nvPr>
        </p:nvSpPr>
        <p:spPr>
          <a:xfrm>
            <a:off x="5387335" y="4713965"/>
            <a:ext cx="310358" cy="1444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70" name="Text Placeholder 9">
            <a:extLst>
              <a:ext uri="{FF2B5EF4-FFF2-40B4-BE49-F238E27FC236}">
                <a16:creationId xmlns:a16="http://schemas.microsoft.com/office/drawing/2014/main" id="{BDC7E1BF-74F3-C3E3-0D04-E1BB7BC35950}"/>
              </a:ext>
            </a:extLst>
          </p:cNvPr>
          <p:cNvSpPr>
            <a:spLocks noGrp="1"/>
          </p:cNvSpPr>
          <p:nvPr>
            <p:ph type="body" sz="quarter" idx="626" hasCustomPrompt="1"/>
          </p:nvPr>
        </p:nvSpPr>
        <p:spPr>
          <a:xfrm>
            <a:off x="3332716" y="4860979"/>
            <a:ext cx="1888728" cy="1410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71" name="Text Placeholder 9">
            <a:extLst>
              <a:ext uri="{FF2B5EF4-FFF2-40B4-BE49-F238E27FC236}">
                <a16:creationId xmlns:a16="http://schemas.microsoft.com/office/drawing/2014/main" id="{07505843-11A6-E8A2-074D-161106826D34}"/>
              </a:ext>
            </a:extLst>
          </p:cNvPr>
          <p:cNvSpPr>
            <a:spLocks noGrp="1"/>
          </p:cNvSpPr>
          <p:nvPr>
            <p:ph type="body" sz="quarter" idx="627" hasCustomPrompt="1"/>
          </p:nvPr>
        </p:nvSpPr>
        <p:spPr>
          <a:xfrm>
            <a:off x="5387335" y="4860979"/>
            <a:ext cx="310358" cy="1410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72" name="Text Placeholder 9">
            <a:extLst>
              <a:ext uri="{FF2B5EF4-FFF2-40B4-BE49-F238E27FC236}">
                <a16:creationId xmlns:a16="http://schemas.microsoft.com/office/drawing/2014/main" id="{D283A271-DEB5-6DFC-CAB9-F74AAD2DB244}"/>
              </a:ext>
            </a:extLst>
          </p:cNvPr>
          <p:cNvSpPr>
            <a:spLocks noGrp="1"/>
          </p:cNvSpPr>
          <p:nvPr>
            <p:ph type="body" sz="quarter" idx="628" hasCustomPrompt="1"/>
          </p:nvPr>
        </p:nvSpPr>
        <p:spPr>
          <a:xfrm>
            <a:off x="3332716" y="5004547"/>
            <a:ext cx="1888728" cy="145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73" name="Text Placeholder 9">
            <a:extLst>
              <a:ext uri="{FF2B5EF4-FFF2-40B4-BE49-F238E27FC236}">
                <a16:creationId xmlns:a16="http://schemas.microsoft.com/office/drawing/2014/main" id="{7237CCD6-4BF2-F4A9-A80A-AD8E388E068E}"/>
              </a:ext>
            </a:extLst>
          </p:cNvPr>
          <p:cNvSpPr>
            <a:spLocks noGrp="1"/>
          </p:cNvSpPr>
          <p:nvPr>
            <p:ph type="body" sz="quarter" idx="629" hasCustomPrompt="1"/>
          </p:nvPr>
        </p:nvSpPr>
        <p:spPr>
          <a:xfrm>
            <a:off x="5387335" y="5004547"/>
            <a:ext cx="310358" cy="145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74" name="Text Placeholder 9">
            <a:extLst>
              <a:ext uri="{FF2B5EF4-FFF2-40B4-BE49-F238E27FC236}">
                <a16:creationId xmlns:a16="http://schemas.microsoft.com/office/drawing/2014/main" id="{71C9F383-F26B-5219-D4D5-A771C7FE35A8}"/>
              </a:ext>
            </a:extLst>
          </p:cNvPr>
          <p:cNvSpPr>
            <a:spLocks noGrp="1"/>
          </p:cNvSpPr>
          <p:nvPr>
            <p:ph type="body" sz="quarter" idx="630" hasCustomPrompt="1"/>
          </p:nvPr>
        </p:nvSpPr>
        <p:spPr>
          <a:xfrm>
            <a:off x="3332716" y="5152510"/>
            <a:ext cx="1888728" cy="145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75" name="Text Placeholder 9">
            <a:extLst>
              <a:ext uri="{FF2B5EF4-FFF2-40B4-BE49-F238E27FC236}">
                <a16:creationId xmlns:a16="http://schemas.microsoft.com/office/drawing/2014/main" id="{077D3180-CF0E-AFBD-2169-0737C5FA9E2A}"/>
              </a:ext>
            </a:extLst>
          </p:cNvPr>
          <p:cNvSpPr>
            <a:spLocks noGrp="1"/>
          </p:cNvSpPr>
          <p:nvPr>
            <p:ph type="body" sz="quarter" idx="631" hasCustomPrompt="1"/>
          </p:nvPr>
        </p:nvSpPr>
        <p:spPr>
          <a:xfrm>
            <a:off x="5387335" y="5152510"/>
            <a:ext cx="310358" cy="145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76" name="Text Placeholder 9">
            <a:extLst>
              <a:ext uri="{FF2B5EF4-FFF2-40B4-BE49-F238E27FC236}">
                <a16:creationId xmlns:a16="http://schemas.microsoft.com/office/drawing/2014/main" id="{8DB61AEF-1F31-E280-E8DA-5798122F770D}"/>
              </a:ext>
            </a:extLst>
          </p:cNvPr>
          <p:cNvSpPr>
            <a:spLocks noGrp="1"/>
          </p:cNvSpPr>
          <p:nvPr>
            <p:ph type="body" sz="quarter" idx="632" hasCustomPrompt="1"/>
          </p:nvPr>
        </p:nvSpPr>
        <p:spPr>
          <a:xfrm>
            <a:off x="3332716" y="5300473"/>
            <a:ext cx="1888728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77" name="Text Placeholder 9">
            <a:extLst>
              <a:ext uri="{FF2B5EF4-FFF2-40B4-BE49-F238E27FC236}">
                <a16:creationId xmlns:a16="http://schemas.microsoft.com/office/drawing/2014/main" id="{98BE5960-FE8C-B452-88CB-76986E56C116}"/>
              </a:ext>
            </a:extLst>
          </p:cNvPr>
          <p:cNvSpPr>
            <a:spLocks noGrp="1"/>
          </p:cNvSpPr>
          <p:nvPr>
            <p:ph type="body" sz="quarter" idx="633" hasCustomPrompt="1"/>
          </p:nvPr>
        </p:nvSpPr>
        <p:spPr>
          <a:xfrm>
            <a:off x="5387335" y="5300473"/>
            <a:ext cx="310358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78" name="Text Placeholder 9">
            <a:extLst>
              <a:ext uri="{FF2B5EF4-FFF2-40B4-BE49-F238E27FC236}">
                <a16:creationId xmlns:a16="http://schemas.microsoft.com/office/drawing/2014/main" id="{23E2D005-A4B9-E05B-C3A2-E2850DC2FFDD}"/>
              </a:ext>
            </a:extLst>
          </p:cNvPr>
          <p:cNvSpPr>
            <a:spLocks noGrp="1"/>
          </p:cNvSpPr>
          <p:nvPr>
            <p:ph type="body" sz="quarter" idx="634" hasCustomPrompt="1"/>
          </p:nvPr>
        </p:nvSpPr>
        <p:spPr>
          <a:xfrm>
            <a:off x="3332716" y="5439280"/>
            <a:ext cx="1888728" cy="1513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79" name="Text Placeholder 9">
            <a:extLst>
              <a:ext uri="{FF2B5EF4-FFF2-40B4-BE49-F238E27FC236}">
                <a16:creationId xmlns:a16="http://schemas.microsoft.com/office/drawing/2014/main" id="{5C5610F0-6759-AA90-C831-EA273CBE3861}"/>
              </a:ext>
            </a:extLst>
          </p:cNvPr>
          <p:cNvSpPr>
            <a:spLocks noGrp="1"/>
          </p:cNvSpPr>
          <p:nvPr>
            <p:ph type="body" sz="quarter" idx="635" hasCustomPrompt="1"/>
          </p:nvPr>
        </p:nvSpPr>
        <p:spPr>
          <a:xfrm>
            <a:off x="5387335" y="5439280"/>
            <a:ext cx="310358" cy="1513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80" name="Text Placeholder 9">
            <a:extLst>
              <a:ext uri="{FF2B5EF4-FFF2-40B4-BE49-F238E27FC236}">
                <a16:creationId xmlns:a16="http://schemas.microsoft.com/office/drawing/2014/main" id="{EFD98AA4-AC27-7230-3FCA-3F2B69075972}"/>
              </a:ext>
            </a:extLst>
          </p:cNvPr>
          <p:cNvSpPr>
            <a:spLocks noGrp="1"/>
          </p:cNvSpPr>
          <p:nvPr>
            <p:ph type="body" sz="quarter" idx="636" hasCustomPrompt="1"/>
          </p:nvPr>
        </p:nvSpPr>
        <p:spPr>
          <a:xfrm>
            <a:off x="6178749" y="4124901"/>
            <a:ext cx="1888728" cy="2944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  <a:p>
            <a:pPr lvl="0"/>
            <a:endParaRPr lang="en-US"/>
          </a:p>
        </p:txBody>
      </p:sp>
      <p:sp>
        <p:nvSpPr>
          <p:cNvPr id="181" name="Text Placeholder 9">
            <a:extLst>
              <a:ext uri="{FF2B5EF4-FFF2-40B4-BE49-F238E27FC236}">
                <a16:creationId xmlns:a16="http://schemas.microsoft.com/office/drawing/2014/main" id="{BB96FE18-FF91-C7FA-E8EF-D5C7FB3D437D}"/>
              </a:ext>
            </a:extLst>
          </p:cNvPr>
          <p:cNvSpPr>
            <a:spLocks noGrp="1"/>
          </p:cNvSpPr>
          <p:nvPr>
            <p:ph type="body" sz="quarter" idx="637" hasCustomPrompt="1"/>
          </p:nvPr>
        </p:nvSpPr>
        <p:spPr>
          <a:xfrm>
            <a:off x="8228757" y="4124901"/>
            <a:ext cx="473869" cy="294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82" name="Text Placeholder 9">
            <a:extLst>
              <a:ext uri="{FF2B5EF4-FFF2-40B4-BE49-F238E27FC236}">
                <a16:creationId xmlns:a16="http://schemas.microsoft.com/office/drawing/2014/main" id="{ADD4F55A-77BB-2284-F093-BFDDBE8AA784}"/>
              </a:ext>
            </a:extLst>
          </p:cNvPr>
          <p:cNvSpPr>
            <a:spLocks noGrp="1"/>
          </p:cNvSpPr>
          <p:nvPr>
            <p:ph type="body" sz="quarter" idx="638" hasCustomPrompt="1"/>
          </p:nvPr>
        </p:nvSpPr>
        <p:spPr>
          <a:xfrm>
            <a:off x="6178748" y="4557425"/>
            <a:ext cx="1888728" cy="1539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83" name="Text Placeholder 9">
            <a:extLst>
              <a:ext uri="{FF2B5EF4-FFF2-40B4-BE49-F238E27FC236}">
                <a16:creationId xmlns:a16="http://schemas.microsoft.com/office/drawing/2014/main" id="{2ED273FB-E561-0684-58C8-0BE4E0D1FD59}"/>
              </a:ext>
            </a:extLst>
          </p:cNvPr>
          <p:cNvSpPr>
            <a:spLocks noGrp="1"/>
          </p:cNvSpPr>
          <p:nvPr>
            <p:ph type="body" sz="quarter" idx="639" hasCustomPrompt="1"/>
          </p:nvPr>
        </p:nvSpPr>
        <p:spPr>
          <a:xfrm>
            <a:off x="8228757" y="4557425"/>
            <a:ext cx="310358" cy="1539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84" name="Text Placeholder 9">
            <a:extLst>
              <a:ext uri="{FF2B5EF4-FFF2-40B4-BE49-F238E27FC236}">
                <a16:creationId xmlns:a16="http://schemas.microsoft.com/office/drawing/2014/main" id="{38A69A40-8D98-C0A0-4A95-25827E5198DF}"/>
              </a:ext>
            </a:extLst>
          </p:cNvPr>
          <p:cNvSpPr>
            <a:spLocks noGrp="1"/>
          </p:cNvSpPr>
          <p:nvPr>
            <p:ph type="body" sz="quarter" idx="640" hasCustomPrompt="1"/>
          </p:nvPr>
        </p:nvSpPr>
        <p:spPr>
          <a:xfrm>
            <a:off x="6178748" y="4713965"/>
            <a:ext cx="1888728" cy="1444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85" name="Text Placeholder 9">
            <a:extLst>
              <a:ext uri="{FF2B5EF4-FFF2-40B4-BE49-F238E27FC236}">
                <a16:creationId xmlns:a16="http://schemas.microsoft.com/office/drawing/2014/main" id="{D3F43E2D-3FFF-706B-3BF7-4420C6E60E93}"/>
              </a:ext>
            </a:extLst>
          </p:cNvPr>
          <p:cNvSpPr>
            <a:spLocks noGrp="1"/>
          </p:cNvSpPr>
          <p:nvPr>
            <p:ph type="body" sz="quarter" idx="641" hasCustomPrompt="1"/>
          </p:nvPr>
        </p:nvSpPr>
        <p:spPr>
          <a:xfrm>
            <a:off x="8228757" y="4713965"/>
            <a:ext cx="310358" cy="1444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86" name="Text Placeholder 9">
            <a:extLst>
              <a:ext uri="{FF2B5EF4-FFF2-40B4-BE49-F238E27FC236}">
                <a16:creationId xmlns:a16="http://schemas.microsoft.com/office/drawing/2014/main" id="{FF203961-0ABB-57D9-4D10-E2425878D1D8}"/>
              </a:ext>
            </a:extLst>
          </p:cNvPr>
          <p:cNvSpPr>
            <a:spLocks noGrp="1"/>
          </p:cNvSpPr>
          <p:nvPr>
            <p:ph type="body" sz="quarter" idx="642" hasCustomPrompt="1"/>
          </p:nvPr>
        </p:nvSpPr>
        <p:spPr>
          <a:xfrm>
            <a:off x="6176763" y="4860979"/>
            <a:ext cx="1888728" cy="1410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87" name="Text Placeholder 9">
            <a:extLst>
              <a:ext uri="{FF2B5EF4-FFF2-40B4-BE49-F238E27FC236}">
                <a16:creationId xmlns:a16="http://schemas.microsoft.com/office/drawing/2014/main" id="{EA47BDCA-C30A-ECCA-C132-11DC33983B3E}"/>
              </a:ext>
            </a:extLst>
          </p:cNvPr>
          <p:cNvSpPr>
            <a:spLocks noGrp="1"/>
          </p:cNvSpPr>
          <p:nvPr>
            <p:ph type="body" sz="quarter" idx="643" hasCustomPrompt="1"/>
          </p:nvPr>
        </p:nvSpPr>
        <p:spPr>
          <a:xfrm>
            <a:off x="8228757" y="4860979"/>
            <a:ext cx="310358" cy="1410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88" name="Text Placeholder 9">
            <a:extLst>
              <a:ext uri="{FF2B5EF4-FFF2-40B4-BE49-F238E27FC236}">
                <a16:creationId xmlns:a16="http://schemas.microsoft.com/office/drawing/2014/main" id="{68DE4FD8-A366-DEC3-2242-1FC8726CA2D3}"/>
              </a:ext>
            </a:extLst>
          </p:cNvPr>
          <p:cNvSpPr>
            <a:spLocks noGrp="1"/>
          </p:cNvSpPr>
          <p:nvPr>
            <p:ph type="body" sz="quarter" idx="644" hasCustomPrompt="1"/>
          </p:nvPr>
        </p:nvSpPr>
        <p:spPr>
          <a:xfrm>
            <a:off x="6174138" y="5004547"/>
            <a:ext cx="1888728" cy="145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89" name="Text Placeholder 9">
            <a:extLst>
              <a:ext uri="{FF2B5EF4-FFF2-40B4-BE49-F238E27FC236}">
                <a16:creationId xmlns:a16="http://schemas.microsoft.com/office/drawing/2014/main" id="{3E9423BF-EAB5-D552-91D7-B016B4ACF089}"/>
              </a:ext>
            </a:extLst>
          </p:cNvPr>
          <p:cNvSpPr>
            <a:spLocks noGrp="1"/>
          </p:cNvSpPr>
          <p:nvPr>
            <p:ph type="body" sz="quarter" idx="645" hasCustomPrompt="1"/>
          </p:nvPr>
        </p:nvSpPr>
        <p:spPr>
          <a:xfrm>
            <a:off x="8228757" y="5004547"/>
            <a:ext cx="310358" cy="145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90" name="Text Placeholder 9">
            <a:extLst>
              <a:ext uri="{FF2B5EF4-FFF2-40B4-BE49-F238E27FC236}">
                <a16:creationId xmlns:a16="http://schemas.microsoft.com/office/drawing/2014/main" id="{B4617F9A-5BB7-3EE9-1559-EF604ECB70BC}"/>
              </a:ext>
            </a:extLst>
          </p:cNvPr>
          <p:cNvSpPr>
            <a:spLocks noGrp="1"/>
          </p:cNvSpPr>
          <p:nvPr>
            <p:ph type="body" sz="quarter" idx="646" hasCustomPrompt="1"/>
          </p:nvPr>
        </p:nvSpPr>
        <p:spPr>
          <a:xfrm>
            <a:off x="6174138" y="5152510"/>
            <a:ext cx="1888728" cy="145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91" name="Text Placeholder 9">
            <a:extLst>
              <a:ext uri="{FF2B5EF4-FFF2-40B4-BE49-F238E27FC236}">
                <a16:creationId xmlns:a16="http://schemas.microsoft.com/office/drawing/2014/main" id="{407CF1D3-B0D6-AC2B-01CE-076709297409}"/>
              </a:ext>
            </a:extLst>
          </p:cNvPr>
          <p:cNvSpPr>
            <a:spLocks noGrp="1"/>
          </p:cNvSpPr>
          <p:nvPr>
            <p:ph type="body" sz="quarter" idx="647" hasCustomPrompt="1"/>
          </p:nvPr>
        </p:nvSpPr>
        <p:spPr>
          <a:xfrm>
            <a:off x="8228757" y="5152510"/>
            <a:ext cx="310358" cy="145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92" name="Text Placeholder 9">
            <a:extLst>
              <a:ext uri="{FF2B5EF4-FFF2-40B4-BE49-F238E27FC236}">
                <a16:creationId xmlns:a16="http://schemas.microsoft.com/office/drawing/2014/main" id="{5D8460AE-EA62-8149-8527-77422F3CDE62}"/>
              </a:ext>
            </a:extLst>
          </p:cNvPr>
          <p:cNvSpPr>
            <a:spLocks noGrp="1"/>
          </p:cNvSpPr>
          <p:nvPr>
            <p:ph type="body" sz="quarter" idx="648" hasCustomPrompt="1"/>
          </p:nvPr>
        </p:nvSpPr>
        <p:spPr>
          <a:xfrm>
            <a:off x="6174138" y="5300473"/>
            <a:ext cx="1888728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93" name="Text Placeholder 9">
            <a:extLst>
              <a:ext uri="{FF2B5EF4-FFF2-40B4-BE49-F238E27FC236}">
                <a16:creationId xmlns:a16="http://schemas.microsoft.com/office/drawing/2014/main" id="{23D829FB-AE47-D9F0-9BBA-0549984085ED}"/>
              </a:ext>
            </a:extLst>
          </p:cNvPr>
          <p:cNvSpPr>
            <a:spLocks noGrp="1"/>
          </p:cNvSpPr>
          <p:nvPr>
            <p:ph type="body" sz="quarter" idx="649" hasCustomPrompt="1"/>
          </p:nvPr>
        </p:nvSpPr>
        <p:spPr>
          <a:xfrm>
            <a:off x="8228757" y="5300473"/>
            <a:ext cx="310358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94" name="Text Placeholder 9">
            <a:extLst>
              <a:ext uri="{FF2B5EF4-FFF2-40B4-BE49-F238E27FC236}">
                <a16:creationId xmlns:a16="http://schemas.microsoft.com/office/drawing/2014/main" id="{15ECFAF6-0353-BD6B-2834-4B3C3D626816}"/>
              </a:ext>
            </a:extLst>
          </p:cNvPr>
          <p:cNvSpPr>
            <a:spLocks noGrp="1"/>
          </p:cNvSpPr>
          <p:nvPr>
            <p:ph type="body" sz="quarter" idx="650" hasCustomPrompt="1"/>
          </p:nvPr>
        </p:nvSpPr>
        <p:spPr>
          <a:xfrm>
            <a:off x="6174138" y="5439280"/>
            <a:ext cx="1888728" cy="1513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207" name="Text Placeholder 9">
            <a:extLst>
              <a:ext uri="{FF2B5EF4-FFF2-40B4-BE49-F238E27FC236}">
                <a16:creationId xmlns:a16="http://schemas.microsoft.com/office/drawing/2014/main" id="{F8255DE3-554A-A100-4196-E4AE5F352A84}"/>
              </a:ext>
            </a:extLst>
          </p:cNvPr>
          <p:cNvSpPr>
            <a:spLocks noGrp="1"/>
          </p:cNvSpPr>
          <p:nvPr>
            <p:ph type="body" sz="quarter" idx="651" hasCustomPrompt="1"/>
          </p:nvPr>
        </p:nvSpPr>
        <p:spPr>
          <a:xfrm>
            <a:off x="8228757" y="5439280"/>
            <a:ext cx="310358" cy="1513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08" name="Text Placeholder 9">
            <a:extLst>
              <a:ext uri="{FF2B5EF4-FFF2-40B4-BE49-F238E27FC236}">
                <a16:creationId xmlns:a16="http://schemas.microsoft.com/office/drawing/2014/main" id="{20375225-DA4A-D467-F565-9DBFD8DB83CD}"/>
              </a:ext>
            </a:extLst>
          </p:cNvPr>
          <p:cNvSpPr>
            <a:spLocks noGrp="1"/>
          </p:cNvSpPr>
          <p:nvPr>
            <p:ph type="body" sz="quarter" idx="652" hasCustomPrompt="1"/>
          </p:nvPr>
        </p:nvSpPr>
        <p:spPr>
          <a:xfrm>
            <a:off x="9020529" y="4124901"/>
            <a:ext cx="1888728" cy="2944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  <a:p>
            <a:pPr lvl="0"/>
            <a:endParaRPr lang="en-US"/>
          </a:p>
        </p:txBody>
      </p:sp>
      <p:sp>
        <p:nvSpPr>
          <p:cNvPr id="209" name="Text Placeholder 9">
            <a:extLst>
              <a:ext uri="{FF2B5EF4-FFF2-40B4-BE49-F238E27FC236}">
                <a16:creationId xmlns:a16="http://schemas.microsoft.com/office/drawing/2014/main" id="{1AC186CE-1769-4E11-F9BA-FCC3A379A392}"/>
              </a:ext>
            </a:extLst>
          </p:cNvPr>
          <p:cNvSpPr>
            <a:spLocks noGrp="1"/>
          </p:cNvSpPr>
          <p:nvPr>
            <p:ph type="body" sz="quarter" idx="653" hasCustomPrompt="1"/>
          </p:nvPr>
        </p:nvSpPr>
        <p:spPr>
          <a:xfrm>
            <a:off x="11075148" y="4124901"/>
            <a:ext cx="473869" cy="294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10" name="Text Placeholder 9">
            <a:extLst>
              <a:ext uri="{FF2B5EF4-FFF2-40B4-BE49-F238E27FC236}">
                <a16:creationId xmlns:a16="http://schemas.microsoft.com/office/drawing/2014/main" id="{0952500D-D6F2-C9B7-69D6-11875A92CD8B}"/>
              </a:ext>
            </a:extLst>
          </p:cNvPr>
          <p:cNvSpPr>
            <a:spLocks noGrp="1"/>
          </p:cNvSpPr>
          <p:nvPr>
            <p:ph type="body" sz="quarter" idx="654" hasCustomPrompt="1"/>
          </p:nvPr>
        </p:nvSpPr>
        <p:spPr>
          <a:xfrm>
            <a:off x="9020529" y="4557425"/>
            <a:ext cx="1888728" cy="1539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211" name="Text Placeholder 9">
            <a:extLst>
              <a:ext uri="{FF2B5EF4-FFF2-40B4-BE49-F238E27FC236}">
                <a16:creationId xmlns:a16="http://schemas.microsoft.com/office/drawing/2014/main" id="{99EBB707-C2B1-B7B0-3044-9D8994D2A60A}"/>
              </a:ext>
            </a:extLst>
          </p:cNvPr>
          <p:cNvSpPr>
            <a:spLocks noGrp="1"/>
          </p:cNvSpPr>
          <p:nvPr>
            <p:ph type="body" sz="quarter" idx="655" hasCustomPrompt="1"/>
          </p:nvPr>
        </p:nvSpPr>
        <p:spPr>
          <a:xfrm>
            <a:off x="11075148" y="4557425"/>
            <a:ext cx="310358" cy="1539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12" name="Text Placeholder 9">
            <a:extLst>
              <a:ext uri="{FF2B5EF4-FFF2-40B4-BE49-F238E27FC236}">
                <a16:creationId xmlns:a16="http://schemas.microsoft.com/office/drawing/2014/main" id="{F58D1F94-D098-6CE6-2B45-B352683563D8}"/>
              </a:ext>
            </a:extLst>
          </p:cNvPr>
          <p:cNvSpPr>
            <a:spLocks noGrp="1"/>
          </p:cNvSpPr>
          <p:nvPr>
            <p:ph type="body" sz="quarter" idx="656" hasCustomPrompt="1"/>
          </p:nvPr>
        </p:nvSpPr>
        <p:spPr>
          <a:xfrm>
            <a:off x="9020529" y="4713965"/>
            <a:ext cx="1888728" cy="1444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213" name="Text Placeholder 9">
            <a:extLst>
              <a:ext uri="{FF2B5EF4-FFF2-40B4-BE49-F238E27FC236}">
                <a16:creationId xmlns:a16="http://schemas.microsoft.com/office/drawing/2014/main" id="{3D0A4CD9-3DA4-D0BA-F8AD-F912682A2724}"/>
              </a:ext>
            </a:extLst>
          </p:cNvPr>
          <p:cNvSpPr>
            <a:spLocks noGrp="1"/>
          </p:cNvSpPr>
          <p:nvPr>
            <p:ph type="body" sz="quarter" idx="657" hasCustomPrompt="1"/>
          </p:nvPr>
        </p:nvSpPr>
        <p:spPr>
          <a:xfrm>
            <a:off x="11075148" y="4713965"/>
            <a:ext cx="310358" cy="1444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14" name="Text Placeholder 9">
            <a:extLst>
              <a:ext uri="{FF2B5EF4-FFF2-40B4-BE49-F238E27FC236}">
                <a16:creationId xmlns:a16="http://schemas.microsoft.com/office/drawing/2014/main" id="{050B3E2C-8C48-ABDA-5E91-2D923ADF9C8B}"/>
              </a:ext>
            </a:extLst>
          </p:cNvPr>
          <p:cNvSpPr>
            <a:spLocks noGrp="1"/>
          </p:cNvSpPr>
          <p:nvPr>
            <p:ph type="body" sz="quarter" idx="658" hasCustomPrompt="1"/>
          </p:nvPr>
        </p:nvSpPr>
        <p:spPr>
          <a:xfrm>
            <a:off x="9020529" y="4860979"/>
            <a:ext cx="1888728" cy="1410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215" name="Text Placeholder 9">
            <a:extLst>
              <a:ext uri="{FF2B5EF4-FFF2-40B4-BE49-F238E27FC236}">
                <a16:creationId xmlns:a16="http://schemas.microsoft.com/office/drawing/2014/main" id="{D4BD39FE-8190-9E23-3E08-90DE11441691}"/>
              </a:ext>
            </a:extLst>
          </p:cNvPr>
          <p:cNvSpPr>
            <a:spLocks noGrp="1"/>
          </p:cNvSpPr>
          <p:nvPr>
            <p:ph type="body" sz="quarter" idx="659" hasCustomPrompt="1"/>
          </p:nvPr>
        </p:nvSpPr>
        <p:spPr>
          <a:xfrm>
            <a:off x="11075148" y="4860979"/>
            <a:ext cx="310358" cy="1410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16" name="Text Placeholder 9">
            <a:extLst>
              <a:ext uri="{FF2B5EF4-FFF2-40B4-BE49-F238E27FC236}">
                <a16:creationId xmlns:a16="http://schemas.microsoft.com/office/drawing/2014/main" id="{A7F6CDA4-4DB0-7145-1542-59FD77433D1C}"/>
              </a:ext>
            </a:extLst>
          </p:cNvPr>
          <p:cNvSpPr>
            <a:spLocks noGrp="1"/>
          </p:cNvSpPr>
          <p:nvPr>
            <p:ph type="body" sz="quarter" idx="660" hasCustomPrompt="1"/>
          </p:nvPr>
        </p:nvSpPr>
        <p:spPr>
          <a:xfrm>
            <a:off x="9020529" y="5004547"/>
            <a:ext cx="1888728" cy="145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217" name="Text Placeholder 9">
            <a:extLst>
              <a:ext uri="{FF2B5EF4-FFF2-40B4-BE49-F238E27FC236}">
                <a16:creationId xmlns:a16="http://schemas.microsoft.com/office/drawing/2014/main" id="{E3302CB1-3C92-5A49-4919-A0E5F0AA1086}"/>
              </a:ext>
            </a:extLst>
          </p:cNvPr>
          <p:cNvSpPr>
            <a:spLocks noGrp="1"/>
          </p:cNvSpPr>
          <p:nvPr>
            <p:ph type="body" sz="quarter" idx="661" hasCustomPrompt="1"/>
          </p:nvPr>
        </p:nvSpPr>
        <p:spPr>
          <a:xfrm>
            <a:off x="11075148" y="5004547"/>
            <a:ext cx="310358" cy="145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18" name="Text Placeholder 9">
            <a:extLst>
              <a:ext uri="{FF2B5EF4-FFF2-40B4-BE49-F238E27FC236}">
                <a16:creationId xmlns:a16="http://schemas.microsoft.com/office/drawing/2014/main" id="{CC54C4D7-B94B-C8C5-114B-814449233A0F}"/>
              </a:ext>
            </a:extLst>
          </p:cNvPr>
          <p:cNvSpPr>
            <a:spLocks noGrp="1"/>
          </p:cNvSpPr>
          <p:nvPr>
            <p:ph type="body" sz="quarter" idx="662" hasCustomPrompt="1"/>
          </p:nvPr>
        </p:nvSpPr>
        <p:spPr>
          <a:xfrm>
            <a:off x="9020529" y="5152510"/>
            <a:ext cx="1888728" cy="145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219" name="Text Placeholder 9">
            <a:extLst>
              <a:ext uri="{FF2B5EF4-FFF2-40B4-BE49-F238E27FC236}">
                <a16:creationId xmlns:a16="http://schemas.microsoft.com/office/drawing/2014/main" id="{A1F74C60-42ED-A77C-6022-47D89F7DEF8B}"/>
              </a:ext>
            </a:extLst>
          </p:cNvPr>
          <p:cNvSpPr>
            <a:spLocks noGrp="1"/>
          </p:cNvSpPr>
          <p:nvPr>
            <p:ph type="body" sz="quarter" idx="663" hasCustomPrompt="1"/>
          </p:nvPr>
        </p:nvSpPr>
        <p:spPr>
          <a:xfrm>
            <a:off x="11075148" y="5152510"/>
            <a:ext cx="310358" cy="145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20" name="Text Placeholder 9">
            <a:extLst>
              <a:ext uri="{FF2B5EF4-FFF2-40B4-BE49-F238E27FC236}">
                <a16:creationId xmlns:a16="http://schemas.microsoft.com/office/drawing/2014/main" id="{375848FF-61F4-4324-0702-055360F4237C}"/>
              </a:ext>
            </a:extLst>
          </p:cNvPr>
          <p:cNvSpPr>
            <a:spLocks noGrp="1"/>
          </p:cNvSpPr>
          <p:nvPr>
            <p:ph type="body" sz="quarter" idx="664" hasCustomPrompt="1"/>
          </p:nvPr>
        </p:nvSpPr>
        <p:spPr>
          <a:xfrm>
            <a:off x="9020529" y="5300473"/>
            <a:ext cx="1888728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221" name="Text Placeholder 9">
            <a:extLst>
              <a:ext uri="{FF2B5EF4-FFF2-40B4-BE49-F238E27FC236}">
                <a16:creationId xmlns:a16="http://schemas.microsoft.com/office/drawing/2014/main" id="{BE074A01-4D2B-0922-339A-640E0B8F6F17}"/>
              </a:ext>
            </a:extLst>
          </p:cNvPr>
          <p:cNvSpPr>
            <a:spLocks noGrp="1"/>
          </p:cNvSpPr>
          <p:nvPr>
            <p:ph type="body" sz="quarter" idx="665" hasCustomPrompt="1"/>
          </p:nvPr>
        </p:nvSpPr>
        <p:spPr>
          <a:xfrm>
            <a:off x="11075148" y="5300473"/>
            <a:ext cx="310358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22" name="Text Placeholder 9">
            <a:extLst>
              <a:ext uri="{FF2B5EF4-FFF2-40B4-BE49-F238E27FC236}">
                <a16:creationId xmlns:a16="http://schemas.microsoft.com/office/drawing/2014/main" id="{53052FD3-26A4-8715-E774-5079242FBDE5}"/>
              </a:ext>
            </a:extLst>
          </p:cNvPr>
          <p:cNvSpPr>
            <a:spLocks noGrp="1"/>
          </p:cNvSpPr>
          <p:nvPr>
            <p:ph type="body" sz="quarter" idx="666" hasCustomPrompt="1"/>
          </p:nvPr>
        </p:nvSpPr>
        <p:spPr>
          <a:xfrm>
            <a:off x="9020529" y="5439280"/>
            <a:ext cx="1888728" cy="1513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223" name="Text Placeholder 9">
            <a:extLst>
              <a:ext uri="{FF2B5EF4-FFF2-40B4-BE49-F238E27FC236}">
                <a16:creationId xmlns:a16="http://schemas.microsoft.com/office/drawing/2014/main" id="{80FB9EBA-5920-A50F-7952-1F0E41B48656}"/>
              </a:ext>
            </a:extLst>
          </p:cNvPr>
          <p:cNvSpPr>
            <a:spLocks noGrp="1"/>
          </p:cNvSpPr>
          <p:nvPr>
            <p:ph type="body" sz="quarter" idx="667" hasCustomPrompt="1"/>
          </p:nvPr>
        </p:nvSpPr>
        <p:spPr>
          <a:xfrm>
            <a:off x="11075148" y="5439280"/>
            <a:ext cx="310358" cy="1513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95191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images_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5CC09AB1-8C2A-AC9C-33F0-5C19A3B1081B}"/>
              </a:ext>
            </a:extLst>
          </p:cNvPr>
          <p:cNvSpPr>
            <a:spLocks noGrp="1"/>
          </p:cNvSpPr>
          <p:nvPr>
            <p:ph sz="quarter" idx="320" hasCustomPrompt="1"/>
          </p:nvPr>
        </p:nvSpPr>
        <p:spPr>
          <a:xfrm>
            <a:off x="6178550" y="1898599"/>
            <a:ext cx="5526088" cy="2190801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92EBFFB9-2D63-CDAC-C384-FAF3F630F305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279EEC7-4F65-4B33-30F4-D9A183E98219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02920" y="2335160"/>
            <a:ext cx="3625850" cy="17450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270F3E9-DFEC-66F4-61A9-129F7A251F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460450"/>
            <a:ext cx="11223350" cy="30003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>
                <a:latin typeface="Segoe Sans Display" pitchFamily="2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0C1BC81-07DB-79EE-CD86-37507A1C344D}"/>
              </a:ext>
            </a:extLst>
          </p:cNvPr>
          <p:cNvSpPr>
            <a:spLocks noGrp="1"/>
          </p:cNvSpPr>
          <p:nvPr>
            <p:ph type="body" sz="quarter" idx="283" hasCustomPrompt="1"/>
          </p:nvPr>
        </p:nvSpPr>
        <p:spPr>
          <a:xfrm>
            <a:off x="502920" y="1898598"/>
            <a:ext cx="3625849" cy="2635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F2B7B412-D68D-3A57-A5F0-D52D6A066A1F}"/>
              </a:ext>
            </a:extLst>
          </p:cNvPr>
          <p:cNvSpPr>
            <a:spLocks noGrp="1"/>
          </p:cNvSpPr>
          <p:nvPr>
            <p:ph type="body" sz="quarter" idx="321" hasCustomPrompt="1"/>
          </p:nvPr>
        </p:nvSpPr>
        <p:spPr>
          <a:xfrm>
            <a:off x="502920" y="4662488"/>
            <a:ext cx="3625850" cy="174509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7938694-EBFA-C2DF-7938-3D7D04F19830}"/>
              </a:ext>
            </a:extLst>
          </p:cNvPr>
          <p:cNvSpPr>
            <a:spLocks noGrp="1"/>
          </p:cNvSpPr>
          <p:nvPr>
            <p:ph type="body" sz="quarter" idx="322" hasCustomPrompt="1"/>
          </p:nvPr>
        </p:nvSpPr>
        <p:spPr>
          <a:xfrm>
            <a:off x="502920" y="4232276"/>
            <a:ext cx="3625849" cy="2635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46F5F0E1-16E9-6527-4232-43836D67B73E}"/>
              </a:ext>
            </a:extLst>
          </p:cNvPr>
          <p:cNvSpPr>
            <a:spLocks noGrp="1"/>
          </p:cNvSpPr>
          <p:nvPr>
            <p:ph sz="quarter" idx="323" hasCustomPrompt="1"/>
          </p:nvPr>
        </p:nvSpPr>
        <p:spPr>
          <a:xfrm>
            <a:off x="6171565" y="4234656"/>
            <a:ext cx="5533073" cy="217884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185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images_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5CC09AB1-8C2A-AC9C-33F0-5C19A3B1081B}"/>
              </a:ext>
            </a:extLst>
          </p:cNvPr>
          <p:cNvSpPr>
            <a:spLocks noGrp="1"/>
          </p:cNvSpPr>
          <p:nvPr>
            <p:ph sz="quarter" idx="320" hasCustomPrompt="1"/>
          </p:nvPr>
        </p:nvSpPr>
        <p:spPr>
          <a:xfrm>
            <a:off x="6178550" y="1898599"/>
            <a:ext cx="5524498" cy="4508986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92EBFFB9-2D63-CDAC-C384-FAF3F630F305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279EEC7-4F65-4B33-30F4-D9A183E98219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02920" y="2335160"/>
            <a:ext cx="3625850" cy="40783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270F3E9-DFEC-66F4-61A9-129F7A251F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460449"/>
            <a:ext cx="11214776" cy="27146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0C1BC81-07DB-79EE-CD86-37507A1C344D}"/>
              </a:ext>
            </a:extLst>
          </p:cNvPr>
          <p:cNvSpPr>
            <a:spLocks noGrp="1"/>
          </p:cNvSpPr>
          <p:nvPr>
            <p:ph type="body" sz="quarter" idx="283" hasCustomPrompt="1"/>
          </p:nvPr>
        </p:nvSpPr>
        <p:spPr>
          <a:xfrm>
            <a:off x="502920" y="1898598"/>
            <a:ext cx="3625849" cy="2635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7747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images_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5CC09AB1-8C2A-AC9C-33F0-5C19A3B1081B}"/>
              </a:ext>
            </a:extLst>
          </p:cNvPr>
          <p:cNvSpPr>
            <a:spLocks noGrp="1"/>
          </p:cNvSpPr>
          <p:nvPr>
            <p:ph sz="quarter" idx="320" hasCustomPrompt="1"/>
          </p:nvPr>
        </p:nvSpPr>
        <p:spPr>
          <a:xfrm>
            <a:off x="4284663" y="1473777"/>
            <a:ext cx="7433467" cy="4945496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C267017-DA89-48BE-6084-DA7CC6AEDC32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02920" y="2335160"/>
            <a:ext cx="2681288" cy="40783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80FAACE-A8B9-A273-DB49-6BAE636FF1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460449"/>
            <a:ext cx="2681790" cy="27146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234E1D2-3A5F-2D89-977C-5CB054C6722D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833798A-3583-CFAA-DF58-C9AC0C29AD48}"/>
              </a:ext>
            </a:extLst>
          </p:cNvPr>
          <p:cNvSpPr>
            <a:spLocks noGrp="1"/>
          </p:cNvSpPr>
          <p:nvPr>
            <p:ph type="body" sz="quarter" idx="283" hasCustomPrompt="1"/>
          </p:nvPr>
        </p:nvSpPr>
        <p:spPr>
          <a:xfrm>
            <a:off x="502920" y="1898598"/>
            <a:ext cx="2681287" cy="2635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12384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images_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9">
            <a:extLst>
              <a:ext uri="{FF2B5EF4-FFF2-40B4-BE49-F238E27FC236}">
                <a16:creationId xmlns:a16="http://schemas.microsoft.com/office/drawing/2014/main" id="{58197543-B10D-FB0E-FB2B-EEFEACE08D46}"/>
              </a:ext>
            </a:extLst>
          </p:cNvPr>
          <p:cNvSpPr>
            <a:spLocks noGrp="1"/>
          </p:cNvSpPr>
          <p:nvPr>
            <p:ph type="body" sz="quarter" idx="311" hasCustomPrompt="1"/>
          </p:nvPr>
        </p:nvSpPr>
        <p:spPr>
          <a:xfrm>
            <a:off x="4294190" y="3509892"/>
            <a:ext cx="1735136" cy="2771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5B4294CC-FAD4-2EE2-2329-3C88510D5949}"/>
              </a:ext>
            </a:extLst>
          </p:cNvPr>
          <p:cNvSpPr>
            <a:spLocks noGrp="1"/>
          </p:cNvSpPr>
          <p:nvPr>
            <p:ph type="body" sz="quarter" idx="315" hasCustomPrompt="1"/>
          </p:nvPr>
        </p:nvSpPr>
        <p:spPr>
          <a:xfrm>
            <a:off x="4294191" y="3947339"/>
            <a:ext cx="1735137" cy="24644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652D60B-C9C1-6FD4-422C-5109E3F35DFE}"/>
              </a:ext>
            </a:extLst>
          </p:cNvPr>
          <p:cNvSpPr>
            <a:spLocks noGrp="1"/>
          </p:cNvSpPr>
          <p:nvPr>
            <p:ph type="body" sz="quarter" idx="323" hasCustomPrompt="1"/>
          </p:nvPr>
        </p:nvSpPr>
        <p:spPr>
          <a:xfrm>
            <a:off x="6189665" y="3509892"/>
            <a:ext cx="1735136" cy="2771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lang="en-US" sz="1200" kern="1200" dirty="0">
                <a:ln>
                  <a:noFill/>
                </a:ln>
                <a:solidFill>
                  <a:schemeClr val="tx1"/>
                </a:solidFill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9982B78-78E7-2137-E00D-8900F91351FD}"/>
              </a:ext>
            </a:extLst>
          </p:cNvPr>
          <p:cNvSpPr>
            <a:spLocks noGrp="1"/>
          </p:cNvSpPr>
          <p:nvPr>
            <p:ph type="body" sz="quarter" idx="324" hasCustomPrompt="1"/>
          </p:nvPr>
        </p:nvSpPr>
        <p:spPr>
          <a:xfrm>
            <a:off x="6189665" y="3939330"/>
            <a:ext cx="1735137" cy="247417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7FF635B4-EF61-ABAB-16A4-363EC9CC9F92}"/>
              </a:ext>
            </a:extLst>
          </p:cNvPr>
          <p:cNvSpPr>
            <a:spLocks noGrp="1"/>
          </p:cNvSpPr>
          <p:nvPr>
            <p:ph type="body" sz="quarter" idx="325" hasCustomPrompt="1"/>
          </p:nvPr>
        </p:nvSpPr>
        <p:spPr>
          <a:xfrm>
            <a:off x="8081965" y="3511543"/>
            <a:ext cx="1735136" cy="2771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EFC3BC44-A7ED-E168-EB25-0CAAF370B552}"/>
              </a:ext>
            </a:extLst>
          </p:cNvPr>
          <p:cNvSpPr>
            <a:spLocks noGrp="1"/>
          </p:cNvSpPr>
          <p:nvPr>
            <p:ph type="body" sz="quarter" idx="326" hasCustomPrompt="1"/>
          </p:nvPr>
        </p:nvSpPr>
        <p:spPr>
          <a:xfrm>
            <a:off x="8081965" y="3939330"/>
            <a:ext cx="1735137" cy="247617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BB4C0002-1EDB-27FA-1831-D32EB4B0C39B}"/>
              </a:ext>
            </a:extLst>
          </p:cNvPr>
          <p:cNvSpPr>
            <a:spLocks noGrp="1"/>
          </p:cNvSpPr>
          <p:nvPr>
            <p:ph type="body" sz="quarter" idx="327" hasCustomPrompt="1"/>
          </p:nvPr>
        </p:nvSpPr>
        <p:spPr>
          <a:xfrm>
            <a:off x="9965629" y="3509012"/>
            <a:ext cx="1735136" cy="2771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FD3E050E-16F9-6D42-8F95-1F6623BFEB65}"/>
              </a:ext>
            </a:extLst>
          </p:cNvPr>
          <p:cNvSpPr>
            <a:spLocks noGrp="1"/>
          </p:cNvSpPr>
          <p:nvPr>
            <p:ph type="body" sz="quarter" idx="328" hasCustomPrompt="1"/>
          </p:nvPr>
        </p:nvSpPr>
        <p:spPr>
          <a:xfrm>
            <a:off x="9965628" y="3936799"/>
            <a:ext cx="1735137" cy="247617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780EF5F4-EEF3-2F21-D1C8-906DE41EADDB}"/>
              </a:ext>
            </a:extLst>
          </p:cNvPr>
          <p:cNvSpPr>
            <a:spLocks noGrp="1"/>
          </p:cNvSpPr>
          <p:nvPr>
            <p:ph sz="quarter" idx="329" hasCustomPrompt="1"/>
          </p:nvPr>
        </p:nvSpPr>
        <p:spPr>
          <a:xfrm>
            <a:off x="4294190" y="1463604"/>
            <a:ext cx="1735137" cy="188595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08EAB228-75E8-1C6F-BFDE-F392E153690E}"/>
              </a:ext>
            </a:extLst>
          </p:cNvPr>
          <p:cNvSpPr>
            <a:spLocks noGrp="1"/>
          </p:cNvSpPr>
          <p:nvPr>
            <p:ph sz="quarter" idx="330" hasCustomPrompt="1"/>
          </p:nvPr>
        </p:nvSpPr>
        <p:spPr>
          <a:xfrm>
            <a:off x="6189663" y="1471613"/>
            <a:ext cx="1735137" cy="188595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7370422C-CFB0-D021-27C3-867FEBE3E118}"/>
              </a:ext>
            </a:extLst>
          </p:cNvPr>
          <p:cNvSpPr>
            <a:spLocks noGrp="1"/>
          </p:cNvSpPr>
          <p:nvPr>
            <p:ph sz="quarter" idx="331" hasCustomPrompt="1"/>
          </p:nvPr>
        </p:nvSpPr>
        <p:spPr>
          <a:xfrm>
            <a:off x="8081963" y="1471613"/>
            <a:ext cx="1735137" cy="188595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4223EAAF-A5D9-292B-CAE0-131F9FB45F05}"/>
              </a:ext>
            </a:extLst>
          </p:cNvPr>
          <p:cNvSpPr>
            <a:spLocks noGrp="1"/>
          </p:cNvSpPr>
          <p:nvPr>
            <p:ph sz="quarter" idx="332" hasCustomPrompt="1"/>
          </p:nvPr>
        </p:nvSpPr>
        <p:spPr>
          <a:xfrm>
            <a:off x="9982275" y="1471613"/>
            <a:ext cx="1735137" cy="188595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FCA71B97-A853-FF32-9910-2FCC12F64889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02920" y="2335160"/>
            <a:ext cx="2681288" cy="40783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1F82875-29EB-AAED-51C1-C7F188F5E6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460449"/>
            <a:ext cx="2681790" cy="27146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686B922-E4AC-0ED3-B95F-D3FFFCEF04A7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0E6612C2-0301-8834-3C05-F848C13353D0}"/>
              </a:ext>
            </a:extLst>
          </p:cNvPr>
          <p:cNvSpPr>
            <a:spLocks noGrp="1"/>
          </p:cNvSpPr>
          <p:nvPr>
            <p:ph type="body" sz="quarter" idx="283" hasCustomPrompt="1"/>
          </p:nvPr>
        </p:nvSpPr>
        <p:spPr>
          <a:xfrm>
            <a:off x="502920" y="1898598"/>
            <a:ext cx="2681287" cy="2635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18331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images_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1C17F85F-3674-71D8-81A4-E14D33DE6FFE}"/>
              </a:ext>
            </a:extLst>
          </p:cNvPr>
          <p:cNvSpPr>
            <a:spLocks noGrp="1"/>
          </p:cNvSpPr>
          <p:nvPr>
            <p:ph type="body" sz="quarter" idx="288" hasCustomPrompt="1"/>
          </p:nvPr>
        </p:nvSpPr>
        <p:spPr>
          <a:xfrm>
            <a:off x="8070851" y="3357563"/>
            <a:ext cx="3651392" cy="42899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F30E64B5-9951-A97F-E3C0-91FDD19191B1}"/>
              </a:ext>
            </a:extLst>
          </p:cNvPr>
          <p:cNvSpPr>
            <a:spLocks noGrp="1"/>
          </p:cNvSpPr>
          <p:nvPr>
            <p:ph type="body" sz="quarter" idx="294" hasCustomPrompt="1"/>
          </p:nvPr>
        </p:nvSpPr>
        <p:spPr>
          <a:xfrm>
            <a:off x="4291582" y="3357563"/>
            <a:ext cx="3618931" cy="41471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65E03EE-BE14-676A-8F34-0E5955356335}"/>
              </a:ext>
            </a:extLst>
          </p:cNvPr>
          <p:cNvSpPr>
            <a:spLocks noGrp="1"/>
          </p:cNvSpPr>
          <p:nvPr>
            <p:ph type="body" sz="quarter" idx="321" hasCustomPrompt="1"/>
          </p:nvPr>
        </p:nvSpPr>
        <p:spPr>
          <a:xfrm>
            <a:off x="8078788" y="5980113"/>
            <a:ext cx="3643455" cy="42747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8B3BFF6-0E18-D5F6-E758-ED2006E7BAE7}"/>
              </a:ext>
            </a:extLst>
          </p:cNvPr>
          <p:cNvSpPr>
            <a:spLocks noGrp="1"/>
          </p:cNvSpPr>
          <p:nvPr>
            <p:ph type="body" sz="quarter" idx="323" hasCustomPrompt="1"/>
          </p:nvPr>
        </p:nvSpPr>
        <p:spPr>
          <a:xfrm>
            <a:off x="4292600" y="5980112"/>
            <a:ext cx="3625850" cy="43338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E5374EBD-3BE1-61EF-764B-F0B4A4B2F297}"/>
              </a:ext>
            </a:extLst>
          </p:cNvPr>
          <p:cNvSpPr>
            <a:spLocks noGrp="1"/>
          </p:cNvSpPr>
          <p:nvPr>
            <p:ph sz="quarter" idx="324" hasCustomPrompt="1"/>
          </p:nvPr>
        </p:nvSpPr>
        <p:spPr>
          <a:xfrm>
            <a:off x="4287838" y="1462088"/>
            <a:ext cx="3622675" cy="175101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BB4FAC4F-6DD7-1DC5-F329-FF3C6136FC7A}"/>
              </a:ext>
            </a:extLst>
          </p:cNvPr>
          <p:cNvSpPr>
            <a:spLocks noGrp="1"/>
          </p:cNvSpPr>
          <p:nvPr>
            <p:ph sz="quarter" idx="325" hasCustomPrompt="1"/>
          </p:nvPr>
        </p:nvSpPr>
        <p:spPr>
          <a:xfrm>
            <a:off x="8078788" y="1462088"/>
            <a:ext cx="3622675" cy="175101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96BBB263-69A1-D511-5569-BBABA0551AD0}"/>
              </a:ext>
            </a:extLst>
          </p:cNvPr>
          <p:cNvSpPr>
            <a:spLocks noGrp="1"/>
          </p:cNvSpPr>
          <p:nvPr>
            <p:ph sz="quarter" idx="326" hasCustomPrompt="1"/>
          </p:nvPr>
        </p:nvSpPr>
        <p:spPr>
          <a:xfrm>
            <a:off x="4291583" y="4089400"/>
            <a:ext cx="3622675" cy="1723668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3C86E5C9-CF88-8D7B-CEEF-D9FA41780AE3}"/>
              </a:ext>
            </a:extLst>
          </p:cNvPr>
          <p:cNvSpPr>
            <a:spLocks noGrp="1"/>
          </p:cNvSpPr>
          <p:nvPr>
            <p:ph sz="quarter" idx="327" hasCustomPrompt="1"/>
          </p:nvPr>
        </p:nvSpPr>
        <p:spPr>
          <a:xfrm>
            <a:off x="8082533" y="4088574"/>
            <a:ext cx="3622675" cy="1723668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E89F0E7-0F03-F457-AFFE-1C1C4D6F9E93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02920" y="2335160"/>
            <a:ext cx="2681288" cy="40783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968CBC3-97B4-904E-D7AA-86AF5481CA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460449"/>
            <a:ext cx="2681790" cy="27146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C053BBC-7ADD-A39D-2C98-A28F1023CBDF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CD3483C0-3148-6070-7BFA-6BFE6AC05B17}"/>
              </a:ext>
            </a:extLst>
          </p:cNvPr>
          <p:cNvSpPr>
            <a:spLocks noGrp="1"/>
          </p:cNvSpPr>
          <p:nvPr>
            <p:ph type="body" sz="quarter" idx="283" hasCustomPrompt="1"/>
          </p:nvPr>
        </p:nvSpPr>
        <p:spPr>
          <a:xfrm>
            <a:off x="502920" y="1898598"/>
            <a:ext cx="2681287" cy="2635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67793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images_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0E91C020-2A97-8C37-080F-310501541ABD}"/>
              </a:ext>
            </a:extLst>
          </p:cNvPr>
          <p:cNvSpPr>
            <a:spLocks noGrp="1"/>
          </p:cNvSpPr>
          <p:nvPr>
            <p:ph type="body" sz="quarter" idx="301" hasCustomPrompt="1"/>
          </p:nvPr>
        </p:nvSpPr>
        <p:spPr>
          <a:xfrm>
            <a:off x="4284664" y="3360877"/>
            <a:ext cx="2374798" cy="4318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5FF0A64C-0A25-01CE-2D8D-903F11DFC25F}"/>
              </a:ext>
            </a:extLst>
          </p:cNvPr>
          <p:cNvSpPr>
            <a:spLocks noGrp="1"/>
          </p:cNvSpPr>
          <p:nvPr>
            <p:ph type="body" sz="quarter" idx="307" hasCustomPrompt="1"/>
          </p:nvPr>
        </p:nvSpPr>
        <p:spPr>
          <a:xfrm>
            <a:off x="4283173" y="5983427"/>
            <a:ext cx="2368452" cy="42818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26035A3-3D7A-9B4D-DB7B-C9610F8F16AD}"/>
              </a:ext>
            </a:extLst>
          </p:cNvPr>
          <p:cNvSpPr>
            <a:spLocks noGrp="1"/>
          </p:cNvSpPr>
          <p:nvPr>
            <p:ph type="body" sz="quarter" idx="309" hasCustomPrompt="1"/>
          </p:nvPr>
        </p:nvSpPr>
        <p:spPr>
          <a:xfrm>
            <a:off x="6805614" y="3366198"/>
            <a:ext cx="2360611" cy="4318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E0D3933-3381-516B-B22A-F6C16630B085}"/>
              </a:ext>
            </a:extLst>
          </p:cNvPr>
          <p:cNvSpPr>
            <a:spLocks noGrp="1"/>
          </p:cNvSpPr>
          <p:nvPr>
            <p:ph type="body" sz="quarter" idx="311" hasCustomPrompt="1"/>
          </p:nvPr>
        </p:nvSpPr>
        <p:spPr>
          <a:xfrm>
            <a:off x="6805614" y="5988748"/>
            <a:ext cx="2352674" cy="42818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5093082C-D962-E112-6E23-F21936FB7444}"/>
              </a:ext>
            </a:extLst>
          </p:cNvPr>
          <p:cNvSpPr>
            <a:spLocks noGrp="1"/>
          </p:cNvSpPr>
          <p:nvPr>
            <p:ph type="body" sz="quarter" idx="313" hasCustomPrompt="1"/>
          </p:nvPr>
        </p:nvSpPr>
        <p:spPr>
          <a:xfrm>
            <a:off x="9343941" y="3360876"/>
            <a:ext cx="2359108" cy="4318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B96E45D0-473A-ACDE-4FA3-3FC86D80F534}"/>
              </a:ext>
            </a:extLst>
          </p:cNvPr>
          <p:cNvSpPr>
            <a:spLocks noGrp="1"/>
          </p:cNvSpPr>
          <p:nvPr>
            <p:ph type="body" sz="quarter" idx="315" hasCustomPrompt="1"/>
          </p:nvPr>
        </p:nvSpPr>
        <p:spPr>
          <a:xfrm>
            <a:off x="9328169" y="5983426"/>
            <a:ext cx="2366944" cy="42818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250FCEFF-4D38-4623-9983-45D6EC0DBC11}"/>
              </a:ext>
            </a:extLst>
          </p:cNvPr>
          <p:cNvSpPr>
            <a:spLocks noGrp="1"/>
          </p:cNvSpPr>
          <p:nvPr>
            <p:ph sz="quarter" idx="320" hasCustomPrompt="1"/>
          </p:nvPr>
        </p:nvSpPr>
        <p:spPr>
          <a:xfrm>
            <a:off x="4283156" y="1470724"/>
            <a:ext cx="2368469" cy="1751011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18" name="Content Placeholder 10">
            <a:extLst>
              <a:ext uri="{FF2B5EF4-FFF2-40B4-BE49-F238E27FC236}">
                <a16:creationId xmlns:a16="http://schemas.microsoft.com/office/drawing/2014/main" id="{010C4D18-F163-AF64-17F2-47EF27486F34}"/>
              </a:ext>
            </a:extLst>
          </p:cNvPr>
          <p:cNvSpPr>
            <a:spLocks noGrp="1"/>
          </p:cNvSpPr>
          <p:nvPr>
            <p:ph sz="quarter" idx="321" hasCustomPrompt="1"/>
          </p:nvPr>
        </p:nvSpPr>
        <p:spPr>
          <a:xfrm>
            <a:off x="6797755" y="1470724"/>
            <a:ext cx="2368469" cy="1751011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20" name="Content Placeholder 10">
            <a:extLst>
              <a:ext uri="{FF2B5EF4-FFF2-40B4-BE49-F238E27FC236}">
                <a16:creationId xmlns:a16="http://schemas.microsoft.com/office/drawing/2014/main" id="{24648B87-BB36-ABBC-F522-9A6B8274BBAC}"/>
              </a:ext>
            </a:extLst>
          </p:cNvPr>
          <p:cNvSpPr>
            <a:spLocks noGrp="1"/>
          </p:cNvSpPr>
          <p:nvPr>
            <p:ph sz="quarter" idx="322" hasCustomPrompt="1"/>
          </p:nvPr>
        </p:nvSpPr>
        <p:spPr>
          <a:xfrm>
            <a:off x="9336088" y="1470724"/>
            <a:ext cx="2366961" cy="1751011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24" name="Content Placeholder 10">
            <a:extLst>
              <a:ext uri="{FF2B5EF4-FFF2-40B4-BE49-F238E27FC236}">
                <a16:creationId xmlns:a16="http://schemas.microsoft.com/office/drawing/2014/main" id="{2FDE312F-9185-4CC3-A522-3B699EFE587E}"/>
              </a:ext>
            </a:extLst>
          </p:cNvPr>
          <p:cNvSpPr>
            <a:spLocks noGrp="1"/>
          </p:cNvSpPr>
          <p:nvPr>
            <p:ph sz="quarter" idx="323" hasCustomPrompt="1"/>
          </p:nvPr>
        </p:nvSpPr>
        <p:spPr>
          <a:xfrm>
            <a:off x="4283156" y="4095403"/>
            <a:ext cx="2368469" cy="1735433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25" name="Content Placeholder 10">
            <a:extLst>
              <a:ext uri="{FF2B5EF4-FFF2-40B4-BE49-F238E27FC236}">
                <a16:creationId xmlns:a16="http://schemas.microsoft.com/office/drawing/2014/main" id="{54E00D7B-02B6-3E3B-86C8-CBA84CAE4BDC}"/>
              </a:ext>
            </a:extLst>
          </p:cNvPr>
          <p:cNvSpPr>
            <a:spLocks noGrp="1"/>
          </p:cNvSpPr>
          <p:nvPr>
            <p:ph sz="quarter" idx="324" hasCustomPrompt="1"/>
          </p:nvPr>
        </p:nvSpPr>
        <p:spPr>
          <a:xfrm>
            <a:off x="6797755" y="4098034"/>
            <a:ext cx="2368469" cy="1735433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26" name="Content Placeholder 10">
            <a:extLst>
              <a:ext uri="{FF2B5EF4-FFF2-40B4-BE49-F238E27FC236}">
                <a16:creationId xmlns:a16="http://schemas.microsoft.com/office/drawing/2014/main" id="{E84907E2-55C6-5907-16FA-E729EE667ED1}"/>
              </a:ext>
            </a:extLst>
          </p:cNvPr>
          <p:cNvSpPr>
            <a:spLocks noGrp="1"/>
          </p:cNvSpPr>
          <p:nvPr>
            <p:ph sz="quarter" idx="325" hasCustomPrompt="1"/>
          </p:nvPr>
        </p:nvSpPr>
        <p:spPr>
          <a:xfrm>
            <a:off x="9336088" y="4101805"/>
            <a:ext cx="2366961" cy="1735433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EF4E045-E83C-F67C-CFD8-081F3B8F3B24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02920" y="2335160"/>
            <a:ext cx="2681288" cy="40783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2546BFF-6A0E-8D4C-913A-DC36F20771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460449"/>
            <a:ext cx="2681790" cy="27146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A8ED738-44C8-1CB9-138D-5B8BB0202C47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0DA8464-8694-60A8-C68F-C298B7A2DB9B}"/>
              </a:ext>
            </a:extLst>
          </p:cNvPr>
          <p:cNvSpPr>
            <a:spLocks noGrp="1"/>
          </p:cNvSpPr>
          <p:nvPr>
            <p:ph type="body" sz="quarter" idx="283" hasCustomPrompt="1"/>
          </p:nvPr>
        </p:nvSpPr>
        <p:spPr>
          <a:xfrm>
            <a:off x="502920" y="1898598"/>
            <a:ext cx="2681287" cy="2635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13318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images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8A380037-9426-324D-A42B-6BFA0A2D8C2F}"/>
              </a:ext>
            </a:extLst>
          </p:cNvPr>
          <p:cNvSpPr>
            <a:spLocks noGrp="1"/>
          </p:cNvSpPr>
          <p:nvPr>
            <p:ph type="body" sz="quarter" idx="288" hasCustomPrompt="1"/>
          </p:nvPr>
        </p:nvSpPr>
        <p:spPr>
          <a:xfrm>
            <a:off x="8377240" y="5405439"/>
            <a:ext cx="3320272" cy="101275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D87F9B16-BA88-B342-A137-F9C40505A087}"/>
              </a:ext>
            </a:extLst>
          </p:cNvPr>
          <p:cNvSpPr>
            <a:spLocks noGrp="1"/>
          </p:cNvSpPr>
          <p:nvPr>
            <p:ph type="body" sz="quarter" idx="291" hasCustomPrompt="1"/>
          </p:nvPr>
        </p:nvSpPr>
        <p:spPr>
          <a:xfrm>
            <a:off x="4908816" y="5405438"/>
            <a:ext cx="3308227" cy="100806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EB91B939-E8F6-8669-34A9-6335D19C460F}"/>
              </a:ext>
            </a:extLst>
          </p:cNvPr>
          <p:cNvSpPr>
            <a:spLocks noGrp="1"/>
          </p:cNvSpPr>
          <p:nvPr>
            <p:ph sz="quarter" idx="320" hasCustomPrompt="1"/>
          </p:nvPr>
        </p:nvSpPr>
        <p:spPr>
          <a:xfrm>
            <a:off x="4908550" y="1462088"/>
            <a:ext cx="3321050" cy="378618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DDE7C28B-81F3-DA24-58C7-FC6575B82A25}"/>
              </a:ext>
            </a:extLst>
          </p:cNvPr>
          <p:cNvSpPr>
            <a:spLocks noGrp="1"/>
          </p:cNvSpPr>
          <p:nvPr>
            <p:ph sz="quarter" idx="321" hasCustomPrompt="1"/>
          </p:nvPr>
        </p:nvSpPr>
        <p:spPr>
          <a:xfrm>
            <a:off x="8377240" y="1462088"/>
            <a:ext cx="3317875" cy="378618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EF4E045-E83C-F67C-CFD8-081F3B8F3B24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02920" y="2335160"/>
            <a:ext cx="2681288" cy="40783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2546BFF-6A0E-8D4C-913A-DC36F20771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460449"/>
            <a:ext cx="2681790" cy="27146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0A8ED738-44C8-1CB9-138D-5B8BB0202C47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0DA8464-8694-60A8-C68F-C298B7A2DB9B}"/>
              </a:ext>
            </a:extLst>
          </p:cNvPr>
          <p:cNvSpPr>
            <a:spLocks noGrp="1"/>
          </p:cNvSpPr>
          <p:nvPr>
            <p:ph type="body" sz="quarter" idx="283" hasCustomPrompt="1"/>
          </p:nvPr>
        </p:nvSpPr>
        <p:spPr>
          <a:xfrm>
            <a:off x="502920" y="1898598"/>
            <a:ext cx="2681287" cy="2635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99742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images_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574B7C1-F59C-38AF-578A-9555C67A0499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EA6AE286-65C9-7BC1-2BC6-45B4BEE61537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02920" y="2336798"/>
            <a:ext cx="2681288" cy="40767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4060A3D-DD05-EA85-3236-5A86B0642EF1}"/>
              </a:ext>
            </a:extLst>
          </p:cNvPr>
          <p:cNvSpPr>
            <a:spLocks noGrp="1"/>
          </p:cNvSpPr>
          <p:nvPr>
            <p:ph type="body" sz="quarter" idx="283" hasCustomPrompt="1"/>
          </p:nvPr>
        </p:nvSpPr>
        <p:spPr>
          <a:xfrm>
            <a:off x="502920" y="1900238"/>
            <a:ext cx="2681287" cy="2635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261E903-C94F-EE56-61ED-2E97E5BDFA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462088"/>
            <a:ext cx="2681790" cy="27146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5C886C79-3E4A-BC37-D079-F39C1E3307A4}"/>
              </a:ext>
            </a:extLst>
          </p:cNvPr>
          <p:cNvSpPr>
            <a:spLocks noGrp="1"/>
          </p:cNvSpPr>
          <p:nvPr>
            <p:ph type="body" sz="quarter" idx="291" hasCustomPrompt="1"/>
          </p:nvPr>
        </p:nvSpPr>
        <p:spPr>
          <a:xfrm>
            <a:off x="5230812" y="5399088"/>
            <a:ext cx="2052638" cy="10144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889465D0-615F-1499-1511-EADCD98F4658}"/>
              </a:ext>
            </a:extLst>
          </p:cNvPr>
          <p:cNvSpPr>
            <a:spLocks noGrp="1"/>
          </p:cNvSpPr>
          <p:nvPr>
            <p:ph type="body" sz="quarter" idx="294" hasCustomPrompt="1"/>
          </p:nvPr>
        </p:nvSpPr>
        <p:spPr>
          <a:xfrm>
            <a:off x="7463633" y="5405438"/>
            <a:ext cx="2032793" cy="100806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38" name="Text Placeholder 9">
            <a:extLst>
              <a:ext uri="{FF2B5EF4-FFF2-40B4-BE49-F238E27FC236}">
                <a16:creationId xmlns:a16="http://schemas.microsoft.com/office/drawing/2014/main" id="{A1724150-98C7-B09E-F600-0BE05DE7D6C1}"/>
              </a:ext>
            </a:extLst>
          </p:cNvPr>
          <p:cNvSpPr>
            <a:spLocks noGrp="1"/>
          </p:cNvSpPr>
          <p:nvPr>
            <p:ph type="body" sz="quarter" idx="297" hasCustomPrompt="1"/>
          </p:nvPr>
        </p:nvSpPr>
        <p:spPr>
          <a:xfrm>
            <a:off x="9647238" y="5405438"/>
            <a:ext cx="2065338" cy="100806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45929A6A-D422-F0E4-9A2F-4E06B291F2DE}"/>
              </a:ext>
            </a:extLst>
          </p:cNvPr>
          <p:cNvSpPr>
            <a:spLocks noGrp="1"/>
          </p:cNvSpPr>
          <p:nvPr>
            <p:ph sz="quarter" idx="320" hasCustomPrompt="1"/>
          </p:nvPr>
        </p:nvSpPr>
        <p:spPr>
          <a:xfrm>
            <a:off x="5230813" y="1462088"/>
            <a:ext cx="2068513" cy="378618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8483C375-DAC4-3245-2225-DB9BA6C3B732}"/>
              </a:ext>
            </a:extLst>
          </p:cNvPr>
          <p:cNvSpPr>
            <a:spLocks noGrp="1"/>
          </p:cNvSpPr>
          <p:nvPr>
            <p:ph sz="quarter" idx="321" hasCustomPrompt="1"/>
          </p:nvPr>
        </p:nvSpPr>
        <p:spPr>
          <a:xfrm>
            <a:off x="7451727" y="1462087"/>
            <a:ext cx="2044699" cy="378618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F6593B6A-0AFE-ECC3-E234-DAA13147D252}"/>
              </a:ext>
            </a:extLst>
          </p:cNvPr>
          <p:cNvSpPr>
            <a:spLocks noGrp="1"/>
          </p:cNvSpPr>
          <p:nvPr>
            <p:ph sz="quarter" idx="322" hasCustomPrompt="1"/>
          </p:nvPr>
        </p:nvSpPr>
        <p:spPr>
          <a:xfrm>
            <a:off x="9647237" y="1470036"/>
            <a:ext cx="2044700" cy="378618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543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images_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11DC997-FD40-C669-C8B6-AB9EC498DB53}"/>
              </a:ext>
            </a:extLst>
          </p:cNvPr>
          <p:cNvSpPr>
            <a:spLocks noGrp="1"/>
          </p:cNvSpPr>
          <p:nvPr>
            <p:ph type="body" sz="quarter" idx="281" hasCustomPrompt="1"/>
          </p:nvPr>
        </p:nvSpPr>
        <p:spPr>
          <a:xfrm>
            <a:off x="5232400" y="3508376"/>
            <a:ext cx="6472238" cy="45243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defRPr lang="en-US" sz="1600" dirty="0"/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7815FAA-54BA-3F0D-0D72-394BB00F8C04}"/>
              </a:ext>
            </a:extLst>
          </p:cNvPr>
          <p:cNvSpPr>
            <a:spLocks noGrp="1"/>
          </p:cNvSpPr>
          <p:nvPr>
            <p:ph type="body" sz="quarter" idx="282" hasCustomPrompt="1"/>
          </p:nvPr>
        </p:nvSpPr>
        <p:spPr>
          <a:xfrm>
            <a:off x="5232400" y="4111626"/>
            <a:ext cx="6472238" cy="23018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E0B9A20-6469-4634-2ED7-330C95047C5E}"/>
              </a:ext>
            </a:extLst>
          </p:cNvPr>
          <p:cNvSpPr>
            <a:spLocks noGrp="1"/>
          </p:cNvSpPr>
          <p:nvPr>
            <p:ph sz="quarter" idx="321" hasCustomPrompt="1"/>
          </p:nvPr>
        </p:nvSpPr>
        <p:spPr>
          <a:xfrm>
            <a:off x="5232400" y="0"/>
            <a:ext cx="6959600" cy="3376613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the icons to insert your preferred content type</a:t>
            </a:r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574B7C1-F59C-38AF-578A-9555C67A0499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EA6AE286-65C9-7BC1-2BC6-45B4BEE61537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02920" y="2336798"/>
            <a:ext cx="2681288" cy="40767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4060A3D-DD05-EA85-3236-5A86B0642EF1}"/>
              </a:ext>
            </a:extLst>
          </p:cNvPr>
          <p:cNvSpPr>
            <a:spLocks noGrp="1"/>
          </p:cNvSpPr>
          <p:nvPr>
            <p:ph type="body" sz="quarter" idx="283" hasCustomPrompt="1"/>
          </p:nvPr>
        </p:nvSpPr>
        <p:spPr>
          <a:xfrm>
            <a:off x="502920" y="1900238"/>
            <a:ext cx="2681287" cy="2635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261E903-C94F-EE56-61ED-2E97E5BDFA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462088"/>
            <a:ext cx="2681790" cy="27146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95981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5F83BE7-0A5C-C95E-05C0-C519CCF88B6E}"/>
              </a:ext>
            </a:extLst>
          </p:cNvPr>
          <p:cNvSpPr>
            <a:spLocks noGrp="1"/>
          </p:cNvSpPr>
          <p:nvPr>
            <p:ph type="pic" sz="quarter" idx="297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4A449841-0A9D-245F-11DB-86940FAE261A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502075" y="3654450"/>
            <a:ext cx="4088976" cy="23256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D71E08F-1B49-60FB-EA5B-C3C3E2393D43}"/>
              </a:ext>
            </a:extLst>
          </p:cNvPr>
          <p:cNvSpPr>
            <a:spLocks noGrp="1"/>
          </p:cNvSpPr>
          <p:nvPr>
            <p:ph type="body" sz="quarter" idx="296" hasCustomPrompt="1"/>
          </p:nvPr>
        </p:nvSpPr>
        <p:spPr>
          <a:xfrm>
            <a:off x="502075" y="2345543"/>
            <a:ext cx="5198638" cy="118327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5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GB"/>
              <a:t>Section </a:t>
            </a:r>
            <a:r>
              <a:rPr lang="pl-PL"/>
              <a:t>Title</a:t>
            </a:r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91131966-FDE4-491A-56F7-43D2585C40DD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075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2233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3209EF-5651-DA0B-E75E-CD75303FDCA0}"/>
              </a:ext>
            </a:extLst>
          </p:cNvPr>
          <p:cNvGrpSpPr/>
          <p:nvPr userDrawn="1"/>
        </p:nvGrpSpPr>
        <p:grpSpPr>
          <a:xfrm>
            <a:off x="960889" y="3774196"/>
            <a:ext cx="9456381" cy="2398005"/>
            <a:chOff x="960888" y="3774196"/>
            <a:chExt cx="9456381" cy="1923256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92B3C14-56F3-0A7E-B404-B1E63673712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60888" y="3774196"/>
              <a:ext cx="0" cy="19232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CDED771-280C-0083-9CE9-23726D627B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850014" y="3774196"/>
              <a:ext cx="0" cy="19232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45D8F76-C2B7-79C0-FB5E-D35DA5A583F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733595" y="3774196"/>
              <a:ext cx="0" cy="19232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240201B-5F70-82EF-55DC-B4BC8127198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644562" y="3774196"/>
              <a:ext cx="0" cy="19232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6C13F52F-39FE-DC28-8512-801DB85F9B1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533688" y="3774196"/>
              <a:ext cx="0" cy="19232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3C159332-2514-8DAD-CEB6-3493D9CF0D6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17269" y="3774196"/>
              <a:ext cx="0" cy="19232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45C19BC2-4D01-1CCE-886C-8811BB609890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502813" y="2919327"/>
            <a:ext cx="935463" cy="29727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21" name="Straight Arrow Connector 20" descr="Straight arrow pointing to the right">
            <a:extLst>
              <a:ext uri="{FF2B5EF4-FFF2-40B4-BE49-F238E27FC236}">
                <a16:creationId xmlns:a16="http://schemas.microsoft.com/office/drawing/2014/main" id="{EF5F0DBD-26D5-B8AF-6FB1-4442AEA5952E}"/>
              </a:ext>
            </a:extLst>
          </p:cNvPr>
          <p:cNvCxnSpPr>
            <a:cxnSpLocks/>
          </p:cNvCxnSpPr>
          <p:nvPr userDrawn="1"/>
        </p:nvCxnSpPr>
        <p:spPr>
          <a:xfrm>
            <a:off x="1010762" y="3798643"/>
            <a:ext cx="10693876" cy="0"/>
          </a:xfrm>
          <a:prstGeom prst="straightConnector1">
            <a:avLst/>
          </a:prstGeom>
          <a:ln w="6350">
            <a:headEnd type="none" w="lg" len="med"/>
            <a:tailEnd type="arrow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ECA98861-A164-1859-26B6-68BF42C60A06}"/>
              </a:ext>
            </a:extLst>
          </p:cNvPr>
          <p:cNvSpPr/>
          <p:nvPr userDrawn="1"/>
        </p:nvSpPr>
        <p:spPr>
          <a:xfrm>
            <a:off x="644390" y="3439165"/>
            <a:ext cx="632999" cy="632999"/>
          </a:xfrm>
          <a:prstGeom prst="ellipse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2160">
              <a:latin typeface="Segoe Sans Display" pitchFamily="2" charset="0"/>
            </a:endParaRPr>
          </a:p>
        </p:txBody>
      </p:sp>
      <p:sp>
        <p:nvSpPr>
          <p:cNvPr id="39" name="Text Placeholder 9">
            <a:extLst>
              <a:ext uri="{FF2B5EF4-FFF2-40B4-BE49-F238E27FC236}">
                <a16:creationId xmlns:a16="http://schemas.microsoft.com/office/drawing/2014/main" id="{954EFF67-6621-2926-B33D-60CB3653EB5F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995346" y="4381413"/>
            <a:ext cx="1384230" cy="202617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36" indent="-171436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14" name="Picture Placeholder 56">
            <a:extLst>
              <a:ext uri="{FF2B5EF4-FFF2-40B4-BE49-F238E27FC236}">
                <a16:creationId xmlns:a16="http://schemas.microsoft.com/office/drawing/2014/main" id="{B3D2AAA8-A045-2284-7545-B81622C80439}"/>
              </a:ext>
            </a:extLst>
          </p:cNvPr>
          <p:cNvSpPr>
            <a:spLocks noGrp="1"/>
          </p:cNvSpPr>
          <p:nvPr>
            <p:ph type="pic" sz="quarter" idx="78" hasCustomPrompt="1"/>
          </p:nvPr>
        </p:nvSpPr>
        <p:spPr>
          <a:xfrm>
            <a:off x="642939" y="3437263"/>
            <a:ext cx="633413" cy="633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00"/>
            </a:lvl1pPr>
          </a:lstStyle>
          <a:p>
            <a:r>
              <a:rPr lang="pl-PL"/>
              <a:t>Insert icon</a:t>
            </a:r>
            <a:endParaRPr lang="en-US"/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1E935E18-DAC1-FC58-48BD-DFB5674E382D}"/>
              </a:ext>
            </a:extLst>
          </p:cNvPr>
          <p:cNvSpPr>
            <a:spLocks noGrp="1"/>
          </p:cNvSpPr>
          <p:nvPr>
            <p:ph type="body" sz="quarter" idx="297" hasCustomPrompt="1"/>
          </p:nvPr>
        </p:nvSpPr>
        <p:spPr>
          <a:xfrm>
            <a:off x="2394089" y="2919327"/>
            <a:ext cx="935463" cy="29727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771761F-4879-D75A-D185-6E7A6367811A}"/>
              </a:ext>
            </a:extLst>
          </p:cNvPr>
          <p:cNvSpPr/>
          <p:nvPr userDrawn="1"/>
        </p:nvSpPr>
        <p:spPr>
          <a:xfrm>
            <a:off x="2533516" y="3439165"/>
            <a:ext cx="632999" cy="632999"/>
          </a:xfrm>
          <a:prstGeom prst="ellipse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2160">
              <a:latin typeface="Segoe Sans Display" pitchFamily="2" charset="0"/>
            </a:endParaRPr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11D1CF1F-23B3-9BF9-67CB-98B4214D42E3}"/>
              </a:ext>
            </a:extLst>
          </p:cNvPr>
          <p:cNvSpPr>
            <a:spLocks noGrp="1"/>
          </p:cNvSpPr>
          <p:nvPr>
            <p:ph type="body" sz="quarter" idx="298" hasCustomPrompt="1"/>
          </p:nvPr>
        </p:nvSpPr>
        <p:spPr>
          <a:xfrm>
            <a:off x="2886622" y="4381413"/>
            <a:ext cx="1384230" cy="202617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36" indent="-171436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50" name="Picture Placeholder 56">
            <a:extLst>
              <a:ext uri="{FF2B5EF4-FFF2-40B4-BE49-F238E27FC236}">
                <a16:creationId xmlns:a16="http://schemas.microsoft.com/office/drawing/2014/main" id="{FE4D42C5-06F8-18EA-01BE-3EE1269EA0DA}"/>
              </a:ext>
            </a:extLst>
          </p:cNvPr>
          <p:cNvSpPr>
            <a:spLocks noGrp="1"/>
          </p:cNvSpPr>
          <p:nvPr>
            <p:ph type="pic" sz="quarter" idx="299" hasCustomPrompt="1"/>
          </p:nvPr>
        </p:nvSpPr>
        <p:spPr>
          <a:xfrm>
            <a:off x="2532064" y="3437263"/>
            <a:ext cx="633413" cy="633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00"/>
            </a:lvl1pPr>
          </a:lstStyle>
          <a:p>
            <a:r>
              <a:rPr lang="pl-PL"/>
              <a:t>Insert icon</a:t>
            </a:r>
            <a:endParaRPr lang="en-US"/>
          </a:p>
        </p:txBody>
      </p:sp>
      <p:sp>
        <p:nvSpPr>
          <p:cNvPr id="51" name="Text Placeholder 9">
            <a:extLst>
              <a:ext uri="{FF2B5EF4-FFF2-40B4-BE49-F238E27FC236}">
                <a16:creationId xmlns:a16="http://schemas.microsoft.com/office/drawing/2014/main" id="{4F1A50DA-ECB7-A3B6-015B-339B4BEE5863}"/>
              </a:ext>
            </a:extLst>
          </p:cNvPr>
          <p:cNvSpPr>
            <a:spLocks noGrp="1"/>
          </p:cNvSpPr>
          <p:nvPr>
            <p:ph type="body" sz="quarter" idx="300" hasCustomPrompt="1"/>
          </p:nvPr>
        </p:nvSpPr>
        <p:spPr>
          <a:xfrm>
            <a:off x="4285365" y="2919327"/>
            <a:ext cx="935463" cy="29727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9AD657D9-4EAF-ED95-0807-7F767FDBA8DC}"/>
              </a:ext>
            </a:extLst>
          </p:cNvPr>
          <p:cNvSpPr/>
          <p:nvPr userDrawn="1"/>
        </p:nvSpPr>
        <p:spPr>
          <a:xfrm>
            <a:off x="4417097" y="3439165"/>
            <a:ext cx="632999" cy="632999"/>
          </a:xfrm>
          <a:prstGeom prst="ellipse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2160">
              <a:latin typeface="Segoe Sans Display" pitchFamily="2" charset="0"/>
            </a:endParaRPr>
          </a:p>
        </p:txBody>
      </p:sp>
      <p:sp>
        <p:nvSpPr>
          <p:cNvPr id="54" name="Text Placeholder 9">
            <a:extLst>
              <a:ext uri="{FF2B5EF4-FFF2-40B4-BE49-F238E27FC236}">
                <a16:creationId xmlns:a16="http://schemas.microsoft.com/office/drawing/2014/main" id="{E6782E58-C81F-EFF1-967F-F332AA1819AB}"/>
              </a:ext>
            </a:extLst>
          </p:cNvPr>
          <p:cNvSpPr>
            <a:spLocks noGrp="1"/>
          </p:cNvSpPr>
          <p:nvPr>
            <p:ph type="body" sz="quarter" idx="301" hasCustomPrompt="1"/>
          </p:nvPr>
        </p:nvSpPr>
        <p:spPr>
          <a:xfrm>
            <a:off x="4777898" y="4381413"/>
            <a:ext cx="1384230" cy="20320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36" indent="-171436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55" name="Picture Placeholder 56">
            <a:extLst>
              <a:ext uri="{FF2B5EF4-FFF2-40B4-BE49-F238E27FC236}">
                <a16:creationId xmlns:a16="http://schemas.microsoft.com/office/drawing/2014/main" id="{9E8B6E2E-2DD6-BCCC-D1E5-EDFB83382D0C}"/>
              </a:ext>
            </a:extLst>
          </p:cNvPr>
          <p:cNvSpPr>
            <a:spLocks noGrp="1"/>
          </p:cNvSpPr>
          <p:nvPr>
            <p:ph type="pic" sz="quarter" idx="302" hasCustomPrompt="1"/>
          </p:nvPr>
        </p:nvSpPr>
        <p:spPr>
          <a:xfrm>
            <a:off x="4415645" y="3437263"/>
            <a:ext cx="633413" cy="633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00"/>
            </a:lvl1pPr>
          </a:lstStyle>
          <a:p>
            <a:r>
              <a:rPr lang="pl-PL"/>
              <a:t>Insert icon</a:t>
            </a:r>
            <a:endParaRPr lang="en-US"/>
          </a:p>
        </p:txBody>
      </p:sp>
      <p:sp>
        <p:nvSpPr>
          <p:cNvPr id="56" name="Text Placeholder 9">
            <a:extLst>
              <a:ext uri="{FF2B5EF4-FFF2-40B4-BE49-F238E27FC236}">
                <a16:creationId xmlns:a16="http://schemas.microsoft.com/office/drawing/2014/main" id="{A05EF236-2AE6-53B5-1541-A9E70C4AABF9}"/>
              </a:ext>
            </a:extLst>
          </p:cNvPr>
          <p:cNvSpPr>
            <a:spLocks noGrp="1"/>
          </p:cNvSpPr>
          <p:nvPr>
            <p:ph type="body" sz="quarter" idx="303" hasCustomPrompt="1"/>
          </p:nvPr>
        </p:nvSpPr>
        <p:spPr>
          <a:xfrm>
            <a:off x="6176641" y="2919327"/>
            <a:ext cx="935463" cy="29727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96F5D6F7-B43F-B1E3-90AE-3A7881449739}"/>
              </a:ext>
            </a:extLst>
          </p:cNvPr>
          <p:cNvSpPr/>
          <p:nvPr userDrawn="1"/>
        </p:nvSpPr>
        <p:spPr>
          <a:xfrm>
            <a:off x="6328064" y="3439165"/>
            <a:ext cx="632999" cy="632999"/>
          </a:xfrm>
          <a:prstGeom prst="ellipse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2160">
              <a:latin typeface="Segoe Sans Display" pitchFamily="2" charset="0"/>
            </a:endParaRPr>
          </a:p>
        </p:txBody>
      </p:sp>
      <p:sp>
        <p:nvSpPr>
          <p:cNvPr id="65" name="Text Placeholder 9">
            <a:extLst>
              <a:ext uri="{FF2B5EF4-FFF2-40B4-BE49-F238E27FC236}">
                <a16:creationId xmlns:a16="http://schemas.microsoft.com/office/drawing/2014/main" id="{F3537DBC-FCC2-E4ED-C767-947A4AEB06A2}"/>
              </a:ext>
            </a:extLst>
          </p:cNvPr>
          <p:cNvSpPr>
            <a:spLocks noGrp="1"/>
          </p:cNvSpPr>
          <p:nvPr>
            <p:ph type="body" sz="quarter" idx="304" hasCustomPrompt="1"/>
          </p:nvPr>
        </p:nvSpPr>
        <p:spPr>
          <a:xfrm>
            <a:off x="6669174" y="4381413"/>
            <a:ext cx="1384230" cy="20320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36" indent="-171436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66" name="Picture Placeholder 56">
            <a:extLst>
              <a:ext uri="{FF2B5EF4-FFF2-40B4-BE49-F238E27FC236}">
                <a16:creationId xmlns:a16="http://schemas.microsoft.com/office/drawing/2014/main" id="{DDB50D6D-ED47-A1BC-15C2-8EE6E4C43913}"/>
              </a:ext>
            </a:extLst>
          </p:cNvPr>
          <p:cNvSpPr>
            <a:spLocks noGrp="1"/>
          </p:cNvSpPr>
          <p:nvPr>
            <p:ph type="pic" sz="quarter" idx="305" hasCustomPrompt="1"/>
          </p:nvPr>
        </p:nvSpPr>
        <p:spPr>
          <a:xfrm>
            <a:off x="6326613" y="3437263"/>
            <a:ext cx="633413" cy="633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00"/>
            </a:lvl1pPr>
          </a:lstStyle>
          <a:p>
            <a:r>
              <a:rPr lang="pl-PL"/>
              <a:t>Insert icon</a:t>
            </a:r>
            <a:endParaRPr lang="en-US"/>
          </a:p>
        </p:txBody>
      </p:sp>
      <p:sp>
        <p:nvSpPr>
          <p:cNvPr id="67" name="Text Placeholder 9">
            <a:extLst>
              <a:ext uri="{FF2B5EF4-FFF2-40B4-BE49-F238E27FC236}">
                <a16:creationId xmlns:a16="http://schemas.microsoft.com/office/drawing/2014/main" id="{8D3670F0-F831-2014-1FFC-34696BC21D26}"/>
              </a:ext>
            </a:extLst>
          </p:cNvPr>
          <p:cNvSpPr>
            <a:spLocks noGrp="1"/>
          </p:cNvSpPr>
          <p:nvPr>
            <p:ph type="body" sz="quarter" idx="306" hasCustomPrompt="1"/>
          </p:nvPr>
        </p:nvSpPr>
        <p:spPr>
          <a:xfrm>
            <a:off x="8067917" y="2919327"/>
            <a:ext cx="935463" cy="29727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E6571883-3DC0-B71A-5AAE-D3FCA6D02FB9}"/>
              </a:ext>
            </a:extLst>
          </p:cNvPr>
          <p:cNvSpPr/>
          <p:nvPr userDrawn="1"/>
        </p:nvSpPr>
        <p:spPr>
          <a:xfrm>
            <a:off x="8217190" y="3439165"/>
            <a:ext cx="632999" cy="632999"/>
          </a:xfrm>
          <a:prstGeom prst="ellipse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2160">
              <a:latin typeface="Segoe Sans Display" pitchFamily="2" charset="0"/>
            </a:endParaRPr>
          </a:p>
        </p:txBody>
      </p:sp>
      <p:sp>
        <p:nvSpPr>
          <p:cNvPr id="70" name="Text Placeholder 9">
            <a:extLst>
              <a:ext uri="{FF2B5EF4-FFF2-40B4-BE49-F238E27FC236}">
                <a16:creationId xmlns:a16="http://schemas.microsoft.com/office/drawing/2014/main" id="{04885632-5EB7-0637-7A24-13316F457458}"/>
              </a:ext>
            </a:extLst>
          </p:cNvPr>
          <p:cNvSpPr>
            <a:spLocks noGrp="1"/>
          </p:cNvSpPr>
          <p:nvPr>
            <p:ph type="body" sz="quarter" idx="307" hasCustomPrompt="1"/>
          </p:nvPr>
        </p:nvSpPr>
        <p:spPr>
          <a:xfrm>
            <a:off x="8560450" y="4381413"/>
            <a:ext cx="1384230" cy="202617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36" indent="-171436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71" name="Picture Placeholder 56">
            <a:extLst>
              <a:ext uri="{FF2B5EF4-FFF2-40B4-BE49-F238E27FC236}">
                <a16:creationId xmlns:a16="http://schemas.microsoft.com/office/drawing/2014/main" id="{75F4E950-FAEA-6982-E12D-9C37CD05DD38}"/>
              </a:ext>
            </a:extLst>
          </p:cNvPr>
          <p:cNvSpPr>
            <a:spLocks noGrp="1"/>
          </p:cNvSpPr>
          <p:nvPr>
            <p:ph type="pic" sz="quarter" idx="308" hasCustomPrompt="1"/>
          </p:nvPr>
        </p:nvSpPr>
        <p:spPr>
          <a:xfrm>
            <a:off x="8215739" y="3437263"/>
            <a:ext cx="633413" cy="633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00"/>
            </a:lvl1pPr>
          </a:lstStyle>
          <a:p>
            <a:r>
              <a:rPr lang="pl-PL"/>
              <a:t>Insert icon</a:t>
            </a:r>
            <a:endParaRPr lang="en-US"/>
          </a:p>
        </p:txBody>
      </p:sp>
      <p:sp>
        <p:nvSpPr>
          <p:cNvPr id="72" name="Text Placeholder 9">
            <a:extLst>
              <a:ext uri="{FF2B5EF4-FFF2-40B4-BE49-F238E27FC236}">
                <a16:creationId xmlns:a16="http://schemas.microsoft.com/office/drawing/2014/main" id="{697144A9-0B42-842D-911E-C807B80BDC99}"/>
              </a:ext>
            </a:extLst>
          </p:cNvPr>
          <p:cNvSpPr>
            <a:spLocks noGrp="1"/>
          </p:cNvSpPr>
          <p:nvPr>
            <p:ph type="body" sz="quarter" idx="309" hasCustomPrompt="1"/>
          </p:nvPr>
        </p:nvSpPr>
        <p:spPr>
          <a:xfrm>
            <a:off x="9959194" y="2919327"/>
            <a:ext cx="935463" cy="29727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699EFDF9-F71A-8BB4-D9A7-9A102969430C}"/>
              </a:ext>
            </a:extLst>
          </p:cNvPr>
          <p:cNvSpPr/>
          <p:nvPr userDrawn="1"/>
        </p:nvSpPr>
        <p:spPr>
          <a:xfrm>
            <a:off x="10100771" y="3439165"/>
            <a:ext cx="632999" cy="632999"/>
          </a:xfrm>
          <a:prstGeom prst="ellipse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2160">
              <a:latin typeface="Segoe Sans Display" pitchFamily="2" charset="0"/>
            </a:endParaRPr>
          </a:p>
        </p:txBody>
      </p:sp>
      <p:sp>
        <p:nvSpPr>
          <p:cNvPr id="75" name="Text Placeholder 9">
            <a:extLst>
              <a:ext uri="{FF2B5EF4-FFF2-40B4-BE49-F238E27FC236}">
                <a16:creationId xmlns:a16="http://schemas.microsoft.com/office/drawing/2014/main" id="{B4A4E872-F855-A777-527C-50408BAF759C}"/>
              </a:ext>
            </a:extLst>
          </p:cNvPr>
          <p:cNvSpPr>
            <a:spLocks noGrp="1"/>
          </p:cNvSpPr>
          <p:nvPr>
            <p:ph type="body" sz="quarter" idx="310" hasCustomPrompt="1"/>
          </p:nvPr>
        </p:nvSpPr>
        <p:spPr>
          <a:xfrm>
            <a:off x="10451727" y="4381413"/>
            <a:ext cx="1384230" cy="20320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36" indent="-171436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76" name="Picture Placeholder 56">
            <a:extLst>
              <a:ext uri="{FF2B5EF4-FFF2-40B4-BE49-F238E27FC236}">
                <a16:creationId xmlns:a16="http://schemas.microsoft.com/office/drawing/2014/main" id="{3375408C-4186-8638-C237-2FA551BE4B09}"/>
              </a:ext>
            </a:extLst>
          </p:cNvPr>
          <p:cNvSpPr>
            <a:spLocks noGrp="1"/>
          </p:cNvSpPr>
          <p:nvPr>
            <p:ph type="pic" sz="quarter" idx="311" hasCustomPrompt="1"/>
          </p:nvPr>
        </p:nvSpPr>
        <p:spPr>
          <a:xfrm>
            <a:off x="10099319" y="3437263"/>
            <a:ext cx="633413" cy="633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00"/>
            </a:lvl1pPr>
          </a:lstStyle>
          <a:p>
            <a:r>
              <a:rPr lang="pl-PL"/>
              <a:t>Insert icon</a:t>
            </a:r>
            <a:endParaRPr lang="en-U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5FE4340-0CA3-C2D0-4AB0-9071063DCB0F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075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069CC14-BE77-F5C9-728D-FC435FD379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8701"/>
            <a:ext cx="4173372" cy="1463500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5200">
                <a:latin typeface="Segoe Sans Display" pitchFamily="2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F61FD184-B44B-072A-068C-A50AF6ADD747}"/>
              </a:ext>
            </a:extLst>
          </p:cNvPr>
          <p:cNvSpPr>
            <a:spLocks noGrp="1"/>
          </p:cNvSpPr>
          <p:nvPr>
            <p:ph type="body" sz="quarter" idx="292" hasCustomPrompt="1"/>
          </p:nvPr>
        </p:nvSpPr>
        <p:spPr>
          <a:xfrm>
            <a:off x="4752976" y="1028700"/>
            <a:ext cx="6936949" cy="14635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251488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2DFB14D-2170-4CD0-CA8F-1B85922974E6}"/>
              </a:ext>
            </a:extLst>
          </p:cNvPr>
          <p:cNvSpPr>
            <a:spLocks noGrp="1"/>
          </p:cNvSpPr>
          <p:nvPr>
            <p:ph type="pic" sz="quarter" idx="297"/>
          </p:nvPr>
        </p:nvSpPr>
        <p:spPr>
          <a:xfrm>
            <a:off x="6178550" y="0"/>
            <a:ext cx="6013450" cy="6858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B332BCA-A8EC-8E79-6E33-B048F39A4084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502075" y="3654450"/>
            <a:ext cx="4088976" cy="23256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96D61853-FEDE-9AD2-0CA3-CDB6E3F0945B}"/>
              </a:ext>
            </a:extLst>
          </p:cNvPr>
          <p:cNvSpPr>
            <a:spLocks noGrp="1"/>
          </p:cNvSpPr>
          <p:nvPr>
            <p:ph type="body" sz="quarter" idx="296" hasCustomPrompt="1"/>
          </p:nvPr>
        </p:nvSpPr>
        <p:spPr>
          <a:xfrm>
            <a:off x="502075" y="2345543"/>
            <a:ext cx="5198638" cy="118327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5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GB"/>
              <a:t>Section </a:t>
            </a:r>
            <a:r>
              <a:rPr lang="pl-PL"/>
              <a:t>Title</a:t>
            </a:r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45047EC-63ED-CDE2-28E9-D277BF39926A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075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245065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12363EB-69CB-BA2E-2FE8-D5A9AD8F91C8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502075" y="3654450"/>
            <a:ext cx="4088976" cy="23256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8FC20BE-CD16-EA78-5428-55675A2BA4AE}"/>
              </a:ext>
            </a:extLst>
          </p:cNvPr>
          <p:cNvSpPr>
            <a:spLocks noGrp="1"/>
          </p:cNvSpPr>
          <p:nvPr>
            <p:ph type="body" sz="quarter" idx="296" hasCustomPrompt="1"/>
          </p:nvPr>
        </p:nvSpPr>
        <p:spPr>
          <a:xfrm>
            <a:off x="502075" y="2345543"/>
            <a:ext cx="5198638" cy="118327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5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GB"/>
              <a:t>Section </a:t>
            </a:r>
            <a:r>
              <a:rPr lang="pl-PL"/>
              <a:t>Title</a:t>
            </a:r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B48E4966-C0EB-3C16-9773-3F9B72599E38}"/>
              </a:ext>
            </a:extLst>
          </p:cNvPr>
          <p:cNvSpPr>
            <a:spLocks noGrp="1"/>
          </p:cNvSpPr>
          <p:nvPr>
            <p:ph type="pic" sz="quarter" idx="297"/>
          </p:nvPr>
        </p:nvSpPr>
        <p:spPr>
          <a:xfrm>
            <a:off x="6805613" y="738188"/>
            <a:ext cx="4583112" cy="53721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894FA068-2BFE-7AE4-E92A-54CC610BCF28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075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200333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12363EB-69CB-BA2E-2FE8-D5A9AD8F91C8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502075" y="3654450"/>
            <a:ext cx="4088976" cy="23256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8FC20BE-CD16-EA78-5428-55675A2BA4AE}"/>
              </a:ext>
            </a:extLst>
          </p:cNvPr>
          <p:cNvSpPr>
            <a:spLocks noGrp="1"/>
          </p:cNvSpPr>
          <p:nvPr>
            <p:ph type="body" sz="quarter" idx="296" hasCustomPrompt="1"/>
          </p:nvPr>
        </p:nvSpPr>
        <p:spPr>
          <a:xfrm>
            <a:off x="502075" y="2345543"/>
            <a:ext cx="5198638" cy="118327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5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GB"/>
              <a:t>Section </a:t>
            </a:r>
            <a:r>
              <a:rPr lang="pl-PL"/>
              <a:t>Title</a:t>
            </a:r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894FA068-2BFE-7AE4-E92A-54CC610BCF28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075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55690C-712D-BDC8-EF8C-635C6286BD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9278" y="323127"/>
            <a:ext cx="5002636" cy="622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5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12363EB-69CB-BA2E-2FE8-D5A9AD8F91C8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502075" y="3654450"/>
            <a:ext cx="4088976" cy="23256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8FC20BE-CD16-EA78-5428-55675A2BA4AE}"/>
              </a:ext>
            </a:extLst>
          </p:cNvPr>
          <p:cNvSpPr>
            <a:spLocks noGrp="1"/>
          </p:cNvSpPr>
          <p:nvPr>
            <p:ph type="body" sz="quarter" idx="296" hasCustomPrompt="1"/>
          </p:nvPr>
        </p:nvSpPr>
        <p:spPr>
          <a:xfrm>
            <a:off x="502075" y="2345543"/>
            <a:ext cx="5198638" cy="118327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5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GB"/>
              <a:t>Section </a:t>
            </a:r>
            <a:r>
              <a:rPr lang="pl-PL"/>
              <a:t>Title</a:t>
            </a:r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894FA068-2BFE-7AE4-E92A-54CC610BCF28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075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55690C-712D-BDC8-EF8C-635C6286BD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9278" y="323127"/>
            <a:ext cx="5002636" cy="622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45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12363EB-69CB-BA2E-2FE8-D5A9AD8F91C8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502075" y="3654450"/>
            <a:ext cx="4088976" cy="23256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8FC20BE-CD16-EA78-5428-55675A2BA4AE}"/>
              </a:ext>
            </a:extLst>
          </p:cNvPr>
          <p:cNvSpPr>
            <a:spLocks noGrp="1"/>
          </p:cNvSpPr>
          <p:nvPr>
            <p:ph type="body" sz="quarter" idx="296" hasCustomPrompt="1"/>
          </p:nvPr>
        </p:nvSpPr>
        <p:spPr>
          <a:xfrm>
            <a:off x="502075" y="2345543"/>
            <a:ext cx="5198638" cy="118327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5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GB"/>
              <a:t>Section </a:t>
            </a:r>
            <a:r>
              <a:rPr lang="pl-PL"/>
              <a:t>Title</a:t>
            </a:r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894FA068-2BFE-7AE4-E92A-54CC610BCF28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075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55690C-712D-BDC8-EF8C-635C6286BD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9278" y="323127"/>
            <a:ext cx="5002635" cy="622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89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12363EB-69CB-BA2E-2FE8-D5A9AD8F91C8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502075" y="3654450"/>
            <a:ext cx="4088976" cy="23256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8FC20BE-CD16-EA78-5428-55675A2BA4AE}"/>
              </a:ext>
            </a:extLst>
          </p:cNvPr>
          <p:cNvSpPr>
            <a:spLocks noGrp="1"/>
          </p:cNvSpPr>
          <p:nvPr>
            <p:ph type="body" sz="quarter" idx="296" hasCustomPrompt="1"/>
          </p:nvPr>
        </p:nvSpPr>
        <p:spPr>
          <a:xfrm>
            <a:off x="502075" y="2345543"/>
            <a:ext cx="5198638" cy="118327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5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GB"/>
              <a:t>Section </a:t>
            </a:r>
            <a:r>
              <a:rPr lang="pl-PL"/>
              <a:t>Title</a:t>
            </a:r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894FA068-2BFE-7AE4-E92A-54CC610BCF28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075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55690C-712D-BDC8-EF8C-635C6286BD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9278" y="323127"/>
            <a:ext cx="5002635" cy="622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95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12363EB-69CB-BA2E-2FE8-D5A9AD8F91C8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502075" y="3654450"/>
            <a:ext cx="4088976" cy="23256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8FC20BE-CD16-EA78-5428-55675A2BA4AE}"/>
              </a:ext>
            </a:extLst>
          </p:cNvPr>
          <p:cNvSpPr>
            <a:spLocks noGrp="1"/>
          </p:cNvSpPr>
          <p:nvPr>
            <p:ph type="body" sz="quarter" idx="296" hasCustomPrompt="1"/>
          </p:nvPr>
        </p:nvSpPr>
        <p:spPr>
          <a:xfrm>
            <a:off x="502075" y="2345543"/>
            <a:ext cx="5198638" cy="118327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5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GB"/>
              <a:t>Section </a:t>
            </a:r>
            <a:r>
              <a:rPr lang="pl-PL"/>
              <a:t>Title</a:t>
            </a:r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894FA068-2BFE-7AE4-E92A-54CC610BCF28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075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55690C-712D-BDC8-EF8C-635C6286BD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9278" y="323127"/>
            <a:ext cx="5002635" cy="622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73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46706E4-63CE-0D34-E8DE-C860237EE003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502075" y="3654450"/>
            <a:ext cx="4088976" cy="23256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D7BDD8CA-5233-A3B1-6A28-C540F4E30389}"/>
              </a:ext>
            </a:extLst>
          </p:cNvPr>
          <p:cNvSpPr>
            <a:spLocks noGrp="1"/>
          </p:cNvSpPr>
          <p:nvPr>
            <p:ph type="body" sz="quarter" idx="296" hasCustomPrompt="1"/>
          </p:nvPr>
        </p:nvSpPr>
        <p:spPr>
          <a:xfrm>
            <a:off x="502075" y="2345543"/>
            <a:ext cx="5198638" cy="118327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5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GB"/>
              <a:t>Section </a:t>
            </a:r>
            <a:r>
              <a:rPr lang="pl-PL"/>
              <a:t>Title</a:t>
            </a:r>
            <a:endParaRPr lang="en-US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B9200ECF-F9E7-5056-5A11-A77C69716E02}"/>
              </a:ext>
            </a:extLst>
          </p:cNvPr>
          <p:cNvSpPr>
            <a:spLocks noGrp="1"/>
          </p:cNvSpPr>
          <p:nvPr>
            <p:ph type="pic" sz="quarter" idx="297"/>
          </p:nvPr>
        </p:nvSpPr>
        <p:spPr>
          <a:xfrm>
            <a:off x="9813926" y="-14288"/>
            <a:ext cx="2378075" cy="2351088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CA9C7AA8-91BB-2AB7-5226-3D799465B27C}"/>
              </a:ext>
            </a:extLst>
          </p:cNvPr>
          <p:cNvSpPr>
            <a:spLocks noGrp="1"/>
          </p:cNvSpPr>
          <p:nvPr>
            <p:ph type="pic" sz="quarter" idx="298"/>
          </p:nvPr>
        </p:nvSpPr>
        <p:spPr>
          <a:xfrm>
            <a:off x="6167438" y="2336800"/>
            <a:ext cx="3646487" cy="45212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99ED5CB-1EB0-8384-E41D-9737F5C712EE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075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153317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A702599-D410-6F1A-C6DC-7C8A2B3E4696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502075" y="3654450"/>
            <a:ext cx="4088976" cy="23256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E373138-2E5C-8723-ECF3-146B0DF8E439}"/>
              </a:ext>
            </a:extLst>
          </p:cNvPr>
          <p:cNvSpPr>
            <a:spLocks noGrp="1"/>
          </p:cNvSpPr>
          <p:nvPr>
            <p:ph type="body" sz="quarter" idx="296" hasCustomPrompt="1"/>
          </p:nvPr>
        </p:nvSpPr>
        <p:spPr>
          <a:xfrm>
            <a:off x="502075" y="2345543"/>
            <a:ext cx="5198638" cy="118327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5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GB"/>
              <a:t>Section </a:t>
            </a:r>
            <a:r>
              <a:rPr lang="pl-PL"/>
              <a:t>Title</a:t>
            </a:r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11BB393D-AB64-B741-8457-11A460440D26}"/>
              </a:ext>
            </a:extLst>
          </p:cNvPr>
          <p:cNvSpPr>
            <a:spLocks noGrp="1"/>
          </p:cNvSpPr>
          <p:nvPr>
            <p:ph type="pic" sz="quarter" idx="297"/>
          </p:nvPr>
        </p:nvSpPr>
        <p:spPr>
          <a:xfrm>
            <a:off x="7769225" y="-14288"/>
            <a:ext cx="3789363" cy="3360738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CD36E551-EB4F-6CEE-A8F0-A0409F5EBF96}"/>
              </a:ext>
            </a:extLst>
          </p:cNvPr>
          <p:cNvSpPr>
            <a:spLocks noGrp="1"/>
          </p:cNvSpPr>
          <p:nvPr>
            <p:ph type="pic" sz="quarter" idx="298"/>
          </p:nvPr>
        </p:nvSpPr>
        <p:spPr>
          <a:xfrm>
            <a:off x="6337301" y="3352801"/>
            <a:ext cx="1425575" cy="1171575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C821E8A7-90F0-2120-3B5E-B7B1F3EF7864}"/>
              </a:ext>
            </a:extLst>
          </p:cNvPr>
          <p:cNvSpPr>
            <a:spLocks noGrp="1"/>
          </p:cNvSpPr>
          <p:nvPr>
            <p:ph type="pic" sz="quarter" idx="299"/>
          </p:nvPr>
        </p:nvSpPr>
        <p:spPr>
          <a:xfrm>
            <a:off x="7769225" y="4524376"/>
            <a:ext cx="3789363" cy="2333625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50FB428F-2598-C3BF-ADB4-C18F7301F836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075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335271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127973A-EC71-A792-6392-0E0F3318D4DC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502075" y="3654450"/>
            <a:ext cx="4088976" cy="23256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8765247F-85BC-A7EC-9F10-C8FE7CCF236D}"/>
              </a:ext>
            </a:extLst>
          </p:cNvPr>
          <p:cNvSpPr>
            <a:spLocks noGrp="1"/>
          </p:cNvSpPr>
          <p:nvPr>
            <p:ph type="body" sz="quarter" idx="296" hasCustomPrompt="1"/>
          </p:nvPr>
        </p:nvSpPr>
        <p:spPr>
          <a:xfrm>
            <a:off x="502075" y="2345543"/>
            <a:ext cx="5198638" cy="118327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5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GB"/>
              <a:t>Section </a:t>
            </a:r>
            <a:r>
              <a:rPr lang="pl-PL"/>
              <a:t>Title</a:t>
            </a:r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81C9623-396A-2B92-0A38-59ABD27CD249}"/>
              </a:ext>
            </a:extLst>
          </p:cNvPr>
          <p:cNvSpPr>
            <a:spLocks noGrp="1"/>
          </p:cNvSpPr>
          <p:nvPr>
            <p:ph type="pic" sz="quarter" idx="297"/>
          </p:nvPr>
        </p:nvSpPr>
        <p:spPr>
          <a:xfrm>
            <a:off x="6167438" y="0"/>
            <a:ext cx="4581525" cy="5399088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DE11C321-DE91-92FF-153A-A413CA04D7F1}"/>
              </a:ext>
            </a:extLst>
          </p:cNvPr>
          <p:cNvSpPr>
            <a:spLocks noGrp="1"/>
          </p:cNvSpPr>
          <p:nvPr>
            <p:ph type="pic" sz="quarter" idx="298"/>
          </p:nvPr>
        </p:nvSpPr>
        <p:spPr>
          <a:xfrm>
            <a:off x="10748963" y="5399088"/>
            <a:ext cx="1443037" cy="144938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1C52BD6-8334-2F53-55D6-81DCD6B60775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075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97485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08DC5518-9C55-BA0A-F357-53BF07621A7D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EF26952-B49D-D70E-C2F5-3C2515064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8701"/>
            <a:ext cx="5695618" cy="1142999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Headline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23366D4-2E86-8242-7818-3B5C7A0BB74F}"/>
              </a:ext>
            </a:extLst>
          </p:cNvPr>
          <p:cNvCxnSpPr>
            <a:cxnSpLocks/>
          </p:cNvCxnSpPr>
          <p:nvPr userDrawn="1"/>
        </p:nvCxnSpPr>
        <p:spPr>
          <a:xfrm>
            <a:off x="502920" y="4951974"/>
            <a:ext cx="17251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7788A6F-4961-2A0B-D8F0-CE327BCAF904}"/>
              </a:ext>
            </a:extLst>
          </p:cNvPr>
          <p:cNvCxnSpPr>
            <a:cxnSpLocks/>
          </p:cNvCxnSpPr>
          <p:nvPr userDrawn="1"/>
        </p:nvCxnSpPr>
        <p:spPr>
          <a:xfrm>
            <a:off x="2395431" y="4951974"/>
            <a:ext cx="17251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4C61F54-F715-F22F-D2EB-4C60B7528255}"/>
              </a:ext>
            </a:extLst>
          </p:cNvPr>
          <p:cNvCxnSpPr>
            <a:cxnSpLocks/>
          </p:cNvCxnSpPr>
          <p:nvPr userDrawn="1"/>
        </p:nvCxnSpPr>
        <p:spPr>
          <a:xfrm>
            <a:off x="4287942" y="4951974"/>
            <a:ext cx="17251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2C8EB92-1C49-8368-E577-9C6501A30202}"/>
              </a:ext>
            </a:extLst>
          </p:cNvPr>
          <p:cNvCxnSpPr>
            <a:cxnSpLocks/>
          </p:cNvCxnSpPr>
          <p:nvPr userDrawn="1"/>
        </p:nvCxnSpPr>
        <p:spPr>
          <a:xfrm>
            <a:off x="6180453" y="4951974"/>
            <a:ext cx="17251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BE997B-3FC7-9B88-034D-7CB0DE4AE9B1}"/>
              </a:ext>
            </a:extLst>
          </p:cNvPr>
          <p:cNvCxnSpPr>
            <a:cxnSpLocks/>
          </p:cNvCxnSpPr>
          <p:nvPr userDrawn="1"/>
        </p:nvCxnSpPr>
        <p:spPr>
          <a:xfrm>
            <a:off x="8072964" y="4951974"/>
            <a:ext cx="17251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8BD363B-4D06-29A5-8EB2-B5AA6B551419}"/>
              </a:ext>
            </a:extLst>
          </p:cNvPr>
          <p:cNvCxnSpPr>
            <a:cxnSpLocks/>
          </p:cNvCxnSpPr>
          <p:nvPr userDrawn="1"/>
        </p:nvCxnSpPr>
        <p:spPr>
          <a:xfrm>
            <a:off x="9965474" y="4951974"/>
            <a:ext cx="17251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326AC35-E7B6-5C0E-B1C6-FE8F016F92CD}"/>
              </a:ext>
            </a:extLst>
          </p:cNvPr>
          <p:cNvSpPr>
            <a:spLocks noGrp="1"/>
          </p:cNvSpPr>
          <p:nvPr>
            <p:ph type="body" sz="quarter" idx="331" hasCustomPrompt="1"/>
          </p:nvPr>
        </p:nvSpPr>
        <p:spPr>
          <a:xfrm>
            <a:off x="502920" y="4526524"/>
            <a:ext cx="1730374" cy="4320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89C04EDE-821D-812B-AF02-C64F7F47CE13}"/>
              </a:ext>
            </a:extLst>
          </p:cNvPr>
          <p:cNvSpPr>
            <a:spLocks noGrp="1"/>
          </p:cNvSpPr>
          <p:nvPr>
            <p:ph type="body" sz="quarter" idx="332" hasCustomPrompt="1"/>
          </p:nvPr>
        </p:nvSpPr>
        <p:spPr>
          <a:xfrm>
            <a:off x="502920" y="5105919"/>
            <a:ext cx="1725186" cy="13016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36" indent="-171436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C311D632-8328-0E4B-0930-60CA6DD7CABC}"/>
              </a:ext>
            </a:extLst>
          </p:cNvPr>
          <p:cNvSpPr>
            <a:spLocks noGrp="1"/>
          </p:cNvSpPr>
          <p:nvPr>
            <p:ph type="body" sz="quarter" idx="333" hasCustomPrompt="1"/>
          </p:nvPr>
        </p:nvSpPr>
        <p:spPr>
          <a:xfrm>
            <a:off x="2395431" y="4526524"/>
            <a:ext cx="1730374" cy="4320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8905C16-DA33-20C4-79D0-0A08E603A91C}"/>
              </a:ext>
            </a:extLst>
          </p:cNvPr>
          <p:cNvSpPr>
            <a:spLocks noGrp="1"/>
          </p:cNvSpPr>
          <p:nvPr>
            <p:ph type="body" sz="quarter" idx="334" hasCustomPrompt="1"/>
          </p:nvPr>
        </p:nvSpPr>
        <p:spPr>
          <a:xfrm>
            <a:off x="2395431" y="5105919"/>
            <a:ext cx="1725186" cy="13016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36" indent="-171436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659521DA-3527-EE95-B0F9-DB81805CE203}"/>
              </a:ext>
            </a:extLst>
          </p:cNvPr>
          <p:cNvSpPr>
            <a:spLocks noGrp="1"/>
          </p:cNvSpPr>
          <p:nvPr>
            <p:ph type="body" sz="quarter" idx="335" hasCustomPrompt="1"/>
          </p:nvPr>
        </p:nvSpPr>
        <p:spPr>
          <a:xfrm>
            <a:off x="4287942" y="4526524"/>
            <a:ext cx="1730374" cy="4320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B2519CDF-4F8E-8773-A628-68179070B463}"/>
              </a:ext>
            </a:extLst>
          </p:cNvPr>
          <p:cNvSpPr>
            <a:spLocks noGrp="1"/>
          </p:cNvSpPr>
          <p:nvPr>
            <p:ph type="body" sz="quarter" idx="336" hasCustomPrompt="1"/>
          </p:nvPr>
        </p:nvSpPr>
        <p:spPr>
          <a:xfrm>
            <a:off x="4287942" y="5105919"/>
            <a:ext cx="1725186" cy="13016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36" indent="-171436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8DAD4FF2-0FA9-091E-FB26-4787362B2F4D}"/>
              </a:ext>
            </a:extLst>
          </p:cNvPr>
          <p:cNvSpPr>
            <a:spLocks noGrp="1"/>
          </p:cNvSpPr>
          <p:nvPr>
            <p:ph type="body" sz="quarter" idx="337" hasCustomPrompt="1"/>
          </p:nvPr>
        </p:nvSpPr>
        <p:spPr>
          <a:xfrm>
            <a:off x="6180453" y="4526524"/>
            <a:ext cx="1730374" cy="4320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85BB47DE-F078-5986-A656-14BAF4BFDC98}"/>
              </a:ext>
            </a:extLst>
          </p:cNvPr>
          <p:cNvSpPr>
            <a:spLocks noGrp="1"/>
          </p:cNvSpPr>
          <p:nvPr>
            <p:ph type="body" sz="quarter" idx="338" hasCustomPrompt="1"/>
          </p:nvPr>
        </p:nvSpPr>
        <p:spPr>
          <a:xfrm>
            <a:off x="6180453" y="5105919"/>
            <a:ext cx="1725186" cy="13016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36" indent="-171436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B5B9A565-3D3D-3ED0-157C-B70BF0D8A882}"/>
              </a:ext>
            </a:extLst>
          </p:cNvPr>
          <p:cNvSpPr>
            <a:spLocks noGrp="1"/>
          </p:cNvSpPr>
          <p:nvPr>
            <p:ph type="body" sz="quarter" idx="339" hasCustomPrompt="1"/>
          </p:nvPr>
        </p:nvSpPr>
        <p:spPr>
          <a:xfrm>
            <a:off x="8072964" y="4526524"/>
            <a:ext cx="1730374" cy="4320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A9DB458-864D-38D4-8B40-41B1FBB03E06}"/>
              </a:ext>
            </a:extLst>
          </p:cNvPr>
          <p:cNvSpPr>
            <a:spLocks noGrp="1"/>
          </p:cNvSpPr>
          <p:nvPr>
            <p:ph type="body" sz="quarter" idx="340" hasCustomPrompt="1"/>
          </p:nvPr>
        </p:nvSpPr>
        <p:spPr>
          <a:xfrm>
            <a:off x="8072964" y="5105919"/>
            <a:ext cx="1725186" cy="13016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36" indent="-171436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0787459A-62D9-3272-4513-B84475E4A133}"/>
              </a:ext>
            </a:extLst>
          </p:cNvPr>
          <p:cNvSpPr>
            <a:spLocks noGrp="1"/>
          </p:cNvSpPr>
          <p:nvPr>
            <p:ph type="body" sz="quarter" idx="341" hasCustomPrompt="1"/>
          </p:nvPr>
        </p:nvSpPr>
        <p:spPr>
          <a:xfrm>
            <a:off x="9965474" y="4526524"/>
            <a:ext cx="1730374" cy="4320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E8AF4469-CBE0-97FD-C740-BBB99E763461}"/>
              </a:ext>
            </a:extLst>
          </p:cNvPr>
          <p:cNvSpPr>
            <a:spLocks noGrp="1"/>
          </p:cNvSpPr>
          <p:nvPr>
            <p:ph type="body" sz="quarter" idx="342" hasCustomPrompt="1"/>
          </p:nvPr>
        </p:nvSpPr>
        <p:spPr>
          <a:xfrm>
            <a:off x="9965474" y="5105919"/>
            <a:ext cx="1725186" cy="13016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36" indent="-171436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363CB51-3B78-A2A2-F991-9462FD21366F}"/>
              </a:ext>
            </a:extLst>
          </p:cNvPr>
          <p:cNvCxnSpPr>
            <a:cxnSpLocks/>
          </p:cNvCxnSpPr>
          <p:nvPr userDrawn="1"/>
        </p:nvCxnSpPr>
        <p:spPr>
          <a:xfrm>
            <a:off x="497732" y="2772202"/>
            <a:ext cx="17251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4FCC917-09C3-EA09-CA7C-4EF6D59ADC61}"/>
              </a:ext>
            </a:extLst>
          </p:cNvPr>
          <p:cNvCxnSpPr>
            <a:cxnSpLocks/>
          </p:cNvCxnSpPr>
          <p:nvPr userDrawn="1"/>
        </p:nvCxnSpPr>
        <p:spPr>
          <a:xfrm>
            <a:off x="2390243" y="2772202"/>
            <a:ext cx="17251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ECA27BE-BB91-B79B-DD93-C3ECCBACB628}"/>
              </a:ext>
            </a:extLst>
          </p:cNvPr>
          <p:cNvCxnSpPr>
            <a:cxnSpLocks/>
          </p:cNvCxnSpPr>
          <p:nvPr userDrawn="1"/>
        </p:nvCxnSpPr>
        <p:spPr>
          <a:xfrm>
            <a:off x="4282754" y="2772202"/>
            <a:ext cx="17251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09A4DC8-E209-5976-644D-3C628DB6C01B}"/>
              </a:ext>
            </a:extLst>
          </p:cNvPr>
          <p:cNvCxnSpPr>
            <a:cxnSpLocks/>
          </p:cNvCxnSpPr>
          <p:nvPr userDrawn="1"/>
        </p:nvCxnSpPr>
        <p:spPr>
          <a:xfrm>
            <a:off x="6175265" y="2772202"/>
            <a:ext cx="17251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898BDF6-B0E3-7AEE-27E1-674634EEE19E}"/>
              </a:ext>
            </a:extLst>
          </p:cNvPr>
          <p:cNvCxnSpPr>
            <a:cxnSpLocks/>
          </p:cNvCxnSpPr>
          <p:nvPr userDrawn="1"/>
        </p:nvCxnSpPr>
        <p:spPr>
          <a:xfrm>
            <a:off x="8067776" y="2772202"/>
            <a:ext cx="17251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724025F-618D-AC7A-20C8-B2CE82BEA217}"/>
              </a:ext>
            </a:extLst>
          </p:cNvPr>
          <p:cNvCxnSpPr>
            <a:cxnSpLocks/>
          </p:cNvCxnSpPr>
          <p:nvPr userDrawn="1"/>
        </p:nvCxnSpPr>
        <p:spPr>
          <a:xfrm>
            <a:off x="9960286" y="2772202"/>
            <a:ext cx="17251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47BB376C-C3C4-8D5F-0FA1-9B21D64286B3}"/>
              </a:ext>
            </a:extLst>
          </p:cNvPr>
          <p:cNvSpPr>
            <a:spLocks noGrp="1"/>
          </p:cNvSpPr>
          <p:nvPr>
            <p:ph type="body" sz="quarter" idx="343" hasCustomPrompt="1"/>
          </p:nvPr>
        </p:nvSpPr>
        <p:spPr>
          <a:xfrm>
            <a:off x="497732" y="2346752"/>
            <a:ext cx="1730374" cy="4320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FA59B06B-DECC-D911-FB74-56121DD1CD64}"/>
              </a:ext>
            </a:extLst>
          </p:cNvPr>
          <p:cNvSpPr>
            <a:spLocks noGrp="1"/>
          </p:cNvSpPr>
          <p:nvPr>
            <p:ph type="body" sz="quarter" idx="344" hasCustomPrompt="1"/>
          </p:nvPr>
        </p:nvSpPr>
        <p:spPr>
          <a:xfrm>
            <a:off x="497732" y="2926147"/>
            <a:ext cx="1725186" cy="13016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36" indent="-171436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120617FC-14F5-635D-90DD-A01D000613BE}"/>
              </a:ext>
            </a:extLst>
          </p:cNvPr>
          <p:cNvSpPr>
            <a:spLocks noGrp="1"/>
          </p:cNvSpPr>
          <p:nvPr>
            <p:ph type="body" sz="quarter" idx="345" hasCustomPrompt="1"/>
          </p:nvPr>
        </p:nvSpPr>
        <p:spPr>
          <a:xfrm>
            <a:off x="2390243" y="2346752"/>
            <a:ext cx="1730374" cy="4320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7" name="Text Placeholder 9">
            <a:extLst>
              <a:ext uri="{FF2B5EF4-FFF2-40B4-BE49-F238E27FC236}">
                <a16:creationId xmlns:a16="http://schemas.microsoft.com/office/drawing/2014/main" id="{24A80A2D-7766-E284-AF4F-480BAA629D18}"/>
              </a:ext>
            </a:extLst>
          </p:cNvPr>
          <p:cNvSpPr>
            <a:spLocks noGrp="1"/>
          </p:cNvSpPr>
          <p:nvPr>
            <p:ph type="body" sz="quarter" idx="346" hasCustomPrompt="1"/>
          </p:nvPr>
        </p:nvSpPr>
        <p:spPr>
          <a:xfrm>
            <a:off x="2390243" y="2926147"/>
            <a:ext cx="1725186" cy="13016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36" indent="-171436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38" name="Text Placeholder 9">
            <a:extLst>
              <a:ext uri="{FF2B5EF4-FFF2-40B4-BE49-F238E27FC236}">
                <a16:creationId xmlns:a16="http://schemas.microsoft.com/office/drawing/2014/main" id="{CCC95830-1ED3-7607-9BD1-28F8CDB05312}"/>
              </a:ext>
            </a:extLst>
          </p:cNvPr>
          <p:cNvSpPr>
            <a:spLocks noGrp="1"/>
          </p:cNvSpPr>
          <p:nvPr>
            <p:ph type="body" sz="quarter" idx="347" hasCustomPrompt="1"/>
          </p:nvPr>
        </p:nvSpPr>
        <p:spPr>
          <a:xfrm>
            <a:off x="4282754" y="2346752"/>
            <a:ext cx="1730374" cy="4320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9" name="Text Placeholder 9">
            <a:extLst>
              <a:ext uri="{FF2B5EF4-FFF2-40B4-BE49-F238E27FC236}">
                <a16:creationId xmlns:a16="http://schemas.microsoft.com/office/drawing/2014/main" id="{8F2C5DE6-EF77-30E0-84E2-26656D1E36C5}"/>
              </a:ext>
            </a:extLst>
          </p:cNvPr>
          <p:cNvSpPr>
            <a:spLocks noGrp="1"/>
          </p:cNvSpPr>
          <p:nvPr>
            <p:ph type="body" sz="quarter" idx="348" hasCustomPrompt="1"/>
          </p:nvPr>
        </p:nvSpPr>
        <p:spPr>
          <a:xfrm>
            <a:off x="4282754" y="2926147"/>
            <a:ext cx="1725186" cy="13016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36" indent="-171436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40" name="Text Placeholder 9">
            <a:extLst>
              <a:ext uri="{FF2B5EF4-FFF2-40B4-BE49-F238E27FC236}">
                <a16:creationId xmlns:a16="http://schemas.microsoft.com/office/drawing/2014/main" id="{621F1A0B-DF36-160E-864B-DABE56CC54AF}"/>
              </a:ext>
            </a:extLst>
          </p:cNvPr>
          <p:cNvSpPr>
            <a:spLocks noGrp="1"/>
          </p:cNvSpPr>
          <p:nvPr>
            <p:ph type="body" sz="quarter" idx="349" hasCustomPrompt="1"/>
          </p:nvPr>
        </p:nvSpPr>
        <p:spPr>
          <a:xfrm>
            <a:off x="6175265" y="2346752"/>
            <a:ext cx="1730374" cy="4320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53395C52-CA68-7E5E-00E0-6F0B44259DA1}"/>
              </a:ext>
            </a:extLst>
          </p:cNvPr>
          <p:cNvSpPr>
            <a:spLocks noGrp="1"/>
          </p:cNvSpPr>
          <p:nvPr>
            <p:ph type="body" sz="quarter" idx="350" hasCustomPrompt="1"/>
          </p:nvPr>
        </p:nvSpPr>
        <p:spPr>
          <a:xfrm>
            <a:off x="6175265" y="2926147"/>
            <a:ext cx="1725186" cy="13016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36" indent="-171436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B79A2100-16D3-FAB4-6782-692C943AA78A}"/>
              </a:ext>
            </a:extLst>
          </p:cNvPr>
          <p:cNvSpPr>
            <a:spLocks noGrp="1"/>
          </p:cNvSpPr>
          <p:nvPr>
            <p:ph type="body" sz="quarter" idx="351" hasCustomPrompt="1"/>
          </p:nvPr>
        </p:nvSpPr>
        <p:spPr>
          <a:xfrm>
            <a:off x="8067776" y="2346752"/>
            <a:ext cx="1730374" cy="4320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3" name="Text Placeholder 9">
            <a:extLst>
              <a:ext uri="{FF2B5EF4-FFF2-40B4-BE49-F238E27FC236}">
                <a16:creationId xmlns:a16="http://schemas.microsoft.com/office/drawing/2014/main" id="{9D39A063-D5F9-754F-63B7-1FFF1532BA21}"/>
              </a:ext>
            </a:extLst>
          </p:cNvPr>
          <p:cNvSpPr>
            <a:spLocks noGrp="1"/>
          </p:cNvSpPr>
          <p:nvPr>
            <p:ph type="body" sz="quarter" idx="352" hasCustomPrompt="1"/>
          </p:nvPr>
        </p:nvSpPr>
        <p:spPr>
          <a:xfrm>
            <a:off x="8067776" y="2926147"/>
            <a:ext cx="1725186" cy="13016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36" indent="-171436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44" name="Text Placeholder 9">
            <a:extLst>
              <a:ext uri="{FF2B5EF4-FFF2-40B4-BE49-F238E27FC236}">
                <a16:creationId xmlns:a16="http://schemas.microsoft.com/office/drawing/2014/main" id="{C5198373-185B-46C8-3591-50A68673B620}"/>
              </a:ext>
            </a:extLst>
          </p:cNvPr>
          <p:cNvSpPr>
            <a:spLocks noGrp="1"/>
          </p:cNvSpPr>
          <p:nvPr>
            <p:ph type="body" sz="quarter" idx="353" hasCustomPrompt="1"/>
          </p:nvPr>
        </p:nvSpPr>
        <p:spPr>
          <a:xfrm>
            <a:off x="9960286" y="2346752"/>
            <a:ext cx="1730374" cy="4320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7" name="Text Placeholder 9">
            <a:extLst>
              <a:ext uri="{FF2B5EF4-FFF2-40B4-BE49-F238E27FC236}">
                <a16:creationId xmlns:a16="http://schemas.microsoft.com/office/drawing/2014/main" id="{83ED6880-F20D-7745-F8CB-4F2867BAC21F}"/>
              </a:ext>
            </a:extLst>
          </p:cNvPr>
          <p:cNvSpPr>
            <a:spLocks noGrp="1"/>
          </p:cNvSpPr>
          <p:nvPr>
            <p:ph type="body" sz="quarter" idx="354" hasCustomPrompt="1"/>
          </p:nvPr>
        </p:nvSpPr>
        <p:spPr>
          <a:xfrm>
            <a:off x="9960286" y="2926147"/>
            <a:ext cx="1725186" cy="13016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36" indent="-171436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</p:spTree>
    <p:extLst>
      <p:ext uri="{BB962C8B-B14F-4D97-AF65-F5344CB8AC3E}">
        <p14:creationId xmlns:p14="http://schemas.microsoft.com/office/powerpoint/2010/main" val="409910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F8E6768-6125-ECE9-7D87-80AB30BE5C9C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502075" y="3654450"/>
            <a:ext cx="4088976" cy="23256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4E2DD6EC-621A-507C-D7E4-87DAC8E6EA61}"/>
              </a:ext>
            </a:extLst>
          </p:cNvPr>
          <p:cNvSpPr>
            <a:spLocks noGrp="1"/>
          </p:cNvSpPr>
          <p:nvPr>
            <p:ph type="body" sz="quarter" idx="296" hasCustomPrompt="1"/>
          </p:nvPr>
        </p:nvSpPr>
        <p:spPr>
          <a:xfrm>
            <a:off x="502075" y="2345543"/>
            <a:ext cx="5198638" cy="118327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5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GB"/>
              <a:t>Section </a:t>
            </a:r>
            <a:r>
              <a:rPr lang="pl-PL"/>
              <a:t>Title</a:t>
            </a:r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5065FE5-850B-F017-36F8-140C65CD032C}"/>
              </a:ext>
            </a:extLst>
          </p:cNvPr>
          <p:cNvSpPr>
            <a:spLocks noGrp="1"/>
          </p:cNvSpPr>
          <p:nvPr>
            <p:ph type="body" sz="quarter" idx="310" hasCustomPrompt="1"/>
          </p:nvPr>
        </p:nvSpPr>
        <p:spPr>
          <a:xfrm>
            <a:off x="5857877" y="3951170"/>
            <a:ext cx="1762497" cy="13652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pl-PL"/>
              <a:t>PAGE #</a:t>
            </a:r>
            <a:endParaRPr lang="en-U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C228F05D-64BA-4AD4-A5A7-2E23F63C66B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862638" y="4113093"/>
            <a:ext cx="1757735" cy="2698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UI 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F318328-C4B1-9D4A-48A8-13103B7CC86B}"/>
              </a:ext>
            </a:extLst>
          </p:cNvPr>
          <p:cNvSpPr>
            <a:spLocks noGrp="1"/>
          </p:cNvSpPr>
          <p:nvPr>
            <p:ph type="body" sz="quarter" idx="311" hasCustomPrompt="1"/>
          </p:nvPr>
        </p:nvSpPr>
        <p:spPr>
          <a:xfrm>
            <a:off x="7762876" y="3946527"/>
            <a:ext cx="1723921" cy="13652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pl-PL"/>
              <a:t>PAGE #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29E0ED3-619C-80E6-4E7E-3C6ACBA39F3F}"/>
              </a:ext>
            </a:extLst>
          </p:cNvPr>
          <p:cNvSpPr>
            <a:spLocks noGrp="1"/>
          </p:cNvSpPr>
          <p:nvPr>
            <p:ph type="body" sz="quarter" idx="312" hasCustomPrompt="1"/>
          </p:nvPr>
        </p:nvSpPr>
        <p:spPr>
          <a:xfrm>
            <a:off x="7767638" y="4083050"/>
            <a:ext cx="1719263" cy="32532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UI 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D13D5DAE-E12F-6740-8CBE-0EACC913E2BB}"/>
              </a:ext>
            </a:extLst>
          </p:cNvPr>
          <p:cNvSpPr>
            <a:spLocks noGrp="1"/>
          </p:cNvSpPr>
          <p:nvPr>
            <p:ph type="body" sz="quarter" idx="313" hasCustomPrompt="1"/>
          </p:nvPr>
        </p:nvSpPr>
        <p:spPr>
          <a:xfrm>
            <a:off x="9665862" y="3951170"/>
            <a:ext cx="1762497" cy="13652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pl-PL"/>
              <a:t>PAGE #</a:t>
            </a:r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EA0400A-A9EE-5321-5A2C-CAE64C42BD1F}"/>
              </a:ext>
            </a:extLst>
          </p:cNvPr>
          <p:cNvSpPr>
            <a:spLocks noGrp="1"/>
          </p:cNvSpPr>
          <p:nvPr>
            <p:ph type="body" sz="quarter" idx="314" hasCustomPrompt="1"/>
          </p:nvPr>
        </p:nvSpPr>
        <p:spPr>
          <a:xfrm>
            <a:off x="9670624" y="4113093"/>
            <a:ext cx="1757735" cy="2698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UI 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E169F47-B7C4-AE1A-FB9D-AD7F40724F11}"/>
              </a:ext>
            </a:extLst>
          </p:cNvPr>
          <p:cNvSpPr>
            <a:spLocks noGrp="1"/>
          </p:cNvSpPr>
          <p:nvPr>
            <p:ph type="body" sz="quarter" idx="315" hasCustomPrompt="1"/>
          </p:nvPr>
        </p:nvSpPr>
        <p:spPr>
          <a:xfrm>
            <a:off x="5857877" y="4533780"/>
            <a:ext cx="1762497" cy="13652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pl-PL"/>
              <a:t>PAGE #</a:t>
            </a:r>
            <a:endParaRPr lang="en-US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4E39511-3B3E-7221-B1CE-70466D430F42}"/>
              </a:ext>
            </a:extLst>
          </p:cNvPr>
          <p:cNvSpPr>
            <a:spLocks noGrp="1"/>
          </p:cNvSpPr>
          <p:nvPr>
            <p:ph type="body" sz="quarter" idx="316" hasCustomPrompt="1"/>
          </p:nvPr>
        </p:nvSpPr>
        <p:spPr>
          <a:xfrm>
            <a:off x="5862638" y="4695703"/>
            <a:ext cx="1757735" cy="2698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UI 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E3052328-4B4F-A362-0206-9E4B09ADF183}"/>
              </a:ext>
            </a:extLst>
          </p:cNvPr>
          <p:cNvSpPr>
            <a:spLocks noGrp="1"/>
          </p:cNvSpPr>
          <p:nvPr>
            <p:ph type="body" sz="quarter" idx="317" hasCustomPrompt="1"/>
          </p:nvPr>
        </p:nvSpPr>
        <p:spPr>
          <a:xfrm>
            <a:off x="7762876" y="4559180"/>
            <a:ext cx="1723921" cy="13652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pl-PL"/>
              <a:t>PAGE #</a:t>
            </a:r>
            <a:endParaRPr lang="en-US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743145CA-8DDD-A853-6695-E78B94B9E66E}"/>
              </a:ext>
            </a:extLst>
          </p:cNvPr>
          <p:cNvSpPr>
            <a:spLocks noGrp="1"/>
          </p:cNvSpPr>
          <p:nvPr>
            <p:ph type="body" sz="quarter" idx="318" hasCustomPrompt="1"/>
          </p:nvPr>
        </p:nvSpPr>
        <p:spPr>
          <a:xfrm>
            <a:off x="7767638" y="4721103"/>
            <a:ext cx="1719263" cy="2317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UI 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41F0F86-5F0F-9C93-1C6A-19A4CD0DBE27}"/>
              </a:ext>
            </a:extLst>
          </p:cNvPr>
          <p:cNvSpPr>
            <a:spLocks noGrp="1"/>
          </p:cNvSpPr>
          <p:nvPr>
            <p:ph type="body" sz="quarter" idx="319" hasCustomPrompt="1"/>
          </p:nvPr>
        </p:nvSpPr>
        <p:spPr>
          <a:xfrm>
            <a:off x="9665862" y="4533780"/>
            <a:ext cx="1762497" cy="13652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pl-PL"/>
              <a:t>PAGE #</a:t>
            </a:r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D9E38162-DF53-9429-2F1A-D571E79C7EFE}"/>
              </a:ext>
            </a:extLst>
          </p:cNvPr>
          <p:cNvSpPr>
            <a:spLocks noGrp="1"/>
          </p:cNvSpPr>
          <p:nvPr>
            <p:ph type="body" sz="quarter" idx="320" hasCustomPrompt="1"/>
          </p:nvPr>
        </p:nvSpPr>
        <p:spPr>
          <a:xfrm>
            <a:off x="9670624" y="4695703"/>
            <a:ext cx="1757735" cy="2698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UI 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FC19C45F-E843-3263-A900-CE31192ADA2C}"/>
              </a:ext>
            </a:extLst>
          </p:cNvPr>
          <p:cNvSpPr>
            <a:spLocks noGrp="1"/>
          </p:cNvSpPr>
          <p:nvPr>
            <p:ph type="body" sz="quarter" idx="321" hasCustomPrompt="1"/>
          </p:nvPr>
        </p:nvSpPr>
        <p:spPr>
          <a:xfrm>
            <a:off x="5857877" y="5133739"/>
            <a:ext cx="1762497" cy="13652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pl-PL"/>
              <a:t>PAGE #</a:t>
            </a:r>
            <a:endParaRPr lang="en-US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24E74B49-8E16-96E8-1D0A-F9404593C3EF}"/>
              </a:ext>
            </a:extLst>
          </p:cNvPr>
          <p:cNvSpPr>
            <a:spLocks noGrp="1"/>
          </p:cNvSpPr>
          <p:nvPr>
            <p:ph type="body" sz="quarter" idx="322" hasCustomPrompt="1"/>
          </p:nvPr>
        </p:nvSpPr>
        <p:spPr>
          <a:xfrm>
            <a:off x="5862638" y="5295662"/>
            <a:ext cx="1757735" cy="25241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UI 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B198D930-D6DF-2B1E-7812-9F3DC09639FA}"/>
              </a:ext>
            </a:extLst>
          </p:cNvPr>
          <p:cNvSpPr>
            <a:spLocks noGrp="1"/>
          </p:cNvSpPr>
          <p:nvPr>
            <p:ph type="body" sz="quarter" idx="323" hasCustomPrompt="1"/>
          </p:nvPr>
        </p:nvSpPr>
        <p:spPr>
          <a:xfrm>
            <a:off x="7762876" y="5116277"/>
            <a:ext cx="1723921" cy="13652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pl-PL"/>
              <a:t>PAGE #</a:t>
            </a:r>
            <a:endParaRPr lang="en-US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81499F52-6988-F29B-E5A4-A82A3577C4B7}"/>
              </a:ext>
            </a:extLst>
          </p:cNvPr>
          <p:cNvSpPr>
            <a:spLocks noGrp="1"/>
          </p:cNvSpPr>
          <p:nvPr>
            <p:ph type="body" sz="quarter" idx="324" hasCustomPrompt="1"/>
          </p:nvPr>
        </p:nvSpPr>
        <p:spPr>
          <a:xfrm>
            <a:off x="7767638" y="5278200"/>
            <a:ext cx="1719263" cy="2698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UI 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E3F9BC5C-E327-9742-6826-0DD17A2A15FA}"/>
              </a:ext>
            </a:extLst>
          </p:cNvPr>
          <p:cNvSpPr>
            <a:spLocks noGrp="1"/>
          </p:cNvSpPr>
          <p:nvPr>
            <p:ph type="body" sz="quarter" idx="325" hasCustomPrompt="1"/>
          </p:nvPr>
        </p:nvSpPr>
        <p:spPr>
          <a:xfrm>
            <a:off x="9665862" y="5133739"/>
            <a:ext cx="1762497" cy="13652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pl-PL"/>
              <a:t>PAGE #</a:t>
            </a:r>
            <a:endParaRPr lang="en-US"/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37FC4582-8328-0F42-38EC-FD5BCC407C5E}"/>
              </a:ext>
            </a:extLst>
          </p:cNvPr>
          <p:cNvSpPr>
            <a:spLocks noGrp="1"/>
          </p:cNvSpPr>
          <p:nvPr>
            <p:ph type="body" sz="quarter" idx="326" hasCustomPrompt="1"/>
          </p:nvPr>
        </p:nvSpPr>
        <p:spPr>
          <a:xfrm>
            <a:off x="9670624" y="5295662"/>
            <a:ext cx="1757735" cy="24312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UI 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B7D11B2C-B3DE-FDE9-6CD9-5554590F16AE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075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403566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B332BCA-A8EC-8E79-6E33-B048F39A4084}"/>
              </a:ext>
            </a:extLst>
          </p:cNvPr>
          <p:cNvSpPr>
            <a:spLocks noGrp="1"/>
          </p:cNvSpPr>
          <p:nvPr>
            <p:ph type="body" sz="quarter" idx="295" hasCustomPrompt="1"/>
          </p:nvPr>
        </p:nvSpPr>
        <p:spPr>
          <a:xfrm>
            <a:off x="502075" y="3654450"/>
            <a:ext cx="4088976" cy="23256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96D61853-FEDE-9AD2-0CA3-CDB6E3F0945B}"/>
              </a:ext>
            </a:extLst>
          </p:cNvPr>
          <p:cNvSpPr>
            <a:spLocks noGrp="1"/>
          </p:cNvSpPr>
          <p:nvPr>
            <p:ph type="body" sz="quarter" idx="296" hasCustomPrompt="1"/>
          </p:nvPr>
        </p:nvSpPr>
        <p:spPr>
          <a:xfrm>
            <a:off x="502075" y="2345543"/>
            <a:ext cx="5198638" cy="118327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5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GB"/>
              <a:t>Section </a:t>
            </a:r>
            <a:r>
              <a:rPr lang="pl-PL"/>
              <a:t>Title</a:t>
            </a:r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45047EC-63ED-CDE2-28E9-D277BF39926A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075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280354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45047EC-63ED-CDE2-28E9-D277BF39926A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075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24392E3-770D-00A8-9D16-FFC604518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0449" y="6414295"/>
            <a:ext cx="2531102" cy="29368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>
                <a:solidFill>
                  <a:srgbClr val="FF0000"/>
                </a:solidFill>
              </a:defRPr>
            </a:lvl1pPr>
          </a:lstStyle>
          <a:p>
            <a:r>
              <a:rPr lang="en-US"/>
              <a:t>Microsoft Confidential</a:t>
            </a:r>
          </a:p>
        </p:txBody>
      </p:sp>
    </p:spTree>
    <p:extLst>
      <p:ext uri="{BB962C8B-B14F-4D97-AF65-F5344CB8AC3E}">
        <p14:creationId xmlns:p14="http://schemas.microsoft.com/office/powerpoint/2010/main" val="171088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539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ground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649C9A-0DBA-C45F-D288-C9065D5EC1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15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ground 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649C9A-0DBA-C45F-D288-C9065D5EC1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53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ground 1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56F7C1-6FD6-105B-08C2-137BCBB935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7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ground 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56F7C1-6FD6-105B-08C2-137BCBB935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ground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56F7C1-6FD6-105B-08C2-137BCBB935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20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heme 3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76809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 3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5F2C4D4-7B40-ADB2-1649-7885B6C1270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2920" y="2908958"/>
            <a:ext cx="1738313" cy="2825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B094A672-E09D-BA24-D925-8842212C5B1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2920" y="3345522"/>
            <a:ext cx="1725189" cy="88042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2E8BDDC8-5FA1-94CD-519E-5F32FEDA5C7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02920" y="4370701"/>
            <a:ext cx="1725189" cy="29527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Week 1</a:t>
            </a: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0076A43E-475F-01C7-5C8F-EAF787209232}"/>
              </a:ext>
            </a:extLst>
          </p:cNvPr>
          <p:cNvCxnSpPr>
            <a:cxnSpLocks/>
          </p:cNvCxnSpPr>
          <p:nvPr userDrawn="1"/>
        </p:nvCxnSpPr>
        <p:spPr>
          <a:xfrm>
            <a:off x="2075282" y="4518338"/>
            <a:ext cx="4778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2E4E9B5-482B-CB17-10B5-6B51FF341004}"/>
              </a:ext>
            </a:extLst>
          </p:cNvPr>
          <p:cNvCxnSpPr>
            <a:cxnSpLocks/>
          </p:cNvCxnSpPr>
          <p:nvPr userDrawn="1"/>
        </p:nvCxnSpPr>
        <p:spPr>
          <a:xfrm>
            <a:off x="3972655" y="4518338"/>
            <a:ext cx="4514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3151C39-9B90-423B-6977-9272A7568CB4}"/>
              </a:ext>
            </a:extLst>
          </p:cNvPr>
          <p:cNvCxnSpPr>
            <a:cxnSpLocks/>
          </p:cNvCxnSpPr>
          <p:nvPr userDrawn="1"/>
        </p:nvCxnSpPr>
        <p:spPr>
          <a:xfrm>
            <a:off x="5843621" y="4518338"/>
            <a:ext cx="4794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E1B502B-F96A-6444-C45A-6F40346A1A9B}"/>
              </a:ext>
            </a:extLst>
          </p:cNvPr>
          <p:cNvCxnSpPr>
            <a:cxnSpLocks/>
          </p:cNvCxnSpPr>
          <p:nvPr userDrawn="1"/>
        </p:nvCxnSpPr>
        <p:spPr>
          <a:xfrm>
            <a:off x="7742581" y="4518338"/>
            <a:ext cx="4667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3C4D65B-88E2-3E45-621B-B85774FF8420}"/>
              </a:ext>
            </a:extLst>
          </p:cNvPr>
          <p:cNvCxnSpPr>
            <a:cxnSpLocks/>
          </p:cNvCxnSpPr>
          <p:nvPr userDrawn="1"/>
        </p:nvCxnSpPr>
        <p:spPr>
          <a:xfrm>
            <a:off x="9628841" y="4518338"/>
            <a:ext cx="52031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2B43710F-B398-0BB4-30DB-23B285583759}"/>
              </a:ext>
            </a:extLst>
          </p:cNvPr>
          <p:cNvSpPr>
            <a:spLocks noGrp="1"/>
          </p:cNvSpPr>
          <p:nvPr>
            <p:ph type="body" sz="quarter" idx="297" hasCustomPrompt="1"/>
          </p:nvPr>
        </p:nvSpPr>
        <p:spPr>
          <a:xfrm>
            <a:off x="2398978" y="2908958"/>
            <a:ext cx="1738313" cy="2825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B2AC476-71C4-3B27-0208-22FDF6AE6FD1}"/>
              </a:ext>
            </a:extLst>
          </p:cNvPr>
          <p:cNvSpPr>
            <a:spLocks noGrp="1"/>
          </p:cNvSpPr>
          <p:nvPr>
            <p:ph type="body" sz="quarter" idx="298" hasCustomPrompt="1"/>
          </p:nvPr>
        </p:nvSpPr>
        <p:spPr>
          <a:xfrm>
            <a:off x="2401602" y="3345522"/>
            <a:ext cx="1725189" cy="88042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21FAC14-5A55-C7E5-8257-AF3AAD8ACE12}"/>
              </a:ext>
            </a:extLst>
          </p:cNvPr>
          <p:cNvSpPr>
            <a:spLocks noGrp="1"/>
          </p:cNvSpPr>
          <p:nvPr>
            <p:ph type="body" sz="quarter" idx="299" hasCustomPrompt="1"/>
          </p:nvPr>
        </p:nvSpPr>
        <p:spPr>
          <a:xfrm>
            <a:off x="4295036" y="2908958"/>
            <a:ext cx="1738313" cy="2825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CF5FD80-502E-210C-C523-2E82BEFBE4F0}"/>
              </a:ext>
            </a:extLst>
          </p:cNvPr>
          <p:cNvSpPr>
            <a:spLocks noGrp="1"/>
          </p:cNvSpPr>
          <p:nvPr>
            <p:ph type="body" sz="quarter" idx="300" hasCustomPrompt="1"/>
          </p:nvPr>
        </p:nvSpPr>
        <p:spPr>
          <a:xfrm>
            <a:off x="4300284" y="3345522"/>
            <a:ext cx="1725189" cy="88042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87FE6D52-8D57-04E3-06A6-D80CEF79721F}"/>
              </a:ext>
            </a:extLst>
          </p:cNvPr>
          <p:cNvSpPr>
            <a:spLocks noGrp="1"/>
          </p:cNvSpPr>
          <p:nvPr>
            <p:ph type="body" sz="quarter" idx="301" hasCustomPrompt="1"/>
          </p:nvPr>
        </p:nvSpPr>
        <p:spPr>
          <a:xfrm>
            <a:off x="6191094" y="2908958"/>
            <a:ext cx="1738313" cy="2825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946A682-FC4A-A675-BD63-E2492A425CB9}"/>
              </a:ext>
            </a:extLst>
          </p:cNvPr>
          <p:cNvSpPr>
            <a:spLocks noGrp="1"/>
          </p:cNvSpPr>
          <p:nvPr>
            <p:ph type="body" sz="quarter" idx="302" hasCustomPrompt="1"/>
          </p:nvPr>
        </p:nvSpPr>
        <p:spPr>
          <a:xfrm>
            <a:off x="6198966" y="3345522"/>
            <a:ext cx="1725189" cy="88042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77D2E198-E6F3-2BAF-1A56-5F71CD4AF696}"/>
              </a:ext>
            </a:extLst>
          </p:cNvPr>
          <p:cNvSpPr>
            <a:spLocks noGrp="1"/>
          </p:cNvSpPr>
          <p:nvPr>
            <p:ph type="body" sz="quarter" idx="303" hasCustomPrompt="1"/>
          </p:nvPr>
        </p:nvSpPr>
        <p:spPr>
          <a:xfrm>
            <a:off x="8087152" y="2908958"/>
            <a:ext cx="1738313" cy="2825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F0ACDEA9-BF6C-4C63-75F8-C9DE79196FB3}"/>
              </a:ext>
            </a:extLst>
          </p:cNvPr>
          <p:cNvSpPr>
            <a:spLocks noGrp="1"/>
          </p:cNvSpPr>
          <p:nvPr>
            <p:ph type="body" sz="quarter" idx="304" hasCustomPrompt="1"/>
          </p:nvPr>
        </p:nvSpPr>
        <p:spPr>
          <a:xfrm>
            <a:off x="8097648" y="3345522"/>
            <a:ext cx="1725189" cy="88042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ED3D6FFE-EF0C-CBA6-A7E8-62AE5B1F2F42}"/>
              </a:ext>
            </a:extLst>
          </p:cNvPr>
          <p:cNvSpPr>
            <a:spLocks noGrp="1"/>
          </p:cNvSpPr>
          <p:nvPr>
            <p:ph type="body" sz="quarter" idx="305" hasCustomPrompt="1"/>
          </p:nvPr>
        </p:nvSpPr>
        <p:spPr>
          <a:xfrm>
            <a:off x="9983208" y="2908958"/>
            <a:ext cx="1738313" cy="2825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9CB2F114-F9E0-498F-BAF8-D2713BDFCF28}"/>
              </a:ext>
            </a:extLst>
          </p:cNvPr>
          <p:cNvSpPr>
            <a:spLocks noGrp="1"/>
          </p:cNvSpPr>
          <p:nvPr>
            <p:ph type="body" sz="quarter" idx="306" hasCustomPrompt="1"/>
          </p:nvPr>
        </p:nvSpPr>
        <p:spPr>
          <a:xfrm>
            <a:off x="9996332" y="3345522"/>
            <a:ext cx="1725189" cy="88042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FAA407CA-6446-9ADB-D213-F6ABB1F14CA1}"/>
              </a:ext>
            </a:extLst>
          </p:cNvPr>
          <p:cNvSpPr>
            <a:spLocks noGrp="1"/>
          </p:cNvSpPr>
          <p:nvPr>
            <p:ph type="body" sz="quarter" idx="307" hasCustomPrompt="1"/>
          </p:nvPr>
        </p:nvSpPr>
        <p:spPr>
          <a:xfrm>
            <a:off x="502920" y="4804063"/>
            <a:ext cx="1725189" cy="160092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43" indent="-171443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46" name="Text Placeholder 9">
            <a:extLst>
              <a:ext uri="{FF2B5EF4-FFF2-40B4-BE49-F238E27FC236}">
                <a16:creationId xmlns:a16="http://schemas.microsoft.com/office/drawing/2014/main" id="{7043FE8F-F074-4A62-E069-AC847FFA1453}"/>
              </a:ext>
            </a:extLst>
          </p:cNvPr>
          <p:cNvSpPr>
            <a:spLocks noGrp="1"/>
          </p:cNvSpPr>
          <p:nvPr>
            <p:ph type="body" sz="quarter" idx="308" hasCustomPrompt="1"/>
          </p:nvPr>
        </p:nvSpPr>
        <p:spPr>
          <a:xfrm>
            <a:off x="2401602" y="4804063"/>
            <a:ext cx="1725189" cy="16036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43" indent="-171443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52D37858-E580-CA1C-DCF8-FB2EF86E6329}"/>
              </a:ext>
            </a:extLst>
          </p:cNvPr>
          <p:cNvSpPr>
            <a:spLocks noGrp="1"/>
          </p:cNvSpPr>
          <p:nvPr>
            <p:ph type="body" sz="quarter" idx="309" hasCustomPrompt="1"/>
          </p:nvPr>
        </p:nvSpPr>
        <p:spPr>
          <a:xfrm>
            <a:off x="4300284" y="4804063"/>
            <a:ext cx="1725189" cy="15989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43" indent="-171443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49" name="Text Placeholder 9">
            <a:extLst>
              <a:ext uri="{FF2B5EF4-FFF2-40B4-BE49-F238E27FC236}">
                <a16:creationId xmlns:a16="http://schemas.microsoft.com/office/drawing/2014/main" id="{1128FF09-9075-6D8F-6A32-61A31BC7FEB0}"/>
              </a:ext>
            </a:extLst>
          </p:cNvPr>
          <p:cNvSpPr>
            <a:spLocks noGrp="1"/>
          </p:cNvSpPr>
          <p:nvPr>
            <p:ph type="body" sz="quarter" idx="310" hasCustomPrompt="1"/>
          </p:nvPr>
        </p:nvSpPr>
        <p:spPr>
          <a:xfrm>
            <a:off x="6198966" y="4804063"/>
            <a:ext cx="1725189" cy="16000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43" indent="-171443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50" name="Text Placeholder 9">
            <a:extLst>
              <a:ext uri="{FF2B5EF4-FFF2-40B4-BE49-F238E27FC236}">
                <a16:creationId xmlns:a16="http://schemas.microsoft.com/office/drawing/2014/main" id="{9A1E6EDC-24DF-9487-2AE7-D5A685D978DC}"/>
              </a:ext>
            </a:extLst>
          </p:cNvPr>
          <p:cNvSpPr>
            <a:spLocks noGrp="1"/>
          </p:cNvSpPr>
          <p:nvPr>
            <p:ph type="body" sz="quarter" idx="311" hasCustomPrompt="1"/>
          </p:nvPr>
        </p:nvSpPr>
        <p:spPr>
          <a:xfrm>
            <a:off x="8097648" y="4804063"/>
            <a:ext cx="1725189" cy="159893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43" indent="-171443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51" name="Text Placeholder 9">
            <a:extLst>
              <a:ext uri="{FF2B5EF4-FFF2-40B4-BE49-F238E27FC236}">
                <a16:creationId xmlns:a16="http://schemas.microsoft.com/office/drawing/2014/main" id="{246C2B25-9BF6-26EA-E9EB-39236636C18E}"/>
              </a:ext>
            </a:extLst>
          </p:cNvPr>
          <p:cNvSpPr>
            <a:spLocks noGrp="1"/>
          </p:cNvSpPr>
          <p:nvPr>
            <p:ph type="body" sz="quarter" idx="312" hasCustomPrompt="1"/>
          </p:nvPr>
        </p:nvSpPr>
        <p:spPr>
          <a:xfrm>
            <a:off x="9996332" y="4804063"/>
            <a:ext cx="1725189" cy="160943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43" indent="-171443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Text in this box will shrink to fit the box</a:t>
            </a:r>
          </a:p>
        </p:txBody>
      </p:sp>
      <p:sp>
        <p:nvSpPr>
          <p:cNvPr id="52" name="Text Placeholder 9">
            <a:extLst>
              <a:ext uri="{FF2B5EF4-FFF2-40B4-BE49-F238E27FC236}">
                <a16:creationId xmlns:a16="http://schemas.microsoft.com/office/drawing/2014/main" id="{5E053D4E-96C8-947E-EF06-173A6B989877}"/>
              </a:ext>
            </a:extLst>
          </p:cNvPr>
          <p:cNvSpPr>
            <a:spLocks noGrp="1"/>
          </p:cNvSpPr>
          <p:nvPr>
            <p:ph type="body" sz="quarter" idx="313" hasCustomPrompt="1"/>
          </p:nvPr>
        </p:nvSpPr>
        <p:spPr>
          <a:xfrm>
            <a:off x="2400293" y="4370701"/>
            <a:ext cx="1725189" cy="29527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Week 2</a:t>
            </a:r>
          </a:p>
        </p:txBody>
      </p:sp>
      <p:sp>
        <p:nvSpPr>
          <p:cNvPr id="53" name="Text Placeholder 9">
            <a:extLst>
              <a:ext uri="{FF2B5EF4-FFF2-40B4-BE49-F238E27FC236}">
                <a16:creationId xmlns:a16="http://schemas.microsoft.com/office/drawing/2014/main" id="{C6AEF484-487F-D87B-2C3A-BC28AB3F623C}"/>
              </a:ext>
            </a:extLst>
          </p:cNvPr>
          <p:cNvSpPr>
            <a:spLocks noGrp="1"/>
          </p:cNvSpPr>
          <p:nvPr>
            <p:ph type="body" sz="quarter" idx="314" hasCustomPrompt="1"/>
          </p:nvPr>
        </p:nvSpPr>
        <p:spPr>
          <a:xfrm>
            <a:off x="4271259" y="4370701"/>
            <a:ext cx="1725189" cy="29527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Week 3</a:t>
            </a:r>
          </a:p>
        </p:txBody>
      </p:sp>
      <p:sp>
        <p:nvSpPr>
          <p:cNvPr id="54" name="Text Placeholder 9">
            <a:extLst>
              <a:ext uri="{FF2B5EF4-FFF2-40B4-BE49-F238E27FC236}">
                <a16:creationId xmlns:a16="http://schemas.microsoft.com/office/drawing/2014/main" id="{46CB325F-DE47-17BE-B931-56E167B57670}"/>
              </a:ext>
            </a:extLst>
          </p:cNvPr>
          <p:cNvSpPr>
            <a:spLocks noGrp="1"/>
          </p:cNvSpPr>
          <p:nvPr>
            <p:ph type="body" sz="quarter" idx="315" hasCustomPrompt="1"/>
          </p:nvPr>
        </p:nvSpPr>
        <p:spPr>
          <a:xfrm>
            <a:off x="6170219" y="4370701"/>
            <a:ext cx="1725189" cy="29527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Week 4</a:t>
            </a:r>
          </a:p>
        </p:txBody>
      </p:sp>
      <p:sp>
        <p:nvSpPr>
          <p:cNvPr id="55" name="Text Placeholder 9">
            <a:extLst>
              <a:ext uri="{FF2B5EF4-FFF2-40B4-BE49-F238E27FC236}">
                <a16:creationId xmlns:a16="http://schemas.microsoft.com/office/drawing/2014/main" id="{BD5ADD3F-85EA-8A46-ACAA-8095F1C3BC1E}"/>
              </a:ext>
            </a:extLst>
          </p:cNvPr>
          <p:cNvSpPr>
            <a:spLocks noGrp="1"/>
          </p:cNvSpPr>
          <p:nvPr>
            <p:ph type="body" sz="quarter" idx="316" hasCustomPrompt="1"/>
          </p:nvPr>
        </p:nvSpPr>
        <p:spPr>
          <a:xfrm>
            <a:off x="8056479" y="4370701"/>
            <a:ext cx="1725189" cy="29527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Week 5</a:t>
            </a:r>
          </a:p>
        </p:txBody>
      </p:sp>
      <p:sp>
        <p:nvSpPr>
          <p:cNvPr id="56" name="Text Placeholder 9">
            <a:extLst>
              <a:ext uri="{FF2B5EF4-FFF2-40B4-BE49-F238E27FC236}">
                <a16:creationId xmlns:a16="http://schemas.microsoft.com/office/drawing/2014/main" id="{139EEE47-FE38-EE06-E745-537FE54042BB}"/>
              </a:ext>
            </a:extLst>
          </p:cNvPr>
          <p:cNvSpPr>
            <a:spLocks noGrp="1"/>
          </p:cNvSpPr>
          <p:nvPr>
            <p:ph type="body" sz="quarter" idx="317" hasCustomPrompt="1"/>
          </p:nvPr>
        </p:nvSpPr>
        <p:spPr>
          <a:xfrm>
            <a:off x="9996332" y="4370701"/>
            <a:ext cx="1725189" cy="29527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latin typeface="Segoe Sans Display Semibold" pitchFamily="2" charset="0"/>
                <a:cs typeface="Segoe Sans Display Semibold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Week 6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17475CB-D0D1-3DA0-C677-EBC93C5BD4FD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502920" y="450416"/>
            <a:ext cx="4730326" cy="136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800" cap="all" spc="160" baseline="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0912728-176D-1240-0CAE-AA6FA455C2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1028701"/>
            <a:ext cx="11218601" cy="727074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52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9C08D651-4725-4E20-0CC7-D60E5BFC3434}"/>
              </a:ext>
            </a:extLst>
          </p:cNvPr>
          <p:cNvSpPr>
            <a:spLocks noGrp="1"/>
          </p:cNvSpPr>
          <p:nvPr>
            <p:ph type="body" sz="quarter" idx="283" hasCustomPrompt="1"/>
          </p:nvPr>
        </p:nvSpPr>
        <p:spPr>
          <a:xfrm>
            <a:off x="502920" y="1894141"/>
            <a:ext cx="11218601" cy="73793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>
                <a:latin typeface="Segoe Sans Display" pitchFamily="2" charset="0"/>
                <a:cs typeface="Segoe Sans Display" pitchFamily="2" charset="0"/>
              </a:defRPr>
            </a:lvl1pPr>
            <a:lvl2pPr marL="4571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490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654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217351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2">
            <a:extLst>
              <a:ext uri="{FF2B5EF4-FFF2-40B4-BE49-F238E27FC236}">
                <a16:creationId xmlns:a16="http://schemas.microsoft.com/office/drawing/2014/main" id="{2D6506DB-C551-7238-71FB-919BF565C91F}"/>
              </a:ext>
            </a:extLst>
          </p:cNvPr>
          <p:cNvSpPr>
            <a:spLocks noGrp="1"/>
          </p:cNvSpPr>
          <p:nvPr>
            <p:ph type="pic" sz="quarter" idx="287" hasCustomPrompt="1"/>
          </p:nvPr>
        </p:nvSpPr>
        <p:spPr>
          <a:xfrm>
            <a:off x="383625" y="388325"/>
            <a:ext cx="2096050" cy="3768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pl-PL"/>
              <a:t>logo</a:t>
            </a:r>
            <a:endParaRPr lang="en-US"/>
          </a:p>
        </p:txBody>
      </p:sp>
      <p:sp>
        <p:nvSpPr>
          <p:cNvPr id="10" name="Text Placeholder 27">
            <a:extLst>
              <a:ext uri="{FF2B5EF4-FFF2-40B4-BE49-F238E27FC236}">
                <a16:creationId xmlns:a16="http://schemas.microsoft.com/office/drawing/2014/main" id="{6F906152-0050-9D2D-AA05-F29FA8433D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1963" y="6396037"/>
            <a:ext cx="2894012" cy="1490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200"/>
              </a:lnSpc>
              <a:buNone/>
              <a:defRPr sz="800" cap="all" spc="160" baseline="0">
                <a:solidFill>
                  <a:schemeClr val="tx1"/>
                </a:solidFill>
              </a:defRPr>
            </a:lvl1pPr>
            <a:lvl2pPr>
              <a:defRPr sz="800">
                <a:solidFill>
                  <a:schemeClr val="bg1"/>
                </a:solidFill>
              </a:defRPr>
            </a:lvl2pPr>
            <a:lvl3pPr>
              <a:defRPr sz="800">
                <a:solidFill>
                  <a:schemeClr val="bg1"/>
                </a:solidFill>
              </a:defRPr>
            </a:lvl3pPr>
            <a:lvl4pPr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Month </a:t>
            </a:r>
            <a:r>
              <a:rPr lang="pl-PL" err="1"/>
              <a:t>year</a:t>
            </a:r>
            <a:endParaRPr lang="en-US"/>
          </a:p>
        </p:txBody>
      </p:sp>
      <p:sp>
        <p:nvSpPr>
          <p:cNvPr id="12" name="Text Placeholder 27">
            <a:extLst>
              <a:ext uri="{FF2B5EF4-FFF2-40B4-BE49-F238E27FC236}">
                <a16:creationId xmlns:a16="http://schemas.microsoft.com/office/drawing/2014/main" id="{48B0EACF-0041-51CE-CF49-E3BC6878E984}"/>
              </a:ext>
            </a:extLst>
          </p:cNvPr>
          <p:cNvSpPr>
            <a:spLocks noGrp="1"/>
          </p:cNvSpPr>
          <p:nvPr>
            <p:ph type="body" sz="quarter" idx="288" hasCustomPrompt="1"/>
          </p:nvPr>
        </p:nvSpPr>
        <p:spPr>
          <a:xfrm>
            <a:off x="7762876" y="6396038"/>
            <a:ext cx="1948075" cy="1508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200"/>
              </a:lnSpc>
              <a:buNone/>
              <a:defRPr sz="800" cap="all" spc="160" baseline="0">
                <a:solidFill>
                  <a:schemeClr val="tx1"/>
                </a:solidFill>
              </a:defRPr>
            </a:lvl1pPr>
            <a:lvl2pPr>
              <a:defRPr sz="800">
                <a:solidFill>
                  <a:schemeClr val="bg1"/>
                </a:solidFill>
              </a:defRPr>
            </a:lvl2pPr>
            <a:lvl3pPr>
              <a:defRPr sz="800">
                <a:solidFill>
                  <a:schemeClr val="bg1"/>
                </a:solidFill>
              </a:defRPr>
            </a:lvl3pPr>
            <a:lvl4pPr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Microsoft </a:t>
            </a:r>
            <a:r>
              <a:rPr lang="pl-PL" err="1"/>
              <a:t>confidential</a:t>
            </a:r>
            <a:endParaRPr lang="en-US"/>
          </a:p>
        </p:txBody>
      </p:sp>
      <p:sp>
        <p:nvSpPr>
          <p:cNvPr id="13" name="Text Placeholder 27">
            <a:extLst>
              <a:ext uri="{FF2B5EF4-FFF2-40B4-BE49-F238E27FC236}">
                <a16:creationId xmlns:a16="http://schemas.microsoft.com/office/drawing/2014/main" id="{841392ED-0DFA-A41B-6EE0-86FD75FCD037}"/>
              </a:ext>
            </a:extLst>
          </p:cNvPr>
          <p:cNvSpPr>
            <a:spLocks noGrp="1"/>
          </p:cNvSpPr>
          <p:nvPr>
            <p:ph type="body" sz="quarter" idx="289" hasCustomPrompt="1"/>
          </p:nvPr>
        </p:nvSpPr>
        <p:spPr>
          <a:xfrm>
            <a:off x="9901451" y="6396038"/>
            <a:ext cx="1828587" cy="1508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200"/>
              </a:lnSpc>
              <a:buNone/>
              <a:defRPr sz="800" cap="all" spc="160" baseline="0">
                <a:solidFill>
                  <a:schemeClr val="tx1"/>
                </a:solidFill>
              </a:defRPr>
            </a:lvl1pPr>
            <a:lvl2pPr>
              <a:defRPr sz="800">
                <a:solidFill>
                  <a:schemeClr val="bg1"/>
                </a:solidFill>
              </a:defRPr>
            </a:lvl2pPr>
            <a:lvl3pPr>
              <a:defRPr sz="800">
                <a:solidFill>
                  <a:schemeClr val="bg1"/>
                </a:solidFill>
              </a:defRPr>
            </a:lvl3pPr>
            <a:lvl4pPr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For </a:t>
            </a:r>
            <a:r>
              <a:rPr lang="pl-PL" err="1"/>
              <a:t>internal</a:t>
            </a:r>
            <a:r>
              <a:rPr lang="pl-PL"/>
              <a:t> </a:t>
            </a:r>
            <a:r>
              <a:rPr lang="pl-PL" err="1"/>
              <a:t>use</a:t>
            </a:r>
            <a:r>
              <a:rPr lang="pl-PL"/>
              <a:t> </a:t>
            </a:r>
            <a:r>
              <a:rPr lang="pl-PL" err="1"/>
              <a:t>only</a:t>
            </a:r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89ACE84-CD5E-44AB-F30A-9FC356C31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834" y="2594345"/>
            <a:ext cx="11252680" cy="1066431"/>
          </a:xfrm>
          <a:prstGeom prst="rect">
            <a:avLst/>
          </a:prstGeom>
        </p:spPr>
        <p:txBody>
          <a:bodyPr/>
          <a:lstStyle>
            <a:lvl1pPr>
              <a:lnSpc>
                <a:spcPts val="8160"/>
              </a:lnSpc>
              <a:spcBef>
                <a:spcPts val="0"/>
              </a:spcBef>
              <a:defRPr sz="6800">
                <a:solidFill>
                  <a:schemeClr val="tx1"/>
                </a:solidFill>
              </a:defRPr>
            </a:lvl1pPr>
          </a:lstStyle>
          <a:p>
            <a:r>
              <a:rPr lang="pl-PL"/>
              <a:t>Presentation </a:t>
            </a:r>
            <a:r>
              <a:rPr lang="pl-PL" err="1"/>
              <a:t>title</a:t>
            </a:r>
            <a:endParaRPr lang="en-US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F911B217-7091-1CFF-2B6D-E997754FAB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1962" y="3660776"/>
            <a:ext cx="11262204" cy="4524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920"/>
              </a:lnSpc>
              <a:buNone/>
              <a:defRPr sz="160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pl-PL"/>
              <a:t>Presentation subtitle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7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01">
    <p:bg>
      <p:bgPr>
        <a:solidFill>
          <a:srgbClr val="091F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7">
            <a:extLst>
              <a:ext uri="{FF2B5EF4-FFF2-40B4-BE49-F238E27FC236}">
                <a16:creationId xmlns:a16="http://schemas.microsoft.com/office/drawing/2014/main" id="{CFE42133-2243-0B47-8EC3-FFFD6FC728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1963" y="6396037"/>
            <a:ext cx="2894012" cy="1490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200"/>
              </a:lnSpc>
              <a:buNone/>
              <a:defRPr sz="800" cap="all" spc="160" baseline="0">
                <a:solidFill>
                  <a:schemeClr val="bg1"/>
                </a:solidFill>
              </a:defRPr>
            </a:lvl1pPr>
            <a:lvl2pPr>
              <a:defRPr sz="800">
                <a:solidFill>
                  <a:schemeClr val="bg1"/>
                </a:solidFill>
              </a:defRPr>
            </a:lvl2pPr>
            <a:lvl3pPr>
              <a:defRPr sz="800">
                <a:solidFill>
                  <a:schemeClr val="bg1"/>
                </a:solidFill>
              </a:defRPr>
            </a:lvl3pPr>
            <a:lvl4pPr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Month </a:t>
            </a:r>
            <a:r>
              <a:rPr lang="pl-PL" err="1"/>
              <a:t>year</a:t>
            </a:r>
            <a:endParaRPr lang="en-US"/>
          </a:p>
        </p:txBody>
      </p:sp>
      <p:sp>
        <p:nvSpPr>
          <p:cNvPr id="5" name="Picture Placeholder 52">
            <a:extLst>
              <a:ext uri="{FF2B5EF4-FFF2-40B4-BE49-F238E27FC236}">
                <a16:creationId xmlns:a16="http://schemas.microsoft.com/office/drawing/2014/main" id="{2D6506DB-C551-7238-71FB-919BF565C91F}"/>
              </a:ext>
            </a:extLst>
          </p:cNvPr>
          <p:cNvSpPr>
            <a:spLocks noGrp="1"/>
          </p:cNvSpPr>
          <p:nvPr>
            <p:ph type="pic" sz="quarter" idx="287" hasCustomPrompt="1"/>
          </p:nvPr>
        </p:nvSpPr>
        <p:spPr>
          <a:xfrm>
            <a:off x="461963" y="303213"/>
            <a:ext cx="2121749" cy="3768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pl-PL"/>
              <a:t>logo</a:t>
            </a:r>
            <a:endParaRPr lang="en-US"/>
          </a:p>
        </p:txBody>
      </p:sp>
      <p:sp>
        <p:nvSpPr>
          <p:cNvPr id="6" name="Text Placeholder 27">
            <a:extLst>
              <a:ext uri="{FF2B5EF4-FFF2-40B4-BE49-F238E27FC236}">
                <a16:creationId xmlns:a16="http://schemas.microsoft.com/office/drawing/2014/main" id="{5E8C233D-8437-0B7E-DD61-D342194205B9}"/>
              </a:ext>
            </a:extLst>
          </p:cNvPr>
          <p:cNvSpPr>
            <a:spLocks noGrp="1"/>
          </p:cNvSpPr>
          <p:nvPr>
            <p:ph type="body" sz="quarter" idx="288" hasCustomPrompt="1"/>
          </p:nvPr>
        </p:nvSpPr>
        <p:spPr>
          <a:xfrm>
            <a:off x="7762876" y="6396038"/>
            <a:ext cx="1948075" cy="1508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200"/>
              </a:lnSpc>
              <a:buNone/>
              <a:defRPr sz="800" cap="all" spc="160" baseline="0">
                <a:solidFill>
                  <a:schemeClr val="bg1"/>
                </a:solidFill>
              </a:defRPr>
            </a:lvl1pPr>
            <a:lvl2pPr>
              <a:defRPr sz="800">
                <a:solidFill>
                  <a:schemeClr val="bg1"/>
                </a:solidFill>
              </a:defRPr>
            </a:lvl2pPr>
            <a:lvl3pPr>
              <a:defRPr sz="800">
                <a:solidFill>
                  <a:schemeClr val="bg1"/>
                </a:solidFill>
              </a:defRPr>
            </a:lvl3pPr>
            <a:lvl4pPr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Microsoft </a:t>
            </a:r>
            <a:r>
              <a:rPr lang="pl-PL" err="1"/>
              <a:t>confidential</a:t>
            </a:r>
            <a:endParaRPr lang="en-US"/>
          </a:p>
        </p:txBody>
      </p:sp>
      <p:sp>
        <p:nvSpPr>
          <p:cNvPr id="7" name="Text Placeholder 27">
            <a:extLst>
              <a:ext uri="{FF2B5EF4-FFF2-40B4-BE49-F238E27FC236}">
                <a16:creationId xmlns:a16="http://schemas.microsoft.com/office/drawing/2014/main" id="{38B55A9D-1202-2D11-1F9D-215D90C4B519}"/>
              </a:ext>
            </a:extLst>
          </p:cNvPr>
          <p:cNvSpPr>
            <a:spLocks noGrp="1"/>
          </p:cNvSpPr>
          <p:nvPr>
            <p:ph type="body" sz="quarter" idx="289" hasCustomPrompt="1"/>
          </p:nvPr>
        </p:nvSpPr>
        <p:spPr>
          <a:xfrm>
            <a:off x="9901451" y="6396038"/>
            <a:ext cx="1828587" cy="1508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200"/>
              </a:lnSpc>
              <a:buNone/>
              <a:defRPr sz="800" cap="all" spc="160" baseline="0">
                <a:solidFill>
                  <a:schemeClr val="bg1"/>
                </a:solidFill>
              </a:defRPr>
            </a:lvl1pPr>
            <a:lvl2pPr>
              <a:defRPr sz="800">
                <a:solidFill>
                  <a:schemeClr val="bg1"/>
                </a:solidFill>
              </a:defRPr>
            </a:lvl2pPr>
            <a:lvl3pPr>
              <a:defRPr sz="800">
                <a:solidFill>
                  <a:schemeClr val="bg1"/>
                </a:solidFill>
              </a:defRPr>
            </a:lvl3pPr>
            <a:lvl4pPr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For </a:t>
            </a:r>
            <a:r>
              <a:rPr lang="pl-PL" err="1"/>
              <a:t>internal</a:t>
            </a:r>
            <a:r>
              <a:rPr lang="pl-PL"/>
              <a:t> </a:t>
            </a:r>
            <a:r>
              <a:rPr lang="pl-PL" err="1"/>
              <a:t>use</a:t>
            </a:r>
            <a:r>
              <a:rPr lang="pl-PL"/>
              <a:t> </a:t>
            </a:r>
            <a:r>
              <a:rPr lang="pl-PL" err="1"/>
              <a:t>only</a:t>
            </a:r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1343AC7-9FA4-A519-EBB0-E3A564BF9B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834" y="2594345"/>
            <a:ext cx="11252680" cy="1066431"/>
          </a:xfrm>
          <a:prstGeom prst="rect">
            <a:avLst/>
          </a:prstGeom>
        </p:spPr>
        <p:txBody>
          <a:bodyPr/>
          <a:lstStyle>
            <a:lvl1pPr>
              <a:lnSpc>
                <a:spcPts val="8160"/>
              </a:lnSpc>
              <a:spcBef>
                <a:spcPts val="0"/>
              </a:spcBef>
              <a:defRPr sz="6800">
                <a:solidFill>
                  <a:schemeClr val="bg1"/>
                </a:solidFill>
              </a:defRPr>
            </a:lvl1pPr>
          </a:lstStyle>
          <a:p>
            <a:r>
              <a:rPr lang="pl-PL"/>
              <a:t>Presentation </a:t>
            </a:r>
            <a:r>
              <a:rPr lang="pl-PL" err="1"/>
              <a:t>title</a:t>
            </a:r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D4ADC43F-B26F-2D89-2268-6EF25BCEDBF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1962" y="3660776"/>
            <a:ext cx="11262204" cy="4524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920"/>
              </a:lnSpc>
              <a:buNone/>
              <a:defRPr sz="1600">
                <a:solidFill>
                  <a:schemeClr val="bg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pl-PL"/>
              <a:t>Presentation subtitle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87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_overlap_03">
    <p:bg>
      <p:bgPr>
        <a:solidFill>
          <a:srgbClr val="091F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4">
            <a:extLst>
              <a:ext uri="{FF2B5EF4-FFF2-40B4-BE49-F238E27FC236}">
                <a16:creationId xmlns:a16="http://schemas.microsoft.com/office/drawing/2014/main" id="{F019F69C-E7FF-8153-B501-6E70A5FCE592}"/>
              </a:ext>
            </a:extLst>
          </p:cNvPr>
          <p:cNvSpPr txBox="1"/>
          <p:nvPr userDrawn="1"/>
        </p:nvSpPr>
        <p:spPr>
          <a:xfrm>
            <a:off x="461963" y="2487594"/>
            <a:ext cx="450850" cy="22140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>
              <a:lnSpc>
                <a:spcPts val="2000"/>
              </a:lnSpc>
            </a:pPr>
            <a:fld id="{B650ECDD-2E3C-8346-A0F2-9705B290DA2A}" type="slidenum">
              <a:rPr lang="en-US" sz="1000" b="0" i="0" spc="0" baseline="0" smtClean="0">
                <a:solidFill>
                  <a:schemeClr val="bg1"/>
                </a:solidFill>
                <a:latin typeface="Segoe Sans Display" pitchFamily="2" charset="0"/>
              </a:rPr>
              <a:pPr lvl="0">
                <a:lnSpc>
                  <a:spcPts val="2000"/>
                </a:lnSpc>
              </a:pPr>
              <a:t>‹#›</a:t>
            </a:fld>
            <a:endParaRPr lang="en-US" sz="1000" b="0" i="0" spc="0" baseline="0">
              <a:solidFill>
                <a:schemeClr val="bg1"/>
              </a:solidFill>
              <a:latin typeface="Segoe Sans Display" pitchFamily="2" charset="0"/>
            </a:endParaRPr>
          </a:p>
        </p:txBody>
      </p:sp>
      <p:sp>
        <p:nvSpPr>
          <p:cNvPr id="10" name="Picture Placeholder 52">
            <a:extLst>
              <a:ext uri="{FF2B5EF4-FFF2-40B4-BE49-F238E27FC236}">
                <a16:creationId xmlns:a16="http://schemas.microsoft.com/office/drawing/2014/main" id="{69B218F6-5147-DA27-DCB8-A51629AE11AE}"/>
              </a:ext>
            </a:extLst>
          </p:cNvPr>
          <p:cNvSpPr>
            <a:spLocks noGrp="1"/>
          </p:cNvSpPr>
          <p:nvPr>
            <p:ph type="pic" sz="quarter" idx="284"/>
          </p:nvPr>
        </p:nvSpPr>
        <p:spPr>
          <a:xfrm>
            <a:off x="6243639" y="1527175"/>
            <a:ext cx="4995862" cy="5330826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52">
            <a:extLst>
              <a:ext uri="{FF2B5EF4-FFF2-40B4-BE49-F238E27FC236}">
                <a16:creationId xmlns:a16="http://schemas.microsoft.com/office/drawing/2014/main" id="{99433D3C-BD4D-E373-F2F2-9F2CE98DF590}"/>
              </a:ext>
            </a:extLst>
          </p:cNvPr>
          <p:cNvSpPr>
            <a:spLocks noGrp="1"/>
          </p:cNvSpPr>
          <p:nvPr>
            <p:ph type="pic" sz="quarter" idx="285"/>
          </p:nvPr>
        </p:nvSpPr>
        <p:spPr>
          <a:xfrm>
            <a:off x="9906000" y="2708"/>
            <a:ext cx="2286000" cy="2291231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4861F91-1A03-92DF-8F31-35BA47D6BAEB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925233" y="303213"/>
            <a:ext cx="4861486" cy="158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Font typeface="Arial" panose="020B0604020202020204" pitchFamily="34" charset="0"/>
              <a:buNone/>
              <a:defRPr sz="800" spc="160" baseline="0">
                <a:solidFill>
                  <a:schemeClr val="bg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AD2D203D-F882-97F6-E91F-101E4093069D}"/>
              </a:ext>
            </a:extLst>
          </p:cNvPr>
          <p:cNvSpPr>
            <a:spLocks noGrp="1"/>
          </p:cNvSpPr>
          <p:nvPr>
            <p:ph type="body" sz="quarter" idx="281" hasCustomPrompt="1"/>
          </p:nvPr>
        </p:nvSpPr>
        <p:spPr>
          <a:xfrm>
            <a:off x="912815" y="3651250"/>
            <a:ext cx="3654424" cy="2290763"/>
          </a:xfrm>
        </p:spPr>
        <p:txBody>
          <a:bodyPr>
            <a:noAutofit/>
          </a:bodyPr>
          <a:lstStyle>
            <a:lvl1pPr marL="0" indent="0">
              <a:lnSpc>
                <a:spcPts val="1800"/>
              </a:lnSpc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85FE83D-AB57-BB7A-71C9-4ED34D5472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2813" y="2290765"/>
            <a:ext cx="4567237" cy="1214436"/>
          </a:xfrm>
        </p:spPr>
        <p:txBody>
          <a:bodyPr/>
          <a:lstStyle>
            <a:lvl1pPr>
              <a:lnSpc>
                <a:spcPts val="6240"/>
              </a:lnSpc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86837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_collage_03">
    <p:bg>
      <p:bgPr>
        <a:solidFill>
          <a:srgbClr val="091F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2">
            <a:extLst>
              <a:ext uri="{FF2B5EF4-FFF2-40B4-BE49-F238E27FC236}">
                <a16:creationId xmlns:a16="http://schemas.microsoft.com/office/drawing/2014/main" id="{0D776A7C-8A34-BE21-6FDA-6299B2BA74CA}"/>
              </a:ext>
            </a:extLst>
          </p:cNvPr>
          <p:cNvSpPr>
            <a:spLocks noGrp="1"/>
          </p:cNvSpPr>
          <p:nvPr>
            <p:ph type="pic" sz="quarter" idx="284"/>
          </p:nvPr>
        </p:nvSpPr>
        <p:spPr>
          <a:xfrm>
            <a:off x="9718674" y="-14100"/>
            <a:ext cx="2473325" cy="2305888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52">
            <a:extLst>
              <a:ext uri="{FF2B5EF4-FFF2-40B4-BE49-F238E27FC236}">
                <a16:creationId xmlns:a16="http://schemas.microsoft.com/office/drawing/2014/main" id="{979EE212-AF41-D1E7-7AF1-520CABF5AF67}"/>
              </a:ext>
            </a:extLst>
          </p:cNvPr>
          <p:cNvSpPr>
            <a:spLocks noGrp="1"/>
          </p:cNvSpPr>
          <p:nvPr>
            <p:ph type="pic" sz="quarter" idx="286"/>
          </p:nvPr>
        </p:nvSpPr>
        <p:spPr>
          <a:xfrm>
            <a:off x="6096001" y="2293939"/>
            <a:ext cx="3622674" cy="4578164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4">
            <a:extLst>
              <a:ext uri="{FF2B5EF4-FFF2-40B4-BE49-F238E27FC236}">
                <a16:creationId xmlns:a16="http://schemas.microsoft.com/office/drawing/2014/main" id="{17FD3A2D-9BD9-FAFB-04DF-7354349393D4}"/>
              </a:ext>
            </a:extLst>
          </p:cNvPr>
          <p:cNvSpPr txBox="1"/>
          <p:nvPr userDrawn="1"/>
        </p:nvSpPr>
        <p:spPr>
          <a:xfrm>
            <a:off x="461963" y="2487594"/>
            <a:ext cx="450850" cy="22140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>
              <a:lnSpc>
                <a:spcPts val="2000"/>
              </a:lnSpc>
            </a:pPr>
            <a:fld id="{B650ECDD-2E3C-8346-A0F2-9705B290DA2A}" type="slidenum">
              <a:rPr lang="en-US" sz="1000" b="0" i="0" spc="0" baseline="0" smtClean="0">
                <a:solidFill>
                  <a:schemeClr val="bg1"/>
                </a:solidFill>
                <a:latin typeface="Segoe Sans Display" pitchFamily="2" charset="0"/>
              </a:rPr>
              <a:pPr lvl="0">
                <a:lnSpc>
                  <a:spcPts val="2000"/>
                </a:lnSpc>
              </a:pPr>
              <a:t>‹#›</a:t>
            </a:fld>
            <a:endParaRPr lang="en-US" sz="1000" b="0" i="0" spc="0" baseline="0">
              <a:solidFill>
                <a:schemeClr val="bg1"/>
              </a:solidFill>
              <a:latin typeface="Segoe Sans Display" pitchFamily="2" charset="0"/>
            </a:endParaRP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BE5A7ED-41AE-B888-E64A-16BE7E3D4083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925233" y="303213"/>
            <a:ext cx="4861486" cy="158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Font typeface="Arial" panose="020B0604020202020204" pitchFamily="34" charset="0"/>
              <a:buNone/>
              <a:defRPr sz="800" spc="160" baseline="0">
                <a:solidFill>
                  <a:schemeClr val="bg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D2FCE3E9-7C5C-CBFB-8846-B25D2FA36E5A}"/>
              </a:ext>
            </a:extLst>
          </p:cNvPr>
          <p:cNvSpPr>
            <a:spLocks noGrp="1"/>
          </p:cNvSpPr>
          <p:nvPr>
            <p:ph type="body" sz="quarter" idx="281" hasCustomPrompt="1"/>
          </p:nvPr>
        </p:nvSpPr>
        <p:spPr>
          <a:xfrm>
            <a:off x="912815" y="3651250"/>
            <a:ext cx="3654424" cy="2290763"/>
          </a:xfrm>
        </p:spPr>
        <p:txBody>
          <a:bodyPr>
            <a:noAutofit/>
          </a:bodyPr>
          <a:lstStyle>
            <a:lvl1pPr marL="0" indent="0">
              <a:lnSpc>
                <a:spcPts val="1920"/>
              </a:lnSpc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FD702D4-FE61-AA11-0265-DE14C0A44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2813" y="2290765"/>
            <a:ext cx="4567237" cy="1214436"/>
          </a:xfrm>
        </p:spPr>
        <p:txBody>
          <a:bodyPr/>
          <a:lstStyle>
            <a:lvl1pPr>
              <a:lnSpc>
                <a:spcPts val="6240"/>
              </a:lnSpc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07959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_overlap_07">
    <p:bg>
      <p:bgPr>
        <a:solidFill>
          <a:srgbClr val="091F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4">
            <a:extLst>
              <a:ext uri="{FF2B5EF4-FFF2-40B4-BE49-F238E27FC236}">
                <a16:creationId xmlns:a16="http://schemas.microsoft.com/office/drawing/2014/main" id="{4A8729E8-57E0-6517-7A53-DF293D014A37}"/>
              </a:ext>
            </a:extLst>
          </p:cNvPr>
          <p:cNvSpPr txBox="1"/>
          <p:nvPr userDrawn="1"/>
        </p:nvSpPr>
        <p:spPr>
          <a:xfrm>
            <a:off x="461964" y="2478510"/>
            <a:ext cx="371474" cy="22140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>
              <a:lnSpc>
                <a:spcPts val="2000"/>
              </a:lnSpc>
            </a:pPr>
            <a:fld id="{B650ECDD-2E3C-8346-A0F2-9705B290DA2A}" type="slidenum">
              <a:rPr lang="en-US" sz="1000" b="0" i="0" spc="0" baseline="0" smtClean="0">
                <a:solidFill>
                  <a:schemeClr val="bg1"/>
                </a:solidFill>
                <a:latin typeface="Segoe Sans Display" pitchFamily="2" charset="0"/>
              </a:rPr>
              <a:pPr lvl="0">
                <a:lnSpc>
                  <a:spcPts val="2000"/>
                </a:lnSpc>
              </a:pPr>
              <a:t>‹#›</a:t>
            </a:fld>
            <a:endParaRPr lang="en-US" sz="1000" b="0" i="0" spc="0" baseline="0">
              <a:solidFill>
                <a:schemeClr val="bg1"/>
              </a:solidFill>
              <a:latin typeface="Segoe Sans Display" pitchFamily="2" charset="0"/>
            </a:endParaRPr>
          </a:p>
        </p:txBody>
      </p:sp>
      <p:sp>
        <p:nvSpPr>
          <p:cNvPr id="3" name="Picture Placeholder 52">
            <a:extLst>
              <a:ext uri="{FF2B5EF4-FFF2-40B4-BE49-F238E27FC236}">
                <a16:creationId xmlns:a16="http://schemas.microsoft.com/office/drawing/2014/main" id="{6824D2CC-495A-4BDA-4FC0-02ECBBCD6D23}"/>
              </a:ext>
            </a:extLst>
          </p:cNvPr>
          <p:cNvSpPr>
            <a:spLocks noGrp="1"/>
          </p:cNvSpPr>
          <p:nvPr>
            <p:ph type="pic" sz="quarter" idx="285"/>
          </p:nvPr>
        </p:nvSpPr>
        <p:spPr>
          <a:xfrm>
            <a:off x="7004051" y="2708"/>
            <a:ext cx="3476625" cy="2291231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52">
            <a:extLst>
              <a:ext uri="{FF2B5EF4-FFF2-40B4-BE49-F238E27FC236}">
                <a16:creationId xmlns:a16="http://schemas.microsoft.com/office/drawing/2014/main" id="{AA19A845-275F-63B7-8263-7EE7BD43BB50}"/>
              </a:ext>
            </a:extLst>
          </p:cNvPr>
          <p:cNvSpPr>
            <a:spLocks noGrp="1"/>
          </p:cNvSpPr>
          <p:nvPr>
            <p:ph type="pic" sz="quarter" idx="286"/>
          </p:nvPr>
        </p:nvSpPr>
        <p:spPr>
          <a:xfrm>
            <a:off x="6107256" y="2895601"/>
            <a:ext cx="4386264" cy="3976501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52">
            <a:extLst>
              <a:ext uri="{FF2B5EF4-FFF2-40B4-BE49-F238E27FC236}">
                <a16:creationId xmlns:a16="http://schemas.microsoft.com/office/drawing/2014/main" id="{46F63C42-F411-F243-B312-FE304DD6525B}"/>
              </a:ext>
            </a:extLst>
          </p:cNvPr>
          <p:cNvSpPr>
            <a:spLocks noGrp="1"/>
          </p:cNvSpPr>
          <p:nvPr>
            <p:ph type="pic" sz="quarter" idx="284"/>
          </p:nvPr>
        </p:nvSpPr>
        <p:spPr>
          <a:xfrm>
            <a:off x="9434515" y="914400"/>
            <a:ext cx="2757486" cy="4113213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32D005C-43E6-0812-1B88-FD3E9019FBC3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925233" y="303213"/>
            <a:ext cx="4861486" cy="158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Font typeface="Arial" panose="020B0604020202020204" pitchFamily="34" charset="0"/>
              <a:buNone/>
              <a:defRPr sz="800" spc="160" baseline="0">
                <a:solidFill>
                  <a:schemeClr val="bg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6DC0E8C2-8930-EFC9-ACC2-A2A6D5085529}"/>
              </a:ext>
            </a:extLst>
          </p:cNvPr>
          <p:cNvSpPr>
            <a:spLocks noGrp="1"/>
          </p:cNvSpPr>
          <p:nvPr>
            <p:ph type="body" sz="quarter" idx="281" hasCustomPrompt="1"/>
          </p:nvPr>
        </p:nvSpPr>
        <p:spPr>
          <a:xfrm>
            <a:off x="912815" y="3651250"/>
            <a:ext cx="3654424" cy="2290763"/>
          </a:xfrm>
        </p:spPr>
        <p:txBody>
          <a:bodyPr>
            <a:noAutofit/>
          </a:bodyPr>
          <a:lstStyle>
            <a:lvl1pPr marL="0" indent="0">
              <a:lnSpc>
                <a:spcPts val="1920"/>
              </a:lnSpc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4F383DB-B05C-C1E6-565A-A72C8F4499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2813" y="2290765"/>
            <a:ext cx="4567237" cy="1214436"/>
          </a:xfrm>
        </p:spPr>
        <p:txBody>
          <a:bodyPr/>
          <a:lstStyle>
            <a:lvl1pPr>
              <a:lnSpc>
                <a:spcPts val="6240"/>
              </a:lnSpc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74798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2">
            <a:extLst>
              <a:ext uri="{FF2B5EF4-FFF2-40B4-BE49-F238E27FC236}">
                <a16:creationId xmlns:a16="http://schemas.microsoft.com/office/drawing/2014/main" id="{C9D4F8E4-E58C-2D3E-DF80-9F6E41EDEFBD}"/>
              </a:ext>
            </a:extLst>
          </p:cNvPr>
          <p:cNvSpPr>
            <a:spLocks noGrp="1"/>
          </p:cNvSpPr>
          <p:nvPr>
            <p:ph type="pic" sz="quarter" idx="284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Footer 4">
            <a:extLst>
              <a:ext uri="{FF2B5EF4-FFF2-40B4-BE49-F238E27FC236}">
                <a16:creationId xmlns:a16="http://schemas.microsoft.com/office/drawing/2014/main" id="{3E230F02-78AF-7606-9A35-04A0009A7251}"/>
              </a:ext>
            </a:extLst>
          </p:cNvPr>
          <p:cNvSpPr txBox="1"/>
          <p:nvPr userDrawn="1"/>
        </p:nvSpPr>
        <p:spPr>
          <a:xfrm>
            <a:off x="461963" y="2487594"/>
            <a:ext cx="450850" cy="22140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>
              <a:lnSpc>
                <a:spcPts val="2000"/>
              </a:lnSpc>
            </a:pPr>
            <a:fld id="{B650ECDD-2E3C-8346-A0F2-9705B290DA2A}" type="slidenum">
              <a:rPr lang="en-US" sz="1000" b="0" i="0" spc="0" baseline="0" smtClean="0">
                <a:solidFill>
                  <a:schemeClr val="tx1"/>
                </a:solidFill>
                <a:latin typeface="Segoe Sans Display" pitchFamily="2" charset="0"/>
              </a:rPr>
              <a:pPr lvl="0">
                <a:lnSpc>
                  <a:spcPts val="2000"/>
                </a:lnSpc>
              </a:pPr>
              <a:t>‹#›</a:t>
            </a:fld>
            <a:endParaRPr lang="en-US" sz="1000" b="0" i="0" spc="0" baseline="0">
              <a:solidFill>
                <a:schemeClr val="tx1"/>
              </a:solidFill>
              <a:latin typeface="Segoe Sans Display" pitchFamily="2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C8E4FAE-68CA-BD71-C74F-D18D77F3D7DE}"/>
              </a:ext>
            </a:extLst>
          </p:cNvPr>
          <p:cNvSpPr>
            <a:spLocks noGrp="1"/>
          </p:cNvSpPr>
          <p:nvPr>
            <p:ph type="body" sz="quarter" idx="281" hasCustomPrompt="1"/>
          </p:nvPr>
        </p:nvSpPr>
        <p:spPr>
          <a:xfrm>
            <a:off x="912815" y="3651250"/>
            <a:ext cx="3654424" cy="2290763"/>
          </a:xfrm>
        </p:spPr>
        <p:txBody>
          <a:bodyPr>
            <a:noAutofit/>
          </a:bodyPr>
          <a:lstStyle>
            <a:lvl1pPr marL="0" indent="0">
              <a:lnSpc>
                <a:spcPts val="1920"/>
              </a:lnSpc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CD65D71C-5186-FDBA-9D10-DDDC588A147B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925233" y="303213"/>
            <a:ext cx="4861486" cy="158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Font typeface="Arial" panose="020B0604020202020204" pitchFamily="34" charset="0"/>
              <a:buNone/>
              <a:defRPr sz="800" spc="160" baseline="0"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1F0EEBE-F5EC-53F2-26B2-7D2868EE2A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2813" y="2290765"/>
            <a:ext cx="4567237" cy="1214436"/>
          </a:xfrm>
        </p:spPr>
        <p:txBody>
          <a:bodyPr/>
          <a:lstStyle>
            <a:lvl1pPr>
              <a:lnSpc>
                <a:spcPts val="6240"/>
              </a:lnSpc>
              <a:defRPr sz="5200">
                <a:solidFill>
                  <a:schemeClr val="tx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11173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_frame_07">
    <p:bg>
      <p:bgPr>
        <a:solidFill>
          <a:srgbClr val="091F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4">
            <a:extLst>
              <a:ext uri="{FF2B5EF4-FFF2-40B4-BE49-F238E27FC236}">
                <a16:creationId xmlns:a16="http://schemas.microsoft.com/office/drawing/2014/main" id="{9951AF5F-7870-06E7-7165-4EC927F3EA14}"/>
              </a:ext>
            </a:extLst>
          </p:cNvPr>
          <p:cNvSpPr txBox="1"/>
          <p:nvPr userDrawn="1"/>
        </p:nvSpPr>
        <p:spPr>
          <a:xfrm>
            <a:off x="461963" y="2487594"/>
            <a:ext cx="450850" cy="22140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>
              <a:lnSpc>
                <a:spcPts val="2000"/>
              </a:lnSpc>
            </a:pPr>
            <a:fld id="{B650ECDD-2E3C-8346-A0F2-9705B290DA2A}" type="slidenum">
              <a:rPr lang="en-US" sz="1000" b="0" i="0" spc="0" baseline="0" smtClean="0">
                <a:solidFill>
                  <a:schemeClr val="bg1"/>
                </a:solidFill>
                <a:latin typeface="Segoe Sans Display" pitchFamily="2" charset="0"/>
              </a:rPr>
              <a:pPr lvl="0">
                <a:lnSpc>
                  <a:spcPts val="2000"/>
                </a:lnSpc>
              </a:pPr>
              <a:t>‹#›</a:t>
            </a:fld>
            <a:endParaRPr lang="en-US" sz="1000" b="0" i="0" spc="0" baseline="0">
              <a:solidFill>
                <a:schemeClr val="bg1"/>
              </a:solidFill>
              <a:latin typeface="Segoe Sans Display" pitchFamily="2" charset="0"/>
            </a:endParaRPr>
          </a:p>
        </p:txBody>
      </p:sp>
      <p:sp>
        <p:nvSpPr>
          <p:cNvPr id="9" name="Picture Placeholder 52">
            <a:extLst>
              <a:ext uri="{FF2B5EF4-FFF2-40B4-BE49-F238E27FC236}">
                <a16:creationId xmlns:a16="http://schemas.microsoft.com/office/drawing/2014/main" id="{CBCE055E-2C30-3D0B-15DE-F6B68790AEA7}"/>
              </a:ext>
            </a:extLst>
          </p:cNvPr>
          <p:cNvSpPr>
            <a:spLocks noGrp="1"/>
          </p:cNvSpPr>
          <p:nvPr>
            <p:ph type="pic" sz="quarter" idx="284"/>
          </p:nvPr>
        </p:nvSpPr>
        <p:spPr>
          <a:xfrm>
            <a:off x="6096000" y="161366"/>
            <a:ext cx="5903913" cy="6538259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815F81A-4005-6B8F-1E51-CE2BD14EF732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925233" y="303213"/>
            <a:ext cx="4861486" cy="158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Font typeface="Arial" panose="020B0604020202020204" pitchFamily="34" charset="0"/>
              <a:buNone/>
              <a:defRPr sz="800" spc="160" baseline="0">
                <a:solidFill>
                  <a:schemeClr val="bg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974C4182-715F-3DAA-E14D-9069830CC27B}"/>
              </a:ext>
            </a:extLst>
          </p:cNvPr>
          <p:cNvSpPr>
            <a:spLocks noGrp="1"/>
          </p:cNvSpPr>
          <p:nvPr>
            <p:ph type="body" sz="quarter" idx="281" hasCustomPrompt="1"/>
          </p:nvPr>
        </p:nvSpPr>
        <p:spPr>
          <a:xfrm>
            <a:off x="912815" y="3651250"/>
            <a:ext cx="3654424" cy="2290763"/>
          </a:xfrm>
        </p:spPr>
        <p:txBody>
          <a:bodyPr>
            <a:noAutofit/>
          </a:bodyPr>
          <a:lstStyle>
            <a:lvl1pPr marL="0" indent="0">
              <a:lnSpc>
                <a:spcPts val="1920"/>
              </a:lnSpc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11F60F-4D7E-29C9-CB87-A15CB779E9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2813" y="2290765"/>
            <a:ext cx="4567237" cy="1214436"/>
          </a:xfrm>
        </p:spPr>
        <p:txBody>
          <a:bodyPr/>
          <a:lstStyle>
            <a:lvl1pPr>
              <a:lnSpc>
                <a:spcPts val="6240"/>
              </a:lnSpc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11011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_overlap_11">
    <p:bg>
      <p:bgPr>
        <a:solidFill>
          <a:srgbClr val="091F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4">
            <a:extLst>
              <a:ext uri="{FF2B5EF4-FFF2-40B4-BE49-F238E27FC236}">
                <a16:creationId xmlns:a16="http://schemas.microsoft.com/office/drawing/2014/main" id="{EECDED48-7790-19D2-BC8F-7978AEFF4A8F}"/>
              </a:ext>
            </a:extLst>
          </p:cNvPr>
          <p:cNvSpPr txBox="1"/>
          <p:nvPr userDrawn="1"/>
        </p:nvSpPr>
        <p:spPr>
          <a:xfrm>
            <a:off x="461963" y="2487594"/>
            <a:ext cx="450850" cy="22140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>
              <a:lnSpc>
                <a:spcPts val="2000"/>
              </a:lnSpc>
            </a:pPr>
            <a:fld id="{B650ECDD-2E3C-8346-A0F2-9705B290DA2A}" type="slidenum">
              <a:rPr lang="en-US" sz="1000" b="0" i="0" spc="0" baseline="0" smtClean="0">
                <a:solidFill>
                  <a:schemeClr val="bg1"/>
                </a:solidFill>
                <a:latin typeface="Segoe Sans Display" pitchFamily="2" charset="0"/>
              </a:rPr>
              <a:pPr lvl="0">
                <a:lnSpc>
                  <a:spcPts val="2000"/>
                </a:lnSpc>
              </a:pPr>
              <a:t>‹#›</a:t>
            </a:fld>
            <a:endParaRPr lang="en-US" sz="1000" b="0" i="0" spc="0" baseline="0">
              <a:solidFill>
                <a:schemeClr val="bg1"/>
              </a:solidFill>
              <a:latin typeface="Segoe Sans Display" pitchFamily="2" charset="0"/>
            </a:endParaRPr>
          </a:p>
        </p:txBody>
      </p:sp>
      <p:sp>
        <p:nvSpPr>
          <p:cNvPr id="10" name="Picture Placeholder 52">
            <a:extLst>
              <a:ext uri="{FF2B5EF4-FFF2-40B4-BE49-F238E27FC236}">
                <a16:creationId xmlns:a16="http://schemas.microsoft.com/office/drawing/2014/main" id="{B9BBD4B9-EBA5-9D62-A488-4CF6FC0656AB}"/>
              </a:ext>
            </a:extLst>
          </p:cNvPr>
          <p:cNvSpPr>
            <a:spLocks noGrp="1"/>
          </p:cNvSpPr>
          <p:nvPr>
            <p:ph type="pic" sz="quarter" idx="284"/>
          </p:nvPr>
        </p:nvSpPr>
        <p:spPr>
          <a:xfrm>
            <a:off x="6856415" y="-14100"/>
            <a:ext cx="5335586" cy="5362389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52">
            <a:extLst>
              <a:ext uri="{FF2B5EF4-FFF2-40B4-BE49-F238E27FC236}">
                <a16:creationId xmlns:a16="http://schemas.microsoft.com/office/drawing/2014/main" id="{8B24C63B-29B8-035B-78C1-B97108CD936E}"/>
              </a:ext>
            </a:extLst>
          </p:cNvPr>
          <p:cNvSpPr>
            <a:spLocks noGrp="1"/>
          </p:cNvSpPr>
          <p:nvPr>
            <p:ph type="pic" sz="quarter" idx="286"/>
          </p:nvPr>
        </p:nvSpPr>
        <p:spPr>
          <a:xfrm>
            <a:off x="8986838" y="4005264"/>
            <a:ext cx="2886075" cy="2866838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D2F365C1-4543-B030-B2B7-8A73789F86D7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925233" y="303213"/>
            <a:ext cx="4861486" cy="158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Font typeface="Arial" panose="020B0604020202020204" pitchFamily="34" charset="0"/>
              <a:buNone/>
              <a:defRPr sz="800" spc="160" baseline="0">
                <a:solidFill>
                  <a:schemeClr val="bg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84DFB1D8-62D9-5769-97D7-7790B189D27E}"/>
              </a:ext>
            </a:extLst>
          </p:cNvPr>
          <p:cNvSpPr>
            <a:spLocks noGrp="1"/>
          </p:cNvSpPr>
          <p:nvPr>
            <p:ph type="body" sz="quarter" idx="281" hasCustomPrompt="1"/>
          </p:nvPr>
        </p:nvSpPr>
        <p:spPr>
          <a:xfrm>
            <a:off x="912815" y="3651250"/>
            <a:ext cx="3654424" cy="2290763"/>
          </a:xfrm>
        </p:spPr>
        <p:txBody>
          <a:bodyPr>
            <a:noAutofit/>
          </a:bodyPr>
          <a:lstStyle>
            <a:lvl1pPr marL="0" indent="0">
              <a:lnSpc>
                <a:spcPts val="1920"/>
              </a:lnSpc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82FD990-6A04-8760-B07F-F4C52F0B0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2813" y="2290765"/>
            <a:ext cx="4567237" cy="1214436"/>
          </a:xfrm>
        </p:spPr>
        <p:txBody>
          <a:bodyPr/>
          <a:lstStyle>
            <a:lvl1pPr>
              <a:lnSpc>
                <a:spcPts val="6240"/>
              </a:lnSpc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98564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_collage_07">
    <p:bg>
      <p:bgPr>
        <a:solidFill>
          <a:srgbClr val="091F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4">
            <a:extLst>
              <a:ext uri="{FF2B5EF4-FFF2-40B4-BE49-F238E27FC236}">
                <a16:creationId xmlns:a16="http://schemas.microsoft.com/office/drawing/2014/main" id="{C56D2CBE-C63D-203F-F0C8-9C9B916E8B9F}"/>
              </a:ext>
            </a:extLst>
          </p:cNvPr>
          <p:cNvSpPr txBox="1"/>
          <p:nvPr userDrawn="1"/>
        </p:nvSpPr>
        <p:spPr>
          <a:xfrm>
            <a:off x="461963" y="2487594"/>
            <a:ext cx="450850" cy="22140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>
              <a:lnSpc>
                <a:spcPts val="2000"/>
              </a:lnSpc>
            </a:pPr>
            <a:fld id="{B650ECDD-2E3C-8346-A0F2-9705B290DA2A}" type="slidenum">
              <a:rPr lang="en-US" sz="1000" b="0" i="0" spc="0" baseline="0" smtClean="0">
                <a:solidFill>
                  <a:schemeClr val="bg1"/>
                </a:solidFill>
                <a:latin typeface="Segoe Sans Display" pitchFamily="2" charset="0"/>
              </a:rPr>
              <a:pPr lvl="0">
                <a:lnSpc>
                  <a:spcPts val="2000"/>
                </a:lnSpc>
              </a:pPr>
              <a:t>‹#›</a:t>
            </a:fld>
            <a:endParaRPr lang="en-US" sz="1000" b="0" i="0" spc="0" baseline="0">
              <a:solidFill>
                <a:schemeClr val="bg1"/>
              </a:solidFill>
              <a:latin typeface="Segoe Sans Display" pitchFamily="2" charset="0"/>
            </a:endParaRPr>
          </a:p>
        </p:txBody>
      </p:sp>
      <p:sp>
        <p:nvSpPr>
          <p:cNvPr id="11" name="Picture Placeholder 52">
            <a:extLst>
              <a:ext uri="{FF2B5EF4-FFF2-40B4-BE49-F238E27FC236}">
                <a16:creationId xmlns:a16="http://schemas.microsoft.com/office/drawing/2014/main" id="{EFB75DD2-D454-9185-7859-C8140C33A412}"/>
              </a:ext>
            </a:extLst>
          </p:cNvPr>
          <p:cNvSpPr>
            <a:spLocks noGrp="1"/>
          </p:cNvSpPr>
          <p:nvPr>
            <p:ph type="pic" sz="quarter" idx="284"/>
          </p:nvPr>
        </p:nvSpPr>
        <p:spPr>
          <a:xfrm>
            <a:off x="7769413" y="-14101"/>
            <a:ext cx="3801035" cy="3360925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52">
            <a:extLst>
              <a:ext uri="{FF2B5EF4-FFF2-40B4-BE49-F238E27FC236}">
                <a16:creationId xmlns:a16="http://schemas.microsoft.com/office/drawing/2014/main" id="{A850666E-093D-A4C1-CFBD-241DE90AC540}"/>
              </a:ext>
            </a:extLst>
          </p:cNvPr>
          <p:cNvSpPr>
            <a:spLocks noGrp="1"/>
          </p:cNvSpPr>
          <p:nvPr>
            <p:ph type="pic" sz="quarter" idx="286"/>
          </p:nvPr>
        </p:nvSpPr>
        <p:spPr>
          <a:xfrm>
            <a:off x="6243638" y="3352800"/>
            <a:ext cx="1519237" cy="1214436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52">
            <a:extLst>
              <a:ext uri="{FF2B5EF4-FFF2-40B4-BE49-F238E27FC236}">
                <a16:creationId xmlns:a16="http://schemas.microsoft.com/office/drawing/2014/main" id="{9C94F0C2-B178-2CD6-2F12-1CF68B4261A4}"/>
              </a:ext>
            </a:extLst>
          </p:cNvPr>
          <p:cNvSpPr>
            <a:spLocks noGrp="1"/>
          </p:cNvSpPr>
          <p:nvPr>
            <p:ph type="pic" sz="quarter" idx="287"/>
          </p:nvPr>
        </p:nvSpPr>
        <p:spPr>
          <a:xfrm>
            <a:off x="7762877" y="4572001"/>
            <a:ext cx="3807571" cy="2276999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3C53A9FF-CBAA-A438-B461-C832C467D9C0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925233" y="303213"/>
            <a:ext cx="4861486" cy="158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Font typeface="Arial" panose="020B0604020202020204" pitchFamily="34" charset="0"/>
              <a:buNone/>
              <a:defRPr sz="800" spc="160" baseline="0">
                <a:solidFill>
                  <a:schemeClr val="bg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FFBB8543-4C66-BAD6-2013-0B74357077CE}"/>
              </a:ext>
            </a:extLst>
          </p:cNvPr>
          <p:cNvSpPr>
            <a:spLocks noGrp="1"/>
          </p:cNvSpPr>
          <p:nvPr>
            <p:ph type="body" sz="quarter" idx="281" hasCustomPrompt="1"/>
          </p:nvPr>
        </p:nvSpPr>
        <p:spPr>
          <a:xfrm>
            <a:off x="912815" y="3651250"/>
            <a:ext cx="3654424" cy="2290763"/>
          </a:xfrm>
        </p:spPr>
        <p:txBody>
          <a:bodyPr>
            <a:noAutofit/>
          </a:bodyPr>
          <a:lstStyle>
            <a:lvl1pPr marL="0" indent="0">
              <a:lnSpc>
                <a:spcPts val="1920"/>
              </a:lnSpc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204FDC3-D069-1FF7-0F59-CCB8AAA87C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2813" y="2290765"/>
            <a:ext cx="4567237" cy="1214436"/>
          </a:xfrm>
        </p:spPr>
        <p:txBody>
          <a:bodyPr/>
          <a:lstStyle>
            <a:lvl1pPr>
              <a:lnSpc>
                <a:spcPts val="6240"/>
              </a:lnSpc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24357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_collage_11">
    <p:bg>
      <p:bgPr>
        <a:solidFill>
          <a:srgbClr val="091F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4">
            <a:extLst>
              <a:ext uri="{FF2B5EF4-FFF2-40B4-BE49-F238E27FC236}">
                <a16:creationId xmlns:a16="http://schemas.microsoft.com/office/drawing/2014/main" id="{05678444-758F-95AF-5B76-BBB722114A19}"/>
              </a:ext>
            </a:extLst>
          </p:cNvPr>
          <p:cNvSpPr txBox="1"/>
          <p:nvPr userDrawn="1"/>
        </p:nvSpPr>
        <p:spPr>
          <a:xfrm>
            <a:off x="461963" y="2487594"/>
            <a:ext cx="450850" cy="22140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>
              <a:lnSpc>
                <a:spcPts val="2000"/>
              </a:lnSpc>
            </a:pPr>
            <a:fld id="{B650ECDD-2E3C-8346-A0F2-9705B290DA2A}" type="slidenum">
              <a:rPr lang="en-US" sz="1000" b="0" i="0" spc="0" baseline="0" smtClean="0">
                <a:solidFill>
                  <a:schemeClr val="bg1"/>
                </a:solidFill>
                <a:latin typeface="Segoe Sans Display" pitchFamily="2" charset="0"/>
              </a:rPr>
              <a:pPr lvl="0">
                <a:lnSpc>
                  <a:spcPts val="2000"/>
                </a:lnSpc>
              </a:pPr>
              <a:t>‹#›</a:t>
            </a:fld>
            <a:endParaRPr lang="en-US" sz="1000" b="0" i="0" spc="0" baseline="0">
              <a:solidFill>
                <a:schemeClr val="bg1"/>
              </a:solidFill>
              <a:latin typeface="Segoe Sans Display" pitchFamily="2" charset="0"/>
            </a:endParaRPr>
          </a:p>
        </p:txBody>
      </p:sp>
      <p:sp>
        <p:nvSpPr>
          <p:cNvPr id="10" name="Picture Placeholder 52">
            <a:extLst>
              <a:ext uri="{FF2B5EF4-FFF2-40B4-BE49-F238E27FC236}">
                <a16:creationId xmlns:a16="http://schemas.microsoft.com/office/drawing/2014/main" id="{ED9807B1-399A-104B-82D4-3373C78CB06B}"/>
              </a:ext>
            </a:extLst>
          </p:cNvPr>
          <p:cNvSpPr>
            <a:spLocks noGrp="1"/>
          </p:cNvSpPr>
          <p:nvPr>
            <p:ph type="pic" sz="quarter" idx="284"/>
          </p:nvPr>
        </p:nvSpPr>
        <p:spPr>
          <a:xfrm>
            <a:off x="6096000" y="-14101"/>
            <a:ext cx="4713288" cy="5490976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52">
            <a:extLst>
              <a:ext uri="{FF2B5EF4-FFF2-40B4-BE49-F238E27FC236}">
                <a16:creationId xmlns:a16="http://schemas.microsoft.com/office/drawing/2014/main" id="{1210C444-1F7A-4087-0466-69C169791094}"/>
              </a:ext>
            </a:extLst>
          </p:cNvPr>
          <p:cNvSpPr>
            <a:spLocks noGrp="1"/>
          </p:cNvSpPr>
          <p:nvPr>
            <p:ph type="pic" sz="quarter" idx="285"/>
          </p:nvPr>
        </p:nvSpPr>
        <p:spPr>
          <a:xfrm>
            <a:off x="10809288" y="5476876"/>
            <a:ext cx="1382712" cy="1372124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91E6078-C4AE-851C-0A99-1AC8805FB518}"/>
              </a:ext>
            </a:extLst>
          </p:cNvPr>
          <p:cNvSpPr>
            <a:spLocks noGrp="1"/>
          </p:cNvSpPr>
          <p:nvPr>
            <p:ph type="body" sz="quarter" idx="293" hasCustomPrompt="1"/>
          </p:nvPr>
        </p:nvSpPr>
        <p:spPr>
          <a:xfrm>
            <a:off x="925233" y="303213"/>
            <a:ext cx="4861486" cy="158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120"/>
              </a:lnSpc>
              <a:buFont typeface="Arial" panose="020B0604020202020204" pitchFamily="34" charset="0"/>
              <a:buNone/>
              <a:defRPr sz="800" spc="160" baseline="0">
                <a:solidFill>
                  <a:schemeClr val="bg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r>
              <a:rPr lang="en-US"/>
              <a:t>PRESENTATION NAME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51B57F0-5B45-75D0-B73A-822B5C03C7BE}"/>
              </a:ext>
            </a:extLst>
          </p:cNvPr>
          <p:cNvSpPr>
            <a:spLocks noGrp="1"/>
          </p:cNvSpPr>
          <p:nvPr>
            <p:ph type="body" sz="quarter" idx="281" hasCustomPrompt="1"/>
          </p:nvPr>
        </p:nvSpPr>
        <p:spPr>
          <a:xfrm>
            <a:off x="912815" y="3651250"/>
            <a:ext cx="3654424" cy="2290763"/>
          </a:xfrm>
        </p:spPr>
        <p:txBody>
          <a:bodyPr>
            <a:noAutofit/>
          </a:bodyPr>
          <a:lstStyle>
            <a:lvl1pPr marL="0" indent="0">
              <a:lnSpc>
                <a:spcPts val="1920"/>
              </a:lnSpc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457182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363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545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727" indent="0">
              <a:buNone/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AD4547B-D573-EE21-6A93-BDF3DED1D5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2813" y="2290765"/>
            <a:ext cx="4567237" cy="1214436"/>
          </a:xfrm>
        </p:spPr>
        <p:txBody>
          <a:bodyPr/>
          <a:lstStyle>
            <a:lvl1pPr>
              <a:lnSpc>
                <a:spcPts val="6240"/>
              </a:lnSpc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6497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2.xml"/><Relationship Id="rId18" Type="http://schemas.openxmlformats.org/officeDocument/2006/relationships/slideLayout" Target="../slideLayouts/slideLayout107.xml"/><Relationship Id="rId26" Type="http://schemas.openxmlformats.org/officeDocument/2006/relationships/slideLayout" Target="../slideLayouts/slideLayout115.xml"/><Relationship Id="rId39" Type="http://schemas.openxmlformats.org/officeDocument/2006/relationships/slideLayout" Target="../slideLayouts/slideLayout128.xml"/><Relationship Id="rId21" Type="http://schemas.openxmlformats.org/officeDocument/2006/relationships/slideLayout" Target="../slideLayouts/slideLayout110.xml"/><Relationship Id="rId34" Type="http://schemas.openxmlformats.org/officeDocument/2006/relationships/slideLayout" Target="../slideLayouts/slideLayout123.xml"/><Relationship Id="rId42" Type="http://schemas.openxmlformats.org/officeDocument/2006/relationships/slideLayout" Target="../slideLayouts/slideLayout131.xml"/><Relationship Id="rId47" Type="http://schemas.openxmlformats.org/officeDocument/2006/relationships/theme" Target="../theme/theme2.xml"/><Relationship Id="rId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29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24" Type="http://schemas.openxmlformats.org/officeDocument/2006/relationships/slideLayout" Target="../slideLayouts/slideLayout113.xml"/><Relationship Id="rId32" Type="http://schemas.openxmlformats.org/officeDocument/2006/relationships/slideLayout" Target="../slideLayouts/slideLayout121.xml"/><Relationship Id="rId37" Type="http://schemas.openxmlformats.org/officeDocument/2006/relationships/slideLayout" Target="../slideLayouts/slideLayout126.xml"/><Relationship Id="rId40" Type="http://schemas.openxmlformats.org/officeDocument/2006/relationships/slideLayout" Target="../slideLayouts/slideLayout129.xml"/><Relationship Id="rId45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23" Type="http://schemas.openxmlformats.org/officeDocument/2006/relationships/slideLayout" Target="../slideLayouts/slideLayout112.xml"/><Relationship Id="rId28" Type="http://schemas.openxmlformats.org/officeDocument/2006/relationships/slideLayout" Target="../slideLayouts/slideLayout117.xml"/><Relationship Id="rId36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99.xml"/><Relationship Id="rId19" Type="http://schemas.openxmlformats.org/officeDocument/2006/relationships/slideLayout" Target="../slideLayouts/slideLayout108.xml"/><Relationship Id="rId31" Type="http://schemas.openxmlformats.org/officeDocument/2006/relationships/slideLayout" Target="../slideLayouts/slideLayout120.xml"/><Relationship Id="rId44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Relationship Id="rId22" Type="http://schemas.openxmlformats.org/officeDocument/2006/relationships/slideLayout" Target="../slideLayouts/slideLayout111.xml"/><Relationship Id="rId27" Type="http://schemas.openxmlformats.org/officeDocument/2006/relationships/slideLayout" Target="../slideLayouts/slideLayout116.xml"/><Relationship Id="rId30" Type="http://schemas.openxmlformats.org/officeDocument/2006/relationships/slideLayout" Target="../slideLayouts/slideLayout119.xml"/><Relationship Id="rId35" Type="http://schemas.openxmlformats.org/officeDocument/2006/relationships/slideLayout" Target="../slideLayouts/slideLayout124.xml"/><Relationship Id="rId43" Type="http://schemas.openxmlformats.org/officeDocument/2006/relationships/slideLayout" Target="../slideLayouts/slideLayout132.xml"/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5" Type="http://schemas.openxmlformats.org/officeDocument/2006/relationships/slideLayout" Target="../slideLayouts/slideLayout114.xml"/><Relationship Id="rId33" Type="http://schemas.openxmlformats.org/officeDocument/2006/relationships/slideLayout" Target="../slideLayouts/slideLayout122.xml"/><Relationship Id="rId38" Type="http://schemas.openxmlformats.org/officeDocument/2006/relationships/slideLayout" Target="../slideLayouts/slideLayout127.xml"/><Relationship Id="rId46" Type="http://schemas.openxmlformats.org/officeDocument/2006/relationships/slideLayout" Target="../slideLayouts/slideLayout135.xml"/><Relationship Id="rId20" Type="http://schemas.openxmlformats.org/officeDocument/2006/relationships/slideLayout" Target="../slideLayouts/slideLayout109.xml"/><Relationship Id="rId41" Type="http://schemas.openxmlformats.org/officeDocument/2006/relationships/slideLayout" Target="../slideLayouts/slideLayout130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61.xml"/><Relationship Id="rId21" Type="http://schemas.openxmlformats.org/officeDocument/2006/relationships/slideLayout" Target="../slideLayouts/slideLayout156.xml"/><Relationship Id="rId42" Type="http://schemas.openxmlformats.org/officeDocument/2006/relationships/slideLayout" Target="../slideLayouts/slideLayout177.xml"/><Relationship Id="rId47" Type="http://schemas.openxmlformats.org/officeDocument/2006/relationships/slideLayout" Target="../slideLayouts/slideLayout182.xml"/><Relationship Id="rId63" Type="http://schemas.openxmlformats.org/officeDocument/2006/relationships/slideLayout" Target="../slideLayouts/slideLayout198.xml"/><Relationship Id="rId68" Type="http://schemas.openxmlformats.org/officeDocument/2006/relationships/slideLayout" Target="../slideLayouts/slideLayout203.xml"/><Relationship Id="rId84" Type="http://schemas.openxmlformats.org/officeDocument/2006/relationships/slideLayout" Target="../slideLayouts/slideLayout219.xml"/><Relationship Id="rId89" Type="http://schemas.openxmlformats.org/officeDocument/2006/relationships/slideLayout" Target="../slideLayouts/slideLayout224.xml"/><Relationship Id="rId1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46.xml"/><Relationship Id="rId32" Type="http://schemas.openxmlformats.org/officeDocument/2006/relationships/slideLayout" Target="../slideLayouts/slideLayout167.xml"/><Relationship Id="rId37" Type="http://schemas.openxmlformats.org/officeDocument/2006/relationships/slideLayout" Target="../slideLayouts/slideLayout172.xml"/><Relationship Id="rId53" Type="http://schemas.openxmlformats.org/officeDocument/2006/relationships/slideLayout" Target="../slideLayouts/slideLayout188.xml"/><Relationship Id="rId58" Type="http://schemas.openxmlformats.org/officeDocument/2006/relationships/slideLayout" Target="../slideLayouts/slideLayout193.xml"/><Relationship Id="rId74" Type="http://schemas.openxmlformats.org/officeDocument/2006/relationships/slideLayout" Target="../slideLayouts/slideLayout209.xml"/><Relationship Id="rId79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140.xml"/><Relationship Id="rId90" Type="http://schemas.openxmlformats.org/officeDocument/2006/relationships/theme" Target="../theme/theme3.xml"/><Relationship Id="rId14" Type="http://schemas.openxmlformats.org/officeDocument/2006/relationships/slideLayout" Target="../slideLayouts/slideLayout149.xml"/><Relationship Id="rId22" Type="http://schemas.openxmlformats.org/officeDocument/2006/relationships/slideLayout" Target="../slideLayouts/slideLayout157.xml"/><Relationship Id="rId27" Type="http://schemas.openxmlformats.org/officeDocument/2006/relationships/slideLayout" Target="../slideLayouts/slideLayout162.xml"/><Relationship Id="rId30" Type="http://schemas.openxmlformats.org/officeDocument/2006/relationships/slideLayout" Target="../slideLayouts/slideLayout165.xml"/><Relationship Id="rId35" Type="http://schemas.openxmlformats.org/officeDocument/2006/relationships/slideLayout" Target="../slideLayouts/slideLayout170.xml"/><Relationship Id="rId43" Type="http://schemas.openxmlformats.org/officeDocument/2006/relationships/slideLayout" Target="../slideLayouts/slideLayout178.xml"/><Relationship Id="rId48" Type="http://schemas.openxmlformats.org/officeDocument/2006/relationships/slideLayout" Target="../slideLayouts/slideLayout183.xml"/><Relationship Id="rId56" Type="http://schemas.openxmlformats.org/officeDocument/2006/relationships/slideLayout" Target="../slideLayouts/slideLayout191.xml"/><Relationship Id="rId64" Type="http://schemas.openxmlformats.org/officeDocument/2006/relationships/slideLayout" Target="../slideLayouts/slideLayout199.xml"/><Relationship Id="rId69" Type="http://schemas.openxmlformats.org/officeDocument/2006/relationships/slideLayout" Target="../slideLayouts/slideLayout204.xml"/><Relationship Id="rId77" Type="http://schemas.openxmlformats.org/officeDocument/2006/relationships/slideLayout" Target="../slideLayouts/slideLayout212.xml"/><Relationship Id="rId8" Type="http://schemas.openxmlformats.org/officeDocument/2006/relationships/slideLayout" Target="../slideLayouts/slideLayout143.xml"/><Relationship Id="rId51" Type="http://schemas.openxmlformats.org/officeDocument/2006/relationships/slideLayout" Target="../slideLayouts/slideLayout186.xml"/><Relationship Id="rId72" Type="http://schemas.openxmlformats.org/officeDocument/2006/relationships/slideLayout" Target="../slideLayouts/slideLayout207.xml"/><Relationship Id="rId80" Type="http://schemas.openxmlformats.org/officeDocument/2006/relationships/slideLayout" Target="../slideLayouts/slideLayout215.xml"/><Relationship Id="rId85" Type="http://schemas.openxmlformats.org/officeDocument/2006/relationships/slideLayout" Target="../slideLayouts/slideLayout220.xml"/><Relationship Id="rId3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7.xml"/><Relationship Id="rId17" Type="http://schemas.openxmlformats.org/officeDocument/2006/relationships/slideLayout" Target="../slideLayouts/slideLayout152.xml"/><Relationship Id="rId25" Type="http://schemas.openxmlformats.org/officeDocument/2006/relationships/slideLayout" Target="../slideLayouts/slideLayout160.xml"/><Relationship Id="rId33" Type="http://schemas.openxmlformats.org/officeDocument/2006/relationships/slideLayout" Target="../slideLayouts/slideLayout168.xml"/><Relationship Id="rId38" Type="http://schemas.openxmlformats.org/officeDocument/2006/relationships/slideLayout" Target="../slideLayouts/slideLayout173.xml"/><Relationship Id="rId46" Type="http://schemas.openxmlformats.org/officeDocument/2006/relationships/slideLayout" Target="../slideLayouts/slideLayout181.xml"/><Relationship Id="rId59" Type="http://schemas.openxmlformats.org/officeDocument/2006/relationships/slideLayout" Target="../slideLayouts/slideLayout194.xml"/><Relationship Id="rId67" Type="http://schemas.openxmlformats.org/officeDocument/2006/relationships/slideLayout" Target="../slideLayouts/slideLayout202.xml"/><Relationship Id="rId20" Type="http://schemas.openxmlformats.org/officeDocument/2006/relationships/slideLayout" Target="../slideLayouts/slideLayout155.xml"/><Relationship Id="rId41" Type="http://schemas.openxmlformats.org/officeDocument/2006/relationships/slideLayout" Target="../slideLayouts/slideLayout176.xml"/><Relationship Id="rId54" Type="http://schemas.openxmlformats.org/officeDocument/2006/relationships/slideLayout" Target="../slideLayouts/slideLayout189.xml"/><Relationship Id="rId62" Type="http://schemas.openxmlformats.org/officeDocument/2006/relationships/slideLayout" Target="../slideLayouts/slideLayout197.xml"/><Relationship Id="rId70" Type="http://schemas.openxmlformats.org/officeDocument/2006/relationships/slideLayout" Target="../slideLayouts/slideLayout205.xml"/><Relationship Id="rId75" Type="http://schemas.openxmlformats.org/officeDocument/2006/relationships/slideLayout" Target="../slideLayouts/slideLayout210.xml"/><Relationship Id="rId83" Type="http://schemas.openxmlformats.org/officeDocument/2006/relationships/slideLayout" Target="../slideLayouts/slideLayout218.xml"/><Relationship Id="rId88" Type="http://schemas.openxmlformats.org/officeDocument/2006/relationships/slideLayout" Target="../slideLayouts/slideLayout223.xml"/><Relationship Id="rId91" Type="http://schemas.openxmlformats.org/officeDocument/2006/relationships/image" Target="../media/image1.png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5" Type="http://schemas.openxmlformats.org/officeDocument/2006/relationships/slideLayout" Target="../slideLayouts/slideLayout150.xml"/><Relationship Id="rId23" Type="http://schemas.openxmlformats.org/officeDocument/2006/relationships/slideLayout" Target="../slideLayouts/slideLayout158.xml"/><Relationship Id="rId28" Type="http://schemas.openxmlformats.org/officeDocument/2006/relationships/slideLayout" Target="../slideLayouts/slideLayout163.xml"/><Relationship Id="rId36" Type="http://schemas.openxmlformats.org/officeDocument/2006/relationships/slideLayout" Target="../slideLayouts/slideLayout171.xml"/><Relationship Id="rId49" Type="http://schemas.openxmlformats.org/officeDocument/2006/relationships/slideLayout" Target="../slideLayouts/slideLayout184.xml"/><Relationship Id="rId57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45.xml"/><Relationship Id="rId31" Type="http://schemas.openxmlformats.org/officeDocument/2006/relationships/slideLayout" Target="../slideLayouts/slideLayout166.xml"/><Relationship Id="rId44" Type="http://schemas.openxmlformats.org/officeDocument/2006/relationships/slideLayout" Target="../slideLayouts/slideLayout179.xml"/><Relationship Id="rId52" Type="http://schemas.openxmlformats.org/officeDocument/2006/relationships/slideLayout" Target="../slideLayouts/slideLayout187.xml"/><Relationship Id="rId60" Type="http://schemas.openxmlformats.org/officeDocument/2006/relationships/slideLayout" Target="../slideLayouts/slideLayout195.xml"/><Relationship Id="rId65" Type="http://schemas.openxmlformats.org/officeDocument/2006/relationships/slideLayout" Target="../slideLayouts/slideLayout200.xml"/><Relationship Id="rId73" Type="http://schemas.openxmlformats.org/officeDocument/2006/relationships/slideLayout" Target="../slideLayouts/slideLayout208.xml"/><Relationship Id="rId78" Type="http://schemas.openxmlformats.org/officeDocument/2006/relationships/slideLayout" Target="../slideLayouts/slideLayout213.xml"/><Relationship Id="rId81" Type="http://schemas.openxmlformats.org/officeDocument/2006/relationships/slideLayout" Target="../slideLayouts/slideLayout216.xml"/><Relationship Id="rId86" Type="http://schemas.openxmlformats.org/officeDocument/2006/relationships/slideLayout" Target="../slideLayouts/slideLayout221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3" Type="http://schemas.openxmlformats.org/officeDocument/2006/relationships/slideLayout" Target="../slideLayouts/slideLayout148.xml"/><Relationship Id="rId18" Type="http://schemas.openxmlformats.org/officeDocument/2006/relationships/slideLayout" Target="../slideLayouts/slideLayout153.xml"/><Relationship Id="rId39" Type="http://schemas.openxmlformats.org/officeDocument/2006/relationships/slideLayout" Target="../slideLayouts/slideLayout174.xml"/><Relationship Id="rId34" Type="http://schemas.openxmlformats.org/officeDocument/2006/relationships/slideLayout" Target="../slideLayouts/slideLayout169.xml"/><Relationship Id="rId50" Type="http://schemas.openxmlformats.org/officeDocument/2006/relationships/slideLayout" Target="../slideLayouts/slideLayout185.xml"/><Relationship Id="rId55" Type="http://schemas.openxmlformats.org/officeDocument/2006/relationships/slideLayout" Target="../slideLayouts/slideLayout190.xml"/><Relationship Id="rId76" Type="http://schemas.openxmlformats.org/officeDocument/2006/relationships/slideLayout" Target="../slideLayouts/slideLayout211.xml"/><Relationship Id="rId7" Type="http://schemas.openxmlformats.org/officeDocument/2006/relationships/slideLayout" Target="../slideLayouts/slideLayout142.xml"/><Relationship Id="rId71" Type="http://schemas.openxmlformats.org/officeDocument/2006/relationships/slideLayout" Target="../slideLayouts/slideLayout206.xml"/><Relationship Id="rId92" Type="http://schemas.openxmlformats.org/officeDocument/2006/relationships/image" Target="../media/image2.svg"/><Relationship Id="rId2" Type="http://schemas.openxmlformats.org/officeDocument/2006/relationships/slideLayout" Target="../slideLayouts/slideLayout137.xml"/><Relationship Id="rId29" Type="http://schemas.openxmlformats.org/officeDocument/2006/relationships/slideLayout" Target="../slideLayouts/slideLayout164.xml"/><Relationship Id="rId24" Type="http://schemas.openxmlformats.org/officeDocument/2006/relationships/slideLayout" Target="../slideLayouts/slideLayout159.xml"/><Relationship Id="rId40" Type="http://schemas.openxmlformats.org/officeDocument/2006/relationships/slideLayout" Target="../slideLayouts/slideLayout175.xml"/><Relationship Id="rId45" Type="http://schemas.openxmlformats.org/officeDocument/2006/relationships/slideLayout" Target="../slideLayouts/slideLayout180.xml"/><Relationship Id="rId66" Type="http://schemas.openxmlformats.org/officeDocument/2006/relationships/slideLayout" Target="../slideLayouts/slideLayout201.xml"/><Relationship Id="rId87" Type="http://schemas.openxmlformats.org/officeDocument/2006/relationships/slideLayout" Target="../slideLayouts/slideLayout222.xml"/><Relationship Id="rId61" Type="http://schemas.openxmlformats.org/officeDocument/2006/relationships/slideLayout" Target="../slideLayouts/slideLayout196.xml"/><Relationship Id="rId82" Type="http://schemas.openxmlformats.org/officeDocument/2006/relationships/slideLayout" Target="../slideLayouts/slideLayout217.xml"/><Relationship Id="rId19" Type="http://schemas.openxmlformats.org/officeDocument/2006/relationships/slideLayout" Target="../slideLayouts/slideLayout1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A1E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A2FC7C5-BE30-AE2A-4954-230943297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950" y="2479677"/>
            <a:ext cx="11215688" cy="9493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579D22A-A2FB-5EE4-6095-11BEE707A5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8950" y="3447204"/>
            <a:ext cx="11215688" cy="26860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83" name="Graphic 182">
            <a:extLst>
              <a:ext uri="{FF2B5EF4-FFF2-40B4-BE49-F238E27FC236}">
                <a16:creationId xmlns:a16="http://schemas.microsoft.com/office/drawing/2014/main" id="{4A2E1E74-7B05-A3D4-C3F8-CA23989BF59C}"/>
              </a:ext>
            </a:extLst>
          </p:cNvPr>
          <p:cNvPicPr>
            <a:picLocks noChangeAspect="1"/>
          </p:cNvPicPr>
          <p:nvPr userDrawn="1"/>
        </p:nvPicPr>
        <p:blipFill>
          <a:blip r:embed="rId91">
            <a:extLst>
              <a:ext uri="{96DAC541-7B7A-43D3-8B79-37D633B846F1}">
                <asvg:svgBlip xmlns:asvg="http://schemas.microsoft.com/office/drawing/2016/SVG/main" r:embed="rId92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5879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  <p:sldLayoutId id="2147483909" r:id="rId12"/>
    <p:sldLayoutId id="2147483910" r:id="rId13"/>
    <p:sldLayoutId id="2147483911" r:id="rId14"/>
    <p:sldLayoutId id="2147483912" r:id="rId15"/>
    <p:sldLayoutId id="2147483913" r:id="rId16"/>
    <p:sldLayoutId id="2147483914" r:id="rId17"/>
    <p:sldLayoutId id="2147483915" r:id="rId18"/>
    <p:sldLayoutId id="2147483916" r:id="rId19"/>
    <p:sldLayoutId id="2147483917" r:id="rId20"/>
    <p:sldLayoutId id="2147483918" r:id="rId21"/>
    <p:sldLayoutId id="2147483919" r:id="rId22"/>
    <p:sldLayoutId id="2147483920" r:id="rId23"/>
    <p:sldLayoutId id="2147483921" r:id="rId24"/>
    <p:sldLayoutId id="2147483922" r:id="rId25"/>
    <p:sldLayoutId id="2147483923" r:id="rId26"/>
    <p:sldLayoutId id="2147483924" r:id="rId27"/>
    <p:sldLayoutId id="2147483925" r:id="rId28"/>
    <p:sldLayoutId id="2147483926" r:id="rId29"/>
    <p:sldLayoutId id="2147483927" r:id="rId30"/>
    <p:sldLayoutId id="2147483928" r:id="rId31"/>
    <p:sldLayoutId id="2147483929" r:id="rId32"/>
    <p:sldLayoutId id="2147483930" r:id="rId33"/>
    <p:sldLayoutId id="2147483931" r:id="rId34"/>
    <p:sldLayoutId id="2147483932" r:id="rId35"/>
    <p:sldLayoutId id="2147483933" r:id="rId36"/>
    <p:sldLayoutId id="2147483934" r:id="rId37"/>
    <p:sldLayoutId id="2147483935" r:id="rId38"/>
    <p:sldLayoutId id="2147483936" r:id="rId39"/>
    <p:sldLayoutId id="2147483937" r:id="rId40"/>
    <p:sldLayoutId id="2147483938" r:id="rId41"/>
    <p:sldLayoutId id="2147483939" r:id="rId42"/>
    <p:sldLayoutId id="2147483940" r:id="rId43"/>
    <p:sldLayoutId id="2147483941" r:id="rId44"/>
    <p:sldLayoutId id="2147483942" r:id="rId45"/>
    <p:sldLayoutId id="2147483943" r:id="rId46"/>
    <p:sldLayoutId id="2147483944" r:id="rId47"/>
    <p:sldLayoutId id="2147483945" r:id="rId48"/>
    <p:sldLayoutId id="2147483946" r:id="rId49"/>
    <p:sldLayoutId id="2147483947" r:id="rId50"/>
    <p:sldLayoutId id="2147483948" r:id="rId51"/>
    <p:sldLayoutId id="2147483949" r:id="rId52"/>
    <p:sldLayoutId id="2147483950" r:id="rId53"/>
    <p:sldLayoutId id="2147483951" r:id="rId54"/>
    <p:sldLayoutId id="2147483952" r:id="rId55"/>
    <p:sldLayoutId id="2147483953" r:id="rId56"/>
    <p:sldLayoutId id="2147483954" r:id="rId57"/>
    <p:sldLayoutId id="2147483955" r:id="rId58"/>
    <p:sldLayoutId id="2147483956" r:id="rId59"/>
    <p:sldLayoutId id="2147483957" r:id="rId60"/>
    <p:sldLayoutId id="2147483958" r:id="rId61"/>
    <p:sldLayoutId id="2147483959" r:id="rId62"/>
    <p:sldLayoutId id="2147483960" r:id="rId63"/>
    <p:sldLayoutId id="2147483961" r:id="rId64"/>
    <p:sldLayoutId id="2147483962" r:id="rId65"/>
    <p:sldLayoutId id="2147483963" r:id="rId66"/>
    <p:sldLayoutId id="2147483964" r:id="rId67"/>
    <p:sldLayoutId id="2147483965" r:id="rId68"/>
    <p:sldLayoutId id="2147483966" r:id="rId69"/>
    <p:sldLayoutId id="2147483967" r:id="rId70"/>
    <p:sldLayoutId id="2147483968" r:id="rId71"/>
    <p:sldLayoutId id="2147483969" r:id="rId72"/>
    <p:sldLayoutId id="2147483970" r:id="rId73"/>
    <p:sldLayoutId id="2147483971" r:id="rId74"/>
    <p:sldLayoutId id="2147483972" r:id="rId75"/>
    <p:sldLayoutId id="2147483973" r:id="rId76"/>
    <p:sldLayoutId id="2147483974" r:id="rId77"/>
    <p:sldLayoutId id="2147483975" r:id="rId78"/>
    <p:sldLayoutId id="2147483976" r:id="rId79"/>
    <p:sldLayoutId id="2147483977" r:id="rId80"/>
    <p:sldLayoutId id="2147483978" r:id="rId81"/>
    <p:sldLayoutId id="2147483979" r:id="rId82"/>
    <p:sldLayoutId id="2147483988" r:id="rId83"/>
    <p:sldLayoutId id="2147483980" r:id="rId84"/>
    <p:sldLayoutId id="2147483981" r:id="rId85"/>
    <p:sldLayoutId id="2147483982" r:id="rId86"/>
    <p:sldLayoutId id="2147483983" r:id="rId87"/>
    <p:sldLayoutId id="2147483984" r:id="rId88"/>
    <p:sldLayoutId id="2147484126" r:id="rId8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32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None/>
        <a:defRPr sz="5200" kern="1200">
          <a:solidFill>
            <a:schemeClr val="tx1"/>
          </a:solidFill>
          <a:latin typeface="Segoe Sans Display" pitchFamily="2" charset="0"/>
          <a:ea typeface="+mj-ea"/>
          <a:cs typeface="Segoe Sans Display" pitchFamily="2" charset="0"/>
        </a:defRPr>
      </a:lvl1pPr>
    </p:titleStyle>
    <p:bodyStyle>
      <a:lvl1pPr marL="0" indent="0" algn="l" defTabSz="91432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3200" kern="1200">
          <a:solidFill>
            <a:schemeClr val="tx1"/>
          </a:solidFill>
          <a:latin typeface="Segoe Sans Display" pitchFamily="2" charset="0"/>
          <a:ea typeface="+mn-ea"/>
          <a:cs typeface="Segoe Sans Display" pitchFamily="2" charset="0"/>
        </a:defRPr>
      </a:lvl1pPr>
      <a:lvl2pPr marL="457164" indent="0" algn="l" defTabSz="91432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2000" kern="1200">
          <a:solidFill>
            <a:schemeClr val="tx1"/>
          </a:solidFill>
          <a:latin typeface="Segoe Sans Display" pitchFamily="2" charset="0"/>
          <a:ea typeface="+mn-ea"/>
          <a:cs typeface="Segoe Sans Display" pitchFamily="2" charset="0"/>
        </a:defRPr>
      </a:lvl2pPr>
      <a:lvl3pPr marL="914326" indent="0" algn="l" defTabSz="91432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1800" kern="1200">
          <a:solidFill>
            <a:schemeClr val="tx1"/>
          </a:solidFill>
          <a:latin typeface="Segoe Sans Display" pitchFamily="2" charset="0"/>
          <a:ea typeface="+mn-ea"/>
          <a:cs typeface="Segoe Sans Display" pitchFamily="2" charset="0"/>
        </a:defRPr>
      </a:lvl3pPr>
      <a:lvl4pPr marL="1371490" indent="0" algn="l" defTabSz="91432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1400" kern="1200" cap="none" spc="0" baseline="0">
          <a:solidFill>
            <a:schemeClr val="tx1"/>
          </a:solidFill>
          <a:latin typeface="Segoe Sans Display" pitchFamily="2" charset="0"/>
          <a:ea typeface="+mn-ea"/>
          <a:cs typeface="Segoe Sans Display" pitchFamily="2" charset="0"/>
        </a:defRPr>
      </a:lvl4pPr>
      <a:lvl5pPr marL="1828654" indent="0" algn="l" defTabSz="91432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1200" kern="1200" cap="none" spc="0" baseline="0">
          <a:solidFill>
            <a:schemeClr val="tx1"/>
          </a:solidFill>
          <a:latin typeface="Segoe Sans Display" pitchFamily="2" charset="0"/>
          <a:ea typeface="+mn-ea"/>
          <a:cs typeface="Segoe Sans Display" pitchFamily="2" charset="0"/>
        </a:defRPr>
      </a:lvl5pPr>
      <a:lvl6pPr marL="2514399" indent="-228582" algn="l" defTabSz="9143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62" indent="-228582" algn="l" defTabSz="9143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26" indent="-228582" algn="l" defTabSz="9143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90" indent="-228582" algn="l" defTabSz="9143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3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7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0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54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18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80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44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08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" pos="906">
          <p15:clr>
            <a:srgbClr val="A4A3A4"/>
          </p15:clr>
        </p15:guide>
        <p15:guide id="22" pos="2199">
          <p15:clr>
            <a:srgbClr val="A4A3A4"/>
          </p15:clr>
        </p15:guide>
        <p15:guide id="23" pos="2295">
          <p15:clr>
            <a:srgbClr val="A4A3A4"/>
          </p15:clr>
        </p15:guide>
        <p15:guide id="26" pos="2593">
          <p15:clr>
            <a:srgbClr val="A4A3A4"/>
          </p15:clr>
        </p15:guide>
        <p15:guide id="28" pos="2792">
          <p15:clr>
            <a:srgbClr val="A4A3A4"/>
          </p15:clr>
        </p15:guide>
        <p15:guide id="29" pos="2892">
          <p15:clr>
            <a:srgbClr val="A4A3A4"/>
          </p15:clr>
        </p15:guide>
        <p15:guide id="33" pos="3296">
          <p15:clr>
            <a:srgbClr val="A4A3A4"/>
          </p15:clr>
        </p15:guide>
        <p15:guide id="35" pos="3393">
          <p15:clr>
            <a:srgbClr val="A4A3A4"/>
          </p15:clr>
        </p15:guide>
        <p15:guide id="50" pos="4986">
          <p15:clr>
            <a:srgbClr val="A4A3A4"/>
          </p15:clr>
        </p15:guide>
        <p15:guide id="56" pos="5585">
          <p15:clr>
            <a:srgbClr val="A4A3A4"/>
          </p15:clr>
        </p15:guide>
        <p15:guide id="57" pos="5685">
          <p15:clr>
            <a:srgbClr val="A4A3A4"/>
          </p15:clr>
        </p15:guide>
        <p15:guide id="90" orient="horz" pos="1275">
          <p15:clr>
            <a:srgbClr val="A4A3A4"/>
          </p15:clr>
        </p15:guide>
        <p15:guide id="91" orient="horz" pos="1379">
          <p15:clr>
            <a:srgbClr val="A4A3A4"/>
          </p15:clr>
        </p15:guide>
        <p15:guide id="123" pos="1992">
          <p15:clr>
            <a:srgbClr val="A4A3A4"/>
          </p15:clr>
        </p15:guide>
        <p15:guide id="124" pos="2496">
          <p15:clr>
            <a:srgbClr val="A4A3A4"/>
          </p15:clr>
        </p15:guide>
        <p15:guide id="126" pos="3888">
          <p15:clr>
            <a:srgbClr val="A4A3A4"/>
          </p15:clr>
        </p15:guide>
        <p15:guide id="127" orient="horz" pos="1200">
          <p15:clr>
            <a:srgbClr val="FBAE40"/>
          </p15:clr>
        </p15:guide>
        <p15:guide id="128" pos="96">
          <p15:clr>
            <a:srgbClr val="A4A3A4"/>
          </p15:clr>
        </p15:guide>
        <p15:guide id="129" pos="211">
          <p15:clr>
            <a:srgbClr val="A4A3A4"/>
          </p15:clr>
        </p15:guide>
        <p15:guide id="130" pos="308">
          <p15:clr>
            <a:srgbClr val="F26B43"/>
          </p15:clr>
        </p15:guide>
        <p15:guide id="131" pos="405">
          <p15:clr>
            <a:srgbClr val="A4A3A4"/>
          </p15:clr>
        </p15:guide>
        <p15:guide id="132" pos="506">
          <p15:clr>
            <a:srgbClr val="A4A3A4"/>
          </p15:clr>
        </p15:guide>
        <p15:guide id="133" pos="605">
          <p15:clr>
            <a:srgbClr val="A4A3A4"/>
          </p15:clr>
        </p15:guide>
        <p15:guide id="134" pos="704">
          <p15:clr>
            <a:srgbClr val="A4A3A4"/>
          </p15:clr>
        </p15:guide>
        <p15:guide id="135" pos="804">
          <p15:clr>
            <a:srgbClr val="A4A3A4"/>
          </p15:clr>
        </p15:guide>
        <p15:guide id="136" pos="1004">
          <p15:clr>
            <a:srgbClr val="A4A3A4"/>
          </p15:clr>
        </p15:guide>
        <p15:guide id="137" pos="1096">
          <p15:clr>
            <a:srgbClr val="A4A3A4"/>
          </p15:clr>
        </p15:guide>
        <p15:guide id="138" pos="1200">
          <p15:clr>
            <a:srgbClr val="A4A3A4"/>
          </p15:clr>
        </p15:guide>
        <p15:guide id="139" pos="1300">
          <p15:clr>
            <a:srgbClr val="A4A3A4"/>
          </p15:clr>
        </p15:guide>
        <p15:guide id="140" pos="1403">
          <p15:clr>
            <a:srgbClr val="A4A3A4"/>
          </p15:clr>
        </p15:guide>
        <p15:guide id="141" pos="1499">
          <p15:clr>
            <a:srgbClr val="A4A3A4"/>
          </p15:clr>
        </p15:guide>
        <p15:guide id="142" pos="1601">
          <p15:clr>
            <a:srgbClr val="A4A3A4"/>
          </p15:clr>
        </p15:guide>
        <p15:guide id="143" pos="1704">
          <p15:clr>
            <a:srgbClr val="A4A3A4"/>
          </p15:clr>
        </p15:guide>
        <p15:guide id="144" pos="1799">
          <p15:clr>
            <a:srgbClr val="A4A3A4"/>
          </p15:clr>
        </p15:guide>
        <p15:guide id="145" pos="1902">
          <p15:clr>
            <a:srgbClr val="A4A3A4"/>
          </p15:clr>
        </p15:guide>
        <p15:guide id="146" pos="2096">
          <p15:clr>
            <a:srgbClr val="A4A3A4"/>
          </p15:clr>
        </p15:guide>
        <p15:guide id="147" pos="2397">
          <p15:clr>
            <a:srgbClr val="A4A3A4"/>
          </p15:clr>
        </p15:guide>
        <p15:guide id="148" pos="2592">
          <p15:clr>
            <a:srgbClr val="F26B43"/>
          </p15:clr>
        </p15:guide>
        <p15:guide id="149" pos="2699">
          <p15:clr>
            <a:srgbClr val="A4A3A4"/>
          </p15:clr>
        </p15:guide>
        <p15:guide id="152" pos="2994">
          <p15:clr>
            <a:srgbClr val="A4A3A4"/>
          </p15:clr>
        </p15:guide>
        <p15:guide id="153" pos="3092">
          <p15:clr>
            <a:srgbClr val="A4A3A4"/>
          </p15:clr>
        </p15:guide>
        <p15:guide id="154" pos="3194">
          <p15:clr>
            <a:srgbClr val="A4A3A4"/>
          </p15:clr>
        </p15:guide>
        <p15:guide id="155" pos="3492">
          <p15:clr>
            <a:srgbClr val="A4A3A4"/>
          </p15:clr>
        </p15:guide>
        <p15:guide id="156" pos="3591">
          <p15:clr>
            <a:srgbClr val="A4A3A4"/>
          </p15:clr>
        </p15:guide>
        <p15:guide id="157" pos="3690">
          <p15:clr>
            <a:srgbClr val="A4A3A4"/>
          </p15:clr>
        </p15:guide>
        <p15:guide id="158" pos="3992">
          <p15:clr>
            <a:srgbClr val="A4A3A4"/>
          </p15:clr>
        </p15:guide>
        <p15:guide id="159" pos="4094">
          <p15:clr>
            <a:srgbClr val="A4A3A4"/>
          </p15:clr>
        </p15:guide>
        <p15:guide id="160" pos="4190">
          <p15:clr>
            <a:srgbClr val="A4A3A4"/>
          </p15:clr>
        </p15:guide>
        <p15:guide id="161" pos="4287">
          <p15:clr>
            <a:srgbClr val="A4A3A4"/>
          </p15:clr>
        </p15:guide>
        <p15:guide id="162" pos="4386">
          <p15:clr>
            <a:srgbClr val="A4A3A4"/>
          </p15:clr>
        </p15:guide>
        <p15:guide id="163" pos="4487">
          <p15:clr>
            <a:srgbClr val="A4A3A4"/>
          </p15:clr>
        </p15:guide>
        <p15:guide id="164" pos="4588">
          <p15:clr>
            <a:srgbClr val="A4A3A4"/>
          </p15:clr>
        </p15:guide>
        <p15:guide id="165" pos="4683">
          <p15:clr>
            <a:srgbClr val="A4A3A4"/>
          </p15:clr>
        </p15:guide>
        <p15:guide id="166" pos="4787">
          <p15:clr>
            <a:srgbClr val="A4A3A4"/>
          </p15:clr>
        </p15:guide>
        <p15:guide id="167" pos="4890">
          <p15:clr>
            <a:srgbClr val="A4A3A4"/>
          </p15:clr>
        </p15:guide>
        <p15:guide id="168" pos="5085">
          <p15:clr>
            <a:srgbClr val="A4A3A4"/>
          </p15:clr>
        </p15:guide>
        <p15:guide id="169" pos="5184">
          <p15:clr>
            <a:srgbClr val="A4A3A4"/>
          </p15:clr>
        </p15:guide>
        <p15:guide id="170" pos="5283">
          <p15:clr>
            <a:srgbClr val="A4A3A4"/>
          </p15:clr>
        </p15:guide>
        <p15:guide id="171" pos="5382">
          <p15:clr>
            <a:srgbClr val="A4A3A4"/>
          </p15:clr>
        </p15:guide>
        <p15:guide id="172" pos="5481">
          <p15:clr>
            <a:srgbClr val="A4A3A4"/>
          </p15:clr>
        </p15:guide>
        <p15:guide id="173" pos="5781">
          <p15:clr>
            <a:srgbClr val="A4A3A4"/>
          </p15:clr>
        </p15:guide>
        <p15:guide id="174" pos="5881">
          <p15:clr>
            <a:srgbClr val="A4A3A4"/>
          </p15:clr>
        </p15:guide>
        <p15:guide id="175" pos="5976">
          <p15:clr>
            <a:srgbClr val="A4A3A4"/>
          </p15:clr>
        </p15:guide>
        <p15:guide id="176" pos="6080">
          <p15:clr>
            <a:srgbClr val="A4A3A4"/>
          </p15:clr>
        </p15:guide>
        <p15:guide id="177" pos="6182">
          <p15:clr>
            <a:srgbClr val="A4A3A4"/>
          </p15:clr>
        </p15:guide>
        <p15:guide id="178" pos="6278">
          <p15:clr>
            <a:srgbClr val="A4A3A4"/>
          </p15:clr>
        </p15:guide>
        <p15:guide id="179" pos="6380">
          <p15:clr>
            <a:srgbClr val="A4A3A4"/>
          </p15:clr>
        </p15:guide>
        <p15:guide id="180" pos="6480">
          <p15:clr>
            <a:srgbClr val="A4A3A4"/>
          </p15:clr>
        </p15:guide>
        <p15:guide id="181" pos="6579">
          <p15:clr>
            <a:srgbClr val="A4A3A4"/>
          </p15:clr>
        </p15:guide>
        <p15:guide id="182" pos="6675">
          <p15:clr>
            <a:srgbClr val="A4A3A4"/>
          </p15:clr>
        </p15:guide>
        <p15:guide id="183" pos="6771">
          <p15:clr>
            <a:srgbClr val="A4A3A4"/>
          </p15:clr>
        </p15:guide>
        <p15:guide id="184" pos="6873">
          <p15:clr>
            <a:srgbClr val="A4A3A4"/>
          </p15:clr>
        </p15:guide>
        <p15:guide id="185" pos="6981">
          <p15:clr>
            <a:srgbClr val="A4A3A4"/>
          </p15:clr>
        </p15:guide>
        <p15:guide id="186" pos="7083">
          <p15:clr>
            <a:srgbClr val="A4A3A4"/>
          </p15:clr>
        </p15:guide>
        <p15:guide id="187" pos="7174">
          <p15:clr>
            <a:srgbClr val="A4A3A4"/>
          </p15:clr>
        </p15:guide>
        <p15:guide id="188" pos="7277">
          <p15:clr>
            <a:srgbClr val="A4A3A4"/>
          </p15:clr>
        </p15:guide>
        <p15:guide id="189" pos="7373">
          <p15:clr>
            <a:srgbClr val="F26B43"/>
          </p15:clr>
        </p15:guide>
        <p15:guide id="190" pos="7475">
          <p15:clr>
            <a:srgbClr val="A4A3A4"/>
          </p15:clr>
        </p15:guide>
        <p15:guide id="191" pos="7569">
          <p15:clr>
            <a:srgbClr val="A4A3A4"/>
          </p15:clr>
        </p15:guide>
        <p15:guide id="192" orient="horz" pos="96">
          <p15:clr>
            <a:srgbClr val="A4A3A4"/>
          </p15:clr>
        </p15:guide>
        <p15:guide id="193" orient="horz" pos="192">
          <p15:clr>
            <a:srgbClr val="A4A3A4"/>
          </p15:clr>
        </p15:guide>
        <p15:guide id="194" orient="horz" pos="278">
          <p15:clr>
            <a:srgbClr val="F26B43"/>
          </p15:clr>
        </p15:guide>
        <p15:guide id="195" orient="horz" pos="368">
          <p15:clr>
            <a:srgbClr val="A4A3A4"/>
          </p15:clr>
        </p15:guide>
        <p15:guide id="196" orient="horz" pos="465">
          <p15:clr>
            <a:srgbClr val="A4A3A4"/>
          </p15:clr>
        </p15:guide>
        <p15:guide id="197" orient="horz" pos="557">
          <p15:clr>
            <a:srgbClr val="A4A3A4"/>
          </p15:clr>
        </p15:guide>
        <p15:guide id="198" orient="horz" pos="640">
          <p15:clr>
            <a:srgbClr val="FBAE40"/>
          </p15:clr>
        </p15:guide>
        <p15:guide id="199" orient="horz" pos="734">
          <p15:clr>
            <a:srgbClr val="A4A3A4"/>
          </p15:clr>
        </p15:guide>
        <p15:guide id="200" orient="horz" pos="822">
          <p15:clr>
            <a:srgbClr val="A4A3A4"/>
          </p15:clr>
        </p15:guide>
        <p15:guide id="201" orient="horz" pos="921">
          <p15:clr>
            <a:srgbClr val="FBAE40"/>
          </p15:clr>
        </p15:guide>
        <p15:guide id="202" orient="horz" pos="1014">
          <p15:clr>
            <a:srgbClr val="A4A3A4"/>
          </p15:clr>
        </p15:guide>
        <p15:guide id="203" orient="horz" pos="1106">
          <p15:clr>
            <a:srgbClr val="A4A3A4"/>
          </p15:clr>
        </p15:guide>
        <p15:guide id="205" orient="horz" pos="1472">
          <p15:clr>
            <a:srgbClr val="FBAE40"/>
          </p15:clr>
        </p15:guide>
        <p15:guide id="206" orient="horz" pos="1563">
          <p15:clr>
            <a:srgbClr val="A4A3A4"/>
          </p15:clr>
        </p15:guide>
        <p15:guide id="207" orient="horz" pos="1658">
          <p15:clr>
            <a:srgbClr val="A4A3A4"/>
          </p15:clr>
        </p15:guide>
        <p15:guide id="208" orient="horz" pos="1749">
          <p15:clr>
            <a:srgbClr val="FBAE40"/>
          </p15:clr>
        </p15:guide>
        <p15:guide id="209" orient="horz" pos="1836">
          <p15:clr>
            <a:srgbClr val="A4A3A4"/>
          </p15:clr>
        </p15:guide>
        <p15:guide id="210" orient="horz" pos="1933">
          <p15:clr>
            <a:srgbClr val="A4A3A4"/>
          </p15:clr>
        </p15:guide>
        <p15:guide id="211" orient="horz" pos="2024">
          <p15:clr>
            <a:srgbClr val="FBAE40"/>
          </p15:clr>
        </p15:guide>
        <p15:guide id="212" orient="horz" pos="2115">
          <p15:clr>
            <a:srgbClr val="A4A3A4"/>
          </p15:clr>
        </p15:guide>
        <p15:guide id="213" orient="horz" pos="2486">
          <p15:clr>
            <a:srgbClr val="A4A3A4"/>
          </p15:clr>
        </p15:guide>
        <p15:guide id="214" orient="horz" pos="2210">
          <p15:clr>
            <a:srgbClr val="A4A3A4"/>
          </p15:clr>
        </p15:guide>
        <p15:guide id="215" orient="horz" pos="2387">
          <p15:clr>
            <a:srgbClr val="A4A3A4"/>
          </p15:clr>
        </p15:guide>
        <p15:guide id="216" orient="horz" pos="2300">
          <p15:clr>
            <a:srgbClr val="FBAE40"/>
          </p15:clr>
        </p15:guide>
        <p15:guide id="217" orient="horz" pos="2576">
          <p15:clr>
            <a:srgbClr val="FBAE40"/>
          </p15:clr>
        </p15:guide>
        <p15:guide id="218" orient="horz" pos="2666">
          <p15:clr>
            <a:srgbClr val="A4A3A4"/>
          </p15:clr>
        </p15:guide>
        <p15:guide id="219" orient="horz" pos="2762">
          <p15:clr>
            <a:srgbClr val="A4A3A4"/>
          </p15:clr>
        </p15:guide>
        <p15:guide id="220" orient="horz" pos="2850">
          <p15:clr>
            <a:srgbClr val="FBAE40"/>
          </p15:clr>
        </p15:guide>
        <p15:guide id="221" orient="horz" pos="2937">
          <p15:clr>
            <a:srgbClr val="A4A3A4"/>
          </p15:clr>
        </p15:guide>
        <p15:guide id="222" orient="horz" pos="3038">
          <p15:clr>
            <a:srgbClr val="A4A3A4"/>
          </p15:clr>
        </p15:guide>
        <p15:guide id="223" orient="horz" pos="3125">
          <p15:clr>
            <a:srgbClr val="FBAE40"/>
          </p15:clr>
        </p15:guide>
        <p15:guide id="224" orient="horz" pos="3218">
          <p15:clr>
            <a:srgbClr val="A4A3A4"/>
          </p15:clr>
        </p15:guide>
        <p15:guide id="225" orient="horz" pos="3306">
          <p15:clr>
            <a:srgbClr val="A4A3A4"/>
          </p15:clr>
        </p15:guide>
        <p15:guide id="226" orient="horz" pos="3401">
          <p15:clr>
            <a:srgbClr val="FBAE40"/>
          </p15:clr>
        </p15:guide>
        <p15:guide id="227" orient="horz" pos="3489">
          <p15:clr>
            <a:srgbClr val="A4A3A4"/>
          </p15:clr>
        </p15:guide>
        <p15:guide id="228" orient="horz" pos="3579">
          <p15:clr>
            <a:srgbClr val="A4A3A4"/>
          </p15:clr>
        </p15:guide>
        <p15:guide id="229" orient="horz" pos="3677">
          <p15:clr>
            <a:srgbClr val="FBAE40"/>
          </p15:clr>
        </p15:guide>
        <p15:guide id="230" orient="horz" pos="3767">
          <p15:clr>
            <a:srgbClr val="A4A3A4"/>
          </p15:clr>
        </p15:guide>
        <p15:guide id="231" orient="horz" pos="3858">
          <p15:clr>
            <a:srgbClr val="A4A3A4"/>
          </p15:clr>
        </p15:guide>
        <p15:guide id="232" orient="horz" pos="3952">
          <p15:clr>
            <a:srgbClr val="A4A3A4"/>
          </p15:clr>
        </p15:guide>
        <p15:guide id="233" orient="horz" pos="4040">
          <p15:clr>
            <a:srgbClr val="F26B43"/>
          </p15:clr>
        </p15:guide>
        <p15:guide id="234" orient="horz" pos="4133">
          <p15:clr>
            <a:srgbClr val="A4A3A4"/>
          </p15:clr>
        </p15:guide>
        <p15:guide id="235" orient="horz" pos="4224">
          <p15:clr>
            <a:srgbClr val="A4A3A4"/>
          </p15:clr>
        </p15:guide>
        <p15:guide id="236" pos="3792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A2FC7C5-BE30-AE2A-4954-230943297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479676"/>
            <a:ext cx="10477500" cy="9493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579D22A-A2FB-5EE4-6095-11BEE707A5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3447203"/>
            <a:ext cx="10477501" cy="2686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D1769A2-6C9D-7DD9-CD90-7BFA2DFBB575}"/>
              </a:ext>
            </a:extLst>
          </p:cNvPr>
          <p:cNvGrpSpPr/>
          <p:nvPr userDrawn="1"/>
        </p:nvGrpSpPr>
        <p:grpSpPr>
          <a:xfrm>
            <a:off x="12244732" y="-6517"/>
            <a:ext cx="3010337" cy="6858873"/>
            <a:chOff x="6300753" y="0"/>
            <a:chExt cx="3010337" cy="685887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EB77DE3-1123-3F13-EE96-C804CFBB93CA}"/>
                </a:ext>
              </a:extLst>
            </p:cNvPr>
            <p:cNvSpPr/>
            <p:nvPr/>
          </p:nvSpPr>
          <p:spPr>
            <a:xfrm>
              <a:off x="7315376" y="1089"/>
              <a:ext cx="997857" cy="858000"/>
            </a:xfrm>
            <a:prstGeom prst="rect">
              <a:avLst/>
            </a:prstGeom>
            <a:solidFill>
              <a:srgbClr val="E8E6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EC71369-1C6D-9A8C-D568-90D4AC833AF3}"/>
                </a:ext>
              </a:extLst>
            </p:cNvPr>
            <p:cNvSpPr/>
            <p:nvPr/>
          </p:nvSpPr>
          <p:spPr>
            <a:xfrm>
              <a:off x="8313233" y="1089"/>
              <a:ext cx="997857" cy="858000"/>
            </a:xfrm>
            <a:prstGeom prst="rect">
              <a:avLst/>
            </a:prstGeom>
            <a:solidFill>
              <a:srgbClr val="D9D9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F1A12DB-3F90-9EC4-8447-DD5BEE65B37A}"/>
                </a:ext>
              </a:extLst>
            </p:cNvPr>
            <p:cNvSpPr/>
            <p:nvPr/>
          </p:nvSpPr>
          <p:spPr>
            <a:xfrm>
              <a:off x="6317520" y="859089"/>
              <a:ext cx="997857" cy="858000"/>
            </a:xfrm>
            <a:prstGeom prst="rect">
              <a:avLst/>
            </a:prstGeom>
            <a:solidFill>
              <a:srgbClr val="F4F3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1BF70F9-2739-9815-D139-0C196B90755C}"/>
                </a:ext>
              </a:extLst>
            </p:cNvPr>
            <p:cNvSpPr/>
            <p:nvPr/>
          </p:nvSpPr>
          <p:spPr>
            <a:xfrm>
              <a:off x="7313217" y="859089"/>
              <a:ext cx="997857" cy="858000"/>
            </a:xfrm>
            <a:prstGeom prst="rect">
              <a:avLst/>
            </a:prstGeom>
            <a:solidFill>
              <a:srgbClr val="D7D2C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B898AB4-2D1E-F897-EE09-3B855CF04B12}"/>
                </a:ext>
              </a:extLst>
            </p:cNvPr>
            <p:cNvSpPr/>
            <p:nvPr/>
          </p:nvSpPr>
          <p:spPr>
            <a:xfrm>
              <a:off x="8313233" y="859089"/>
              <a:ext cx="997857" cy="858000"/>
            </a:xfrm>
            <a:prstGeom prst="rect">
              <a:avLst/>
            </a:prstGeom>
            <a:solidFill>
              <a:srgbClr val="B1B3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1FCC59F-7283-1232-6345-66F10448B024}"/>
                </a:ext>
              </a:extLst>
            </p:cNvPr>
            <p:cNvSpPr/>
            <p:nvPr/>
          </p:nvSpPr>
          <p:spPr>
            <a:xfrm>
              <a:off x="6317520" y="1717089"/>
              <a:ext cx="997857" cy="858000"/>
            </a:xfrm>
            <a:prstGeom prst="rect">
              <a:avLst/>
            </a:prstGeom>
            <a:solidFill>
              <a:srgbClr val="FFE3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F6E42C8-362E-ECB1-63FD-3F2A25D07ED5}"/>
                </a:ext>
              </a:extLst>
            </p:cNvPr>
            <p:cNvSpPr/>
            <p:nvPr/>
          </p:nvSpPr>
          <p:spPr>
            <a:xfrm>
              <a:off x="7315376" y="1717089"/>
              <a:ext cx="997857" cy="858000"/>
            </a:xfrm>
            <a:prstGeom prst="rect">
              <a:avLst/>
            </a:prstGeom>
            <a:solidFill>
              <a:srgbClr val="FFA3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26BD78B-87F7-A4E5-8179-0B2BDCE0FF53}"/>
                </a:ext>
              </a:extLst>
            </p:cNvPr>
            <p:cNvSpPr/>
            <p:nvPr/>
          </p:nvSpPr>
          <p:spPr>
            <a:xfrm>
              <a:off x="8313233" y="1717089"/>
              <a:ext cx="997857" cy="858000"/>
            </a:xfrm>
            <a:prstGeom prst="rect">
              <a:avLst/>
            </a:prstGeom>
            <a:solidFill>
              <a:srgbClr val="FF5C3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3B51785-692C-4540-61FB-165CB0E45B91}"/>
                </a:ext>
              </a:extLst>
            </p:cNvPr>
            <p:cNvSpPr/>
            <p:nvPr/>
          </p:nvSpPr>
          <p:spPr>
            <a:xfrm>
              <a:off x="8309379" y="2569119"/>
              <a:ext cx="997857" cy="858982"/>
            </a:xfrm>
            <a:prstGeom prst="rect">
              <a:avLst/>
            </a:prstGeom>
            <a:solidFill>
              <a:srgbClr val="C5B4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B07F8B9-D5EB-314D-3ABD-40436B1567DD}"/>
                </a:ext>
              </a:extLst>
            </p:cNvPr>
            <p:cNvSpPr/>
            <p:nvPr/>
          </p:nvSpPr>
          <p:spPr>
            <a:xfrm>
              <a:off x="6317520" y="3426000"/>
              <a:ext cx="997857" cy="858000"/>
            </a:xfrm>
            <a:prstGeom prst="rect">
              <a:avLst/>
            </a:prstGeom>
            <a:solidFill>
              <a:srgbClr val="4636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A4410E2-7DEE-99B5-3B76-761AB2848F62}"/>
                </a:ext>
              </a:extLst>
            </p:cNvPr>
            <p:cNvSpPr/>
            <p:nvPr/>
          </p:nvSpPr>
          <p:spPr>
            <a:xfrm>
              <a:off x="7315376" y="3426000"/>
              <a:ext cx="997857" cy="858000"/>
            </a:xfrm>
            <a:prstGeom prst="rect">
              <a:avLst/>
            </a:prstGeom>
            <a:solidFill>
              <a:srgbClr val="B9DC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9A4FAFC-A406-66C7-A537-C9284DD72EE5}"/>
                </a:ext>
              </a:extLst>
            </p:cNvPr>
            <p:cNvSpPr/>
            <p:nvPr/>
          </p:nvSpPr>
          <p:spPr>
            <a:xfrm>
              <a:off x="8310927" y="3430829"/>
              <a:ext cx="997857" cy="858000"/>
            </a:xfrm>
            <a:prstGeom prst="rect">
              <a:avLst/>
            </a:prstGeom>
            <a:solidFill>
              <a:srgbClr val="225B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5284A5D-27A7-ED9B-67C4-1948E0620475}"/>
                </a:ext>
              </a:extLst>
            </p:cNvPr>
            <p:cNvSpPr/>
            <p:nvPr/>
          </p:nvSpPr>
          <p:spPr>
            <a:xfrm>
              <a:off x="6317520" y="4284000"/>
              <a:ext cx="997857" cy="858000"/>
            </a:xfrm>
            <a:prstGeom prst="rect">
              <a:avLst/>
            </a:prstGeom>
            <a:solidFill>
              <a:srgbClr val="D4EC8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40042D7-69D1-4CAE-29BC-0EE5B9E637D3}"/>
                </a:ext>
              </a:extLst>
            </p:cNvPr>
            <p:cNvSpPr/>
            <p:nvPr/>
          </p:nvSpPr>
          <p:spPr>
            <a:xfrm>
              <a:off x="7315376" y="4284000"/>
              <a:ext cx="997857" cy="858000"/>
            </a:xfrm>
            <a:prstGeom prst="rect">
              <a:avLst/>
            </a:prstGeom>
            <a:solidFill>
              <a:srgbClr val="0764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8C3987B-14AF-E238-100B-DC82B9A60855}"/>
                </a:ext>
              </a:extLst>
            </p:cNvPr>
            <p:cNvSpPr/>
            <p:nvPr/>
          </p:nvSpPr>
          <p:spPr>
            <a:xfrm>
              <a:off x="6317520" y="5142000"/>
              <a:ext cx="997857" cy="858000"/>
            </a:xfrm>
            <a:prstGeom prst="rect">
              <a:avLst/>
            </a:prstGeom>
            <a:solidFill>
              <a:srgbClr val="8DC8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44D6190-1968-4CA3-DC40-BA3120F8247C}"/>
                </a:ext>
              </a:extLst>
            </p:cNvPr>
            <p:cNvSpPr/>
            <p:nvPr/>
          </p:nvSpPr>
          <p:spPr>
            <a:xfrm>
              <a:off x="7315376" y="5142000"/>
              <a:ext cx="997857" cy="858000"/>
            </a:xfrm>
            <a:prstGeom prst="rect">
              <a:avLst/>
            </a:prstGeom>
            <a:solidFill>
              <a:srgbClr val="60CC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7FF466E-770B-7694-4922-4D0292629D41}"/>
                </a:ext>
              </a:extLst>
            </p:cNvPr>
            <p:cNvSpPr/>
            <p:nvPr/>
          </p:nvSpPr>
          <p:spPr>
            <a:xfrm>
              <a:off x="8313233" y="4285089"/>
              <a:ext cx="997857" cy="858000"/>
            </a:xfrm>
            <a:prstGeom prst="rect">
              <a:avLst/>
            </a:prstGeom>
            <a:solidFill>
              <a:srgbClr val="0078D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7C93D8E-2C8D-D446-5C4A-A5FE96E58F6C}"/>
                </a:ext>
              </a:extLst>
            </p:cNvPr>
            <p:cNvSpPr/>
            <p:nvPr/>
          </p:nvSpPr>
          <p:spPr>
            <a:xfrm>
              <a:off x="8312671" y="5143089"/>
              <a:ext cx="997857" cy="858000"/>
            </a:xfrm>
            <a:prstGeom prst="rect">
              <a:avLst/>
            </a:prstGeom>
            <a:solidFill>
              <a:srgbClr val="0025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6BB83F2-8449-6171-1BCD-633748558825}"/>
                </a:ext>
              </a:extLst>
            </p:cNvPr>
            <p:cNvSpPr/>
            <p:nvPr/>
          </p:nvSpPr>
          <p:spPr>
            <a:xfrm>
              <a:off x="8305500" y="6000000"/>
              <a:ext cx="997857" cy="858000"/>
            </a:xfrm>
            <a:prstGeom prst="rect">
              <a:avLst/>
            </a:prstGeom>
            <a:solidFill>
              <a:srgbClr val="091F2C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7C49270-7885-6855-0FD0-25CA1158AF9B}"/>
                </a:ext>
              </a:extLst>
            </p:cNvPr>
            <p:cNvSpPr/>
            <p:nvPr/>
          </p:nvSpPr>
          <p:spPr>
            <a:xfrm>
              <a:off x="7307643" y="6000000"/>
              <a:ext cx="997857" cy="858000"/>
            </a:xfrm>
            <a:prstGeom prst="rect">
              <a:avLst/>
            </a:prstGeom>
            <a:solidFill>
              <a:srgbClr val="FFF8F3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2A3673E-4FE7-E2CE-8430-25A6E3265FB5}"/>
                </a:ext>
              </a:extLst>
            </p:cNvPr>
            <p:cNvSpPr/>
            <p:nvPr/>
          </p:nvSpPr>
          <p:spPr>
            <a:xfrm>
              <a:off x="6317520" y="2569082"/>
              <a:ext cx="997857" cy="858000"/>
            </a:xfrm>
            <a:prstGeom prst="rect">
              <a:avLst/>
            </a:prstGeom>
            <a:solidFill>
              <a:srgbClr val="FFB3B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3036062-AAD4-89E0-7477-D72013FAB11F}"/>
                </a:ext>
              </a:extLst>
            </p:cNvPr>
            <p:cNvSpPr/>
            <p:nvPr/>
          </p:nvSpPr>
          <p:spPr>
            <a:xfrm>
              <a:off x="7315376" y="2569082"/>
              <a:ext cx="997857" cy="858000"/>
            </a:xfrm>
            <a:prstGeom prst="rect">
              <a:avLst/>
            </a:prstGeom>
            <a:solidFill>
              <a:srgbClr val="7326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E3CDB19-5E94-6611-3D95-DCFDF02ECB47}"/>
                </a:ext>
              </a:extLst>
            </p:cNvPr>
            <p:cNvSpPr/>
            <p:nvPr/>
          </p:nvSpPr>
          <p:spPr>
            <a:xfrm>
              <a:off x="8310098" y="4281947"/>
              <a:ext cx="997857" cy="523220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defTabSz="91406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700">
                  <a:ln w="3175">
                    <a:noFill/>
                  </a:ln>
                  <a:solidFill>
                    <a:schemeClr val="bg1"/>
                  </a:solidFill>
                  <a:latin typeface="Segoe UI Variable Display Semibold"/>
                  <a:cs typeface="Segoe UI Variable Display Semib" pitchFamily="2" charset="0"/>
                </a:rPr>
                <a:t>Core Blue</a:t>
              </a:r>
            </a:p>
            <a:p>
              <a:pPr defTabSz="91406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700">
                <a:ln w="3175">
                  <a:noFill/>
                </a:ln>
                <a:solidFill>
                  <a:schemeClr val="bg1"/>
                </a:solidFill>
                <a:latin typeface="Segoe UI Variable Display Semibold"/>
                <a:cs typeface="Segoe UI Variable Display Semib" pitchFamily="2" charset="0"/>
              </a:endParaRPr>
            </a:p>
            <a:p>
              <a:pPr defTabSz="91406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700">
                  <a:ln w="3175">
                    <a:noFill/>
                  </a:ln>
                  <a:solidFill>
                    <a:schemeClr val="bg1"/>
                  </a:solidFill>
                  <a:latin typeface="Segoe UI Variable Display Semibold"/>
                  <a:cs typeface="Segoe UI Variable Display Semib" pitchFamily="2" charset="0"/>
                </a:rPr>
                <a:t>HEX #0078D4</a:t>
              </a:r>
            </a:p>
            <a:p>
              <a:pPr defTabSz="91406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700">
                  <a:ln w="3175">
                    <a:noFill/>
                  </a:ln>
                  <a:solidFill>
                    <a:schemeClr val="bg1"/>
                  </a:solidFill>
                  <a:latin typeface="Segoe UI Variable Display Semibold"/>
                  <a:cs typeface="Segoe UI Variable Display Semib" pitchFamily="2" charset="0"/>
                </a:rPr>
                <a:t>R0 G120 B212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67726C8-235A-EC33-3EDF-5ADDAB193A37}"/>
                </a:ext>
              </a:extLst>
            </p:cNvPr>
            <p:cNvSpPr/>
            <p:nvPr/>
          </p:nvSpPr>
          <p:spPr>
            <a:xfrm>
              <a:off x="7313217" y="5142000"/>
              <a:ext cx="997857" cy="523220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 w="3175">
                    <a:noFill/>
                  </a:ln>
                  <a:effectLst/>
                  <a:uLnTx/>
                  <a:uFillTx/>
                  <a:latin typeface="Segoe UI Variable Display Semibold"/>
                  <a:ea typeface="Segoe UI" panose="020B0502040204020203" pitchFamily="34" charset="0"/>
                  <a:cs typeface="Segoe UI Variable Display Semib" pitchFamily="2" charset="0"/>
                </a:rPr>
                <a:t>Light Blue</a:t>
              </a: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 w="3175">
                  <a:noFill/>
                </a:ln>
                <a:effectLst/>
                <a:uLnTx/>
                <a:uFillTx/>
                <a:latin typeface="Segoe UI Variable Display Semibold"/>
                <a:ea typeface="Segoe UI" panose="020B0502040204020203" pitchFamily="34" charset="0"/>
                <a:cs typeface="Segoe UI Variable Display Semib" pitchFamily="2" charset="0"/>
              </a:endParaRP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 w="3175">
                    <a:noFill/>
                  </a:ln>
                  <a:effectLst/>
                  <a:uLnTx/>
                  <a:uFillTx/>
                  <a:latin typeface="Segoe UI Variable Display Semibold"/>
                  <a:ea typeface="Segoe UI" panose="020B0502040204020203" pitchFamily="34" charset="0"/>
                  <a:cs typeface="Segoe UI Variable Display Semib" pitchFamily="2" charset="0"/>
                </a:rPr>
                <a:t>HEX #60CCFE</a:t>
              </a:r>
              <a:endParaRPr lang="en-US" sz="700" b="0" i="0" u="none" strike="noStrike" kern="1200" cap="none" spc="0" normalizeH="0" baseline="0" noProof="0">
                <a:ln w="3175">
                  <a:noFill/>
                </a:ln>
                <a:effectLst/>
                <a:uLnTx/>
                <a:uFillTx/>
                <a:latin typeface="Segoe UI Variable Display Semibold"/>
                <a:ea typeface="Segoe UI" panose="020B0502040204020203" pitchFamily="34" charset="0"/>
                <a:cs typeface="Segoe UI Variable Display Semib" pitchFamily="2" charset="0"/>
              </a:endParaRP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>
                  <a:ln w="3175">
                    <a:noFill/>
                  </a:ln>
                  <a:latin typeface="Segoe UI Variable Display Semibold"/>
                  <a:ea typeface="Segoe UI" panose="020B0502040204020203" pitchFamily="34" charset="0"/>
                  <a:cs typeface="Segoe UI Variable Display Semib" pitchFamily="2" charset="0"/>
                </a:rPr>
                <a:t>R96</a:t>
              </a:r>
              <a:r>
                <a:rPr kumimoji="0" lang="en-US" sz="700" b="0" i="0" u="none" strike="noStrike" kern="1200" cap="none" spc="0" normalizeH="0" baseline="0" noProof="0">
                  <a:ln w="3175">
                    <a:noFill/>
                  </a:ln>
                  <a:effectLst/>
                  <a:uLnTx/>
                  <a:uFillTx/>
                  <a:latin typeface="Segoe UI Variable Display Semibold"/>
                  <a:ea typeface="Segoe UI" panose="020B0502040204020203" pitchFamily="34" charset="0"/>
                  <a:cs typeface="Segoe UI Variable Display Semib" pitchFamily="2" charset="0"/>
                </a:rPr>
                <a:t> G204 B254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5099277-67D4-6147-7BA7-76AB939903DA}"/>
                </a:ext>
              </a:extLst>
            </p:cNvPr>
            <p:cNvSpPr/>
            <p:nvPr/>
          </p:nvSpPr>
          <p:spPr>
            <a:xfrm>
              <a:off x="6320196" y="5142000"/>
              <a:ext cx="1009293" cy="523220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 w="3175">
                    <a:noFill/>
                  </a:ln>
                  <a:effectLst/>
                  <a:uLnTx/>
                  <a:uFillTx/>
                  <a:latin typeface="Segoe UI Variable Display Semibold"/>
                  <a:ea typeface="Segoe UI" panose="020B0502040204020203" pitchFamily="34" charset="0"/>
                  <a:cs typeface="Segoe UI Variable Display Semib" pitchFamily="2" charset="0"/>
                </a:rPr>
                <a:t>Light Blue</a:t>
              </a: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 w="3175">
                  <a:noFill/>
                </a:ln>
                <a:effectLst/>
                <a:uLnTx/>
                <a:uFillTx/>
                <a:latin typeface="Segoe UI Variable Display Semibold"/>
                <a:ea typeface="Segoe UI" panose="020B0502040204020203" pitchFamily="34" charset="0"/>
                <a:cs typeface="Segoe UI Variable Display Semib" pitchFamily="2" charset="0"/>
              </a:endParaRP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 w="3175">
                    <a:noFill/>
                  </a:ln>
                  <a:effectLst/>
                  <a:uLnTx/>
                  <a:uFillTx/>
                  <a:latin typeface="Segoe UI Variable Display Semibold"/>
                  <a:ea typeface="Segoe UI" panose="020B0502040204020203" pitchFamily="34" charset="0"/>
                  <a:cs typeface="Segoe UI Variable Display Semib" pitchFamily="2" charset="0"/>
                </a:rPr>
                <a:t>HEX #8DC8E8</a:t>
              </a:r>
              <a:endParaRPr lang="en-US" sz="700" b="0" i="0" u="none" strike="noStrike" kern="1200" cap="none" spc="0" normalizeH="0" baseline="0" noProof="0">
                <a:ln w="3175">
                  <a:noFill/>
                </a:ln>
                <a:effectLst/>
                <a:uLnTx/>
                <a:uFillTx/>
                <a:latin typeface="Segoe UI Variable Display Semibold"/>
                <a:ea typeface="Segoe UI" panose="020B0502040204020203" pitchFamily="34" charset="0"/>
                <a:cs typeface="Segoe UI Variable Display Semib" pitchFamily="2" charset="0"/>
              </a:endParaRP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 w="3175">
                    <a:noFill/>
                  </a:ln>
                  <a:effectLst/>
                  <a:uLnTx/>
                  <a:uFillTx/>
                  <a:latin typeface="Segoe UI Variable Display Semibold"/>
                  <a:ea typeface="Segoe UI" panose="020B0502040204020203" pitchFamily="34" charset="0"/>
                  <a:cs typeface="Segoe UI Variable Display Semib" pitchFamily="2" charset="0"/>
                </a:rPr>
                <a:t>R141 G200 B232</a:t>
              </a:r>
              <a:endParaRPr lang="en-US" sz="700" b="0" i="0" u="none" strike="noStrike" kern="1200" cap="none" spc="0" normalizeH="0" baseline="0" noProof="0">
                <a:ln w="3175">
                  <a:noFill/>
                </a:ln>
                <a:effectLst/>
                <a:uLnTx/>
                <a:uFillTx/>
                <a:latin typeface="Segoe UI Variable Display Semibold"/>
                <a:ea typeface="Segoe UI" panose="020B0502040204020203" pitchFamily="34" charset="0"/>
                <a:cs typeface="Segoe UI Variable Display Semib" pitchFamily="2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2FFE754-CEFD-CFD9-7A75-4BB4743EDB35}"/>
                </a:ext>
              </a:extLst>
            </p:cNvPr>
            <p:cNvSpPr/>
            <p:nvPr/>
          </p:nvSpPr>
          <p:spPr>
            <a:xfrm>
              <a:off x="6320196" y="4281947"/>
              <a:ext cx="995550" cy="523220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 w="3175">
                    <a:noFill/>
                  </a:ln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Light Green</a:t>
              </a: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 w="3175">
                  <a:noFill/>
                </a:ln>
                <a:effectLst/>
                <a:uLnTx/>
                <a:uFillTx/>
                <a:latin typeface="Segoe UI Variable Display Semibold" pitchFamily="2" charset="0"/>
                <a:ea typeface="Segoe UI" panose="020B0502040204020203" pitchFamily="34" charset="0"/>
                <a:cs typeface="Segoe UI Variable Display Semib" pitchFamily="2" charset="0"/>
              </a:endParaRP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 w="3175">
                    <a:noFill/>
                  </a:ln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HEX #D4EC8E</a:t>
              </a: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 w="3175">
                    <a:noFill/>
                  </a:ln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R212 G236 B142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6F46E28-5DE7-DE7E-6A0D-71BCE9B067A3}"/>
                </a:ext>
              </a:extLst>
            </p:cNvPr>
            <p:cNvSpPr/>
            <p:nvPr/>
          </p:nvSpPr>
          <p:spPr>
            <a:xfrm>
              <a:off x="7306764" y="5998859"/>
              <a:ext cx="989585" cy="630942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 w="3175">
                    <a:noFill/>
                  </a:ln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Warm White </a:t>
              </a: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 w="3175">
                  <a:noFill/>
                </a:ln>
                <a:effectLst/>
                <a:uLnTx/>
                <a:uFillTx/>
                <a:latin typeface="Segoe UI Variable Display Semibold" pitchFamily="2" charset="0"/>
                <a:ea typeface="Segoe UI" panose="020B0502040204020203" pitchFamily="34" charset="0"/>
                <a:cs typeface="Segoe UI Variable Display Semib" pitchFamily="2" charset="0"/>
              </a:endParaRP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 w="3175">
                    <a:noFill/>
                  </a:ln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HEX #FFF8F3</a:t>
              </a: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 w="3175">
                    <a:noFill/>
                  </a:ln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R255 G248 B243</a:t>
              </a: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 w="3175">
                  <a:noFill/>
                </a:ln>
                <a:effectLst/>
                <a:uLnTx/>
                <a:uFillTx/>
                <a:latin typeface="Segoe UI Variable Display Semibold" pitchFamily="2" charset="0"/>
                <a:ea typeface="Segoe UI" panose="020B0502040204020203" pitchFamily="34" charset="0"/>
                <a:cs typeface="Segoe UI Variable Display Semib" pitchFamily="2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A4E9AE8-FF52-E662-22AD-38F5C58639E9}"/>
                </a:ext>
              </a:extLst>
            </p:cNvPr>
            <p:cNvSpPr/>
            <p:nvPr/>
          </p:nvSpPr>
          <p:spPr>
            <a:xfrm>
              <a:off x="6320196" y="1720394"/>
              <a:ext cx="1009294" cy="523220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 w="3175">
                    <a:noFill/>
                  </a:ln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Light Yellow</a:t>
              </a: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 w="3175">
                  <a:noFill/>
                </a:ln>
                <a:effectLst/>
                <a:uLnTx/>
                <a:uFillTx/>
                <a:latin typeface="Segoe UI Variable Display Semibold" pitchFamily="2" charset="0"/>
                <a:ea typeface="Segoe UI" panose="020B0502040204020203" pitchFamily="34" charset="0"/>
                <a:cs typeface="Segoe UI Variable Display Semib" pitchFamily="2" charset="0"/>
              </a:endParaRP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 w="3175">
                    <a:noFill/>
                  </a:ln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HEX #FFE399</a:t>
              </a: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 w="3175">
                    <a:noFill/>
                  </a:ln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R255 G227 B153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E1DC2F4-66DD-7B10-A1AB-312AFB15E996}"/>
                </a:ext>
              </a:extLst>
            </p:cNvPr>
            <p:cNvSpPr/>
            <p:nvPr/>
          </p:nvSpPr>
          <p:spPr>
            <a:xfrm>
              <a:off x="7313217" y="2570915"/>
              <a:ext cx="997857" cy="523220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700" b="0" i="0" u="none" strike="noStrike" kern="1200" cap="none" spc="0" normalizeH="0" baseline="0" noProof="0" err="1">
                  <a:ln w="31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Dark</a:t>
              </a:r>
              <a:r>
                <a:rPr kumimoji="0" lang="es-ES" sz="700" b="0" i="0" u="none" strike="noStrike" kern="1200" cap="none" spc="0" normalizeH="0" baseline="0" noProof="0">
                  <a:ln w="31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 Red </a:t>
              </a: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700" b="0" i="0" u="none" strike="noStrike" kern="1200" cap="none" spc="0" normalizeH="0" baseline="0" noProof="0">
                <a:ln w="3175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Variable Display Semibold" pitchFamily="2" charset="0"/>
                <a:ea typeface="Segoe UI" panose="020B0502040204020203" pitchFamily="34" charset="0"/>
                <a:cs typeface="Segoe UI Variable Display Semib" pitchFamily="2" charset="0"/>
              </a:endParaRP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700" b="0" i="0" u="none" strike="noStrike" kern="1200" cap="none" spc="0" normalizeH="0" baseline="0" noProof="0">
                  <a:ln w="31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HEX #73262F</a:t>
              </a: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700" b="0" i="0" u="none" strike="noStrike" kern="1200" cap="none" spc="0" normalizeH="0" baseline="0" noProof="0">
                  <a:ln w="31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R115 G38 B47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0ADAEEF-F15F-EA9E-CED8-8CE6F967C14A}"/>
                </a:ext>
              </a:extLst>
            </p:cNvPr>
            <p:cNvSpPr/>
            <p:nvPr/>
          </p:nvSpPr>
          <p:spPr>
            <a:xfrm>
              <a:off x="8310098" y="1720394"/>
              <a:ext cx="997857" cy="523220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 w="3175">
                    <a:noFill/>
                  </a:ln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Orange</a:t>
              </a: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 w="3175">
                  <a:noFill/>
                </a:ln>
                <a:effectLst/>
                <a:uLnTx/>
                <a:uFillTx/>
                <a:latin typeface="Segoe UI Variable Display Semibold" pitchFamily="2" charset="0"/>
                <a:ea typeface="Segoe UI" panose="020B0502040204020203" pitchFamily="34" charset="0"/>
                <a:cs typeface="Segoe UI Variable Display Semib" pitchFamily="2" charset="0"/>
              </a:endParaRP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 w="3175">
                    <a:noFill/>
                  </a:ln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HEX #FF5C39</a:t>
              </a: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 w="3175">
                    <a:noFill/>
                  </a:ln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R255 G92 B57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57E5144-5280-0EC4-DE72-340A9543EC9F}"/>
                </a:ext>
              </a:extLst>
            </p:cNvPr>
            <p:cNvSpPr/>
            <p:nvPr/>
          </p:nvSpPr>
          <p:spPr>
            <a:xfrm>
              <a:off x="8310098" y="3430919"/>
              <a:ext cx="983719" cy="523220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>
                  <a:ln w="3175">
                    <a:noFill/>
                  </a:ln>
                  <a:solidFill>
                    <a:schemeClr val="bg1"/>
                  </a:solidFill>
                  <a:latin typeface="Segoe UI Variable Display Semibold"/>
                  <a:cs typeface="Segoe UI Variable Display Semib" pitchFamily="2" charset="0"/>
                </a:rPr>
                <a:t>Deep Teal</a:t>
              </a: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700">
                <a:ln w="3175">
                  <a:noFill/>
                </a:ln>
                <a:solidFill>
                  <a:schemeClr val="bg1"/>
                </a:solidFill>
                <a:latin typeface="Segoe UI Variable Display Semibold"/>
                <a:cs typeface="Segoe UI Variable Display Semib" pitchFamily="2" charset="0"/>
              </a:endParaRP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>
                  <a:ln w="3175">
                    <a:noFill/>
                  </a:ln>
                  <a:solidFill>
                    <a:schemeClr val="bg1"/>
                  </a:solidFill>
                  <a:latin typeface="Segoe UI Variable Display Semibold"/>
                  <a:cs typeface="Segoe UI Variable Display Semib" pitchFamily="2" charset="0"/>
                </a:rPr>
                <a:t>HEX #225B62</a:t>
              </a: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>
                  <a:ln w="3175">
                    <a:noFill/>
                  </a:ln>
                  <a:solidFill>
                    <a:schemeClr val="bg1"/>
                  </a:solidFill>
                  <a:latin typeface="Segoe UI Variable Display Semibold"/>
                  <a:cs typeface="Segoe UI Variable Display Semib" pitchFamily="2" charset="0"/>
                </a:rPr>
                <a:t>R34 G91 B98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CFE6639-608F-E287-0618-4963E05E36F3}"/>
                </a:ext>
              </a:extLst>
            </p:cNvPr>
            <p:cNvSpPr/>
            <p:nvPr/>
          </p:nvSpPr>
          <p:spPr>
            <a:xfrm>
              <a:off x="7313217" y="1720394"/>
              <a:ext cx="986421" cy="523220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 w="3175">
                    <a:noFill/>
                  </a:ln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Light Orange</a:t>
              </a: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700">
                <a:ln w="3175">
                  <a:noFill/>
                </a:ln>
                <a:latin typeface="Segoe UI Variable Display Semibold" pitchFamily="2" charset="0"/>
                <a:ea typeface="Segoe UI" panose="020B0502040204020203" pitchFamily="34" charset="0"/>
                <a:cs typeface="Segoe UI Variable Display Semib" pitchFamily="2" charset="0"/>
              </a:endParaRP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 w="3175">
                    <a:noFill/>
                  </a:ln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HEX #FFA38B</a:t>
              </a: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 w="3175">
                    <a:noFill/>
                  </a:ln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R255 G163 B139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353BADA-991C-C9FC-E057-075553EB475D}"/>
                </a:ext>
              </a:extLst>
            </p:cNvPr>
            <p:cNvSpPr/>
            <p:nvPr/>
          </p:nvSpPr>
          <p:spPr>
            <a:xfrm>
              <a:off x="6320196" y="3430919"/>
              <a:ext cx="997857" cy="523220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 w="31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Dark Purple</a:t>
              </a: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700">
                <a:ln w="3175">
                  <a:noFill/>
                </a:ln>
                <a:solidFill>
                  <a:schemeClr val="bg1"/>
                </a:solidFill>
                <a:latin typeface="Segoe UI Variable Display Semibold" pitchFamily="2" charset="0"/>
                <a:ea typeface="Segoe UI" panose="020B0502040204020203" pitchFamily="34" charset="0"/>
                <a:cs typeface="Segoe UI Variable Display Semib" pitchFamily="2" charset="0"/>
              </a:endParaRP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 w="31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HEX #463668</a:t>
              </a: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 w="31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R70 G54 B104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B9CCC34-A312-13C0-21DA-608C5A1B361A}"/>
                </a:ext>
              </a:extLst>
            </p:cNvPr>
            <p:cNvSpPr/>
            <p:nvPr/>
          </p:nvSpPr>
          <p:spPr>
            <a:xfrm>
              <a:off x="8310098" y="2570915"/>
              <a:ext cx="997857" cy="523220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 w="3175">
                    <a:noFill/>
                  </a:ln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Light Purple </a:t>
              </a: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700">
                <a:ln w="3175">
                  <a:noFill/>
                </a:ln>
                <a:latin typeface="Segoe UI Variable Display Semibold" pitchFamily="2" charset="0"/>
                <a:ea typeface="Segoe UI" panose="020B0502040204020203" pitchFamily="34" charset="0"/>
                <a:cs typeface="Segoe UI Variable Display Semib" pitchFamily="2" charset="0"/>
              </a:endParaRP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 w="3175">
                    <a:noFill/>
                  </a:ln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HEX #C5B4E3</a:t>
              </a: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 w="3175">
                    <a:noFill/>
                  </a:ln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R197 G180 B227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6346BDB-EF43-63DA-1F23-FE1B6A4137B6}"/>
                </a:ext>
              </a:extLst>
            </p:cNvPr>
            <p:cNvSpPr/>
            <p:nvPr/>
          </p:nvSpPr>
          <p:spPr>
            <a:xfrm>
              <a:off x="6320196" y="2570915"/>
              <a:ext cx="1494479" cy="523220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700" b="0" i="0" u="none" strike="noStrike" kern="1200" cap="none" spc="0" normalizeH="0" baseline="0" noProof="0">
                  <a:ln w="3175">
                    <a:noFill/>
                  </a:ln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Light Red</a:t>
              </a: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s-ES" sz="700">
                <a:ln w="3175">
                  <a:noFill/>
                </a:ln>
                <a:latin typeface="Segoe UI Variable Display Semibold" pitchFamily="2" charset="0"/>
                <a:ea typeface="Segoe UI" panose="020B0502040204020203" pitchFamily="34" charset="0"/>
                <a:cs typeface="Segoe UI Variable Display Semib" pitchFamily="2" charset="0"/>
              </a:endParaRP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700">
                  <a:ln w="3175">
                    <a:noFill/>
                  </a:ln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HEX</a:t>
              </a:r>
              <a:r>
                <a:rPr kumimoji="0" lang="es-ES" sz="700" b="0" i="0" u="none" strike="noStrike" kern="1200" cap="none" spc="0" normalizeH="0" baseline="0" noProof="0">
                  <a:ln w="3175">
                    <a:noFill/>
                  </a:ln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 #FFB3BB</a:t>
              </a: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700" b="0" i="0" u="none" strike="noStrike" kern="1200" cap="none" spc="0" normalizeH="0" baseline="0" noProof="0">
                  <a:ln w="3175">
                    <a:noFill/>
                  </a:ln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R255 G179 B187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45CB1F9-827E-1D65-8A9A-E76CB73294A0}"/>
                </a:ext>
              </a:extLst>
            </p:cNvPr>
            <p:cNvSpPr/>
            <p:nvPr/>
          </p:nvSpPr>
          <p:spPr>
            <a:xfrm>
              <a:off x="7313217" y="0"/>
              <a:ext cx="999141" cy="523220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 w="3175">
                    <a:noFill/>
                  </a:ln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Warm Light Gray </a:t>
              </a: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700">
                <a:ln w="3175">
                  <a:noFill/>
                </a:ln>
                <a:latin typeface="Segoe UI Variable Display Semibold" pitchFamily="2" charset="0"/>
                <a:ea typeface="Segoe UI" panose="020B0502040204020203" pitchFamily="34" charset="0"/>
                <a:cs typeface="Segoe UI Variable Display Semib" pitchFamily="2" charset="0"/>
              </a:endParaRP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 w="3175">
                    <a:noFill/>
                  </a:ln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HEX #E8E6DF</a:t>
              </a: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 w="3175">
                    <a:noFill/>
                  </a:ln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R232 G230 B223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8A19F48-8F1D-65E9-F8F2-1167F988AC5A}"/>
                </a:ext>
              </a:extLst>
            </p:cNvPr>
            <p:cNvSpPr/>
            <p:nvPr/>
          </p:nvSpPr>
          <p:spPr>
            <a:xfrm>
              <a:off x="8310098" y="5142000"/>
              <a:ext cx="997857" cy="523220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 w="31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Electric Blue</a:t>
              </a: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700">
                <a:ln w="3175">
                  <a:noFill/>
                </a:ln>
                <a:solidFill>
                  <a:schemeClr val="bg1"/>
                </a:solidFill>
                <a:latin typeface="Segoe UI Variable Display Semibold" pitchFamily="2" charset="0"/>
                <a:ea typeface="Segoe UI" panose="020B0502040204020203" pitchFamily="34" charset="0"/>
                <a:cs typeface="Segoe UI Variable Display Semib" pitchFamily="2" charset="0"/>
              </a:endParaRP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 w="31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HEX #0025C0</a:t>
              </a: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 w="31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R0 G37 B192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684EC19-084D-6718-843F-0E700B596794}"/>
                </a:ext>
              </a:extLst>
            </p:cNvPr>
            <p:cNvSpPr/>
            <p:nvPr/>
          </p:nvSpPr>
          <p:spPr>
            <a:xfrm>
              <a:off x="7313217" y="3430919"/>
              <a:ext cx="995287" cy="523220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 w="3175">
                    <a:noFill/>
                  </a:ln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Light Teal</a:t>
              </a: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700">
                <a:ln w="3175">
                  <a:noFill/>
                </a:ln>
                <a:latin typeface="Segoe UI Variable Display Semibold" pitchFamily="2" charset="0"/>
                <a:ea typeface="Segoe UI" panose="020B0502040204020203" pitchFamily="34" charset="0"/>
                <a:cs typeface="Segoe UI Variable Display Semib" pitchFamily="2" charset="0"/>
              </a:endParaRP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 w="3175">
                    <a:noFill/>
                  </a:ln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HEX #B9DCD2</a:t>
              </a: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 w="3175">
                    <a:noFill/>
                  </a:ln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R185 G220 B210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96E5966-277C-30CE-61F7-B03F3A821BB9}"/>
                </a:ext>
              </a:extLst>
            </p:cNvPr>
            <p:cNvSpPr/>
            <p:nvPr/>
          </p:nvSpPr>
          <p:spPr>
            <a:xfrm>
              <a:off x="8310098" y="0"/>
              <a:ext cx="996698" cy="523220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 w="3175">
                    <a:noFill/>
                  </a:ln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Light Gray </a:t>
              </a: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700">
                <a:ln w="3175">
                  <a:noFill/>
                </a:ln>
                <a:latin typeface="Segoe UI Variable Display Semibold" pitchFamily="2" charset="0"/>
                <a:ea typeface="Segoe UI" panose="020B0502040204020203" pitchFamily="34" charset="0"/>
                <a:cs typeface="Segoe UI Variable Display Semib" pitchFamily="2" charset="0"/>
              </a:endParaRP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 w="3175">
                    <a:noFill/>
                  </a:ln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HEX #D9D9D6</a:t>
              </a: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 w="3175">
                    <a:noFill/>
                  </a:ln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R217 G217 B214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8A76691-BADB-B3A5-7F3F-2CBFCB570AF3}"/>
                </a:ext>
              </a:extLst>
            </p:cNvPr>
            <p:cNvSpPr/>
            <p:nvPr/>
          </p:nvSpPr>
          <p:spPr>
            <a:xfrm>
              <a:off x="6320196" y="867222"/>
              <a:ext cx="996698" cy="523220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 w="3175">
                    <a:noFill/>
                  </a:ln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Off White</a:t>
              </a: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700">
                <a:ln w="3175">
                  <a:noFill/>
                </a:ln>
                <a:latin typeface="Segoe UI Variable Display Semibold" pitchFamily="2" charset="0"/>
                <a:ea typeface="Segoe UI" panose="020B0502040204020203" pitchFamily="34" charset="0"/>
                <a:cs typeface="Segoe UI Variable Display Semib" pitchFamily="2" charset="0"/>
              </a:endParaRP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 w="3175">
                    <a:noFill/>
                  </a:ln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HEX #F4F3F5</a:t>
              </a: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 w="3175">
                    <a:noFill/>
                  </a:ln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R244 G243 B2</a:t>
              </a:r>
              <a:r>
                <a:rPr lang="en-US" sz="700">
                  <a:ln w="3175">
                    <a:noFill/>
                  </a:ln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45</a:t>
              </a:r>
              <a:endParaRPr kumimoji="0" lang="en-US" sz="700" b="0" i="0" u="none" strike="noStrike" kern="1200" cap="none" spc="0" normalizeH="0" baseline="0" noProof="0">
                <a:ln w="3175">
                  <a:noFill/>
                </a:ln>
                <a:effectLst/>
                <a:uLnTx/>
                <a:uFillTx/>
                <a:latin typeface="Segoe UI Variable Display Semibold" pitchFamily="2" charset="0"/>
                <a:ea typeface="Segoe UI" panose="020B0502040204020203" pitchFamily="34" charset="0"/>
                <a:cs typeface="Segoe UI Variable Display Semib" pitchFamily="2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DB44E06-6639-1B4C-894B-B97091B0E1EB}"/>
                </a:ext>
              </a:extLst>
            </p:cNvPr>
            <p:cNvSpPr/>
            <p:nvPr/>
          </p:nvSpPr>
          <p:spPr>
            <a:xfrm>
              <a:off x="7330035" y="867222"/>
              <a:ext cx="996698" cy="523220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 w="3175">
                    <a:noFill/>
                  </a:ln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Mid Gray </a:t>
              </a: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700">
                <a:ln w="3175">
                  <a:noFill/>
                </a:ln>
                <a:latin typeface="Segoe UI Variable Display Semibold" pitchFamily="2" charset="0"/>
                <a:ea typeface="Segoe UI" panose="020B0502040204020203" pitchFamily="34" charset="0"/>
                <a:cs typeface="Segoe UI Variable Display Semib" pitchFamily="2" charset="0"/>
              </a:endParaRP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 w="3175">
                    <a:noFill/>
                  </a:ln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HEX #D7D2CB</a:t>
              </a: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 w="3175">
                    <a:noFill/>
                  </a:ln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R215 G210 B2</a:t>
              </a:r>
              <a:r>
                <a:rPr lang="en-US" sz="700">
                  <a:ln w="3175">
                    <a:noFill/>
                  </a:ln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03</a:t>
              </a:r>
              <a:endParaRPr kumimoji="0" lang="en-US" sz="700" b="0" i="0" u="none" strike="noStrike" kern="1200" cap="none" spc="0" normalizeH="0" baseline="0" noProof="0">
                <a:ln w="3175">
                  <a:noFill/>
                </a:ln>
                <a:effectLst/>
                <a:uLnTx/>
                <a:uFillTx/>
                <a:latin typeface="Segoe UI Variable Display Semibold" pitchFamily="2" charset="0"/>
                <a:ea typeface="Segoe UI" panose="020B0502040204020203" pitchFamily="34" charset="0"/>
                <a:cs typeface="Segoe UI Variable Display Semib" pitchFamily="2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294D52F-AF3C-C18F-AD09-7D06393202E2}"/>
                </a:ext>
              </a:extLst>
            </p:cNvPr>
            <p:cNvSpPr/>
            <p:nvPr/>
          </p:nvSpPr>
          <p:spPr>
            <a:xfrm>
              <a:off x="8310098" y="867222"/>
              <a:ext cx="996698" cy="523220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 w="3175">
                    <a:noFill/>
                  </a:ln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Cool Gray </a:t>
              </a: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700">
                <a:ln w="3175">
                  <a:noFill/>
                </a:ln>
                <a:latin typeface="Segoe UI Variable Display Semibold" pitchFamily="2" charset="0"/>
                <a:ea typeface="Segoe UI" panose="020B0502040204020203" pitchFamily="34" charset="0"/>
                <a:cs typeface="Segoe UI Variable Display Semib" pitchFamily="2" charset="0"/>
              </a:endParaRP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 w="3175">
                    <a:noFill/>
                  </a:ln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HEX #</a:t>
              </a:r>
              <a:r>
                <a:rPr lang="en-US" sz="700">
                  <a:ln w="3175">
                    <a:noFill/>
                  </a:ln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B1B3B3</a:t>
              </a:r>
              <a:endParaRPr kumimoji="0" lang="en-US" sz="700" b="0" i="0" u="none" strike="noStrike" kern="1200" cap="none" spc="0" normalizeH="0" baseline="0" noProof="0">
                <a:ln w="3175">
                  <a:noFill/>
                </a:ln>
                <a:effectLst/>
                <a:uLnTx/>
                <a:uFillTx/>
                <a:latin typeface="Segoe UI Variable Display Semibold" pitchFamily="2" charset="0"/>
                <a:ea typeface="Segoe UI" panose="020B0502040204020203" pitchFamily="34" charset="0"/>
                <a:cs typeface="Segoe UI Variable Display Semib" pitchFamily="2" charset="0"/>
              </a:endParaRP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 w="3175">
                    <a:noFill/>
                  </a:ln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R177 G179 B179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21470E9-49DE-234C-68A1-5644AE6CD111}"/>
                </a:ext>
              </a:extLst>
            </p:cNvPr>
            <p:cNvSpPr/>
            <p:nvPr/>
          </p:nvSpPr>
          <p:spPr>
            <a:xfrm>
              <a:off x="8299785" y="5998859"/>
              <a:ext cx="983719" cy="523220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>
                  <a:ln w="3175">
                    <a:noFill/>
                  </a:ln>
                  <a:solidFill>
                    <a:schemeClr val="bg1"/>
                  </a:solidFill>
                  <a:latin typeface="Segoe UI Variable Display Semibold"/>
                  <a:cs typeface="Segoe UI Variable Display Semib" pitchFamily="2" charset="0"/>
                </a:rPr>
                <a:t>Blue Black</a:t>
              </a: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700">
                <a:ln w="3175">
                  <a:noFill/>
                </a:ln>
                <a:solidFill>
                  <a:schemeClr val="bg1"/>
                </a:solidFill>
                <a:latin typeface="Segoe UI Variable Display Semibold"/>
                <a:cs typeface="Segoe UI Variable Display Semib" pitchFamily="2" charset="0"/>
              </a:endParaRP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>
                  <a:ln w="3175">
                    <a:noFill/>
                  </a:ln>
                  <a:solidFill>
                    <a:schemeClr val="bg1"/>
                  </a:solidFill>
                  <a:latin typeface="Segoe UI Variable Display Semibold"/>
                  <a:cs typeface="Segoe UI Variable Display Semib" pitchFamily="2" charset="0"/>
                </a:rPr>
                <a:t>HEX #019F2C</a:t>
              </a: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>
                  <a:ln w="3175">
                    <a:noFill/>
                  </a:ln>
                  <a:solidFill>
                    <a:schemeClr val="bg1"/>
                  </a:solidFill>
                  <a:latin typeface="Segoe UI Variable Display Semibold"/>
                  <a:cs typeface="Segoe UI Variable Display Semib" pitchFamily="2" charset="0"/>
                </a:rPr>
                <a:t>R9 G31 B44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8007247-12FB-6666-B792-3F5A45053C9D}"/>
                </a:ext>
              </a:extLst>
            </p:cNvPr>
            <p:cNvSpPr/>
            <p:nvPr/>
          </p:nvSpPr>
          <p:spPr>
            <a:xfrm>
              <a:off x="7313217" y="4281947"/>
              <a:ext cx="995550" cy="523220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>
                  <a:ln w="3175">
                    <a:noFill/>
                  </a:ln>
                  <a:solidFill>
                    <a:schemeClr val="bg1"/>
                  </a:solidFill>
                  <a:latin typeface="Segoe UI Variable Display Semibold"/>
                  <a:cs typeface="Segoe UI Variable Display Semib" pitchFamily="2" charset="0"/>
                </a:rPr>
                <a:t>Light Green</a:t>
              </a: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700">
                <a:ln w="3175">
                  <a:noFill/>
                </a:ln>
                <a:solidFill>
                  <a:schemeClr val="bg1"/>
                </a:solidFill>
                <a:latin typeface="Segoe UI Variable Display Semibold"/>
                <a:cs typeface="Segoe UI Variable Display Semib" pitchFamily="2" charset="0"/>
              </a:endParaRP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>
                  <a:ln w="3175">
                    <a:noFill/>
                  </a:ln>
                  <a:solidFill>
                    <a:schemeClr val="bg1"/>
                  </a:solidFill>
                  <a:latin typeface="Segoe UI Variable Display Semibold"/>
                  <a:cs typeface="Segoe UI Variable Display Semib" pitchFamily="2" charset="0"/>
                </a:rPr>
                <a:t>HEX #07641D</a:t>
              </a: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>
                  <a:ln w="3175">
                    <a:noFill/>
                  </a:ln>
                  <a:solidFill>
                    <a:schemeClr val="bg1"/>
                  </a:solidFill>
                  <a:latin typeface="Segoe UI Variable Display Semibold"/>
                  <a:cs typeface="Segoe UI Variable Display Semib" pitchFamily="2" charset="0"/>
                </a:rPr>
                <a:t>R7 G100 B29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2873565-51FC-D04E-9F7F-E1A21DDB539B}"/>
                </a:ext>
              </a:extLst>
            </p:cNvPr>
            <p:cNvSpPr/>
            <p:nvPr/>
          </p:nvSpPr>
          <p:spPr>
            <a:xfrm>
              <a:off x="6317520" y="1089"/>
              <a:ext cx="997857" cy="858000"/>
            </a:xfrm>
            <a:prstGeom prst="rect">
              <a:avLst/>
            </a:prstGeom>
            <a:solidFill>
              <a:srgbClr val="FFFFFF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5756B6A-BE19-9571-0F9D-67DF3858CE22}"/>
                </a:ext>
              </a:extLst>
            </p:cNvPr>
            <p:cNvSpPr/>
            <p:nvPr/>
          </p:nvSpPr>
          <p:spPr>
            <a:xfrm>
              <a:off x="6320196" y="0"/>
              <a:ext cx="1010578" cy="523220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 w="3175">
                    <a:noFill/>
                  </a:ln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Pure White</a:t>
              </a: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700">
                <a:ln w="3175">
                  <a:noFill/>
                </a:ln>
                <a:latin typeface="Segoe UI Variable Display Semibold" pitchFamily="2" charset="0"/>
                <a:ea typeface="Segoe UI" panose="020B0502040204020203" pitchFamily="34" charset="0"/>
                <a:cs typeface="Segoe UI Variable Display Semib" pitchFamily="2" charset="0"/>
              </a:endParaRP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 w="3175">
                    <a:noFill/>
                  </a:ln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HEX #</a:t>
              </a:r>
              <a:r>
                <a:rPr lang="en-US" sz="700">
                  <a:ln w="3175">
                    <a:noFill/>
                  </a:ln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FFFFFF</a:t>
              </a:r>
              <a:endParaRPr kumimoji="0" lang="en-US" sz="700" b="0" i="0" u="none" strike="noStrike" kern="1200" cap="none" spc="0" normalizeH="0" baseline="0" noProof="0">
                <a:ln w="3175">
                  <a:noFill/>
                </a:ln>
                <a:effectLst/>
                <a:uLnTx/>
                <a:uFillTx/>
                <a:latin typeface="Segoe UI Variable Display Semibold" pitchFamily="2" charset="0"/>
                <a:ea typeface="Segoe UI" panose="020B0502040204020203" pitchFamily="34" charset="0"/>
                <a:cs typeface="Segoe UI Variable Display Semib" pitchFamily="2" charset="0"/>
              </a:endParaRP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 w="3175">
                    <a:noFill/>
                  </a:ln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R255 G255 B255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98FFEF7-EC18-2259-BE64-9DE7EAF95782}"/>
                </a:ext>
              </a:extLst>
            </p:cNvPr>
            <p:cNvSpPr/>
            <p:nvPr/>
          </p:nvSpPr>
          <p:spPr>
            <a:xfrm>
              <a:off x="6335258" y="616973"/>
              <a:ext cx="468156" cy="246221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 w="3175">
                    <a:noFill/>
                  </a:ln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Aa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07F52CA-2635-8C20-087B-0B2986F3D0FC}"/>
                </a:ext>
              </a:extLst>
            </p:cNvPr>
            <p:cNvSpPr/>
            <p:nvPr/>
          </p:nvSpPr>
          <p:spPr>
            <a:xfrm>
              <a:off x="6328956" y="1451356"/>
              <a:ext cx="468156" cy="246221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 w="3175">
                    <a:noFill/>
                  </a:ln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Aa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85829A7-A2B8-52FA-C2AC-56E433156542}"/>
                </a:ext>
              </a:extLst>
            </p:cNvPr>
            <p:cNvSpPr/>
            <p:nvPr/>
          </p:nvSpPr>
          <p:spPr>
            <a:xfrm>
              <a:off x="6328956" y="2309273"/>
              <a:ext cx="468156" cy="246221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 w="3175">
                    <a:noFill/>
                  </a:ln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Aa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01A4137-E365-4F67-1520-8DCEFE213B82}"/>
                </a:ext>
              </a:extLst>
            </p:cNvPr>
            <p:cNvSpPr/>
            <p:nvPr/>
          </p:nvSpPr>
          <p:spPr>
            <a:xfrm>
              <a:off x="6328956" y="3181252"/>
              <a:ext cx="468156" cy="246221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 w="3175">
                    <a:noFill/>
                  </a:ln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Aa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75B2D2E-D78B-DDC9-AD55-83AA7DF76E26}"/>
                </a:ext>
              </a:extLst>
            </p:cNvPr>
            <p:cNvSpPr/>
            <p:nvPr/>
          </p:nvSpPr>
          <p:spPr>
            <a:xfrm>
              <a:off x="6328956" y="4023589"/>
              <a:ext cx="468156" cy="246221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 w="31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Aa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CFE4C27-0D11-8DD9-5A84-F2C47B8AD22F}"/>
                </a:ext>
              </a:extLst>
            </p:cNvPr>
            <p:cNvSpPr/>
            <p:nvPr/>
          </p:nvSpPr>
          <p:spPr>
            <a:xfrm>
              <a:off x="6328956" y="4881382"/>
              <a:ext cx="468156" cy="246221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 w="3175">
                    <a:noFill/>
                  </a:ln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Aa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11BE147B-7369-86AC-E7DF-2B68A602D51A}"/>
                </a:ext>
              </a:extLst>
            </p:cNvPr>
            <p:cNvSpPr/>
            <p:nvPr/>
          </p:nvSpPr>
          <p:spPr>
            <a:xfrm>
              <a:off x="6328956" y="5752851"/>
              <a:ext cx="468156" cy="246221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 w="3175">
                    <a:noFill/>
                  </a:ln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Aa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0E603F4E-3934-7625-E51E-C9E65E6ABB41}"/>
                </a:ext>
              </a:extLst>
            </p:cNvPr>
            <p:cNvSpPr/>
            <p:nvPr/>
          </p:nvSpPr>
          <p:spPr>
            <a:xfrm>
              <a:off x="7315524" y="6598526"/>
              <a:ext cx="468156" cy="246221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 w="3175">
                    <a:noFill/>
                  </a:ln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Aa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A7393EA4-BF27-36C8-8284-4AC6DFCF1C31}"/>
                </a:ext>
              </a:extLst>
            </p:cNvPr>
            <p:cNvSpPr/>
            <p:nvPr/>
          </p:nvSpPr>
          <p:spPr>
            <a:xfrm>
              <a:off x="7313636" y="616973"/>
              <a:ext cx="468156" cy="246221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 w="3175">
                    <a:noFill/>
                  </a:ln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Aa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2FF6E283-D51D-F360-58D0-792382DF6E4F}"/>
                </a:ext>
              </a:extLst>
            </p:cNvPr>
            <p:cNvSpPr/>
            <p:nvPr/>
          </p:nvSpPr>
          <p:spPr>
            <a:xfrm>
              <a:off x="7307334" y="1451356"/>
              <a:ext cx="468156" cy="246221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 w="3175">
                    <a:noFill/>
                  </a:ln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Aa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7648D12F-B5E5-FFD3-764C-3D11D3C27BE2}"/>
                </a:ext>
              </a:extLst>
            </p:cNvPr>
            <p:cNvSpPr/>
            <p:nvPr/>
          </p:nvSpPr>
          <p:spPr>
            <a:xfrm>
              <a:off x="7307334" y="2309273"/>
              <a:ext cx="468156" cy="246221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 w="3175">
                    <a:noFill/>
                  </a:ln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Aa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2A59271-8996-FDF3-54B2-E362860EB9A5}"/>
                </a:ext>
              </a:extLst>
            </p:cNvPr>
            <p:cNvSpPr/>
            <p:nvPr/>
          </p:nvSpPr>
          <p:spPr>
            <a:xfrm>
              <a:off x="7307334" y="3181252"/>
              <a:ext cx="468156" cy="246221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 w="31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Aa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69B15BAF-A055-7054-8F39-169BA3A9E93B}"/>
                </a:ext>
              </a:extLst>
            </p:cNvPr>
            <p:cNvSpPr/>
            <p:nvPr/>
          </p:nvSpPr>
          <p:spPr>
            <a:xfrm>
              <a:off x="7307334" y="4023589"/>
              <a:ext cx="468156" cy="246221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 w="3175">
                    <a:noFill/>
                  </a:ln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Aa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6892E783-35C9-F023-DAFF-028B57924AB5}"/>
                </a:ext>
              </a:extLst>
            </p:cNvPr>
            <p:cNvSpPr/>
            <p:nvPr/>
          </p:nvSpPr>
          <p:spPr>
            <a:xfrm>
              <a:off x="7307334" y="4881382"/>
              <a:ext cx="468156" cy="246221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 w="3175">
                    <a:noFill/>
                  </a:ln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Aa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A26ACA2C-F985-194E-B0B3-DFB745B46D2F}"/>
                </a:ext>
              </a:extLst>
            </p:cNvPr>
            <p:cNvSpPr/>
            <p:nvPr/>
          </p:nvSpPr>
          <p:spPr>
            <a:xfrm>
              <a:off x="7307334" y="5752851"/>
              <a:ext cx="468156" cy="246221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 w="3175">
                    <a:noFill/>
                  </a:ln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Aa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84A4BCCA-4D38-6B85-4AC1-7759A28B4D0C}"/>
                </a:ext>
              </a:extLst>
            </p:cNvPr>
            <p:cNvSpPr/>
            <p:nvPr/>
          </p:nvSpPr>
          <p:spPr>
            <a:xfrm>
              <a:off x="8293902" y="6598526"/>
              <a:ext cx="468156" cy="246221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 w="31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Aa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8613EA68-AA74-EE42-E037-EBAD4C1F3B36}"/>
                </a:ext>
              </a:extLst>
            </p:cNvPr>
            <p:cNvSpPr/>
            <p:nvPr/>
          </p:nvSpPr>
          <p:spPr>
            <a:xfrm>
              <a:off x="8306657" y="616973"/>
              <a:ext cx="468156" cy="246221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 w="3175">
                    <a:noFill/>
                  </a:ln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Aa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C70EB7CB-4915-D716-E202-6F106496ADF1}"/>
                </a:ext>
              </a:extLst>
            </p:cNvPr>
            <p:cNvSpPr/>
            <p:nvPr/>
          </p:nvSpPr>
          <p:spPr>
            <a:xfrm>
              <a:off x="8300355" y="1451356"/>
              <a:ext cx="468156" cy="246221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 w="3175">
                    <a:noFill/>
                  </a:ln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Aa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F4F1409-AF5D-1B6D-A24B-C15E3B8E76DD}"/>
                </a:ext>
              </a:extLst>
            </p:cNvPr>
            <p:cNvSpPr/>
            <p:nvPr/>
          </p:nvSpPr>
          <p:spPr>
            <a:xfrm>
              <a:off x="8300355" y="2309273"/>
              <a:ext cx="468156" cy="246221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 w="3175">
                    <a:noFill/>
                  </a:ln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Aa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0ED83133-F660-BB9E-25E7-808E5F903280}"/>
                </a:ext>
              </a:extLst>
            </p:cNvPr>
            <p:cNvSpPr/>
            <p:nvPr/>
          </p:nvSpPr>
          <p:spPr>
            <a:xfrm>
              <a:off x="8300355" y="3181252"/>
              <a:ext cx="468156" cy="246221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 w="3175">
                    <a:noFill/>
                  </a:ln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Aa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3E648963-94A5-BF02-6F2B-D75F472DE83B}"/>
                </a:ext>
              </a:extLst>
            </p:cNvPr>
            <p:cNvSpPr/>
            <p:nvPr/>
          </p:nvSpPr>
          <p:spPr>
            <a:xfrm>
              <a:off x="8300355" y="4023589"/>
              <a:ext cx="468156" cy="246221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 w="31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Aa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EF45B52E-93C2-8076-56EC-A844EB9BBF2B}"/>
                </a:ext>
              </a:extLst>
            </p:cNvPr>
            <p:cNvSpPr/>
            <p:nvPr/>
          </p:nvSpPr>
          <p:spPr>
            <a:xfrm>
              <a:off x="8300355" y="4881382"/>
              <a:ext cx="468156" cy="246221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 w="31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Aa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EC609767-BE48-F1CE-C30B-5B7034A86448}"/>
                </a:ext>
              </a:extLst>
            </p:cNvPr>
            <p:cNvSpPr/>
            <p:nvPr/>
          </p:nvSpPr>
          <p:spPr>
            <a:xfrm>
              <a:off x="8300355" y="5752851"/>
              <a:ext cx="468156" cy="246221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 w="31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Aa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1CC4826C-CBE1-8EBB-7308-9F4DD57C8D2C}"/>
                </a:ext>
              </a:extLst>
            </p:cNvPr>
            <p:cNvSpPr/>
            <p:nvPr/>
          </p:nvSpPr>
          <p:spPr>
            <a:xfrm>
              <a:off x="6318931" y="6000872"/>
              <a:ext cx="997857" cy="858000"/>
            </a:xfrm>
            <a:prstGeom prst="rect">
              <a:avLst/>
            </a:prstGeom>
            <a:solidFill>
              <a:srgbClr val="0019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D0B3A09D-8FBD-9CBF-3239-3100D5FC2482}"/>
                </a:ext>
              </a:extLst>
            </p:cNvPr>
            <p:cNvSpPr/>
            <p:nvPr/>
          </p:nvSpPr>
          <p:spPr>
            <a:xfrm>
              <a:off x="6310496" y="5999783"/>
              <a:ext cx="997857" cy="523220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>
                  <a:ln w="3175">
                    <a:noFill/>
                  </a:ln>
                  <a:solidFill>
                    <a:schemeClr val="bg1"/>
                  </a:solidFill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Dark</a:t>
              </a:r>
              <a:r>
                <a:rPr kumimoji="0" lang="en-US" sz="700" b="0" i="0" u="none" strike="noStrike" kern="1200" cap="none" spc="0" normalizeH="0" baseline="0" noProof="0">
                  <a:ln w="31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 Blue</a:t>
              </a: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700">
                <a:ln w="3175">
                  <a:noFill/>
                </a:ln>
                <a:solidFill>
                  <a:schemeClr val="bg1"/>
                </a:solidFill>
                <a:latin typeface="Segoe UI Variable Display Semibold" pitchFamily="2" charset="0"/>
                <a:ea typeface="Segoe UI" panose="020B0502040204020203" pitchFamily="34" charset="0"/>
                <a:cs typeface="Segoe UI Variable Display Semib" pitchFamily="2" charset="0"/>
              </a:endParaRP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 w="31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HEX #</a:t>
              </a:r>
              <a:r>
                <a:rPr lang="en-US" sz="700">
                  <a:ln w="3175">
                    <a:noFill/>
                  </a:ln>
                  <a:solidFill>
                    <a:schemeClr val="bg1"/>
                  </a:solidFill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001968</a:t>
              </a:r>
              <a:endParaRPr kumimoji="0" lang="en-US" sz="700" b="0" i="0" u="none" strike="noStrike" kern="1200" cap="none" spc="0" normalizeH="0" baseline="0" noProof="0">
                <a:ln w="3175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Variable Display Semibold" pitchFamily="2" charset="0"/>
                <a:ea typeface="Segoe UI" panose="020B0502040204020203" pitchFamily="34" charset="0"/>
                <a:cs typeface="Segoe UI Variable Display Semib" pitchFamily="2" charset="0"/>
              </a:endParaRPr>
            </a:p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 w="31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R0 G25 B104</a:t>
              </a: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F5D85B0D-80E2-0F52-DE22-C0E0B31E3E81}"/>
                </a:ext>
              </a:extLst>
            </p:cNvPr>
            <p:cNvSpPr/>
            <p:nvPr/>
          </p:nvSpPr>
          <p:spPr>
            <a:xfrm>
              <a:off x="6300753" y="6610634"/>
              <a:ext cx="468156" cy="246221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0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 w="31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Variable Display Semibold" pitchFamily="2" charset="0"/>
                  <a:ea typeface="Segoe UI" panose="020B0502040204020203" pitchFamily="34" charset="0"/>
                  <a:cs typeface="Segoe UI Variable Display Semib" pitchFamily="2" charset="0"/>
                </a:rPr>
                <a:t>Aa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4379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  <p:sldLayoutId id="2147484001" r:id="rId12"/>
    <p:sldLayoutId id="2147484002" r:id="rId13"/>
    <p:sldLayoutId id="2147484003" r:id="rId14"/>
    <p:sldLayoutId id="2147484004" r:id="rId15"/>
    <p:sldLayoutId id="2147484005" r:id="rId16"/>
    <p:sldLayoutId id="2147484006" r:id="rId17"/>
    <p:sldLayoutId id="2147484007" r:id="rId18"/>
    <p:sldLayoutId id="2147484008" r:id="rId19"/>
    <p:sldLayoutId id="2147484009" r:id="rId20"/>
    <p:sldLayoutId id="2147484010" r:id="rId21"/>
    <p:sldLayoutId id="2147484011" r:id="rId22"/>
    <p:sldLayoutId id="2147484012" r:id="rId23"/>
    <p:sldLayoutId id="2147484013" r:id="rId24"/>
    <p:sldLayoutId id="2147484014" r:id="rId25"/>
    <p:sldLayoutId id="2147484015" r:id="rId26"/>
    <p:sldLayoutId id="2147484016" r:id="rId27"/>
    <p:sldLayoutId id="2147484017" r:id="rId28"/>
    <p:sldLayoutId id="2147484018" r:id="rId29"/>
    <p:sldLayoutId id="2147484019" r:id="rId30"/>
    <p:sldLayoutId id="2147484020" r:id="rId31"/>
    <p:sldLayoutId id="2147484021" r:id="rId32"/>
    <p:sldLayoutId id="2147484022" r:id="rId33"/>
    <p:sldLayoutId id="2147484023" r:id="rId34"/>
    <p:sldLayoutId id="2147484024" r:id="rId35"/>
    <p:sldLayoutId id="2147484025" r:id="rId36"/>
    <p:sldLayoutId id="2147484026" r:id="rId37"/>
    <p:sldLayoutId id="2147484027" r:id="rId38"/>
    <p:sldLayoutId id="2147484028" r:id="rId39"/>
    <p:sldLayoutId id="2147484029" r:id="rId40"/>
    <p:sldLayoutId id="2147484030" r:id="rId41"/>
    <p:sldLayoutId id="2147484031" r:id="rId42"/>
    <p:sldLayoutId id="2147484032" r:id="rId43"/>
    <p:sldLayoutId id="2147484033" r:id="rId44"/>
    <p:sldLayoutId id="2147484035" r:id="rId45"/>
    <p:sldLayoutId id="2147484036" r:id="rId4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363" rtl="0" eaLnBrk="1" latinLnBrk="0" hangingPunct="1">
        <a:lnSpc>
          <a:spcPts val="6240"/>
        </a:lnSpc>
        <a:spcBef>
          <a:spcPct val="0"/>
        </a:spcBef>
        <a:buNone/>
        <a:defRPr sz="5200" kern="1200">
          <a:solidFill>
            <a:schemeClr val="tx1"/>
          </a:solidFill>
          <a:latin typeface="Segoe Sans Display" pitchFamily="2" charset="0"/>
          <a:ea typeface="+mj-ea"/>
          <a:cs typeface="Segoe Sans Display" pitchFamily="2" charset="0"/>
        </a:defRPr>
      </a:lvl1pPr>
    </p:titleStyle>
    <p:bodyStyle>
      <a:lvl1pPr marL="228591" indent="-228591" algn="l" defTabSz="914363" rtl="0" eaLnBrk="1" latinLnBrk="0" hangingPunct="1">
        <a:lnSpc>
          <a:spcPct val="14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Sans Display" pitchFamily="2" charset="0"/>
          <a:ea typeface="+mn-ea"/>
          <a:cs typeface="Segoe Sans Display" pitchFamily="2" charset="0"/>
        </a:defRPr>
      </a:lvl1pPr>
      <a:lvl2pPr marL="685773" indent="-228591" algn="l" defTabSz="914363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Segoe Sans Display" pitchFamily="2" charset="0"/>
          <a:ea typeface="+mn-ea"/>
          <a:cs typeface="Segoe Sans Display" pitchFamily="2" charset="0"/>
        </a:defRPr>
      </a:lvl2pPr>
      <a:lvl3pPr marL="1142954" indent="-228591" algn="l" defTabSz="914363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Segoe Sans Display" pitchFamily="2" charset="0"/>
          <a:ea typeface="+mn-ea"/>
          <a:cs typeface="Segoe Sans Display" pitchFamily="2" charset="0"/>
        </a:defRPr>
      </a:lvl3pPr>
      <a:lvl4pPr marL="1600136" indent="-228591" algn="l" defTabSz="914363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Segoe Sans Display" pitchFamily="2" charset="0"/>
          <a:ea typeface="+mn-ea"/>
          <a:cs typeface="Segoe Sans Display" pitchFamily="2" charset="0"/>
        </a:defRPr>
      </a:lvl4pPr>
      <a:lvl5pPr marL="2057318" indent="-228591" algn="l" defTabSz="914363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Segoe Sans Display" pitchFamily="2" charset="0"/>
          <a:ea typeface="+mn-ea"/>
          <a:cs typeface="Segoe Sans Display" pitchFamily="2" charset="0"/>
        </a:defRPr>
      </a:lvl5pPr>
      <a:lvl6pPr marL="2514499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99">
          <p15:clr>
            <a:srgbClr val="F26B43"/>
          </p15:clr>
        </p15:guide>
        <p15:guide id="6" pos="291">
          <p15:clr>
            <a:srgbClr val="5ACBF0"/>
          </p15:clr>
        </p15:guide>
        <p15:guide id="8" pos="6041">
          <p15:clr>
            <a:srgbClr val="F26B43"/>
          </p15:clr>
        </p15:guide>
        <p15:guide id="9" orient="horz" pos="4124">
          <p15:clr>
            <a:srgbClr val="5ACBF0"/>
          </p15:clr>
        </p15:guide>
        <p15:guide id="16" orient="horz" pos="96">
          <p15:clr>
            <a:srgbClr val="F26B43"/>
          </p15:clr>
        </p15:guide>
        <p15:guide id="17" orient="horz" pos="1824">
          <p15:clr>
            <a:srgbClr val="F26B43"/>
          </p15:clr>
        </p15:guide>
        <p15:guide id="18" orient="horz" pos="1922">
          <p15:clr>
            <a:srgbClr val="F26B43"/>
          </p15:clr>
        </p15:guide>
        <p15:guide id="19" orient="horz" pos="2015">
          <p15:clr>
            <a:srgbClr val="F26B43"/>
          </p15:clr>
        </p15:guide>
        <p15:guide id="20" orient="horz" pos="2112">
          <p15:clr>
            <a:srgbClr val="F26B43"/>
          </p15:clr>
        </p15:guide>
        <p15:guide id="21" orient="horz" pos="2208">
          <p15:clr>
            <a:srgbClr val="F26B43"/>
          </p15:clr>
        </p15:guide>
        <p15:guide id="23" orient="horz" pos="2688">
          <p15:clr>
            <a:srgbClr val="F26B43"/>
          </p15:clr>
        </p15:guide>
        <p15:guide id="24" orient="horz" pos="2783">
          <p15:clr>
            <a:srgbClr val="F26B43"/>
          </p15:clr>
        </p15:guide>
        <p15:guide id="25" orient="horz" pos="2877">
          <p15:clr>
            <a:srgbClr val="F26B43"/>
          </p15:clr>
        </p15:guide>
        <p15:guide id="27" orient="horz" pos="2978">
          <p15:clr>
            <a:srgbClr val="F26B43"/>
          </p15:clr>
        </p15:guide>
        <p15:guide id="28" orient="horz" pos="3071">
          <p15:clr>
            <a:srgbClr val="F26B43"/>
          </p15:clr>
        </p15:guide>
        <p15:guide id="29" orient="horz" pos="3167">
          <p15:clr>
            <a:srgbClr val="F26B43"/>
          </p15:clr>
        </p15:guide>
        <p15:guide id="30" orient="horz" pos="3261">
          <p15:clr>
            <a:srgbClr val="F26B43"/>
          </p15:clr>
        </p15:guide>
        <p15:guide id="31" orient="horz" pos="3357">
          <p15:clr>
            <a:srgbClr val="F26B43"/>
          </p15:clr>
        </p15:guide>
        <p15:guide id="33" orient="horz" pos="3450">
          <p15:clr>
            <a:srgbClr val="F26B43"/>
          </p15:clr>
        </p15:guide>
        <p15:guide id="34" orient="horz" pos="3552">
          <p15:clr>
            <a:srgbClr val="F26B43"/>
          </p15:clr>
        </p15:guide>
        <p15:guide id="35" orient="horz" pos="3647">
          <p15:clr>
            <a:srgbClr val="F26B43"/>
          </p15:clr>
        </p15:guide>
        <p15:guide id="36" orient="horz" pos="3743">
          <p15:clr>
            <a:srgbClr val="F26B43"/>
          </p15:clr>
        </p15:guide>
        <p15:guide id="37" orient="horz" pos="3837">
          <p15:clr>
            <a:srgbClr val="F26B43"/>
          </p15:clr>
        </p15:guide>
        <p15:guide id="38" orient="horz" pos="4221">
          <p15:clr>
            <a:srgbClr val="F26B43"/>
          </p15:clr>
        </p15:guide>
        <p15:guide id="39" orient="horz" pos="3935">
          <p15:clr>
            <a:srgbClr val="F26B43"/>
          </p15:clr>
        </p15:guide>
        <p15:guide id="40" orient="horz" pos="4029">
          <p15:clr>
            <a:srgbClr val="F26B43"/>
          </p15:clr>
        </p15:guide>
        <p15:guide id="41" pos="192">
          <p15:clr>
            <a:srgbClr val="F26B43"/>
          </p15:clr>
        </p15:guide>
        <p15:guide id="42" pos="386">
          <p15:clr>
            <a:srgbClr val="F26B43"/>
          </p15:clr>
        </p15:guide>
        <p15:guide id="43" pos="482">
          <p15:clr>
            <a:srgbClr val="F26B43"/>
          </p15:clr>
        </p15:guide>
        <p15:guide id="44" pos="576">
          <p15:clr>
            <a:srgbClr val="F26B43"/>
          </p15:clr>
        </p15:guide>
        <p15:guide id="45" pos="675">
          <p15:clr>
            <a:srgbClr val="F26B43"/>
          </p15:clr>
        </p15:guide>
        <p15:guide id="46" pos="768">
          <p15:clr>
            <a:srgbClr val="F26B43"/>
          </p15:clr>
        </p15:guide>
        <p15:guide id="47" pos="866">
          <p15:clr>
            <a:srgbClr val="F26B43"/>
          </p15:clr>
        </p15:guide>
        <p15:guide id="48" pos="960">
          <p15:clr>
            <a:srgbClr val="F26B43"/>
          </p15:clr>
        </p15:guide>
        <p15:guide id="49" pos="1058">
          <p15:clr>
            <a:srgbClr val="F26B43"/>
          </p15:clr>
        </p15:guide>
        <p15:guide id="50" pos="1151">
          <p15:clr>
            <a:srgbClr val="F26B43"/>
          </p15:clr>
        </p15:guide>
        <p15:guide id="51" pos="1250">
          <p15:clr>
            <a:srgbClr val="F26B43"/>
          </p15:clr>
        </p15:guide>
        <p15:guide id="52" pos="1344">
          <p15:clr>
            <a:srgbClr val="F26B43"/>
          </p15:clr>
        </p15:guide>
        <p15:guide id="53" pos="1442">
          <p15:clr>
            <a:srgbClr val="F26B43"/>
          </p15:clr>
        </p15:guide>
        <p15:guide id="54" pos="7571">
          <p15:clr>
            <a:srgbClr val="F26B43"/>
          </p15:clr>
        </p15:guide>
        <p15:guide id="56" pos="4316">
          <p15:clr>
            <a:srgbClr val="F26B43"/>
          </p15:clr>
        </p15:guide>
        <p15:guide id="57" pos="4412">
          <p15:clr>
            <a:srgbClr val="F26B43"/>
          </p15:clr>
        </p15:guide>
        <p15:guide id="58" pos="4506">
          <p15:clr>
            <a:srgbClr val="F26B43"/>
          </p15:clr>
        </p15:guide>
        <p15:guide id="59" pos="4605">
          <p15:clr>
            <a:srgbClr val="F26B43"/>
          </p15:clr>
        </p15:guide>
        <p15:guide id="60" pos="4700">
          <p15:clr>
            <a:srgbClr val="F26B43"/>
          </p15:clr>
        </p15:guide>
        <p15:guide id="62" pos="4796">
          <p15:clr>
            <a:srgbClr val="F26B43"/>
          </p15:clr>
        </p15:guide>
        <p15:guide id="63" pos="4890">
          <p15:clr>
            <a:srgbClr val="F26B43"/>
          </p15:clr>
        </p15:guide>
        <p15:guide id="64" pos="6517">
          <p15:clr>
            <a:srgbClr val="F26B43"/>
          </p15:clr>
        </p15:guide>
        <p15:guide id="65" pos="5082">
          <p15:clr>
            <a:srgbClr val="F26B43"/>
          </p15:clr>
        </p15:guide>
        <p15:guide id="66" pos="5177">
          <p15:clr>
            <a:srgbClr val="F26B43"/>
          </p15:clr>
        </p15:guide>
        <p15:guide id="68" pos="5277">
          <p15:clr>
            <a:srgbClr val="F26B43"/>
          </p15:clr>
        </p15:guide>
        <p15:guide id="69" pos="5370">
          <p15:clr>
            <a:srgbClr val="F26B43"/>
          </p15:clr>
        </p15:guide>
        <p15:guide id="70" pos="5466">
          <p15:clr>
            <a:srgbClr val="F26B43"/>
          </p15:clr>
        </p15:guide>
        <p15:guide id="71" pos="5561">
          <p15:clr>
            <a:srgbClr val="F26B43"/>
          </p15:clr>
        </p15:guide>
        <p15:guide id="72" pos="5661">
          <p15:clr>
            <a:srgbClr val="F26B43"/>
          </p15:clr>
        </p15:guide>
        <p15:guide id="74" pos="5753">
          <p15:clr>
            <a:srgbClr val="F26B43"/>
          </p15:clr>
        </p15:guide>
        <p15:guide id="75" pos="5850">
          <p15:clr>
            <a:srgbClr val="F26B43"/>
          </p15:clr>
        </p15:guide>
        <p15:guide id="76" pos="5943">
          <p15:clr>
            <a:srgbClr val="F26B43"/>
          </p15:clr>
        </p15:guide>
        <p15:guide id="78" pos="6134">
          <p15:clr>
            <a:srgbClr val="F26B43"/>
          </p15:clr>
        </p15:guide>
        <p15:guide id="79" pos="3071">
          <p15:clr>
            <a:srgbClr val="F26B43"/>
          </p15:clr>
        </p15:guide>
        <p15:guide id="80" pos="3260">
          <p15:clr>
            <a:srgbClr val="F26B43"/>
          </p15:clr>
        </p15:guide>
        <p15:guide id="82" pos="3359">
          <p15:clr>
            <a:srgbClr val="F26B43"/>
          </p15:clr>
        </p15:guide>
        <p15:guide id="83" pos="3452">
          <p15:clr>
            <a:srgbClr val="F26B43"/>
          </p15:clr>
        </p15:guide>
        <p15:guide id="84" pos="3551">
          <p15:clr>
            <a:srgbClr val="F26B43"/>
          </p15:clr>
        </p15:guide>
        <p15:guide id="85" pos="3644">
          <p15:clr>
            <a:srgbClr val="F26B43"/>
          </p15:clr>
        </p15:guide>
        <p15:guide id="86" pos="3743">
          <p15:clr>
            <a:srgbClr val="F26B43"/>
          </p15:clr>
        </p15:guide>
        <p15:guide id="88" pos="3839">
          <p15:clr>
            <a:srgbClr val="F26B43"/>
          </p15:clr>
        </p15:guide>
        <p15:guide id="89" pos="6230">
          <p15:clr>
            <a:srgbClr val="F26B43"/>
          </p15:clr>
        </p15:guide>
        <p15:guide id="90" pos="6423">
          <p15:clr>
            <a:srgbClr val="F26B43"/>
          </p15:clr>
        </p15:guide>
        <p15:guide id="91" pos="7383">
          <p15:clr>
            <a:srgbClr val="5ACBF0"/>
          </p15:clr>
        </p15:guide>
        <p15:guide id="92" orient="horz" pos="2306">
          <p15:clr>
            <a:srgbClr val="F26B43"/>
          </p15:clr>
        </p15:guide>
        <p15:guide id="93" pos="1538">
          <p15:clr>
            <a:srgbClr val="F26B43"/>
          </p15:clr>
        </p15:guide>
        <p15:guide id="94" pos="1631">
          <p15:clr>
            <a:srgbClr val="F26B43"/>
          </p15:clr>
        </p15:guide>
        <p15:guide id="95" pos="1728">
          <p15:clr>
            <a:srgbClr val="F26B43"/>
          </p15:clr>
        </p15:guide>
        <p15:guide id="96" pos="1821">
          <p15:clr>
            <a:srgbClr val="F26B43"/>
          </p15:clr>
        </p15:guide>
        <p15:guide id="97" pos="1922">
          <p15:clr>
            <a:srgbClr val="F26B43"/>
          </p15:clr>
        </p15:guide>
        <p15:guide id="98" pos="2013">
          <p15:clr>
            <a:srgbClr val="F26B43"/>
          </p15:clr>
        </p15:guide>
        <p15:guide id="99" pos="2114">
          <p15:clr>
            <a:srgbClr val="F26B43"/>
          </p15:clr>
        </p15:guide>
        <p15:guide id="100" pos="2204">
          <p15:clr>
            <a:srgbClr val="F26B43"/>
          </p15:clr>
        </p15:guide>
        <p15:guide id="101" pos="2301">
          <p15:clr>
            <a:srgbClr val="F26B43"/>
          </p15:clr>
        </p15:guide>
        <p15:guide id="102" pos="2396">
          <p15:clr>
            <a:srgbClr val="F26B43"/>
          </p15:clr>
        </p15:guide>
        <p15:guide id="103" pos="2492">
          <p15:clr>
            <a:srgbClr val="F26B43"/>
          </p15:clr>
        </p15:guide>
        <p15:guide id="104" pos="2591">
          <p15:clr>
            <a:srgbClr val="F26B43"/>
          </p15:clr>
        </p15:guide>
        <p15:guide id="105" pos="2687">
          <p15:clr>
            <a:srgbClr val="F26B43"/>
          </p15:clr>
        </p15:guide>
        <p15:guide id="106" pos="2784">
          <p15:clr>
            <a:srgbClr val="F26B43"/>
          </p15:clr>
        </p15:guide>
        <p15:guide id="107" pos="2877">
          <p15:clr>
            <a:srgbClr val="F26B43"/>
          </p15:clr>
        </p15:guide>
        <p15:guide id="108" pos="2975">
          <p15:clr>
            <a:srgbClr val="F26B43"/>
          </p15:clr>
        </p15:guide>
        <p15:guide id="109" pos="3168">
          <p15:clr>
            <a:srgbClr val="F26B43"/>
          </p15:clr>
        </p15:guide>
        <p15:guide id="110" orient="horz" pos="2399">
          <p15:clr>
            <a:srgbClr val="F26B43"/>
          </p15:clr>
        </p15:guide>
        <p15:guide id="111" pos="3840">
          <p15:clr>
            <a:srgbClr val="F26B43"/>
          </p15:clr>
        </p15:guide>
        <p15:guide id="112" pos="4985">
          <p15:clr>
            <a:srgbClr val="F26B43"/>
          </p15:clr>
        </p15:guide>
        <p15:guide id="113" pos="3933">
          <p15:clr>
            <a:srgbClr val="F26B43"/>
          </p15:clr>
        </p15:guide>
        <p15:guide id="114" pos="6328">
          <p15:clr>
            <a:srgbClr val="F26B43"/>
          </p15:clr>
        </p15:guide>
        <p15:guide id="115" pos="4029">
          <p15:clr>
            <a:srgbClr val="F26B43"/>
          </p15:clr>
        </p15:guide>
        <p15:guide id="116" pos="6615">
          <p15:clr>
            <a:srgbClr val="F26B43"/>
          </p15:clr>
        </p15:guide>
        <p15:guide id="117" pos="6715">
          <p15:clr>
            <a:srgbClr val="F26B43"/>
          </p15:clr>
        </p15:guide>
        <p15:guide id="118" pos="6809">
          <p15:clr>
            <a:srgbClr val="F26B43"/>
          </p15:clr>
        </p15:guide>
        <p15:guide id="119" pos="6904">
          <p15:clr>
            <a:srgbClr val="F26B43"/>
          </p15:clr>
        </p15:guide>
        <p15:guide id="120" pos="6999">
          <p15:clr>
            <a:srgbClr val="F26B43"/>
          </p15:clr>
        </p15:guide>
        <p15:guide id="121" pos="7098">
          <p15:clr>
            <a:srgbClr val="F26B43"/>
          </p15:clr>
        </p15:guide>
        <p15:guide id="122" pos="7191">
          <p15:clr>
            <a:srgbClr val="F26B43"/>
          </p15:clr>
        </p15:guide>
        <p15:guide id="123" pos="7287">
          <p15:clr>
            <a:srgbClr val="F26B43"/>
          </p15:clr>
        </p15:guide>
        <p15:guide id="124" pos="4124">
          <p15:clr>
            <a:srgbClr val="F26B43"/>
          </p15:clr>
        </p15:guide>
        <p15:guide id="125" pos="7479">
          <p15:clr>
            <a:srgbClr val="F26B43"/>
          </p15:clr>
        </p15:guide>
        <p15:guide id="126" pos="4221">
          <p15:clr>
            <a:srgbClr val="F26B43"/>
          </p15:clr>
        </p15:guide>
        <p15:guide id="127" orient="horz" pos="2591">
          <p15:clr>
            <a:srgbClr val="F26B43"/>
          </p15:clr>
        </p15:guide>
        <p15:guide id="128" orient="horz" pos="2495">
          <p15:clr>
            <a:srgbClr val="F26B43"/>
          </p15:clr>
        </p15:guide>
        <p15:guide id="129" orient="horz" pos="1730">
          <p15:clr>
            <a:srgbClr val="F26B43"/>
          </p15:clr>
        </p15:guide>
        <p15:guide id="130" orient="horz" pos="1631">
          <p15:clr>
            <a:srgbClr val="F26B43"/>
          </p15:clr>
        </p15:guide>
        <p15:guide id="131" orient="horz" pos="1541">
          <p15:clr>
            <a:srgbClr val="F26B43"/>
          </p15:clr>
        </p15:guide>
        <p15:guide id="132" orient="horz" pos="1440">
          <p15:clr>
            <a:srgbClr val="F26B43"/>
          </p15:clr>
        </p15:guide>
        <p15:guide id="133" orient="horz" pos="1347">
          <p15:clr>
            <a:srgbClr val="F26B43"/>
          </p15:clr>
        </p15:guide>
        <p15:guide id="134" orient="horz" pos="1251">
          <p15:clr>
            <a:srgbClr val="F26B43"/>
          </p15:clr>
        </p15:guide>
        <p15:guide id="135" orient="horz" pos="1157">
          <p15:clr>
            <a:srgbClr val="F26B43"/>
          </p15:clr>
        </p15:guide>
        <p15:guide id="136" orient="horz" pos="1056">
          <p15:clr>
            <a:srgbClr val="F26B43"/>
          </p15:clr>
        </p15:guide>
        <p15:guide id="137" orient="horz" pos="960">
          <p15:clr>
            <a:srgbClr val="F26B43"/>
          </p15:clr>
        </p15:guide>
        <p15:guide id="138" orient="horz" pos="864">
          <p15:clr>
            <a:srgbClr val="F26B43"/>
          </p15:clr>
        </p15:guide>
        <p15:guide id="139" orient="horz" pos="767">
          <p15:clr>
            <a:srgbClr val="F26B43"/>
          </p15:clr>
        </p15:guide>
        <p15:guide id="140" orient="horz" pos="673">
          <p15:clr>
            <a:srgbClr val="F26B43"/>
          </p15:clr>
        </p15:guide>
        <p15:guide id="141" orient="horz" pos="576">
          <p15:clr>
            <a:srgbClr val="F26B43"/>
          </p15:clr>
        </p15:guide>
        <p15:guide id="142" orient="horz" pos="482">
          <p15:clr>
            <a:srgbClr val="F26B43"/>
          </p15:clr>
        </p15:guide>
        <p15:guide id="143" orient="horz" pos="382">
          <p15:clr>
            <a:srgbClr val="F26B43"/>
          </p15:clr>
        </p15:guide>
        <p15:guide id="144" orient="horz" pos="288">
          <p15:clr>
            <a:srgbClr val="F26B43"/>
          </p15:clr>
        </p15:guide>
        <p15:guide id="145" orient="horz" pos="191">
          <p15:clr>
            <a:srgbClr val="5ACBF0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A1E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A2FC7C5-BE30-AE2A-4954-230943297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950" y="2479677"/>
            <a:ext cx="11215688" cy="9493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579D22A-A2FB-5EE4-6095-11BEE707A5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8950" y="3447204"/>
            <a:ext cx="11215688" cy="26860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83" name="Graphic 182">
            <a:extLst>
              <a:ext uri="{FF2B5EF4-FFF2-40B4-BE49-F238E27FC236}">
                <a16:creationId xmlns:a16="http://schemas.microsoft.com/office/drawing/2014/main" id="{4A2E1E74-7B05-A3D4-C3F8-CA23989BF59C}"/>
              </a:ext>
            </a:extLst>
          </p:cNvPr>
          <p:cNvPicPr>
            <a:picLocks noChangeAspect="1"/>
          </p:cNvPicPr>
          <p:nvPr userDrawn="1"/>
        </p:nvPicPr>
        <p:blipFill>
          <a:blip r:embed="rId91">
            <a:extLst>
              <a:ext uri="{96DAC541-7B7A-43D3-8B79-37D633B846F1}">
                <asvg:svgBlip xmlns:asvg="http://schemas.microsoft.com/office/drawing/2016/SVG/main" r:embed="rId92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029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  <p:sldLayoutId id="2147484139" r:id="rId12"/>
    <p:sldLayoutId id="2147484140" r:id="rId13"/>
    <p:sldLayoutId id="2147484141" r:id="rId14"/>
    <p:sldLayoutId id="2147484142" r:id="rId15"/>
    <p:sldLayoutId id="2147484143" r:id="rId16"/>
    <p:sldLayoutId id="2147484144" r:id="rId17"/>
    <p:sldLayoutId id="2147484145" r:id="rId18"/>
    <p:sldLayoutId id="2147484146" r:id="rId19"/>
    <p:sldLayoutId id="2147484147" r:id="rId20"/>
    <p:sldLayoutId id="2147484148" r:id="rId21"/>
    <p:sldLayoutId id="2147484149" r:id="rId22"/>
    <p:sldLayoutId id="2147484150" r:id="rId23"/>
    <p:sldLayoutId id="2147484151" r:id="rId24"/>
    <p:sldLayoutId id="2147484152" r:id="rId25"/>
    <p:sldLayoutId id="2147484153" r:id="rId26"/>
    <p:sldLayoutId id="2147484154" r:id="rId27"/>
    <p:sldLayoutId id="2147484155" r:id="rId28"/>
    <p:sldLayoutId id="2147484156" r:id="rId29"/>
    <p:sldLayoutId id="2147484157" r:id="rId30"/>
    <p:sldLayoutId id="2147484158" r:id="rId31"/>
    <p:sldLayoutId id="2147484159" r:id="rId32"/>
    <p:sldLayoutId id="2147484160" r:id="rId33"/>
    <p:sldLayoutId id="2147484161" r:id="rId34"/>
    <p:sldLayoutId id="2147484162" r:id="rId35"/>
    <p:sldLayoutId id="2147484163" r:id="rId36"/>
    <p:sldLayoutId id="2147484164" r:id="rId37"/>
    <p:sldLayoutId id="2147484165" r:id="rId38"/>
    <p:sldLayoutId id="2147484166" r:id="rId39"/>
    <p:sldLayoutId id="2147484167" r:id="rId40"/>
    <p:sldLayoutId id="2147484168" r:id="rId41"/>
    <p:sldLayoutId id="2147484169" r:id="rId42"/>
    <p:sldLayoutId id="2147484170" r:id="rId43"/>
    <p:sldLayoutId id="2147484171" r:id="rId44"/>
    <p:sldLayoutId id="2147484172" r:id="rId45"/>
    <p:sldLayoutId id="2147484173" r:id="rId46"/>
    <p:sldLayoutId id="2147484174" r:id="rId47"/>
    <p:sldLayoutId id="2147484175" r:id="rId48"/>
    <p:sldLayoutId id="2147484176" r:id="rId49"/>
    <p:sldLayoutId id="2147484177" r:id="rId50"/>
    <p:sldLayoutId id="2147484178" r:id="rId51"/>
    <p:sldLayoutId id="2147484179" r:id="rId52"/>
    <p:sldLayoutId id="2147484180" r:id="rId53"/>
    <p:sldLayoutId id="2147484181" r:id="rId54"/>
    <p:sldLayoutId id="2147484182" r:id="rId55"/>
    <p:sldLayoutId id="2147484183" r:id="rId56"/>
    <p:sldLayoutId id="2147484184" r:id="rId57"/>
    <p:sldLayoutId id="2147484185" r:id="rId58"/>
    <p:sldLayoutId id="2147484186" r:id="rId59"/>
    <p:sldLayoutId id="2147484187" r:id="rId60"/>
    <p:sldLayoutId id="2147484188" r:id="rId61"/>
    <p:sldLayoutId id="2147484189" r:id="rId62"/>
    <p:sldLayoutId id="2147484190" r:id="rId63"/>
    <p:sldLayoutId id="2147484191" r:id="rId64"/>
    <p:sldLayoutId id="2147484192" r:id="rId65"/>
    <p:sldLayoutId id="2147484193" r:id="rId66"/>
    <p:sldLayoutId id="2147484194" r:id="rId67"/>
    <p:sldLayoutId id="2147484195" r:id="rId68"/>
    <p:sldLayoutId id="2147484196" r:id="rId69"/>
    <p:sldLayoutId id="2147484197" r:id="rId70"/>
    <p:sldLayoutId id="2147484198" r:id="rId71"/>
    <p:sldLayoutId id="2147484199" r:id="rId72"/>
    <p:sldLayoutId id="2147484200" r:id="rId73"/>
    <p:sldLayoutId id="2147484201" r:id="rId74"/>
    <p:sldLayoutId id="2147484202" r:id="rId75"/>
    <p:sldLayoutId id="2147484203" r:id="rId76"/>
    <p:sldLayoutId id="2147484204" r:id="rId77"/>
    <p:sldLayoutId id="2147484205" r:id="rId78"/>
    <p:sldLayoutId id="2147484206" r:id="rId79"/>
    <p:sldLayoutId id="2147484207" r:id="rId80"/>
    <p:sldLayoutId id="2147484208" r:id="rId81"/>
    <p:sldLayoutId id="2147484209" r:id="rId82"/>
    <p:sldLayoutId id="2147484210" r:id="rId83"/>
    <p:sldLayoutId id="2147484211" r:id="rId84"/>
    <p:sldLayoutId id="2147484212" r:id="rId85"/>
    <p:sldLayoutId id="2147484213" r:id="rId86"/>
    <p:sldLayoutId id="2147484214" r:id="rId87"/>
    <p:sldLayoutId id="2147484215" r:id="rId88"/>
    <p:sldLayoutId id="2147484216" r:id="rId8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32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None/>
        <a:defRPr sz="5200" kern="1200">
          <a:solidFill>
            <a:schemeClr val="tx1"/>
          </a:solidFill>
          <a:latin typeface="Segoe Sans Display" pitchFamily="2" charset="0"/>
          <a:ea typeface="+mj-ea"/>
          <a:cs typeface="Segoe Sans Display" pitchFamily="2" charset="0"/>
        </a:defRPr>
      </a:lvl1pPr>
    </p:titleStyle>
    <p:bodyStyle>
      <a:lvl1pPr marL="0" indent="0" algn="l" defTabSz="91432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3200" kern="1200">
          <a:solidFill>
            <a:schemeClr val="tx1"/>
          </a:solidFill>
          <a:latin typeface="Segoe Sans Display" pitchFamily="2" charset="0"/>
          <a:ea typeface="+mn-ea"/>
          <a:cs typeface="Segoe Sans Display" pitchFamily="2" charset="0"/>
        </a:defRPr>
      </a:lvl1pPr>
      <a:lvl2pPr marL="457164" indent="0" algn="l" defTabSz="91432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2000" kern="1200">
          <a:solidFill>
            <a:schemeClr val="tx1"/>
          </a:solidFill>
          <a:latin typeface="Segoe Sans Display" pitchFamily="2" charset="0"/>
          <a:ea typeface="+mn-ea"/>
          <a:cs typeface="Segoe Sans Display" pitchFamily="2" charset="0"/>
        </a:defRPr>
      </a:lvl2pPr>
      <a:lvl3pPr marL="914326" indent="0" algn="l" defTabSz="91432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1800" kern="1200">
          <a:solidFill>
            <a:schemeClr val="tx1"/>
          </a:solidFill>
          <a:latin typeface="Segoe Sans Display" pitchFamily="2" charset="0"/>
          <a:ea typeface="+mn-ea"/>
          <a:cs typeface="Segoe Sans Display" pitchFamily="2" charset="0"/>
        </a:defRPr>
      </a:lvl3pPr>
      <a:lvl4pPr marL="1371490" indent="0" algn="l" defTabSz="91432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1400" kern="1200" cap="none" spc="0" baseline="0">
          <a:solidFill>
            <a:schemeClr val="tx1"/>
          </a:solidFill>
          <a:latin typeface="Segoe Sans Display" pitchFamily="2" charset="0"/>
          <a:ea typeface="+mn-ea"/>
          <a:cs typeface="Segoe Sans Display" pitchFamily="2" charset="0"/>
        </a:defRPr>
      </a:lvl4pPr>
      <a:lvl5pPr marL="1828654" indent="0" algn="l" defTabSz="91432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1200" kern="1200" cap="none" spc="0" baseline="0">
          <a:solidFill>
            <a:schemeClr val="tx1"/>
          </a:solidFill>
          <a:latin typeface="Segoe Sans Display" pitchFamily="2" charset="0"/>
          <a:ea typeface="+mn-ea"/>
          <a:cs typeface="Segoe Sans Display" pitchFamily="2" charset="0"/>
        </a:defRPr>
      </a:lvl5pPr>
      <a:lvl6pPr marL="2514399" indent="-228582" algn="l" defTabSz="9143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62" indent="-228582" algn="l" defTabSz="9143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26" indent="-228582" algn="l" defTabSz="9143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90" indent="-228582" algn="l" defTabSz="9143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3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7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0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54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18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80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44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08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" pos="906">
          <p15:clr>
            <a:srgbClr val="A4A3A4"/>
          </p15:clr>
        </p15:guide>
        <p15:guide id="22" pos="2199">
          <p15:clr>
            <a:srgbClr val="A4A3A4"/>
          </p15:clr>
        </p15:guide>
        <p15:guide id="23" pos="2295">
          <p15:clr>
            <a:srgbClr val="A4A3A4"/>
          </p15:clr>
        </p15:guide>
        <p15:guide id="26" pos="2593">
          <p15:clr>
            <a:srgbClr val="A4A3A4"/>
          </p15:clr>
        </p15:guide>
        <p15:guide id="28" pos="2792">
          <p15:clr>
            <a:srgbClr val="A4A3A4"/>
          </p15:clr>
        </p15:guide>
        <p15:guide id="29" pos="2892">
          <p15:clr>
            <a:srgbClr val="A4A3A4"/>
          </p15:clr>
        </p15:guide>
        <p15:guide id="33" pos="3296">
          <p15:clr>
            <a:srgbClr val="A4A3A4"/>
          </p15:clr>
        </p15:guide>
        <p15:guide id="35" pos="3393">
          <p15:clr>
            <a:srgbClr val="A4A3A4"/>
          </p15:clr>
        </p15:guide>
        <p15:guide id="50" pos="4986">
          <p15:clr>
            <a:srgbClr val="A4A3A4"/>
          </p15:clr>
        </p15:guide>
        <p15:guide id="56" pos="5585">
          <p15:clr>
            <a:srgbClr val="A4A3A4"/>
          </p15:clr>
        </p15:guide>
        <p15:guide id="57" pos="5685">
          <p15:clr>
            <a:srgbClr val="A4A3A4"/>
          </p15:clr>
        </p15:guide>
        <p15:guide id="90" orient="horz" pos="1275">
          <p15:clr>
            <a:srgbClr val="A4A3A4"/>
          </p15:clr>
        </p15:guide>
        <p15:guide id="91" orient="horz" pos="1379">
          <p15:clr>
            <a:srgbClr val="A4A3A4"/>
          </p15:clr>
        </p15:guide>
        <p15:guide id="123" pos="1992">
          <p15:clr>
            <a:srgbClr val="A4A3A4"/>
          </p15:clr>
        </p15:guide>
        <p15:guide id="124" pos="2496">
          <p15:clr>
            <a:srgbClr val="A4A3A4"/>
          </p15:clr>
        </p15:guide>
        <p15:guide id="126" pos="3888">
          <p15:clr>
            <a:srgbClr val="A4A3A4"/>
          </p15:clr>
        </p15:guide>
        <p15:guide id="127" orient="horz" pos="1200">
          <p15:clr>
            <a:srgbClr val="FBAE40"/>
          </p15:clr>
        </p15:guide>
        <p15:guide id="128" pos="96">
          <p15:clr>
            <a:srgbClr val="A4A3A4"/>
          </p15:clr>
        </p15:guide>
        <p15:guide id="129" pos="211">
          <p15:clr>
            <a:srgbClr val="A4A3A4"/>
          </p15:clr>
        </p15:guide>
        <p15:guide id="130" pos="308">
          <p15:clr>
            <a:srgbClr val="F26B43"/>
          </p15:clr>
        </p15:guide>
        <p15:guide id="131" pos="405">
          <p15:clr>
            <a:srgbClr val="A4A3A4"/>
          </p15:clr>
        </p15:guide>
        <p15:guide id="132" pos="506">
          <p15:clr>
            <a:srgbClr val="A4A3A4"/>
          </p15:clr>
        </p15:guide>
        <p15:guide id="133" pos="605">
          <p15:clr>
            <a:srgbClr val="A4A3A4"/>
          </p15:clr>
        </p15:guide>
        <p15:guide id="134" pos="704">
          <p15:clr>
            <a:srgbClr val="A4A3A4"/>
          </p15:clr>
        </p15:guide>
        <p15:guide id="135" pos="804">
          <p15:clr>
            <a:srgbClr val="A4A3A4"/>
          </p15:clr>
        </p15:guide>
        <p15:guide id="136" pos="1004">
          <p15:clr>
            <a:srgbClr val="A4A3A4"/>
          </p15:clr>
        </p15:guide>
        <p15:guide id="137" pos="1096">
          <p15:clr>
            <a:srgbClr val="A4A3A4"/>
          </p15:clr>
        </p15:guide>
        <p15:guide id="138" pos="1200">
          <p15:clr>
            <a:srgbClr val="A4A3A4"/>
          </p15:clr>
        </p15:guide>
        <p15:guide id="139" pos="1300">
          <p15:clr>
            <a:srgbClr val="A4A3A4"/>
          </p15:clr>
        </p15:guide>
        <p15:guide id="140" pos="1403">
          <p15:clr>
            <a:srgbClr val="A4A3A4"/>
          </p15:clr>
        </p15:guide>
        <p15:guide id="141" pos="1499">
          <p15:clr>
            <a:srgbClr val="A4A3A4"/>
          </p15:clr>
        </p15:guide>
        <p15:guide id="142" pos="1601">
          <p15:clr>
            <a:srgbClr val="A4A3A4"/>
          </p15:clr>
        </p15:guide>
        <p15:guide id="143" pos="1704">
          <p15:clr>
            <a:srgbClr val="A4A3A4"/>
          </p15:clr>
        </p15:guide>
        <p15:guide id="144" pos="1799">
          <p15:clr>
            <a:srgbClr val="A4A3A4"/>
          </p15:clr>
        </p15:guide>
        <p15:guide id="145" pos="1902">
          <p15:clr>
            <a:srgbClr val="A4A3A4"/>
          </p15:clr>
        </p15:guide>
        <p15:guide id="146" pos="2096">
          <p15:clr>
            <a:srgbClr val="A4A3A4"/>
          </p15:clr>
        </p15:guide>
        <p15:guide id="147" pos="2397">
          <p15:clr>
            <a:srgbClr val="A4A3A4"/>
          </p15:clr>
        </p15:guide>
        <p15:guide id="148" pos="2592">
          <p15:clr>
            <a:srgbClr val="F26B43"/>
          </p15:clr>
        </p15:guide>
        <p15:guide id="149" pos="2699">
          <p15:clr>
            <a:srgbClr val="A4A3A4"/>
          </p15:clr>
        </p15:guide>
        <p15:guide id="152" pos="2994">
          <p15:clr>
            <a:srgbClr val="A4A3A4"/>
          </p15:clr>
        </p15:guide>
        <p15:guide id="153" pos="3092">
          <p15:clr>
            <a:srgbClr val="A4A3A4"/>
          </p15:clr>
        </p15:guide>
        <p15:guide id="154" pos="3194">
          <p15:clr>
            <a:srgbClr val="A4A3A4"/>
          </p15:clr>
        </p15:guide>
        <p15:guide id="155" pos="3492">
          <p15:clr>
            <a:srgbClr val="A4A3A4"/>
          </p15:clr>
        </p15:guide>
        <p15:guide id="156" pos="3591">
          <p15:clr>
            <a:srgbClr val="A4A3A4"/>
          </p15:clr>
        </p15:guide>
        <p15:guide id="157" pos="3690">
          <p15:clr>
            <a:srgbClr val="A4A3A4"/>
          </p15:clr>
        </p15:guide>
        <p15:guide id="158" pos="3992">
          <p15:clr>
            <a:srgbClr val="A4A3A4"/>
          </p15:clr>
        </p15:guide>
        <p15:guide id="159" pos="4094">
          <p15:clr>
            <a:srgbClr val="A4A3A4"/>
          </p15:clr>
        </p15:guide>
        <p15:guide id="160" pos="4190">
          <p15:clr>
            <a:srgbClr val="A4A3A4"/>
          </p15:clr>
        </p15:guide>
        <p15:guide id="161" pos="4287">
          <p15:clr>
            <a:srgbClr val="A4A3A4"/>
          </p15:clr>
        </p15:guide>
        <p15:guide id="162" pos="4386">
          <p15:clr>
            <a:srgbClr val="A4A3A4"/>
          </p15:clr>
        </p15:guide>
        <p15:guide id="163" pos="4487">
          <p15:clr>
            <a:srgbClr val="A4A3A4"/>
          </p15:clr>
        </p15:guide>
        <p15:guide id="164" pos="4588">
          <p15:clr>
            <a:srgbClr val="A4A3A4"/>
          </p15:clr>
        </p15:guide>
        <p15:guide id="165" pos="4683">
          <p15:clr>
            <a:srgbClr val="A4A3A4"/>
          </p15:clr>
        </p15:guide>
        <p15:guide id="166" pos="4787">
          <p15:clr>
            <a:srgbClr val="A4A3A4"/>
          </p15:clr>
        </p15:guide>
        <p15:guide id="167" pos="4890">
          <p15:clr>
            <a:srgbClr val="A4A3A4"/>
          </p15:clr>
        </p15:guide>
        <p15:guide id="168" pos="5085">
          <p15:clr>
            <a:srgbClr val="A4A3A4"/>
          </p15:clr>
        </p15:guide>
        <p15:guide id="169" pos="5184">
          <p15:clr>
            <a:srgbClr val="A4A3A4"/>
          </p15:clr>
        </p15:guide>
        <p15:guide id="170" pos="5283">
          <p15:clr>
            <a:srgbClr val="A4A3A4"/>
          </p15:clr>
        </p15:guide>
        <p15:guide id="171" pos="5382">
          <p15:clr>
            <a:srgbClr val="A4A3A4"/>
          </p15:clr>
        </p15:guide>
        <p15:guide id="172" pos="5481">
          <p15:clr>
            <a:srgbClr val="A4A3A4"/>
          </p15:clr>
        </p15:guide>
        <p15:guide id="173" pos="5781">
          <p15:clr>
            <a:srgbClr val="A4A3A4"/>
          </p15:clr>
        </p15:guide>
        <p15:guide id="174" pos="5881">
          <p15:clr>
            <a:srgbClr val="A4A3A4"/>
          </p15:clr>
        </p15:guide>
        <p15:guide id="175" pos="5976">
          <p15:clr>
            <a:srgbClr val="A4A3A4"/>
          </p15:clr>
        </p15:guide>
        <p15:guide id="176" pos="6080">
          <p15:clr>
            <a:srgbClr val="A4A3A4"/>
          </p15:clr>
        </p15:guide>
        <p15:guide id="177" pos="6182">
          <p15:clr>
            <a:srgbClr val="A4A3A4"/>
          </p15:clr>
        </p15:guide>
        <p15:guide id="178" pos="6278">
          <p15:clr>
            <a:srgbClr val="A4A3A4"/>
          </p15:clr>
        </p15:guide>
        <p15:guide id="179" pos="6380">
          <p15:clr>
            <a:srgbClr val="A4A3A4"/>
          </p15:clr>
        </p15:guide>
        <p15:guide id="180" pos="6480">
          <p15:clr>
            <a:srgbClr val="A4A3A4"/>
          </p15:clr>
        </p15:guide>
        <p15:guide id="181" pos="6579">
          <p15:clr>
            <a:srgbClr val="A4A3A4"/>
          </p15:clr>
        </p15:guide>
        <p15:guide id="182" pos="6675">
          <p15:clr>
            <a:srgbClr val="A4A3A4"/>
          </p15:clr>
        </p15:guide>
        <p15:guide id="183" pos="6771">
          <p15:clr>
            <a:srgbClr val="A4A3A4"/>
          </p15:clr>
        </p15:guide>
        <p15:guide id="184" pos="6873">
          <p15:clr>
            <a:srgbClr val="A4A3A4"/>
          </p15:clr>
        </p15:guide>
        <p15:guide id="185" pos="6981">
          <p15:clr>
            <a:srgbClr val="A4A3A4"/>
          </p15:clr>
        </p15:guide>
        <p15:guide id="186" pos="7083">
          <p15:clr>
            <a:srgbClr val="A4A3A4"/>
          </p15:clr>
        </p15:guide>
        <p15:guide id="187" pos="7174">
          <p15:clr>
            <a:srgbClr val="A4A3A4"/>
          </p15:clr>
        </p15:guide>
        <p15:guide id="188" pos="7277">
          <p15:clr>
            <a:srgbClr val="A4A3A4"/>
          </p15:clr>
        </p15:guide>
        <p15:guide id="189" pos="7373">
          <p15:clr>
            <a:srgbClr val="F26B43"/>
          </p15:clr>
        </p15:guide>
        <p15:guide id="190" pos="7475">
          <p15:clr>
            <a:srgbClr val="A4A3A4"/>
          </p15:clr>
        </p15:guide>
        <p15:guide id="191" pos="7569">
          <p15:clr>
            <a:srgbClr val="A4A3A4"/>
          </p15:clr>
        </p15:guide>
        <p15:guide id="192" orient="horz" pos="96">
          <p15:clr>
            <a:srgbClr val="A4A3A4"/>
          </p15:clr>
        </p15:guide>
        <p15:guide id="193" orient="horz" pos="192">
          <p15:clr>
            <a:srgbClr val="A4A3A4"/>
          </p15:clr>
        </p15:guide>
        <p15:guide id="194" orient="horz" pos="278">
          <p15:clr>
            <a:srgbClr val="F26B43"/>
          </p15:clr>
        </p15:guide>
        <p15:guide id="195" orient="horz" pos="368">
          <p15:clr>
            <a:srgbClr val="A4A3A4"/>
          </p15:clr>
        </p15:guide>
        <p15:guide id="196" orient="horz" pos="465">
          <p15:clr>
            <a:srgbClr val="A4A3A4"/>
          </p15:clr>
        </p15:guide>
        <p15:guide id="197" orient="horz" pos="557">
          <p15:clr>
            <a:srgbClr val="A4A3A4"/>
          </p15:clr>
        </p15:guide>
        <p15:guide id="198" orient="horz" pos="640">
          <p15:clr>
            <a:srgbClr val="FBAE40"/>
          </p15:clr>
        </p15:guide>
        <p15:guide id="199" orient="horz" pos="734">
          <p15:clr>
            <a:srgbClr val="A4A3A4"/>
          </p15:clr>
        </p15:guide>
        <p15:guide id="200" orient="horz" pos="822">
          <p15:clr>
            <a:srgbClr val="A4A3A4"/>
          </p15:clr>
        </p15:guide>
        <p15:guide id="201" orient="horz" pos="921">
          <p15:clr>
            <a:srgbClr val="FBAE40"/>
          </p15:clr>
        </p15:guide>
        <p15:guide id="202" orient="horz" pos="1014">
          <p15:clr>
            <a:srgbClr val="A4A3A4"/>
          </p15:clr>
        </p15:guide>
        <p15:guide id="203" orient="horz" pos="1106">
          <p15:clr>
            <a:srgbClr val="A4A3A4"/>
          </p15:clr>
        </p15:guide>
        <p15:guide id="205" orient="horz" pos="1472">
          <p15:clr>
            <a:srgbClr val="FBAE40"/>
          </p15:clr>
        </p15:guide>
        <p15:guide id="206" orient="horz" pos="1563">
          <p15:clr>
            <a:srgbClr val="A4A3A4"/>
          </p15:clr>
        </p15:guide>
        <p15:guide id="207" orient="horz" pos="1658">
          <p15:clr>
            <a:srgbClr val="A4A3A4"/>
          </p15:clr>
        </p15:guide>
        <p15:guide id="208" orient="horz" pos="1749">
          <p15:clr>
            <a:srgbClr val="FBAE40"/>
          </p15:clr>
        </p15:guide>
        <p15:guide id="209" orient="horz" pos="1836">
          <p15:clr>
            <a:srgbClr val="A4A3A4"/>
          </p15:clr>
        </p15:guide>
        <p15:guide id="210" orient="horz" pos="1933">
          <p15:clr>
            <a:srgbClr val="A4A3A4"/>
          </p15:clr>
        </p15:guide>
        <p15:guide id="211" orient="horz" pos="2024">
          <p15:clr>
            <a:srgbClr val="FBAE40"/>
          </p15:clr>
        </p15:guide>
        <p15:guide id="212" orient="horz" pos="2115">
          <p15:clr>
            <a:srgbClr val="A4A3A4"/>
          </p15:clr>
        </p15:guide>
        <p15:guide id="213" orient="horz" pos="2486">
          <p15:clr>
            <a:srgbClr val="A4A3A4"/>
          </p15:clr>
        </p15:guide>
        <p15:guide id="214" orient="horz" pos="2210">
          <p15:clr>
            <a:srgbClr val="A4A3A4"/>
          </p15:clr>
        </p15:guide>
        <p15:guide id="215" orient="horz" pos="2387">
          <p15:clr>
            <a:srgbClr val="A4A3A4"/>
          </p15:clr>
        </p15:guide>
        <p15:guide id="216" orient="horz" pos="2300">
          <p15:clr>
            <a:srgbClr val="FBAE40"/>
          </p15:clr>
        </p15:guide>
        <p15:guide id="217" orient="horz" pos="2576">
          <p15:clr>
            <a:srgbClr val="FBAE40"/>
          </p15:clr>
        </p15:guide>
        <p15:guide id="218" orient="horz" pos="2666">
          <p15:clr>
            <a:srgbClr val="A4A3A4"/>
          </p15:clr>
        </p15:guide>
        <p15:guide id="219" orient="horz" pos="2762">
          <p15:clr>
            <a:srgbClr val="A4A3A4"/>
          </p15:clr>
        </p15:guide>
        <p15:guide id="220" orient="horz" pos="2850">
          <p15:clr>
            <a:srgbClr val="FBAE40"/>
          </p15:clr>
        </p15:guide>
        <p15:guide id="221" orient="horz" pos="2937">
          <p15:clr>
            <a:srgbClr val="A4A3A4"/>
          </p15:clr>
        </p15:guide>
        <p15:guide id="222" orient="horz" pos="3038">
          <p15:clr>
            <a:srgbClr val="A4A3A4"/>
          </p15:clr>
        </p15:guide>
        <p15:guide id="223" orient="horz" pos="3125">
          <p15:clr>
            <a:srgbClr val="FBAE40"/>
          </p15:clr>
        </p15:guide>
        <p15:guide id="224" orient="horz" pos="3218">
          <p15:clr>
            <a:srgbClr val="A4A3A4"/>
          </p15:clr>
        </p15:guide>
        <p15:guide id="225" orient="horz" pos="3306">
          <p15:clr>
            <a:srgbClr val="A4A3A4"/>
          </p15:clr>
        </p15:guide>
        <p15:guide id="226" orient="horz" pos="3401">
          <p15:clr>
            <a:srgbClr val="FBAE40"/>
          </p15:clr>
        </p15:guide>
        <p15:guide id="227" orient="horz" pos="3489">
          <p15:clr>
            <a:srgbClr val="A4A3A4"/>
          </p15:clr>
        </p15:guide>
        <p15:guide id="228" orient="horz" pos="3579">
          <p15:clr>
            <a:srgbClr val="A4A3A4"/>
          </p15:clr>
        </p15:guide>
        <p15:guide id="229" orient="horz" pos="3677">
          <p15:clr>
            <a:srgbClr val="FBAE40"/>
          </p15:clr>
        </p15:guide>
        <p15:guide id="230" orient="horz" pos="3767">
          <p15:clr>
            <a:srgbClr val="A4A3A4"/>
          </p15:clr>
        </p15:guide>
        <p15:guide id="231" orient="horz" pos="3858">
          <p15:clr>
            <a:srgbClr val="A4A3A4"/>
          </p15:clr>
        </p15:guide>
        <p15:guide id="232" orient="horz" pos="3952">
          <p15:clr>
            <a:srgbClr val="A4A3A4"/>
          </p15:clr>
        </p15:guide>
        <p15:guide id="233" orient="horz" pos="4040">
          <p15:clr>
            <a:srgbClr val="F26B43"/>
          </p15:clr>
        </p15:guide>
        <p15:guide id="234" orient="horz" pos="4133">
          <p15:clr>
            <a:srgbClr val="A4A3A4"/>
          </p15:clr>
        </p15:guide>
        <p15:guide id="235" orient="horz" pos="4224">
          <p15:clr>
            <a:srgbClr val="A4A3A4"/>
          </p15:clr>
        </p15:guide>
        <p15:guide id="236" pos="3792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crosoft.com/windows/business/device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8.xml"/><Relationship Id="rId5" Type="http://schemas.openxmlformats.org/officeDocument/2006/relationships/hyperlink" Target="https://www.microsoft.com/en-us/windows/business#:~:text=Elevate%20your%20organization%20with%20Microsoft%20Windows%20for?msockid=097a97add2016dc910738345d3bb6c63" TargetMode="External"/><Relationship Id="rId4" Type="http://schemas.openxmlformats.org/officeDocument/2006/relationships/hyperlink" Target="https://www.microsoft.com/windows/business#:~:text=Elevate%20your%20organization%20with%20Microsoft%20Windows%20for?msockid=097a97add2016dc910738345d3bb6c63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microsoft.sharepoint.com/teams/Windows11CommercialStorybook/SitePages/Partner-ready-assets.aspx#device-segmentation-guide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4309EC-B6DB-EFD7-F157-AB8B3D862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5E3138AA-E62D-5746-6E96-14F4F048B57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412871" y="631647"/>
            <a:ext cx="6346610" cy="192052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marL="0" indent="0" algn="l" defTabSz="91432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3200" kern="1200">
                <a:solidFill>
                  <a:schemeClr val="tx1"/>
                </a:solidFill>
                <a:latin typeface="Segoe Sans Display" pitchFamily="2" charset="0"/>
                <a:ea typeface="+mn-ea"/>
                <a:cs typeface="Segoe Sans Display" pitchFamily="2" charset="0"/>
              </a:defRPr>
            </a:lvl1pPr>
            <a:lvl2pPr marL="457164" indent="0" algn="l" defTabSz="91432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2000" kern="1200">
                <a:solidFill>
                  <a:schemeClr val="tx1"/>
                </a:solidFill>
                <a:latin typeface="Segoe Sans Display" pitchFamily="2" charset="0"/>
                <a:ea typeface="+mn-ea"/>
                <a:cs typeface="Segoe Sans Display" pitchFamily="2" charset="0"/>
              </a:defRPr>
            </a:lvl2pPr>
            <a:lvl3pPr marL="914326" indent="0" algn="l" defTabSz="91432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tx1"/>
                </a:solidFill>
                <a:latin typeface="Segoe Sans Display" pitchFamily="2" charset="0"/>
                <a:ea typeface="+mn-ea"/>
                <a:cs typeface="Segoe Sans Display" pitchFamily="2" charset="0"/>
              </a:defRPr>
            </a:lvl3pPr>
            <a:lvl4pPr marL="1371490" indent="0" algn="l" defTabSz="91432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kern="1200" cap="none" spc="0" baseline="0">
                <a:solidFill>
                  <a:schemeClr val="tx1"/>
                </a:solidFill>
                <a:latin typeface="Segoe Sans Display" pitchFamily="2" charset="0"/>
                <a:ea typeface="+mn-ea"/>
                <a:cs typeface="Segoe Sans Display" pitchFamily="2" charset="0"/>
              </a:defRPr>
            </a:lvl4pPr>
            <a:lvl5pPr marL="1828654" indent="0" algn="l" defTabSz="91432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 kern="1200" cap="none" spc="0" baseline="0">
                <a:solidFill>
                  <a:schemeClr val="tx1"/>
                </a:solidFill>
                <a:latin typeface="Segoe Sans Display" pitchFamily="2" charset="0"/>
                <a:ea typeface="+mn-ea"/>
                <a:cs typeface="Segoe Sans Display" pitchFamily="2" charset="0"/>
              </a:defRPr>
            </a:lvl5pPr>
            <a:lvl6pPr marL="2514399" indent="-228582" algn="l" defTabSz="91432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62" indent="-228582" algn="l" defTabSz="91432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26" indent="-228582" algn="l" defTabSz="91432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90" indent="-228582" algn="l" defTabSz="91432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2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gradFill flip="none">
                  <a:gsLst>
                    <a:gs pos="0">
                      <a:srgbClr val="FFFFFF"/>
                    </a:gs>
                    <a:gs pos="100000">
                      <a:srgbClr val="14296E">
                        <a:lumMod val="35000"/>
                        <a:lumOff val="6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/>
                <a:uLnTx/>
                <a:uFillTx/>
                <a:latin typeface="Segoe Sans Display"/>
                <a:ea typeface="+mn-ea"/>
                <a:cs typeface="Segoe Sans Display"/>
              </a:rPr>
              <a:t>Device selection</a:t>
            </a:r>
            <a:b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</a:rPr>
            </a:b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gradFill flip="none">
                  <a:gsLst>
                    <a:gs pos="0">
                      <a:srgbClr val="FFFFFF"/>
                    </a:gs>
                    <a:gs pos="100000">
                      <a:srgbClr val="14296E">
                        <a:lumMod val="35000"/>
                        <a:lumOff val="6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/>
                <a:uLnTx/>
                <a:uFillTx/>
                <a:latin typeface="Segoe Sans Display"/>
                <a:ea typeface="+mn-ea"/>
                <a:cs typeface="Segoe Sans Display"/>
              </a:rPr>
              <a:t>guidance</a:t>
            </a:r>
          </a:p>
        </p:txBody>
      </p:sp>
    </p:spTree>
    <p:extLst>
      <p:ext uri="{BB962C8B-B14F-4D97-AF65-F5344CB8AC3E}">
        <p14:creationId xmlns:p14="http://schemas.microsoft.com/office/powerpoint/2010/main" val="385795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22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553172-5397-2388-C023-D647345FB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object 22">
            <a:extLst>
              <a:ext uri="{FF2B5EF4-FFF2-40B4-BE49-F238E27FC236}">
                <a16:creationId xmlns:a16="http://schemas.microsoft.com/office/drawing/2014/main" id="{7B619ADE-24CF-8168-D69A-1ACC72DC3EB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55997" y="645957"/>
            <a:ext cx="2989177" cy="110799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marL="12700" defTabSz="914327">
              <a:lnSpc>
                <a:spcPct val="100000"/>
              </a:lnSpc>
              <a:spcBef>
                <a:spcPts val="100"/>
              </a:spcBef>
              <a:spcAft>
                <a:spcPts val="600"/>
              </a:spcAft>
              <a:buNone/>
              <a:defRPr sz="2400" spc="-20">
                <a:gradFill>
                  <a:gsLst>
                    <a:gs pos="0">
                      <a:schemeClr val="tx1"/>
                    </a:gs>
                    <a:gs pos="73000">
                      <a:schemeClr val="accent1">
                        <a:lumMod val="20000"/>
                        <a:lumOff val="80000"/>
                      </a:schemeClr>
                    </a:gs>
                  </a:gsLst>
                  <a:lin ang="1800000" scaled="0"/>
                </a:gradFill>
                <a:latin typeface="Segoe Sans Display" pitchFamily="2" charset="0"/>
                <a:ea typeface="+mj-ea"/>
                <a:cs typeface="Segoe Sans Display" pitchFamily="2" charset="0"/>
              </a:defRPr>
            </a:lvl1pPr>
          </a:lstStyle>
          <a:p>
            <a:pPr marL="0" marR="0" lvl="0" indent="0" algn="l" defTabSz="9143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 pitchFamily="2" charset="0"/>
                <a:ea typeface="+mj-ea"/>
                <a:cs typeface="Segoe Sans Display" pitchFamily="2" charset="0"/>
              </a:rPr>
              <a:t>Ready to recommend the right device for finance organizations and employees? 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799FD26-C399-A16B-FC8F-4FC999852561}"/>
              </a:ext>
            </a:extLst>
          </p:cNvPr>
          <p:cNvSpPr txBox="1"/>
          <p:nvPr/>
        </p:nvSpPr>
        <p:spPr>
          <a:xfrm>
            <a:off x="557087" y="1911412"/>
            <a:ext cx="2603556" cy="27238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/>
                <a:ea typeface="+mn-ea"/>
                <a:cs typeface="Segoe UI Semilight"/>
              </a:rPr>
              <a:t>Look at what Jacob, the finance m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/>
                <a:ea typeface="+mn-ea"/>
                <a:cs typeface="Segoe UI Semilight"/>
              </a:rPr>
              <a:t>anager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/>
                <a:ea typeface="+mn-ea"/>
                <a:cs typeface="Segoe UI Semilight"/>
              </a:rPr>
              <a:t>, needs from his device: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/>
                <a:ea typeface="+mn-ea"/>
                <a:cs typeface="Segoe UI Semilight"/>
              </a:rPr>
              <a:t>1. Performance (Y-axis on the graph):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Segoe UI Semilight"/>
              </a:rPr>
              <a:t>Jacob, the finance m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Segoe UI Semilight"/>
              </a:rPr>
              <a:t>anager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Segoe UI Semilight"/>
              </a:rPr>
              <a:t>, is a power user who analyzes large amounts of complex financial data. He needs a device that responds quickly with no lag and works across all applications seamlessly.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/>
                <a:ea typeface="+mn-ea"/>
                <a:cs typeface="Segoe UI Semilight"/>
              </a:rPr>
              <a:t>​2. Mobility (X-axis):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Segoe UI Semilight"/>
              </a:rPr>
              <a:t>In today’s hybrid world, Jacob needs a device with all-day battery life that is flexible, thin, and light; one that he can use whether he is working from home, at the office, or across multiple conference rooms.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/>
                <a:ea typeface="+mn-ea"/>
                <a:cs typeface="Segoe UI Semilight"/>
              </a:rPr>
              <a:t>​Need an NPU?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Segoe UI Semilight"/>
              </a:rPr>
              <a:t>A device with an NPU (neural processing unit) running trillions of operations per second (TOPS) is optimal for AI workloads. Jacob could use Microsoft 365 Copilot and NPU-powered features like Windows Studio Effects to create and deliver polished presentations for his organization.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Sans Display Semibold"/>
              <a:ea typeface="+mn-lt"/>
              <a:cs typeface="Segoe UI Semilight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2CD1B1F-5F7C-35CA-C001-452E181B0296}"/>
              </a:ext>
            </a:extLst>
          </p:cNvPr>
          <p:cNvSpPr txBox="1"/>
          <p:nvPr/>
        </p:nvSpPr>
        <p:spPr>
          <a:xfrm>
            <a:off x="555997" y="4895600"/>
            <a:ext cx="2495812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/>
                <a:ea typeface="+mn-ea"/>
                <a:cs typeface="Segoe UI Semilight"/>
              </a:rPr>
              <a:t>We recommend the following device category for Jacob: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lt"/>
                <a:cs typeface="Segoe UI Semilight"/>
              </a:rPr>
              <a:t>A thin, light, and powerful Copilot+ PC with a 40 TOPS NPU in power productivity with medium-to-high mobility.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/>
                <a:ea typeface="+mn-ea"/>
                <a:cs typeface="Segoe UI Semilight"/>
              </a:rPr>
              <a:t>Other options include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lt"/>
                <a:cs typeface="Segoe UI Semilight"/>
              </a:rPr>
              <a:t>Windows 11 Pro advanced or premium AI PC notebooks. (An exception to a notebook might be a premium desktop for those that work at a fixed location such as trading floors.)</a:t>
            </a:r>
          </a:p>
        </p:txBody>
      </p:sp>
      <p:sp>
        <p:nvSpPr>
          <p:cNvPr id="79" name="TextBox 18">
            <a:extLst>
              <a:ext uri="{FF2B5EF4-FFF2-40B4-BE49-F238E27FC236}">
                <a16:creationId xmlns:a16="http://schemas.microsoft.com/office/drawing/2014/main" id="{B7576F47-0B8D-C435-ED8B-179C0F962DDA}"/>
              </a:ext>
            </a:extLst>
          </p:cNvPr>
          <p:cNvSpPr txBox="1"/>
          <p:nvPr/>
        </p:nvSpPr>
        <p:spPr>
          <a:xfrm>
            <a:off x="4281799" y="684934"/>
            <a:ext cx="5394960" cy="184666"/>
          </a:xfrm>
          <a:prstGeom prst="rect">
            <a:avLst/>
          </a:prstGeom>
          <a:noFill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/>
                <a:ea typeface="+mn-lt"/>
                <a:cs typeface="Segoe UI Semilight"/>
              </a:rPr>
              <a:t>Guide to choose a Windows 11 Pro device for your finance professionals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3A616CE-B56E-3F64-B205-7A82C3A7B9A8}"/>
              </a:ext>
            </a:extLst>
          </p:cNvPr>
          <p:cNvSpPr/>
          <p:nvPr/>
        </p:nvSpPr>
        <p:spPr>
          <a:xfrm>
            <a:off x="4279308" y="963686"/>
            <a:ext cx="7300021" cy="276999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8F3">
                    <a:lumMod val="90000"/>
                  </a:srgbClr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When available, always recommend a Copilot+ PC as the best option. 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Device examples below are based on 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current featured devices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 and expected Copilot+ PC portfolio/through March 2025.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BB7A383-67A4-1AA5-7ADA-13876FCD6AA6}"/>
              </a:ext>
            </a:extLst>
          </p:cNvPr>
          <p:cNvSpPr/>
          <p:nvPr/>
        </p:nvSpPr>
        <p:spPr>
          <a:xfrm rot="16200000">
            <a:off x="3042568" y="2851258"/>
            <a:ext cx="2648538" cy="1231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/>
                <a:ea typeface="+mn-ea"/>
                <a:cs typeface="Segoe UI Semilight"/>
              </a:rPr>
              <a:t> Compute capability n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/>
                <a:ea typeface="+mn-ea"/>
                <a:cs typeface="Segoe UI Semilight"/>
              </a:rPr>
              <a:t>eeds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/>
                <a:ea typeface="+mn-ea"/>
                <a:cs typeface="Segoe UI Semilight"/>
              </a:rPr>
              <a:t> (CPU, GPU, RAM)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843C7C8-FF38-6354-0BF7-ED75D151A1BD}"/>
              </a:ext>
            </a:extLst>
          </p:cNvPr>
          <p:cNvSpPr txBox="1"/>
          <p:nvPr/>
        </p:nvSpPr>
        <p:spPr>
          <a:xfrm>
            <a:off x="4768770" y="1845883"/>
            <a:ext cx="1504362" cy="119263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/>
                <a:ea typeface="+mn-ea"/>
                <a:cs typeface="Segoe UI Semilight"/>
              </a:rPr>
              <a:t>Power ($1,000+)*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High-level productivity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Sans Display"/>
              <a:ea typeface="+mn-ea"/>
              <a:cs typeface="Segoe Sans Displa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Data analytics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Sans Display"/>
              <a:ea typeface="+mn-ea"/>
              <a:cs typeface="Segoe Sans Displa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CAD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Sans Display"/>
              <a:ea typeface="+mn-ea"/>
              <a:cs typeface="Segoe Sans Displa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AV production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Sans Display"/>
              <a:ea typeface="+mn-ea"/>
              <a:cs typeface="Segoe Sans Displa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Modeling and simulations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Sans Display"/>
              <a:ea typeface="+mn-ea"/>
              <a:cs typeface="Segoe Sans Displa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Coding, machine learning, and AI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Sans Display"/>
              <a:ea typeface="+mn-ea"/>
              <a:cs typeface="Segoe Sans Displa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IT management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Sans Display"/>
              <a:ea typeface="+mn-ea"/>
              <a:cs typeface="Segoe Sans Display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846356C-9CAC-7019-105A-78181DABC6E3}"/>
              </a:ext>
            </a:extLst>
          </p:cNvPr>
          <p:cNvSpPr/>
          <p:nvPr/>
        </p:nvSpPr>
        <p:spPr>
          <a:xfrm>
            <a:off x="6400928" y="1710680"/>
            <a:ext cx="1309964" cy="1463040"/>
          </a:xfrm>
          <a:prstGeom prst="roundRect">
            <a:avLst>
              <a:gd name="adj" fmla="val 5981"/>
            </a:avLst>
          </a:prstGeom>
          <a:solidFill>
            <a:schemeClr val="tx1">
              <a:alpha val="10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tIns="91440" bIns="9144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Premium desktops and workstations</a:t>
            </a:r>
            <a:endParaRPr kumimoji="0" lang="en-US" sz="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Sans Display Semibold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65EA00-70A3-E226-F659-504D0DB022BD}"/>
              </a:ext>
            </a:extLst>
          </p:cNvPr>
          <p:cNvSpPr txBox="1"/>
          <p:nvPr/>
        </p:nvSpPr>
        <p:spPr>
          <a:xfrm>
            <a:off x="6526339" y="2109706"/>
            <a:ext cx="1007173" cy="5924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Non-NPU only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Dell OptiPlex and Precision workstations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HP EliteOne and </a:t>
            </a:r>
            <a:r>
              <a:rPr kumimoji="0" lang="en-US" sz="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ZBook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 series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Lenovo </a:t>
            </a:r>
            <a:r>
              <a:rPr kumimoji="0" lang="en-US" sz="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ThinkCenter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49E7EED5-BA31-24DC-249E-9BC1A58175A3}"/>
              </a:ext>
            </a:extLst>
          </p:cNvPr>
          <p:cNvSpPr/>
          <p:nvPr/>
        </p:nvSpPr>
        <p:spPr>
          <a:xfrm>
            <a:off x="7763802" y="1710680"/>
            <a:ext cx="1103437" cy="1463040"/>
          </a:xfrm>
          <a:prstGeom prst="roundRect">
            <a:avLst>
              <a:gd name="adj" fmla="val 5981"/>
            </a:avLst>
          </a:prstGeom>
          <a:solidFill>
            <a:schemeClr val="tx1">
              <a:alpha val="10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lIns="91440" tIns="91440" rIns="91440" bIns="9144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Mobile workstations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A905EA-6D6E-1610-F834-9EA2EFDD5D93}"/>
              </a:ext>
            </a:extLst>
          </p:cNvPr>
          <p:cNvSpPr txBox="1"/>
          <p:nvPr/>
        </p:nvSpPr>
        <p:spPr>
          <a:xfrm>
            <a:off x="7870134" y="1999005"/>
            <a:ext cx="888536" cy="1114604"/>
          </a:xfrm>
          <a:prstGeom prst="roundRect">
            <a:avLst>
              <a:gd name="adj" fmla="val 6087"/>
            </a:avLst>
          </a:prstGeom>
          <a:solidFill>
            <a:schemeClr val="bg1">
              <a:lumMod val="50000"/>
              <a:lumOff val="50000"/>
              <a:alpha val="5000"/>
            </a:schemeClr>
          </a:solidFill>
          <a:ln w="3175">
            <a:solidFill>
              <a:schemeClr val="bg1">
                <a:lumMod val="25000"/>
                <a:lumOff val="75000"/>
              </a:schemeClr>
            </a:solidFill>
          </a:ln>
        </p:spPr>
        <p:txBody>
          <a:bodyPr rot="0" spcFirstLastPara="0" vertOverflow="overflow" horzOverflow="overflow" vert="horz" wrap="square" lIns="45720" tIns="45720" rIns="4572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fontAlgn="auto">
              <a:lnSpc>
                <a:spcPct val="100000"/>
              </a:lnSpc>
              <a:spcAft>
                <a:spcPts val="300"/>
              </a:spcAft>
              <a:buClrTx/>
              <a:buSzTx/>
              <a:tabLst/>
              <a:defRPr sz="700">
                <a:solidFill>
                  <a:schemeClr val="accent5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>
                <a:solidFill>
                  <a:schemeClr val="bg1">
                    <a:lumMod val="25000"/>
                    <a:lumOff val="75000"/>
                  </a:schemeClr>
                </a:solidFill>
                <a:latin typeface="Segoe Sans Display Semibold"/>
              </a:rPr>
              <a:t>NPU &lt;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25000"/>
                    <a:lumOff val="75000"/>
                  </a:schemeClr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40 TOPS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91F2C">
                    <a:lumMod val="25000"/>
                    <a:lumOff val="75000"/>
                  </a:srgbClr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Dell Precision 5690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91F2C">
                    <a:lumMod val="25000"/>
                    <a:lumOff val="75000"/>
                  </a:srgbClr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HP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091F2C">
                    <a:lumMod val="25000"/>
                    <a:lumOff val="75000"/>
                  </a:srgbClr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ZBook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91F2C">
                    <a:lumMod val="25000"/>
                    <a:lumOff val="75000"/>
                  </a:srgbClr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 Power G11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91F2C">
                    <a:lumMod val="25000"/>
                    <a:lumOff val="75000"/>
                  </a:srgbClr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Lenovo ThinkPad P1 Gen7 and P14s G5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091F2C">
                  <a:lumMod val="25000"/>
                  <a:lumOff val="75000"/>
                </a:srgbClr>
              </a:solidFill>
              <a:effectLst/>
              <a:uLnTx/>
              <a:uFillTx/>
              <a:latin typeface="Segoe Sans Display Semibold"/>
              <a:ea typeface="+mn-ea"/>
              <a:cs typeface="+mn-cs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9029D75B-2609-5E72-A4B1-73A8F207A8CD}"/>
              </a:ext>
            </a:extLst>
          </p:cNvPr>
          <p:cNvSpPr/>
          <p:nvPr/>
        </p:nvSpPr>
        <p:spPr>
          <a:xfrm>
            <a:off x="8920150" y="1710680"/>
            <a:ext cx="2664586" cy="1463040"/>
          </a:xfrm>
          <a:prstGeom prst="roundRect">
            <a:avLst>
              <a:gd name="adj" fmla="val 5981"/>
            </a:avLst>
          </a:prstGeom>
          <a:solidFill>
            <a:schemeClr val="tx1">
              <a:alpha val="10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lIns="91440" tIns="91440" rIns="91440" bIns="9144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Premium notebooks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32F058-1D6A-BC93-64AA-AB033197BD0B}"/>
              </a:ext>
            </a:extLst>
          </p:cNvPr>
          <p:cNvSpPr txBox="1"/>
          <p:nvPr/>
        </p:nvSpPr>
        <p:spPr>
          <a:xfrm>
            <a:off x="8973571" y="1999005"/>
            <a:ext cx="1084121" cy="1114604"/>
          </a:xfrm>
          <a:prstGeom prst="roundRect">
            <a:avLst>
              <a:gd name="adj" fmla="val 5866"/>
            </a:avLst>
          </a:prstGeom>
          <a:solidFill>
            <a:schemeClr val="bg1">
              <a:lumMod val="50000"/>
              <a:lumOff val="50000"/>
              <a:alpha val="5000"/>
            </a:schemeClr>
          </a:solidFill>
          <a:ln w="3175">
            <a:solidFill>
              <a:schemeClr val="bg1">
                <a:lumMod val="25000"/>
                <a:lumOff val="75000"/>
              </a:schemeClr>
            </a:solidFill>
          </a:ln>
        </p:spPr>
        <p:txBody>
          <a:bodyPr rot="0" spcFirstLastPara="0" vertOverflow="overflow" horzOverflow="overflow" vert="horz" wrap="square" lIns="45720" tIns="45720" rIns="4572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fontAlgn="auto">
              <a:lnSpc>
                <a:spcPct val="100000"/>
              </a:lnSpc>
              <a:spcAft>
                <a:spcPts val="300"/>
              </a:spcAft>
              <a:buClrTx/>
              <a:buSzTx/>
              <a:tabLst/>
              <a:defRPr sz="700">
                <a:solidFill>
                  <a:schemeClr val="accent5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>
                <a:solidFill>
                  <a:schemeClr val="bg1">
                    <a:lumMod val="25000"/>
                    <a:lumOff val="75000"/>
                  </a:schemeClr>
                </a:solidFill>
                <a:latin typeface="Segoe Sans Display Semibold"/>
              </a:rPr>
              <a:t>NPU &lt;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25000"/>
                    <a:lumOff val="75000"/>
                  </a:schemeClr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40 TOPS</a:t>
            </a:r>
            <a:endParaRPr lang="en-US" sz="7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25000"/>
                  <a:lumOff val="75000"/>
                </a:schemeClr>
              </a:solidFill>
              <a:effectLst/>
              <a:uLnTx/>
              <a:uFillTx/>
              <a:latin typeface="Segoe Sans Display Semibold"/>
              <a:cs typeface="Segoe Sans Display Semi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25000"/>
                    <a:lumOff val="75000"/>
                  </a:schemeClr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HP EliteBook 800, 1040, x360</a:t>
            </a:r>
            <a:endParaRPr lang="en-US" sz="6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25000"/>
                  <a:lumOff val="75000"/>
                </a:schemeClr>
              </a:solidFill>
              <a:effectLst/>
              <a:uLnTx/>
              <a:uFillTx/>
              <a:latin typeface="Segoe Sans Display"/>
              <a:cs typeface="Segoe Sans Displa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25000"/>
                    <a:lumOff val="75000"/>
                  </a:schemeClr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Dell Latitude 7000, 9450</a:t>
            </a:r>
            <a:endParaRPr lang="en-US" sz="6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25000"/>
                  <a:lumOff val="75000"/>
                </a:schemeClr>
              </a:solidFill>
              <a:effectLst/>
              <a:uLnTx/>
              <a:uFillTx/>
              <a:latin typeface="Segoe Sans Display"/>
              <a:cs typeface="Segoe Sans Displa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25000"/>
                    <a:lumOff val="75000"/>
                  </a:schemeClr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Lenovo X1 Carbon Gen 12</a:t>
            </a:r>
            <a:endParaRPr lang="en-US" sz="6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25000"/>
                  <a:lumOff val="75000"/>
                </a:schemeClr>
              </a:solidFill>
              <a:effectLst/>
              <a:uLnTx/>
              <a:uFillTx/>
              <a:latin typeface="Segoe Sans Display"/>
              <a:cs typeface="Segoe Sans Displa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25000"/>
                    <a:lumOff val="75000"/>
                  </a:schemeClr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Surface Laptop</a:t>
            </a:r>
            <a:endParaRPr lang="en-US" sz="6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25000"/>
                  <a:lumOff val="75000"/>
                </a:schemeClr>
              </a:solidFill>
              <a:effectLst/>
              <a:uLnTx/>
              <a:uFillTx/>
              <a:latin typeface="Segoe Sans Display"/>
              <a:cs typeface="Segoe Sans Displa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25000"/>
                    <a:lumOff val="75000"/>
                  </a:schemeClr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Acer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>
                    <a:lumMod val="25000"/>
                    <a:lumOff val="75000"/>
                  </a:schemeClr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TravelMate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25000"/>
                    <a:lumOff val="75000"/>
                  </a:schemeClr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 P6</a:t>
            </a:r>
            <a:endParaRPr lang="en-US" sz="6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25000"/>
                  <a:lumOff val="75000"/>
                </a:schemeClr>
              </a:solidFill>
              <a:effectLst/>
              <a:uLnTx/>
              <a:uFillTx/>
              <a:latin typeface="Segoe Sans Display"/>
              <a:cs typeface="Segoe Sans Display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5CACFBA-99EA-B84C-2B97-30043A8E0896}"/>
              </a:ext>
            </a:extLst>
          </p:cNvPr>
          <p:cNvSpPr txBox="1"/>
          <p:nvPr/>
        </p:nvSpPr>
        <p:spPr>
          <a:xfrm>
            <a:off x="10110603" y="1999004"/>
            <a:ext cx="1424726" cy="1114604"/>
          </a:xfrm>
          <a:prstGeom prst="roundRect">
            <a:avLst>
              <a:gd name="adj" fmla="val 5866"/>
            </a:avLst>
          </a:prstGeom>
          <a:solidFill>
            <a:srgbClr val="FFA38B">
              <a:alpha val="5000"/>
            </a:srgbClr>
          </a:solidFill>
          <a:ln w="3175">
            <a:gradFill flip="none" rotWithShape="1">
              <a:gsLst>
                <a:gs pos="0">
                  <a:schemeClr val="tx2"/>
                </a:gs>
                <a:gs pos="100000">
                  <a:schemeClr val="tx2">
                    <a:lumMod val="75000"/>
                  </a:schemeClr>
                </a:gs>
              </a:gsLst>
              <a:lin ang="2700000" scaled="1"/>
              <a:tileRect/>
            </a:gradFill>
          </a:ln>
        </p:spPr>
        <p:txBody>
          <a:bodyPr rot="0" spcFirstLastPara="0" vertOverflow="overflow" horzOverflow="overflow" vert="horz" wrap="square" lIns="45720" tIns="45720" rIns="4572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spcAft>
                <a:spcPts val="300"/>
              </a:spcAft>
              <a:defRPr sz="700">
                <a:gradFill>
                  <a:gsLst>
                    <a:gs pos="0">
                      <a:schemeClr val="tx1"/>
                    </a:gs>
                    <a:gs pos="99000">
                      <a:schemeClr val="tx2">
                        <a:lumMod val="75000"/>
                      </a:schemeClr>
                    </a:gs>
                  </a:gsLst>
                  <a:lin ang="1800000" scaled="0"/>
                </a:gradFill>
                <a:latin typeface="+mj-lt"/>
              </a:defRPr>
            </a:lvl1pPr>
          </a:lstStyle>
          <a:p>
            <a:pPr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8F3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Copilot+ PC (40+ TOPS</a:t>
            </a:r>
            <a:r>
              <a:rPr lang="en-US">
                <a:solidFill>
                  <a:srgbClr val="FFF8F3"/>
                </a:solidFill>
                <a:latin typeface="Segoe Sans Display Semibold"/>
              </a:rPr>
              <a:t> NPU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8F3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8F3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Dell 7455</a:t>
            </a:r>
            <a:endParaRPr lang="en-US" sz="600" b="0" i="0" u="none" strike="noStrike" kern="1200" cap="none" spc="0" normalizeH="0" baseline="0" noProof="0">
              <a:ln>
                <a:noFill/>
              </a:ln>
              <a:solidFill>
                <a:srgbClr val="FFF8F3"/>
              </a:solidFill>
              <a:effectLst/>
              <a:uLnTx/>
              <a:uFillTx/>
              <a:latin typeface="Segoe Sans Display"/>
              <a:cs typeface="Segoe Sans Displa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8F3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HP EliteBook Ultra G1Q</a:t>
            </a:r>
            <a:endParaRPr lang="en-US" sz="600" b="0" i="0" u="none" strike="noStrike" kern="1200" cap="none" spc="0" normalizeH="0" baseline="0" noProof="0">
              <a:ln>
                <a:noFill/>
              </a:ln>
              <a:solidFill>
                <a:srgbClr val="FFF8F3"/>
              </a:solidFill>
              <a:effectLst/>
              <a:uLnTx/>
              <a:uFillTx/>
              <a:latin typeface="Segoe Sans Display"/>
              <a:cs typeface="Segoe Sans Displa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8F3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Lenovo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FFF8F3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ThinkBook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8F3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 16 Gen 7, ThinkPad T14s Gen 6, or ThinkPad X1 Carbon G13</a:t>
            </a:r>
            <a:endParaRPr lang="en-US" sz="600" b="0" i="0" u="none" strike="noStrike" kern="1200" cap="none" spc="0" normalizeH="0" baseline="0" noProof="0">
              <a:ln>
                <a:noFill/>
              </a:ln>
              <a:solidFill>
                <a:srgbClr val="FFF8F3"/>
              </a:solidFill>
              <a:effectLst/>
              <a:uLnTx/>
              <a:uFillTx/>
              <a:latin typeface="Segoe Sans Display"/>
              <a:cs typeface="Segoe Sans Displa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8F3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Surface Laptop or Surface Pro 2-in-1 </a:t>
            </a:r>
            <a:endParaRPr lang="en-US" sz="600" b="0" i="0" u="none" strike="noStrike" kern="1200" cap="none" spc="0" normalizeH="0" baseline="0" noProof="0">
              <a:ln>
                <a:noFill/>
              </a:ln>
              <a:solidFill>
                <a:srgbClr val="FFF8F3"/>
              </a:solidFill>
              <a:effectLst/>
              <a:uLnTx/>
              <a:uFillTx/>
              <a:latin typeface="Segoe Sans Display"/>
              <a:cs typeface="Segoe Sans Displa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8F3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Acer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FFF8F3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TravelMate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8F3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 P6 14 AI</a:t>
            </a:r>
            <a:endParaRPr lang="en-US" sz="600" b="0" i="0" u="none" strike="noStrike" kern="1200" cap="none" spc="0" normalizeH="0" baseline="0" noProof="0">
              <a:ln>
                <a:noFill/>
              </a:ln>
              <a:solidFill>
                <a:srgbClr val="FFF8F3"/>
              </a:solidFill>
              <a:effectLst/>
              <a:uLnTx/>
              <a:uFillTx/>
              <a:latin typeface="Segoe Sans Display"/>
              <a:cs typeface="Segoe Sans Displa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8F3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ASUS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FFF8F3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ExpertBook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8F3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 P5</a:t>
            </a:r>
            <a:endParaRPr lang="en-US" sz="600" b="0" i="0" u="none" strike="noStrike" kern="1200" cap="none" spc="0" normalizeH="0" baseline="0" noProof="0">
              <a:ln>
                <a:noFill/>
              </a:ln>
              <a:solidFill>
                <a:srgbClr val="FFF8F3"/>
              </a:solidFill>
              <a:effectLst/>
              <a:uLnTx/>
              <a:uFillTx/>
              <a:latin typeface="Segoe Sans Display"/>
              <a:cs typeface="Segoe Sans Display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7C69040B-5014-FF54-81E1-41B776CA2AB0}"/>
              </a:ext>
            </a:extLst>
          </p:cNvPr>
          <p:cNvSpPr txBox="1"/>
          <p:nvPr/>
        </p:nvSpPr>
        <p:spPr>
          <a:xfrm>
            <a:off x="4768770" y="3448011"/>
            <a:ext cx="1504362" cy="119263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/>
                <a:ea typeface="+mn-ea"/>
                <a:cs typeface="Segoe UI Semilight"/>
              </a:rPr>
              <a:t>Advanced ($800–999)*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Broad productivity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Heavy multitasking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Video conferencing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AV editing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Project management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Reporting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Training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C163E855-4192-9AA7-5977-F80C9BBC95FA}"/>
              </a:ext>
            </a:extLst>
          </p:cNvPr>
          <p:cNvSpPr/>
          <p:nvPr/>
        </p:nvSpPr>
        <p:spPr>
          <a:xfrm>
            <a:off x="6400928" y="3358528"/>
            <a:ext cx="1309964" cy="1371600"/>
          </a:xfrm>
          <a:prstGeom prst="roundRect">
            <a:avLst>
              <a:gd name="adj" fmla="val 5981"/>
            </a:avLst>
          </a:prstGeom>
          <a:solidFill>
            <a:schemeClr val="tx1">
              <a:alpha val="10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lIns="91440" tIns="91440" rIns="91440" bIns="9144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Advanced desktops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183219C-8B40-C328-E8B5-6E680D1853C1}"/>
              </a:ext>
            </a:extLst>
          </p:cNvPr>
          <p:cNvSpPr txBox="1"/>
          <p:nvPr/>
        </p:nvSpPr>
        <p:spPr>
          <a:xfrm>
            <a:off x="6526339" y="3689737"/>
            <a:ext cx="1007173" cy="5001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Non-NPU only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Dell OptiPlex line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HP EliteOne and </a:t>
            </a:r>
            <a:r>
              <a:rPr kumimoji="0" lang="en-US" sz="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ZBook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 series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Lenovo ThinkCentre line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6D3A87B4-C884-3CF7-1A6A-373DBDF9CE74}"/>
              </a:ext>
            </a:extLst>
          </p:cNvPr>
          <p:cNvSpPr/>
          <p:nvPr/>
        </p:nvSpPr>
        <p:spPr>
          <a:xfrm>
            <a:off x="7763802" y="3358528"/>
            <a:ext cx="3820934" cy="1371600"/>
          </a:xfrm>
          <a:prstGeom prst="roundRect">
            <a:avLst>
              <a:gd name="adj" fmla="val 5981"/>
            </a:avLst>
          </a:prstGeom>
          <a:solidFill>
            <a:schemeClr val="tx1">
              <a:alpha val="10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lIns="91440" tIns="91440" rIns="91440" bIns="9144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Advanced notebooks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6380F5-C071-4254-3941-80CBF8573F62}"/>
              </a:ext>
            </a:extLst>
          </p:cNvPr>
          <p:cNvSpPr txBox="1"/>
          <p:nvPr/>
        </p:nvSpPr>
        <p:spPr>
          <a:xfrm>
            <a:off x="7870135" y="3638937"/>
            <a:ext cx="1772452" cy="999835"/>
          </a:xfrm>
          <a:prstGeom prst="roundRect">
            <a:avLst>
              <a:gd name="adj" fmla="val 6661"/>
            </a:avLst>
          </a:prstGeom>
          <a:solidFill>
            <a:schemeClr val="bg1">
              <a:lumMod val="50000"/>
              <a:lumOff val="50000"/>
              <a:alpha val="5000"/>
            </a:schemeClr>
          </a:solidFill>
          <a:ln w="3175">
            <a:solidFill>
              <a:schemeClr val="bg1">
                <a:lumMod val="25000"/>
                <a:lumOff val="75000"/>
              </a:schemeClr>
            </a:solidFill>
          </a:ln>
        </p:spPr>
        <p:txBody>
          <a:bodyPr rot="0" spcFirstLastPara="0" vertOverflow="overflow" horzOverflow="overflow" vert="horz" wrap="square" lIns="45720" tIns="45720" rIns="4572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300"/>
              </a:spcAft>
              <a:defRPr/>
            </a:pPr>
            <a:r>
              <a:rPr lang="en-US" sz="700" dirty="0">
                <a:solidFill>
                  <a:schemeClr val="bg1">
                    <a:lumMod val="25000"/>
                    <a:lumOff val="75000"/>
                  </a:schemeClr>
                </a:solidFill>
                <a:latin typeface="Segoe Sans Display Semibold"/>
              </a:rPr>
              <a:t>NPU &lt;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25000"/>
                    <a:lumOff val="75000"/>
                  </a:schemeClr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40 TOPS</a:t>
            </a:r>
            <a:endParaRPr lang="en-US" sz="7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25000"/>
                  <a:lumOff val="75000"/>
                </a:schemeClr>
              </a:solidFill>
              <a:effectLst/>
              <a:uLnTx/>
              <a:uFillTx/>
              <a:latin typeface="Segoe Sans Display Semibold"/>
              <a:cs typeface="Segoe Sans Display Semi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25000"/>
                    <a:lumOff val="75000"/>
                  </a:schemeClr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HP ProBook 400 line</a:t>
            </a:r>
            <a:endParaRPr lang="en-US" sz="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25000"/>
                  <a:lumOff val="75000"/>
                </a:schemeClr>
              </a:solidFill>
              <a:effectLst/>
              <a:uLnTx/>
              <a:uFillTx/>
              <a:latin typeface="Segoe Sans Display"/>
              <a:cs typeface="Segoe Sans Displa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25000"/>
                    <a:lumOff val="75000"/>
                  </a:schemeClr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Dell Latitude 5000 line</a:t>
            </a:r>
            <a:endParaRPr lang="en-US" sz="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25000"/>
                  <a:lumOff val="75000"/>
                </a:schemeClr>
              </a:solidFill>
              <a:effectLst/>
              <a:uLnTx/>
              <a:uFillTx/>
              <a:latin typeface="Segoe Sans Display"/>
              <a:cs typeface="Segoe Sans Displa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25000"/>
                    <a:lumOff val="75000"/>
                  </a:schemeClr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Lenovo </a:t>
            </a:r>
            <a:r>
              <a:rPr kumimoji="0" lang="en-US" sz="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25000"/>
                    <a:lumOff val="75000"/>
                  </a:schemeClr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ThinkBook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25000"/>
                    <a:lumOff val="75000"/>
                  </a:schemeClr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 14/16 Gen 7</a:t>
            </a:r>
            <a:endParaRPr lang="en-US" sz="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25000"/>
                  <a:lumOff val="75000"/>
                </a:schemeClr>
              </a:solidFill>
              <a:effectLst/>
              <a:uLnTx/>
              <a:uFillTx/>
              <a:latin typeface="Segoe Sans Display"/>
              <a:cs typeface="Segoe Sans Displa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25000"/>
                    <a:lumOff val="75000"/>
                  </a:schemeClr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Surface Laptop or Pro 2-in-1</a:t>
            </a:r>
            <a:endParaRPr lang="en-US" sz="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25000"/>
                  <a:lumOff val="75000"/>
                </a:schemeClr>
              </a:solidFill>
              <a:effectLst/>
              <a:uLnTx/>
              <a:uFillTx/>
              <a:latin typeface="Segoe Sans Display"/>
              <a:cs typeface="Segoe Sans Display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F7F3FFD-0654-72D2-22F2-BBDA10A04ECE}"/>
              </a:ext>
            </a:extLst>
          </p:cNvPr>
          <p:cNvSpPr txBox="1"/>
          <p:nvPr/>
        </p:nvSpPr>
        <p:spPr>
          <a:xfrm>
            <a:off x="9693615" y="3638937"/>
            <a:ext cx="1841713" cy="999835"/>
          </a:xfrm>
          <a:prstGeom prst="roundRect">
            <a:avLst>
              <a:gd name="adj" fmla="val 6661"/>
            </a:avLst>
          </a:prstGeom>
          <a:solidFill>
            <a:srgbClr val="FFA38B">
              <a:alpha val="5000"/>
            </a:srgbClr>
          </a:solidFill>
          <a:ln w="3175">
            <a:gradFill flip="none" rotWithShape="1">
              <a:gsLst>
                <a:gs pos="0">
                  <a:schemeClr val="tx2"/>
                </a:gs>
                <a:gs pos="100000">
                  <a:schemeClr val="tx2">
                    <a:lumMod val="75000"/>
                  </a:schemeClr>
                </a:gs>
              </a:gsLst>
              <a:lin ang="2700000" scaled="1"/>
              <a:tileRect/>
            </a:gradFill>
          </a:ln>
        </p:spPr>
        <p:txBody>
          <a:bodyPr rot="0" spcFirstLastPara="0" vertOverflow="overflow" horzOverflow="overflow" vert="horz" wrap="square" lIns="45720" tIns="45720" rIns="4572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300"/>
              </a:spcAft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8F3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Copilot+ PC (40+ TOPS</a:t>
            </a:r>
            <a:r>
              <a:rPr lang="en-US" sz="700" dirty="0">
                <a:solidFill>
                  <a:srgbClr val="FFF8F3"/>
                </a:solidFill>
                <a:latin typeface="Segoe Sans Display Semibold"/>
              </a:rPr>
              <a:t> NPU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8F3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8F3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Dell Latitude 5455</a:t>
            </a:r>
            <a:endParaRPr lang="en-US" sz="600" b="0" i="0" u="none" strike="noStrike" kern="1200" cap="none" spc="0" normalizeH="0" baseline="0" noProof="0" dirty="0">
              <a:ln>
                <a:noFill/>
              </a:ln>
              <a:solidFill>
                <a:srgbClr val="FFF8F3"/>
              </a:solidFill>
              <a:effectLst/>
              <a:uLnTx/>
              <a:uFillTx/>
              <a:latin typeface="Segoe Sans Display"/>
              <a:cs typeface="Segoe Sans Displa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8F3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Lenovo </a:t>
            </a:r>
            <a:r>
              <a:rPr kumimoji="0" lang="en-US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FFF8F3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ThinkBook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8F3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 16 Gen 7 </a:t>
            </a:r>
            <a:endParaRPr lang="en-US" sz="600" b="0" i="0" u="none" strike="noStrike" kern="1200" cap="none" spc="0" normalizeH="0" baseline="0" noProof="0" dirty="0">
              <a:ln>
                <a:noFill/>
              </a:ln>
              <a:solidFill>
                <a:srgbClr val="FFF8F3"/>
              </a:solidFill>
              <a:effectLst/>
              <a:uLnTx/>
              <a:uFillTx/>
              <a:latin typeface="Segoe Sans Display"/>
              <a:cs typeface="Segoe Sans Display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8A1CD62-7A48-A20C-41BE-49932C501A76}"/>
              </a:ext>
            </a:extLst>
          </p:cNvPr>
          <p:cNvSpPr txBox="1"/>
          <p:nvPr/>
        </p:nvSpPr>
        <p:spPr>
          <a:xfrm>
            <a:off x="4768770" y="5004616"/>
            <a:ext cx="1504362" cy="90024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/>
                <a:ea typeface="+mn-ea"/>
                <a:cs typeface="Segoe UI Semilight"/>
              </a:rPr>
              <a:t>Core ($500–799)*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Core productivity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Light multitasking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Web/software-as-a-service apps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Customer support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Operations and admin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27951BE-C985-75FC-19FC-1AB5BE778764}"/>
              </a:ext>
            </a:extLst>
          </p:cNvPr>
          <p:cNvSpPr/>
          <p:nvPr/>
        </p:nvSpPr>
        <p:spPr>
          <a:xfrm>
            <a:off x="6406135" y="4914936"/>
            <a:ext cx="1431297" cy="1079607"/>
          </a:xfrm>
          <a:prstGeom prst="roundRect">
            <a:avLst>
              <a:gd name="adj" fmla="val 5981"/>
            </a:avLst>
          </a:prstGeom>
          <a:solidFill>
            <a:schemeClr val="tx1">
              <a:alpha val="10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lIns="91440" tIns="91440" rIns="91440" bIns="9144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Standard desktops</a:t>
            </a: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6B285B3-3029-69F8-58D7-A60771BA0344}"/>
              </a:ext>
            </a:extLst>
          </p:cNvPr>
          <p:cNvSpPr txBox="1"/>
          <p:nvPr/>
        </p:nvSpPr>
        <p:spPr>
          <a:xfrm>
            <a:off x="6529514" y="5191823"/>
            <a:ext cx="1007173" cy="5001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Non-NPU only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Dell OptiPlex Mini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Sans Display"/>
              <a:ea typeface="+mn-ea"/>
              <a:cs typeface="Segoe Sans Displa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HP Pro and Elite line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Sans Display"/>
              <a:ea typeface="+mn-ea"/>
              <a:cs typeface="Segoe Sans Displa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Lenovo </a:t>
            </a:r>
            <a:r>
              <a:rPr kumimoji="0" lang="en-US" sz="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IdeaCentre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 line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Sans Display"/>
              <a:ea typeface="+mn-ea"/>
              <a:cs typeface="Segoe Sans Display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6836605-A743-9EB0-121C-391EBC993699}"/>
              </a:ext>
            </a:extLst>
          </p:cNvPr>
          <p:cNvSpPr/>
          <p:nvPr/>
        </p:nvSpPr>
        <p:spPr>
          <a:xfrm>
            <a:off x="7895243" y="4914936"/>
            <a:ext cx="1798370" cy="1079607"/>
          </a:xfrm>
          <a:prstGeom prst="roundRect">
            <a:avLst>
              <a:gd name="adj" fmla="val 5981"/>
            </a:avLst>
          </a:prstGeom>
          <a:solidFill>
            <a:schemeClr val="tx1">
              <a:alpha val="10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lIns="91440" tIns="91440" rIns="91440" bIns="9144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Standard notebooks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84824D9-6F25-9D41-A7FB-262774D9A162}"/>
              </a:ext>
            </a:extLst>
          </p:cNvPr>
          <p:cNvSpPr txBox="1"/>
          <p:nvPr/>
        </p:nvSpPr>
        <p:spPr>
          <a:xfrm>
            <a:off x="8033225" y="5191823"/>
            <a:ext cx="1007173" cy="6309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Non-NPU only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Dell Lati 3000 line</a:t>
            </a: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Sans Display"/>
              <a:ea typeface="+mn-ea"/>
              <a:cs typeface="Segoe Sans Displa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HP ProBook 400 line</a:t>
            </a: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Sans Display"/>
              <a:ea typeface="+mn-ea"/>
              <a:cs typeface="Segoe Sans Displa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Lenovo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ThinkBook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 line</a:t>
            </a: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Sans Display"/>
              <a:ea typeface="+mn-ea"/>
              <a:cs typeface="Segoe Sans Displa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Surface Laptop Go</a:t>
            </a: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Sans Display"/>
              <a:ea typeface="+mn-ea"/>
              <a:cs typeface="Segoe Sans Display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A36C2E9-6FE5-2775-8165-B2785357FB2F}"/>
              </a:ext>
            </a:extLst>
          </p:cNvPr>
          <p:cNvSpPr/>
          <p:nvPr/>
        </p:nvSpPr>
        <p:spPr>
          <a:xfrm>
            <a:off x="9751426" y="4914936"/>
            <a:ext cx="1827903" cy="1079607"/>
          </a:xfrm>
          <a:prstGeom prst="roundRect">
            <a:avLst>
              <a:gd name="adj" fmla="val 5981"/>
            </a:avLst>
          </a:prstGeom>
          <a:solidFill>
            <a:schemeClr val="tx1">
              <a:alpha val="10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lIns="91440" tIns="91440" rIns="91440" bIns="9144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Standard </a:t>
            </a:r>
            <a:r>
              <a:rPr kumimoji="0" lang="en-US" sz="7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detachables</a:t>
            </a:r>
            <a:r>
              <a:rPr kumimoji="0" lang="en-US" sz="7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, tablets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66E3A8B-0FE3-7B1A-BD23-DD236F2943E3}"/>
              </a:ext>
            </a:extLst>
          </p:cNvPr>
          <p:cNvSpPr txBox="1"/>
          <p:nvPr/>
        </p:nvSpPr>
        <p:spPr>
          <a:xfrm>
            <a:off x="9867707" y="5191823"/>
            <a:ext cx="100717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Non-NPU only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ASUS </a:t>
            </a:r>
            <a:r>
              <a:rPr kumimoji="0" lang="en-US" sz="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ExpertBook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 B3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Sans Display"/>
              <a:ea typeface="+mn-ea"/>
              <a:cs typeface="Segoe Sans Displa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Surface Go 4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Sans Display"/>
              <a:ea typeface="+mn-ea"/>
              <a:cs typeface="Segoe Sans Display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9C3145A-2A1D-FEB5-112C-F174A2887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17664" y="1707672"/>
            <a:ext cx="2659180" cy="1453978"/>
          </a:xfrm>
          <a:prstGeom prst="roundRect">
            <a:avLst>
              <a:gd name="adj" fmla="val 5981"/>
            </a:avLst>
          </a:prstGeom>
          <a:solidFill>
            <a:schemeClr val="tx1">
              <a:alpha val="10000"/>
            </a:schemeClr>
          </a:solidFill>
          <a:ln w="190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91440" tIns="91440" rIns="91440" bIns="9144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Sans Display Semibold"/>
              <a:ea typeface="+mn-ea"/>
              <a:cs typeface="Segoe Sans Display Semibold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76C5F1-1B43-C347-5D90-4BD06AC4D579}"/>
              </a:ext>
            </a:extLst>
          </p:cNvPr>
          <p:cNvSpPr/>
          <p:nvPr/>
        </p:nvSpPr>
        <p:spPr>
          <a:xfrm>
            <a:off x="9036295" y="6250597"/>
            <a:ext cx="2648538" cy="1231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/>
                <a:ea typeface="+mn-ea"/>
                <a:cs typeface="Segoe UI Semilight"/>
              </a:rPr>
              <a:t>Mobility needs (battery life, weight, size)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A30487C-7749-9152-8D03-ABF8796C485E}"/>
              </a:ext>
            </a:extLst>
          </p:cNvPr>
          <p:cNvSpPr txBox="1"/>
          <p:nvPr/>
        </p:nvSpPr>
        <p:spPr>
          <a:xfrm>
            <a:off x="4577238" y="6475897"/>
            <a:ext cx="7008787" cy="276999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Segoe UI Semibold"/>
              </a:rPr>
              <a:t>*This matrix does not include all available OEM devices, just examples from our featured devices program. This will be updated as our device portfolio expands. For a more comprehensive view of Microsoft recommended devices across all vendors, price points, and form factors, please talk to your device partner or visit the device section of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Segoe UI Semibol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Windows for Business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Segoe UI Semibold"/>
              </a:rPr>
              <a:t>. Price based on MSRP, pricing may vary, and all currency is in US dollars.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Sans Display"/>
              <a:ea typeface="+mn-ea"/>
              <a:cs typeface="Segoe UI Semibold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95FC25-0CCD-CD95-5B23-D1E6073B5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-3" y="0"/>
            <a:ext cx="3958839" cy="6858000"/>
          </a:xfrm>
          <a:prstGeom prst="rect">
            <a:avLst/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8A18B26-A47C-E09E-2EB9-570D3AE7C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577238" y="6148407"/>
            <a:ext cx="7107595" cy="0"/>
          </a:xfrm>
          <a:prstGeom prst="straightConnector1">
            <a:avLst/>
          </a:prstGeom>
          <a:ln w="9525" cap="rnd">
            <a:solidFill>
              <a:schemeClr val="tx1">
                <a:lumMod val="50000"/>
              </a:schemeClr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F743315-DF4E-141C-CFF3-10FB919D6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4577238" y="1613245"/>
            <a:ext cx="0" cy="4535162"/>
          </a:xfrm>
          <a:prstGeom prst="straightConnector1">
            <a:avLst/>
          </a:prstGeom>
          <a:ln w="9525" cap="rnd">
            <a:solidFill>
              <a:schemeClr val="tx1">
                <a:lumMod val="50000"/>
              </a:schemeClr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D4D4FE8-5AB8-8A62-A8C8-D8F951609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768769" y="3266124"/>
            <a:ext cx="6766560" cy="0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50000"/>
              </a:schemeClr>
            </a:solidFill>
            <a:prstDash val="solid"/>
            <a:headEnd type="none" w="lg" len="med"/>
            <a:tailEnd type="none" w="lg" len="med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19F85F4-E46B-CC56-D9FD-AD7C29A8A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768769" y="4822532"/>
            <a:ext cx="6766560" cy="0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50000"/>
              </a:schemeClr>
            </a:solidFill>
            <a:prstDash val="solid"/>
            <a:headEnd type="none" w="lg" len="med"/>
            <a:tailEnd type="none" w="lg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823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2B45F8-303C-D228-AEC2-B31BE36B7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5BE0A0-BBA2-D5CB-9F1D-7045486E4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8950" y="-529883"/>
            <a:ext cx="11215688" cy="529883"/>
          </a:xfrm>
        </p:spPr>
        <p:txBody>
          <a:bodyPr vert="horz" lIns="0" tIns="0" rIns="0" bIns="0" rtlCol="0" anchor="b">
            <a:noAutofit/>
          </a:bodyPr>
          <a:lstStyle/>
          <a:p>
            <a:r>
              <a:rPr lang="en-US" sz="3600"/>
              <a:t>Additional resources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B6D98F-4F36-6825-EA4A-789C9D8F5051}"/>
              </a:ext>
            </a:extLst>
          </p:cNvPr>
          <p:cNvSpPr txBox="1"/>
          <p:nvPr/>
        </p:nvSpPr>
        <p:spPr>
          <a:xfrm>
            <a:off x="8069813" y="1266559"/>
            <a:ext cx="2826787" cy="152464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1400" dirty="0">
                <a:solidFill>
                  <a:schemeClr val="bg1"/>
                </a:solidFill>
                <a:latin typeface="Segoe Sans Display"/>
              </a:rPr>
              <a:t>Check out the Device Segmentation Guide to learn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 more about Windows Pro NPU devices, app compatibility when upgrading, and how to guide recommendations for the best devices for your users.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B9836B3-718E-E1DC-6752-FC65E9B8EFD7}"/>
              </a:ext>
            </a:extLst>
          </p:cNvPr>
          <p:cNvSpPr/>
          <p:nvPr/>
        </p:nvSpPr>
        <p:spPr>
          <a:xfrm>
            <a:off x="8069813" y="3018723"/>
            <a:ext cx="1252566" cy="2996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5720" tIns="27432" rIns="45720" bIns="27432" rtlCol="0" anchor="ctr">
            <a:spAutoFit/>
          </a:bodyPr>
          <a:lstStyle/>
          <a:p>
            <a:r>
              <a:rPr lang="en-US" sz="1400" dirty="0">
                <a:solidFill>
                  <a:srgbClr val="C5B4E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Learn more</a:t>
            </a:r>
            <a:r>
              <a:rPr lang="en-US" sz="1400" dirty="0">
                <a:solidFill>
                  <a:srgbClr val="C5B4E3"/>
                </a:solidFill>
              </a:rPr>
              <a:t>      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0676D32-EE78-EC2B-5446-C80C8788C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76274" y="3082352"/>
            <a:ext cx="172398" cy="17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40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ark Mode Content Slides">
  <a:themeElements>
    <a:clrScheme name="CMO PPT Template">
      <a:dk1>
        <a:srgbClr val="091F2C"/>
      </a:dk1>
      <a:lt1>
        <a:sysClr val="window" lastClr="FFFFFF"/>
      </a:lt1>
      <a:dk2>
        <a:srgbClr val="0025C0"/>
      </a:dk2>
      <a:lt2>
        <a:srgbClr val="FFF8F3"/>
      </a:lt2>
      <a:accent1>
        <a:srgbClr val="0078D4"/>
      </a:accent1>
      <a:accent2>
        <a:srgbClr val="07641D"/>
      </a:accent2>
      <a:accent3>
        <a:srgbClr val="463668"/>
      </a:accent3>
      <a:accent4>
        <a:srgbClr val="F4F3F5"/>
      </a:accent4>
      <a:accent5>
        <a:srgbClr val="C5B4E3"/>
      </a:accent5>
      <a:accent6>
        <a:srgbClr val="000000"/>
      </a:accent6>
      <a:hlink>
        <a:srgbClr val="0563C1"/>
      </a:hlink>
      <a:folHlink>
        <a:srgbClr val="0070C0"/>
      </a:folHlink>
    </a:clrScheme>
    <a:fontScheme name="Custom 1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MO PPT Template" id="{D65C2041-AC4D-48E2-8F00-6625E8D56B50}" vid="{B2B78FD9-3860-4D23-8B3D-FB66D3D587E1}"/>
    </a:ext>
  </a:extLst>
</a:theme>
</file>

<file path=ppt/theme/theme2.xml><?xml version="1.0" encoding="utf-8"?>
<a:theme xmlns:a="http://schemas.openxmlformats.org/drawingml/2006/main" name="1_Cov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ark Mode Content Slides">
  <a:themeElements>
    <a:clrScheme name="CMO PPT Template">
      <a:dk1>
        <a:srgbClr val="091F2C"/>
      </a:dk1>
      <a:lt1>
        <a:sysClr val="window" lastClr="FFFFFF"/>
      </a:lt1>
      <a:dk2>
        <a:srgbClr val="0025C0"/>
      </a:dk2>
      <a:lt2>
        <a:srgbClr val="FFF8F3"/>
      </a:lt2>
      <a:accent1>
        <a:srgbClr val="0078D4"/>
      </a:accent1>
      <a:accent2>
        <a:srgbClr val="07641D"/>
      </a:accent2>
      <a:accent3>
        <a:srgbClr val="463668"/>
      </a:accent3>
      <a:accent4>
        <a:srgbClr val="F4F3F5"/>
      </a:accent4>
      <a:accent5>
        <a:srgbClr val="C5B4E3"/>
      </a:accent5>
      <a:accent6>
        <a:srgbClr val="000000"/>
      </a:accent6>
      <a:hlink>
        <a:srgbClr val="0563C1"/>
      </a:hlink>
      <a:folHlink>
        <a:srgbClr val="0070C0"/>
      </a:folHlink>
    </a:clrScheme>
    <a:fontScheme name="Custom 1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MO PPT Template" id="{D65C2041-AC4D-48E2-8F00-6625E8D56B50}" vid="{B2B78FD9-3860-4D23-8B3D-FB66D3D587E1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AAAE41CC4E3342BD1586B7373BFE08" ma:contentTypeVersion="22" ma:contentTypeDescription="Create a new document." ma:contentTypeScope="" ma:versionID="94c3d830e1caba6fa023e5f998e01a16">
  <xsd:schema xmlns:xsd="http://www.w3.org/2001/XMLSchema" xmlns:xs="http://www.w3.org/2001/XMLSchema" xmlns:p="http://schemas.microsoft.com/office/2006/metadata/properties" xmlns:ns1="http://schemas.microsoft.com/sharepoint/v3" xmlns:ns2="8fe143d9-fe72-4c9d-8615-1287729241ab" xmlns:ns3="2c776339-1e0d-4c31-b7a6-186786141b69" xmlns:ns4="230e9df3-be65-4c73-a93b-d1236ebd677e" targetNamespace="http://schemas.microsoft.com/office/2006/metadata/properties" ma:root="true" ma:fieldsID="988cd8d949646263324fa794cc77f826" ns1:_="" ns2:_="" ns3:_="" ns4:_="">
    <xsd:import namespace="http://schemas.microsoft.com/sharepoint/v3"/>
    <xsd:import namespace="8fe143d9-fe72-4c9d-8615-1287729241ab"/>
    <xsd:import namespace="2c776339-1e0d-4c31-b7a6-186786141b69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SearchProperties" minOccurs="0"/>
                <xsd:element ref="ns2:MediaServiceLocation" minOccurs="0"/>
                <xsd:element ref="ns2:MediaServiceDocTag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e143d9-fe72-4c9d-8615-1287729241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  <xsd:element name="MediaServiceDocTags" ma:index="26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776339-1e0d-4c31-b7a6-186786141b6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1343828a-52aa-4c4c-83a0-cc922569030a}" ma:internalName="TaxCatchAll" ma:showField="CatchAllData" ma:web="2c776339-1e0d-4c31-b7a6-186786141b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230e9df3-be65-4c73-a93b-d1236ebd677e" xsi:nil="true"/>
    <lcf76f155ced4ddcb4097134ff3c332f xmlns="8fe143d9-fe72-4c9d-8615-1287729241ab">
      <Terms xmlns="http://schemas.microsoft.com/office/infopath/2007/PartnerControls"/>
    </lcf76f155ced4ddcb4097134ff3c332f>
    <MediaServiceKeyPoints xmlns="8fe143d9-fe72-4c9d-8615-1287729241ab" xsi:nil="true"/>
    <SharedWithUsers xmlns="2c776339-1e0d-4c31-b7a6-186786141b69">
      <UserInfo>
        <DisplayName/>
        <AccountId xsi:nil="true"/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46AE3CB-3385-4B8A-8648-B388AFEC0730}">
  <ds:schemaRefs>
    <ds:schemaRef ds:uri="230e9df3-be65-4c73-a93b-d1236ebd677e"/>
    <ds:schemaRef ds:uri="2c776339-1e0d-4c31-b7a6-186786141b69"/>
    <ds:schemaRef ds:uri="8fe143d9-fe72-4c9d-8615-1287729241a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865BEE5-F63F-4006-A23F-0E3377EE0A6D}">
  <ds:schemaRefs>
    <ds:schemaRef ds:uri="2c776339-1e0d-4c31-b7a6-186786141b69"/>
    <ds:schemaRef ds:uri="http://schemas.microsoft.com/office/2006/metadata/properties"/>
    <ds:schemaRef ds:uri="http://schemas.microsoft.com/sharepoint/v3"/>
    <ds:schemaRef ds:uri="http://purl.org/dc/elements/1.1/"/>
    <ds:schemaRef ds:uri="http://purl.org/dc/dcmitype/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8fe143d9-fe72-4c9d-8615-1287729241ab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B5BD5EF6-7DA9-4171-B935-9F004A7C36D1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87867195-f2b8-4ac2-b0b6-6bb73cb33af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998</TotalTime>
  <Words>702</Words>
  <Application>Microsoft Office PowerPoint</Application>
  <PresentationFormat>Widescreen</PresentationFormat>
  <Paragraphs>92</Paragraphs>
  <Slides>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</vt:i4>
      </vt:variant>
    </vt:vector>
  </HeadingPairs>
  <TitlesOfParts>
    <vt:vector size="16" baseType="lpstr">
      <vt:lpstr>Aptos</vt:lpstr>
      <vt:lpstr>Arial</vt:lpstr>
      <vt:lpstr>Calibri</vt:lpstr>
      <vt:lpstr>Segoe Sans Display</vt:lpstr>
      <vt:lpstr>Segoe Sans Display Semibold</vt:lpstr>
      <vt:lpstr>Segoe UI</vt:lpstr>
      <vt:lpstr>Segoe UI </vt:lpstr>
      <vt:lpstr>Segoe UI Light</vt:lpstr>
      <vt:lpstr>Segoe UI Semibold</vt:lpstr>
      <vt:lpstr>Segoe UI Variable Display Semibold</vt:lpstr>
      <vt:lpstr>Dark Mode Content Slides</vt:lpstr>
      <vt:lpstr>1_Cover</vt:lpstr>
      <vt:lpstr>1_Dark Mode Content Slides</vt:lpstr>
      <vt:lpstr>Device selection guidance</vt:lpstr>
      <vt:lpstr>Ready to recommend the right device for finance organizations and employees? </vt:lpstr>
      <vt:lpstr>Additional 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Jessie Hwang (MCAG)</cp:lastModifiedBy>
  <cp:revision>31</cp:revision>
  <dcterms:created xsi:type="dcterms:W3CDTF">2024-08-02T17:56:37Z</dcterms:created>
  <dcterms:modified xsi:type="dcterms:W3CDTF">2025-04-24T18:03:47Z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0x010100DEAAAE41CC4E3342BD1586B7373BFE08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lpwstr/>
  </property>
  <property fmtid="{D5CDD505-2E9C-101B-9397-08002B2CF9AE}" pid="10" name="_dlc_policyId">
    <vt:lpwstr/>
  </property>
  <property fmtid="{D5CDD505-2E9C-101B-9397-08002B2CF9AE}" pid="11" name="Confidentiality">
    <vt:lpwstr>5;#internal users|461efa83-0283-486a-a8d5-943328f3693f</vt:lpwstr>
  </property>
  <property fmtid="{D5CDD505-2E9C-101B-9397-08002B2CF9AE}" pid="12" name="ItemRetentionFormula">
    <vt:lpwstr/>
  </property>
  <property fmtid="{D5CDD505-2E9C-101B-9397-08002B2CF9AE}" pid="13" name="_dlc_DocIdItemGuid">
    <vt:lpwstr>abb93721-9809-4b42-9f43-8dbeb773bbd2</vt:lpwstr>
  </property>
  <property fmtid="{D5CDD505-2E9C-101B-9397-08002B2CF9AE}" pid="14" name="For">
    <vt:lpwstr/>
  </property>
  <property fmtid="{D5CDD505-2E9C-101B-9397-08002B2CF9AE}" pid="15" name="About">
    <vt:lpwstr/>
  </property>
</Properties>
</file>