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4"/>
    <p:sldMasterId id="2147483989" r:id="rId5"/>
  </p:sldMasterIdLst>
  <p:notesMasterIdLst>
    <p:notesMasterId r:id="rId9"/>
  </p:notesMasterIdLst>
  <p:sldIdLst>
    <p:sldId id="285" r:id="rId6"/>
    <p:sldId id="2147483647" r:id="rId7"/>
    <p:sldId id="27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3B6B20-4B5D-3EEA-5389-A722467DF9E9}" name="Chad Pralle" initials="CP" userId="S::cpralle@microsoft.com::9fd4c146-fb59-4a4f-93c8-97a43601c709" providerId="AD"/>
  <p188:author id="{E34EEF35-64BC-A814-C84E-1E24394C95DB}" name="Kate Chadwick (BRIDGE PARTNERS LLC)" initials="KC" userId="S::v-kchadwick@microsoft.com::3f2f44fa-67c7-43c4-9120-2b0dfe6fc033" providerId="AD"/>
  <p188:author id="{F5D09D44-F9F2-3B84-5ECF-E723B1AC1400}" name="Shreya Malhotra" initials="SM" userId="S::smalhotra@microsoft.com::143302b1-931b-4e66-a657-a18614b5d15b" providerId="AD"/>
  <p188:author id="{91279146-27D8-42C3-3E8A-3BFF4B4E28A6}" name="Mary Ann Anderson" initials="MA" userId="S::maryanna@microsoft.com::0c163187-f21a-4cfe-a5d3-d4c28788b86c" providerId="AD"/>
  <p188:author id="{931E035F-4AF9-64E5-316A-A2358AE1E92D}" name="Jessica Sachs" initials="" userId="S::jessicasachs@microsoft.com::57bc7573-c2e4-43c4-9d35-897bb0505954" providerId="AD"/>
  <p188:author id="{50EC9D61-5406-FE1B-A8EC-3A00FA9DC1CB}" name="John Pope" initials="JP" userId="S::John.Pope@elev8consultingllc.com::f9f56b26-a75e-456e-a5d8-646dfecfe480" providerId="AD"/>
  <p188:author id="{53337E64-E99A-E574-FD46-73A683473992}" name="Jahmai Barrow (BRIDGE PARTNERS LLC)" initials="JB" userId="S::v-jbarrow@microsoft.com::2fb6ef88-333e-4572-88ef-b15625de476e" providerId="AD"/>
  <p188:author id="{31D1CD69-6131-873A-17C8-505F226F08C4}" name="Kate Fessler" initials="KF" userId="S::kate_salawpllc.com#ext#@microsoft.onmicrosoft.com::e8bf83ee-eb28-42ac-b642-7511e2a46052" providerId="AD"/>
  <p188:author id="{E6DFBD74-A9BE-04A6-2B94-A7B556055812}" name="Divya Venkataramu" initials="DV" userId="S::dvenkataramu@microsoft.com::57c8929b-08cb-4e0d-a41b-8b2668e02a33" providerId="AD"/>
  <p188:author id="{4EB86292-1451-6433-EDC7-4C945FEA2E8F}" name="Ambudhi Manchanda" initials="AM" userId="S::ammanch@microsoft.com::fd0a8655-a234-430b-b5ef-20a3089d9c12" providerId="AD"/>
  <p188:author id="{8D97A1A0-30B8-A732-9316-6431968FB834}" name="Julie Mayer (CELA)" initials="J(" userId="S::jumay@microsoft.com::4fe117b8-c4db-4096-a4c0-9a761dbd2ce1" providerId="AD"/>
  <p188:author id="{38C26FAC-475C-0C7F-596A-002BD9C409AC}" name="Linda Ryall (BRIDGE PARTNERS LLC)" initials="LL" userId="S::v-lindaryall@microsoft.com::8725caeb-b68a-474a-a185-5ac73c08254e" providerId="AD"/>
  <p188:author id="{7F558DBD-3EBD-5EEC-0EC6-1FE8EAD99B4B}" name="Tranissa Creme" initials="TC" userId="S::trcreme@microsoft.com::da230c5a-0394-4c9f-a6c7-bcd14a74aca4" providerId="AD"/>
  <p188:author id="{42A9AAC0-4EE7-F448-A1C4-311F5C230F7F}" name="Eric Van Aelstyn" initials="EA" userId="S::ervanael@microsoft.com::f7487474-3642-4f4e-a92b-4fe0dca57d05" providerId="AD"/>
  <p188:author id="{3E7024CD-C953-1912-C483-1057DD6E08D4}" name="Mary Allen (DERFLAN INC)" initials="" userId="S::v-marallen@microsoft.com::5636d0ad-c88e-4534-bcec-ff1a020308dc" providerId="AD"/>
  <p188:author id="{9F6174CF-D48A-DD27-940C-47BFC88AAFD6}" name="Andrea Lum" initials="AL" userId="S::anlum@microsoft.com::89002afe-ac3a-4767-b9c9-147d574dba1b" providerId="AD"/>
  <p188:author id="{507A26D3-0411-E282-F149-02777015F98A}" name="Santhosh Panchapagesam" initials="" userId="S::vpanchap@microsoft.com::33ca172a-f51f-4d9f-8eb0-635f9f5c1fe7" providerId="AD"/>
  <p188:author id="{4EF48BD8-6DED-8828-4CF0-5997E578FC5A}" name="Aven King" initials="AK" userId="S::avenk_prime8consulting.com#ext#@microsoft.onmicrosoft.com::cf037e05-d596-4415-af34-e4c988ef19b3" providerId="AD"/>
  <p188:author id="{6C5592F9-AA78-1A6A-32F8-4B2EA3BDC0E0}" name="Joseph Galbraith" initials="JG" userId="S::joe@juicestudio.com::71511915-4687-45bf-aaaa-980a6e1072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8B"/>
    <a:srgbClr val="FFC3B3"/>
    <a:srgbClr val="C5B4E3"/>
    <a:srgbClr val="DDF7F0"/>
    <a:srgbClr val="B9DCD2"/>
    <a:srgbClr val="79CAC3"/>
    <a:srgbClr val="D9ECF7"/>
    <a:srgbClr val="432531"/>
    <a:srgbClr val="511B21"/>
    <a:srgbClr val="732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11CB9C-35B9-6DFA-5EED-F11BDAFD9FFF}" v="3" dt="2025-05-13T06:09:38.4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1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Chadwick (BRIDGE PARTNERS LLC)" userId="3f2f44fa-67c7-43c4-9120-2b0dfe6fc033" providerId="ADAL" clId="{19956EA3-94F7-413D-8329-12D87C26E643}"/>
    <pc:docChg chg="modSld">
      <pc:chgData name="Kate Chadwick (BRIDGE PARTNERS LLC)" userId="3f2f44fa-67c7-43c4-9120-2b0dfe6fc033" providerId="ADAL" clId="{19956EA3-94F7-413D-8329-12D87C26E643}" dt="2025-05-05T15:21:14.837" v="0"/>
      <pc:docMkLst>
        <pc:docMk/>
      </pc:docMkLst>
      <pc:sldChg chg="modNotes">
        <pc:chgData name="Kate Chadwick (BRIDGE PARTNERS LLC)" userId="3f2f44fa-67c7-43c4-9120-2b0dfe6fc033" providerId="ADAL" clId="{19956EA3-94F7-413D-8329-12D87C26E643}" dt="2025-05-05T15:21:14.837" v="0"/>
        <pc:sldMkLst>
          <pc:docMk/>
          <pc:sldMk cId="75405279" sldId="2147483647"/>
        </pc:sldMkLst>
      </pc:sldChg>
    </pc:docChg>
  </pc:docChgLst>
  <pc:docChgLst>
    <pc:chgData name="Linda Ryall (BRIDGE PARTNERS LLC)" userId="8725caeb-b68a-474a-a185-5ac73c08254e" providerId="ADAL" clId="{939BAA0C-CDF2-483D-A3B3-E62070816FD4}"/>
    <pc:docChg chg="mod">
      <pc:chgData name="Linda Ryall (BRIDGE PARTNERS LLC)" userId="8725caeb-b68a-474a-a185-5ac73c08254e" providerId="ADAL" clId="{939BAA0C-CDF2-483D-A3B3-E62070816FD4}" dt="2025-05-13T06:10:38.530" v="0"/>
      <pc:docMkLst>
        <pc:docMk/>
      </pc:docMkLst>
    </pc:docChg>
  </pc:docChgLst>
  <pc:docChgLst>
    <pc:chgData name="Jahmai Barrow (BRIDGE PARTNERS LLC)" userId="2fb6ef88-333e-4572-88ef-b15625de476e" providerId="ADAL" clId="{36A6EB1A-AD6E-4B3E-BDC6-C0274BFBAE1A}"/>
    <pc:docChg chg="modSld">
      <pc:chgData name="Jahmai Barrow (BRIDGE PARTNERS LLC)" userId="2fb6ef88-333e-4572-88ef-b15625de476e" providerId="ADAL" clId="{36A6EB1A-AD6E-4B3E-BDC6-C0274BFBAE1A}" dt="2025-05-06T16:31:03.714" v="80"/>
      <pc:docMkLst>
        <pc:docMk/>
      </pc:docMkLst>
      <pc:sldChg chg="delSp modSp mod">
        <pc:chgData name="Jahmai Barrow (BRIDGE PARTNERS LLC)" userId="2fb6ef88-333e-4572-88ef-b15625de476e" providerId="ADAL" clId="{36A6EB1A-AD6E-4B3E-BDC6-C0274BFBAE1A}" dt="2025-05-06T16:22:45.754" v="6" actId="962"/>
        <pc:sldMkLst>
          <pc:docMk/>
          <pc:sldMk cId="1361403305" sldId="276"/>
        </pc:sldMkLst>
        <pc:spChg chg="mod">
          <ac:chgData name="Jahmai Barrow (BRIDGE PARTNERS LLC)" userId="2fb6ef88-333e-4572-88ef-b15625de476e" providerId="ADAL" clId="{36A6EB1A-AD6E-4B3E-BDC6-C0274BFBAE1A}" dt="2025-05-06T16:22:04.141" v="4" actId="33553"/>
          <ac:spMkLst>
            <pc:docMk/>
            <pc:sldMk cId="1361403305" sldId="276"/>
            <ac:spMk id="6" creationId="{05B6D98F-4F36-6825-EA4A-789C9D8F5051}"/>
          </ac:spMkLst>
        </pc:spChg>
        <pc:spChg chg="topLvl">
          <ac:chgData name="Jahmai Barrow (BRIDGE PARTNERS LLC)" userId="2fb6ef88-333e-4572-88ef-b15625de476e" providerId="ADAL" clId="{36A6EB1A-AD6E-4B3E-BDC6-C0274BFBAE1A}" dt="2025-05-06T16:22:24.352" v="5" actId="165"/>
          <ac:spMkLst>
            <pc:docMk/>
            <pc:sldMk cId="1361403305" sldId="276"/>
            <ac:spMk id="8" creationId="{0B9836B3-718E-E1DC-6752-FC65E9B8EFD7}"/>
          </ac:spMkLst>
        </pc:spChg>
        <pc:picChg chg="mod topLvl">
          <ac:chgData name="Jahmai Barrow (BRIDGE PARTNERS LLC)" userId="2fb6ef88-333e-4572-88ef-b15625de476e" providerId="ADAL" clId="{36A6EB1A-AD6E-4B3E-BDC6-C0274BFBAE1A}" dt="2025-05-06T16:22:45.754" v="6" actId="962"/>
          <ac:picMkLst>
            <pc:docMk/>
            <pc:sldMk cId="1361403305" sldId="276"/>
            <ac:picMk id="9" creationId="{10676D32-EE78-EC2B-5446-C80C8788CE8C}"/>
          </ac:picMkLst>
        </pc:picChg>
      </pc:sldChg>
      <pc:sldChg chg="modSp mod">
        <pc:chgData name="Jahmai Barrow (BRIDGE PARTNERS LLC)" userId="2fb6ef88-333e-4572-88ef-b15625de476e" providerId="ADAL" clId="{36A6EB1A-AD6E-4B3E-BDC6-C0274BFBAE1A}" dt="2025-05-06T16:20:59.546" v="0" actId="33553"/>
        <pc:sldMkLst>
          <pc:docMk/>
          <pc:sldMk cId="3857951737" sldId="285"/>
        </pc:sldMkLst>
        <pc:spChg chg="mod">
          <ac:chgData name="Jahmai Barrow (BRIDGE PARTNERS LLC)" userId="2fb6ef88-333e-4572-88ef-b15625de476e" providerId="ADAL" clId="{36A6EB1A-AD6E-4B3E-BDC6-C0274BFBAE1A}" dt="2025-05-06T16:20:59.546" v="0" actId="33553"/>
          <ac:spMkLst>
            <pc:docMk/>
            <pc:sldMk cId="3857951737" sldId="285"/>
            <ac:spMk id="4" creationId="{5E3138AA-E62D-5746-6E96-14F4F048B57D}"/>
          </ac:spMkLst>
        </pc:spChg>
      </pc:sldChg>
      <pc:sldChg chg="delSp modSp mod">
        <pc:chgData name="Jahmai Barrow (BRIDGE PARTNERS LLC)" userId="2fb6ef88-333e-4572-88ef-b15625de476e" providerId="ADAL" clId="{36A6EB1A-AD6E-4B3E-BDC6-C0274BFBAE1A}" dt="2025-05-06T16:31:03.714" v="80"/>
        <pc:sldMkLst>
          <pc:docMk/>
          <pc:sldMk cId="75405279" sldId="2147483647"/>
        </pc:sldMkLst>
        <pc:spChg chg="ord topLvl">
          <ac:chgData name="Jahmai Barrow (BRIDGE PARTNERS LLC)" userId="2fb6ef88-333e-4572-88ef-b15625de476e" providerId="ADAL" clId="{36A6EB1A-AD6E-4B3E-BDC6-C0274BFBAE1A}" dt="2025-05-06T16:27:33.967" v="56"/>
          <ac:spMkLst>
            <pc:docMk/>
            <pc:sldMk cId="75405279" sldId="2147483647"/>
            <ac:spMk id="3" creationId="{8CA905EA-6D6E-1610-F834-9EA2EFDD5D93}"/>
          </ac:spMkLst>
        </pc:spChg>
        <pc:spChg chg="mod ord topLvl">
          <ac:chgData name="Jahmai Barrow (BRIDGE PARTNERS LLC)" userId="2fb6ef88-333e-4572-88ef-b15625de476e" providerId="ADAL" clId="{36A6EB1A-AD6E-4B3E-BDC6-C0274BFBAE1A}" dt="2025-05-06T16:29:28.167" v="69" actId="962"/>
          <ac:spMkLst>
            <pc:docMk/>
            <pc:sldMk cId="75405279" sldId="2147483647"/>
            <ac:spMk id="5" creationId="{11CFD9A2-DE14-6D99-0A76-934B5A17AC46}"/>
          </ac:spMkLst>
        </pc:spChg>
        <pc:spChg chg="ord topLvl">
          <ac:chgData name="Jahmai Barrow (BRIDGE PARTNERS LLC)" userId="2fb6ef88-333e-4572-88ef-b15625de476e" providerId="ADAL" clId="{36A6EB1A-AD6E-4B3E-BDC6-C0274BFBAE1A}" dt="2025-05-06T16:29:13.385" v="68"/>
          <ac:spMkLst>
            <pc:docMk/>
            <pc:sldMk cId="75405279" sldId="2147483647"/>
            <ac:spMk id="7" creationId="{A9AF0223-3D20-E18D-8DB1-894F5291CBD3}"/>
          </ac:spMkLst>
        </pc:spChg>
        <pc:spChg chg="topLvl">
          <ac:chgData name="Jahmai Barrow (BRIDGE PARTNERS LLC)" userId="2fb6ef88-333e-4572-88ef-b15625de476e" providerId="ADAL" clId="{36A6EB1A-AD6E-4B3E-BDC6-C0274BFBAE1A}" dt="2025-05-06T16:26:11.401" v="40" actId="165"/>
          <ac:spMkLst>
            <pc:docMk/>
            <pc:sldMk cId="75405279" sldId="2147483647"/>
            <ac:spMk id="10" creationId="{2B32F058-1D6A-BC93-64AA-AB033197BD0B}"/>
          </ac:spMkLst>
        </pc:spChg>
        <pc:spChg chg="mod topLvl">
          <ac:chgData name="Jahmai Barrow (BRIDGE PARTNERS LLC)" userId="2fb6ef88-333e-4572-88ef-b15625de476e" providerId="ADAL" clId="{36A6EB1A-AD6E-4B3E-BDC6-C0274BFBAE1A}" dt="2025-05-06T16:24:04.230" v="8" actId="962"/>
          <ac:spMkLst>
            <pc:docMk/>
            <pc:sldMk cId="75405279" sldId="2147483647"/>
            <ac:spMk id="12" creationId="{0F383601-DCBC-0D12-465D-6C8C7704A6DA}"/>
          </ac:spMkLst>
        </pc:spChg>
        <pc:spChg chg="ord topLvl">
          <ac:chgData name="Jahmai Barrow (BRIDGE PARTNERS LLC)" userId="2fb6ef88-333e-4572-88ef-b15625de476e" providerId="ADAL" clId="{36A6EB1A-AD6E-4B3E-BDC6-C0274BFBAE1A}" dt="2025-05-06T16:24:42.640" v="25"/>
          <ac:spMkLst>
            <pc:docMk/>
            <pc:sldMk cId="75405279" sldId="2147483647"/>
            <ac:spMk id="14" creationId="{2C76C5F1-1B43-C347-5D90-4BD06AC4D579}"/>
          </ac:spMkLst>
        </pc:spChg>
        <pc:spChg chg="ord topLvl">
          <ac:chgData name="Jahmai Barrow (BRIDGE PARTNERS LLC)" userId="2fb6ef88-333e-4572-88ef-b15625de476e" providerId="ADAL" clId="{36A6EB1A-AD6E-4B3E-BDC6-C0274BFBAE1A}" dt="2025-05-06T16:25:33.864" v="32"/>
          <ac:spMkLst>
            <pc:docMk/>
            <pc:sldMk cId="75405279" sldId="2147483647"/>
            <ac:spMk id="16" creationId="{8BB7A383-67A4-1AA5-7ADA-13876FCD6AA6}"/>
          </ac:spMkLst>
        </pc:spChg>
        <pc:spChg chg="ord topLvl">
          <ac:chgData name="Jahmai Barrow (BRIDGE PARTNERS LLC)" userId="2fb6ef88-333e-4572-88ef-b15625de476e" providerId="ADAL" clId="{36A6EB1A-AD6E-4B3E-BDC6-C0274BFBAE1A}" dt="2025-05-06T16:28:59.230" v="66"/>
          <ac:spMkLst>
            <pc:docMk/>
            <pc:sldMk cId="75405279" sldId="2147483647"/>
            <ac:spMk id="20" creationId="{966380F5-C071-4254-3941-80CBF8573F62}"/>
          </ac:spMkLst>
        </pc:spChg>
        <pc:spChg chg="topLvl">
          <ac:chgData name="Jahmai Barrow (BRIDGE PARTNERS LLC)" userId="2fb6ef88-333e-4572-88ef-b15625de476e" providerId="ADAL" clId="{36A6EB1A-AD6E-4B3E-BDC6-C0274BFBAE1A}" dt="2025-05-06T16:29:49.816" v="71" actId="165"/>
          <ac:spMkLst>
            <pc:docMk/>
            <pc:sldMk cId="75405279" sldId="2147483647"/>
            <ac:spMk id="23" creationId="{D27951BE-C985-75FC-19FC-1AB5BE778764}"/>
          </ac:spMkLst>
        </pc:spChg>
        <pc:spChg chg="ord topLvl">
          <ac:chgData name="Jahmai Barrow (BRIDGE PARTNERS LLC)" userId="2fb6ef88-333e-4572-88ef-b15625de476e" providerId="ADAL" clId="{36A6EB1A-AD6E-4B3E-BDC6-C0274BFBAE1A}" dt="2025-05-06T16:30:52.722" v="79"/>
          <ac:spMkLst>
            <pc:docMk/>
            <pc:sldMk cId="75405279" sldId="2147483647"/>
            <ac:spMk id="24" creationId="{A6836605-A743-9EB0-121C-391EBC993699}"/>
          </ac:spMkLst>
        </pc:spChg>
        <pc:spChg chg="topLvl">
          <ac:chgData name="Jahmai Barrow (BRIDGE PARTNERS LLC)" userId="2fb6ef88-333e-4572-88ef-b15625de476e" providerId="ADAL" clId="{36A6EB1A-AD6E-4B3E-BDC6-C0274BFBAE1A}" dt="2025-05-06T16:29:49.816" v="71" actId="165"/>
          <ac:spMkLst>
            <pc:docMk/>
            <pc:sldMk cId="75405279" sldId="2147483647"/>
            <ac:spMk id="25" creationId="{CA36C2E9-6FE5-2775-8165-B2785357FB2F}"/>
          </ac:spMkLst>
        </pc:spChg>
        <pc:spChg chg="ord topLvl">
          <ac:chgData name="Jahmai Barrow (BRIDGE PARTNERS LLC)" userId="2fb6ef88-333e-4572-88ef-b15625de476e" providerId="ADAL" clId="{36A6EB1A-AD6E-4B3E-BDC6-C0274BFBAE1A}" dt="2025-05-06T16:27:13.258" v="53"/>
          <ac:spMkLst>
            <pc:docMk/>
            <pc:sldMk cId="75405279" sldId="2147483647"/>
            <ac:spMk id="27" creationId="{8265EA00-70A3-E226-F659-504D0DB022BD}"/>
          </ac:spMkLst>
        </pc:spChg>
        <pc:spChg chg="topLvl">
          <ac:chgData name="Jahmai Barrow (BRIDGE PARTNERS LLC)" userId="2fb6ef88-333e-4572-88ef-b15625de476e" providerId="ADAL" clId="{36A6EB1A-AD6E-4B3E-BDC6-C0274BFBAE1A}" dt="2025-05-06T16:28:31.826" v="61" actId="165"/>
          <ac:spMkLst>
            <pc:docMk/>
            <pc:sldMk cId="75405279" sldId="2147483647"/>
            <ac:spMk id="29" creationId="{1183219C-8B40-C328-E8B5-6E680D1853C1}"/>
          </ac:spMkLst>
        </pc:spChg>
        <pc:spChg chg="ord topLvl">
          <ac:chgData name="Jahmai Barrow (BRIDGE PARTNERS LLC)" userId="2fb6ef88-333e-4572-88ef-b15625de476e" providerId="ADAL" clId="{36A6EB1A-AD6E-4B3E-BDC6-C0274BFBAE1A}" dt="2025-05-06T16:29:58.423" v="73"/>
          <ac:spMkLst>
            <pc:docMk/>
            <pc:sldMk cId="75405279" sldId="2147483647"/>
            <ac:spMk id="30" creationId="{66B285B3-3029-69F8-58D7-A60771BA0344}"/>
          </ac:spMkLst>
        </pc:spChg>
        <pc:spChg chg="ord topLvl">
          <ac:chgData name="Jahmai Barrow (BRIDGE PARTNERS LLC)" userId="2fb6ef88-333e-4572-88ef-b15625de476e" providerId="ADAL" clId="{36A6EB1A-AD6E-4B3E-BDC6-C0274BFBAE1A}" dt="2025-05-06T16:30:01.593" v="75"/>
          <ac:spMkLst>
            <pc:docMk/>
            <pc:sldMk cId="75405279" sldId="2147483647"/>
            <ac:spMk id="32" creationId="{584824D9-6F25-9D41-A7FB-262774D9A162}"/>
          </ac:spMkLst>
        </pc:spChg>
        <pc:spChg chg="ord topLvl">
          <ac:chgData name="Jahmai Barrow (BRIDGE PARTNERS LLC)" userId="2fb6ef88-333e-4572-88ef-b15625de476e" providerId="ADAL" clId="{36A6EB1A-AD6E-4B3E-BDC6-C0274BFBAE1A}" dt="2025-05-06T16:31:03.714" v="80"/>
          <ac:spMkLst>
            <pc:docMk/>
            <pc:sldMk cId="75405279" sldId="2147483647"/>
            <ac:spMk id="33" creationId="{366E3A8B-0FE3-7B1A-BD23-DD236F2943E3}"/>
          </ac:spMkLst>
        </pc:spChg>
        <pc:spChg chg="topLvl">
          <ac:chgData name="Jahmai Barrow (BRIDGE PARTNERS LLC)" userId="2fb6ef88-333e-4572-88ef-b15625de476e" providerId="ADAL" clId="{36A6EB1A-AD6E-4B3E-BDC6-C0274BFBAE1A}" dt="2025-05-06T16:28:31.826" v="61" actId="165"/>
          <ac:spMkLst>
            <pc:docMk/>
            <pc:sldMk cId="75405279" sldId="2147483647"/>
            <ac:spMk id="34" creationId="{BF7F3FFD-0654-72D2-22F2-BBDA10A04ECE}"/>
          </ac:spMkLst>
        </pc:spChg>
        <pc:spChg chg="topLvl">
          <ac:chgData name="Jahmai Barrow (BRIDGE PARTNERS LLC)" userId="2fb6ef88-333e-4572-88ef-b15625de476e" providerId="ADAL" clId="{36A6EB1A-AD6E-4B3E-BDC6-C0274BFBAE1A}" dt="2025-05-06T16:26:11.401" v="40" actId="165"/>
          <ac:spMkLst>
            <pc:docMk/>
            <pc:sldMk cId="75405279" sldId="2147483647"/>
            <ac:spMk id="35" creationId="{75CACFBA-99EA-B84C-2B97-30043A8E0896}"/>
          </ac:spMkLst>
        </pc:spChg>
        <pc:spChg chg="topLvl">
          <ac:chgData name="Jahmai Barrow (BRIDGE PARTNERS LLC)" userId="2fb6ef88-333e-4572-88ef-b15625de476e" providerId="ADAL" clId="{36A6EB1A-AD6E-4B3E-BDC6-C0274BFBAE1A}" dt="2025-05-06T16:26:42.391" v="47" actId="165"/>
          <ac:spMkLst>
            <pc:docMk/>
            <pc:sldMk cId="75405279" sldId="2147483647"/>
            <ac:spMk id="47" creationId="{D846356C-9CAC-7019-105A-78181DABC6E3}"/>
          </ac:spMkLst>
        </pc:spChg>
        <pc:spChg chg="ord topLvl">
          <ac:chgData name="Jahmai Barrow (BRIDGE PARTNERS LLC)" userId="2fb6ef88-333e-4572-88ef-b15625de476e" providerId="ADAL" clId="{36A6EB1A-AD6E-4B3E-BDC6-C0274BFBAE1A}" dt="2025-05-06T16:28:53.306" v="64"/>
          <ac:spMkLst>
            <pc:docMk/>
            <pc:sldMk cId="75405279" sldId="2147483647"/>
            <ac:spMk id="48" creationId="{C163E855-4192-9AA7-5977-F80C9BBC95FA}"/>
          </ac:spMkLst>
        </pc:spChg>
        <pc:spChg chg="mod topLvl">
          <ac:chgData name="Jahmai Barrow (BRIDGE PARTNERS LLC)" userId="2fb6ef88-333e-4572-88ef-b15625de476e" providerId="ADAL" clId="{36A6EB1A-AD6E-4B3E-BDC6-C0274BFBAE1A}" dt="2025-05-06T16:27:30.152" v="55" actId="962"/>
          <ac:spMkLst>
            <pc:docMk/>
            <pc:sldMk cId="75405279" sldId="2147483647"/>
            <ac:spMk id="54" creationId="{49E7EED5-BA31-24DC-249E-9BC1A58175A3}"/>
          </ac:spMkLst>
        </pc:spChg>
        <pc:spChg chg="topLvl">
          <ac:chgData name="Jahmai Barrow (BRIDGE PARTNERS LLC)" userId="2fb6ef88-333e-4572-88ef-b15625de476e" providerId="ADAL" clId="{36A6EB1A-AD6E-4B3E-BDC6-C0274BFBAE1A}" dt="2025-05-06T16:26:42.391" v="47" actId="165"/>
          <ac:spMkLst>
            <pc:docMk/>
            <pc:sldMk cId="75405279" sldId="2147483647"/>
            <ac:spMk id="59" creationId="{9029D75B-2609-5E72-A4B1-73A8F207A8CD}"/>
          </ac:spMkLst>
        </pc:spChg>
        <pc:spChg chg="mod topLvl">
          <ac:chgData name="Jahmai Barrow (BRIDGE PARTNERS LLC)" userId="2fb6ef88-333e-4572-88ef-b15625de476e" providerId="ADAL" clId="{36A6EB1A-AD6E-4B3E-BDC6-C0274BFBAE1A}" dt="2025-05-06T16:25:12.143" v="29" actId="962"/>
          <ac:spMkLst>
            <pc:docMk/>
            <pc:sldMk cId="75405279" sldId="2147483647"/>
            <ac:spMk id="77" creationId="{F3A616CE-B56E-3F64-B205-7A82C3A7B9A8}"/>
          </ac:spMkLst>
        </pc:spChg>
        <pc:spChg chg="mod ord topLvl">
          <ac:chgData name="Jahmai Barrow (BRIDGE PARTNERS LLC)" userId="2fb6ef88-333e-4572-88ef-b15625de476e" providerId="ADAL" clId="{36A6EB1A-AD6E-4B3E-BDC6-C0274BFBAE1A}" dt="2025-05-06T16:25:00.664" v="28"/>
          <ac:spMkLst>
            <pc:docMk/>
            <pc:sldMk cId="75405279" sldId="2147483647"/>
            <ac:spMk id="79" creationId="{B7576F47-0B8D-C435-ED8B-179C0F962DDA}"/>
          </ac:spMkLst>
        </pc:spChg>
        <pc:spChg chg="mod topLvl">
          <ac:chgData name="Jahmai Barrow (BRIDGE PARTNERS LLC)" userId="2fb6ef88-333e-4572-88ef-b15625de476e" providerId="ADAL" clId="{36A6EB1A-AD6E-4B3E-BDC6-C0274BFBAE1A}" dt="2025-05-06T16:24:33.927" v="13" actId="962"/>
          <ac:spMkLst>
            <pc:docMk/>
            <pc:sldMk cId="75405279" sldId="2147483647"/>
            <ac:spMk id="80" creationId="{7799FD26-C399-A16B-FC8F-4FC999852561}"/>
          </ac:spMkLst>
        </pc:spChg>
        <pc:spChg chg="ord topLvl">
          <ac:chgData name="Jahmai Barrow (BRIDGE PARTNERS LLC)" userId="2fb6ef88-333e-4572-88ef-b15625de476e" providerId="ADAL" clId="{36A6EB1A-AD6E-4B3E-BDC6-C0274BFBAE1A}" dt="2025-05-06T16:25:49.851" v="38"/>
          <ac:spMkLst>
            <pc:docMk/>
            <pc:sldMk cId="75405279" sldId="2147483647"/>
            <ac:spMk id="81" creationId="{EA30487C-7749-9152-8D03-ABF8796C485E}"/>
          </ac:spMkLst>
        </pc:spChg>
        <pc:spChg chg="ord topLvl">
          <ac:chgData name="Jahmai Barrow (BRIDGE PARTNERS LLC)" userId="2fb6ef88-333e-4572-88ef-b15625de476e" providerId="ADAL" clId="{36A6EB1A-AD6E-4B3E-BDC6-C0274BFBAE1A}" dt="2025-05-06T16:26:53.275" v="50"/>
          <ac:spMkLst>
            <pc:docMk/>
            <pc:sldMk cId="75405279" sldId="2147483647"/>
            <ac:spMk id="84" creationId="{B843C7C8-FF38-6354-0BF7-ED75D151A1BD}"/>
          </ac:spMkLst>
        </pc:spChg>
        <pc:spChg chg="ord topLvl">
          <ac:chgData name="Jahmai Barrow (BRIDGE PARTNERS LLC)" userId="2fb6ef88-333e-4572-88ef-b15625de476e" providerId="ADAL" clId="{36A6EB1A-AD6E-4B3E-BDC6-C0274BFBAE1A}" dt="2025-05-06T16:28:43.962" v="63"/>
          <ac:spMkLst>
            <pc:docMk/>
            <pc:sldMk cId="75405279" sldId="2147483647"/>
            <ac:spMk id="85" creationId="{7C69040B-5014-FF54-81E1-41B776CA2AB0}"/>
          </ac:spMkLst>
        </pc:spChg>
        <pc:spChg chg="topLvl">
          <ac:chgData name="Jahmai Barrow (BRIDGE PARTNERS LLC)" userId="2fb6ef88-333e-4572-88ef-b15625de476e" providerId="ADAL" clId="{36A6EB1A-AD6E-4B3E-BDC6-C0274BFBAE1A}" dt="2025-05-06T16:29:32.165" v="70" actId="165"/>
          <ac:spMkLst>
            <pc:docMk/>
            <pc:sldMk cId="75405279" sldId="2147483647"/>
            <ac:spMk id="86" creationId="{48A1CD62-7A48-A20C-41BE-49932C501A76}"/>
          </ac:spMkLst>
        </pc:spChg>
        <pc:spChg chg="ord topLvl">
          <ac:chgData name="Jahmai Barrow (BRIDGE PARTNERS LLC)" userId="2fb6ef88-333e-4572-88ef-b15625de476e" providerId="ADAL" clId="{36A6EB1A-AD6E-4B3E-BDC6-C0274BFBAE1A}" dt="2025-05-06T16:24:09.866" v="9"/>
          <ac:spMkLst>
            <pc:docMk/>
            <pc:sldMk cId="75405279" sldId="2147483647"/>
            <ac:spMk id="91" creationId="{7B619ADE-24CF-8168-D69A-1ACC72DC3EB5}"/>
          </ac:spMkLst>
        </pc:spChg>
        <pc:cxnChg chg="mod">
          <ac:chgData name="Jahmai Barrow (BRIDGE PARTNERS LLC)" userId="2fb6ef88-333e-4572-88ef-b15625de476e" providerId="ADAL" clId="{36A6EB1A-AD6E-4B3E-BDC6-C0274BFBAE1A}" dt="2025-05-06T16:24:31.323" v="11" actId="962"/>
          <ac:cxnSpMkLst>
            <pc:docMk/>
            <pc:sldMk cId="75405279" sldId="2147483647"/>
            <ac:cxnSpMk id="8" creationId="{88A18B26-A47C-E09E-2EB9-570D3AE7C282}"/>
          </ac:cxnSpMkLst>
        </pc:cxnChg>
        <pc:cxnChg chg="mod">
          <ac:chgData name="Jahmai Barrow (BRIDGE PARTNERS LLC)" userId="2fb6ef88-333e-4572-88ef-b15625de476e" providerId="ADAL" clId="{36A6EB1A-AD6E-4B3E-BDC6-C0274BFBAE1A}" dt="2025-05-06T16:24:36.562" v="14" actId="962"/>
          <ac:cxnSpMkLst>
            <pc:docMk/>
            <pc:sldMk cId="75405279" sldId="2147483647"/>
            <ac:cxnSpMk id="11" creationId="{5F743315-DF4E-141C-CFF3-10FB919D6881}"/>
          </ac:cxnSpMkLst>
        </pc:cxnChg>
        <pc:cxnChg chg="mod topLvl">
          <ac:chgData name="Jahmai Barrow (BRIDGE PARTNERS LLC)" userId="2fb6ef88-333e-4572-88ef-b15625de476e" providerId="ADAL" clId="{36A6EB1A-AD6E-4B3E-BDC6-C0274BFBAE1A}" dt="2025-05-06T16:24:54.432" v="26" actId="962"/>
          <ac:cxnSpMkLst>
            <pc:docMk/>
            <pc:sldMk cId="75405279" sldId="2147483647"/>
            <ac:cxnSpMk id="38" creationId="{9D4D4FE8-5AB8-8A62-A8C8-D8F951609407}"/>
          </ac:cxnSpMkLst>
        </pc:cxnChg>
        <pc:cxnChg chg="mod">
          <ac:chgData name="Jahmai Barrow (BRIDGE PARTNERS LLC)" userId="2fb6ef88-333e-4572-88ef-b15625de476e" providerId="ADAL" clId="{36A6EB1A-AD6E-4B3E-BDC6-C0274BFBAE1A}" dt="2025-05-06T16:24:55.150" v="27" actId="962"/>
          <ac:cxnSpMkLst>
            <pc:docMk/>
            <pc:sldMk cId="75405279" sldId="2147483647"/>
            <ac:cxnSpMk id="40" creationId="{419F85F4-E46B-CC56-D9FD-AD7C29A8A61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011A1-E160-49CA-8BF3-F359DBF95FCC}"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1EA81-5B94-4F5E-9D52-687E358CF0C6}" type="slidenum">
              <a:rPr lang="en-US" smtClean="0"/>
              <a:t>‹#›</a:t>
            </a:fld>
            <a:endParaRPr lang="en-US"/>
          </a:p>
        </p:txBody>
      </p:sp>
    </p:spTree>
    <p:extLst>
      <p:ext uri="{BB962C8B-B14F-4D97-AF65-F5344CB8AC3E}">
        <p14:creationId xmlns:p14="http://schemas.microsoft.com/office/powerpoint/2010/main" val="94078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8A37C-A37F-0B20-A395-CDA9C5831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51912-3BB3-C08C-AD3E-72249F85E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F2CF7-D49E-198B-B5FF-374A57A5D7AA}"/>
              </a:ext>
            </a:extLst>
          </p:cNvPr>
          <p:cNvSpPr>
            <a:spLocks noGrp="1"/>
          </p:cNvSpPr>
          <p:nvPr>
            <p:ph type="body" idx="1"/>
          </p:nvPr>
        </p:nvSpPr>
        <p:spPr/>
        <p:txBody>
          <a:bodyPr/>
          <a:lstStyle/>
          <a:p>
            <a:pPr>
              <a:buNone/>
            </a:pPr>
            <a:r>
              <a:rPr lang="en-US" dirty="0"/>
              <a:t>Generated by Copilot, verified for accuracy</a:t>
            </a:r>
            <a:br>
              <a:rPr lang="en-US" dirty="0"/>
            </a:br>
            <a:br>
              <a:rPr lang="en-US" dirty="0"/>
            </a:br>
            <a:r>
              <a:rPr lang="en-US" dirty="0"/>
              <a:t>This slide outlines the essential device requirements for legal professionals, emphasizing the balance between performance and mobility. For someone like Linda, a corporate attorney, the need for a powerful yet portable device is paramount. She requires a Windows 11 Pro device that can handle extensive productivity tasks, including document creation and strategic presentations, while also ensuring the security of sensitive client information. The recommendation of a thin, light Copilot+ PC with a neural processing unit (NPU) highlights the importance of advanced AI capabilities, which can enhance productivity and facilitate communication in diverse environments. The slide also categorizes devices based on their power and mobility needs, providing a clear guide for selecting the right technology for legal professionals. This structured approach ensures that organizations can make informed decisions that align with their operational requirements. </a:t>
            </a:r>
            <a:br>
              <a:rPr lang="en-US" dirty="0"/>
            </a:br>
            <a:r>
              <a:rPr lang="en-US" dirty="0"/>
              <a:t>______</a:t>
            </a:r>
          </a:p>
          <a:p>
            <a:br>
              <a:rPr lang="en-US" dirty="0"/>
            </a:br>
            <a:endParaRPr lang="en-US" dirty="0"/>
          </a:p>
        </p:txBody>
      </p:sp>
      <p:sp>
        <p:nvSpPr>
          <p:cNvPr id="4" name="Slide Number Placeholder 3">
            <a:extLst>
              <a:ext uri="{FF2B5EF4-FFF2-40B4-BE49-F238E27FC236}">
                <a16:creationId xmlns:a16="http://schemas.microsoft.com/office/drawing/2014/main" id="{BF6FF2A1-A2EA-B4B0-CDD5-A7B0972E1A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4D7DB-ADAD-4E5A-97DC-004C4013B2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99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C279-8D6D-1952-957E-455F39004CBB}"/>
              </a:ext>
            </a:extLst>
          </p:cNvPr>
          <p:cNvSpPr>
            <a:spLocks noGrp="1"/>
          </p:cNvSpPr>
          <p:nvPr>
            <p:ph type="title"/>
          </p:nvPr>
        </p:nvSpPr>
        <p:spPr>
          <a:xfrm>
            <a:off x="502920" y="2479677"/>
            <a:ext cx="11215688" cy="949325"/>
          </a:xfrm>
        </p:spPr>
        <p:txBody>
          <a:bodyPr/>
          <a:lstStyle/>
          <a:p>
            <a:r>
              <a:rPr lang="en-US"/>
              <a:t>Click to edit Master title style</a:t>
            </a:r>
          </a:p>
        </p:txBody>
      </p:sp>
      <p:sp>
        <p:nvSpPr>
          <p:cNvPr id="3" name="Subtitle 2">
            <a:extLst>
              <a:ext uri="{FF2B5EF4-FFF2-40B4-BE49-F238E27FC236}">
                <a16:creationId xmlns:a16="http://schemas.microsoft.com/office/drawing/2014/main" id="{E791C73E-6853-D78C-AB86-31E3965D4004}"/>
              </a:ext>
            </a:extLst>
          </p:cNvPr>
          <p:cNvSpPr>
            <a:spLocks noGrp="1"/>
          </p:cNvSpPr>
          <p:nvPr>
            <p:ph type="subTitle" idx="1"/>
          </p:nvPr>
        </p:nvSpPr>
        <p:spPr>
          <a:xfrm>
            <a:off x="502920" y="3602038"/>
            <a:ext cx="1121568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9">
            <a:extLst>
              <a:ext uri="{FF2B5EF4-FFF2-40B4-BE49-F238E27FC236}">
                <a16:creationId xmlns:a16="http://schemas.microsoft.com/office/drawing/2014/main" id="{DC3841DA-8F59-3515-F061-799023030863}"/>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96674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268ED-161A-1286-9ED7-CE99456D9984}"/>
              </a:ext>
            </a:extLst>
          </p:cNvPr>
          <p:cNvSpPr>
            <a:spLocks noGrp="1"/>
          </p:cNvSpPr>
          <p:nvPr>
            <p:ph type="title" hasCustomPrompt="1"/>
          </p:nvPr>
        </p:nvSpPr>
        <p:spPr>
          <a:xfrm>
            <a:off x="502920" y="1028701"/>
            <a:ext cx="11202563" cy="1009650"/>
          </a:xfrm>
        </p:spPr>
        <p:txBody>
          <a:bodyPr lIns="0" tIns="0" rIns="0" bIns="0"/>
          <a:lstStyle>
            <a:lvl1pPr>
              <a:lnSpc>
                <a:spcPct val="100000"/>
              </a:lnSpc>
              <a:defRPr sz="5200"/>
            </a:lvl1pPr>
          </a:lstStyle>
          <a:p>
            <a:r>
              <a:rPr lang="en-US"/>
              <a:t>Headline</a:t>
            </a:r>
          </a:p>
        </p:txBody>
      </p:sp>
      <p:sp>
        <p:nvSpPr>
          <p:cNvPr id="15" name="Text Placeholder 9">
            <a:extLst>
              <a:ext uri="{FF2B5EF4-FFF2-40B4-BE49-F238E27FC236}">
                <a16:creationId xmlns:a16="http://schemas.microsoft.com/office/drawing/2014/main" id="{0662D641-FFF9-2EEB-8F5B-5F460F7FAA24}"/>
              </a:ext>
            </a:extLst>
          </p:cNvPr>
          <p:cNvSpPr>
            <a:spLocks noGrp="1"/>
          </p:cNvSpPr>
          <p:nvPr>
            <p:ph type="body" sz="quarter" idx="287" hasCustomPrompt="1"/>
          </p:nvPr>
        </p:nvSpPr>
        <p:spPr>
          <a:xfrm>
            <a:off x="6357965" y="2189162"/>
            <a:ext cx="5355799" cy="4224337"/>
          </a:xfr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 name="Text Placeholder 9">
            <a:extLst>
              <a:ext uri="{FF2B5EF4-FFF2-40B4-BE49-F238E27FC236}">
                <a16:creationId xmlns:a16="http://schemas.microsoft.com/office/drawing/2014/main" id="{73E411F1-8F26-AB50-8C5F-E6FF5657A88F}"/>
              </a:ext>
            </a:extLst>
          </p:cNvPr>
          <p:cNvSpPr>
            <a:spLocks noGrp="1"/>
          </p:cNvSpPr>
          <p:nvPr>
            <p:ph type="body" sz="quarter" idx="294" hasCustomPrompt="1"/>
          </p:nvPr>
        </p:nvSpPr>
        <p:spPr>
          <a:xfrm>
            <a:off x="502920" y="2189162"/>
            <a:ext cx="5355800" cy="4224337"/>
          </a:xfr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4" name="Text Placeholder 9">
            <a:extLst>
              <a:ext uri="{FF2B5EF4-FFF2-40B4-BE49-F238E27FC236}">
                <a16:creationId xmlns:a16="http://schemas.microsoft.com/office/drawing/2014/main" id="{35C5D752-B01A-A4C3-BAA2-0477E7DEE309}"/>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70314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ivider_gallery_03">
    <p:bg>
      <p:bgPr>
        <a:solidFill>
          <a:srgbClr val="091F2C"/>
        </a:solidFill>
        <a:effectLst/>
      </p:bgPr>
    </p:bg>
    <p:spTree>
      <p:nvGrpSpPr>
        <p:cNvPr id="1" name=""/>
        <p:cNvGrpSpPr/>
        <p:nvPr/>
      </p:nvGrpSpPr>
      <p:grpSpPr>
        <a:xfrm>
          <a:off x="0" y="0"/>
          <a:ext cx="0" cy="0"/>
          <a:chOff x="0" y="0"/>
          <a:chExt cx="0" cy="0"/>
        </a:xfrm>
      </p:grpSpPr>
      <p:sp>
        <p:nvSpPr>
          <p:cNvPr id="3" name="Footer 4">
            <a:extLst>
              <a:ext uri="{FF2B5EF4-FFF2-40B4-BE49-F238E27FC236}">
                <a16:creationId xmlns:a16="http://schemas.microsoft.com/office/drawing/2014/main" id="{E7217037-08D1-6152-C066-ADF920D43CB7}"/>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9" name="Picture Placeholder 52">
            <a:extLst>
              <a:ext uri="{FF2B5EF4-FFF2-40B4-BE49-F238E27FC236}">
                <a16:creationId xmlns:a16="http://schemas.microsoft.com/office/drawing/2014/main" id="{8ABA95F5-C2D1-6E47-4037-74D9DCCD95C0}"/>
              </a:ext>
            </a:extLst>
          </p:cNvPr>
          <p:cNvSpPr>
            <a:spLocks noGrp="1"/>
          </p:cNvSpPr>
          <p:nvPr>
            <p:ph type="pic" sz="quarter" idx="284"/>
          </p:nvPr>
        </p:nvSpPr>
        <p:spPr>
          <a:xfrm>
            <a:off x="6096000" y="-14101"/>
            <a:ext cx="6096000" cy="3983101"/>
          </a:xfrm>
        </p:spPr>
        <p:txBody>
          <a:bodyPr>
            <a:normAutofit/>
          </a:bodyPr>
          <a:lstStyle>
            <a:lvl1pPr>
              <a:defRPr sz="1000">
                <a:solidFill>
                  <a:schemeClr val="bg1"/>
                </a:solidFill>
              </a:defRPr>
            </a:lvl1pPr>
          </a:lstStyle>
          <a:p>
            <a:endParaRPr lang="en-US"/>
          </a:p>
        </p:txBody>
      </p:sp>
      <p:sp>
        <p:nvSpPr>
          <p:cNvPr id="12" name="Picture Placeholder 52">
            <a:extLst>
              <a:ext uri="{FF2B5EF4-FFF2-40B4-BE49-F238E27FC236}">
                <a16:creationId xmlns:a16="http://schemas.microsoft.com/office/drawing/2014/main" id="{21B576CA-BCEB-C106-CF2F-8B703AB9119A}"/>
              </a:ext>
            </a:extLst>
          </p:cNvPr>
          <p:cNvSpPr>
            <a:spLocks noGrp="1"/>
          </p:cNvSpPr>
          <p:nvPr>
            <p:ph type="pic" sz="quarter" idx="285"/>
          </p:nvPr>
        </p:nvSpPr>
        <p:spPr>
          <a:xfrm>
            <a:off x="6105528" y="3960814"/>
            <a:ext cx="3050472" cy="2897186"/>
          </a:xfrm>
        </p:spPr>
        <p:txBody>
          <a:bodyPr>
            <a:normAutofit/>
          </a:bodyPr>
          <a:lstStyle>
            <a:lvl1pPr>
              <a:defRPr sz="1000">
                <a:solidFill>
                  <a:schemeClr val="bg1"/>
                </a:solidFill>
              </a:defRPr>
            </a:lvl1pPr>
          </a:lstStyle>
          <a:p>
            <a:endParaRPr lang="en-US"/>
          </a:p>
        </p:txBody>
      </p:sp>
      <p:sp>
        <p:nvSpPr>
          <p:cNvPr id="13" name="Picture Placeholder 52">
            <a:extLst>
              <a:ext uri="{FF2B5EF4-FFF2-40B4-BE49-F238E27FC236}">
                <a16:creationId xmlns:a16="http://schemas.microsoft.com/office/drawing/2014/main" id="{90BB7B51-9FBE-2D32-9F35-89BD6E419BDA}"/>
              </a:ext>
            </a:extLst>
          </p:cNvPr>
          <p:cNvSpPr>
            <a:spLocks noGrp="1"/>
          </p:cNvSpPr>
          <p:nvPr>
            <p:ph type="pic" sz="quarter" idx="286"/>
          </p:nvPr>
        </p:nvSpPr>
        <p:spPr>
          <a:xfrm>
            <a:off x="9158292" y="3960814"/>
            <a:ext cx="3050472" cy="2897186"/>
          </a:xfrm>
        </p:spPr>
        <p:txBody>
          <a:bodyPr>
            <a:normAutofit/>
          </a:bodyPr>
          <a:lstStyle>
            <a:lvl1pPr>
              <a:defRPr sz="1000">
                <a:solidFill>
                  <a:schemeClr val="bg1"/>
                </a:solidFill>
              </a:defRPr>
            </a:lvl1pPr>
          </a:lstStyle>
          <a:p>
            <a:endParaRPr lang="en-US"/>
          </a:p>
        </p:txBody>
      </p:sp>
      <p:sp>
        <p:nvSpPr>
          <p:cNvPr id="16" name="Text Placeholder 9">
            <a:extLst>
              <a:ext uri="{FF2B5EF4-FFF2-40B4-BE49-F238E27FC236}">
                <a16:creationId xmlns:a16="http://schemas.microsoft.com/office/drawing/2014/main" id="{62C0350F-3616-72C3-4302-D32E61A145B7}"/>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504E3242-1112-9351-16A0-640C8A7ABFFF}"/>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4" name="Title 1">
            <a:extLst>
              <a:ext uri="{FF2B5EF4-FFF2-40B4-BE49-F238E27FC236}">
                <a16:creationId xmlns:a16="http://schemas.microsoft.com/office/drawing/2014/main" id="{63DE455D-6A5B-217C-0578-B77E82595E90}"/>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209065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ivider_gallery_07">
    <p:bg>
      <p:bgPr>
        <a:solidFill>
          <a:srgbClr val="091F2C"/>
        </a:solidFill>
        <a:effectLst/>
      </p:bgPr>
    </p:bg>
    <p:spTree>
      <p:nvGrpSpPr>
        <p:cNvPr id="1" name=""/>
        <p:cNvGrpSpPr/>
        <p:nvPr/>
      </p:nvGrpSpPr>
      <p:grpSpPr>
        <a:xfrm>
          <a:off x="0" y="0"/>
          <a:ext cx="0" cy="0"/>
          <a:chOff x="0" y="0"/>
          <a:chExt cx="0" cy="0"/>
        </a:xfrm>
      </p:grpSpPr>
      <p:sp>
        <p:nvSpPr>
          <p:cNvPr id="3" name="Picture Placeholder 52">
            <a:extLst>
              <a:ext uri="{FF2B5EF4-FFF2-40B4-BE49-F238E27FC236}">
                <a16:creationId xmlns:a16="http://schemas.microsoft.com/office/drawing/2014/main" id="{E12C9A91-F2C5-18E0-2A24-FF995124D837}"/>
              </a:ext>
            </a:extLst>
          </p:cNvPr>
          <p:cNvSpPr>
            <a:spLocks noGrp="1"/>
          </p:cNvSpPr>
          <p:nvPr>
            <p:ph type="pic" sz="quarter" idx="284"/>
          </p:nvPr>
        </p:nvSpPr>
        <p:spPr>
          <a:xfrm>
            <a:off x="6095207" y="765176"/>
            <a:ext cx="2670175" cy="2663825"/>
          </a:xfrm>
        </p:spPr>
        <p:txBody>
          <a:bodyPr>
            <a:normAutofit/>
          </a:bodyPr>
          <a:lstStyle>
            <a:lvl1pPr>
              <a:defRPr sz="1000">
                <a:solidFill>
                  <a:schemeClr val="bg1"/>
                </a:solidFill>
              </a:defRPr>
            </a:lvl1pPr>
          </a:lstStyle>
          <a:p>
            <a:endParaRPr lang="en-US"/>
          </a:p>
        </p:txBody>
      </p:sp>
      <p:sp>
        <p:nvSpPr>
          <p:cNvPr id="5" name="Picture Placeholder 52">
            <a:extLst>
              <a:ext uri="{FF2B5EF4-FFF2-40B4-BE49-F238E27FC236}">
                <a16:creationId xmlns:a16="http://schemas.microsoft.com/office/drawing/2014/main" id="{5834E9A4-B05A-DC1E-E1F7-DF42E39E3521}"/>
              </a:ext>
            </a:extLst>
          </p:cNvPr>
          <p:cNvSpPr>
            <a:spLocks noGrp="1"/>
          </p:cNvSpPr>
          <p:nvPr>
            <p:ph type="pic" sz="quarter" idx="285"/>
          </p:nvPr>
        </p:nvSpPr>
        <p:spPr>
          <a:xfrm>
            <a:off x="8762207" y="765176"/>
            <a:ext cx="2670175" cy="2663825"/>
          </a:xfrm>
        </p:spPr>
        <p:txBody>
          <a:bodyPr>
            <a:normAutofit/>
          </a:bodyPr>
          <a:lstStyle>
            <a:lvl1pPr>
              <a:defRPr sz="1000">
                <a:solidFill>
                  <a:schemeClr val="bg1"/>
                </a:solidFill>
              </a:defRPr>
            </a:lvl1pPr>
          </a:lstStyle>
          <a:p>
            <a:endParaRPr lang="en-US"/>
          </a:p>
        </p:txBody>
      </p:sp>
      <p:sp>
        <p:nvSpPr>
          <p:cNvPr id="9" name="Picture Placeholder 52">
            <a:extLst>
              <a:ext uri="{FF2B5EF4-FFF2-40B4-BE49-F238E27FC236}">
                <a16:creationId xmlns:a16="http://schemas.microsoft.com/office/drawing/2014/main" id="{F3466DC3-0B7B-8310-675C-30F74D43D375}"/>
              </a:ext>
            </a:extLst>
          </p:cNvPr>
          <p:cNvSpPr>
            <a:spLocks noGrp="1"/>
          </p:cNvSpPr>
          <p:nvPr>
            <p:ph type="pic" sz="quarter" idx="286"/>
          </p:nvPr>
        </p:nvSpPr>
        <p:spPr>
          <a:xfrm>
            <a:off x="6095207" y="3438526"/>
            <a:ext cx="2670175" cy="2663825"/>
          </a:xfrm>
        </p:spPr>
        <p:txBody>
          <a:bodyPr>
            <a:normAutofit/>
          </a:bodyPr>
          <a:lstStyle>
            <a:lvl1pPr>
              <a:defRPr sz="1000">
                <a:solidFill>
                  <a:schemeClr val="bg1"/>
                </a:solidFill>
              </a:defRPr>
            </a:lvl1pPr>
          </a:lstStyle>
          <a:p>
            <a:endParaRPr lang="en-US"/>
          </a:p>
        </p:txBody>
      </p:sp>
      <p:sp>
        <p:nvSpPr>
          <p:cNvPr id="12" name="Picture Placeholder 52">
            <a:extLst>
              <a:ext uri="{FF2B5EF4-FFF2-40B4-BE49-F238E27FC236}">
                <a16:creationId xmlns:a16="http://schemas.microsoft.com/office/drawing/2014/main" id="{7FD97591-AB9A-10CF-1E4D-EC4FE09847DA}"/>
              </a:ext>
            </a:extLst>
          </p:cNvPr>
          <p:cNvSpPr>
            <a:spLocks noGrp="1"/>
          </p:cNvSpPr>
          <p:nvPr>
            <p:ph type="pic" sz="quarter" idx="287"/>
          </p:nvPr>
        </p:nvSpPr>
        <p:spPr>
          <a:xfrm>
            <a:off x="8762207" y="3438526"/>
            <a:ext cx="2670175" cy="2663825"/>
          </a:xfrm>
        </p:spPr>
        <p:txBody>
          <a:bodyPr>
            <a:normAutofit/>
          </a:bodyPr>
          <a:lstStyle>
            <a:lvl1pPr>
              <a:defRPr sz="1000">
                <a:solidFill>
                  <a:schemeClr val="bg1"/>
                </a:solidFill>
              </a:defRPr>
            </a:lvl1pPr>
          </a:lstStyle>
          <a:p>
            <a:endParaRPr lang="en-US"/>
          </a:p>
        </p:txBody>
      </p:sp>
      <p:sp>
        <p:nvSpPr>
          <p:cNvPr id="4" name="Footer 4">
            <a:extLst>
              <a:ext uri="{FF2B5EF4-FFF2-40B4-BE49-F238E27FC236}">
                <a16:creationId xmlns:a16="http://schemas.microsoft.com/office/drawing/2014/main" id="{E0091F6D-17A3-6CFD-8921-C7B37CC53044}"/>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4" name="Text Placeholder 9">
            <a:extLst>
              <a:ext uri="{FF2B5EF4-FFF2-40B4-BE49-F238E27FC236}">
                <a16:creationId xmlns:a16="http://schemas.microsoft.com/office/drawing/2014/main" id="{5B39C37A-42F3-8EA7-9F2E-CEFD88F0C40F}"/>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322059BF-0474-D910-D475-2848CE996808}"/>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6" name="Title 1">
            <a:extLst>
              <a:ext uri="{FF2B5EF4-FFF2-40B4-BE49-F238E27FC236}">
                <a16:creationId xmlns:a16="http://schemas.microsoft.com/office/drawing/2014/main" id="{A0F7F6D9-8799-A137-08E8-B56E02016DE0}"/>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304924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Divider_gallery_11">
    <p:bg>
      <p:bgPr>
        <a:solidFill>
          <a:srgbClr val="091F2C"/>
        </a:solidFill>
        <a:effectLst/>
      </p:bgPr>
    </p:bg>
    <p:spTree>
      <p:nvGrpSpPr>
        <p:cNvPr id="1" name=""/>
        <p:cNvGrpSpPr/>
        <p:nvPr/>
      </p:nvGrpSpPr>
      <p:grpSpPr>
        <a:xfrm>
          <a:off x="0" y="0"/>
          <a:ext cx="0" cy="0"/>
          <a:chOff x="0" y="0"/>
          <a:chExt cx="0" cy="0"/>
        </a:xfrm>
      </p:grpSpPr>
      <p:sp>
        <p:nvSpPr>
          <p:cNvPr id="3" name="Footer 4">
            <a:extLst>
              <a:ext uri="{FF2B5EF4-FFF2-40B4-BE49-F238E27FC236}">
                <a16:creationId xmlns:a16="http://schemas.microsoft.com/office/drawing/2014/main" id="{2389BDCE-3A79-195A-647D-32DA5D645C52}"/>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9" name="Picture Placeholder 52">
            <a:extLst>
              <a:ext uri="{FF2B5EF4-FFF2-40B4-BE49-F238E27FC236}">
                <a16:creationId xmlns:a16="http://schemas.microsoft.com/office/drawing/2014/main" id="{54C54448-2476-EB85-BF4B-B85659C73998}"/>
              </a:ext>
            </a:extLst>
          </p:cNvPr>
          <p:cNvSpPr>
            <a:spLocks noGrp="1"/>
          </p:cNvSpPr>
          <p:nvPr>
            <p:ph type="pic" sz="quarter" idx="286"/>
          </p:nvPr>
        </p:nvSpPr>
        <p:spPr>
          <a:xfrm>
            <a:off x="5952566" y="1335090"/>
            <a:ext cx="5861609" cy="4198936"/>
          </a:xfrm>
        </p:spPr>
        <p:txBody>
          <a:bodyPr>
            <a:normAutofit/>
          </a:bodyPr>
          <a:lstStyle>
            <a:lvl1pPr>
              <a:defRPr sz="1000">
                <a:solidFill>
                  <a:schemeClr val="bg1"/>
                </a:solidFill>
              </a:defRPr>
            </a:lvl1pPr>
          </a:lstStyle>
          <a:p>
            <a:endParaRPr lang="en-US"/>
          </a:p>
        </p:txBody>
      </p:sp>
      <p:sp>
        <p:nvSpPr>
          <p:cNvPr id="12" name="Picture Placeholder 52">
            <a:extLst>
              <a:ext uri="{FF2B5EF4-FFF2-40B4-BE49-F238E27FC236}">
                <a16:creationId xmlns:a16="http://schemas.microsoft.com/office/drawing/2014/main" id="{1DCBBA04-D401-1C8A-21B0-45177F5741B8}"/>
              </a:ext>
            </a:extLst>
          </p:cNvPr>
          <p:cNvSpPr>
            <a:spLocks noGrp="1"/>
          </p:cNvSpPr>
          <p:nvPr>
            <p:ph type="pic" sz="quarter" idx="287"/>
          </p:nvPr>
        </p:nvSpPr>
        <p:spPr>
          <a:xfrm>
            <a:off x="5952566" y="-17481"/>
            <a:ext cx="5861609" cy="1352571"/>
          </a:xfrm>
        </p:spPr>
        <p:txBody>
          <a:bodyPr>
            <a:normAutofit/>
          </a:bodyPr>
          <a:lstStyle>
            <a:lvl1pPr>
              <a:defRPr sz="1000">
                <a:solidFill>
                  <a:schemeClr val="bg1"/>
                </a:solidFill>
              </a:defRPr>
            </a:lvl1pPr>
          </a:lstStyle>
          <a:p>
            <a:endParaRPr lang="en-US"/>
          </a:p>
        </p:txBody>
      </p:sp>
      <p:sp>
        <p:nvSpPr>
          <p:cNvPr id="13" name="Picture Placeholder 52">
            <a:extLst>
              <a:ext uri="{FF2B5EF4-FFF2-40B4-BE49-F238E27FC236}">
                <a16:creationId xmlns:a16="http://schemas.microsoft.com/office/drawing/2014/main" id="{88A4B5A9-0F7F-841B-EF5D-816702D4DECB}"/>
              </a:ext>
            </a:extLst>
          </p:cNvPr>
          <p:cNvSpPr>
            <a:spLocks noGrp="1"/>
          </p:cNvSpPr>
          <p:nvPr>
            <p:ph type="pic" sz="quarter" idx="288"/>
          </p:nvPr>
        </p:nvSpPr>
        <p:spPr>
          <a:xfrm>
            <a:off x="5952566" y="5534026"/>
            <a:ext cx="5861609" cy="1335089"/>
          </a:xfrm>
        </p:spPr>
        <p:txBody>
          <a:bodyPr>
            <a:normAutofit/>
          </a:bodyPr>
          <a:lstStyle>
            <a:lvl1pPr>
              <a:defRPr sz="1000">
                <a:solidFill>
                  <a:schemeClr val="bg1"/>
                </a:solidFill>
              </a:defRPr>
            </a:lvl1pPr>
          </a:lstStyle>
          <a:p>
            <a:endParaRPr lang="en-US"/>
          </a:p>
        </p:txBody>
      </p:sp>
      <p:sp>
        <p:nvSpPr>
          <p:cNvPr id="16" name="Text Placeholder 9">
            <a:extLst>
              <a:ext uri="{FF2B5EF4-FFF2-40B4-BE49-F238E27FC236}">
                <a16:creationId xmlns:a16="http://schemas.microsoft.com/office/drawing/2014/main" id="{B1C38F1D-E8AC-404D-D631-8800C0DEAF26}"/>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2BF8F1E5-FEAA-2518-FD8C-2EADA692C918}"/>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4" name="Title 1">
            <a:extLst>
              <a:ext uri="{FF2B5EF4-FFF2-40B4-BE49-F238E27FC236}">
                <a16:creationId xmlns:a16="http://schemas.microsoft.com/office/drawing/2014/main" id="{FB23F499-E1C5-8FDE-4748-5779E40806A2}"/>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270557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Divider_split_03">
    <p:bg>
      <p:bgPr>
        <a:solidFill>
          <a:srgbClr val="091F2C"/>
        </a:solidFill>
        <a:effectLst/>
      </p:bgPr>
    </p:bg>
    <p:spTree>
      <p:nvGrpSpPr>
        <p:cNvPr id="1" name=""/>
        <p:cNvGrpSpPr/>
        <p:nvPr/>
      </p:nvGrpSpPr>
      <p:grpSpPr>
        <a:xfrm>
          <a:off x="0" y="0"/>
          <a:ext cx="0" cy="0"/>
          <a:chOff x="0" y="0"/>
          <a:chExt cx="0" cy="0"/>
        </a:xfrm>
      </p:grpSpPr>
      <p:sp>
        <p:nvSpPr>
          <p:cNvPr id="3" name="Picture Placeholder 52">
            <a:extLst>
              <a:ext uri="{FF2B5EF4-FFF2-40B4-BE49-F238E27FC236}">
                <a16:creationId xmlns:a16="http://schemas.microsoft.com/office/drawing/2014/main" id="{5F9F3EC7-9DE2-D72D-B23B-AC71DCF39903}"/>
              </a:ext>
            </a:extLst>
          </p:cNvPr>
          <p:cNvSpPr>
            <a:spLocks noGrp="1"/>
          </p:cNvSpPr>
          <p:nvPr>
            <p:ph type="pic" sz="quarter" idx="286"/>
          </p:nvPr>
        </p:nvSpPr>
        <p:spPr>
          <a:xfrm>
            <a:off x="6096000" y="0"/>
            <a:ext cx="3052763" cy="6858000"/>
          </a:xfrm>
        </p:spPr>
        <p:txBody>
          <a:bodyPr>
            <a:normAutofit/>
          </a:bodyPr>
          <a:lstStyle>
            <a:lvl1pPr>
              <a:defRPr sz="1000">
                <a:solidFill>
                  <a:schemeClr val="bg1"/>
                </a:solidFill>
              </a:defRPr>
            </a:lvl1pPr>
          </a:lstStyle>
          <a:p>
            <a:endParaRPr lang="en-US"/>
          </a:p>
        </p:txBody>
      </p:sp>
      <p:sp>
        <p:nvSpPr>
          <p:cNvPr id="5" name="Picture Placeholder 52">
            <a:extLst>
              <a:ext uri="{FF2B5EF4-FFF2-40B4-BE49-F238E27FC236}">
                <a16:creationId xmlns:a16="http://schemas.microsoft.com/office/drawing/2014/main" id="{EF4C3228-2E17-AE9B-1A7C-85BA6594FFEB}"/>
              </a:ext>
            </a:extLst>
          </p:cNvPr>
          <p:cNvSpPr>
            <a:spLocks noGrp="1"/>
          </p:cNvSpPr>
          <p:nvPr>
            <p:ph type="pic" sz="quarter" idx="287"/>
          </p:nvPr>
        </p:nvSpPr>
        <p:spPr>
          <a:xfrm>
            <a:off x="9148764" y="0"/>
            <a:ext cx="3027749" cy="6858000"/>
          </a:xfrm>
        </p:spPr>
        <p:txBody>
          <a:bodyPr>
            <a:normAutofit/>
          </a:bodyPr>
          <a:lstStyle>
            <a:lvl1pPr>
              <a:defRPr sz="1000">
                <a:solidFill>
                  <a:schemeClr val="bg1"/>
                </a:solidFill>
              </a:defRPr>
            </a:lvl1pPr>
          </a:lstStyle>
          <a:p>
            <a:endParaRPr lang="en-US"/>
          </a:p>
        </p:txBody>
      </p:sp>
      <p:sp>
        <p:nvSpPr>
          <p:cNvPr id="4" name="Footer 4">
            <a:extLst>
              <a:ext uri="{FF2B5EF4-FFF2-40B4-BE49-F238E27FC236}">
                <a16:creationId xmlns:a16="http://schemas.microsoft.com/office/drawing/2014/main" id="{48025AFE-F5E6-17D9-EE2F-530FF629F3FA}"/>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2" name="Text Placeholder 9">
            <a:extLst>
              <a:ext uri="{FF2B5EF4-FFF2-40B4-BE49-F238E27FC236}">
                <a16:creationId xmlns:a16="http://schemas.microsoft.com/office/drawing/2014/main" id="{6ADE772D-0AEE-649D-B88C-9ACAB3572E8D}"/>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4E203792-2A7C-3411-A534-0E7BFFE1615C}"/>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6" name="Title 1">
            <a:extLst>
              <a:ext uri="{FF2B5EF4-FFF2-40B4-BE49-F238E27FC236}">
                <a16:creationId xmlns:a16="http://schemas.microsoft.com/office/drawing/2014/main" id="{F233B6BA-625C-22AA-27A1-299207075865}"/>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209111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Divider_split_07">
    <p:bg>
      <p:bgPr>
        <a:solidFill>
          <a:srgbClr val="091F2C"/>
        </a:solidFill>
        <a:effectLst/>
      </p:bgPr>
    </p:bg>
    <p:spTree>
      <p:nvGrpSpPr>
        <p:cNvPr id="1" name=""/>
        <p:cNvGrpSpPr/>
        <p:nvPr/>
      </p:nvGrpSpPr>
      <p:grpSpPr>
        <a:xfrm>
          <a:off x="0" y="0"/>
          <a:ext cx="0" cy="0"/>
          <a:chOff x="0" y="0"/>
          <a:chExt cx="0" cy="0"/>
        </a:xfrm>
      </p:grpSpPr>
      <p:sp>
        <p:nvSpPr>
          <p:cNvPr id="4" name="Picture Placeholder 52">
            <a:extLst>
              <a:ext uri="{FF2B5EF4-FFF2-40B4-BE49-F238E27FC236}">
                <a16:creationId xmlns:a16="http://schemas.microsoft.com/office/drawing/2014/main" id="{30076676-4ED4-AE8D-E999-B2FF9F29D269}"/>
              </a:ext>
            </a:extLst>
          </p:cNvPr>
          <p:cNvSpPr>
            <a:spLocks noGrp="1"/>
          </p:cNvSpPr>
          <p:nvPr>
            <p:ph type="pic" sz="quarter" idx="287"/>
          </p:nvPr>
        </p:nvSpPr>
        <p:spPr>
          <a:xfrm>
            <a:off x="6096000" y="381000"/>
            <a:ext cx="5718176" cy="3048000"/>
          </a:xfrm>
        </p:spPr>
        <p:txBody>
          <a:bodyPr>
            <a:normAutofit/>
          </a:bodyPr>
          <a:lstStyle>
            <a:lvl1pPr>
              <a:defRPr sz="1000">
                <a:solidFill>
                  <a:schemeClr val="bg1"/>
                </a:solidFill>
              </a:defRPr>
            </a:lvl1pPr>
          </a:lstStyle>
          <a:p>
            <a:endParaRPr lang="en-US"/>
          </a:p>
        </p:txBody>
      </p:sp>
      <p:sp>
        <p:nvSpPr>
          <p:cNvPr id="9" name="Picture Placeholder 52">
            <a:extLst>
              <a:ext uri="{FF2B5EF4-FFF2-40B4-BE49-F238E27FC236}">
                <a16:creationId xmlns:a16="http://schemas.microsoft.com/office/drawing/2014/main" id="{DBF82779-5211-457C-5830-4D930A537F10}"/>
              </a:ext>
            </a:extLst>
          </p:cNvPr>
          <p:cNvSpPr>
            <a:spLocks noGrp="1"/>
          </p:cNvSpPr>
          <p:nvPr>
            <p:ph type="pic" sz="quarter" idx="288"/>
          </p:nvPr>
        </p:nvSpPr>
        <p:spPr>
          <a:xfrm>
            <a:off x="6096000" y="3429001"/>
            <a:ext cx="5718176" cy="3047999"/>
          </a:xfrm>
        </p:spPr>
        <p:txBody>
          <a:bodyPr>
            <a:normAutofit/>
          </a:bodyPr>
          <a:lstStyle>
            <a:lvl1pPr>
              <a:defRPr sz="1000">
                <a:solidFill>
                  <a:schemeClr val="bg1"/>
                </a:solidFill>
              </a:defRPr>
            </a:lvl1pPr>
          </a:lstStyle>
          <a:p>
            <a:endParaRPr lang="en-US"/>
          </a:p>
        </p:txBody>
      </p:sp>
      <p:sp>
        <p:nvSpPr>
          <p:cNvPr id="3" name="Footer 4">
            <a:extLst>
              <a:ext uri="{FF2B5EF4-FFF2-40B4-BE49-F238E27FC236}">
                <a16:creationId xmlns:a16="http://schemas.microsoft.com/office/drawing/2014/main" id="{063C6C80-ED7D-FF1B-4DB2-5B6FBDA234D4}"/>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0" name="Text Placeholder 9">
            <a:extLst>
              <a:ext uri="{FF2B5EF4-FFF2-40B4-BE49-F238E27FC236}">
                <a16:creationId xmlns:a16="http://schemas.microsoft.com/office/drawing/2014/main" id="{CC4EE9B4-5980-50BF-3EF4-7092D3A79FEF}"/>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5" name="Text Placeholder 9">
            <a:extLst>
              <a:ext uri="{FF2B5EF4-FFF2-40B4-BE49-F238E27FC236}">
                <a16:creationId xmlns:a16="http://schemas.microsoft.com/office/drawing/2014/main" id="{ADD9C61D-0F07-6C3F-C487-966DDAEB9E4D}"/>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7" name="Title 1">
            <a:extLst>
              <a:ext uri="{FF2B5EF4-FFF2-40B4-BE49-F238E27FC236}">
                <a16:creationId xmlns:a16="http://schemas.microsoft.com/office/drawing/2014/main" id="{E856471A-3F0E-1DEB-67FF-F6BDF72AD6B9}"/>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56428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Divider_split_11">
    <p:bg>
      <p:bgPr>
        <a:solidFill>
          <a:srgbClr val="091F2C"/>
        </a:solidFill>
        <a:effectLst/>
      </p:bgPr>
    </p:bg>
    <p:spTree>
      <p:nvGrpSpPr>
        <p:cNvPr id="1" name=""/>
        <p:cNvGrpSpPr/>
        <p:nvPr/>
      </p:nvGrpSpPr>
      <p:grpSpPr>
        <a:xfrm>
          <a:off x="0" y="0"/>
          <a:ext cx="0" cy="0"/>
          <a:chOff x="0" y="0"/>
          <a:chExt cx="0" cy="0"/>
        </a:xfrm>
      </p:grpSpPr>
      <p:sp>
        <p:nvSpPr>
          <p:cNvPr id="3" name="Picture Placeholder 52">
            <a:extLst>
              <a:ext uri="{FF2B5EF4-FFF2-40B4-BE49-F238E27FC236}">
                <a16:creationId xmlns:a16="http://schemas.microsoft.com/office/drawing/2014/main" id="{28832979-3474-E9D3-9668-A6F6CDB5E9F6}"/>
              </a:ext>
            </a:extLst>
          </p:cNvPr>
          <p:cNvSpPr>
            <a:spLocks noGrp="1"/>
          </p:cNvSpPr>
          <p:nvPr>
            <p:ph type="pic" sz="quarter" idx="287"/>
          </p:nvPr>
        </p:nvSpPr>
        <p:spPr>
          <a:xfrm>
            <a:off x="6096000" y="1527174"/>
            <a:ext cx="3052763" cy="5330825"/>
          </a:xfrm>
        </p:spPr>
        <p:txBody>
          <a:bodyPr>
            <a:normAutofit/>
          </a:bodyPr>
          <a:lstStyle>
            <a:lvl1pPr>
              <a:defRPr sz="1000">
                <a:solidFill>
                  <a:schemeClr val="bg1"/>
                </a:solidFill>
              </a:defRPr>
            </a:lvl1pPr>
          </a:lstStyle>
          <a:p>
            <a:endParaRPr lang="en-US"/>
          </a:p>
        </p:txBody>
      </p:sp>
      <p:sp>
        <p:nvSpPr>
          <p:cNvPr id="5" name="Picture Placeholder 52">
            <a:extLst>
              <a:ext uri="{FF2B5EF4-FFF2-40B4-BE49-F238E27FC236}">
                <a16:creationId xmlns:a16="http://schemas.microsoft.com/office/drawing/2014/main" id="{00758B04-641A-F166-7499-67DF5D117CB6}"/>
              </a:ext>
            </a:extLst>
          </p:cNvPr>
          <p:cNvSpPr>
            <a:spLocks noGrp="1"/>
          </p:cNvSpPr>
          <p:nvPr>
            <p:ph type="pic" sz="quarter" idx="288"/>
          </p:nvPr>
        </p:nvSpPr>
        <p:spPr>
          <a:xfrm>
            <a:off x="9148764" y="1527174"/>
            <a:ext cx="3038474" cy="5330825"/>
          </a:xfrm>
        </p:spPr>
        <p:txBody>
          <a:bodyPr>
            <a:normAutofit/>
          </a:bodyPr>
          <a:lstStyle>
            <a:lvl1pPr>
              <a:defRPr sz="1000">
                <a:solidFill>
                  <a:schemeClr val="bg1"/>
                </a:solidFill>
              </a:defRPr>
            </a:lvl1pPr>
          </a:lstStyle>
          <a:p>
            <a:endParaRPr lang="en-US"/>
          </a:p>
        </p:txBody>
      </p:sp>
      <p:sp>
        <p:nvSpPr>
          <p:cNvPr id="4" name="Footer 4">
            <a:extLst>
              <a:ext uri="{FF2B5EF4-FFF2-40B4-BE49-F238E27FC236}">
                <a16:creationId xmlns:a16="http://schemas.microsoft.com/office/drawing/2014/main" id="{7B92BE06-1977-5ADF-31D1-15B3FE3BB91D}"/>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2" name="Text Placeholder 9">
            <a:extLst>
              <a:ext uri="{FF2B5EF4-FFF2-40B4-BE49-F238E27FC236}">
                <a16:creationId xmlns:a16="http://schemas.microsoft.com/office/drawing/2014/main" id="{2DB8AF2B-23D8-6568-16C9-BAD4E87645DD}"/>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BBD41010-F488-D27F-E302-C12CA4F18C21}"/>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6" name="Title 1">
            <a:extLst>
              <a:ext uri="{FF2B5EF4-FFF2-40B4-BE49-F238E27FC236}">
                <a16:creationId xmlns:a16="http://schemas.microsoft.com/office/drawing/2014/main" id="{0CDEE1D7-F617-A91E-D71A-10920547D544}"/>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100751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Guidelines_light_04">
    <p:spTree>
      <p:nvGrpSpPr>
        <p:cNvPr id="1" name=""/>
        <p:cNvGrpSpPr/>
        <p:nvPr/>
      </p:nvGrpSpPr>
      <p:grpSpPr>
        <a:xfrm>
          <a:off x="0" y="0"/>
          <a:ext cx="0" cy="0"/>
          <a:chOff x="0" y="0"/>
          <a:chExt cx="0" cy="0"/>
        </a:xfrm>
      </p:grpSpPr>
      <p:sp>
        <p:nvSpPr>
          <p:cNvPr id="44" name="Picture Placeholder 52">
            <a:extLst>
              <a:ext uri="{FF2B5EF4-FFF2-40B4-BE49-F238E27FC236}">
                <a16:creationId xmlns:a16="http://schemas.microsoft.com/office/drawing/2014/main" id="{5655A5E3-552C-6C1F-483F-FE428DDE7EF5}"/>
              </a:ext>
            </a:extLst>
          </p:cNvPr>
          <p:cNvSpPr>
            <a:spLocks noGrp="1"/>
          </p:cNvSpPr>
          <p:nvPr>
            <p:ph type="pic" sz="quarter" idx="119"/>
          </p:nvPr>
        </p:nvSpPr>
        <p:spPr>
          <a:xfrm>
            <a:off x="912814" y="2145751"/>
            <a:ext cx="2589399" cy="1522960"/>
          </a:xfrm>
          <a:prstGeom prst="rect">
            <a:avLst/>
          </a:prstGeom>
        </p:spPr>
        <p:txBody>
          <a:bodyPr>
            <a:normAutofit/>
          </a:bodyPr>
          <a:lstStyle>
            <a:lvl1pPr>
              <a:defRPr sz="1000"/>
            </a:lvl1pPr>
          </a:lstStyle>
          <a:p>
            <a:endParaRPr lang="en-US"/>
          </a:p>
        </p:txBody>
      </p:sp>
      <p:sp>
        <p:nvSpPr>
          <p:cNvPr id="171" name="Text Placeholder 9">
            <a:extLst>
              <a:ext uri="{FF2B5EF4-FFF2-40B4-BE49-F238E27FC236}">
                <a16:creationId xmlns:a16="http://schemas.microsoft.com/office/drawing/2014/main" id="{CAA63638-5F85-4808-214E-8FEF4D62A757}"/>
              </a:ext>
            </a:extLst>
          </p:cNvPr>
          <p:cNvSpPr>
            <a:spLocks noGrp="1"/>
          </p:cNvSpPr>
          <p:nvPr>
            <p:ph type="body" sz="quarter" idx="280" hasCustomPrompt="1"/>
          </p:nvPr>
        </p:nvSpPr>
        <p:spPr>
          <a:xfrm>
            <a:off x="912814" y="3819525"/>
            <a:ext cx="2589398" cy="2290763"/>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 name="Footer 4">
            <a:extLst>
              <a:ext uri="{FF2B5EF4-FFF2-40B4-BE49-F238E27FC236}">
                <a16:creationId xmlns:a16="http://schemas.microsoft.com/office/drawing/2014/main" id="{DADD89F2-C1B7-FEEE-AC9A-7133F49F181A}"/>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4" name="Title 1">
            <a:extLst>
              <a:ext uri="{FF2B5EF4-FFF2-40B4-BE49-F238E27FC236}">
                <a16:creationId xmlns:a16="http://schemas.microsoft.com/office/drawing/2014/main" id="{AE191967-DB30-9E54-FB6F-D5D7F9CE4558}"/>
              </a:ext>
            </a:extLst>
          </p:cNvPr>
          <p:cNvSpPr>
            <a:spLocks noGrp="1"/>
          </p:cNvSpPr>
          <p:nvPr>
            <p:ph type="title" hasCustomPrompt="1"/>
          </p:nvPr>
        </p:nvSpPr>
        <p:spPr>
          <a:xfrm>
            <a:off x="912814" y="1068389"/>
            <a:ext cx="10807699" cy="307974"/>
          </a:xfrm>
          <a:prstGeom prst="rect">
            <a:avLst/>
          </a:prstGeom>
        </p:spPr>
        <p:txBody>
          <a:bodyPr/>
          <a:lstStyle>
            <a:lvl1pPr>
              <a:lnSpc>
                <a:spcPct val="80000"/>
              </a:lnSpc>
              <a:defRPr sz="2000"/>
            </a:lvl1pPr>
          </a:lstStyle>
          <a:p>
            <a:r>
              <a:rPr lang="en-US"/>
              <a:t>Title</a:t>
            </a:r>
          </a:p>
        </p:txBody>
      </p:sp>
      <p:sp>
        <p:nvSpPr>
          <p:cNvPr id="6" name="Picture Placeholder 52">
            <a:extLst>
              <a:ext uri="{FF2B5EF4-FFF2-40B4-BE49-F238E27FC236}">
                <a16:creationId xmlns:a16="http://schemas.microsoft.com/office/drawing/2014/main" id="{19DD431D-3BAC-AA76-BE16-8FC5C9CC1C29}"/>
              </a:ext>
            </a:extLst>
          </p:cNvPr>
          <p:cNvSpPr>
            <a:spLocks noGrp="1"/>
          </p:cNvSpPr>
          <p:nvPr>
            <p:ph type="pic" sz="quarter" idx="281"/>
          </p:nvPr>
        </p:nvSpPr>
        <p:spPr>
          <a:xfrm>
            <a:off x="3653025" y="2142763"/>
            <a:ext cx="2589399" cy="1522960"/>
          </a:xfrm>
          <a:prstGeom prst="rect">
            <a:avLst/>
          </a:prstGeom>
        </p:spPr>
        <p:txBody>
          <a:bodyPr>
            <a:normAutofit/>
          </a:bodyPr>
          <a:lstStyle>
            <a:lvl1pPr>
              <a:defRPr sz="1000"/>
            </a:lvl1pPr>
          </a:lstStyle>
          <a:p>
            <a:endParaRPr lang="en-US"/>
          </a:p>
        </p:txBody>
      </p:sp>
      <p:sp>
        <p:nvSpPr>
          <p:cNvPr id="10" name="Text Placeholder 9">
            <a:extLst>
              <a:ext uri="{FF2B5EF4-FFF2-40B4-BE49-F238E27FC236}">
                <a16:creationId xmlns:a16="http://schemas.microsoft.com/office/drawing/2014/main" id="{83498605-F92B-A367-98DE-49381DFC2E2C}"/>
              </a:ext>
            </a:extLst>
          </p:cNvPr>
          <p:cNvSpPr>
            <a:spLocks noGrp="1"/>
          </p:cNvSpPr>
          <p:nvPr>
            <p:ph type="body" sz="quarter" idx="282" hasCustomPrompt="1"/>
          </p:nvPr>
        </p:nvSpPr>
        <p:spPr>
          <a:xfrm>
            <a:off x="3653025" y="3816538"/>
            <a:ext cx="2589398" cy="2290763"/>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11" name="Picture Placeholder 52">
            <a:extLst>
              <a:ext uri="{FF2B5EF4-FFF2-40B4-BE49-F238E27FC236}">
                <a16:creationId xmlns:a16="http://schemas.microsoft.com/office/drawing/2014/main" id="{56BE6422-EF3F-B29F-67E4-02BB1B492249}"/>
              </a:ext>
            </a:extLst>
          </p:cNvPr>
          <p:cNvSpPr>
            <a:spLocks noGrp="1"/>
          </p:cNvSpPr>
          <p:nvPr>
            <p:ph type="pic" sz="quarter" idx="283"/>
          </p:nvPr>
        </p:nvSpPr>
        <p:spPr>
          <a:xfrm>
            <a:off x="6399213" y="2145751"/>
            <a:ext cx="2589399" cy="1522960"/>
          </a:xfrm>
          <a:prstGeom prst="rect">
            <a:avLst/>
          </a:prstGeom>
        </p:spPr>
        <p:txBody>
          <a:bodyPr>
            <a:normAutofit/>
          </a:bodyPr>
          <a:lstStyle>
            <a:lvl1pPr>
              <a:defRPr sz="1000"/>
            </a:lvl1pPr>
          </a:lstStyle>
          <a:p>
            <a:endParaRPr lang="en-US"/>
          </a:p>
        </p:txBody>
      </p:sp>
      <p:sp>
        <p:nvSpPr>
          <p:cNvPr id="15" name="Text Placeholder 9">
            <a:extLst>
              <a:ext uri="{FF2B5EF4-FFF2-40B4-BE49-F238E27FC236}">
                <a16:creationId xmlns:a16="http://schemas.microsoft.com/office/drawing/2014/main" id="{AECC8919-FFEE-07C8-FC20-4A6E7F4054B1}"/>
              </a:ext>
            </a:extLst>
          </p:cNvPr>
          <p:cNvSpPr>
            <a:spLocks noGrp="1"/>
          </p:cNvSpPr>
          <p:nvPr>
            <p:ph type="body" sz="quarter" idx="284" hasCustomPrompt="1"/>
          </p:nvPr>
        </p:nvSpPr>
        <p:spPr>
          <a:xfrm>
            <a:off x="6399213" y="3819525"/>
            <a:ext cx="2589398" cy="2290763"/>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16" name="Picture Placeholder 52">
            <a:extLst>
              <a:ext uri="{FF2B5EF4-FFF2-40B4-BE49-F238E27FC236}">
                <a16:creationId xmlns:a16="http://schemas.microsoft.com/office/drawing/2014/main" id="{3A429749-8C71-9314-2682-E28EFC8D0B8C}"/>
              </a:ext>
            </a:extLst>
          </p:cNvPr>
          <p:cNvSpPr>
            <a:spLocks noGrp="1"/>
          </p:cNvSpPr>
          <p:nvPr>
            <p:ph type="pic" sz="quarter" idx="285"/>
          </p:nvPr>
        </p:nvSpPr>
        <p:spPr>
          <a:xfrm>
            <a:off x="9139425" y="2142763"/>
            <a:ext cx="2589399" cy="1522960"/>
          </a:xfrm>
          <a:prstGeom prst="rect">
            <a:avLst/>
          </a:prstGeom>
        </p:spPr>
        <p:txBody>
          <a:bodyPr>
            <a:normAutofit/>
          </a:bodyPr>
          <a:lstStyle>
            <a:lvl1pPr>
              <a:defRPr sz="1000"/>
            </a:lvl1pPr>
          </a:lstStyle>
          <a:p>
            <a:endParaRPr lang="en-US"/>
          </a:p>
        </p:txBody>
      </p:sp>
      <p:sp>
        <p:nvSpPr>
          <p:cNvPr id="17" name="Text Placeholder 9">
            <a:extLst>
              <a:ext uri="{FF2B5EF4-FFF2-40B4-BE49-F238E27FC236}">
                <a16:creationId xmlns:a16="http://schemas.microsoft.com/office/drawing/2014/main" id="{128AF5A3-9FD2-6D3F-E0C7-80177C5CDC05}"/>
              </a:ext>
            </a:extLst>
          </p:cNvPr>
          <p:cNvSpPr>
            <a:spLocks noGrp="1"/>
          </p:cNvSpPr>
          <p:nvPr>
            <p:ph type="body" sz="quarter" idx="286" hasCustomPrompt="1"/>
          </p:nvPr>
        </p:nvSpPr>
        <p:spPr>
          <a:xfrm>
            <a:off x="9139425" y="3816538"/>
            <a:ext cx="2589398" cy="2290763"/>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19" name="Text Placeholder 9">
            <a:extLst>
              <a:ext uri="{FF2B5EF4-FFF2-40B4-BE49-F238E27FC236}">
                <a16:creationId xmlns:a16="http://schemas.microsoft.com/office/drawing/2014/main" id="{56A98817-160F-CF38-8227-3785B654350F}"/>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34790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Guidelines_light_01">
    <p:spTree>
      <p:nvGrpSpPr>
        <p:cNvPr id="1" name=""/>
        <p:cNvGrpSpPr/>
        <p:nvPr/>
      </p:nvGrpSpPr>
      <p:grpSpPr>
        <a:xfrm>
          <a:off x="0" y="0"/>
          <a:ext cx="0" cy="0"/>
          <a:chOff x="0" y="0"/>
          <a:chExt cx="0" cy="0"/>
        </a:xfrm>
      </p:grpSpPr>
      <p:sp>
        <p:nvSpPr>
          <p:cNvPr id="44" name="Picture Placeholder 52">
            <a:extLst>
              <a:ext uri="{FF2B5EF4-FFF2-40B4-BE49-F238E27FC236}">
                <a16:creationId xmlns:a16="http://schemas.microsoft.com/office/drawing/2014/main" id="{5655A5E3-552C-6C1F-483F-FE428DDE7EF5}"/>
              </a:ext>
            </a:extLst>
          </p:cNvPr>
          <p:cNvSpPr>
            <a:spLocks noGrp="1"/>
          </p:cNvSpPr>
          <p:nvPr>
            <p:ph type="pic" sz="quarter" idx="119"/>
          </p:nvPr>
        </p:nvSpPr>
        <p:spPr>
          <a:xfrm>
            <a:off x="912815" y="1685366"/>
            <a:ext cx="3515751" cy="1816847"/>
          </a:xfrm>
          <a:prstGeom prst="rect">
            <a:avLst/>
          </a:prstGeom>
        </p:spPr>
        <p:txBody>
          <a:bodyPr>
            <a:normAutofit/>
          </a:bodyPr>
          <a:lstStyle>
            <a:lvl1pPr>
              <a:defRPr sz="1000"/>
            </a:lvl1pPr>
          </a:lstStyle>
          <a:p>
            <a:endParaRPr lang="en-US"/>
          </a:p>
        </p:txBody>
      </p:sp>
      <p:sp>
        <p:nvSpPr>
          <p:cNvPr id="171" name="Text Placeholder 9">
            <a:extLst>
              <a:ext uri="{FF2B5EF4-FFF2-40B4-BE49-F238E27FC236}">
                <a16:creationId xmlns:a16="http://schemas.microsoft.com/office/drawing/2014/main" id="{CAA63638-5F85-4808-214E-8FEF4D62A757}"/>
              </a:ext>
            </a:extLst>
          </p:cNvPr>
          <p:cNvSpPr>
            <a:spLocks noGrp="1"/>
          </p:cNvSpPr>
          <p:nvPr>
            <p:ph type="body" sz="quarter" idx="280" hasCustomPrompt="1"/>
          </p:nvPr>
        </p:nvSpPr>
        <p:spPr>
          <a:xfrm>
            <a:off x="914401" y="3663577"/>
            <a:ext cx="3514165" cy="310777"/>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 name="Footer 4">
            <a:extLst>
              <a:ext uri="{FF2B5EF4-FFF2-40B4-BE49-F238E27FC236}">
                <a16:creationId xmlns:a16="http://schemas.microsoft.com/office/drawing/2014/main" id="{4BD4D487-4C48-C910-5D81-870917763F54}"/>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15" name="Title 1">
            <a:extLst>
              <a:ext uri="{FF2B5EF4-FFF2-40B4-BE49-F238E27FC236}">
                <a16:creationId xmlns:a16="http://schemas.microsoft.com/office/drawing/2014/main" id="{9C22733C-F63A-7AC9-DCF7-1794B8626F59}"/>
              </a:ext>
            </a:extLst>
          </p:cNvPr>
          <p:cNvSpPr>
            <a:spLocks noGrp="1"/>
          </p:cNvSpPr>
          <p:nvPr>
            <p:ph type="title" hasCustomPrompt="1"/>
          </p:nvPr>
        </p:nvSpPr>
        <p:spPr>
          <a:xfrm>
            <a:off x="912814" y="1068389"/>
            <a:ext cx="10807699" cy="307974"/>
          </a:xfrm>
          <a:prstGeom prst="rect">
            <a:avLst/>
          </a:prstGeom>
        </p:spPr>
        <p:txBody>
          <a:bodyPr/>
          <a:lstStyle>
            <a:lvl1pPr>
              <a:lnSpc>
                <a:spcPct val="80000"/>
              </a:lnSpc>
              <a:defRPr sz="2000"/>
            </a:lvl1pPr>
          </a:lstStyle>
          <a:p>
            <a:r>
              <a:rPr lang="en-US"/>
              <a:t>Title</a:t>
            </a:r>
          </a:p>
        </p:txBody>
      </p:sp>
      <p:sp>
        <p:nvSpPr>
          <p:cNvPr id="18" name="Picture Placeholder 52">
            <a:extLst>
              <a:ext uri="{FF2B5EF4-FFF2-40B4-BE49-F238E27FC236}">
                <a16:creationId xmlns:a16="http://schemas.microsoft.com/office/drawing/2014/main" id="{7BE1590F-E478-36C2-C419-D15F932C842F}"/>
              </a:ext>
            </a:extLst>
          </p:cNvPr>
          <p:cNvSpPr>
            <a:spLocks noGrp="1"/>
          </p:cNvSpPr>
          <p:nvPr>
            <p:ph type="pic" sz="quarter" idx="281"/>
          </p:nvPr>
        </p:nvSpPr>
        <p:spPr>
          <a:xfrm>
            <a:off x="4561450" y="1688353"/>
            <a:ext cx="3515751" cy="1816847"/>
          </a:xfrm>
          <a:prstGeom prst="rect">
            <a:avLst/>
          </a:prstGeom>
        </p:spPr>
        <p:txBody>
          <a:bodyPr>
            <a:normAutofit/>
          </a:bodyPr>
          <a:lstStyle>
            <a:lvl1pPr>
              <a:defRPr sz="1000"/>
            </a:lvl1pPr>
          </a:lstStyle>
          <a:p>
            <a:endParaRPr lang="en-US"/>
          </a:p>
        </p:txBody>
      </p:sp>
      <p:sp>
        <p:nvSpPr>
          <p:cNvPr id="19" name="Text Placeholder 9">
            <a:extLst>
              <a:ext uri="{FF2B5EF4-FFF2-40B4-BE49-F238E27FC236}">
                <a16:creationId xmlns:a16="http://schemas.microsoft.com/office/drawing/2014/main" id="{15F2BC33-48C9-28FE-6129-45F631B3D998}"/>
              </a:ext>
            </a:extLst>
          </p:cNvPr>
          <p:cNvSpPr>
            <a:spLocks noGrp="1"/>
          </p:cNvSpPr>
          <p:nvPr>
            <p:ph type="body" sz="quarter" idx="282" hasCustomPrompt="1"/>
          </p:nvPr>
        </p:nvSpPr>
        <p:spPr>
          <a:xfrm>
            <a:off x="4563036" y="3666565"/>
            <a:ext cx="3514165" cy="310777"/>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0" name="Picture Placeholder 52">
            <a:extLst>
              <a:ext uri="{FF2B5EF4-FFF2-40B4-BE49-F238E27FC236}">
                <a16:creationId xmlns:a16="http://schemas.microsoft.com/office/drawing/2014/main" id="{2A02E256-BEE4-AEA8-AE18-47CC51392E47}"/>
              </a:ext>
            </a:extLst>
          </p:cNvPr>
          <p:cNvSpPr>
            <a:spLocks noGrp="1"/>
          </p:cNvSpPr>
          <p:nvPr>
            <p:ph type="pic" sz="quarter" idx="283"/>
          </p:nvPr>
        </p:nvSpPr>
        <p:spPr>
          <a:xfrm>
            <a:off x="8219051" y="1694331"/>
            <a:ext cx="3515751" cy="1816847"/>
          </a:xfrm>
          <a:prstGeom prst="rect">
            <a:avLst/>
          </a:prstGeom>
        </p:spPr>
        <p:txBody>
          <a:bodyPr>
            <a:normAutofit/>
          </a:bodyPr>
          <a:lstStyle>
            <a:lvl1pPr>
              <a:defRPr sz="1000"/>
            </a:lvl1pPr>
          </a:lstStyle>
          <a:p>
            <a:endParaRPr lang="en-US"/>
          </a:p>
        </p:txBody>
      </p:sp>
      <p:sp>
        <p:nvSpPr>
          <p:cNvPr id="21" name="Text Placeholder 9">
            <a:extLst>
              <a:ext uri="{FF2B5EF4-FFF2-40B4-BE49-F238E27FC236}">
                <a16:creationId xmlns:a16="http://schemas.microsoft.com/office/drawing/2014/main" id="{3285F172-A1B2-C7D1-10C9-287416206105}"/>
              </a:ext>
            </a:extLst>
          </p:cNvPr>
          <p:cNvSpPr>
            <a:spLocks noGrp="1"/>
          </p:cNvSpPr>
          <p:nvPr>
            <p:ph type="body" sz="quarter" idx="284" hasCustomPrompt="1"/>
          </p:nvPr>
        </p:nvSpPr>
        <p:spPr>
          <a:xfrm>
            <a:off x="8220637" y="3672542"/>
            <a:ext cx="3514165" cy="310777"/>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2" name="Picture Placeholder 52">
            <a:extLst>
              <a:ext uri="{FF2B5EF4-FFF2-40B4-BE49-F238E27FC236}">
                <a16:creationId xmlns:a16="http://schemas.microsoft.com/office/drawing/2014/main" id="{2A51C212-9BB8-83B6-1929-F5BD9281424C}"/>
              </a:ext>
            </a:extLst>
          </p:cNvPr>
          <p:cNvSpPr>
            <a:spLocks noGrp="1"/>
          </p:cNvSpPr>
          <p:nvPr>
            <p:ph type="pic" sz="quarter" idx="285"/>
          </p:nvPr>
        </p:nvSpPr>
        <p:spPr>
          <a:xfrm>
            <a:off x="915803" y="4126753"/>
            <a:ext cx="3515751" cy="1816847"/>
          </a:xfrm>
          <a:prstGeom prst="rect">
            <a:avLst/>
          </a:prstGeom>
        </p:spPr>
        <p:txBody>
          <a:bodyPr>
            <a:normAutofit/>
          </a:bodyPr>
          <a:lstStyle>
            <a:lvl1pPr>
              <a:defRPr sz="1000"/>
            </a:lvl1pPr>
          </a:lstStyle>
          <a:p>
            <a:endParaRPr lang="en-US"/>
          </a:p>
        </p:txBody>
      </p:sp>
      <p:sp>
        <p:nvSpPr>
          <p:cNvPr id="23" name="Text Placeholder 9">
            <a:extLst>
              <a:ext uri="{FF2B5EF4-FFF2-40B4-BE49-F238E27FC236}">
                <a16:creationId xmlns:a16="http://schemas.microsoft.com/office/drawing/2014/main" id="{F0EB3E96-24A5-7823-E9F9-4BE6F8D7251B}"/>
              </a:ext>
            </a:extLst>
          </p:cNvPr>
          <p:cNvSpPr>
            <a:spLocks noGrp="1"/>
          </p:cNvSpPr>
          <p:nvPr>
            <p:ph type="body" sz="quarter" idx="286" hasCustomPrompt="1"/>
          </p:nvPr>
        </p:nvSpPr>
        <p:spPr>
          <a:xfrm>
            <a:off x="917388" y="6104965"/>
            <a:ext cx="3514165" cy="310777"/>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4" name="Picture Placeholder 52">
            <a:extLst>
              <a:ext uri="{FF2B5EF4-FFF2-40B4-BE49-F238E27FC236}">
                <a16:creationId xmlns:a16="http://schemas.microsoft.com/office/drawing/2014/main" id="{2B6AC809-700C-C10B-AC24-10B2F60A486A}"/>
              </a:ext>
            </a:extLst>
          </p:cNvPr>
          <p:cNvSpPr>
            <a:spLocks noGrp="1"/>
          </p:cNvSpPr>
          <p:nvPr>
            <p:ph type="pic" sz="quarter" idx="287"/>
          </p:nvPr>
        </p:nvSpPr>
        <p:spPr>
          <a:xfrm>
            <a:off x="4564438" y="4129742"/>
            <a:ext cx="3515751" cy="1816847"/>
          </a:xfrm>
          <a:prstGeom prst="rect">
            <a:avLst/>
          </a:prstGeom>
        </p:spPr>
        <p:txBody>
          <a:bodyPr>
            <a:normAutofit/>
          </a:bodyPr>
          <a:lstStyle>
            <a:lvl1pPr>
              <a:defRPr sz="1000"/>
            </a:lvl1pPr>
          </a:lstStyle>
          <a:p>
            <a:endParaRPr lang="en-US"/>
          </a:p>
        </p:txBody>
      </p:sp>
      <p:sp>
        <p:nvSpPr>
          <p:cNvPr id="25" name="Text Placeholder 9">
            <a:extLst>
              <a:ext uri="{FF2B5EF4-FFF2-40B4-BE49-F238E27FC236}">
                <a16:creationId xmlns:a16="http://schemas.microsoft.com/office/drawing/2014/main" id="{EA0A3B4B-1731-1079-B6F0-6B7CEFB43CDE}"/>
              </a:ext>
            </a:extLst>
          </p:cNvPr>
          <p:cNvSpPr>
            <a:spLocks noGrp="1"/>
          </p:cNvSpPr>
          <p:nvPr>
            <p:ph type="body" sz="quarter" idx="288" hasCustomPrompt="1"/>
          </p:nvPr>
        </p:nvSpPr>
        <p:spPr>
          <a:xfrm>
            <a:off x="4566023" y="6107952"/>
            <a:ext cx="3514165" cy="310777"/>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6" name="Picture Placeholder 52">
            <a:extLst>
              <a:ext uri="{FF2B5EF4-FFF2-40B4-BE49-F238E27FC236}">
                <a16:creationId xmlns:a16="http://schemas.microsoft.com/office/drawing/2014/main" id="{22709F3F-FCB2-3DB8-4E92-E1483DB02B79}"/>
              </a:ext>
            </a:extLst>
          </p:cNvPr>
          <p:cNvSpPr>
            <a:spLocks noGrp="1"/>
          </p:cNvSpPr>
          <p:nvPr>
            <p:ph type="pic" sz="quarter" idx="289"/>
          </p:nvPr>
        </p:nvSpPr>
        <p:spPr>
          <a:xfrm>
            <a:off x="8222039" y="4135718"/>
            <a:ext cx="3515751" cy="1816847"/>
          </a:xfrm>
          <a:prstGeom prst="rect">
            <a:avLst/>
          </a:prstGeom>
        </p:spPr>
        <p:txBody>
          <a:bodyPr>
            <a:normAutofit/>
          </a:bodyPr>
          <a:lstStyle>
            <a:lvl1pPr>
              <a:defRPr sz="1000"/>
            </a:lvl1pPr>
          </a:lstStyle>
          <a:p>
            <a:endParaRPr lang="en-US"/>
          </a:p>
        </p:txBody>
      </p:sp>
      <p:sp>
        <p:nvSpPr>
          <p:cNvPr id="27" name="Text Placeholder 9">
            <a:extLst>
              <a:ext uri="{FF2B5EF4-FFF2-40B4-BE49-F238E27FC236}">
                <a16:creationId xmlns:a16="http://schemas.microsoft.com/office/drawing/2014/main" id="{32542442-45AA-9323-DCA0-8E4A2C4ECBB9}"/>
              </a:ext>
            </a:extLst>
          </p:cNvPr>
          <p:cNvSpPr>
            <a:spLocks noGrp="1"/>
          </p:cNvSpPr>
          <p:nvPr>
            <p:ph type="body" sz="quarter" idx="290" hasCustomPrompt="1"/>
          </p:nvPr>
        </p:nvSpPr>
        <p:spPr>
          <a:xfrm>
            <a:off x="8223624" y="6113930"/>
            <a:ext cx="3514165" cy="310777"/>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8" name="Text Placeholder 9">
            <a:extLst>
              <a:ext uri="{FF2B5EF4-FFF2-40B4-BE49-F238E27FC236}">
                <a16:creationId xmlns:a16="http://schemas.microsoft.com/office/drawing/2014/main" id="{3D1B0D15-41C6-3002-2D82-4B2B1CEB3A77}"/>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2265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Content_slide_with_text_dark_09">
    <p:bg>
      <p:bgPr>
        <a:solidFill>
          <a:srgbClr val="091F2C"/>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4E0CB11C-BEC5-E131-038C-A9F7C3E01A28}"/>
              </a:ext>
            </a:extLst>
          </p:cNvPr>
          <p:cNvSpPr>
            <a:spLocks noGrp="1"/>
          </p:cNvSpPr>
          <p:nvPr>
            <p:ph type="body" sz="quarter" idx="281"/>
          </p:nvPr>
        </p:nvSpPr>
        <p:spPr>
          <a:xfrm>
            <a:off x="5332413" y="2285998"/>
            <a:ext cx="6388100" cy="4260852"/>
          </a:xfrm>
        </p:spPr>
        <p:txBody>
          <a:bodyPr vert="horz" lIns="91440" tIns="45720" rIns="91440" bIns="45720" rtlCol="0" anchor="t">
            <a:noAutofit/>
          </a:bodyPr>
          <a:lstStyle>
            <a:lvl1pPr marL="238115" indent="-238115">
              <a:lnSpc>
                <a:spcPct val="100000"/>
              </a:lnSpc>
              <a:spcBef>
                <a:spcPts val="1000"/>
              </a:spcBef>
              <a:buFont typeface="Arial" panose="020B0604020202020204" pitchFamily="34" charset="0"/>
              <a:buChar char="•"/>
              <a:defRPr>
                <a:solidFill>
                  <a:schemeClr val="bg1"/>
                </a:solidFill>
              </a:defRPr>
            </a:lvl1pPr>
          </a:lstStyle>
          <a:p>
            <a:pPr marL="285750" indent="-285750">
              <a:lnSpc>
                <a:spcPct val="100000"/>
              </a:lnSpc>
              <a:spcBef>
                <a:spcPts val="1200"/>
              </a:spcBef>
              <a:buFont typeface="Arial" panose="020B0604020202020204" pitchFamily="34" charset="0"/>
              <a:buChar char="•"/>
            </a:pPr>
            <a:endParaRPr lang="en-US" sz="2600">
              <a:effectLst/>
            </a:endParaRPr>
          </a:p>
        </p:txBody>
      </p:sp>
      <p:sp>
        <p:nvSpPr>
          <p:cNvPr id="2" name="Footer 4">
            <a:extLst>
              <a:ext uri="{FF2B5EF4-FFF2-40B4-BE49-F238E27FC236}">
                <a16:creationId xmlns:a16="http://schemas.microsoft.com/office/drawing/2014/main" id="{9370E1B2-573A-1C82-1FFC-750172528541}"/>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4" name="Title 1">
            <a:extLst>
              <a:ext uri="{FF2B5EF4-FFF2-40B4-BE49-F238E27FC236}">
                <a16:creationId xmlns:a16="http://schemas.microsoft.com/office/drawing/2014/main" id="{8FC2A0FB-9455-7024-C7F8-B40C563E0B2F}"/>
              </a:ext>
            </a:extLst>
          </p:cNvPr>
          <p:cNvSpPr>
            <a:spLocks noGrp="1"/>
          </p:cNvSpPr>
          <p:nvPr>
            <p:ph type="title" hasCustomPrompt="1"/>
          </p:nvPr>
        </p:nvSpPr>
        <p:spPr>
          <a:xfrm>
            <a:off x="912814" y="2295526"/>
            <a:ext cx="3969963" cy="760412"/>
          </a:xfrm>
        </p:spPr>
        <p:txBody>
          <a:bodyPr/>
          <a:lstStyle>
            <a:lvl1pPr>
              <a:lnSpc>
                <a:spcPts val="3840"/>
              </a:lnSpc>
              <a:defRPr sz="3200">
                <a:solidFill>
                  <a:schemeClr val="bg1"/>
                </a:solidFill>
              </a:defRPr>
            </a:lvl1pPr>
          </a:lstStyle>
          <a:p>
            <a:r>
              <a:rPr lang="en-US"/>
              <a:t>Title</a:t>
            </a:r>
          </a:p>
        </p:txBody>
      </p:sp>
      <p:sp>
        <p:nvSpPr>
          <p:cNvPr id="10" name="Text Placeholder 9">
            <a:extLst>
              <a:ext uri="{FF2B5EF4-FFF2-40B4-BE49-F238E27FC236}">
                <a16:creationId xmlns:a16="http://schemas.microsoft.com/office/drawing/2014/main" id="{D2A8DD59-B9F1-7505-5DA4-9DD1C8AFF262}"/>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cap="all"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9407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able_of_contents_light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6191-2E36-4CF7-8206-D0B2642A2FBD}"/>
              </a:ext>
            </a:extLst>
          </p:cNvPr>
          <p:cNvSpPr>
            <a:spLocks noGrp="1"/>
          </p:cNvSpPr>
          <p:nvPr>
            <p:ph type="title" hasCustomPrompt="1"/>
          </p:nvPr>
        </p:nvSpPr>
        <p:spPr>
          <a:xfrm>
            <a:off x="932329" y="1225175"/>
            <a:ext cx="4703483" cy="926353"/>
          </a:xfrm>
          <a:prstGeom prst="rect">
            <a:avLst/>
          </a:prstGeom>
        </p:spPr>
        <p:txBody>
          <a:bodyPr/>
          <a:lstStyle>
            <a:lvl1pPr>
              <a:lnSpc>
                <a:spcPts val="2400"/>
              </a:lnSpc>
              <a:defRPr sz="2000"/>
            </a:lvl1pPr>
          </a:lstStyle>
          <a:p>
            <a:r>
              <a:rPr lang="en-US"/>
              <a:t>Title</a:t>
            </a:r>
          </a:p>
        </p:txBody>
      </p:sp>
      <p:sp>
        <p:nvSpPr>
          <p:cNvPr id="10" name="Text Placeholder 9">
            <a:extLst>
              <a:ext uri="{FF2B5EF4-FFF2-40B4-BE49-F238E27FC236}">
                <a16:creationId xmlns:a16="http://schemas.microsoft.com/office/drawing/2014/main" id="{75F2C4D4-7B40-ADB2-1649-7885B6C12700}"/>
              </a:ext>
            </a:extLst>
          </p:cNvPr>
          <p:cNvSpPr>
            <a:spLocks noGrp="1"/>
          </p:cNvSpPr>
          <p:nvPr>
            <p:ph type="body" sz="quarter" idx="20" hasCustomPrompt="1"/>
          </p:nvPr>
        </p:nvSpPr>
        <p:spPr>
          <a:xfrm>
            <a:off x="932330" y="2446338"/>
            <a:ext cx="1671637" cy="300037"/>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a:p>
            <a:pPr lvl="0"/>
            <a:endParaRPr lang="en-US"/>
          </a:p>
        </p:txBody>
      </p:sp>
      <p:sp>
        <p:nvSpPr>
          <p:cNvPr id="11" name="Text Placeholder 9">
            <a:extLst>
              <a:ext uri="{FF2B5EF4-FFF2-40B4-BE49-F238E27FC236}">
                <a16:creationId xmlns:a16="http://schemas.microsoft.com/office/drawing/2014/main" id="{5BC85EDE-3463-C4ED-BA98-86814726CBA6}"/>
              </a:ext>
            </a:extLst>
          </p:cNvPr>
          <p:cNvSpPr>
            <a:spLocks noGrp="1"/>
          </p:cNvSpPr>
          <p:nvPr>
            <p:ph type="body" sz="quarter" idx="21" hasCustomPrompt="1"/>
          </p:nvPr>
        </p:nvSpPr>
        <p:spPr>
          <a:xfrm>
            <a:off x="2761128" y="2446338"/>
            <a:ext cx="444036" cy="300035"/>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2" name="Text Placeholder 9">
            <a:extLst>
              <a:ext uri="{FF2B5EF4-FFF2-40B4-BE49-F238E27FC236}">
                <a16:creationId xmlns:a16="http://schemas.microsoft.com/office/drawing/2014/main" id="{A290A2BA-ABBF-5893-6B8E-AD898455090B}"/>
              </a:ext>
            </a:extLst>
          </p:cNvPr>
          <p:cNvSpPr>
            <a:spLocks noGrp="1"/>
          </p:cNvSpPr>
          <p:nvPr>
            <p:ph type="body" sz="quarter" idx="22" hasCustomPrompt="1"/>
          </p:nvPr>
        </p:nvSpPr>
        <p:spPr>
          <a:xfrm>
            <a:off x="932330" y="2904560"/>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3" name="Text Placeholder 9">
            <a:extLst>
              <a:ext uri="{FF2B5EF4-FFF2-40B4-BE49-F238E27FC236}">
                <a16:creationId xmlns:a16="http://schemas.microsoft.com/office/drawing/2014/main" id="{5753D5D7-FF69-55BA-8C12-F677F34188C5}"/>
              </a:ext>
            </a:extLst>
          </p:cNvPr>
          <p:cNvSpPr>
            <a:spLocks noGrp="1"/>
          </p:cNvSpPr>
          <p:nvPr>
            <p:ph type="body" sz="quarter" idx="23" hasCustomPrompt="1"/>
          </p:nvPr>
        </p:nvSpPr>
        <p:spPr>
          <a:xfrm>
            <a:off x="2761127" y="2900352"/>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0" name="Footer 4">
            <a:extLst>
              <a:ext uri="{FF2B5EF4-FFF2-40B4-BE49-F238E27FC236}">
                <a16:creationId xmlns:a16="http://schemas.microsoft.com/office/drawing/2014/main" id="{BBAB99FA-79B3-1F96-520E-A2C1FF2C44D8}"/>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3" name="Text Placeholder 9">
            <a:extLst>
              <a:ext uri="{FF2B5EF4-FFF2-40B4-BE49-F238E27FC236}">
                <a16:creationId xmlns:a16="http://schemas.microsoft.com/office/drawing/2014/main" id="{39F918DE-5A9F-BAE8-56ED-2BD4A0DBF94D}"/>
              </a:ext>
            </a:extLst>
          </p:cNvPr>
          <p:cNvSpPr>
            <a:spLocks noGrp="1"/>
          </p:cNvSpPr>
          <p:nvPr>
            <p:ph type="body" sz="quarter" idx="356" hasCustomPrompt="1"/>
          </p:nvPr>
        </p:nvSpPr>
        <p:spPr>
          <a:xfrm>
            <a:off x="930346" y="3056962"/>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4" name="Text Placeholder 9">
            <a:extLst>
              <a:ext uri="{FF2B5EF4-FFF2-40B4-BE49-F238E27FC236}">
                <a16:creationId xmlns:a16="http://schemas.microsoft.com/office/drawing/2014/main" id="{534296F2-0D7F-60BD-A81F-819342376E4F}"/>
              </a:ext>
            </a:extLst>
          </p:cNvPr>
          <p:cNvSpPr>
            <a:spLocks noGrp="1"/>
          </p:cNvSpPr>
          <p:nvPr>
            <p:ph type="body" sz="quarter" idx="357" hasCustomPrompt="1"/>
          </p:nvPr>
        </p:nvSpPr>
        <p:spPr>
          <a:xfrm>
            <a:off x="2759143" y="3052752"/>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 name="Text Placeholder 9">
            <a:extLst>
              <a:ext uri="{FF2B5EF4-FFF2-40B4-BE49-F238E27FC236}">
                <a16:creationId xmlns:a16="http://schemas.microsoft.com/office/drawing/2014/main" id="{04849382-A7C8-DF30-ABE6-873CD58C552C}"/>
              </a:ext>
            </a:extLst>
          </p:cNvPr>
          <p:cNvSpPr>
            <a:spLocks noGrp="1"/>
          </p:cNvSpPr>
          <p:nvPr>
            <p:ph type="body" sz="quarter" idx="358" hasCustomPrompt="1"/>
          </p:nvPr>
        </p:nvSpPr>
        <p:spPr>
          <a:xfrm>
            <a:off x="930346" y="3204598"/>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 name="Text Placeholder 9">
            <a:extLst>
              <a:ext uri="{FF2B5EF4-FFF2-40B4-BE49-F238E27FC236}">
                <a16:creationId xmlns:a16="http://schemas.microsoft.com/office/drawing/2014/main" id="{55D316D9-3BC4-36AC-B52A-89D7EF42A01C}"/>
              </a:ext>
            </a:extLst>
          </p:cNvPr>
          <p:cNvSpPr>
            <a:spLocks noGrp="1"/>
          </p:cNvSpPr>
          <p:nvPr>
            <p:ph type="body" sz="quarter" idx="359" hasCustomPrompt="1"/>
          </p:nvPr>
        </p:nvSpPr>
        <p:spPr>
          <a:xfrm>
            <a:off x="2759143" y="3200389"/>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 name="Text Placeholder 9">
            <a:extLst>
              <a:ext uri="{FF2B5EF4-FFF2-40B4-BE49-F238E27FC236}">
                <a16:creationId xmlns:a16="http://schemas.microsoft.com/office/drawing/2014/main" id="{2928822D-1FE4-4550-F4D7-B8A1FC39B021}"/>
              </a:ext>
            </a:extLst>
          </p:cNvPr>
          <p:cNvSpPr>
            <a:spLocks noGrp="1"/>
          </p:cNvSpPr>
          <p:nvPr>
            <p:ph type="body" sz="quarter" idx="360" hasCustomPrompt="1"/>
          </p:nvPr>
        </p:nvSpPr>
        <p:spPr>
          <a:xfrm>
            <a:off x="928363" y="3356999"/>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20" name="Text Placeholder 9">
            <a:extLst>
              <a:ext uri="{FF2B5EF4-FFF2-40B4-BE49-F238E27FC236}">
                <a16:creationId xmlns:a16="http://schemas.microsoft.com/office/drawing/2014/main" id="{4BDFF673-D258-DAB9-9E6B-EED6EC8CE5BA}"/>
              </a:ext>
            </a:extLst>
          </p:cNvPr>
          <p:cNvSpPr>
            <a:spLocks noGrp="1"/>
          </p:cNvSpPr>
          <p:nvPr>
            <p:ph type="body" sz="quarter" idx="361" hasCustomPrompt="1"/>
          </p:nvPr>
        </p:nvSpPr>
        <p:spPr>
          <a:xfrm>
            <a:off x="2757160" y="3352789"/>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1" name="Text Placeholder 9">
            <a:extLst>
              <a:ext uri="{FF2B5EF4-FFF2-40B4-BE49-F238E27FC236}">
                <a16:creationId xmlns:a16="http://schemas.microsoft.com/office/drawing/2014/main" id="{32CDEB0D-74C7-5FAE-0481-9353CE29F72B}"/>
              </a:ext>
            </a:extLst>
          </p:cNvPr>
          <p:cNvSpPr>
            <a:spLocks noGrp="1"/>
          </p:cNvSpPr>
          <p:nvPr>
            <p:ph type="body" sz="quarter" idx="362" hasCustomPrompt="1"/>
          </p:nvPr>
        </p:nvSpPr>
        <p:spPr>
          <a:xfrm>
            <a:off x="932330" y="3503604"/>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2" name="Text Placeholder 9">
            <a:extLst>
              <a:ext uri="{FF2B5EF4-FFF2-40B4-BE49-F238E27FC236}">
                <a16:creationId xmlns:a16="http://schemas.microsoft.com/office/drawing/2014/main" id="{A2C05405-7691-C01A-F637-3BFAE8921823}"/>
              </a:ext>
            </a:extLst>
          </p:cNvPr>
          <p:cNvSpPr>
            <a:spLocks noGrp="1"/>
          </p:cNvSpPr>
          <p:nvPr>
            <p:ph type="body" sz="quarter" idx="363" hasCustomPrompt="1"/>
          </p:nvPr>
        </p:nvSpPr>
        <p:spPr>
          <a:xfrm>
            <a:off x="2761127" y="3499395"/>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3" name="Text Placeholder 9">
            <a:extLst>
              <a:ext uri="{FF2B5EF4-FFF2-40B4-BE49-F238E27FC236}">
                <a16:creationId xmlns:a16="http://schemas.microsoft.com/office/drawing/2014/main" id="{EC3D3091-C611-574A-B70A-68E974633567}"/>
              </a:ext>
            </a:extLst>
          </p:cNvPr>
          <p:cNvSpPr>
            <a:spLocks noGrp="1"/>
          </p:cNvSpPr>
          <p:nvPr>
            <p:ph type="body" sz="quarter" idx="364" hasCustomPrompt="1"/>
          </p:nvPr>
        </p:nvSpPr>
        <p:spPr>
          <a:xfrm>
            <a:off x="930346" y="3656005"/>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24" name="Text Placeholder 9">
            <a:extLst>
              <a:ext uri="{FF2B5EF4-FFF2-40B4-BE49-F238E27FC236}">
                <a16:creationId xmlns:a16="http://schemas.microsoft.com/office/drawing/2014/main" id="{A235A66D-FE7A-78B5-1872-93166BA9FED0}"/>
              </a:ext>
            </a:extLst>
          </p:cNvPr>
          <p:cNvSpPr>
            <a:spLocks noGrp="1"/>
          </p:cNvSpPr>
          <p:nvPr>
            <p:ph type="body" sz="quarter" idx="365" hasCustomPrompt="1"/>
          </p:nvPr>
        </p:nvSpPr>
        <p:spPr>
          <a:xfrm>
            <a:off x="2759143" y="3651795"/>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5" name="Text Placeholder 9">
            <a:extLst>
              <a:ext uri="{FF2B5EF4-FFF2-40B4-BE49-F238E27FC236}">
                <a16:creationId xmlns:a16="http://schemas.microsoft.com/office/drawing/2014/main" id="{37D116D7-2575-C0FA-A7AF-991DC5ECC7E5}"/>
              </a:ext>
            </a:extLst>
          </p:cNvPr>
          <p:cNvSpPr>
            <a:spLocks noGrp="1"/>
          </p:cNvSpPr>
          <p:nvPr>
            <p:ph type="body" sz="quarter" idx="366" hasCustomPrompt="1"/>
          </p:nvPr>
        </p:nvSpPr>
        <p:spPr>
          <a:xfrm>
            <a:off x="930346" y="3803640"/>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6" name="Text Placeholder 9">
            <a:extLst>
              <a:ext uri="{FF2B5EF4-FFF2-40B4-BE49-F238E27FC236}">
                <a16:creationId xmlns:a16="http://schemas.microsoft.com/office/drawing/2014/main" id="{D5A21E93-608D-8041-9BEE-AA22C0237418}"/>
              </a:ext>
            </a:extLst>
          </p:cNvPr>
          <p:cNvSpPr>
            <a:spLocks noGrp="1"/>
          </p:cNvSpPr>
          <p:nvPr>
            <p:ph type="body" sz="quarter" idx="367" hasCustomPrompt="1"/>
          </p:nvPr>
        </p:nvSpPr>
        <p:spPr>
          <a:xfrm>
            <a:off x="2759143" y="3799432"/>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9" name="Text Placeholder 9">
            <a:extLst>
              <a:ext uri="{FF2B5EF4-FFF2-40B4-BE49-F238E27FC236}">
                <a16:creationId xmlns:a16="http://schemas.microsoft.com/office/drawing/2014/main" id="{BEAC8B4E-1487-D1B1-CB4F-DCBB92F3F79C}"/>
              </a:ext>
            </a:extLst>
          </p:cNvPr>
          <p:cNvSpPr>
            <a:spLocks noGrp="1"/>
          </p:cNvSpPr>
          <p:nvPr>
            <p:ph type="body" sz="quarter" idx="368" hasCustomPrompt="1"/>
          </p:nvPr>
        </p:nvSpPr>
        <p:spPr>
          <a:xfrm>
            <a:off x="3504080" y="2446338"/>
            <a:ext cx="1671637" cy="300037"/>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a:p>
            <a:pPr lvl="0"/>
            <a:endParaRPr lang="en-US"/>
          </a:p>
        </p:txBody>
      </p:sp>
      <p:sp>
        <p:nvSpPr>
          <p:cNvPr id="30" name="Text Placeholder 9">
            <a:extLst>
              <a:ext uri="{FF2B5EF4-FFF2-40B4-BE49-F238E27FC236}">
                <a16:creationId xmlns:a16="http://schemas.microsoft.com/office/drawing/2014/main" id="{E1D64E6E-F066-926D-06B9-306DF3197EF1}"/>
              </a:ext>
            </a:extLst>
          </p:cNvPr>
          <p:cNvSpPr>
            <a:spLocks noGrp="1"/>
          </p:cNvSpPr>
          <p:nvPr>
            <p:ph type="body" sz="quarter" idx="369" hasCustomPrompt="1"/>
          </p:nvPr>
        </p:nvSpPr>
        <p:spPr>
          <a:xfrm>
            <a:off x="5332877" y="2446338"/>
            <a:ext cx="461498" cy="300035"/>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1" name="Text Placeholder 9">
            <a:extLst>
              <a:ext uri="{FF2B5EF4-FFF2-40B4-BE49-F238E27FC236}">
                <a16:creationId xmlns:a16="http://schemas.microsoft.com/office/drawing/2014/main" id="{762CDE94-50D1-28A6-9AFC-315CE4827870}"/>
              </a:ext>
            </a:extLst>
          </p:cNvPr>
          <p:cNvSpPr>
            <a:spLocks noGrp="1"/>
          </p:cNvSpPr>
          <p:nvPr>
            <p:ph type="body" sz="quarter" idx="370" hasCustomPrompt="1"/>
          </p:nvPr>
        </p:nvSpPr>
        <p:spPr>
          <a:xfrm>
            <a:off x="3504080" y="2904560"/>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2" name="Text Placeholder 9">
            <a:extLst>
              <a:ext uri="{FF2B5EF4-FFF2-40B4-BE49-F238E27FC236}">
                <a16:creationId xmlns:a16="http://schemas.microsoft.com/office/drawing/2014/main" id="{571FAF5F-A7E1-E641-0FEA-2C98FAE55AA0}"/>
              </a:ext>
            </a:extLst>
          </p:cNvPr>
          <p:cNvSpPr>
            <a:spLocks noGrp="1"/>
          </p:cNvSpPr>
          <p:nvPr>
            <p:ph type="body" sz="quarter" idx="371" hasCustomPrompt="1"/>
          </p:nvPr>
        </p:nvSpPr>
        <p:spPr>
          <a:xfrm>
            <a:off x="5332877" y="2900352"/>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3" name="Text Placeholder 9">
            <a:extLst>
              <a:ext uri="{FF2B5EF4-FFF2-40B4-BE49-F238E27FC236}">
                <a16:creationId xmlns:a16="http://schemas.microsoft.com/office/drawing/2014/main" id="{A3119ADD-CFB3-9961-4380-174536DB22D0}"/>
              </a:ext>
            </a:extLst>
          </p:cNvPr>
          <p:cNvSpPr>
            <a:spLocks noGrp="1"/>
          </p:cNvSpPr>
          <p:nvPr>
            <p:ph type="body" sz="quarter" idx="372" hasCustomPrompt="1"/>
          </p:nvPr>
        </p:nvSpPr>
        <p:spPr>
          <a:xfrm>
            <a:off x="3502096" y="3056962"/>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34" name="Text Placeholder 9">
            <a:extLst>
              <a:ext uri="{FF2B5EF4-FFF2-40B4-BE49-F238E27FC236}">
                <a16:creationId xmlns:a16="http://schemas.microsoft.com/office/drawing/2014/main" id="{2B9DB980-0EC8-78A7-0CFC-CA281797581D}"/>
              </a:ext>
            </a:extLst>
          </p:cNvPr>
          <p:cNvSpPr>
            <a:spLocks noGrp="1"/>
          </p:cNvSpPr>
          <p:nvPr>
            <p:ph type="body" sz="quarter" idx="373" hasCustomPrompt="1"/>
          </p:nvPr>
        </p:nvSpPr>
        <p:spPr>
          <a:xfrm>
            <a:off x="5330893" y="3052752"/>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5" name="Text Placeholder 9">
            <a:extLst>
              <a:ext uri="{FF2B5EF4-FFF2-40B4-BE49-F238E27FC236}">
                <a16:creationId xmlns:a16="http://schemas.microsoft.com/office/drawing/2014/main" id="{71134BE8-5728-E4D0-E8D6-AE32A2FEB657}"/>
              </a:ext>
            </a:extLst>
          </p:cNvPr>
          <p:cNvSpPr>
            <a:spLocks noGrp="1"/>
          </p:cNvSpPr>
          <p:nvPr>
            <p:ph type="body" sz="quarter" idx="374" hasCustomPrompt="1"/>
          </p:nvPr>
        </p:nvSpPr>
        <p:spPr>
          <a:xfrm>
            <a:off x="3502096" y="3204598"/>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6" name="Text Placeholder 9">
            <a:extLst>
              <a:ext uri="{FF2B5EF4-FFF2-40B4-BE49-F238E27FC236}">
                <a16:creationId xmlns:a16="http://schemas.microsoft.com/office/drawing/2014/main" id="{04398BBF-43C3-9D55-43CB-FB4376A9E25C}"/>
              </a:ext>
            </a:extLst>
          </p:cNvPr>
          <p:cNvSpPr>
            <a:spLocks noGrp="1"/>
          </p:cNvSpPr>
          <p:nvPr>
            <p:ph type="body" sz="quarter" idx="375" hasCustomPrompt="1"/>
          </p:nvPr>
        </p:nvSpPr>
        <p:spPr>
          <a:xfrm>
            <a:off x="5330893" y="3200389"/>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7" name="Text Placeholder 9">
            <a:extLst>
              <a:ext uri="{FF2B5EF4-FFF2-40B4-BE49-F238E27FC236}">
                <a16:creationId xmlns:a16="http://schemas.microsoft.com/office/drawing/2014/main" id="{E611DE89-B283-CBC1-249E-B2A2A4BEB391}"/>
              </a:ext>
            </a:extLst>
          </p:cNvPr>
          <p:cNvSpPr>
            <a:spLocks noGrp="1"/>
          </p:cNvSpPr>
          <p:nvPr>
            <p:ph type="body" sz="quarter" idx="376" hasCustomPrompt="1"/>
          </p:nvPr>
        </p:nvSpPr>
        <p:spPr>
          <a:xfrm>
            <a:off x="3500113" y="3356999"/>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38" name="Text Placeholder 9">
            <a:extLst>
              <a:ext uri="{FF2B5EF4-FFF2-40B4-BE49-F238E27FC236}">
                <a16:creationId xmlns:a16="http://schemas.microsoft.com/office/drawing/2014/main" id="{EFDDF2F2-FA9A-0FBE-ADFE-3D2D85084BFB}"/>
              </a:ext>
            </a:extLst>
          </p:cNvPr>
          <p:cNvSpPr>
            <a:spLocks noGrp="1"/>
          </p:cNvSpPr>
          <p:nvPr>
            <p:ph type="body" sz="quarter" idx="377" hasCustomPrompt="1"/>
          </p:nvPr>
        </p:nvSpPr>
        <p:spPr>
          <a:xfrm>
            <a:off x="5328910" y="3352789"/>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9" name="Text Placeholder 9">
            <a:extLst>
              <a:ext uri="{FF2B5EF4-FFF2-40B4-BE49-F238E27FC236}">
                <a16:creationId xmlns:a16="http://schemas.microsoft.com/office/drawing/2014/main" id="{1D58B67C-2DC1-60E5-6491-357568FA8BEB}"/>
              </a:ext>
            </a:extLst>
          </p:cNvPr>
          <p:cNvSpPr>
            <a:spLocks noGrp="1"/>
          </p:cNvSpPr>
          <p:nvPr>
            <p:ph type="body" sz="quarter" idx="378" hasCustomPrompt="1"/>
          </p:nvPr>
        </p:nvSpPr>
        <p:spPr>
          <a:xfrm>
            <a:off x="3504080" y="3503604"/>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0" name="Text Placeholder 9">
            <a:extLst>
              <a:ext uri="{FF2B5EF4-FFF2-40B4-BE49-F238E27FC236}">
                <a16:creationId xmlns:a16="http://schemas.microsoft.com/office/drawing/2014/main" id="{F0261407-1289-A6FB-074F-41D93C330591}"/>
              </a:ext>
            </a:extLst>
          </p:cNvPr>
          <p:cNvSpPr>
            <a:spLocks noGrp="1"/>
          </p:cNvSpPr>
          <p:nvPr>
            <p:ph type="body" sz="quarter" idx="379" hasCustomPrompt="1"/>
          </p:nvPr>
        </p:nvSpPr>
        <p:spPr>
          <a:xfrm>
            <a:off x="5332877" y="3499395"/>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1" name="Text Placeholder 9">
            <a:extLst>
              <a:ext uri="{FF2B5EF4-FFF2-40B4-BE49-F238E27FC236}">
                <a16:creationId xmlns:a16="http://schemas.microsoft.com/office/drawing/2014/main" id="{F087E157-4DB1-B731-9245-1C03D91BBAB6}"/>
              </a:ext>
            </a:extLst>
          </p:cNvPr>
          <p:cNvSpPr>
            <a:spLocks noGrp="1"/>
          </p:cNvSpPr>
          <p:nvPr>
            <p:ph type="body" sz="quarter" idx="380" hasCustomPrompt="1"/>
          </p:nvPr>
        </p:nvSpPr>
        <p:spPr>
          <a:xfrm>
            <a:off x="3502096" y="3656005"/>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42" name="Text Placeholder 9">
            <a:extLst>
              <a:ext uri="{FF2B5EF4-FFF2-40B4-BE49-F238E27FC236}">
                <a16:creationId xmlns:a16="http://schemas.microsoft.com/office/drawing/2014/main" id="{EA6595FE-3211-CA40-4CDD-48EAFD1A30C6}"/>
              </a:ext>
            </a:extLst>
          </p:cNvPr>
          <p:cNvSpPr>
            <a:spLocks noGrp="1"/>
          </p:cNvSpPr>
          <p:nvPr>
            <p:ph type="body" sz="quarter" idx="381" hasCustomPrompt="1"/>
          </p:nvPr>
        </p:nvSpPr>
        <p:spPr>
          <a:xfrm>
            <a:off x="5330893" y="3651795"/>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3" name="Text Placeholder 9">
            <a:extLst>
              <a:ext uri="{FF2B5EF4-FFF2-40B4-BE49-F238E27FC236}">
                <a16:creationId xmlns:a16="http://schemas.microsoft.com/office/drawing/2014/main" id="{BD417972-E6E6-E076-9CAA-34D4614C806F}"/>
              </a:ext>
            </a:extLst>
          </p:cNvPr>
          <p:cNvSpPr>
            <a:spLocks noGrp="1"/>
          </p:cNvSpPr>
          <p:nvPr>
            <p:ph type="body" sz="quarter" idx="382" hasCustomPrompt="1"/>
          </p:nvPr>
        </p:nvSpPr>
        <p:spPr>
          <a:xfrm>
            <a:off x="3502096" y="3803640"/>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4" name="Text Placeholder 9">
            <a:extLst>
              <a:ext uri="{FF2B5EF4-FFF2-40B4-BE49-F238E27FC236}">
                <a16:creationId xmlns:a16="http://schemas.microsoft.com/office/drawing/2014/main" id="{78D19AC0-43DD-531F-A9DA-6BEA54165205}"/>
              </a:ext>
            </a:extLst>
          </p:cNvPr>
          <p:cNvSpPr>
            <a:spLocks noGrp="1"/>
          </p:cNvSpPr>
          <p:nvPr>
            <p:ph type="body" sz="quarter" idx="383" hasCustomPrompt="1"/>
          </p:nvPr>
        </p:nvSpPr>
        <p:spPr>
          <a:xfrm>
            <a:off x="5330893" y="3799432"/>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5" name="Text Placeholder 9">
            <a:extLst>
              <a:ext uri="{FF2B5EF4-FFF2-40B4-BE49-F238E27FC236}">
                <a16:creationId xmlns:a16="http://schemas.microsoft.com/office/drawing/2014/main" id="{3A06A273-22E4-9053-E087-868193E7A372}"/>
              </a:ext>
            </a:extLst>
          </p:cNvPr>
          <p:cNvSpPr>
            <a:spLocks noGrp="1"/>
          </p:cNvSpPr>
          <p:nvPr>
            <p:ph type="body" sz="quarter" idx="384" hasCustomPrompt="1"/>
          </p:nvPr>
        </p:nvSpPr>
        <p:spPr>
          <a:xfrm>
            <a:off x="6113930" y="2455863"/>
            <a:ext cx="1671637" cy="300037"/>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a:p>
            <a:pPr lvl="0"/>
            <a:endParaRPr lang="en-US"/>
          </a:p>
        </p:txBody>
      </p:sp>
      <p:sp>
        <p:nvSpPr>
          <p:cNvPr id="46" name="Text Placeholder 9">
            <a:extLst>
              <a:ext uri="{FF2B5EF4-FFF2-40B4-BE49-F238E27FC236}">
                <a16:creationId xmlns:a16="http://schemas.microsoft.com/office/drawing/2014/main" id="{D5FB4336-98CF-2B54-AF28-90FCB8A6D0F1}"/>
              </a:ext>
            </a:extLst>
          </p:cNvPr>
          <p:cNvSpPr>
            <a:spLocks noGrp="1"/>
          </p:cNvSpPr>
          <p:nvPr>
            <p:ph type="body" sz="quarter" idx="385" hasCustomPrompt="1"/>
          </p:nvPr>
        </p:nvSpPr>
        <p:spPr>
          <a:xfrm>
            <a:off x="7942728" y="2455863"/>
            <a:ext cx="444036" cy="300035"/>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7" name="Text Placeholder 9">
            <a:extLst>
              <a:ext uri="{FF2B5EF4-FFF2-40B4-BE49-F238E27FC236}">
                <a16:creationId xmlns:a16="http://schemas.microsoft.com/office/drawing/2014/main" id="{CDEFD7C6-5A63-5D66-345A-6C71317E92BE}"/>
              </a:ext>
            </a:extLst>
          </p:cNvPr>
          <p:cNvSpPr>
            <a:spLocks noGrp="1"/>
          </p:cNvSpPr>
          <p:nvPr>
            <p:ph type="body" sz="quarter" idx="386" hasCustomPrompt="1"/>
          </p:nvPr>
        </p:nvSpPr>
        <p:spPr>
          <a:xfrm>
            <a:off x="6113930" y="2914085"/>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8" name="Text Placeholder 9">
            <a:extLst>
              <a:ext uri="{FF2B5EF4-FFF2-40B4-BE49-F238E27FC236}">
                <a16:creationId xmlns:a16="http://schemas.microsoft.com/office/drawing/2014/main" id="{3811F005-9343-6EC4-22F0-F1DC899C991D}"/>
              </a:ext>
            </a:extLst>
          </p:cNvPr>
          <p:cNvSpPr>
            <a:spLocks noGrp="1"/>
          </p:cNvSpPr>
          <p:nvPr>
            <p:ph type="body" sz="quarter" idx="387" hasCustomPrompt="1"/>
          </p:nvPr>
        </p:nvSpPr>
        <p:spPr>
          <a:xfrm>
            <a:off x="7942727" y="2909877"/>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9" name="Text Placeholder 9">
            <a:extLst>
              <a:ext uri="{FF2B5EF4-FFF2-40B4-BE49-F238E27FC236}">
                <a16:creationId xmlns:a16="http://schemas.microsoft.com/office/drawing/2014/main" id="{D9247345-BEF6-5DC3-7AF2-39B9AC84D270}"/>
              </a:ext>
            </a:extLst>
          </p:cNvPr>
          <p:cNvSpPr>
            <a:spLocks noGrp="1"/>
          </p:cNvSpPr>
          <p:nvPr>
            <p:ph type="body" sz="quarter" idx="388" hasCustomPrompt="1"/>
          </p:nvPr>
        </p:nvSpPr>
        <p:spPr>
          <a:xfrm>
            <a:off x="6111946" y="3066487"/>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50" name="Text Placeholder 9">
            <a:extLst>
              <a:ext uri="{FF2B5EF4-FFF2-40B4-BE49-F238E27FC236}">
                <a16:creationId xmlns:a16="http://schemas.microsoft.com/office/drawing/2014/main" id="{D5CA13C3-1DED-4605-76DA-F2D3D062BC41}"/>
              </a:ext>
            </a:extLst>
          </p:cNvPr>
          <p:cNvSpPr>
            <a:spLocks noGrp="1"/>
          </p:cNvSpPr>
          <p:nvPr>
            <p:ph type="body" sz="quarter" idx="389" hasCustomPrompt="1"/>
          </p:nvPr>
        </p:nvSpPr>
        <p:spPr>
          <a:xfrm>
            <a:off x="7940743" y="3062277"/>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1" name="Text Placeholder 9">
            <a:extLst>
              <a:ext uri="{FF2B5EF4-FFF2-40B4-BE49-F238E27FC236}">
                <a16:creationId xmlns:a16="http://schemas.microsoft.com/office/drawing/2014/main" id="{63B9329D-5347-7EE0-C3A2-CE27674650EB}"/>
              </a:ext>
            </a:extLst>
          </p:cNvPr>
          <p:cNvSpPr>
            <a:spLocks noGrp="1"/>
          </p:cNvSpPr>
          <p:nvPr>
            <p:ph type="body" sz="quarter" idx="390" hasCustomPrompt="1"/>
          </p:nvPr>
        </p:nvSpPr>
        <p:spPr>
          <a:xfrm>
            <a:off x="6111946" y="3214123"/>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2" name="Text Placeholder 9">
            <a:extLst>
              <a:ext uri="{FF2B5EF4-FFF2-40B4-BE49-F238E27FC236}">
                <a16:creationId xmlns:a16="http://schemas.microsoft.com/office/drawing/2014/main" id="{3D6BA5AA-CE48-A388-A638-555DDFFB0787}"/>
              </a:ext>
            </a:extLst>
          </p:cNvPr>
          <p:cNvSpPr>
            <a:spLocks noGrp="1"/>
          </p:cNvSpPr>
          <p:nvPr>
            <p:ph type="body" sz="quarter" idx="391" hasCustomPrompt="1"/>
          </p:nvPr>
        </p:nvSpPr>
        <p:spPr>
          <a:xfrm>
            <a:off x="7940743" y="3209914"/>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3" name="Text Placeholder 9">
            <a:extLst>
              <a:ext uri="{FF2B5EF4-FFF2-40B4-BE49-F238E27FC236}">
                <a16:creationId xmlns:a16="http://schemas.microsoft.com/office/drawing/2014/main" id="{1E9AEC35-2FCE-B028-B04E-EC7665A3FB9A}"/>
              </a:ext>
            </a:extLst>
          </p:cNvPr>
          <p:cNvSpPr>
            <a:spLocks noGrp="1"/>
          </p:cNvSpPr>
          <p:nvPr>
            <p:ph type="body" sz="quarter" idx="392" hasCustomPrompt="1"/>
          </p:nvPr>
        </p:nvSpPr>
        <p:spPr>
          <a:xfrm>
            <a:off x="6109963" y="3366524"/>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54" name="Text Placeholder 9">
            <a:extLst>
              <a:ext uri="{FF2B5EF4-FFF2-40B4-BE49-F238E27FC236}">
                <a16:creationId xmlns:a16="http://schemas.microsoft.com/office/drawing/2014/main" id="{644F0F4D-3CBA-F915-A928-000B2EC8E24C}"/>
              </a:ext>
            </a:extLst>
          </p:cNvPr>
          <p:cNvSpPr>
            <a:spLocks noGrp="1"/>
          </p:cNvSpPr>
          <p:nvPr>
            <p:ph type="body" sz="quarter" idx="393" hasCustomPrompt="1"/>
          </p:nvPr>
        </p:nvSpPr>
        <p:spPr>
          <a:xfrm>
            <a:off x="7938760" y="3362314"/>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5" name="Text Placeholder 9">
            <a:extLst>
              <a:ext uri="{FF2B5EF4-FFF2-40B4-BE49-F238E27FC236}">
                <a16:creationId xmlns:a16="http://schemas.microsoft.com/office/drawing/2014/main" id="{B808F14E-4FDE-062B-8825-FE39D79CA0EC}"/>
              </a:ext>
            </a:extLst>
          </p:cNvPr>
          <p:cNvSpPr>
            <a:spLocks noGrp="1"/>
          </p:cNvSpPr>
          <p:nvPr>
            <p:ph type="body" sz="quarter" idx="394" hasCustomPrompt="1"/>
          </p:nvPr>
        </p:nvSpPr>
        <p:spPr>
          <a:xfrm>
            <a:off x="6113930" y="3513129"/>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6" name="Text Placeholder 9">
            <a:extLst>
              <a:ext uri="{FF2B5EF4-FFF2-40B4-BE49-F238E27FC236}">
                <a16:creationId xmlns:a16="http://schemas.microsoft.com/office/drawing/2014/main" id="{5EADDCF0-5ECD-AFDD-8154-DEB60E9F0AA8}"/>
              </a:ext>
            </a:extLst>
          </p:cNvPr>
          <p:cNvSpPr>
            <a:spLocks noGrp="1"/>
          </p:cNvSpPr>
          <p:nvPr>
            <p:ph type="body" sz="quarter" idx="395" hasCustomPrompt="1"/>
          </p:nvPr>
        </p:nvSpPr>
        <p:spPr>
          <a:xfrm>
            <a:off x="7942727" y="3508920"/>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7" name="Text Placeholder 9">
            <a:extLst>
              <a:ext uri="{FF2B5EF4-FFF2-40B4-BE49-F238E27FC236}">
                <a16:creationId xmlns:a16="http://schemas.microsoft.com/office/drawing/2014/main" id="{968299DB-32DA-7B7D-CA64-4E3C9BE09BDF}"/>
              </a:ext>
            </a:extLst>
          </p:cNvPr>
          <p:cNvSpPr>
            <a:spLocks noGrp="1"/>
          </p:cNvSpPr>
          <p:nvPr>
            <p:ph type="body" sz="quarter" idx="396" hasCustomPrompt="1"/>
          </p:nvPr>
        </p:nvSpPr>
        <p:spPr>
          <a:xfrm>
            <a:off x="6111946" y="3665530"/>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58" name="Text Placeholder 9">
            <a:extLst>
              <a:ext uri="{FF2B5EF4-FFF2-40B4-BE49-F238E27FC236}">
                <a16:creationId xmlns:a16="http://schemas.microsoft.com/office/drawing/2014/main" id="{A3BED689-2DA2-0DC3-DEC4-A298A657629F}"/>
              </a:ext>
            </a:extLst>
          </p:cNvPr>
          <p:cNvSpPr>
            <a:spLocks noGrp="1"/>
          </p:cNvSpPr>
          <p:nvPr>
            <p:ph type="body" sz="quarter" idx="397" hasCustomPrompt="1"/>
          </p:nvPr>
        </p:nvSpPr>
        <p:spPr>
          <a:xfrm>
            <a:off x="7940743" y="3661320"/>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9" name="Text Placeholder 9">
            <a:extLst>
              <a:ext uri="{FF2B5EF4-FFF2-40B4-BE49-F238E27FC236}">
                <a16:creationId xmlns:a16="http://schemas.microsoft.com/office/drawing/2014/main" id="{E369B584-9478-1EEB-999F-4B5956183990}"/>
              </a:ext>
            </a:extLst>
          </p:cNvPr>
          <p:cNvSpPr>
            <a:spLocks noGrp="1"/>
          </p:cNvSpPr>
          <p:nvPr>
            <p:ph type="body" sz="quarter" idx="398" hasCustomPrompt="1"/>
          </p:nvPr>
        </p:nvSpPr>
        <p:spPr>
          <a:xfrm>
            <a:off x="6111946" y="3813165"/>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60" name="Text Placeholder 9">
            <a:extLst>
              <a:ext uri="{FF2B5EF4-FFF2-40B4-BE49-F238E27FC236}">
                <a16:creationId xmlns:a16="http://schemas.microsoft.com/office/drawing/2014/main" id="{4FAAA10E-D33F-55BB-9FD9-8DB54B41E2BB}"/>
              </a:ext>
            </a:extLst>
          </p:cNvPr>
          <p:cNvSpPr>
            <a:spLocks noGrp="1"/>
          </p:cNvSpPr>
          <p:nvPr>
            <p:ph type="body" sz="quarter" idx="399" hasCustomPrompt="1"/>
          </p:nvPr>
        </p:nvSpPr>
        <p:spPr>
          <a:xfrm>
            <a:off x="7940743" y="3808957"/>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61" name="Text Placeholder 9">
            <a:extLst>
              <a:ext uri="{FF2B5EF4-FFF2-40B4-BE49-F238E27FC236}">
                <a16:creationId xmlns:a16="http://schemas.microsoft.com/office/drawing/2014/main" id="{BCE82148-0DCA-EF63-1C5A-C32DCB462856}"/>
              </a:ext>
            </a:extLst>
          </p:cNvPr>
          <p:cNvSpPr>
            <a:spLocks noGrp="1"/>
          </p:cNvSpPr>
          <p:nvPr>
            <p:ph type="body" sz="quarter" idx="400" hasCustomPrompt="1"/>
          </p:nvPr>
        </p:nvSpPr>
        <p:spPr>
          <a:xfrm>
            <a:off x="8685680" y="2455863"/>
            <a:ext cx="1671637" cy="300037"/>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a:p>
            <a:pPr lvl="0"/>
            <a:endParaRPr lang="en-US"/>
          </a:p>
        </p:txBody>
      </p:sp>
      <p:sp>
        <p:nvSpPr>
          <p:cNvPr id="62" name="Text Placeholder 9">
            <a:extLst>
              <a:ext uri="{FF2B5EF4-FFF2-40B4-BE49-F238E27FC236}">
                <a16:creationId xmlns:a16="http://schemas.microsoft.com/office/drawing/2014/main" id="{72B9177F-5659-2D21-8ABC-1E32DD078D3F}"/>
              </a:ext>
            </a:extLst>
          </p:cNvPr>
          <p:cNvSpPr>
            <a:spLocks noGrp="1"/>
          </p:cNvSpPr>
          <p:nvPr>
            <p:ph type="body" sz="quarter" idx="401" hasCustomPrompt="1"/>
          </p:nvPr>
        </p:nvSpPr>
        <p:spPr>
          <a:xfrm>
            <a:off x="10514477" y="2455863"/>
            <a:ext cx="455148" cy="300035"/>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63" name="Text Placeholder 9">
            <a:extLst>
              <a:ext uri="{FF2B5EF4-FFF2-40B4-BE49-F238E27FC236}">
                <a16:creationId xmlns:a16="http://schemas.microsoft.com/office/drawing/2014/main" id="{1D2A2159-33DA-28CB-A85B-5C10EFAB055B}"/>
              </a:ext>
            </a:extLst>
          </p:cNvPr>
          <p:cNvSpPr>
            <a:spLocks noGrp="1"/>
          </p:cNvSpPr>
          <p:nvPr>
            <p:ph type="body" sz="quarter" idx="402" hasCustomPrompt="1"/>
          </p:nvPr>
        </p:nvSpPr>
        <p:spPr>
          <a:xfrm>
            <a:off x="8685680" y="2914085"/>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28" name="Text Placeholder 9">
            <a:extLst>
              <a:ext uri="{FF2B5EF4-FFF2-40B4-BE49-F238E27FC236}">
                <a16:creationId xmlns:a16="http://schemas.microsoft.com/office/drawing/2014/main" id="{894F925D-0C98-86DC-21F8-2345D547B243}"/>
              </a:ext>
            </a:extLst>
          </p:cNvPr>
          <p:cNvSpPr>
            <a:spLocks noGrp="1"/>
          </p:cNvSpPr>
          <p:nvPr>
            <p:ph type="body" sz="quarter" idx="403" hasCustomPrompt="1"/>
          </p:nvPr>
        </p:nvSpPr>
        <p:spPr>
          <a:xfrm>
            <a:off x="10514477" y="2909877"/>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29" name="Text Placeholder 9">
            <a:extLst>
              <a:ext uri="{FF2B5EF4-FFF2-40B4-BE49-F238E27FC236}">
                <a16:creationId xmlns:a16="http://schemas.microsoft.com/office/drawing/2014/main" id="{27969200-B2E9-7ACF-7778-08F904643CD2}"/>
              </a:ext>
            </a:extLst>
          </p:cNvPr>
          <p:cNvSpPr>
            <a:spLocks noGrp="1"/>
          </p:cNvSpPr>
          <p:nvPr>
            <p:ph type="body" sz="quarter" idx="404" hasCustomPrompt="1"/>
          </p:nvPr>
        </p:nvSpPr>
        <p:spPr>
          <a:xfrm>
            <a:off x="8683696" y="3066487"/>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30" name="Text Placeholder 9">
            <a:extLst>
              <a:ext uri="{FF2B5EF4-FFF2-40B4-BE49-F238E27FC236}">
                <a16:creationId xmlns:a16="http://schemas.microsoft.com/office/drawing/2014/main" id="{E28EF55A-110F-9B6F-EC6C-B47CB2033E65}"/>
              </a:ext>
            </a:extLst>
          </p:cNvPr>
          <p:cNvSpPr>
            <a:spLocks noGrp="1"/>
          </p:cNvSpPr>
          <p:nvPr>
            <p:ph type="body" sz="quarter" idx="405" hasCustomPrompt="1"/>
          </p:nvPr>
        </p:nvSpPr>
        <p:spPr>
          <a:xfrm>
            <a:off x="10512493" y="3062277"/>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1" name="Text Placeholder 9">
            <a:extLst>
              <a:ext uri="{FF2B5EF4-FFF2-40B4-BE49-F238E27FC236}">
                <a16:creationId xmlns:a16="http://schemas.microsoft.com/office/drawing/2014/main" id="{876E41C2-C79D-D615-A468-0BAB09111369}"/>
              </a:ext>
            </a:extLst>
          </p:cNvPr>
          <p:cNvSpPr>
            <a:spLocks noGrp="1"/>
          </p:cNvSpPr>
          <p:nvPr>
            <p:ph type="body" sz="quarter" idx="406" hasCustomPrompt="1"/>
          </p:nvPr>
        </p:nvSpPr>
        <p:spPr>
          <a:xfrm>
            <a:off x="8683696" y="3214123"/>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32" name="Text Placeholder 9">
            <a:extLst>
              <a:ext uri="{FF2B5EF4-FFF2-40B4-BE49-F238E27FC236}">
                <a16:creationId xmlns:a16="http://schemas.microsoft.com/office/drawing/2014/main" id="{268F96C1-96A6-C6CE-112B-9C908E850855}"/>
              </a:ext>
            </a:extLst>
          </p:cNvPr>
          <p:cNvSpPr>
            <a:spLocks noGrp="1"/>
          </p:cNvSpPr>
          <p:nvPr>
            <p:ph type="body" sz="quarter" idx="407" hasCustomPrompt="1"/>
          </p:nvPr>
        </p:nvSpPr>
        <p:spPr>
          <a:xfrm>
            <a:off x="10512493" y="3209914"/>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3" name="Text Placeholder 9">
            <a:extLst>
              <a:ext uri="{FF2B5EF4-FFF2-40B4-BE49-F238E27FC236}">
                <a16:creationId xmlns:a16="http://schemas.microsoft.com/office/drawing/2014/main" id="{B09A4360-D66E-269C-0341-F2160E562775}"/>
              </a:ext>
            </a:extLst>
          </p:cNvPr>
          <p:cNvSpPr>
            <a:spLocks noGrp="1"/>
          </p:cNvSpPr>
          <p:nvPr>
            <p:ph type="body" sz="quarter" idx="408" hasCustomPrompt="1"/>
          </p:nvPr>
        </p:nvSpPr>
        <p:spPr>
          <a:xfrm>
            <a:off x="8681713" y="3366524"/>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34" name="Text Placeholder 9">
            <a:extLst>
              <a:ext uri="{FF2B5EF4-FFF2-40B4-BE49-F238E27FC236}">
                <a16:creationId xmlns:a16="http://schemas.microsoft.com/office/drawing/2014/main" id="{A5A45F18-1B2B-D1F7-EBC4-D67B01CF4C50}"/>
              </a:ext>
            </a:extLst>
          </p:cNvPr>
          <p:cNvSpPr>
            <a:spLocks noGrp="1"/>
          </p:cNvSpPr>
          <p:nvPr>
            <p:ph type="body" sz="quarter" idx="409" hasCustomPrompt="1"/>
          </p:nvPr>
        </p:nvSpPr>
        <p:spPr>
          <a:xfrm>
            <a:off x="10510510" y="3362314"/>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5" name="Text Placeholder 9">
            <a:extLst>
              <a:ext uri="{FF2B5EF4-FFF2-40B4-BE49-F238E27FC236}">
                <a16:creationId xmlns:a16="http://schemas.microsoft.com/office/drawing/2014/main" id="{2BDD4453-6576-6450-15AA-B59E2A746F96}"/>
              </a:ext>
            </a:extLst>
          </p:cNvPr>
          <p:cNvSpPr>
            <a:spLocks noGrp="1"/>
          </p:cNvSpPr>
          <p:nvPr>
            <p:ph type="body" sz="quarter" idx="410" hasCustomPrompt="1"/>
          </p:nvPr>
        </p:nvSpPr>
        <p:spPr>
          <a:xfrm>
            <a:off x="8685680" y="3513129"/>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36" name="Text Placeholder 9">
            <a:extLst>
              <a:ext uri="{FF2B5EF4-FFF2-40B4-BE49-F238E27FC236}">
                <a16:creationId xmlns:a16="http://schemas.microsoft.com/office/drawing/2014/main" id="{C4035B62-F5A2-F569-0B7E-E8083D24E295}"/>
              </a:ext>
            </a:extLst>
          </p:cNvPr>
          <p:cNvSpPr>
            <a:spLocks noGrp="1"/>
          </p:cNvSpPr>
          <p:nvPr>
            <p:ph type="body" sz="quarter" idx="411" hasCustomPrompt="1"/>
          </p:nvPr>
        </p:nvSpPr>
        <p:spPr>
          <a:xfrm>
            <a:off x="10514477" y="3508920"/>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7" name="Text Placeholder 9">
            <a:extLst>
              <a:ext uri="{FF2B5EF4-FFF2-40B4-BE49-F238E27FC236}">
                <a16:creationId xmlns:a16="http://schemas.microsoft.com/office/drawing/2014/main" id="{31DF83A9-F978-6376-15DF-677E9118D570}"/>
              </a:ext>
            </a:extLst>
          </p:cNvPr>
          <p:cNvSpPr>
            <a:spLocks noGrp="1"/>
          </p:cNvSpPr>
          <p:nvPr>
            <p:ph type="body" sz="quarter" idx="412" hasCustomPrompt="1"/>
          </p:nvPr>
        </p:nvSpPr>
        <p:spPr>
          <a:xfrm>
            <a:off x="8683696" y="3665530"/>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38" name="Text Placeholder 9">
            <a:extLst>
              <a:ext uri="{FF2B5EF4-FFF2-40B4-BE49-F238E27FC236}">
                <a16:creationId xmlns:a16="http://schemas.microsoft.com/office/drawing/2014/main" id="{AD9F87EE-A9A3-6C75-C43D-167E0073ABAD}"/>
              </a:ext>
            </a:extLst>
          </p:cNvPr>
          <p:cNvSpPr>
            <a:spLocks noGrp="1"/>
          </p:cNvSpPr>
          <p:nvPr>
            <p:ph type="body" sz="quarter" idx="413" hasCustomPrompt="1"/>
          </p:nvPr>
        </p:nvSpPr>
        <p:spPr>
          <a:xfrm>
            <a:off x="10512493" y="3661320"/>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9" name="Text Placeholder 9">
            <a:extLst>
              <a:ext uri="{FF2B5EF4-FFF2-40B4-BE49-F238E27FC236}">
                <a16:creationId xmlns:a16="http://schemas.microsoft.com/office/drawing/2014/main" id="{2ABAC10F-20BE-852D-DD9A-B9005FC0A232}"/>
              </a:ext>
            </a:extLst>
          </p:cNvPr>
          <p:cNvSpPr>
            <a:spLocks noGrp="1"/>
          </p:cNvSpPr>
          <p:nvPr>
            <p:ph type="body" sz="quarter" idx="414" hasCustomPrompt="1"/>
          </p:nvPr>
        </p:nvSpPr>
        <p:spPr>
          <a:xfrm>
            <a:off x="8683696" y="3813165"/>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42" name="Text Placeholder 9">
            <a:extLst>
              <a:ext uri="{FF2B5EF4-FFF2-40B4-BE49-F238E27FC236}">
                <a16:creationId xmlns:a16="http://schemas.microsoft.com/office/drawing/2014/main" id="{2995D860-00D6-DE2C-615B-143B0E2DBFF1}"/>
              </a:ext>
            </a:extLst>
          </p:cNvPr>
          <p:cNvSpPr>
            <a:spLocks noGrp="1"/>
          </p:cNvSpPr>
          <p:nvPr>
            <p:ph type="body" sz="quarter" idx="415" hasCustomPrompt="1"/>
          </p:nvPr>
        </p:nvSpPr>
        <p:spPr>
          <a:xfrm>
            <a:off x="10512493" y="3808957"/>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3" name="Text Placeholder 9">
            <a:extLst>
              <a:ext uri="{FF2B5EF4-FFF2-40B4-BE49-F238E27FC236}">
                <a16:creationId xmlns:a16="http://schemas.microsoft.com/office/drawing/2014/main" id="{AE5FDB0E-2356-75D5-DA82-ADE1E561214D}"/>
              </a:ext>
            </a:extLst>
          </p:cNvPr>
          <p:cNvSpPr>
            <a:spLocks noGrp="1"/>
          </p:cNvSpPr>
          <p:nvPr>
            <p:ph type="body" sz="quarter" idx="416" hasCustomPrompt="1"/>
          </p:nvPr>
        </p:nvSpPr>
        <p:spPr>
          <a:xfrm>
            <a:off x="922805" y="4427538"/>
            <a:ext cx="1671637" cy="300037"/>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a:p>
            <a:pPr lvl="0"/>
            <a:endParaRPr lang="en-US"/>
          </a:p>
        </p:txBody>
      </p:sp>
      <p:sp>
        <p:nvSpPr>
          <p:cNvPr id="144" name="Text Placeholder 9">
            <a:extLst>
              <a:ext uri="{FF2B5EF4-FFF2-40B4-BE49-F238E27FC236}">
                <a16:creationId xmlns:a16="http://schemas.microsoft.com/office/drawing/2014/main" id="{95B7510C-5508-1475-530B-7C4A0E4BF165}"/>
              </a:ext>
            </a:extLst>
          </p:cNvPr>
          <p:cNvSpPr>
            <a:spLocks noGrp="1"/>
          </p:cNvSpPr>
          <p:nvPr>
            <p:ph type="body" sz="quarter" idx="417" hasCustomPrompt="1"/>
          </p:nvPr>
        </p:nvSpPr>
        <p:spPr>
          <a:xfrm>
            <a:off x="2751603" y="4427538"/>
            <a:ext cx="444036" cy="300035"/>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5" name="Text Placeholder 9">
            <a:extLst>
              <a:ext uri="{FF2B5EF4-FFF2-40B4-BE49-F238E27FC236}">
                <a16:creationId xmlns:a16="http://schemas.microsoft.com/office/drawing/2014/main" id="{E5235FFB-0359-0544-0F5A-947C1D288BAD}"/>
              </a:ext>
            </a:extLst>
          </p:cNvPr>
          <p:cNvSpPr>
            <a:spLocks noGrp="1"/>
          </p:cNvSpPr>
          <p:nvPr>
            <p:ph type="body" sz="quarter" idx="418" hasCustomPrompt="1"/>
          </p:nvPr>
        </p:nvSpPr>
        <p:spPr>
          <a:xfrm>
            <a:off x="922805" y="4885760"/>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46" name="Text Placeholder 9">
            <a:extLst>
              <a:ext uri="{FF2B5EF4-FFF2-40B4-BE49-F238E27FC236}">
                <a16:creationId xmlns:a16="http://schemas.microsoft.com/office/drawing/2014/main" id="{EE8314E8-D021-6669-2C01-6206893ADB19}"/>
              </a:ext>
            </a:extLst>
          </p:cNvPr>
          <p:cNvSpPr>
            <a:spLocks noGrp="1"/>
          </p:cNvSpPr>
          <p:nvPr>
            <p:ph type="body" sz="quarter" idx="419" hasCustomPrompt="1"/>
          </p:nvPr>
        </p:nvSpPr>
        <p:spPr>
          <a:xfrm>
            <a:off x="2751602" y="4881552"/>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7" name="Text Placeholder 9">
            <a:extLst>
              <a:ext uri="{FF2B5EF4-FFF2-40B4-BE49-F238E27FC236}">
                <a16:creationId xmlns:a16="http://schemas.microsoft.com/office/drawing/2014/main" id="{E405E9A9-9B76-69D9-7EF6-95BA6DFF58A7}"/>
              </a:ext>
            </a:extLst>
          </p:cNvPr>
          <p:cNvSpPr>
            <a:spLocks noGrp="1"/>
          </p:cNvSpPr>
          <p:nvPr>
            <p:ph type="body" sz="quarter" idx="420" hasCustomPrompt="1"/>
          </p:nvPr>
        </p:nvSpPr>
        <p:spPr>
          <a:xfrm>
            <a:off x="920821" y="5038162"/>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48" name="Text Placeholder 9">
            <a:extLst>
              <a:ext uri="{FF2B5EF4-FFF2-40B4-BE49-F238E27FC236}">
                <a16:creationId xmlns:a16="http://schemas.microsoft.com/office/drawing/2014/main" id="{D0F7A5BB-F61F-1D57-E73C-DA370613E81F}"/>
              </a:ext>
            </a:extLst>
          </p:cNvPr>
          <p:cNvSpPr>
            <a:spLocks noGrp="1"/>
          </p:cNvSpPr>
          <p:nvPr>
            <p:ph type="body" sz="quarter" idx="421" hasCustomPrompt="1"/>
          </p:nvPr>
        </p:nvSpPr>
        <p:spPr>
          <a:xfrm>
            <a:off x="2749618" y="5033952"/>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9" name="Text Placeholder 9">
            <a:extLst>
              <a:ext uri="{FF2B5EF4-FFF2-40B4-BE49-F238E27FC236}">
                <a16:creationId xmlns:a16="http://schemas.microsoft.com/office/drawing/2014/main" id="{D701EFA6-0894-5B1B-EF50-6A54EABD4A62}"/>
              </a:ext>
            </a:extLst>
          </p:cNvPr>
          <p:cNvSpPr>
            <a:spLocks noGrp="1"/>
          </p:cNvSpPr>
          <p:nvPr>
            <p:ph type="body" sz="quarter" idx="422" hasCustomPrompt="1"/>
          </p:nvPr>
        </p:nvSpPr>
        <p:spPr>
          <a:xfrm>
            <a:off x="920821" y="5185798"/>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0" name="Text Placeholder 9">
            <a:extLst>
              <a:ext uri="{FF2B5EF4-FFF2-40B4-BE49-F238E27FC236}">
                <a16:creationId xmlns:a16="http://schemas.microsoft.com/office/drawing/2014/main" id="{C8EAABFE-2C3F-CBA4-E318-932A0BB70835}"/>
              </a:ext>
            </a:extLst>
          </p:cNvPr>
          <p:cNvSpPr>
            <a:spLocks noGrp="1"/>
          </p:cNvSpPr>
          <p:nvPr>
            <p:ph type="body" sz="quarter" idx="423" hasCustomPrompt="1"/>
          </p:nvPr>
        </p:nvSpPr>
        <p:spPr>
          <a:xfrm>
            <a:off x="2749618" y="5181589"/>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1" name="Text Placeholder 9">
            <a:extLst>
              <a:ext uri="{FF2B5EF4-FFF2-40B4-BE49-F238E27FC236}">
                <a16:creationId xmlns:a16="http://schemas.microsoft.com/office/drawing/2014/main" id="{6CB7415D-BF48-3954-AB53-AA08E89F55A5}"/>
              </a:ext>
            </a:extLst>
          </p:cNvPr>
          <p:cNvSpPr>
            <a:spLocks noGrp="1"/>
          </p:cNvSpPr>
          <p:nvPr>
            <p:ph type="body" sz="quarter" idx="424" hasCustomPrompt="1"/>
          </p:nvPr>
        </p:nvSpPr>
        <p:spPr>
          <a:xfrm>
            <a:off x="918838" y="5338199"/>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52" name="Text Placeholder 9">
            <a:extLst>
              <a:ext uri="{FF2B5EF4-FFF2-40B4-BE49-F238E27FC236}">
                <a16:creationId xmlns:a16="http://schemas.microsoft.com/office/drawing/2014/main" id="{A5CCC558-2349-0990-9CF7-F9F4791B8F29}"/>
              </a:ext>
            </a:extLst>
          </p:cNvPr>
          <p:cNvSpPr>
            <a:spLocks noGrp="1"/>
          </p:cNvSpPr>
          <p:nvPr>
            <p:ph type="body" sz="quarter" idx="425" hasCustomPrompt="1"/>
          </p:nvPr>
        </p:nvSpPr>
        <p:spPr>
          <a:xfrm>
            <a:off x="2747635" y="5333989"/>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3" name="Text Placeholder 9">
            <a:extLst>
              <a:ext uri="{FF2B5EF4-FFF2-40B4-BE49-F238E27FC236}">
                <a16:creationId xmlns:a16="http://schemas.microsoft.com/office/drawing/2014/main" id="{9D6F2D7C-6B42-3E4C-10BE-436C8CC0918B}"/>
              </a:ext>
            </a:extLst>
          </p:cNvPr>
          <p:cNvSpPr>
            <a:spLocks noGrp="1"/>
          </p:cNvSpPr>
          <p:nvPr>
            <p:ph type="body" sz="quarter" idx="426" hasCustomPrompt="1"/>
          </p:nvPr>
        </p:nvSpPr>
        <p:spPr>
          <a:xfrm>
            <a:off x="922805" y="5484804"/>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4" name="Text Placeholder 9">
            <a:extLst>
              <a:ext uri="{FF2B5EF4-FFF2-40B4-BE49-F238E27FC236}">
                <a16:creationId xmlns:a16="http://schemas.microsoft.com/office/drawing/2014/main" id="{4CC7306F-B9AF-0EA9-DFC5-8770E0F8EA5E}"/>
              </a:ext>
            </a:extLst>
          </p:cNvPr>
          <p:cNvSpPr>
            <a:spLocks noGrp="1"/>
          </p:cNvSpPr>
          <p:nvPr>
            <p:ph type="body" sz="quarter" idx="427" hasCustomPrompt="1"/>
          </p:nvPr>
        </p:nvSpPr>
        <p:spPr>
          <a:xfrm>
            <a:off x="2751602" y="5480595"/>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5" name="Text Placeholder 9">
            <a:extLst>
              <a:ext uri="{FF2B5EF4-FFF2-40B4-BE49-F238E27FC236}">
                <a16:creationId xmlns:a16="http://schemas.microsoft.com/office/drawing/2014/main" id="{C3EA6E30-E242-C0CE-3949-6435A7938A3D}"/>
              </a:ext>
            </a:extLst>
          </p:cNvPr>
          <p:cNvSpPr>
            <a:spLocks noGrp="1"/>
          </p:cNvSpPr>
          <p:nvPr>
            <p:ph type="body" sz="quarter" idx="428" hasCustomPrompt="1"/>
          </p:nvPr>
        </p:nvSpPr>
        <p:spPr>
          <a:xfrm>
            <a:off x="920821" y="5637205"/>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56" name="Text Placeholder 9">
            <a:extLst>
              <a:ext uri="{FF2B5EF4-FFF2-40B4-BE49-F238E27FC236}">
                <a16:creationId xmlns:a16="http://schemas.microsoft.com/office/drawing/2014/main" id="{8A6D962D-B180-DED7-5562-9EA421860CA4}"/>
              </a:ext>
            </a:extLst>
          </p:cNvPr>
          <p:cNvSpPr>
            <a:spLocks noGrp="1"/>
          </p:cNvSpPr>
          <p:nvPr>
            <p:ph type="body" sz="quarter" idx="429" hasCustomPrompt="1"/>
          </p:nvPr>
        </p:nvSpPr>
        <p:spPr>
          <a:xfrm>
            <a:off x="2749618" y="5632995"/>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7" name="Text Placeholder 9">
            <a:extLst>
              <a:ext uri="{FF2B5EF4-FFF2-40B4-BE49-F238E27FC236}">
                <a16:creationId xmlns:a16="http://schemas.microsoft.com/office/drawing/2014/main" id="{F1B42814-98FB-5A94-E613-1FFD5294B3E6}"/>
              </a:ext>
            </a:extLst>
          </p:cNvPr>
          <p:cNvSpPr>
            <a:spLocks noGrp="1"/>
          </p:cNvSpPr>
          <p:nvPr>
            <p:ph type="body" sz="quarter" idx="430" hasCustomPrompt="1"/>
          </p:nvPr>
        </p:nvSpPr>
        <p:spPr>
          <a:xfrm>
            <a:off x="920821" y="5784840"/>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8" name="Text Placeholder 9">
            <a:extLst>
              <a:ext uri="{FF2B5EF4-FFF2-40B4-BE49-F238E27FC236}">
                <a16:creationId xmlns:a16="http://schemas.microsoft.com/office/drawing/2014/main" id="{C80D3B9A-CED4-CF9D-B3E3-353D8FEC16A6}"/>
              </a:ext>
            </a:extLst>
          </p:cNvPr>
          <p:cNvSpPr>
            <a:spLocks noGrp="1"/>
          </p:cNvSpPr>
          <p:nvPr>
            <p:ph type="body" sz="quarter" idx="431" hasCustomPrompt="1"/>
          </p:nvPr>
        </p:nvSpPr>
        <p:spPr>
          <a:xfrm>
            <a:off x="2749618" y="5780632"/>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9" name="Text Placeholder 9">
            <a:extLst>
              <a:ext uri="{FF2B5EF4-FFF2-40B4-BE49-F238E27FC236}">
                <a16:creationId xmlns:a16="http://schemas.microsoft.com/office/drawing/2014/main" id="{3509E6F1-0F2F-4C67-40DB-9DFC9FF47D48}"/>
              </a:ext>
            </a:extLst>
          </p:cNvPr>
          <p:cNvSpPr>
            <a:spLocks noGrp="1"/>
          </p:cNvSpPr>
          <p:nvPr>
            <p:ph type="body" sz="quarter" idx="432" hasCustomPrompt="1"/>
          </p:nvPr>
        </p:nvSpPr>
        <p:spPr>
          <a:xfrm>
            <a:off x="3494555" y="4427538"/>
            <a:ext cx="1671637" cy="300037"/>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a:p>
            <a:pPr lvl="0"/>
            <a:endParaRPr lang="en-US"/>
          </a:p>
        </p:txBody>
      </p:sp>
      <p:sp>
        <p:nvSpPr>
          <p:cNvPr id="160" name="Text Placeholder 9">
            <a:extLst>
              <a:ext uri="{FF2B5EF4-FFF2-40B4-BE49-F238E27FC236}">
                <a16:creationId xmlns:a16="http://schemas.microsoft.com/office/drawing/2014/main" id="{25C0E5F2-FB49-911E-CD4A-569AE580937E}"/>
              </a:ext>
            </a:extLst>
          </p:cNvPr>
          <p:cNvSpPr>
            <a:spLocks noGrp="1"/>
          </p:cNvSpPr>
          <p:nvPr>
            <p:ph type="body" sz="quarter" idx="433" hasCustomPrompt="1"/>
          </p:nvPr>
        </p:nvSpPr>
        <p:spPr>
          <a:xfrm>
            <a:off x="5323352" y="4427538"/>
            <a:ext cx="461498" cy="300035"/>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1" name="Text Placeholder 9">
            <a:extLst>
              <a:ext uri="{FF2B5EF4-FFF2-40B4-BE49-F238E27FC236}">
                <a16:creationId xmlns:a16="http://schemas.microsoft.com/office/drawing/2014/main" id="{6D8DD4B8-C246-85C0-9645-B5ADCE07245C}"/>
              </a:ext>
            </a:extLst>
          </p:cNvPr>
          <p:cNvSpPr>
            <a:spLocks noGrp="1"/>
          </p:cNvSpPr>
          <p:nvPr>
            <p:ph type="body" sz="quarter" idx="434" hasCustomPrompt="1"/>
          </p:nvPr>
        </p:nvSpPr>
        <p:spPr>
          <a:xfrm>
            <a:off x="3494555" y="4885760"/>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62" name="Text Placeholder 9">
            <a:extLst>
              <a:ext uri="{FF2B5EF4-FFF2-40B4-BE49-F238E27FC236}">
                <a16:creationId xmlns:a16="http://schemas.microsoft.com/office/drawing/2014/main" id="{29BB16E9-2291-5360-77A9-BEBA6E6D0712}"/>
              </a:ext>
            </a:extLst>
          </p:cNvPr>
          <p:cNvSpPr>
            <a:spLocks noGrp="1"/>
          </p:cNvSpPr>
          <p:nvPr>
            <p:ph type="body" sz="quarter" idx="435" hasCustomPrompt="1"/>
          </p:nvPr>
        </p:nvSpPr>
        <p:spPr>
          <a:xfrm>
            <a:off x="5323352" y="4881552"/>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3" name="Text Placeholder 9">
            <a:extLst>
              <a:ext uri="{FF2B5EF4-FFF2-40B4-BE49-F238E27FC236}">
                <a16:creationId xmlns:a16="http://schemas.microsoft.com/office/drawing/2014/main" id="{B147EBEB-4EEB-69B4-ECA8-94C6E881265B}"/>
              </a:ext>
            </a:extLst>
          </p:cNvPr>
          <p:cNvSpPr>
            <a:spLocks noGrp="1"/>
          </p:cNvSpPr>
          <p:nvPr>
            <p:ph type="body" sz="quarter" idx="436" hasCustomPrompt="1"/>
          </p:nvPr>
        </p:nvSpPr>
        <p:spPr>
          <a:xfrm>
            <a:off x="3492571" y="5038162"/>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64" name="Text Placeholder 9">
            <a:extLst>
              <a:ext uri="{FF2B5EF4-FFF2-40B4-BE49-F238E27FC236}">
                <a16:creationId xmlns:a16="http://schemas.microsoft.com/office/drawing/2014/main" id="{5E3DFB85-C18E-F7F5-B215-6C3E74359351}"/>
              </a:ext>
            </a:extLst>
          </p:cNvPr>
          <p:cNvSpPr>
            <a:spLocks noGrp="1"/>
          </p:cNvSpPr>
          <p:nvPr>
            <p:ph type="body" sz="quarter" idx="437" hasCustomPrompt="1"/>
          </p:nvPr>
        </p:nvSpPr>
        <p:spPr>
          <a:xfrm>
            <a:off x="5321368" y="5033952"/>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5" name="Text Placeholder 9">
            <a:extLst>
              <a:ext uri="{FF2B5EF4-FFF2-40B4-BE49-F238E27FC236}">
                <a16:creationId xmlns:a16="http://schemas.microsoft.com/office/drawing/2014/main" id="{8695BE0E-F17F-6EEA-CE03-59471BA420EA}"/>
              </a:ext>
            </a:extLst>
          </p:cNvPr>
          <p:cNvSpPr>
            <a:spLocks noGrp="1"/>
          </p:cNvSpPr>
          <p:nvPr>
            <p:ph type="body" sz="quarter" idx="438" hasCustomPrompt="1"/>
          </p:nvPr>
        </p:nvSpPr>
        <p:spPr>
          <a:xfrm>
            <a:off x="3492571" y="5185798"/>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66" name="Text Placeholder 9">
            <a:extLst>
              <a:ext uri="{FF2B5EF4-FFF2-40B4-BE49-F238E27FC236}">
                <a16:creationId xmlns:a16="http://schemas.microsoft.com/office/drawing/2014/main" id="{56C285E8-3A1A-9C84-7637-769A958AEBBD}"/>
              </a:ext>
            </a:extLst>
          </p:cNvPr>
          <p:cNvSpPr>
            <a:spLocks noGrp="1"/>
          </p:cNvSpPr>
          <p:nvPr>
            <p:ph type="body" sz="quarter" idx="439" hasCustomPrompt="1"/>
          </p:nvPr>
        </p:nvSpPr>
        <p:spPr>
          <a:xfrm>
            <a:off x="5321368" y="5181589"/>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7" name="Text Placeholder 9">
            <a:extLst>
              <a:ext uri="{FF2B5EF4-FFF2-40B4-BE49-F238E27FC236}">
                <a16:creationId xmlns:a16="http://schemas.microsoft.com/office/drawing/2014/main" id="{4CEFDFDF-F08E-E1DB-1025-AA5C90BB4028}"/>
              </a:ext>
            </a:extLst>
          </p:cNvPr>
          <p:cNvSpPr>
            <a:spLocks noGrp="1"/>
          </p:cNvSpPr>
          <p:nvPr>
            <p:ph type="body" sz="quarter" idx="440" hasCustomPrompt="1"/>
          </p:nvPr>
        </p:nvSpPr>
        <p:spPr>
          <a:xfrm>
            <a:off x="3490588" y="5338199"/>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68" name="Text Placeholder 9">
            <a:extLst>
              <a:ext uri="{FF2B5EF4-FFF2-40B4-BE49-F238E27FC236}">
                <a16:creationId xmlns:a16="http://schemas.microsoft.com/office/drawing/2014/main" id="{CCD9BDF1-7454-20C0-5F47-729322BC0ADC}"/>
              </a:ext>
            </a:extLst>
          </p:cNvPr>
          <p:cNvSpPr>
            <a:spLocks noGrp="1"/>
          </p:cNvSpPr>
          <p:nvPr>
            <p:ph type="body" sz="quarter" idx="441" hasCustomPrompt="1"/>
          </p:nvPr>
        </p:nvSpPr>
        <p:spPr>
          <a:xfrm>
            <a:off x="5319385" y="5333989"/>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9" name="Text Placeholder 9">
            <a:extLst>
              <a:ext uri="{FF2B5EF4-FFF2-40B4-BE49-F238E27FC236}">
                <a16:creationId xmlns:a16="http://schemas.microsoft.com/office/drawing/2014/main" id="{B6B9C821-F40A-DBCE-F2EE-B9E77CEEF1CA}"/>
              </a:ext>
            </a:extLst>
          </p:cNvPr>
          <p:cNvSpPr>
            <a:spLocks noGrp="1"/>
          </p:cNvSpPr>
          <p:nvPr>
            <p:ph type="body" sz="quarter" idx="442" hasCustomPrompt="1"/>
          </p:nvPr>
        </p:nvSpPr>
        <p:spPr>
          <a:xfrm>
            <a:off x="3494555" y="5484804"/>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70" name="Text Placeholder 9">
            <a:extLst>
              <a:ext uri="{FF2B5EF4-FFF2-40B4-BE49-F238E27FC236}">
                <a16:creationId xmlns:a16="http://schemas.microsoft.com/office/drawing/2014/main" id="{2D08E6C4-27B7-B257-1E20-11C170D58647}"/>
              </a:ext>
            </a:extLst>
          </p:cNvPr>
          <p:cNvSpPr>
            <a:spLocks noGrp="1"/>
          </p:cNvSpPr>
          <p:nvPr>
            <p:ph type="body" sz="quarter" idx="443" hasCustomPrompt="1"/>
          </p:nvPr>
        </p:nvSpPr>
        <p:spPr>
          <a:xfrm>
            <a:off x="5323352" y="5480595"/>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1" name="Text Placeholder 9">
            <a:extLst>
              <a:ext uri="{FF2B5EF4-FFF2-40B4-BE49-F238E27FC236}">
                <a16:creationId xmlns:a16="http://schemas.microsoft.com/office/drawing/2014/main" id="{E9415560-9059-EDFA-8D3E-B76913559BB0}"/>
              </a:ext>
            </a:extLst>
          </p:cNvPr>
          <p:cNvSpPr>
            <a:spLocks noGrp="1"/>
          </p:cNvSpPr>
          <p:nvPr>
            <p:ph type="body" sz="quarter" idx="444" hasCustomPrompt="1"/>
          </p:nvPr>
        </p:nvSpPr>
        <p:spPr>
          <a:xfrm>
            <a:off x="3492571" y="5637205"/>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72" name="Text Placeholder 9">
            <a:extLst>
              <a:ext uri="{FF2B5EF4-FFF2-40B4-BE49-F238E27FC236}">
                <a16:creationId xmlns:a16="http://schemas.microsoft.com/office/drawing/2014/main" id="{27984A71-B404-6450-5C69-4B3B31200B08}"/>
              </a:ext>
            </a:extLst>
          </p:cNvPr>
          <p:cNvSpPr>
            <a:spLocks noGrp="1"/>
          </p:cNvSpPr>
          <p:nvPr>
            <p:ph type="body" sz="quarter" idx="445" hasCustomPrompt="1"/>
          </p:nvPr>
        </p:nvSpPr>
        <p:spPr>
          <a:xfrm>
            <a:off x="5321368" y="5632995"/>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3" name="Text Placeholder 9">
            <a:extLst>
              <a:ext uri="{FF2B5EF4-FFF2-40B4-BE49-F238E27FC236}">
                <a16:creationId xmlns:a16="http://schemas.microsoft.com/office/drawing/2014/main" id="{F67F44AC-3F83-61F8-C81E-C3F8274EDCA6}"/>
              </a:ext>
            </a:extLst>
          </p:cNvPr>
          <p:cNvSpPr>
            <a:spLocks noGrp="1"/>
          </p:cNvSpPr>
          <p:nvPr>
            <p:ph type="body" sz="quarter" idx="446" hasCustomPrompt="1"/>
          </p:nvPr>
        </p:nvSpPr>
        <p:spPr>
          <a:xfrm>
            <a:off x="3492571" y="5784840"/>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74" name="Text Placeholder 9">
            <a:extLst>
              <a:ext uri="{FF2B5EF4-FFF2-40B4-BE49-F238E27FC236}">
                <a16:creationId xmlns:a16="http://schemas.microsoft.com/office/drawing/2014/main" id="{BB19D9D9-6FD8-F07D-1970-4500608B8B60}"/>
              </a:ext>
            </a:extLst>
          </p:cNvPr>
          <p:cNvSpPr>
            <a:spLocks noGrp="1"/>
          </p:cNvSpPr>
          <p:nvPr>
            <p:ph type="body" sz="quarter" idx="447" hasCustomPrompt="1"/>
          </p:nvPr>
        </p:nvSpPr>
        <p:spPr>
          <a:xfrm>
            <a:off x="5321368" y="5780632"/>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5" name="Text Placeholder 9">
            <a:extLst>
              <a:ext uri="{FF2B5EF4-FFF2-40B4-BE49-F238E27FC236}">
                <a16:creationId xmlns:a16="http://schemas.microsoft.com/office/drawing/2014/main" id="{665BADF0-359C-DA7F-0D7D-C485C6EB6BBD}"/>
              </a:ext>
            </a:extLst>
          </p:cNvPr>
          <p:cNvSpPr>
            <a:spLocks noGrp="1"/>
          </p:cNvSpPr>
          <p:nvPr>
            <p:ph type="body" sz="quarter" idx="448" hasCustomPrompt="1"/>
          </p:nvPr>
        </p:nvSpPr>
        <p:spPr>
          <a:xfrm>
            <a:off x="6104405" y="4437063"/>
            <a:ext cx="1671637" cy="300037"/>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a:p>
            <a:pPr lvl="0"/>
            <a:endParaRPr lang="en-US"/>
          </a:p>
        </p:txBody>
      </p:sp>
      <p:sp>
        <p:nvSpPr>
          <p:cNvPr id="176" name="Text Placeholder 9">
            <a:extLst>
              <a:ext uri="{FF2B5EF4-FFF2-40B4-BE49-F238E27FC236}">
                <a16:creationId xmlns:a16="http://schemas.microsoft.com/office/drawing/2014/main" id="{1E0BA8B9-4319-4DBB-2449-1F8DD7B4726E}"/>
              </a:ext>
            </a:extLst>
          </p:cNvPr>
          <p:cNvSpPr>
            <a:spLocks noGrp="1"/>
          </p:cNvSpPr>
          <p:nvPr>
            <p:ph type="body" sz="quarter" idx="449" hasCustomPrompt="1"/>
          </p:nvPr>
        </p:nvSpPr>
        <p:spPr>
          <a:xfrm>
            <a:off x="7933203" y="4437063"/>
            <a:ext cx="444036" cy="300035"/>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7" name="Text Placeholder 9">
            <a:extLst>
              <a:ext uri="{FF2B5EF4-FFF2-40B4-BE49-F238E27FC236}">
                <a16:creationId xmlns:a16="http://schemas.microsoft.com/office/drawing/2014/main" id="{E968DE49-8E48-BDAD-3390-5905C0486559}"/>
              </a:ext>
            </a:extLst>
          </p:cNvPr>
          <p:cNvSpPr>
            <a:spLocks noGrp="1"/>
          </p:cNvSpPr>
          <p:nvPr>
            <p:ph type="body" sz="quarter" idx="450" hasCustomPrompt="1"/>
          </p:nvPr>
        </p:nvSpPr>
        <p:spPr>
          <a:xfrm>
            <a:off x="6104405" y="4895285"/>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78" name="Text Placeholder 9">
            <a:extLst>
              <a:ext uri="{FF2B5EF4-FFF2-40B4-BE49-F238E27FC236}">
                <a16:creationId xmlns:a16="http://schemas.microsoft.com/office/drawing/2014/main" id="{74176786-4CAE-4519-A3DF-DE08046C7ECD}"/>
              </a:ext>
            </a:extLst>
          </p:cNvPr>
          <p:cNvSpPr>
            <a:spLocks noGrp="1"/>
          </p:cNvSpPr>
          <p:nvPr>
            <p:ph type="body" sz="quarter" idx="451" hasCustomPrompt="1"/>
          </p:nvPr>
        </p:nvSpPr>
        <p:spPr>
          <a:xfrm>
            <a:off x="7933202" y="4891077"/>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9" name="Text Placeholder 9">
            <a:extLst>
              <a:ext uri="{FF2B5EF4-FFF2-40B4-BE49-F238E27FC236}">
                <a16:creationId xmlns:a16="http://schemas.microsoft.com/office/drawing/2014/main" id="{126AECAA-170D-1FDA-DDD6-68094C2A8BE4}"/>
              </a:ext>
            </a:extLst>
          </p:cNvPr>
          <p:cNvSpPr>
            <a:spLocks noGrp="1"/>
          </p:cNvSpPr>
          <p:nvPr>
            <p:ph type="body" sz="quarter" idx="452" hasCustomPrompt="1"/>
          </p:nvPr>
        </p:nvSpPr>
        <p:spPr>
          <a:xfrm>
            <a:off x="6102421" y="5047687"/>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80" name="Text Placeholder 9">
            <a:extLst>
              <a:ext uri="{FF2B5EF4-FFF2-40B4-BE49-F238E27FC236}">
                <a16:creationId xmlns:a16="http://schemas.microsoft.com/office/drawing/2014/main" id="{BE21D822-C4B4-1078-7056-E2924936840A}"/>
              </a:ext>
            </a:extLst>
          </p:cNvPr>
          <p:cNvSpPr>
            <a:spLocks noGrp="1"/>
          </p:cNvSpPr>
          <p:nvPr>
            <p:ph type="body" sz="quarter" idx="453" hasCustomPrompt="1"/>
          </p:nvPr>
        </p:nvSpPr>
        <p:spPr>
          <a:xfrm>
            <a:off x="7931218" y="5043477"/>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1" name="Text Placeholder 9">
            <a:extLst>
              <a:ext uri="{FF2B5EF4-FFF2-40B4-BE49-F238E27FC236}">
                <a16:creationId xmlns:a16="http://schemas.microsoft.com/office/drawing/2014/main" id="{3E7169CD-C662-4ABB-2EE5-8F516C5CB58E}"/>
              </a:ext>
            </a:extLst>
          </p:cNvPr>
          <p:cNvSpPr>
            <a:spLocks noGrp="1"/>
          </p:cNvSpPr>
          <p:nvPr>
            <p:ph type="body" sz="quarter" idx="454" hasCustomPrompt="1"/>
          </p:nvPr>
        </p:nvSpPr>
        <p:spPr>
          <a:xfrm>
            <a:off x="6102421" y="5195323"/>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2" name="Text Placeholder 9">
            <a:extLst>
              <a:ext uri="{FF2B5EF4-FFF2-40B4-BE49-F238E27FC236}">
                <a16:creationId xmlns:a16="http://schemas.microsoft.com/office/drawing/2014/main" id="{0699BBD3-CA49-50E6-3670-B65673201765}"/>
              </a:ext>
            </a:extLst>
          </p:cNvPr>
          <p:cNvSpPr>
            <a:spLocks noGrp="1"/>
          </p:cNvSpPr>
          <p:nvPr>
            <p:ph type="body" sz="quarter" idx="455" hasCustomPrompt="1"/>
          </p:nvPr>
        </p:nvSpPr>
        <p:spPr>
          <a:xfrm>
            <a:off x="7931218" y="5191114"/>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3" name="Text Placeholder 9">
            <a:extLst>
              <a:ext uri="{FF2B5EF4-FFF2-40B4-BE49-F238E27FC236}">
                <a16:creationId xmlns:a16="http://schemas.microsoft.com/office/drawing/2014/main" id="{58CBAAE4-370F-EFCA-EFA4-AE9B64801933}"/>
              </a:ext>
            </a:extLst>
          </p:cNvPr>
          <p:cNvSpPr>
            <a:spLocks noGrp="1"/>
          </p:cNvSpPr>
          <p:nvPr>
            <p:ph type="body" sz="quarter" idx="456" hasCustomPrompt="1"/>
          </p:nvPr>
        </p:nvSpPr>
        <p:spPr>
          <a:xfrm>
            <a:off x="6100437" y="5347724"/>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84" name="Text Placeholder 9">
            <a:extLst>
              <a:ext uri="{FF2B5EF4-FFF2-40B4-BE49-F238E27FC236}">
                <a16:creationId xmlns:a16="http://schemas.microsoft.com/office/drawing/2014/main" id="{D86413DA-35CB-13A5-7808-C907F7D0DC00}"/>
              </a:ext>
            </a:extLst>
          </p:cNvPr>
          <p:cNvSpPr>
            <a:spLocks noGrp="1"/>
          </p:cNvSpPr>
          <p:nvPr>
            <p:ph type="body" sz="quarter" idx="457" hasCustomPrompt="1"/>
          </p:nvPr>
        </p:nvSpPr>
        <p:spPr>
          <a:xfrm>
            <a:off x="7929235" y="5343514"/>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5" name="Text Placeholder 9">
            <a:extLst>
              <a:ext uri="{FF2B5EF4-FFF2-40B4-BE49-F238E27FC236}">
                <a16:creationId xmlns:a16="http://schemas.microsoft.com/office/drawing/2014/main" id="{621407FB-A0C1-4700-CB8C-041D5002AF20}"/>
              </a:ext>
            </a:extLst>
          </p:cNvPr>
          <p:cNvSpPr>
            <a:spLocks noGrp="1"/>
          </p:cNvSpPr>
          <p:nvPr>
            <p:ph type="body" sz="quarter" idx="458" hasCustomPrompt="1"/>
          </p:nvPr>
        </p:nvSpPr>
        <p:spPr>
          <a:xfrm>
            <a:off x="6104405" y="5494329"/>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6" name="Text Placeholder 9">
            <a:extLst>
              <a:ext uri="{FF2B5EF4-FFF2-40B4-BE49-F238E27FC236}">
                <a16:creationId xmlns:a16="http://schemas.microsoft.com/office/drawing/2014/main" id="{275F975F-AF41-5285-71B6-4B0AD1F2D083}"/>
              </a:ext>
            </a:extLst>
          </p:cNvPr>
          <p:cNvSpPr>
            <a:spLocks noGrp="1"/>
          </p:cNvSpPr>
          <p:nvPr>
            <p:ph type="body" sz="quarter" idx="459" hasCustomPrompt="1"/>
          </p:nvPr>
        </p:nvSpPr>
        <p:spPr>
          <a:xfrm>
            <a:off x="7933202" y="5490120"/>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7" name="Text Placeholder 9">
            <a:extLst>
              <a:ext uri="{FF2B5EF4-FFF2-40B4-BE49-F238E27FC236}">
                <a16:creationId xmlns:a16="http://schemas.microsoft.com/office/drawing/2014/main" id="{5E6A5040-EE29-7E8C-73A4-B8D42AAF9216}"/>
              </a:ext>
            </a:extLst>
          </p:cNvPr>
          <p:cNvSpPr>
            <a:spLocks noGrp="1"/>
          </p:cNvSpPr>
          <p:nvPr>
            <p:ph type="body" sz="quarter" idx="460" hasCustomPrompt="1"/>
          </p:nvPr>
        </p:nvSpPr>
        <p:spPr>
          <a:xfrm>
            <a:off x="6102421" y="5646730"/>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88" name="Text Placeholder 9">
            <a:extLst>
              <a:ext uri="{FF2B5EF4-FFF2-40B4-BE49-F238E27FC236}">
                <a16:creationId xmlns:a16="http://schemas.microsoft.com/office/drawing/2014/main" id="{F9DF93A3-806E-C33B-BD5A-A7E6089AFD87}"/>
              </a:ext>
            </a:extLst>
          </p:cNvPr>
          <p:cNvSpPr>
            <a:spLocks noGrp="1"/>
          </p:cNvSpPr>
          <p:nvPr>
            <p:ph type="body" sz="quarter" idx="461" hasCustomPrompt="1"/>
          </p:nvPr>
        </p:nvSpPr>
        <p:spPr>
          <a:xfrm>
            <a:off x="7931218" y="5642520"/>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9" name="Text Placeholder 9">
            <a:extLst>
              <a:ext uri="{FF2B5EF4-FFF2-40B4-BE49-F238E27FC236}">
                <a16:creationId xmlns:a16="http://schemas.microsoft.com/office/drawing/2014/main" id="{3DB502E3-4420-7E32-C78B-0C8CD1854555}"/>
              </a:ext>
            </a:extLst>
          </p:cNvPr>
          <p:cNvSpPr>
            <a:spLocks noGrp="1"/>
          </p:cNvSpPr>
          <p:nvPr>
            <p:ph type="body" sz="quarter" idx="462" hasCustomPrompt="1"/>
          </p:nvPr>
        </p:nvSpPr>
        <p:spPr>
          <a:xfrm>
            <a:off x="6102421" y="5794365"/>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90" name="Text Placeholder 9">
            <a:extLst>
              <a:ext uri="{FF2B5EF4-FFF2-40B4-BE49-F238E27FC236}">
                <a16:creationId xmlns:a16="http://schemas.microsoft.com/office/drawing/2014/main" id="{2E1478A6-366C-785D-5CB9-49BD7D9DBB80}"/>
              </a:ext>
            </a:extLst>
          </p:cNvPr>
          <p:cNvSpPr>
            <a:spLocks noGrp="1"/>
          </p:cNvSpPr>
          <p:nvPr>
            <p:ph type="body" sz="quarter" idx="463" hasCustomPrompt="1"/>
          </p:nvPr>
        </p:nvSpPr>
        <p:spPr>
          <a:xfrm>
            <a:off x="7931218" y="5790157"/>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1" name="Text Placeholder 9">
            <a:extLst>
              <a:ext uri="{FF2B5EF4-FFF2-40B4-BE49-F238E27FC236}">
                <a16:creationId xmlns:a16="http://schemas.microsoft.com/office/drawing/2014/main" id="{C746C1FB-D157-D7A5-B883-D5103DCB73C6}"/>
              </a:ext>
            </a:extLst>
          </p:cNvPr>
          <p:cNvSpPr>
            <a:spLocks noGrp="1"/>
          </p:cNvSpPr>
          <p:nvPr>
            <p:ph type="body" sz="quarter" idx="464" hasCustomPrompt="1"/>
          </p:nvPr>
        </p:nvSpPr>
        <p:spPr>
          <a:xfrm>
            <a:off x="8676155" y="4437063"/>
            <a:ext cx="1671637" cy="300037"/>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a:p>
            <a:pPr lvl="0"/>
            <a:endParaRPr lang="en-US"/>
          </a:p>
        </p:txBody>
      </p:sp>
      <p:sp>
        <p:nvSpPr>
          <p:cNvPr id="192" name="Text Placeholder 9">
            <a:extLst>
              <a:ext uri="{FF2B5EF4-FFF2-40B4-BE49-F238E27FC236}">
                <a16:creationId xmlns:a16="http://schemas.microsoft.com/office/drawing/2014/main" id="{ABDB6DDE-C6A6-5169-BFDF-87E15D69674F}"/>
              </a:ext>
            </a:extLst>
          </p:cNvPr>
          <p:cNvSpPr>
            <a:spLocks noGrp="1"/>
          </p:cNvSpPr>
          <p:nvPr>
            <p:ph type="body" sz="quarter" idx="465" hasCustomPrompt="1"/>
          </p:nvPr>
        </p:nvSpPr>
        <p:spPr>
          <a:xfrm>
            <a:off x="10504952" y="4437063"/>
            <a:ext cx="455148" cy="300035"/>
          </a:xfrm>
          <a:prstGeom prst="rect">
            <a:avLst/>
          </a:prstGeom>
        </p:spPr>
        <p:txBody>
          <a:bodyPr>
            <a:noAutofit/>
          </a:bodyPr>
          <a:lstStyle>
            <a:lvl1pPr marL="0" indent="0">
              <a:lnSpc>
                <a:spcPts val="1680"/>
              </a:lnSpc>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3" name="Text Placeholder 9">
            <a:extLst>
              <a:ext uri="{FF2B5EF4-FFF2-40B4-BE49-F238E27FC236}">
                <a16:creationId xmlns:a16="http://schemas.microsoft.com/office/drawing/2014/main" id="{071DF1E0-9D14-53D8-BC80-8969A5627165}"/>
              </a:ext>
            </a:extLst>
          </p:cNvPr>
          <p:cNvSpPr>
            <a:spLocks noGrp="1"/>
          </p:cNvSpPr>
          <p:nvPr>
            <p:ph type="body" sz="quarter" idx="466" hasCustomPrompt="1"/>
          </p:nvPr>
        </p:nvSpPr>
        <p:spPr>
          <a:xfrm>
            <a:off x="8676155" y="4895285"/>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94" name="Text Placeholder 9">
            <a:extLst>
              <a:ext uri="{FF2B5EF4-FFF2-40B4-BE49-F238E27FC236}">
                <a16:creationId xmlns:a16="http://schemas.microsoft.com/office/drawing/2014/main" id="{306E7708-F987-BD7E-8BC8-DFEEA298473E}"/>
              </a:ext>
            </a:extLst>
          </p:cNvPr>
          <p:cNvSpPr>
            <a:spLocks noGrp="1"/>
          </p:cNvSpPr>
          <p:nvPr>
            <p:ph type="body" sz="quarter" idx="467" hasCustomPrompt="1"/>
          </p:nvPr>
        </p:nvSpPr>
        <p:spPr>
          <a:xfrm>
            <a:off x="10504952" y="4891077"/>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5" name="Text Placeholder 9">
            <a:extLst>
              <a:ext uri="{FF2B5EF4-FFF2-40B4-BE49-F238E27FC236}">
                <a16:creationId xmlns:a16="http://schemas.microsoft.com/office/drawing/2014/main" id="{B5652DB7-F478-2F25-58D4-721679863881}"/>
              </a:ext>
            </a:extLst>
          </p:cNvPr>
          <p:cNvSpPr>
            <a:spLocks noGrp="1"/>
          </p:cNvSpPr>
          <p:nvPr>
            <p:ph type="body" sz="quarter" idx="468" hasCustomPrompt="1"/>
          </p:nvPr>
        </p:nvSpPr>
        <p:spPr>
          <a:xfrm>
            <a:off x="8674171" y="5047687"/>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196" name="Text Placeholder 9">
            <a:extLst>
              <a:ext uri="{FF2B5EF4-FFF2-40B4-BE49-F238E27FC236}">
                <a16:creationId xmlns:a16="http://schemas.microsoft.com/office/drawing/2014/main" id="{54D9BDDC-ADF5-859C-F400-25D4F4B072C1}"/>
              </a:ext>
            </a:extLst>
          </p:cNvPr>
          <p:cNvSpPr>
            <a:spLocks noGrp="1"/>
          </p:cNvSpPr>
          <p:nvPr>
            <p:ph type="body" sz="quarter" idx="469" hasCustomPrompt="1"/>
          </p:nvPr>
        </p:nvSpPr>
        <p:spPr>
          <a:xfrm>
            <a:off x="10502968" y="5043477"/>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7" name="Text Placeholder 9">
            <a:extLst>
              <a:ext uri="{FF2B5EF4-FFF2-40B4-BE49-F238E27FC236}">
                <a16:creationId xmlns:a16="http://schemas.microsoft.com/office/drawing/2014/main" id="{8CE2C4D1-CD78-A86C-D1FD-CB6C81F981D2}"/>
              </a:ext>
            </a:extLst>
          </p:cNvPr>
          <p:cNvSpPr>
            <a:spLocks noGrp="1"/>
          </p:cNvSpPr>
          <p:nvPr>
            <p:ph type="body" sz="quarter" idx="470" hasCustomPrompt="1"/>
          </p:nvPr>
        </p:nvSpPr>
        <p:spPr>
          <a:xfrm>
            <a:off x="8674171" y="5195323"/>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98" name="Text Placeholder 9">
            <a:extLst>
              <a:ext uri="{FF2B5EF4-FFF2-40B4-BE49-F238E27FC236}">
                <a16:creationId xmlns:a16="http://schemas.microsoft.com/office/drawing/2014/main" id="{6B2BAB5F-B27D-9865-3E81-17DFEFCFE9C0}"/>
              </a:ext>
            </a:extLst>
          </p:cNvPr>
          <p:cNvSpPr>
            <a:spLocks noGrp="1"/>
          </p:cNvSpPr>
          <p:nvPr>
            <p:ph type="body" sz="quarter" idx="471" hasCustomPrompt="1"/>
          </p:nvPr>
        </p:nvSpPr>
        <p:spPr>
          <a:xfrm>
            <a:off x="10502968" y="5191114"/>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9" name="Text Placeholder 9">
            <a:extLst>
              <a:ext uri="{FF2B5EF4-FFF2-40B4-BE49-F238E27FC236}">
                <a16:creationId xmlns:a16="http://schemas.microsoft.com/office/drawing/2014/main" id="{594EE9BC-9BCA-B737-9288-26E2B45E3C87}"/>
              </a:ext>
            </a:extLst>
          </p:cNvPr>
          <p:cNvSpPr>
            <a:spLocks noGrp="1"/>
          </p:cNvSpPr>
          <p:nvPr>
            <p:ph type="body" sz="quarter" idx="472" hasCustomPrompt="1"/>
          </p:nvPr>
        </p:nvSpPr>
        <p:spPr>
          <a:xfrm>
            <a:off x="8672188" y="5347724"/>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200" name="Text Placeholder 9">
            <a:extLst>
              <a:ext uri="{FF2B5EF4-FFF2-40B4-BE49-F238E27FC236}">
                <a16:creationId xmlns:a16="http://schemas.microsoft.com/office/drawing/2014/main" id="{8564155F-F38F-06FE-BF0A-E2041F629021}"/>
              </a:ext>
            </a:extLst>
          </p:cNvPr>
          <p:cNvSpPr>
            <a:spLocks noGrp="1"/>
          </p:cNvSpPr>
          <p:nvPr>
            <p:ph type="body" sz="quarter" idx="473" hasCustomPrompt="1"/>
          </p:nvPr>
        </p:nvSpPr>
        <p:spPr>
          <a:xfrm>
            <a:off x="10500985" y="5343514"/>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01" name="Text Placeholder 9">
            <a:extLst>
              <a:ext uri="{FF2B5EF4-FFF2-40B4-BE49-F238E27FC236}">
                <a16:creationId xmlns:a16="http://schemas.microsoft.com/office/drawing/2014/main" id="{D232D06A-E3ED-0C4E-6255-8C10C607F3DA}"/>
              </a:ext>
            </a:extLst>
          </p:cNvPr>
          <p:cNvSpPr>
            <a:spLocks noGrp="1"/>
          </p:cNvSpPr>
          <p:nvPr>
            <p:ph type="body" sz="quarter" idx="474" hasCustomPrompt="1"/>
          </p:nvPr>
        </p:nvSpPr>
        <p:spPr>
          <a:xfrm>
            <a:off x="8676155" y="5494329"/>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02" name="Text Placeholder 9">
            <a:extLst>
              <a:ext uri="{FF2B5EF4-FFF2-40B4-BE49-F238E27FC236}">
                <a16:creationId xmlns:a16="http://schemas.microsoft.com/office/drawing/2014/main" id="{3C11449A-A116-444C-2BCC-8E375D6955DE}"/>
              </a:ext>
            </a:extLst>
          </p:cNvPr>
          <p:cNvSpPr>
            <a:spLocks noGrp="1"/>
          </p:cNvSpPr>
          <p:nvPr>
            <p:ph type="body" sz="quarter" idx="475" hasCustomPrompt="1"/>
          </p:nvPr>
        </p:nvSpPr>
        <p:spPr>
          <a:xfrm>
            <a:off x="10504952" y="5490120"/>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03" name="Text Placeholder 9">
            <a:extLst>
              <a:ext uri="{FF2B5EF4-FFF2-40B4-BE49-F238E27FC236}">
                <a16:creationId xmlns:a16="http://schemas.microsoft.com/office/drawing/2014/main" id="{379CCBFE-E314-1D6A-0CA9-CEEE3EDF7AEE}"/>
              </a:ext>
            </a:extLst>
          </p:cNvPr>
          <p:cNvSpPr>
            <a:spLocks noGrp="1"/>
          </p:cNvSpPr>
          <p:nvPr>
            <p:ph type="body" sz="quarter" idx="476" hasCustomPrompt="1"/>
          </p:nvPr>
        </p:nvSpPr>
        <p:spPr>
          <a:xfrm>
            <a:off x="8674171" y="5646730"/>
            <a:ext cx="1671636" cy="14089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               </a:t>
            </a:r>
          </a:p>
        </p:txBody>
      </p:sp>
      <p:sp>
        <p:nvSpPr>
          <p:cNvPr id="204" name="Text Placeholder 9">
            <a:extLst>
              <a:ext uri="{FF2B5EF4-FFF2-40B4-BE49-F238E27FC236}">
                <a16:creationId xmlns:a16="http://schemas.microsoft.com/office/drawing/2014/main" id="{4A0487F6-2BD2-B159-BE5D-A0BFFC8B8661}"/>
              </a:ext>
            </a:extLst>
          </p:cNvPr>
          <p:cNvSpPr>
            <a:spLocks noGrp="1"/>
          </p:cNvSpPr>
          <p:nvPr>
            <p:ph type="body" sz="quarter" idx="477" hasCustomPrompt="1"/>
          </p:nvPr>
        </p:nvSpPr>
        <p:spPr>
          <a:xfrm>
            <a:off x="10502968" y="5642520"/>
            <a:ext cx="295277" cy="14256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05" name="Text Placeholder 9">
            <a:extLst>
              <a:ext uri="{FF2B5EF4-FFF2-40B4-BE49-F238E27FC236}">
                <a16:creationId xmlns:a16="http://schemas.microsoft.com/office/drawing/2014/main" id="{6E17706A-A8BB-202A-0D41-15EF0FCE5B00}"/>
              </a:ext>
            </a:extLst>
          </p:cNvPr>
          <p:cNvSpPr>
            <a:spLocks noGrp="1"/>
          </p:cNvSpPr>
          <p:nvPr>
            <p:ph type="body" sz="quarter" idx="478" hasCustomPrompt="1"/>
          </p:nvPr>
        </p:nvSpPr>
        <p:spPr>
          <a:xfrm>
            <a:off x="8674171" y="5794365"/>
            <a:ext cx="1671636" cy="148203"/>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06" name="Text Placeholder 9">
            <a:extLst>
              <a:ext uri="{FF2B5EF4-FFF2-40B4-BE49-F238E27FC236}">
                <a16:creationId xmlns:a16="http://schemas.microsoft.com/office/drawing/2014/main" id="{36B6541C-E893-B752-39BB-A9F7D59A6C67}"/>
              </a:ext>
            </a:extLst>
          </p:cNvPr>
          <p:cNvSpPr>
            <a:spLocks noGrp="1"/>
          </p:cNvSpPr>
          <p:nvPr>
            <p:ph type="body" sz="quarter" idx="479" hasCustomPrompt="1"/>
          </p:nvPr>
        </p:nvSpPr>
        <p:spPr>
          <a:xfrm>
            <a:off x="10502968" y="5790157"/>
            <a:ext cx="295277" cy="147649"/>
          </a:xfrm>
          <a:prstGeom prst="rect">
            <a:avLst/>
          </a:prstGeom>
        </p:spPr>
        <p:txBody>
          <a:bodyPr>
            <a:noAutofit/>
          </a:bodyPr>
          <a:lstStyle>
            <a:lvl1pPr marL="0" indent="0">
              <a:lnSpc>
                <a:spcPts val="1120"/>
              </a:lnSpc>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08" name="Text Placeholder 9">
            <a:extLst>
              <a:ext uri="{FF2B5EF4-FFF2-40B4-BE49-F238E27FC236}">
                <a16:creationId xmlns:a16="http://schemas.microsoft.com/office/drawing/2014/main" id="{304709CB-F28D-6148-3CA5-D64EF3B4EAC2}"/>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74131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 1">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AF224C34-2FD2-D276-AAD3-F177DA1FC9EA}"/>
              </a:ext>
            </a:extLst>
          </p:cNvPr>
          <p:cNvSpPr>
            <a:spLocks noGrp="1"/>
          </p:cNvSpPr>
          <p:nvPr>
            <p:ph type="body" sz="quarter" idx="37" hasCustomPrompt="1"/>
          </p:nvPr>
        </p:nvSpPr>
        <p:spPr>
          <a:xfrm>
            <a:off x="4284275" y="2332374"/>
            <a:ext cx="7413922" cy="1600200"/>
          </a:xfrm>
          <a:prstGeom prst="rect">
            <a:avLst/>
          </a:prstGeom>
        </p:spPr>
        <p:txBody>
          <a:bodyPr lIns="0" tIns="0" rIns="0" bIns="0" anchor="ctr">
            <a:normAutofit/>
          </a:bodyPr>
          <a:lstStyle>
            <a:lvl1pPr marL="0" indent="0">
              <a:lnSpc>
                <a:spcPct val="100000"/>
              </a:lnSpc>
              <a:buFontTx/>
              <a:buNone/>
              <a:defRPr sz="1800">
                <a:latin typeface="Segoe Sans Display" pitchFamily="2" charset="0"/>
                <a:cs typeface="Segoe Sans Display Semibold" pitchFamily="2" charset="0"/>
              </a:defRPr>
            </a:lvl1pPr>
            <a:lvl2pPr>
              <a:defRPr sz="1200"/>
            </a:lvl2pPr>
            <a:lvl3pPr>
              <a:defRPr sz="1200"/>
            </a:lvl3pPr>
            <a:lvl4pPr>
              <a:defRPr sz="1200"/>
            </a:lvl4pPr>
            <a:lvl5pPr>
              <a:defRPr sz="1200"/>
            </a:lvl5pPr>
          </a:lstStyle>
          <a:p>
            <a:pPr lvl="0"/>
            <a:r>
              <a:rPr lang="en-US"/>
              <a:t>Body copy</a:t>
            </a:r>
          </a:p>
        </p:txBody>
      </p:sp>
      <p:sp>
        <p:nvSpPr>
          <p:cNvPr id="7" name="Text Placeholder 30">
            <a:extLst>
              <a:ext uri="{FF2B5EF4-FFF2-40B4-BE49-F238E27FC236}">
                <a16:creationId xmlns:a16="http://schemas.microsoft.com/office/drawing/2014/main" id="{4A0FBB41-67D3-53C5-6AFB-E73E158080C7}"/>
              </a:ext>
            </a:extLst>
          </p:cNvPr>
          <p:cNvSpPr>
            <a:spLocks noGrp="1"/>
          </p:cNvSpPr>
          <p:nvPr>
            <p:ph type="body" sz="quarter" idx="41" hasCustomPrompt="1"/>
          </p:nvPr>
        </p:nvSpPr>
        <p:spPr>
          <a:xfrm>
            <a:off x="4278221" y="4084498"/>
            <a:ext cx="7435850" cy="1600200"/>
          </a:xfrm>
          <a:prstGeom prst="rect">
            <a:avLst/>
          </a:prstGeom>
        </p:spPr>
        <p:txBody>
          <a:bodyPr lIns="0" tIns="0" rIns="0" bIns="0" anchor="ctr">
            <a:normAutofit/>
          </a:bodyPr>
          <a:lstStyle>
            <a:lvl1pPr marL="0" indent="0">
              <a:lnSpc>
                <a:spcPct val="100000"/>
              </a:lnSpc>
              <a:buFontTx/>
              <a:buNone/>
              <a:defRPr sz="1800">
                <a:latin typeface="Segoe Sans Display" pitchFamily="2" charset="0"/>
                <a:cs typeface="Segoe Sans Display Semibold" pitchFamily="2" charset="0"/>
              </a:defRPr>
            </a:lvl1pPr>
            <a:lvl2pPr>
              <a:defRPr sz="1200"/>
            </a:lvl2pPr>
            <a:lvl3pPr>
              <a:defRPr sz="1200"/>
            </a:lvl3pPr>
            <a:lvl4pPr>
              <a:defRPr sz="1200"/>
            </a:lvl4pPr>
            <a:lvl5pPr>
              <a:defRPr sz="1200"/>
            </a:lvl5pPr>
          </a:lstStyle>
          <a:p>
            <a:pPr lvl="0"/>
            <a:r>
              <a:rPr lang="en-US"/>
              <a:t>Body copy</a:t>
            </a:r>
          </a:p>
        </p:txBody>
      </p:sp>
      <p:sp>
        <p:nvSpPr>
          <p:cNvPr id="4" name="Text Placeholder 9">
            <a:extLst>
              <a:ext uri="{FF2B5EF4-FFF2-40B4-BE49-F238E27FC236}">
                <a16:creationId xmlns:a16="http://schemas.microsoft.com/office/drawing/2014/main" id="{197CACAD-1958-2F68-A972-1A4B8AF2D9B2}"/>
              </a:ext>
            </a:extLst>
          </p:cNvPr>
          <p:cNvSpPr>
            <a:spLocks noGrp="1"/>
          </p:cNvSpPr>
          <p:nvPr>
            <p:ph type="body" sz="quarter" idx="20" hasCustomPrompt="1"/>
          </p:nvPr>
        </p:nvSpPr>
        <p:spPr>
          <a:xfrm>
            <a:off x="502920" y="2332374"/>
            <a:ext cx="3619409" cy="1600200"/>
          </a:xfrm>
          <a:prstGeom prst="rect">
            <a:avLst/>
          </a:prstGeom>
        </p:spPr>
        <p:txBody>
          <a:bodyPr lIns="0" tIns="0" rIns="0" bIns="0" anchor="ctr">
            <a:noAutofit/>
          </a:bodyPr>
          <a:lstStyle>
            <a:lvl1pPr marL="0" indent="0">
              <a:lnSpc>
                <a:spcPct val="100000"/>
              </a:lnSpc>
              <a:buNone/>
              <a:defRPr sz="20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DD5108ED-2C25-4CE4-E015-655B7E2AF68A}"/>
              </a:ext>
            </a:extLst>
          </p:cNvPr>
          <p:cNvSpPr>
            <a:spLocks noGrp="1"/>
          </p:cNvSpPr>
          <p:nvPr>
            <p:ph type="body" sz="quarter" idx="294" hasCustomPrompt="1"/>
          </p:nvPr>
        </p:nvSpPr>
        <p:spPr>
          <a:xfrm>
            <a:off x="502920" y="4084498"/>
            <a:ext cx="3619409" cy="1600200"/>
          </a:xfrm>
          <a:prstGeom prst="rect">
            <a:avLst/>
          </a:prstGeom>
        </p:spPr>
        <p:txBody>
          <a:bodyPr lIns="0" tIns="0" rIns="0" bIns="0" anchor="ctr">
            <a:noAutofit/>
          </a:bodyPr>
          <a:lstStyle>
            <a:lvl1pPr marL="0" indent="0">
              <a:lnSpc>
                <a:spcPct val="100000"/>
              </a:lnSpc>
              <a:buNone/>
              <a:defRPr sz="20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 name="Text Placeholder 9">
            <a:extLst>
              <a:ext uri="{FF2B5EF4-FFF2-40B4-BE49-F238E27FC236}">
                <a16:creationId xmlns:a16="http://schemas.microsoft.com/office/drawing/2014/main" id="{CF2E13D7-0ACB-849C-BC15-004A02F4280B}"/>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5" name="Title 1">
            <a:extLst>
              <a:ext uri="{FF2B5EF4-FFF2-40B4-BE49-F238E27FC236}">
                <a16:creationId xmlns:a16="http://schemas.microsoft.com/office/drawing/2014/main" id="{7D648909-5A5F-C810-C786-FEED17C6D01E}"/>
              </a:ext>
            </a:extLst>
          </p:cNvPr>
          <p:cNvSpPr>
            <a:spLocks noGrp="1"/>
          </p:cNvSpPr>
          <p:nvPr>
            <p:ph type="title" hasCustomPrompt="1"/>
          </p:nvPr>
        </p:nvSpPr>
        <p:spPr>
          <a:xfrm>
            <a:off x="502920" y="1028700"/>
            <a:ext cx="5683251" cy="1142999"/>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42800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_slide_with_text_light_10">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D6B8931-792A-4291-7D63-7D60011AB6B2}"/>
              </a:ext>
            </a:extLst>
          </p:cNvPr>
          <p:cNvSpPr>
            <a:spLocks noGrp="1"/>
          </p:cNvSpPr>
          <p:nvPr>
            <p:ph type="body" sz="quarter" idx="281" hasCustomPrompt="1"/>
          </p:nvPr>
        </p:nvSpPr>
        <p:spPr>
          <a:xfrm>
            <a:off x="5480050" y="1068388"/>
            <a:ext cx="2138363" cy="303212"/>
          </a:xfrm>
        </p:spPr>
        <p:txBody>
          <a:bodyPr>
            <a:noAutofit/>
          </a:bodyPr>
          <a:lstStyle>
            <a:lvl1pPr marL="0" indent="0">
              <a:lnSpc>
                <a:spcPts val="1920"/>
              </a:lnSpc>
              <a:buFont typeface="Arial" panose="020B0604020202020204" pitchFamily="34" charset="0"/>
              <a:buNone/>
              <a:defRPr sz="16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3" name="Text Placeholder 9">
            <a:extLst>
              <a:ext uri="{FF2B5EF4-FFF2-40B4-BE49-F238E27FC236}">
                <a16:creationId xmlns:a16="http://schemas.microsoft.com/office/drawing/2014/main" id="{D6A0031C-AF26-E83B-B0AC-4DDB7C9A103C}"/>
              </a:ext>
            </a:extLst>
          </p:cNvPr>
          <p:cNvSpPr>
            <a:spLocks noGrp="1"/>
          </p:cNvSpPr>
          <p:nvPr>
            <p:ph type="body" sz="quarter" idx="282" hasCustomPrompt="1"/>
          </p:nvPr>
        </p:nvSpPr>
        <p:spPr>
          <a:xfrm>
            <a:off x="7913690" y="1068388"/>
            <a:ext cx="3806824" cy="298917"/>
          </a:xfrm>
        </p:spPr>
        <p:txBody>
          <a:bodyPr>
            <a:noAutofit/>
          </a:bodyPr>
          <a:lstStyle>
            <a:lvl1pPr marL="0" indent="0">
              <a:lnSpc>
                <a:spcPts val="1400"/>
              </a:lnSpc>
              <a:buFont typeface="Arial" panose="020B0604020202020204" pitchFamily="34" charset="0"/>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4" name="Text Placeholder 9">
            <a:extLst>
              <a:ext uri="{FF2B5EF4-FFF2-40B4-BE49-F238E27FC236}">
                <a16:creationId xmlns:a16="http://schemas.microsoft.com/office/drawing/2014/main" id="{CB4D886E-B5DA-A032-E2A1-2C71CA0B3D75}"/>
              </a:ext>
            </a:extLst>
          </p:cNvPr>
          <p:cNvSpPr>
            <a:spLocks noGrp="1"/>
          </p:cNvSpPr>
          <p:nvPr>
            <p:ph type="body" sz="quarter" idx="283" hasCustomPrompt="1"/>
          </p:nvPr>
        </p:nvSpPr>
        <p:spPr>
          <a:xfrm>
            <a:off x="7913689" y="1531940"/>
            <a:ext cx="3816348" cy="1057274"/>
          </a:xfr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cxnSp>
        <p:nvCxnSpPr>
          <p:cNvPr id="24" name="Straight Connector 23">
            <a:extLst>
              <a:ext uri="{FF2B5EF4-FFF2-40B4-BE49-F238E27FC236}">
                <a16:creationId xmlns:a16="http://schemas.microsoft.com/office/drawing/2014/main" id="{15546B33-CB37-B0C2-DF91-7C7C3BD8ED5D}"/>
              </a:ext>
            </a:extLst>
          </p:cNvPr>
          <p:cNvCxnSpPr>
            <a:cxnSpLocks/>
          </p:cNvCxnSpPr>
          <p:nvPr userDrawn="1"/>
        </p:nvCxnSpPr>
        <p:spPr>
          <a:xfrm>
            <a:off x="5480050" y="914400"/>
            <a:ext cx="6240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4">
            <a:extLst>
              <a:ext uri="{FF2B5EF4-FFF2-40B4-BE49-F238E27FC236}">
                <a16:creationId xmlns:a16="http://schemas.microsoft.com/office/drawing/2014/main" id="{50201D25-9753-C87F-C805-8D0B35A4F60B}"/>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4" name="Title 1">
            <a:extLst>
              <a:ext uri="{FF2B5EF4-FFF2-40B4-BE49-F238E27FC236}">
                <a16:creationId xmlns:a16="http://schemas.microsoft.com/office/drawing/2014/main" id="{21DD3396-DB6F-C22C-83E7-189CEA569E47}"/>
              </a:ext>
            </a:extLst>
          </p:cNvPr>
          <p:cNvSpPr>
            <a:spLocks noGrp="1"/>
          </p:cNvSpPr>
          <p:nvPr>
            <p:ph type="title" hasCustomPrompt="1"/>
          </p:nvPr>
        </p:nvSpPr>
        <p:spPr>
          <a:xfrm>
            <a:off x="928477" y="2295527"/>
            <a:ext cx="2569750" cy="293687"/>
          </a:xfrm>
          <a:prstGeom prst="rect">
            <a:avLst/>
          </a:prstGeom>
        </p:spPr>
        <p:txBody>
          <a:bodyPr/>
          <a:lstStyle>
            <a:lvl1pPr>
              <a:lnSpc>
                <a:spcPts val="2400"/>
              </a:lnSpc>
              <a:defRPr sz="2000"/>
            </a:lvl1pPr>
          </a:lstStyle>
          <a:p>
            <a:r>
              <a:rPr lang="en-US"/>
              <a:t>Title</a:t>
            </a:r>
          </a:p>
        </p:txBody>
      </p:sp>
      <p:sp>
        <p:nvSpPr>
          <p:cNvPr id="9" name="Text Placeholder 9">
            <a:extLst>
              <a:ext uri="{FF2B5EF4-FFF2-40B4-BE49-F238E27FC236}">
                <a16:creationId xmlns:a16="http://schemas.microsoft.com/office/drawing/2014/main" id="{2E1677B2-A65B-E79B-81A8-2EE1B6251D17}"/>
              </a:ext>
            </a:extLst>
          </p:cNvPr>
          <p:cNvSpPr>
            <a:spLocks noGrp="1"/>
          </p:cNvSpPr>
          <p:nvPr>
            <p:ph type="body" sz="quarter" idx="78" hasCustomPrompt="1"/>
          </p:nvPr>
        </p:nvSpPr>
        <p:spPr>
          <a:xfrm>
            <a:off x="942278" y="2746377"/>
            <a:ext cx="2556572" cy="3500437"/>
          </a:xfrm>
          <a:prstGeom prst="rect">
            <a:avLst/>
          </a:prstGeo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32" name="Text Placeholder 9">
            <a:extLst>
              <a:ext uri="{FF2B5EF4-FFF2-40B4-BE49-F238E27FC236}">
                <a16:creationId xmlns:a16="http://schemas.microsoft.com/office/drawing/2014/main" id="{CF86A9DD-F58F-F0E3-91ED-B4E98D7E67C0}"/>
              </a:ext>
            </a:extLst>
          </p:cNvPr>
          <p:cNvSpPr>
            <a:spLocks noGrp="1"/>
          </p:cNvSpPr>
          <p:nvPr>
            <p:ph type="body" sz="quarter" idx="284" hasCustomPrompt="1"/>
          </p:nvPr>
        </p:nvSpPr>
        <p:spPr>
          <a:xfrm>
            <a:off x="5480049" y="2895600"/>
            <a:ext cx="2138363" cy="303212"/>
          </a:xfrm>
        </p:spPr>
        <p:txBody>
          <a:bodyPr>
            <a:noAutofit/>
          </a:bodyPr>
          <a:lstStyle>
            <a:lvl1pPr marL="0" indent="0">
              <a:lnSpc>
                <a:spcPts val="1920"/>
              </a:lnSpc>
              <a:buFont typeface="Arial" panose="020B0604020202020204" pitchFamily="34" charset="0"/>
              <a:buNone/>
              <a:defRPr sz="16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33" name="Text Placeholder 9">
            <a:extLst>
              <a:ext uri="{FF2B5EF4-FFF2-40B4-BE49-F238E27FC236}">
                <a16:creationId xmlns:a16="http://schemas.microsoft.com/office/drawing/2014/main" id="{E70778DC-358E-A853-DA05-260F14E24C03}"/>
              </a:ext>
            </a:extLst>
          </p:cNvPr>
          <p:cNvSpPr>
            <a:spLocks noGrp="1"/>
          </p:cNvSpPr>
          <p:nvPr>
            <p:ph type="body" sz="quarter" idx="285" hasCustomPrompt="1"/>
          </p:nvPr>
        </p:nvSpPr>
        <p:spPr>
          <a:xfrm>
            <a:off x="7913689" y="2895601"/>
            <a:ext cx="3806824" cy="298917"/>
          </a:xfrm>
        </p:spPr>
        <p:txBody>
          <a:bodyPr>
            <a:noAutofit/>
          </a:bodyPr>
          <a:lstStyle>
            <a:lvl1pPr marL="0" indent="0">
              <a:lnSpc>
                <a:spcPts val="1400"/>
              </a:lnSpc>
              <a:buFont typeface="Arial" panose="020B0604020202020204" pitchFamily="34" charset="0"/>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34" name="Text Placeholder 9">
            <a:extLst>
              <a:ext uri="{FF2B5EF4-FFF2-40B4-BE49-F238E27FC236}">
                <a16:creationId xmlns:a16="http://schemas.microsoft.com/office/drawing/2014/main" id="{C0966AF6-781D-5023-7992-BFA15A1452D6}"/>
              </a:ext>
            </a:extLst>
          </p:cNvPr>
          <p:cNvSpPr>
            <a:spLocks noGrp="1"/>
          </p:cNvSpPr>
          <p:nvPr>
            <p:ph type="body" sz="quarter" idx="286" hasCustomPrompt="1"/>
          </p:nvPr>
        </p:nvSpPr>
        <p:spPr>
          <a:xfrm>
            <a:off x="7913688" y="3359151"/>
            <a:ext cx="3816348" cy="1057274"/>
          </a:xfr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cxnSp>
        <p:nvCxnSpPr>
          <p:cNvPr id="35" name="Straight Connector 34">
            <a:extLst>
              <a:ext uri="{FF2B5EF4-FFF2-40B4-BE49-F238E27FC236}">
                <a16:creationId xmlns:a16="http://schemas.microsoft.com/office/drawing/2014/main" id="{A5A951EF-F5D4-6202-B7F5-D0DFE5260BAA}"/>
              </a:ext>
            </a:extLst>
          </p:cNvPr>
          <p:cNvCxnSpPr>
            <a:cxnSpLocks/>
          </p:cNvCxnSpPr>
          <p:nvPr userDrawn="1"/>
        </p:nvCxnSpPr>
        <p:spPr>
          <a:xfrm>
            <a:off x="5480049" y="2741612"/>
            <a:ext cx="6240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 Placeholder 9">
            <a:extLst>
              <a:ext uri="{FF2B5EF4-FFF2-40B4-BE49-F238E27FC236}">
                <a16:creationId xmlns:a16="http://schemas.microsoft.com/office/drawing/2014/main" id="{2F68B141-3E95-45DD-9711-C522D1E3D689}"/>
              </a:ext>
            </a:extLst>
          </p:cNvPr>
          <p:cNvSpPr>
            <a:spLocks noGrp="1"/>
          </p:cNvSpPr>
          <p:nvPr>
            <p:ph type="body" sz="quarter" idx="287" hasCustomPrompt="1"/>
          </p:nvPr>
        </p:nvSpPr>
        <p:spPr>
          <a:xfrm>
            <a:off x="5489574" y="4717023"/>
            <a:ext cx="2138363" cy="303212"/>
          </a:xfrm>
        </p:spPr>
        <p:txBody>
          <a:bodyPr>
            <a:noAutofit/>
          </a:bodyPr>
          <a:lstStyle>
            <a:lvl1pPr marL="0" indent="0">
              <a:lnSpc>
                <a:spcPts val="1920"/>
              </a:lnSpc>
              <a:buFont typeface="Arial" panose="020B0604020202020204" pitchFamily="34" charset="0"/>
              <a:buNone/>
              <a:defRPr sz="16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37" name="Text Placeholder 9">
            <a:extLst>
              <a:ext uri="{FF2B5EF4-FFF2-40B4-BE49-F238E27FC236}">
                <a16:creationId xmlns:a16="http://schemas.microsoft.com/office/drawing/2014/main" id="{55F4AD80-2054-3B9B-F5E9-AE560FE5E221}"/>
              </a:ext>
            </a:extLst>
          </p:cNvPr>
          <p:cNvSpPr>
            <a:spLocks noGrp="1"/>
          </p:cNvSpPr>
          <p:nvPr>
            <p:ph type="body" sz="quarter" idx="288" hasCustomPrompt="1"/>
          </p:nvPr>
        </p:nvSpPr>
        <p:spPr>
          <a:xfrm>
            <a:off x="7923212" y="4717023"/>
            <a:ext cx="3806824" cy="298917"/>
          </a:xfrm>
        </p:spPr>
        <p:txBody>
          <a:bodyPr>
            <a:noAutofit/>
          </a:bodyPr>
          <a:lstStyle>
            <a:lvl1pPr marL="0" indent="0">
              <a:lnSpc>
                <a:spcPts val="1400"/>
              </a:lnSpc>
              <a:buFont typeface="Arial" panose="020B0604020202020204" pitchFamily="34" charset="0"/>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38" name="Text Placeholder 9">
            <a:extLst>
              <a:ext uri="{FF2B5EF4-FFF2-40B4-BE49-F238E27FC236}">
                <a16:creationId xmlns:a16="http://schemas.microsoft.com/office/drawing/2014/main" id="{B4A35C5E-0E78-FC38-42AD-86FE8F0D85FD}"/>
              </a:ext>
            </a:extLst>
          </p:cNvPr>
          <p:cNvSpPr>
            <a:spLocks noGrp="1"/>
          </p:cNvSpPr>
          <p:nvPr>
            <p:ph type="body" sz="quarter" idx="289" hasCustomPrompt="1"/>
          </p:nvPr>
        </p:nvSpPr>
        <p:spPr>
          <a:xfrm>
            <a:off x="7923212" y="5180575"/>
            <a:ext cx="3816348" cy="1057274"/>
          </a:xfr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cxnSp>
        <p:nvCxnSpPr>
          <p:cNvPr id="39" name="Straight Connector 38">
            <a:extLst>
              <a:ext uri="{FF2B5EF4-FFF2-40B4-BE49-F238E27FC236}">
                <a16:creationId xmlns:a16="http://schemas.microsoft.com/office/drawing/2014/main" id="{63565117-617C-85ED-799E-046C2B0F8BED}"/>
              </a:ext>
            </a:extLst>
          </p:cNvPr>
          <p:cNvCxnSpPr>
            <a:cxnSpLocks/>
          </p:cNvCxnSpPr>
          <p:nvPr userDrawn="1"/>
        </p:nvCxnSpPr>
        <p:spPr>
          <a:xfrm>
            <a:off x="5489574" y="4563035"/>
            <a:ext cx="6240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9">
            <a:extLst>
              <a:ext uri="{FF2B5EF4-FFF2-40B4-BE49-F238E27FC236}">
                <a16:creationId xmlns:a16="http://schemas.microsoft.com/office/drawing/2014/main" id="{B0697019-70FB-D502-89BC-A789D40246E5}"/>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03817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_slide_with_text_light_12">
    <p:spTree>
      <p:nvGrpSpPr>
        <p:cNvPr id="1" name=""/>
        <p:cNvGrpSpPr/>
        <p:nvPr/>
      </p:nvGrpSpPr>
      <p:grpSpPr>
        <a:xfrm>
          <a:off x="0" y="0"/>
          <a:ext cx="0" cy="0"/>
          <a:chOff x="0" y="0"/>
          <a:chExt cx="0" cy="0"/>
        </a:xfrm>
      </p:grpSpPr>
      <p:sp>
        <p:nvSpPr>
          <p:cNvPr id="18" name="Text Placeholder 9">
            <a:extLst>
              <a:ext uri="{FF2B5EF4-FFF2-40B4-BE49-F238E27FC236}">
                <a16:creationId xmlns:a16="http://schemas.microsoft.com/office/drawing/2014/main" id="{A587209B-7C33-7028-6E70-D305AF2BBDBD}"/>
              </a:ext>
            </a:extLst>
          </p:cNvPr>
          <p:cNvSpPr>
            <a:spLocks noGrp="1"/>
          </p:cNvSpPr>
          <p:nvPr>
            <p:ph type="body" sz="quarter" idx="282" hasCustomPrompt="1"/>
          </p:nvPr>
        </p:nvSpPr>
        <p:spPr>
          <a:xfrm>
            <a:off x="4265802" y="2295525"/>
            <a:ext cx="3647887" cy="306388"/>
          </a:xfrm>
        </p:spPr>
        <p:txBody>
          <a:bodyPr>
            <a:noAutofit/>
          </a:bodyPr>
          <a:lstStyle>
            <a:lvl1pPr marL="0" indent="0">
              <a:lnSpc>
                <a:spcPts val="1680"/>
              </a:lnSpc>
              <a:buFont typeface="Arial" panose="020B0604020202020204" pitchFamily="34" charset="0"/>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9" name="Text Placeholder 9">
            <a:extLst>
              <a:ext uri="{FF2B5EF4-FFF2-40B4-BE49-F238E27FC236}">
                <a16:creationId xmlns:a16="http://schemas.microsoft.com/office/drawing/2014/main" id="{C72816CD-E016-3998-23CE-7B777B611096}"/>
              </a:ext>
            </a:extLst>
          </p:cNvPr>
          <p:cNvSpPr>
            <a:spLocks noGrp="1"/>
          </p:cNvSpPr>
          <p:nvPr>
            <p:ph type="body" sz="quarter" idx="283" hasCustomPrompt="1"/>
          </p:nvPr>
        </p:nvSpPr>
        <p:spPr>
          <a:xfrm>
            <a:off x="4281490" y="2746375"/>
            <a:ext cx="3632199" cy="1365250"/>
          </a:xfr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2" name="Footer 4">
            <a:extLst>
              <a:ext uri="{FF2B5EF4-FFF2-40B4-BE49-F238E27FC236}">
                <a16:creationId xmlns:a16="http://schemas.microsoft.com/office/drawing/2014/main" id="{75F62827-119D-2DE5-F97D-BD2F03E63A8B}"/>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4" name="Title 1">
            <a:extLst>
              <a:ext uri="{FF2B5EF4-FFF2-40B4-BE49-F238E27FC236}">
                <a16:creationId xmlns:a16="http://schemas.microsoft.com/office/drawing/2014/main" id="{14537AFA-8324-5FF4-2411-E7EA769F2B3C}"/>
              </a:ext>
            </a:extLst>
          </p:cNvPr>
          <p:cNvSpPr>
            <a:spLocks noGrp="1"/>
          </p:cNvSpPr>
          <p:nvPr>
            <p:ph type="title" hasCustomPrompt="1"/>
          </p:nvPr>
        </p:nvSpPr>
        <p:spPr>
          <a:xfrm>
            <a:off x="928477" y="2295527"/>
            <a:ext cx="2569750" cy="293687"/>
          </a:xfrm>
          <a:prstGeom prst="rect">
            <a:avLst/>
          </a:prstGeom>
        </p:spPr>
        <p:txBody>
          <a:bodyPr/>
          <a:lstStyle>
            <a:lvl1pPr>
              <a:lnSpc>
                <a:spcPts val="2400"/>
              </a:lnSpc>
              <a:defRPr sz="2000"/>
            </a:lvl1pPr>
          </a:lstStyle>
          <a:p>
            <a:r>
              <a:rPr lang="en-US"/>
              <a:t>Title</a:t>
            </a:r>
          </a:p>
        </p:txBody>
      </p:sp>
      <p:sp>
        <p:nvSpPr>
          <p:cNvPr id="7" name="Text Placeholder 9">
            <a:extLst>
              <a:ext uri="{FF2B5EF4-FFF2-40B4-BE49-F238E27FC236}">
                <a16:creationId xmlns:a16="http://schemas.microsoft.com/office/drawing/2014/main" id="{CFAA922D-777B-C276-AFD1-82166FDD52B4}"/>
              </a:ext>
            </a:extLst>
          </p:cNvPr>
          <p:cNvSpPr>
            <a:spLocks noGrp="1"/>
          </p:cNvSpPr>
          <p:nvPr>
            <p:ph type="body" sz="quarter" idx="78" hasCustomPrompt="1"/>
          </p:nvPr>
        </p:nvSpPr>
        <p:spPr>
          <a:xfrm>
            <a:off x="942278" y="2746377"/>
            <a:ext cx="2556572" cy="3500437"/>
          </a:xfrm>
          <a:prstGeom prst="rect">
            <a:avLst/>
          </a:prstGeo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0" name="Text Placeholder 9">
            <a:extLst>
              <a:ext uri="{FF2B5EF4-FFF2-40B4-BE49-F238E27FC236}">
                <a16:creationId xmlns:a16="http://schemas.microsoft.com/office/drawing/2014/main" id="{C345B7D5-F9C6-6C25-DA19-61AF407D741B}"/>
              </a:ext>
            </a:extLst>
          </p:cNvPr>
          <p:cNvSpPr>
            <a:spLocks noGrp="1"/>
          </p:cNvSpPr>
          <p:nvPr>
            <p:ph type="body" sz="quarter" idx="296" hasCustomPrompt="1"/>
          </p:nvPr>
        </p:nvSpPr>
        <p:spPr>
          <a:xfrm>
            <a:off x="8082151" y="2297113"/>
            <a:ext cx="3647887" cy="306388"/>
          </a:xfrm>
        </p:spPr>
        <p:txBody>
          <a:bodyPr>
            <a:noAutofit/>
          </a:bodyPr>
          <a:lstStyle>
            <a:lvl1pPr marL="0" indent="0">
              <a:lnSpc>
                <a:spcPts val="1680"/>
              </a:lnSpc>
              <a:buFont typeface="Arial" panose="020B0604020202020204" pitchFamily="34" charset="0"/>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1" name="Text Placeholder 9">
            <a:extLst>
              <a:ext uri="{FF2B5EF4-FFF2-40B4-BE49-F238E27FC236}">
                <a16:creationId xmlns:a16="http://schemas.microsoft.com/office/drawing/2014/main" id="{4D1B527F-0F0D-69BA-F013-52E29D4EF1EB}"/>
              </a:ext>
            </a:extLst>
          </p:cNvPr>
          <p:cNvSpPr>
            <a:spLocks noGrp="1"/>
          </p:cNvSpPr>
          <p:nvPr>
            <p:ph type="body" sz="quarter" idx="297" hasCustomPrompt="1"/>
          </p:nvPr>
        </p:nvSpPr>
        <p:spPr>
          <a:xfrm>
            <a:off x="8097839" y="2747963"/>
            <a:ext cx="3632199" cy="1365250"/>
          </a:xfr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2" name="Text Placeholder 9">
            <a:extLst>
              <a:ext uri="{FF2B5EF4-FFF2-40B4-BE49-F238E27FC236}">
                <a16:creationId xmlns:a16="http://schemas.microsoft.com/office/drawing/2014/main" id="{D57174B4-1A80-08BE-DB25-D43A280DA8A6}"/>
              </a:ext>
            </a:extLst>
          </p:cNvPr>
          <p:cNvSpPr>
            <a:spLocks noGrp="1"/>
          </p:cNvSpPr>
          <p:nvPr>
            <p:ph type="body" sz="quarter" idx="298" hasCustomPrompt="1"/>
          </p:nvPr>
        </p:nvSpPr>
        <p:spPr>
          <a:xfrm>
            <a:off x="4270470" y="4287044"/>
            <a:ext cx="3647887" cy="306388"/>
          </a:xfrm>
        </p:spPr>
        <p:txBody>
          <a:bodyPr>
            <a:noAutofit/>
          </a:bodyPr>
          <a:lstStyle>
            <a:lvl1pPr marL="0" indent="0">
              <a:lnSpc>
                <a:spcPts val="1680"/>
              </a:lnSpc>
              <a:buFont typeface="Arial" panose="020B0604020202020204" pitchFamily="34" charset="0"/>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3" name="Text Placeholder 9">
            <a:extLst>
              <a:ext uri="{FF2B5EF4-FFF2-40B4-BE49-F238E27FC236}">
                <a16:creationId xmlns:a16="http://schemas.microsoft.com/office/drawing/2014/main" id="{816B8C90-8228-19F5-8813-58AB62CDD92A}"/>
              </a:ext>
            </a:extLst>
          </p:cNvPr>
          <p:cNvSpPr>
            <a:spLocks noGrp="1"/>
          </p:cNvSpPr>
          <p:nvPr>
            <p:ph type="body" sz="quarter" idx="299" hasCustomPrompt="1"/>
          </p:nvPr>
        </p:nvSpPr>
        <p:spPr>
          <a:xfrm>
            <a:off x="4286158" y="4737895"/>
            <a:ext cx="3632199" cy="1351756"/>
          </a:xfr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4" name="Text Placeholder 9">
            <a:extLst>
              <a:ext uri="{FF2B5EF4-FFF2-40B4-BE49-F238E27FC236}">
                <a16:creationId xmlns:a16="http://schemas.microsoft.com/office/drawing/2014/main" id="{EA75DE14-14ED-2FB2-9EA5-3D83345FA858}"/>
              </a:ext>
            </a:extLst>
          </p:cNvPr>
          <p:cNvSpPr>
            <a:spLocks noGrp="1"/>
          </p:cNvSpPr>
          <p:nvPr>
            <p:ph type="body" sz="quarter" idx="300" hasCustomPrompt="1"/>
          </p:nvPr>
        </p:nvSpPr>
        <p:spPr>
          <a:xfrm>
            <a:off x="8086818" y="4288632"/>
            <a:ext cx="3647887" cy="306388"/>
          </a:xfrm>
        </p:spPr>
        <p:txBody>
          <a:bodyPr>
            <a:noAutofit/>
          </a:bodyPr>
          <a:lstStyle>
            <a:lvl1pPr marL="0" indent="0">
              <a:lnSpc>
                <a:spcPts val="1680"/>
              </a:lnSpc>
              <a:buFont typeface="Arial" panose="020B0604020202020204" pitchFamily="34" charset="0"/>
              <a:buNone/>
              <a:defRPr sz="1200">
                <a:latin typeface="Segoe Sans Display Semibold" pitchFamily="2" charset="0"/>
                <a:cs typeface="Segoe Sans Display Semibold"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5" name="Text Placeholder 9">
            <a:extLst>
              <a:ext uri="{FF2B5EF4-FFF2-40B4-BE49-F238E27FC236}">
                <a16:creationId xmlns:a16="http://schemas.microsoft.com/office/drawing/2014/main" id="{D6679CBB-DA70-588E-7466-000FA73BEE97}"/>
              </a:ext>
            </a:extLst>
          </p:cNvPr>
          <p:cNvSpPr>
            <a:spLocks noGrp="1"/>
          </p:cNvSpPr>
          <p:nvPr>
            <p:ph type="body" sz="quarter" idx="301" hasCustomPrompt="1"/>
          </p:nvPr>
        </p:nvSpPr>
        <p:spPr>
          <a:xfrm>
            <a:off x="8102507" y="4739483"/>
            <a:ext cx="3632199" cy="1351756"/>
          </a:xfr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22" name="Text Placeholder 9">
            <a:extLst>
              <a:ext uri="{FF2B5EF4-FFF2-40B4-BE49-F238E27FC236}">
                <a16:creationId xmlns:a16="http://schemas.microsoft.com/office/drawing/2014/main" id="{A28C1EE4-DB75-D637-B7CF-D9BFA2CA2405}"/>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3243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hart_light_04">
    <p:spTree>
      <p:nvGrpSpPr>
        <p:cNvPr id="1" name=""/>
        <p:cNvGrpSpPr/>
        <p:nvPr/>
      </p:nvGrpSpPr>
      <p:grpSpPr>
        <a:xfrm>
          <a:off x="0" y="0"/>
          <a:ext cx="0" cy="0"/>
          <a:chOff x="0" y="0"/>
          <a:chExt cx="0" cy="0"/>
        </a:xfrm>
      </p:grpSpPr>
      <p:sp>
        <p:nvSpPr>
          <p:cNvPr id="7" name="Chart Placeholder 5">
            <a:extLst>
              <a:ext uri="{FF2B5EF4-FFF2-40B4-BE49-F238E27FC236}">
                <a16:creationId xmlns:a16="http://schemas.microsoft.com/office/drawing/2014/main" id="{8315E1A2-AD1C-D3B5-FFE9-17CF5EB3973C}"/>
              </a:ext>
            </a:extLst>
          </p:cNvPr>
          <p:cNvSpPr>
            <a:spLocks noGrp="1"/>
          </p:cNvSpPr>
          <p:nvPr>
            <p:ph type="chart" sz="quarter" idx="79"/>
          </p:nvPr>
        </p:nvSpPr>
        <p:spPr>
          <a:xfrm>
            <a:off x="5784849" y="914401"/>
            <a:ext cx="5483225" cy="4724400"/>
          </a:xfrm>
          <a:prstGeom prst="rect">
            <a:avLst/>
          </a:prstGeom>
        </p:spPr>
        <p:txBody>
          <a:bodyPr/>
          <a:lstStyle/>
          <a:p>
            <a:endParaRPr lang="en-US"/>
          </a:p>
        </p:txBody>
      </p:sp>
      <p:sp>
        <p:nvSpPr>
          <p:cNvPr id="11" name="Text Placeholder 9">
            <a:extLst>
              <a:ext uri="{FF2B5EF4-FFF2-40B4-BE49-F238E27FC236}">
                <a16:creationId xmlns:a16="http://schemas.microsoft.com/office/drawing/2014/main" id="{F4F9EC8A-5490-DD3A-FE0C-F186E3CEDB7C}"/>
              </a:ext>
            </a:extLst>
          </p:cNvPr>
          <p:cNvSpPr>
            <a:spLocks noGrp="1"/>
          </p:cNvSpPr>
          <p:nvPr>
            <p:ph type="body" sz="quarter" idx="80" hasCustomPrompt="1"/>
          </p:nvPr>
        </p:nvSpPr>
        <p:spPr>
          <a:xfrm>
            <a:off x="7478711" y="2997201"/>
            <a:ext cx="2095500" cy="558800"/>
          </a:xfrm>
          <a:prstGeom prst="rect">
            <a:avLst/>
          </a:prstGeom>
        </p:spPr>
        <p:txBody>
          <a:bodyPr anchor="ctr">
            <a:noAutofit/>
          </a:bodyPr>
          <a:lstStyle>
            <a:lvl1pPr marL="0" indent="0" algn="ctr">
              <a:buNone/>
              <a:defRPr sz="3600"/>
            </a:lvl1pPr>
            <a:lvl2pPr marL="457182" indent="0">
              <a:buNone/>
              <a:defRPr/>
            </a:lvl2pPr>
            <a:lvl3pPr marL="914363" indent="0">
              <a:buNone/>
              <a:defRPr/>
            </a:lvl3pPr>
            <a:lvl4pPr marL="1371545" indent="0">
              <a:buNone/>
              <a:defRPr/>
            </a:lvl4pPr>
            <a:lvl5pPr marL="1828727" indent="0">
              <a:buNone/>
              <a:defRPr/>
            </a:lvl5pPr>
          </a:lstStyle>
          <a:p>
            <a:pPr lvl="0"/>
            <a:r>
              <a:rPr lang="en-US"/>
              <a:t>##%</a:t>
            </a:r>
          </a:p>
        </p:txBody>
      </p:sp>
      <p:sp>
        <p:nvSpPr>
          <p:cNvPr id="3" name="Footer 4">
            <a:extLst>
              <a:ext uri="{FF2B5EF4-FFF2-40B4-BE49-F238E27FC236}">
                <a16:creationId xmlns:a16="http://schemas.microsoft.com/office/drawing/2014/main" id="{BA5D594F-4FB4-1696-0FC5-0DD790CD5168}"/>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6" name="Title 1">
            <a:extLst>
              <a:ext uri="{FF2B5EF4-FFF2-40B4-BE49-F238E27FC236}">
                <a16:creationId xmlns:a16="http://schemas.microsoft.com/office/drawing/2014/main" id="{F80DBAF7-0612-E2A6-F0A3-896E63B537CD}"/>
              </a:ext>
            </a:extLst>
          </p:cNvPr>
          <p:cNvSpPr>
            <a:spLocks noGrp="1"/>
          </p:cNvSpPr>
          <p:nvPr>
            <p:ph type="title" hasCustomPrompt="1"/>
          </p:nvPr>
        </p:nvSpPr>
        <p:spPr>
          <a:xfrm>
            <a:off x="928478" y="2295527"/>
            <a:ext cx="2570373" cy="293687"/>
          </a:xfrm>
          <a:prstGeom prst="rect">
            <a:avLst/>
          </a:prstGeom>
        </p:spPr>
        <p:txBody>
          <a:bodyPr/>
          <a:lstStyle>
            <a:lvl1pPr>
              <a:lnSpc>
                <a:spcPts val="2400"/>
              </a:lnSpc>
              <a:defRPr sz="2000"/>
            </a:lvl1pPr>
          </a:lstStyle>
          <a:p>
            <a:r>
              <a:rPr lang="en-US"/>
              <a:t>Title</a:t>
            </a:r>
          </a:p>
        </p:txBody>
      </p:sp>
      <p:sp>
        <p:nvSpPr>
          <p:cNvPr id="8" name="Text Placeholder 9">
            <a:extLst>
              <a:ext uri="{FF2B5EF4-FFF2-40B4-BE49-F238E27FC236}">
                <a16:creationId xmlns:a16="http://schemas.microsoft.com/office/drawing/2014/main" id="{D41FF384-5EDB-6BF2-C7A7-2AE727B57C06}"/>
              </a:ext>
            </a:extLst>
          </p:cNvPr>
          <p:cNvSpPr>
            <a:spLocks noGrp="1"/>
          </p:cNvSpPr>
          <p:nvPr>
            <p:ph type="body" sz="quarter" idx="78" hasCustomPrompt="1"/>
          </p:nvPr>
        </p:nvSpPr>
        <p:spPr>
          <a:xfrm>
            <a:off x="942278" y="2746377"/>
            <a:ext cx="2557192" cy="2730499"/>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9" name="Text Placeholder 9">
            <a:extLst>
              <a:ext uri="{FF2B5EF4-FFF2-40B4-BE49-F238E27FC236}">
                <a16:creationId xmlns:a16="http://schemas.microsoft.com/office/drawing/2014/main" id="{D0A9B80E-3E9E-FFA4-2CEC-4E6EEA6F6DF5}"/>
              </a:ext>
            </a:extLst>
          </p:cNvPr>
          <p:cNvSpPr>
            <a:spLocks noGrp="1"/>
          </p:cNvSpPr>
          <p:nvPr>
            <p:ph type="body" sz="quarter" idx="65" hasCustomPrompt="1"/>
          </p:nvPr>
        </p:nvSpPr>
        <p:spPr>
          <a:xfrm>
            <a:off x="912813" y="5949002"/>
            <a:ext cx="10807700" cy="597849"/>
          </a:xfrm>
          <a:prstGeom prst="rect">
            <a:avLst/>
          </a:prstGeom>
        </p:spPr>
        <p:txBody>
          <a:bodyPr>
            <a:noAutofit/>
          </a:bodyPr>
          <a:lstStyle>
            <a:lvl1pPr marL="0" indent="0">
              <a:lnSpc>
                <a:spcPts val="1120"/>
              </a:lnSpc>
              <a:buFont typeface="Arial" panose="020B0604020202020204" pitchFamily="34" charset="0"/>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0" name="Text Placeholder 9">
            <a:extLst>
              <a:ext uri="{FF2B5EF4-FFF2-40B4-BE49-F238E27FC236}">
                <a16:creationId xmlns:a16="http://schemas.microsoft.com/office/drawing/2014/main" id="{89FC7296-AD1D-F252-2EA0-CD42C69833FB}"/>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26736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hart_light_06">
    <p:spTree>
      <p:nvGrpSpPr>
        <p:cNvPr id="1" name=""/>
        <p:cNvGrpSpPr/>
        <p:nvPr/>
      </p:nvGrpSpPr>
      <p:grpSpPr>
        <a:xfrm>
          <a:off x="0" y="0"/>
          <a:ext cx="0" cy="0"/>
          <a:chOff x="0" y="0"/>
          <a:chExt cx="0" cy="0"/>
        </a:xfrm>
      </p:grpSpPr>
      <p:sp>
        <p:nvSpPr>
          <p:cNvPr id="4" name="Chart Placeholder 5">
            <a:extLst>
              <a:ext uri="{FF2B5EF4-FFF2-40B4-BE49-F238E27FC236}">
                <a16:creationId xmlns:a16="http://schemas.microsoft.com/office/drawing/2014/main" id="{D1BF192D-83D1-7141-C941-EEEBA2DB246B}"/>
              </a:ext>
            </a:extLst>
          </p:cNvPr>
          <p:cNvSpPr>
            <a:spLocks noGrp="1"/>
          </p:cNvSpPr>
          <p:nvPr>
            <p:ph type="chart" sz="quarter" idx="80"/>
          </p:nvPr>
        </p:nvSpPr>
        <p:spPr>
          <a:xfrm>
            <a:off x="9257506" y="1542283"/>
            <a:ext cx="2464595" cy="4200525"/>
          </a:xfrm>
          <a:prstGeom prst="rect">
            <a:avLst/>
          </a:prstGeom>
        </p:spPr>
        <p:txBody>
          <a:bodyPr/>
          <a:lstStyle>
            <a:lvl1pPr>
              <a:defRPr lang="en-US" dirty="0"/>
            </a:lvl1pPr>
          </a:lstStyle>
          <a:p>
            <a:endParaRPr lang="en-US"/>
          </a:p>
        </p:txBody>
      </p:sp>
      <p:sp>
        <p:nvSpPr>
          <p:cNvPr id="3" name="Chart Placeholder 5">
            <a:extLst>
              <a:ext uri="{FF2B5EF4-FFF2-40B4-BE49-F238E27FC236}">
                <a16:creationId xmlns:a16="http://schemas.microsoft.com/office/drawing/2014/main" id="{7621E1F7-B150-C70C-F47F-E2C1208276DB}"/>
              </a:ext>
            </a:extLst>
          </p:cNvPr>
          <p:cNvSpPr>
            <a:spLocks noGrp="1"/>
          </p:cNvSpPr>
          <p:nvPr>
            <p:ph type="chart" sz="quarter" idx="79"/>
          </p:nvPr>
        </p:nvSpPr>
        <p:spPr>
          <a:xfrm>
            <a:off x="926461" y="1542283"/>
            <a:ext cx="2464595" cy="4200525"/>
          </a:xfrm>
          <a:prstGeom prst="rect">
            <a:avLst/>
          </a:prstGeom>
        </p:spPr>
        <p:txBody>
          <a:bodyPr/>
          <a:lstStyle>
            <a:lvl1pPr>
              <a:defRPr lang="en-US" dirty="0"/>
            </a:lvl1pPr>
          </a:lstStyle>
          <a:p>
            <a:endParaRPr lang="en-US"/>
          </a:p>
        </p:txBody>
      </p:sp>
      <p:sp>
        <p:nvSpPr>
          <p:cNvPr id="9" name="Chart Placeholder 5">
            <a:extLst>
              <a:ext uri="{FF2B5EF4-FFF2-40B4-BE49-F238E27FC236}">
                <a16:creationId xmlns:a16="http://schemas.microsoft.com/office/drawing/2014/main" id="{1E335189-9933-6062-2156-AD875E6A5CE3}"/>
              </a:ext>
            </a:extLst>
          </p:cNvPr>
          <p:cNvSpPr>
            <a:spLocks noGrp="1"/>
          </p:cNvSpPr>
          <p:nvPr>
            <p:ph type="chart" sz="quarter" idx="81"/>
          </p:nvPr>
        </p:nvSpPr>
        <p:spPr>
          <a:xfrm>
            <a:off x="6480491" y="1542283"/>
            <a:ext cx="2464595" cy="4200525"/>
          </a:xfrm>
          <a:prstGeom prst="rect">
            <a:avLst/>
          </a:prstGeom>
        </p:spPr>
        <p:txBody>
          <a:bodyPr/>
          <a:lstStyle>
            <a:lvl1pPr>
              <a:defRPr lang="en-US" dirty="0"/>
            </a:lvl1pPr>
          </a:lstStyle>
          <a:p>
            <a:endParaRPr lang="en-US"/>
          </a:p>
        </p:txBody>
      </p:sp>
      <p:sp>
        <p:nvSpPr>
          <p:cNvPr id="21" name="Text Placeholder 9">
            <a:extLst>
              <a:ext uri="{FF2B5EF4-FFF2-40B4-BE49-F238E27FC236}">
                <a16:creationId xmlns:a16="http://schemas.microsoft.com/office/drawing/2014/main" id="{31AEA55C-5E2C-FA7E-CC25-E2125F9C0668}"/>
              </a:ext>
            </a:extLst>
          </p:cNvPr>
          <p:cNvSpPr>
            <a:spLocks noGrp="1"/>
          </p:cNvSpPr>
          <p:nvPr>
            <p:ph type="body" sz="quarter" idx="83" hasCustomPrompt="1"/>
          </p:nvPr>
        </p:nvSpPr>
        <p:spPr>
          <a:xfrm>
            <a:off x="1681320" y="3625851"/>
            <a:ext cx="947736" cy="454024"/>
          </a:xfrm>
          <a:prstGeom prst="rect">
            <a:avLst/>
          </a:prstGeom>
        </p:spPr>
        <p:txBody>
          <a:bodyPr anchor="ctr">
            <a:noAutofit/>
          </a:bodyPr>
          <a:lstStyle>
            <a:lvl1pPr marL="0" indent="0" algn="ctr">
              <a:buNone/>
              <a:defRPr sz="2000"/>
            </a:lvl1pPr>
            <a:lvl2pPr marL="457182" indent="0">
              <a:buNone/>
              <a:defRPr/>
            </a:lvl2pPr>
            <a:lvl3pPr marL="914363" indent="0">
              <a:buNone/>
              <a:defRPr/>
            </a:lvl3pPr>
            <a:lvl4pPr marL="1371545" indent="0">
              <a:buNone/>
              <a:defRPr/>
            </a:lvl4pPr>
            <a:lvl5pPr marL="1828727" indent="0">
              <a:buNone/>
              <a:defRPr/>
            </a:lvl5pPr>
          </a:lstStyle>
          <a:p>
            <a:pPr lvl="0"/>
            <a:r>
              <a:rPr lang="en-US"/>
              <a:t>##%</a:t>
            </a:r>
          </a:p>
        </p:txBody>
      </p:sp>
      <p:sp>
        <p:nvSpPr>
          <p:cNvPr id="25" name="Chart Placeholder 5">
            <a:extLst>
              <a:ext uri="{FF2B5EF4-FFF2-40B4-BE49-F238E27FC236}">
                <a16:creationId xmlns:a16="http://schemas.microsoft.com/office/drawing/2014/main" id="{C2BDAD2A-3D9D-AFB4-531E-C959BBADF102}"/>
              </a:ext>
            </a:extLst>
          </p:cNvPr>
          <p:cNvSpPr>
            <a:spLocks noGrp="1"/>
          </p:cNvSpPr>
          <p:nvPr>
            <p:ph type="chart" sz="quarter" idx="84"/>
          </p:nvPr>
        </p:nvSpPr>
        <p:spPr>
          <a:xfrm>
            <a:off x="3703476" y="1542283"/>
            <a:ext cx="2464595" cy="4200525"/>
          </a:xfrm>
          <a:prstGeom prst="rect">
            <a:avLst/>
          </a:prstGeom>
        </p:spPr>
        <p:txBody>
          <a:bodyPr/>
          <a:lstStyle>
            <a:lvl1pPr>
              <a:defRPr lang="en-US" dirty="0"/>
            </a:lvl1pPr>
          </a:lstStyle>
          <a:p>
            <a:endParaRPr lang="en-US"/>
          </a:p>
        </p:txBody>
      </p:sp>
      <p:sp>
        <p:nvSpPr>
          <p:cNvPr id="2" name="Footer 4">
            <a:extLst>
              <a:ext uri="{FF2B5EF4-FFF2-40B4-BE49-F238E27FC236}">
                <a16:creationId xmlns:a16="http://schemas.microsoft.com/office/drawing/2014/main" id="{0C1C138B-A9F6-0C30-C8E6-D141A6082ADF}"/>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8" name="Title 1">
            <a:extLst>
              <a:ext uri="{FF2B5EF4-FFF2-40B4-BE49-F238E27FC236}">
                <a16:creationId xmlns:a16="http://schemas.microsoft.com/office/drawing/2014/main" id="{46F9BE8A-C6CD-0854-5C31-7743E4EBA58E}"/>
              </a:ext>
            </a:extLst>
          </p:cNvPr>
          <p:cNvSpPr>
            <a:spLocks noGrp="1"/>
          </p:cNvSpPr>
          <p:nvPr>
            <p:ph type="title" hasCustomPrompt="1"/>
          </p:nvPr>
        </p:nvSpPr>
        <p:spPr>
          <a:xfrm>
            <a:off x="912814" y="1068389"/>
            <a:ext cx="10807699" cy="307974"/>
          </a:xfrm>
          <a:prstGeom prst="rect">
            <a:avLst/>
          </a:prstGeom>
        </p:spPr>
        <p:txBody>
          <a:bodyPr/>
          <a:lstStyle>
            <a:lvl1pPr>
              <a:lnSpc>
                <a:spcPct val="80000"/>
              </a:lnSpc>
              <a:defRPr sz="2000"/>
            </a:lvl1pPr>
          </a:lstStyle>
          <a:p>
            <a:r>
              <a:rPr lang="en-US"/>
              <a:t>Title</a:t>
            </a:r>
          </a:p>
        </p:txBody>
      </p:sp>
      <p:sp>
        <p:nvSpPr>
          <p:cNvPr id="11" name="Text Placeholder 9">
            <a:extLst>
              <a:ext uri="{FF2B5EF4-FFF2-40B4-BE49-F238E27FC236}">
                <a16:creationId xmlns:a16="http://schemas.microsoft.com/office/drawing/2014/main" id="{14A8D61E-9E0A-45E0-EF61-C41B5F65FE56}"/>
              </a:ext>
            </a:extLst>
          </p:cNvPr>
          <p:cNvSpPr>
            <a:spLocks noGrp="1"/>
          </p:cNvSpPr>
          <p:nvPr>
            <p:ph type="body" sz="quarter" idx="86" hasCustomPrompt="1"/>
          </p:nvPr>
        </p:nvSpPr>
        <p:spPr>
          <a:xfrm>
            <a:off x="4454756" y="3619210"/>
            <a:ext cx="947736" cy="454024"/>
          </a:xfrm>
          <a:prstGeom prst="rect">
            <a:avLst/>
          </a:prstGeom>
        </p:spPr>
        <p:txBody>
          <a:bodyPr anchor="ctr">
            <a:noAutofit/>
          </a:bodyPr>
          <a:lstStyle>
            <a:lvl1pPr marL="0" indent="0" algn="ctr">
              <a:buNone/>
              <a:defRPr sz="2000"/>
            </a:lvl1pPr>
            <a:lvl2pPr marL="457182" indent="0">
              <a:buNone/>
              <a:defRPr/>
            </a:lvl2pPr>
            <a:lvl3pPr marL="914363" indent="0">
              <a:buNone/>
              <a:defRPr/>
            </a:lvl3pPr>
            <a:lvl4pPr marL="1371545" indent="0">
              <a:buNone/>
              <a:defRPr/>
            </a:lvl4pPr>
            <a:lvl5pPr marL="1828727" indent="0">
              <a:buNone/>
              <a:defRPr/>
            </a:lvl5pPr>
          </a:lstStyle>
          <a:p>
            <a:pPr lvl="0"/>
            <a:r>
              <a:rPr lang="en-US"/>
              <a:t>##%</a:t>
            </a:r>
          </a:p>
        </p:txBody>
      </p:sp>
      <p:sp>
        <p:nvSpPr>
          <p:cNvPr id="13" name="Text Placeholder 9">
            <a:extLst>
              <a:ext uri="{FF2B5EF4-FFF2-40B4-BE49-F238E27FC236}">
                <a16:creationId xmlns:a16="http://schemas.microsoft.com/office/drawing/2014/main" id="{6D6530FA-6D9A-CECC-DC9D-6CDAD53C8B77}"/>
              </a:ext>
            </a:extLst>
          </p:cNvPr>
          <p:cNvSpPr>
            <a:spLocks noGrp="1"/>
          </p:cNvSpPr>
          <p:nvPr>
            <p:ph type="body" sz="quarter" idx="88" hasCustomPrompt="1"/>
          </p:nvPr>
        </p:nvSpPr>
        <p:spPr>
          <a:xfrm>
            <a:off x="7228194" y="3619210"/>
            <a:ext cx="947736" cy="454024"/>
          </a:xfrm>
          <a:prstGeom prst="rect">
            <a:avLst/>
          </a:prstGeom>
        </p:spPr>
        <p:txBody>
          <a:bodyPr anchor="ctr">
            <a:noAutofit/>
          </a:bodyPr>
          <a:lstStyle>
            <a:lvl1pPr marL="0" indent="0" algn="ctr">
              <a:buNone/>
              <a:defRPr sz="2000"/>
            </a:lvl1pPr>
            <a:lvl2pPr marL="457182" indent="0">
              <a:buNone/>
              <a:defRPr/>
            </a:lvl2pPr>
            <a:lvl3pPr marL="914363" indent="0">
              <a:buNone/>
              <a:defRPr/>
            </a:lvl3pPr>
            <a:lvl4pPr marL="1371545" indent="0">
              <a:buNone/>
              <a:defRPr/>
            </a:lvl4pPr>
            <a:lvl5pPr marL="1828727" indent="0">
              <a:buNone/>
              <a:defRPr/>
            </a:lvl5pPr>
          </a:lstStyle>
          <a:p>
            <a:pPr lvl="0"/>
            <a:r>
              <a:rPr lang="en-US"/>
              <a:t>##%</a:t>
            </a:r>
          </a:p>
        </p:txBody>
      </p:sp>
      <p:sp>
        <p:nvSpPr>
          <p:cNvPr id="15" name="Text Placeholder 9">
            <a:extLst>
              <a:ext uri="{FF2B5EF4-FFF2-40B4-BE49-F238E27FC236}">
                <a16:creationId xmlns:a16="http://schemas.microsoft.com/office/drawing/2014/main" id="{73E76C66-6A11-B50B-85E8-EDC74F8DA0CC}"/>
              </a:ext>
            </a:extLst>
          </p:cNvPr>
          <p:cNvSpPr>
            <a:spLocks noGrp="1"/>
          </p:cNvSpPr>
          <p:nvPr>
            <p:ph type="body" sz="quarter" idx="90" hasCustomPrompt="1"/>
          </p:nvPr>
        </p:nvSpPr>
        <p:spPr>
          <a:xfrm>
            <a:off x="10010776" y="3609156"/>
            <a:ext cx="947736" cy="454024"/>
          </a:xfrm>
          <a:prstGeom prst="rect">
            <a:avLst/>
          </a:prstGeom>
        </p:spPr>
        <p:txBody>
          <a:bodyPr anchor="ctr">
            <a:noAutofit/>
          </a:bodyPr>
          <a:lstStyle>
            <a:lvl1pPr marL="0" indent="0" algn="ctr">
              <a:buNone/>
              <a:defRPr sz="2000"/>
            </a:lvl1pPr>
            <a:lvl2pPr marL="457182" indent="0">
              <a:buNone/>
              <a:defRPr/>
            </a:lvl2pPr>
            <a:lvl3pPr marL="914363" indent="0">
              <a:buNone/>
              <a:defRPr/>
            </a:lvl3pPr>
            <a:lvl4pPr marL="1371545" indent="0">
              <a:buNone/>
              <a:defRPr/>
            </a:lvl4pPr>
            <a:lvl5pPr marL="1828727" indent="0">
              <a:buNone/>
              <a:defRPr/>
            </a:lvl5pPr>
          </a:lstStyle>
          <a:p>
            <a:pPr lvl="0"/>
            <a:r>
              <a:rPr lang="en-US"/>
              <a:t>##%</a:t>
            </a:r>
          </a:p>
        </p:txBody>
      </p:sp>
      <p:sp>
        <p:nvSpPr>
          <p:cNvPr id="16" name="Text Placeholder 9">
            <a:extLst>
              <a:ext uri="{FF2B5EF4-FFF2-40B4-BE49-F238E27FC236}">
                <a16:creationId xmlns:a16="http://schemas.microsoft.com/office/drawing/2014/main" id="{B2CCD823-8DB3-4FB3-9832-E575D932B2E4}"/>
              </a:ext>
            </a:extLst>
          </p:cNvPr>
          <p:cNvSpPr>
            <a:spLocks noGrp="1"/>
          </p:cNvSpPr>
          <p:nvPr>
            <p:ph type="body" sz="quarter" idx="65" hasCustomPrompt="1"/>
          </p:nvPr>
        </p:nvSpPr>
        <p:spPr>
          <a:xfrm>
            <a:off x="912813" y="5949002"/>
            <a:ext cx="10807700" cy="597849"/>
          </a:xfrm>
          <a:prstGeom prst="rect">
            <a:avLst/>
          </a:prstGeom>
        </p:spPr>
        <p:txBody>
          <a:bodyPr>
            <a:noAutofit/>
          </a:bodyPr>
          <a:lstStyle>
            <a:lvl1pPr marL="0" indent="0">
              <a:lnSpc>
                <a:spcPts val="1120"/>
              </a:lnSpc>
              <a:buFont typeface="Arial" panose="020B0604020202020204" pitchFamily="34" charset="0"/>
              <a:buNone/>
              <a:defRPr sz="8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7" name="Text Placeholder 9">
            <a:extLst>
              <a:ext uri="{FF2B5EF4-FFF2-40B4-BE49-F238E27FC236}">
                <a16:creationId xmlns:a16="http://schemas.microsoft.com/office/drawing/2014/main" id="{311B5635-A34C-59BF-83B8-F58798B94EB6}"/>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94675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_slide_with_image_light_01">
    <p:spTree>
      <p:nvGrpSpPr>
        <p:cNvPr id="1" name=""/>
        <p:cNvGrpSpPr/>
        <p:nvPr/>
      </p:nvGrpSpPr>
      <p:grpSpPr>
        <a:xfrm>
          <a:off x="0" y="0"/>
          <a:ext cx="0" cy="0"/>
          <a:chOff x="0" y="0"/>
          <a:chExt cx="0" cy="0"/>
        </a:xfrm>
      </p:grpSpPr>
      <p:sp>
        <p:nvSpPr>
          <p:cNvPr id="9" name="Picture Placeholder 52">
            <a:extLst>
              <a:ext uri="{FF2B5EF4-FFF2-40B4-BE49-F238E27FC236}">
                <a16:creationId xmlns:a16="http://schemas.microsoft.com/office/drawing/2014/main" id="{E3FEA39A-3A09-F3FE-A8B5-A25DB16B2F2F}"/>
              </a:ext>
            </a:extLst>
          </p:cNvPr>
          <p:cNvSpPr>
            <a:spLocks noGrp="1"/>
          </p:cNvSpPr>
          <p:nvPr>
            <p:ph type="pic" sz="quarter" idx="282"/>
          </p:nvPr>
        </p:nvSpPr>
        <p:spPr>
          <a:xfrm>
            <a:off x="6099969" y="0"/>
            <a:ext cx="6092031" cy="6858000"/>
          </a:xfrm>
        </p:spPr>
        <p:txBody>
          <a:bodyPr>
            <a:normAutofit/>
          </a:bodyPr>
          <a:lstStyle>
            <a:lvl1pPr>
              <a:defRPr sz="1000">
                <a:solidFill>
                  <a:schemeClr val="tx1"/>
                </a:solidFill>
              </a:defRPr>
            </a:lvl1pPr>
          </a:lstStyle>
          <a:p>
            <a:endParaRPr lang="en-US"/>
          </a:p>
        </p:txBody>
      </p:sp>
      <p:sp>
        <p:nvSpPr>
          <p:cNvPr id="2" name="Footer 4">
            <a:extLst>
              <a:ext uri="{FF2B5EF4-FFF2-40B4-BE49-F238E27FC236}">
                <a16:creationId xmlns:a16="http://schemas.microsoft.com/office/drawing/2014/main" id="{EEA28928-7E77-6A33-55A6-52635222C68C}"/>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4" name="Title 1">
            <a:extLst>
              <a:ext uri="{FF2B5EF4-FFF2-40B4-BE49-F238E27FC236}">
                <a16:creationId xmlns:a16="http://schemas.microsoft.com/office/drawing/2014/main" id="{5978251C-CEDC-4F82-C5D8-E147F02DF749}"/>
              </a:ext>
            </a:extLst>
          </p:cNvPr>
          <p:cNvSpPr>
            <a:spLocks noGrp="1"/>
          </p:cNvSpPr>
          <p:nvPr>
            <p:ph type="title" hasCustomPrompt="1"/>
          </p:nvPr>
        </p:nvSpPr>
        <p:spPr>
          <a:xfrm>
            <a:off x="928478" y="2295527"/>
            <a:ext cx="3495246" cy="293687"/>
          </a:xfrm>
          <a:prstGeom prst="rect">
            <a:avLst/>
          </a:prstGeom>
        </p:spPr>
        <p:txBody>
          <a:bodyPr/>
          <a:lstStyle>
            <a:lvl1pPr>
              <a:lnSpc>
                <a:spcPts val="2400"/>
              </a:lnSpc>
              <a:defRPr sz="2000"/>
            </a:lvl1pPr>
          </a:lstStyle>
          <a:p>
            <a:r>
              <a:rPr lang="en-US"/>
              <a:t>Title</a:t>
            </a:r>
          </a:p>
        </p:txBody>
      </p:sp>
      <p:sp>
        <p:nvSpPr>
          <p:cNvPr id="10" name="Text Placeholder 9">
            <a:extLst>
              <a:ext uri="{FF2B5EF4-FFF2-40B4-BE49-F238E27FC236}">
                <a16:creationId xmlns:a16="http://schemas.microsoft.com/office/drawing/2014/main" id="{1532DBAD-FED6-5622-096D-872D88958267}"/>
              </a:ext>
            </a:extLst>
          </p:cNvPr>
          <p:cNvSpPr>
            <a:spLocks noGrp="1"/>
          </p:cNvSpPr>
          <p:nvPr>
            <p:ph type="body" sz="quarter" idx="78" hasCustomPrompt="1"/>
          </p:nvPr>
        </p:nvSpPr>
        <p:spPr>
          <a:xfrm>
            <a:off x="942278" y="2746377"/>
            <a:ext cx="3477322" cy="3500437"/>
          </a:xfrm>
          <a:prstGeom prst="rect">
            <a:avLst/>
          </a:prstGeom>
        </p:spPr>
        <p:txBody>
          <a:bodyPr vert="horz" lIns="91440" tIns="45720" rIns="91440" bIns="45720" rtlCol="0">
            <a:noAutofit/>
          </a:bodyPr>
          <a:lstStyle>
            <a:lvl1pPr>
              <a:defRPr lang="en-US" sz="1200"/>
            </a:lvl1pPr>
          </a:lstStyle>
          <a:p>
            <a:pPr marL="0" lvl="0" indent="0">
              <a:lnSpc>
                <a:spcPts val="1600"/>
              </a:lnSpc>
              <a:buNone/>
            </a:pPr>
            <a:r>
              <a:rPr lang="en-US"/>
              <a:t>Body text</a:t>
            </a:r>
          </a:p>
        </p:txBody>
      </p:sp>
      <p:sp>
        <p:nvSpPr>
          <p:cNvPr id="6" name="Text Placeholder 9">
            <a:extLst>
              <a:ext uri="{FF2B5EF4-FFF2-40B4-BE49-F238E27FC236}">
                <a16:creationId xmlns:a16="http://schemas.microsoft.com/office/drawing/2014/main" id="{2E639365-9962-619C-E068-AA8051B0441A}"/>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72962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ontent_slide_with_image_light_08">
    <p:spTree>
      <p:nvGrpSpPr>
        <p:cNvPr id="1" name=""/>
        <p:cNvGrpSpPr/>
        <p:nvPr/>
      </p:nvGrpSpPr>
      <p:grpSpPr>
        <a:xfrm>
          <a:off x="0" y="0"/>
          <a:ext cx="0" cy="0"/>
          <a:chOff x="0" y="0"/>
          <a:chExt cx="0" cy="0"/>
        </a:xfrm>
      </p:grpSpPr>
      <p:sp>
        <p:nvSpPr>
          <p:cNvPr id="9" name="Picture Placeholder 52">
            <a:extLst>
              <a:ext uri="{FF2B5EF4-FFF2-40B4-BE49-F238E27FC236}">
                <a16:creationId xmlns:a16="http://schemas.microsoft.com/office/drawing/2014/main" id="{E3FEA39A-3A09-F3FE-A8B5-A25DB16B2F2F}"/>
              </a:ext>
            </a:extLst>
          </p:cNvPr>
          <p:cNvSpPr>
            <a:spLocks noGrp="1"/>
          </p:cNvSpPr>
          <p:nvPr>
            <p:ph type="pic" sz="quarter" idx="282"/>
          </p:nvPr>
        </p:nvSpPr>
        <p:spPr>
          <a:xfrm>
            <a:off x="4113215" y="0"/>
            <a:ext cx="8078786" cy="6858000"/>
          </a:xfrm>
        </p:spPr>
        <p:txBody>
          <a:bodyPr>
            <a:normAutofit/>
          </a:bodyPr>
          <a:lstStyle>
            <a:lvl1pPr>
              <a:defRPr sz="1000">
                <a:solidFill>
                  <a:schemeClr val="tx1"/>
                </a:solidFill>
              </a:defRPr>
            </a:lvl1pPr>
          </a:lstStyle>
          <a:p>
            <a:endParaRPr lang="en-US"/>
          </a:p>
        </p:txBody>
      </p:sp>
      <p:sp>
        <p:nvSpPr>
          <p:cNvPr id="2" name="Footer 4">
            <a:extLst>
              <a:ext uri="{FF2B5EF4-FFF2-40B4-BE49-F238E27FC236}">
                <a16:creationId xmlns:a16="http://schemas.microsoft.com/office/drawing/2014/main" id="{B4C1F7E7-8C7C-9C0D-6B65-B5827DDBA157}"/>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4" name="Title 1">
            <a:extLst>
              <a:ext uri="{FF2B5EF4-FFF2-40B4-BE49-F238E27FC236}">
                <a16:creationId xmlns:a16="http://schemas.microsoft.com/office/drawing/2014/main" id="{97F6D28B-50E8-E9BD-8326-EEC55B3176BF}"/>
              </a:ext>
            </a:extLst>
          </p:cNvPr>
          <p:cNvSpPr>
            <a:spLocks noGrp="1"/>
          </p:cNvSpPr>
          <p:nvPr>
            <p:ph type="title" hasCustomPrompt="1"/>
          </p:nvPr>
        </p:nvSpPr>
        <p:spPr>
          <a:xfrm>
            <a:off x="928477" y="2295527"/>
            <a:ext cx="2569750" cy="293687"/>
          </a:xfrm>
          <a:prstGeom prst="rect">
            <a:avLst/>
          </a:prstGeom>
        </p:spPr>
        <p:txBody>
          <a:bodyPr/>
          <a:lstStyle>
            <a:lvl1pPr>
              <a:lnSpc>
                <a:spcPts val="2400"/>
              </a:lnSpc>
              <a:defRPr sz="2000"/>
            </a:lvl1pPr>
          </a:lstStyle>
          <a:p>
            <a:r>
              <a:rPr lang="en-US"/>
              <a:t>Title</a:t>
            </a:r>
          </a:p>
        </p:txBody>
      </p:sp>
      <p:sp>
        <p:nvSpPr>
          <p:cNvPr id="10" name="Text Placeholder 9">
            <a:extLst>
              <a:ext uri="{FF2B5EF4-FFF2-40B4-BE49-F238E27FC236}">
                <a16:creationId xmlns:a16="http://schemas.microsoft.com/office/drawing/2014/main" id="{B92F6718-5E55-607A-2557-5AA92289A3D6}"/>
              </a:ext>
            </a:extLst>
          </p:cNvPr>
          <p:cNvSpPr>
            <a:spLocks noGrp="1"/>
          </p:cNvSpPr>
          <p:nvPr>
            <p:ph type="body" sz="quarter" idx="78" hasCustomPrompt="1"/>
          </p:nvPr>
        </p:nvSpPr>
        <p:spPr>
          <a:xfrm>
            <a:off x="942278" y="2746377"/>
            <a:ext cx="2556572" cy="3500437"/>
          </a:xfrm>
          <a:prstGeom prst="rect">
            <a:avLst/>
          </a:prstGeom>
        </p:spPr>
        <p:txBody>
          <a:bodyPr>
            <a:noAutofit/>
          </a:bodyPr>
          <a:lstStyle>
            <a:lvl1pPr marL="0" indent="0">
              <a:lnSpc>
                <a:spcPts val="160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2" name="Text Placeholder 9">
            <a:extLst>
              <a:ext uri="{FF2B5EF4-FFF2-40B4-BE49-F238E27FC236}">
                <a16:creationId xmlns:a16="http://schemas.microsoft.com/office/drawing/2014/main" id="{D27EC132-1A70-B8D2-0DB6-C65E902F2284}"/>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30765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ntent_slide_with_text_light_08">
    <p:spTree>
      <p:nvGrpSpPr>
        <p:cNvPr id="1" name=""/>
        <p:cNvGrpSpPr/>
        <p:nvPr/>
      </p:nvGrpSpPr>
      <p:grpSpPr>
        <a:xfrm>
          <a:off x="0" y="0"/>
          <a:ext cx="0" cy="0"/>
          <a:chOff x="0" y="0"/>
          <a:chExt cx="0" cy="0"/>
        </a:xfrm>
      </p:grpSpPr>
      <p:sp>
        <p:nvSpPr>
          <p:cNvPr id="2" name="Footer 4">
            <a:extLst>
              <a:ext uri="{FF2B5EF4-FFF2-40B4-BE49-F238E27FC236}">
                <a16:creationId xmlns:a16="http://schemas.microsoft.com/office/drawing/2014/main" id="{A9B5848F-E4F3-C8DF-211C-842FD0CC5FDF}"/>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25" name="Text Placeholder 9">
            <a:extLst>
              <a:ext uri="{FF2B5EF4-FFF2-40B4-BE49-F238E27FC236}">
                <a16:creationId xmlns:a16="http://schemas.microsoft.com/office/drawing/2014/main" id="{562A35A9-5E28-64E5-3F53-762430192449}"/>
              </a:ext>
            </a:extLst>
          </p:cNvPr>
          <p:cNvSpPr>
            <a:spLocks noGrp="1"/>
          </p:cNvSpPr>
          <p:nvPr>
            <p:ph type="body" sz="quarter" idx="294" hasCustomPrompt="1"/>
          </p:nvPr>
        </p:nvSpPr>
        <p:spPr>
          <a:xfrm>
            <a:off x="914402" y="3509964"/>
            <a:ext cx="2587811" cy="2745580"/>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6" name="Text Placeholder 9">
            <a:extLst>
              <a:ext uri="{FF2B5EF4-FFF2-40B4-BE49-F238E27FC236}">
                <a16:creationId xmlns:a16="http://schemas.microsoft.com/office/drawing/2014/main" id="{27307556-C5D9-5F66-4A23-2ECB6BE52D0E}"/>
              </a:ext>
            </a:extLst>
          </p:cNvPr>
          <p:cNvSpPr>
            <a:spLocks noGrp="1"/>
          </p:cNvSpPr>
          <p:nvPr>
            <p:ph type="body" sz="quarter" idx="295" hasCustomPrompt="1"/>
          </p:nvPr>
        </p:nvSpPr>
        <p:spPr>
          <a:xfrm>
            <a:off x="6396038" y="3501233"/>
            <a:ext cx="2590800" cy="2745580"/>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7" name="Text Placeholder 9">
            <a:extLst>
              <a:ext uri="{FF2B5EF4-FFF2-40B4-BE49-F238E27FC236}">
                <a16:creationId xmlns:a16="http://schemas.microsoft.com/office/drawing/2014/main" id="{E7D25B16-AD10-356F-F6D2-5B495D031D86}"/>
              </a:ext>
            </a:extLst>
          </p:cNvPr>
          <p:cNvSpPr>
            <a:spLocks noGrp="1"/>
          </p:cNvSpPr>
          <p:nvPr>
            <p:ph type="body" sz="quarter" idx="296" hasCustomPrompt="1"/>
          </p:nvPr>
        </p:nvSpPr>
        <p:spPr>
          <a:xfrm>
            <a:off x="3652840" y="3509964"/>
            <a:ext cx="2590799" cy="2745580"/>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8" name="Title 1">
            <a:extLst>
              <a:ext uri="{FF2B5EF4-FFF2-40B4-BE49-F238E27FC236}">
                <a16:creationId xmlns:a16="http://schemas.microsoft.com/office/drawing/2014/main" id="{E7484C4D-FBF4-D30A-9E9B-54C456D560D2}"/>
              </a:ext>
            </a:extLst>
          </p:cNvPr>
          <p:cNvSpPr>
            <a:spLocks noGrp="1"/>
          </p:cNvSpPr>
          <p:nvPr>
            <p:ph type="title" hasCustomPrompt="1"/>
          </p:nvPr>
        </p:nvSpPr>
        <p:spPr>
          <a:xfrm>
            <a:off x="912813" y="2299727"/>
            <a:ext cx="3506787" cy="1057837"/>
          </a:xfrm>
          <a:prstGeom prst="rect">
            <a:avLst/>
          </a:prstGeom>
        </p:spPr>
        <p:txBody>
          <a:bodyPr/>
          <a:lstStyle>
            <a:lvl1pPr>
              <a:lnSpc>
                <a:spcPts val="2400"/>
              </a:lnSpc>
              <a:defRPr sz="2000"/>
            </a:lvl1pPr>
          </a:lstStyle>
          <a:p>
            <a:r>
              <a:rPr lang="en-US"/>
              <a:t>Title</a:t>
            </a:r>
          </a:p>
        </p:txBody>
      </p:sp>
      <p:sp>
        <p:nvSpPr>
          <p:cNvPr id="29" name="Text Placeholder 9">
            <a:extLst>
              <a:ext uri="{FF2B5EF4-FFF2-40B4-BE49-F238E27FC236}">
                <a16:creationId xmlns:a16="http://schemas.microsoft.com/office/drawing/2014/main" id="{CA8EE396-77DB-3DF1-DE31-69C7BB605E5B}"/>
              </a:ext>
            </a:extLst>
          </p:cNvPr>
          <p:cNvSpPr>
            <a:spLocks noGrp="1"/>
          </p:cNvSpPr>
          <p:nvPr>
            <p:ph type="body" sz="quarter" idx="292" hasCustomPrompt="1"/>
          </p:nvPr>
        </p:nvSpPr>
        <p:spPr>
          <a:xfrm>
            <a:off x="4567239" y="2286000"/>
            <a:ext cx="4419600" cy="1071563"/>
          </a:xfrm>
          <a:prstGeom prst="rect">
            <a:avLst/>
          </a:prstGeom>
        </p:spPr>
        <p:txBody>
          <a:bodyPr>
            <a:noAutofit/>
          </a:bodyPr>
          <a:lstStyle>
            <a:lvl1pPr marL="0" indent="0">
              <a:lnSpc>
                <a:spcPts val="168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30" name="Text Placeholder 9">
            <a:extLst>
              <a:ext uri="{FF2B5EF4-FFF2-40B4-BE49-F238E27FC236}">
                <a16:creationId xmlns:a16="http://schemas.microsoft.com/office/drawing/2014/main" id="{DB063E7E-A920-76EC-E8E5-67690CE8D3AD}"/>
              </a:ext>
            </a:extLst>
          </p:cNvPr>
          <p:cNvSpPr>
            <a:spLocks noGrp="1"/>
          </p:cNvSpPr>
          <p:nvPr>
            <p:ph type="body" sz="quarter" idx="297" hasCustomPrompt="1"/>
          </p:nvPr>
        </p:nvSpPr>
        <p:spPr>
          <a:xfrm>
            <a:off x="9139237" y="3509964"/>
            <a:ext cx="2590800" cy="2745580"/>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31" name="Text Placeholder 9">
            <a:extLst>
              <a:ext uri="{FF2B5EF4-FFF2-40B4-BE49-F238E27FC236}">
                <a16:creationId xmlns:a16="http://schemas.microsoft.com/office/drawing/2014/main" id="{AA3956E0-9129-117A-60AC-329FCA5807AC}"/>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1759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_slide_with_image_light_29">
    <p:spTree>
      <p:nvGrpSpPr>
        <p:cNvPr id="1" name=""/>
        <p:cNvGrpSpPr/>
        <p:nvPr/>
      </p:nvGrpSpPr>
      <p:grpSpPr>
        <a:xfrm>
          <a:off x="0" y="0"/>
          <a:ext cx="0" cy="0"/>
          <a:chOff x="0" y="0"/>
          <a:chExt cx="0" cy="0"/>
        </a:xfrm>
      </p:grpSpPr>
      <p:sp>
        <p:nvSpPr>
          <p:cNvPr id="3" name="Footer 4">
            <a:extLst>
              <a:ext uri="{FF2B5EF4-FFF2-40B4-BE49-F238E27FC236}">
                <a16:creationId xmlns:a16="http://schemas.microsoft.com/office/drawing/2014/main" id="{68B3F866-99EF-19C2-7D73-91A8A4FCF3E8}"/>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9" name="Title 1">
            <a:extLst>
              <a:ext uri="{FF2B5EF4-FFF2-40B4-BE49-F238E27FC236}">
                <a16:creationId xmlns:a16="http://schemas.microsoft.com/office/drawing/2014/main" id="{5DA487F2-46FA-3B1E-68E4-0EB5A871EC22}"/>
              </a:ext>
            </a:extLst>
          </p:cNvPr>
          <p:cNvSpPr>
            <a:spLocks noGrp="1"/>
          </p:cNvSpPr>
          <p:nvPr>
            <p:ph type="title" hasCustomPrompt="1"/>
          </p:nvPr>
        </p:nvSpPr>
        <p:spPr>
          <a:xfrm>
            <a:off x="928479" y="2295527"/>
            <a:ext cx="2728484" cy="293687"/>
          </a:xfrm>
          <a:prstGeom prst="rect">
            <a:avLst/>
          </a:prstGeom>
        </p:spPr>
        <p:txBody>
          <a:bodyPr/>
          <a:lstStyle>
            <a:lvl1pPr>
              <a:lnSpc>
                <a:spcPts val="2400"/>
              </a:lnSpc>
              <a:defRPr sz="2000"/>
            </a:lvl1pPr>
          </a:lstStyle>
          <a:p>
            <a:r>
              <a:rPr lang="en-US"/>
              <a:t>Title</a:t>
            </a:r>
          </a:p>
        </p:txBody>
      </p:sp>
      <p:sp>
        <p:nvSpPr>
          <p:cNvPr id="11" name="Text Placeholder 9">
            <a:extLst>
              <a:ext uri="{FF2B5EF4-FFF2-40B4-BE49-F238E27FC236}">
                <a16:creationId xmlns:a16="http://schemas.microsoft.com/office/drawing/2014/main" id="{8C2B8023-47A3-4272-5257-A3DEE38F0B0B}"/>
              </a:ext>
            </a:extLst>
          </p:cNvPr>
          <p:cNvSpPr>
            <a:spLocks noGrp="1"/>
          </p:cNvSpPr>
          <p:nvPr>
            <p:ph type="body" sz="quarter" idx="78" hasCustomPrompt="1"/>
          </p:nvPr>
        </p:nvSpPr>
        <p:spPr>
          <a:xfrm>
            <a:off x="924356" y="3051175"/>
            <a:ext cx="2728484" cy="3195638"/>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2" name="Text Placeholder 9">
            <a:extLst>
              <a:ext uri="{FF2B5EF4-FFF2-40B4-BE49-F238E27FC236}">
                <a16:creationId xmlns:a16="http://schemas.microsoft.com/office/drawing/2014/main" id="{96F3D12C-B8CD-2196-57EB-575244B327B6}"/>
              </a:ext>
            </a:extLst>
          </p:cNvPr>
          <p:cNvSpPr>
            <a:spLocks noGrp="1"/>
          </p:cNvSpPr>
          <p:nvPr>
            <p:ph type="body" sz="quarter" idx="283" hasCustomPrompt="1"/>
          </p:nvPr>
        </p:nvSpPr>
        <p:spPr>
          <a:xfrm>
            <a:off x="928478" y="2746376"/>
            <a:ext cx="2725266" cy="293687"/>
          </a:xfrm>
          <a:prstGeom prst="rect">
            <a:avLst/>
          </a:prstGeom>
        </p:spPr>
        <p:txBody>
          <a:bodyPr>
            <a:noAutofit/>
          </a:bodyPr>
          <a:lstStyle>
            <a:lvl1pPr marL="0" indent="0">
              <a:lnSpc>
                <a:spcPts val="168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6" name="Picture Placeholder 52">
            <a:extLst>
              <a:ext uri="{FF2B5EF4-FFF2-40B4-BE49-F238E27FC236}">
                <a16:creationId xmlns:a16="http://schemas.microsoft.com/office/drawing/2014/main" id="{96A6CD76-C5D3-5B58-B87E-96C8669ECC6F}"/>
              </a:ext>
            </a:extLst>
          </p:cNvPr>
          <p:cNvSpPr>
            <a:spLocks noGrp="1"/>
          </p:cNvSpPr>
          <p:nvPr>
            <p:ph type="pic" sz="quarter" idx="282"/>
          </p:nvPr>
        </p:nvSpPr>
        <p:spPr>
          <a:xfrm>
            <a:off x="8071661" y="1225551"/>
            <a:ext cx="3625850" cy="2438399"/>
          </a:xfrm>
        </p:spPr>
        <p:txBody>
          <a:bodyPr>
            <a:normAutofit/>
          </a:bodyPr>
          <a:lstStyle>
            <a:lvl1pPr>
              <a:defRPr sz="1000">
                <a:solidFill>
                  <a:schemeClr val="tx1"/>
                </a:solidFill>
              </a:defRPr>
            </a:lvl1pPr>
          </a:lstStyle>
          <a:p>
            <a:endParaRPr lang="en-US"/>
          </a:p>
        </p:txBody>
      </p:sp>
      <p:sp>
        <p:nvSpPr>
          <p:cNvPr id="17" name="Picture Placeholder 52">
            <a:extLst>
              <a:ext uri="{FF2B5EF4-FFF2-40B4-BE49-F238E27FC236}">
                <a16:creationId xmlns:a16="http://schemas.microsoft.com/office/drawing/2014/main" id="{71191593-594B-BCC6-AECB-94AB2E4E12B3}"/>
              </a:ext>
            </a:extLst>
          </p:cNvPr>
          <p:cNvSpPr>
            <a:spLocks noGrp="1"/>
          </p:cNvSpPr>
          <p:nvPr>
            <p:ph type="pic" sz="quarter" idx="289"/>
          </p:nvPr>
        </p:nvSpPr>
        <p:spPr>
          <a:xfrm>
            <a:off x="4281488" y="1222376"/>
            <a:ext cx="3625850" cy="2438399"/>
          </a:xfrm>
        </p:spPr>
        <p:txBody>
          <a:bodyPr>
            <a:normAutofit/>
          </a:bodyPr>
          <a:lstStyle>
            <a:lvl1pPr>
              <a:defRPr sz="1000">
                <a:solidFill>
                  <a:schemeClr val="tx1"/>
                </a:solidFill>
              </a:defRPr>
            </a:lvl1pPr>
          </a:lstStyle>
          <a:p>
            <a:endParaRPr lang="en-US"/>
          </a:p>
        </p:txBody>
      </p:sp>
      <p:sp>
        <p:nvSpPr>
          <p:cNvPr id="20" name="Picture Placeholder 52">
            <a:extLst>
              <a:ext uri="{FF2B5EF4-FFF2-40B4-BE49-F238E27FC236}">
                <a16:creationId xmlns:a16="http://schemas.microsoft.com/office/drawing/2014/main" id="{34DCDA21-8217-0C57-45BA-F720654A069E}"/>
              </a:ext>
            </a:extLst>
          </p:cNvPr>
          <p:cNvSpPr>
            <a:spLocks noGrp="1"/>
          </p:cNvSpPr>
          <p:nvPr>
            <p:ph type="pic" sz="quarter" idx="290"/>
          </p:nvPr>
        </p:nvSpPr>
        <p:spPr>
          <a:xfrm>
            <a:off x="8055786" y="3811589"/>
            <a:ext cx="3625850" cy="2438399"/>
          </a:xfrm>
        </p:spPr>
        <p:txBody>
          <a:bodyPr>
            <a:normAutofit/>
          </a:bodyPr>
          <a:lstStyle>
            <a:lvl1pPr>
              <a:defRPr sz="1000">
                <a:solidFill>
                  <a:schemeClr val="tx1"/>
                </a:solidFill>
              </a:defRPr>
            </a:lvl1pPr>
          </a:lstStyle>
          <a:p>
            <a:endParaRPr lang="en-US"/>
          </a:p>
        </p:txBody>
      </p:sp>
      <p:sp>
        <p:nvSpPr>
          <p:cNvPr id="21" name="Picture Placeholder 52">
            <a:extLst>
              <a:ext uri="{FF2B5EF4-FFF2-40B4-BE49-F238E27FC236}">
                <a16:creationId xmlns:a16="http://schemas.microsoft.com/office/drawing/2014/main" id="{AB84B916-AA90-07A8-5A71-C557B06A2DD6}"/>
              </a:ext>
            </a:extLst>
          </p:cNvPr>
          <p:cNvSpPr>
            <a:spLocks noGrp="1"/>
          </p:cNvSpPr>
          <p:nvPr>
            <p:ph type="pic" sz="quarter" idx="291"/>
          </p:nvPr>
        </p:nvSpPr>
        <p:spPr>
          <a:xfrm>
            <a:off x="4265613" y="3808414"/>
            <a:ext cx="3625850" cy="2438399"/>
          </a:xfrm>
        </p:spPr>
        <p:txBody>
          <a:bodyPr>
            <a:normAutofit/>
          </a:bodyPr>
          <a:lstStyle>
            <a:lvl1pPr>
              <a:defRPr sz="1000">
                <a:solidFill>
                  <a:schemeClr val="tx1"/>
                </a:solidFill>
              </a:defRPr>
            </a:lvl1pPr>
          </a:lstStyle>
          <a:p>
            <a:endParaRPr lang="en-US"/>
          </a:p>
        </p:txBody>
      </p:sp>
      <p:sp>
        <p:nvSpPr>
          <p:cNvPr id="22" name="Text Placeholder 9">
            <a:extLst>
              <a:ext uri="{FF2B5EF4-FFF2-40B4-BE49-F238E27FC236}">
                <a16:creationId xmlns:a16="http://schemas.microsoft.com/office/drawing/2014/main" id="{BB971164-8617-3697-0DBB-4B139C675484}"/>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8894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ntent_slide_with_image_light_24">
    <p:spTree>
      <p:nvGrpSpPr>
        <p:cNvPr id="1" name=""/>
        <p:cNvGrpSpPr/>
        <p:nvPr/>
      </p:nvGrpSpPr>
      <p:grpSpPr>
        <a:xfrm>
          <a:off x="0" y="0"/>
          <a:ext cx="0" cy="0"/>
          <a:chOff x="0" y="0"/>
          <a:chExt cx="0" cy="0"/>
        </a:xfrm>
      </p:grpSpPr>
      <p:sp>
        <p:nvSpPr>
          <p:cNvPr id="3" name="Footer 4">
            <a:extLst>
              <a:ext uri="{FF2B5EF4-FFF2-40B4-BE49-F238E27FC236}">
                <a16:creationId xmlns:a16="http://schemas.microsoft.com/office/drawing/2014/main" id="{05084AF0-EDF3-1C52-45D6-02988C509095}"/>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21" name="Title 1">
            <a:extLst>
              <a:ext uri="{FF2B5EF4-FFF2-40B4-BE49-F238E27FC236}">
                <a16:creationId xmlns:a16="http://schemas.microsoft.com/office/drawing/2014/main" id="{D755B6D0-2A78-5395-647A-3D374CA54138}"/>
              </a:ext>
            </a:extLst>
          </p:cNvPr>
          <p:cNvSpPr>
            <a:spLocks noGrp="1"/>
          </p:cNvSpPr>
          <p:nvPr>
            <p:ph type="title" hasCustomPrompt="1"/>
          </p:nvPr>
        </p:nvSpPr>
        <p:spPr>
          <a:xfrm>
            <a:off x="928479" y="2295527"/>
            <a:ext cx="2728484" cy="293687"/>
          </a:xfrm>
          <a:prstGeom prst="rect">
            <a:avLst/>
          </a:prstGeom>
        </p:spPr>
        <p:txBody>
          <a:bodyPr/>
          <a:lstStyle>
            <a:lvl1pPr>
              <a:lnSpc>
                <a:spcPts val="2400"/>
              </a:lnSpc>
              <a:defRPr sz="2000"/>
            </a:lvl1pPr>
          </a:lstStyle>
          <a:p>
            <a:r>
              <a:rPr lang="en-US"/>
              <a:t>Title</a:t>
            </a:r>
          </a:p>
        </p:txBody>
      </p:sp>
      <p:sp>
        <p:nvSpPr>
          <p:cNvPr id="22" name="Text Placeholder 9">
            <a:extLst>
              <a:ext uri="{FF2B5EF4-FFF2-40B4-BE49-F238E27FC236}">
                <a16:creationId xmlns:a16="http://schemas.microsoft.com/office/drawing/2014/main" id="{D82018C6-B206-77A3-6424-722DA510D655}"/>
              </a:ext>
            </a:extLst>
          </p:cNvPr>
          <p:cNvSpPr>
            <a:spLocks noGrp="1"/>
          </p:cNvSpPr>
          <p:nvPr>
            <p:ph type="body" sz="quarter" idx="78" hasCustomPrompt="1"/>
          </p:nvPr>
        </p:nvSpPr>
        <p:spPr>
          <a:xfrm>
            <a:off x="924356" y="3051175"/>
            <a:ext cx="2728484" cy="3195638"/>
          </a:xfrm>
          <a:prstGeom prst="rect">
            <a:avLst/>
          </a:prstGeo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23" name="Text Placeholder 9">
            <a:extLst>
              <a:ext uri="{FF2B5EF4-FFF2-40B4-BE49-F238E27FC236}">
                <a16:creationId xmlns:a16="http://schemas.microsoft.com/office/drawing/2014/main" id="{15E31723-661C-2E16-13E6-D6F703D18D23}"/>
              </a:ext>
            </a:extLst>
          </p:cNvPr>
          <p:cNvSpPr>
            <a:spLocks noGrp="1"/>
          </p:cNvSpPr>
          <p:nvPr>
            <p:ph type="body" sz="quarter" idx="283" hasCustomPrompt="1"/>
          </p:nvPr>
        </p:nvSpPr>
        <p:spPr>
          <a:xfrm>
            <a:off x="928478" y="2746376"/>
            <a:ext cx="2725266" cy="293687"/>
          </a:xfrm>
          <a:prstGeom prst="rect">
            <a:avLst/>
          </a:prstGeom>
        </p:spPr>
        <p:txBody>
          <a:bodyPr>
            <a:noAutofit/>
          </a:bodyPr>
          <a:lstStyle>
            <a:lvl1pPr marL="0" indent="0">
              <a:lnSpc>
                <a:spcPts val="1680"/>
              </a:lnSpc>
              <a:buFont typeface="Arial" panose="020B0604020202020204" pitchFamily="34" charset="0"/>
              <a:buNone/>
              <a:defRPr sz="12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4" name="Picture Placeholder 52">
            <a:extLst>
              <a:ext uri="{FF2B5EF4-FFF2-40B4-BE49-F238E27FC236}">
                <a16:creationId xmlns:a16="http://schemas.microsoft.com/office/drawing/2014/main" id="{3F724D28-EF07-F335-50E0-3B6D4CCD4BDB}"/>
              </a:ext>
            </a:extLst>
          </p:cNvPr>
          <p:cNvSpPr>
            <a:spLocks noGrp="1"/>
          </p:cNvSpPr>
          <p:nvPr>
            <p:ph type="pic" sz="quarter" idx="289"/>
          </p:nvPr>
        </p:nvSpPr>
        <p:spPr>
          <a:xfrm>
            <a:off x="5024438" y="1524001"/>
            <a:ext cx="2128837" cy="3821114"/>
          </a:xfrm>
        </p:spPr>
        <p:txBody>
          <a:bodyPr>
            <a:normAutofit/>
          </a:bodyPr>
          <a:lstStyle>
            <a:lvl1pPr>
              <a:defRPr sz="1000">
                <a:solidFill>
                  <a:schemeClr val="tx1"/>
                </a:solidFill>
              </a:defRPr>
            </a:lvl1pPr>
          </a:lstStyle>
          <a:p>
            <a:endParaRPr lang="en-US"/>
          </a:p>
        </p:txBody>
      </p:sp>
      <p:sp>
        <p:nvSpPr>
          <p:cNvPr id="25" name="Text Placeholder 9">
            <a:extLst>
              <a:ext uri="{FF2B5EF4-FFF2-40B4-BE49-F238E27FC236}">
                <a16:creationId xmlns:a16="http://schemas.microsoft.com/office/drawing/2014/main" id="{8A6E8B72-1BD6-62BA-9F84-84B8AD3BAC3A}"/>
              </a:ext>
            </a:extLst>
          </p:cNvPr>
          <p:cNvSpPr>
            <a:spLocks noGrp="1"/>
          </p:cNvSpPr>
          <p:nvPr>
            <p:ph type="body" sz="quarter" idx="290" hasCustomPrompt="1"/>
          </p:nvPr>
        </p:nvSpPr>
        <p:spPr>
          <a:xfrm>
            <a:off x="5024438" y="1065214"/>
            <a:ext cx="2128838" cy="303211"/>
          </a:xfr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26" name="Text Placeholder 9">
            <a:extLst>
              <a:ext uri="{FF2B5EF4-FFF2-40B4-BE49-F238E27FC236}">
                <a16:creationId xmlns:a16="http://schemas.microsoft.com/office/drawing/2014/main" id="{5C886C79-3E4A-BC37-D079-F39C1E3307A4}"/>
              </a:ext>
            </a:extLst>
          </p:cNvPr>
          <p:cNvSpPr>
            <a:spLocks noGrp="1"/>
          </p:cNvSpPr>
          <p:nvPr>
            <p:ph type="body" sz="quarter" idx="291" hasCustomPrompt="1"/>
          </p:nvPr>
        </p:nvSpPr>
        <p:spPr>
          <a:xfrm>
            <a:off x="5024438" y="5473700"/>
            <a:ext cx="2128837" cy="614363"/>
          </a:xfr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33" name="Picture Placeholder 52">
            <a:extLst>
              <a:ext uri="{FF2B5EF4-FFF2-40B4-BE49-F238E27FC236}">
                <a16:creationId xmlns:a16="http://schemas.microsoft.com/office/drawing/2014/main" id="{2A507480-A142-0069-CD25-612087F6CC64}"/>
              </a:ext>
            </a:extLst>
          </p:cNvPr>
          <p:cNvSpPr>
            <a:spLocks noGrp="1"/>
          </p:cNvSpPr>
          <p:nvPr>
            <p:ph type="pic" sz="quarter" idx="292"/>
          </p:nvPr>
        </p:nvSpPr>
        <p:spPr>
          <a:xfrm>
            <a:off x="7303295" y="1524001"/>
            <a:ext cx="2128837" cy="3821114"/>
          </a:xfrm>
        </p:spPr>
        <p:txBody>
          <a:bodyPr>
            <a:normAutofit/>
          </a:bodyPr>
          <a:lstStyle>
            <a:lvl1pPr>
              <a:defRPr sz="1000">
                <a:solidFill>
                  <a:schemeClr val="tx1"/>
                </a:solidFill>
              </a:defRPr>
            </a:lvl1pPr>
          </a:lstStyle>
          <a:p>
            <a:endParaRPr lang="en-US"/>
          </a:p>
        </p:txBody>
      </p:sp>
      <p:sp>
        <p:nvSpPr>
          <p:cNvPr id="34" name="Text Placeholder 9">
            <a:extLst>
              <a:ext uri="{FF2B5EF4-FFF2-40B4-BE49-F238E27FC236}">
                <a16:creationId xmlns:a16="http://schemas.microsoft.com/office/drawing/2014/main" id="{82CA8FB6-70EC-B8EF-763C-92CAF4CBBC2A}"/>
              </a:ext>
            </a:extLst>
          </p:cNvPr>
          <p:cNvSpPr>
            <a:spLocks noGrp="1"/>
          </p:cNvSpPr>
          <p:nvPr>
            <p:ph type="body" sz="quarter" idx="293" hasCustomPrompt="1"/>
          </p:nvPr>
        </p:nvSpPr>
        <p:spPr>
          <a:xfrm>
            <a:off x="7303294" y="1065214"/>
            <a:ext cx="2128838" cy="303211"/>
          </a:xfr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35" name="Text Placeholder 9">
            <a:extLst>
              <a:ext uri="{FF2B5EF4-FFF2-40B4-BE49-F238E27FC236}">
                <a16:creationId xmlns:a16="http://schemas.microsoft.com/office/drawing/2014/main" id="{889465D0-615F-1499-1511-EADCD98F4658}"/>
              </a:ext>
            </a:extLst>
          </p:cNvPr>
          <p:cNvSpPr>
            <a:spLocks noGrp="1"/>
          </p:cNvSpPr>
          <p:nvPr>
            <p:ph type="body" sz="quarter" idx="294" hasCustomPrompt="1"/>
          </p:nvPr>
        </p:nvSpPr>
        <p:spPr>
          <a:xfrm>
            <a:off x="7303295" y="5473700"/>
            <a:ext cx="2128837" cy="614363"/>
          </a:xfr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36" name="Picture Placeholder 52">
            <a:extLst>
              <a:ext uri="{FF2B5EF4-FFF2-40B4-BE49-F238E27FC236}">
                <a16:creationId xmlns:a16="http://schemas.microsoft.com/office/drawing/2014/main" id="{E290D1C4-E9E7-6EB0-5D2F-958CBFF75009}"/>
              </a:ext>
            </a:extLst>
          </p:cNvPr>
          <p:cNvSpPr>
            <a:spLocks noGrp="1"/>
          </p:cNvSpPr>
          <p:nvPr>
            <p:ph type="pic" sz="quarter" idx="295"/>
          </p:nvPr>
        </p:nvSpPr>
        <p:spPr>
          <a:xfrm>
            <a:off x="9598008" y="1524001"/>
            <a:ext cx="2128837" cy="3821114"/>
          </a:xfrm>
        </p:spPr>
        <p:txBody>
          <a:bodyPr>
            <a:normAutofit/>
          </a:bodyPr>
          <a:lstStyle>
            <a:lvl1pPr>
              <a:defRPr sz="1000">
                <a:solidFill>
                  <a:schemeClr val="tx1"/>
                </a:solidFill>
              </a:defRPr>
            </a:lvl1pPr>
          </a:lstStyle>
          <a:p>
            <a:endParaRPr lang="en-US"/>
          </a:p>
        </p:txBody>
      </p:sp>
      <p:sp>
        <p:nvSpPr>
          <p:cNvPr id="37" name="Text Placeholder 9">
            <a:extLst>
              <a:ext uri="{FF2B5EF4-FFF2-40B4-BE49-F238E27FC236}">
                <a16:creationId xmlns:a16="http://schemas.microsoft.com/office/drawing/2014/main" id="{C25B8333-78A3-75A8-3E0E-DA530FE6C1AF}"/>
              </a:ext>
            </a:extLst>
          </p:cNvPr>
          <p:cNvSpPr>
            <a:spLocks noGrp="1"/>
          </p:cNvSpPr>
          <p:nvPr>
            <p:ph type="body" sz="quarter" idx="296" hasCustomPrompt="1"/>
          </p:nvPr>
        </p:nvSpPr>
        <p:spPr>
          <a:xfrm>
            <a:off x="9598008" y="1065214"/>
            <a:ext cx="2128838" cy="303211"/>
          </a:xfr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38" name="Text Placeholder 9">
            <a:extLst>
              <a:ext uri="{FF2B5EF4-FFF2-40B4-BE49-F238E27FC236}">
                <a16:creationId xmlns:a16="http://schemas.microsoft.com/office/drawing/2014/main" id="{A1724150-98C7-B09E-F600-0BE05DE7D6C1}"/>
              </a:ext>
            </a:extLst>
          </p:cNvPr>
          <p:cNvSpPr>
            <a:spLocks noGrp="1"/>
          </p:cNvSpPr>
          <p:nvPr>
            <p:ph type="body" sz="quarter" idx="297" hasCustomPrompt="1"/>
          </p:nvPr>
        </p:nvSpPr>
        <p:spPr>
          <a:xfrm>
            <a:off x="9598008" y="5473700"/>
            <a:ext cx="2128837" cy="614363"/>
          </a:xfrm>
        </p:spPr>
        <p:txBody>
          <a:bodyPr>
            <a:noAutofit/>
          </a:bodyPr>
          <a:lstStyle>
            <a:lvl1pPr marL="0" indent="0">
              <a:lnSpc>
                <a:spcPts val="1400"/>
              </a:lnSpc>
              <a:buFont typeface="Arial" panose="020B0604020202020204" pitchFamily="34" charset="0"/>
              <a:buNone/>
              <a:defRPr sz="100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Body text</a:t>
            </a:r>
            <a:endParaRPr lang="en-US"/>
          </a:p>
        </p:txBody>
      </p:sp>
      <p:sp>
        <p:nvSpPr>
          <p:cNvPr id="39" name="Text Placeholder 9">
            <a:extLst>
              <a:ext uri="{FF2B5EF4-FFF2-40B4-BE49-F238E27FC236}">
                <a16:creationId xmlns:a16="http://schemas.microsoft.com/office/drawing/2014/main" id="{6976AE32-A5C7-994E-DA57-39CA644CBA70}"/>
              </a:ext>
            </a:extLst>
          </p:cNvPr>
          <p:cNvSpPr>
            <a:spLocks noGrp="1"/>
          </p:cNvSpPr>
          <p:nvPr>
            <p:ph type="body" sz="quarter" idx="298"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9621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Ending_slide_01">
    <p:bg>
      <p:bgPr>
        <a:solidFill>
          <a:srgbClr val="091F2C"/>
        </a:solidFill>
        <a:effectLst/>
      </p:bgPr>
    </p:bg>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BBD661E6-A405-976F-B0F8-8C2C8A2EE64E}"/>
              </a:ext>
            </a:extLst>
          </p:cNvPr>
          <p:cNvSpPr>
            <a:spLocks noGrp="1"/>
          </p:cNvSpPr>
          <p:nvPr>
            <p:ph type="body" sz="quarter" idx="281" hasCustomPrompt="1"/>
          </p:nvPr>
        </p:nvSpPr>
        <p:spPr>
          <a:xfrm>
            <a:off x="912814" y="4727575"/>
            <a:ext cx="2138362" cy="1382713"/>
          </a:xfrm>
        </p:spPr>
        <p:txBody>
          <a:bodyPr>
            <a:noAutofit/>
          </a:bodyPr>
          <a:lstStyle>
            <a:lvl1pPr marL="0" indent="0">
              <a:lnSpc>
                <a:spcPts val="1400"/>
              </a:lnSpc>
              <a:buFont typeface="Arial" panose="020B0604020202020204" pitchFamily="34" charset="0"/>
              <a:buNone/>
              <a:defRPr sz="10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0" name="Text Placeholder 9">
            <a:extLst>
              <a:ext uri="{FF2B5EF4-FFF2-40B4-BE49-F238E27FC236}">
                <a16:creationId xmlns:a16="http://schemas.microsoft.com/office/drawing/2014/main" id="{36EF677D-A0A7-0972-8119-4374232434D5}"/>
              </a:ext>
            </a:extLst>
          </p:cNvPr>
          <p:cNvSpPr>
            <a:spLocks noGrp="1"/>
          </p:cNvSpPr>
          <p:nvPr>
            <p:ph type="body" sz="quarter" idx="283" hasCustomPrompt="1"/>
          </p:nvPr>
        </p:nvSpPr>
        <p:spPr>
          <a:xfrm>
            <a:off x="7626352" y="2479675"/>
            <a:ext cx="3422649" cy="381000"/>
          </a:xfrm>
        </p:spPr>
        <p:txBody>
          <a:bodyPr>
            <a:noAutofit/>
          </a:bodyPr>
          <a:lstStyle>
            <a:lvl1pPr marL="0" indent="0">
              <a:lnSpc>
                <a:spcPts val="2400"/>
              </a:lnSpc>
              <a:buFont typeface="Arial" panose="020B0604020202020204" pitchFamily="34" charset="0"/>
              <a:buNone/>
              <a:defRPr sz="2000">
                <a:solidFill>
                  <a:srgbClr val="F7B300"/>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Title</a:t>
            </a:r>
            <a:endParaRPr lang="en-US"/>
          </a:p>
        </p:txBody>
      </p:sp>
      <p:sp>
        <p:nvSpPr>
          <p:cNvPr id="11" name="Text Placeholder 9">
            <a:extLst>
              <a:ext uri="{FF2B5EF4-FFF2-40B4-BE49-F238E27FC236}">
                <a16:creationId xmlns:a16="http://schemas.microsoft.com/office/drawing/2014/main" id="{96D0BC0B-E78B-D3F2-B179-3BB8CF21D6D9}"/>
              </a:ext>
            </a:extLst>
          </p:cNvPr>
          <p:cNvSpPr>
            <a:spLocks noGrp="1"/>
          </p:cNvSpPr>
          <p:nvPr>
            <p:ph type="body" sz="quarter" idx="284" hasCustomPrompt="1"/>
          </p:nvPr>
        </p:nvSpPr>
        <p:spPr>
          <a:xfrm>
            <a:off x="7618414" y="3063876"/>
            <a:ext cx="3422649" cy="3046412"/>
          </a:xfrm>
        </p:spPr>
        <p:txBody>
          <a:bodyPr>
            <a:noAutofit/>
          </a:bodyPr>
          <a:lstStyle>
            <a:lvl1pPr marL="0" indent="0">
              <a:buFont typeface="Arial" panose="020B0604020202020204" pitchFamily="34" charset="0"/>
              <a:buNone/>
              <a:defRPr sz="1000">
                <a:solidFill>
                  <a:srgbClr val="8DC8E8"/>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sz="1000">
                <a:solidFill>
                  <a:srgbClr val="8DC8E8"/>
                </a:solidFill>
                <a:latin typeface="Segoe UI" panose="020B0502040204020203" pitchFamily="34" charset="0"/>
                <a:ea typeface="Segoe UI Variable Regular" pitchFamily="34" charset="-122"/>
                <a:cs typeface="Segoe UI Variable Regular" pitchFamily="34" charset="-120"/>
              </a:rPr>
              <a:t>Link placeholder</a:t>
            </a:r>
          </a:p>
          <a:p>
            <a:pPr marL="0" marR="0" lvl="0" indent="0" algn="l" defTabSz="914363" rtl="0" eaLnBrk="1" fontAlgn="auto" latinLnBrk="0" hangingPunct="1">
              <a:lnSpc>
                <a:spcPct val="90000"/>
              </a:lnSpc>
              <a:spcBef>
                <a:spcPts val="1000"/>
              </a:spcBef>
              <a:spcAft>
                <a:spcPts val="0"/>
              </a:spcAft>
              <a:buClrTx/>
              <a:buSzTx/>
              <a:buFont typeface="Arial" panose="020B0604020202020204" pitchFamily="34" charset="0"/>
              <a:buNone/>
              <a:tabLst/>
              <a:defRPr/>
            </a:pPr>
            <a:r>
              <a:rPr lang="pl-PL" sz="1000">
                <a:solidFill>
                  <a:srgbClr val="8DC8E8"/>
                </a:solidFill>
                <a:latin typeface="Segoe UI" panose="020B0502040204020203" pitchFamily="34" charset="0"/>
                <a:ea typeface="Segoe UI Variable Regular" pitchFamily="34" charset="-122"/>
                <a:cs typeface="Segoe UI Variable Regular" pitchFamily="34" charset="-120"/>
              </a:rPr>
              <a:t>Link placeholder</a:t>
            </a:r>
            <a:endParaRPr lang="en-US"/>
          </a:p>
          <a:p>
            <a:pPr marL="0" marR="0" lvl="0" indent="0" algn="l" defTabSz="914363" rtl="0" eaLnBrk="1" fontAlgn="auto" latinLnBrk="0" hangingPunct="1">
              <a:lnSpc>
                <a:spcPct val="90000"/>
              </a:lnSpc>
              <a:spcBef>
                <a:spcPts val="1000"/>
              </a:spcBef>
              <a:spcAft>
                <a:spcPts val="0"/>
              </a:spcAft>
              <a:buClrTx/>
              <a:buSzTx/>
              <a:buFont typeface="Arial" panose="020B0604020202020204" pitchFamily="34" charset="0"/>
              <a:buNone/>
              <a:tabLst/>
              <a:defRPr/>
            </a:pPr>
            <a:r>
              <a:rPr lang="pl-PL" sz="1000">
                <a:solidFill>
                  <a:srgbClr val="8DC8E8"/>
                </a:solidFill>
                <a:latin typeface="Segoe UI" panose="020B0502040204020203" pitchFamily="34" charset="0"/>
                <a:ea typeface="Segoe UI Variable Regular" pitchFamily="34" charset="-122"/>
                <a:cs typeface="Segoe UI Variable Regular" pitchFamily="34" charset="-120"/>
              </a:rPr>
              <a:t>Link placeholder</a:t>
            </a:r>
            <a:endParaRPr lang="en-US"/>
          </a:p>
          <a:p>
            <a:pPr lvl="0"/>
            <a:endParaRPr lang="en-US"/>
          </a:p>
        </p:txBody>
      </p:sp>
      <p:sp>
        <p:nvSpPr>
          <p:cNvPr id="2" name="Footer 4">
            <a:extLst>
              <a:ext uri="{FF2B5EF4-FFF2-40B4-BE49-F238E27FC236}">
                <a16:creationId xmlns:a16="http://schemas.microsoft.com/office/drawing/2014/main" id="{EAB81760-746B-6C93-B5A4-9B0B3C113FB1}"/>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2" name="Text Placeholder 9">
            <a:extLst>
              <a:ext uri="{FF2B5EF4-FFF2-40B4-BE49-F238E27FC236}">
                <a16:creationId xmlns:a16="http://schemas.microsoft.com/office/drawing/2014/main" id="{16EA4A8D-59C3-D1D9-8BCA-E422D6D22EA1}"/>
              </a:ext>
            </a:extLst>
          </p:cNvPr>
          <p:cNvSpPr>
            <a:spLocks noGrp="1"/>
          </p:cNvSpPr>
          <p:nvPr>
            <p:ph type="body" sz="quarter" idx="285" hasCustomPrompt="1"/>
          </p:nvPr>
        </p:nvSpPr>
        <p:spPr>
          <a:xfrm>
            <a:off x="3196432" y="4725989"/>
            <a:ext cx="2138362" cy="1382713"/>
          </a:xfrm>
        </p:spPr>
        <p:txBody>
          <a:bodyPr>
            <a:noAutofit/>
          </a:bodyPr>
          <a:lstStyle>
            <a:lvl1pPr marL="0" indent="0">
              <a:lnSpc>
                <a:spcPts val="1400"/>
              </a:lnSpc>
              <a:buFont typeface="Arial" panose="020B0604020202020204" pitchFamily="34" charset="0"/>
              <a:buNone/>
              <a:defRPr sz="10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3" name="Text Placeholder 9">
            <a:extLst>
              <a:ext uri="{FF2B5EF4-FFF2-40B4-BE49-F238E27FC236}">
                <a16:creationId xmlns:a16="http://schemas.microsoft.com/office/drawing/2014/main" id="{829C7F21-2F12-05DB-F6AE-3177F8A72674}"/>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5" name="Title 1">
            <a:extLst>
              <a:ext uri="{FF2B5EF4-FFF2-40B4-BE49-F238E27FC236}">
                <a16:creationId xmlns:a16="http://schemas.microsoft.com/office/drawing/2014/main" id="{F13C6ADE-6F05-B260-4E96-AFA8576D53E4}"/>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190085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ive 2">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AF224C34-2FD2-D276-AAD3-F177DA1FC9EA}"/>
              </a:ext>
            </a:extLst>
          </p:cNvPr>
          <p:cNvSpPr>
            <a:spLocks noGrp="1"/>
          </p:cNvSpPr>
          <p:nvPr>
            <p:ph type="body" sz="quarter" idx="37" hasCustomPrompt="1"/>
          </p:nvPr>
        </p:nvSpPr>
        <p:spPr>
          <a:xfrm>
            <a:off x="4284663" y="1900328"/>
            <a:ext cx="7419975" cy="1316736"/>
          </a:xfrm>
          <a:prstGeom prst="rect">
            <a:avLst/>
          </a:prstGeom>
        </p:spPr>
        <p:txBody>
          <a:bodyPr lIns="0" tIns="0" rIns="0" bIns="0" anchor="ctr">
            <a:normAutofit/>
          </a:bodyPr>
          <a:lstStyle>
            <a:lvl1pPr marL="0" indent="0">
              <a:lnSpc>
                <a:spcPct val="100000"/>
              </a:lnSpc>
              <a:buFontTx/>
              <a:buNone/>
              <a:defRPr sz="1400"/>
            </a:lvl1pPr>
            <a:lvl2pPr>
              <a:defRPr sz="1200"/>
            </a:lvl2pPr>
            <a:lvl3pPr>
              <a:defRPr sz="1200"/>
            </a:lvl3pPr>
            <a:lvl4pPr>
              <a:defRPr sz="1200"/>
            </a:lvl4pPr>
            <a:lvl5pPr>
              <a:defRPr sz="1200"/>
            </a:lvl5pPr>
          </a:lstStyle>
          <a:p>
            <a:pPr lvl="0"/>
            <a:r>
              <a:rPr lang="en-US"/>
              <a:t>Body copy</a:t>
            </a:r>
          </a:p>
        </p:txBody>
      </p:sp>
      <p:sp>
        <p:nvSpPr>
          <p:cNvPr id="17" name="Text Placeholder 30">
            <a:extLst>
              <a:ext uri="{FF2B5EF4-FFF2-40B4-BE49-F238E27FC236}">
                <a16:creationId xmlns:a16="http://schemas.microsoft.com/office/drawing/2014/main" id="{35A34DD0-7253-AFA3-14E9-FDCF41708977}"/>
              </a:ext>
            </a:extLst>
          </p:cNvPr>
          <p:cNvSpPr>
            <a:spLocks noGrp="1"/>
          </p:cNvSpPr>
          <p:nvPr>
            <p:ph type="body" sz="quarter" idx="302" hasCustomPrompt="1"/>
          </p:nvPr>
        </p:nvSpPr>
        <p:spPr>
          <a:xfrm>
            <a:off x="4284663" y="3366320"/>
            <a:ext cx="7419975" cy="1316736"/>
          </a:xfrm>
          <a:prstGeom prst="rect">
            <a:avLst/>
          </a:prstGeom>
        </p:spPr>
        <p:txBody>
          <a:bodyPr lIns="0" tIns="0" rIns="0" bIns="0" anchor="ctr">
            <a:normAutofit/>
          </a:bodyPr>
          <a:lstStyle>
            <a:lvl1pPr marL="0" indent="0">
              <a:lnSpc>
                <a:spcPct val="100000"/>
              </a:lnSpc>
              <a:buFontTx/>
              <a:buNone/>
              <a:defRPr sz="1400"/>
            </a:lvl1pPr>
            <a:lvl2pPr>
              <a:defRPr sz="1200"/>
            </a:lvl2pPr>
            <a:lvl3pPr>
              <a:defRPr sz="1200"/>
            </a:lvl3pPr>
            <a:lvl4pPr>
              <a:defRPr sz="1200"/>
            </a:lvl4pPr>
            <a:lvl5pPr>
              <a:defRPr sz="1200"/>
            </a:lvl5pPr>
          </a:lstStyle>
          <a:p>
            <a:pPr lvl="0"/>
            <a:r>
              <a:rPr lang="en-US"/>
              <a:t>Body copy</a:t>
            </a:r>
          </a:p>
        </p:txBody>
      </p:sp>
      <p:sp>
        <p:nvSpPr>
          <p:cNvPr id="20" name="Text Placeholder 30">
            <a:extLst>
              <a:ext uri="{FF2B5EF4-FFF2-40B4-BE49-F238E27FC236}">
                <a16:creationId xmlns:a16="http://schemas.microsoft.com/office/drawing/2014/main" id="{BD3E0031-2E20-F857-9BF4-9ADC89FF93DD}"/>
              </a:ext>
            </a:extLst>
          </p:cNvPr>
          <p:cNvSpPr>
            <a:spLocks noGrp="1"/>
          </p:cNvSpPr>
          <p:nvPr>
            <p:ph type="body" sz="quarter" idx="305" hasCustomPrompt="1"/>
          </p:nvPr>
        </p:nvSpPr>
        <p:spPr>
          <a:xfrm>
            <a:off x="4284663" y="4832312"/>
            <a:ext cx="7419975" cy="1316736"/>
          </a:xfrm>
          <a:prstGeom prst="rect">
            <a:avLst/>
          </a:prstGeom>
        </p:spPr>
        <p:txBody>
          <a:bodyPr lIns="0" tIns="0" rIns="0" bIns="0" anchor="ctr">
            <a:normAutofit/>
          </a:bodyPr>
          <a:lstStyle>
            <a:lvl1pPr marL="0" indent="0">
              <a:lnSpc>
                <a:spcPct val="100000"/>
              </a:lnSpc>
              <a:buFontTx/>
              <a:buNone/>
              <a:defRPr sz="1400"/>
            </a:lvl1pPr>
            <a:lvl2pPr>
              <a:defRPr sz="1200"/>
            </a:lvl2pPr>
            <a:lvl3pPr>
              <a:defRPr sz="1200"/>
            </a:lvl3pPr>
            <a:lvl4pPr>
              <a:defRPr sz="1200"/>
            </a:lvl4pPr>
            <a:lvl5pPr>
              <a:defRPr sz="1200"/>
            </a:lvl5pPr>
          </a:lstStyle>
          <a:p>
            <a:pPr lvl="0"/>
            <a:r>
              <a:rPr lang="en-US"/>
              <a:t>Body copy</a:t>
            </a:r>
          </a:p>
        </p:txBody>
      </p:sp>
      <p:sp>
        <p:nvSpPr>
          <p:cNvPr id="10" name="Text Placeholder 9">
            <a:extLst>
              <a:ext uri="{FF2B5EF4-FFF2-40B4-BE49-F238E27FC236}">
                <a16:creationId xmlns:a16="http://schemas.microsoft.com/office/drawing/2014/main" id="{4CF7089A-681C-297B-451A-94CDA58F4A24}"/>
              </a:ext>
            </a:extLst>
          </p:cNvPr>
          <p:cNvSpPr>
            <a:spLocks noGrp="1"/>
          </p:cNvSpPr>
          <p:nvPr>
            <p:ph type="body" sz="quarter" idx="313" hasCustomPrompt="1"/>
          </p:nvPr>
        </p:nvSpPr>
        <p:spPr>
          <a:xfrm>
            <a:off x="502920" y="1900328"/>
            <a:ext cx="3636249" cy="1316736"/>
          </a:xfrm>
          <a:prstGeom prst="rect">
            <a:avLst/>
          </a:prstGeom>
        </p:spPr>
        <p:txBody>
          <a:bodyPr lIns="0" tIns="0" rIns="0" bIns="0" anchor="ctr">
            <a:noAutofit/>
          </a:bodyPr>
          <a:lstStyle>
            <a:lvl1pPr marL="0" indent="0">
              <a:lnSpc>
                <a:spcPct val="100000"/>
              </a:lnSpc>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4" name="Text Placeholder 9">
            <a:extLst>
              <a:ext uri="{FF2B5EF4-FFF2-40B4-BE49-F238E27FC236}">
                <a16:creationId xmlns:a16="http://schemas.microsoft.com/office/drawing/2014/main" id="{8B3BF47C-1E7C-487D-93FA-A166CE3508E8}"/>
              </a:ext>
            </a:extLst>
          </p:cNvPr>
          <p:cNvSpPr>
            <a:spLocks noGrp="1"/>
          </p:cNvSpPr>
          <p:nvPr>
            <p:ph type="body" sz="quarter" idx="316" hasCustomPrompt="1"/>
          </p:nvPr>
        </p:nvSpPr>
        <p:spPr>
          <a:xfrm>
            <a:off x="502920" y="3366320"/>
            <a:ext cx="3625849" cy="1316736"/>
          </a:xfrm>
          <a:prstGeom prst="rect">
            <a:avLst/>
          </a:prstGeom>
        </p:spPr>
        <p:txBody>
          <a:bodyPr lIns="0" tIns="0" rIns="0" bIns="0" anchor="ctr">
            <a:noAutofit/>
          </a:bodyPr>
          <a:lstStyle>
            <a:lvl1pPr marL="0" indent="0">
              <a:lnSpc>
                <a:spcPct val="100000"/>
              </a:lnSpc>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5" name="Text Placeholder 9">
            <a:extLst>
              <a:ext uri="{FF2B5EF4-FFF2-40B4-BE49-F238E27FC236}">
                <a16:creationId xmlns:a16="http://schemas.microsoft.com/office/drawing/2014/main" id="{B10D6D50-8374-FABA-CB1E-704D436F37F4}"/>
              </a:ext>
            </a:extLst>
          </p:cNvPr>
          <p:cNvSpPr>
            <a:spLocks noGrp="1"/>
          </p:cNvSpPr>
          <p:nvPr>
            <p:ph type="body" sz="quarter" idx="317" hasCustomPrompt="1"/>
          </p:nvPr>
        </p:nvSpPr>
        <p:spPr>
          <a:xfrm>
            <a:off x="502920" y="4832312"/>
            <a:ext cx="3621537" cy="1316736"/>
          </a:xfrm>
          <a:prstGeom prst="rect">
            <a:avLst/>
          </a:prstGeom>
        </p:spPr>
        <p:txBody>
          <a:bodyPr lIns="0" tIns="0" rIns="0" bIns="0" anchor="ctr">
            <a:noAutofit/>
          </a:bodyPr>
          <a:lstStyle>
            <a:lvl1pPr marL="0" indent="0">
              <a:lnSpc>
                <a:spcPct val="100000"/>
              </a:lnSpc>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 name="Text Placeholder 9">
            <a:extLst>
              <a:ext uri="{FF2B5EF4-FFF2-40B4-BE49-F238E27FC236}">
                <a16:creationId xmlns:a16="http://schemas.microsoft.com/office/drawing/2014/main" id="{41A2AC7D-626B-D7C5-F5EF-41F67EE9973A}"/>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itle 1">
            <a:extLst>
              <a:ext uri="{FF2B5EF4-FFF2-40B4-BE49-F238E27FC236}">
                <a16:creationId xmlns:a16="http://schemas.microsoft.com/office/drawing/2014/main" id="{822063FA-0DAF-2B65-C0DF-89D5979AA1C7}"/>
              </a:ext>
            </a:extLst>
          </p:cNvPr>
          <p:cNvSpPr>
            <a:spLocks noGrp="1"/>
          </p:cNvSpPr>
          <p:nvPr>
            <p:ph type="title" hasCustomPrompt="1"/>
          </p:nvPr>
        </p:nvSpPr>
        <p:spPr>
          <a:xfrm>
            <a:off x="502920" y="1028701"/>
            <a:ext cx="11215688" cy="72707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62242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ontent_slide_with_image_light_2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E7928-6489-4410-8B86-90E8DE169D36}"/>
              </a:ext>
            </a:extLst>
          </p:cNvPr>
          <p:cNvPicPr/>
          <p:nvPr userDrawn="1"/>
        </p:nvPicPr>
        <p:blipFill rotWithShape="1">
          <a:blip r:embed="rId2">
            <a:extLst>
              <a:ext uri="{28A0092B-C50C-407E-A947-70E740481C1C}">
                <a14:useLocalDpi xmlns:a14="http://schemas.microsoft.com/office/drawing/2010/main"/>
              </a:ext>
            </a:extLst>
          </a:blip>
          <a:srcRect/>
          <a:stretch/>
        </p:blipFill>
        <p:spPr>
          <a:xfrm>
            <a:off x="0" y="0"/>
            <a:ext cx="12192002" cy="6858000"/>
          </a:xfrm>
          <a:prstGeom prst="rect">
            <a:avLst/>
          </a:prstGeom>
        </p:spPr>
      </p:pic>
    </p:spTree>
    <p:extLst>
      <p:ext uri="{BB962C8B-B14F-4D97-AF65-F5344CB8AC3E}">
        <p14:creationId xmlns:p14="http://schemas.microsoft.com/office/powerpoint/2010/main" val="4635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blue and white sky&#10;&#10;Description automatically generated">
            <a:extLst>
              <a:ext uri="{FF2B5EF4-FFF2-40B4-BE49-F238E27FC236}">
                <a16:creationId xmlns:a16="http://schemas.microsoft.com/office/drawing/2014/main" id="{DCA0FAC0-C1AF-FEB0-1371-9BD1D22A187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13" y="0"/>
            <a:ext cx="12191374" cy="6858000"/>
          </a:xfrm>
          <a:prstGeom prst="rect">
            <a:avLst/>
          </a:prstGeom>
        </p:spPr>
      </p:pic>
    </p:spTree>
    <p:extLst>
      <p:ext uri="{BB962C8B-B14F-4D97-AF65-F5344CB8AC3E}">
        <p14:creationId xmlns:p14="http://schemas.microsoft.com/office/powerpoint/2010/main" val="152469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7C011-14A3-A9B1-FCA2-9239141D4895}"/>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2" cy="6858000"/>
          </a:xfrm>
          <a:prstGeom prst="rect">
            <a:avLst/>
          </a:prstGeom>
        </p:spPr>
      </p:pic>
      <p:sp>
        <p:nvSpPr>
          <p:cNvPr id="3" name="Title 1">
            <a:extLst>
              <a:ext uri="{FF2B5EF4-FFF2-40B4-BE49-F238E27FC236}">
                <a16:creationId xmlns:a16="http://schemas.microsoft.com/office/drawing/2014/main" id="{BAC43D04-BE4A-7C19-676A-F16BB6AFDB24}"/>
              </a:ext>
            </a:extLst>
          </p:cNvPr>
          <p:cNvSpPr>
            <a:spLocks noGrp="1"/>
          </p:cNvSpPr>
          <p:nvPr>
            <p:ph type="title" hasCustomPrompt="1"/>
          </p:nvPr>
        </p:nvSpPr>
        <p:spPr>
          <a:xfrm>
            <a:off x="692151" y="885509"/>
            <a:ext cx="10807699" cy="387798"/>
          </a:xfrm>
          <a:prstGeom prst="rect">
            <a:avLst/>
          </a:prstGeom>
          <a:noFill/>
        </p:spPr>
        <p:txBody>
          <a:bodyPr wrap="square" lIns="0" tIns="0" rIns="0" bIns="0" rtlCol="0">
            <a:spAutoFit/>
          </a:bodyPr>
          <a:lstStyle>
            <a:lvl1pPr>
              <a:lnSpc>
                <a:spcPct val="100000"/>
              </a:lnSpc>
              <a:defRPr lang="en-US" sz="2800" kern="0" dirty="0">
                <a:gradFill>
                  <a:gsLst>
                    <a:gs pos="100000">
                      <a:srgbClr val="5A5363"/>
                    </a:gs>
                    <a:gs pos="0">
                      <a:srgbClr val="4A342C"/>
                    </a:gs>
                    <a:gs pos="51000">
                      <a:srgbClr val="DE744E"/>
                    </a:gs>
                  </a:gsLst>
                  <a:lin ang="7200000" scaled="0"/>
                </a:gradFill>
                <a:latin typeface="Segoe Sans Display" pitchFamily="2" charset="0"/>
                <a:ea typeface="Segoe UI Black" panose="020B0A02040204020203" pitchFamily="34" charset="0"/>
                <a:cs typeface="Segoe Sans Display" pitchFamily="2" charset="0"/>
              </a:defRPr>
            </a:lvl1pPr>
          </a:lstStyle>
          <a:p>
            <a:pPr marL="0" lvl="0" defTabSz="914400">
              <a:lnSpc>
                <a:spcPct val="90000"/>
              </a:lnSpc>
            </a:pPr>
            <a:r>
              <a:rPr lang="en-US"/>
              <a:t>Title</a:t>
            </a:r>
          </a:p>
        </p:txBody>
      </p:sp>
    </p:spTree>
    <p:extLst>
      <p:ext uri="{BB962C8B-B14F-4D97-AF65-F5344CB8AC3E}">
        <p14:creationId xmlns:p14="http://schemas.microsoft.com/office/powerpoint/2010/main" val="111795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ontent_slide_with_image_light_24">
    <p:spTree>
      <p:nvGrpSpPr>
        <p:cNvPr id="1" name=""/>
        <p:cNvGrpSpPr/>
        <p:nvPr/>
      </p:nvGrpSpPr>
      <p:grpSpPr>
        <a:xfrm>
          <a:off x="0" y="0"/>
          <a:ext cx="0" cy="0"/>
          <a:chOff x="0" y="0"/>
          <a:chExt cx="0" cy="0"/>
        </a:xfrm>
      </p:grpSpPr>
      <p:pic>
        <p:nvPicPr>
          <p:cNvPr id="2" name="Picture 1" descr="A blurry image of a blue and pink background&#10;&#10;Description automatically generated">
            <a:extLst>
              <a:ext uri="{FF2B5EF4-FFF2-40B4-BE49-F238E27FC236}">
                <a16:creationId xmlns:a16="http://schemas.microsoft.com/office/drawing/2014/main" id="{4983356A-F6BF-16A0-1B7C-EA8013EEAF58}"/>
              </a:ext>
            </a:extLst>
          </p:cNvPr>
          <p:cNvPicPr/>
          <p:nvPr userDrawn="1"/>
        </p:nvPicPr>
        <p:blipFill rotWithShape="1">
          <a:blip r:embed="rId2" cstate="screen">
            <a:extLst>
              <a:ext uri="{BEBA8EAE-BF5A-486C-A8C5-ECC9F3942E4B}">
                <a14:imgProps xmlns:a14="http://schemas.microsoft.com/office/drawing/2010/main">
                  <a14:imgLayer r:embed="rId3">
                    <a14:imgEffect>
                      <a14:saturation sat="80000"/>
                    </a14:imgEffect>
                    <a14:imgEffect>
                      <a14:brightnessContrast bright="3000"/>
                    </a14:imgEffect>
                  </a14:imgLayer>
                </a14:imgProps>
              </a:ext>
              <a:ext uri="{28A0092B-C50C-407E-A947-70E740481C1C}">
                <a14:useLocalDpi xmlns:a14="http://schemas.microsoft.com/office/drawing/2010/main"/>
              </a:ext>
            </a:extLst>
          </a:blip>
          <a:srcRect/>
          <a:stretch/>
        </p:blipFill>
        <p:spPr>
          <a:xfrm>
            <a:off x="0" y="0"/>
            <a:ext cx="12191980" cy="6858000"/>
          </a:xfrm>
          <a:prstGeom prst="rect">
            <a:avLst/>
          </a:prstGeom>
          <a:noFill/>
        </p:spPr>
      </p:pic>
    </p:spTree>
    <p:extLst>
      <p:ext uri="{BB962C8B-B14F-4D97-AF65-F5344CB8AC3E}">
        <p14:creationId xmlns:p14="http://schemas.microsoft.com/office/powerpoint/2010/main" val="324714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AA6219-D750-AD85-4623-24FEFED657B2}"/>
              </a:ext>
            </a:extLst>
          </p:cNvPr>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1522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A blue and white sky&#10;&#10;Description automatically generated">
            <a:extLst>
              <a:ext uri="{FF2B5EF4-FFF2-40B4-BE49-F238E27FC236}">
                <a16:creationId xmlns:a16="http://schemas.microsoft.com/office/drawing/2014/main" id="{AAD96F66-FE4B-2D16-68F0-37C7F52B69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2737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blue and white sky&#10;&#10;Description automatically generated">
            <a:extLst>
              <a:ext uri="{FF2B5EF4-FFF2-40B4-BE49-F238E27FC236}">
                <a16:creationId xmlns:a16="http://schemas.microsoft.com/office/drawing/2014/main" id="{9FD751B5-A209-16F1-62CE-2EE7B9E9F1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480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A74B89-4FE2-7317-4424-1C873BEDD7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085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6_Title slide with blue Windows logo on white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1ACAC-9AA9-514F-9A91-ADE64A45A1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Footer note">
            <a:extLst>
              <a:ext uri="{FF2B5EF4-FFF2-40B4-BE49-F238E27FC236}">
                <a16:creationId xmlns:a16="http://schemas.microsoft.com/office/drawing/2014/main" id="{5F85E3C1-2497-4DD1-B7F0-237DF7174B49}"/>
              </a:ext>
            </a:extLst>
          </p:cNvPr>
          <p:cNvSpPr>
            <a:spLocks noGrp="1"/>
          </p:cNvSpPr>
          <p:nvPr>
            <p:ph type="ftr" sz="quarter" idx="3"/>
          </p:nvPr>
        </p:nvSpPr>
        <p:spPr>
          <a:xfrm>
            <a:off x="571500" y="6537960"/>
            <a:ext cx="5524500" cy="128240"/>
          </a:xfrm>
          <a:prstGeom prst="rect">
            <a:avLst/>
          </a:prstGeom>
        </p:spPr>
        <p:txBody>
          <a:bodyPr lIns="0" tIns="0" rIns="0" bIns="0" anchor="b" anchorCtr="0"/>
          <a:lstStyle>
            <a:lvl1pPr>
              <a:spcBef>
                <a:spcPts val="0"/>
              </a:spcBef>
              <a:defRPr sz="833" b="0" i="0" spc="0" baseline="0">
                <a:solidFill>
                  <a:schemeClr val="bg1"/>
                </a:solidFill>
                <a:latin typeface="Segoe Sans Display" pitchFamily="2" charset="0"/>
                <a:cs typeface="Segoe Sans Display" pitchFamily="2" charset="0"/>
              </a:defRPr>
            </a:lvl1pPr>
          </a:lstStyle>
          <a:p>
            <a:pPr marL="10583" defTabSz="761940"/>
            <a:r>
              <a:rPr lang="en-AU"/>
              <a:t>Microsoft Confidential – Shared Under NDA</a:t>
            </a:r>
            <a:endParaRPr lang="en-US"/>
          </a:p>
        </p:txBody>
      </p:sp>
    </p:spTree>
    <p:extLst>
      <p:ext uri="{BB962C8B-B14F-4D97-AF65-F5344CB8AC3E}">
        <p14:creationId xmlns:p14="http://schemas.microsoft.com/office/powerpoint/2010/main" val="148824641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8" name="Picture 27" descr="A white surface with lines&#10;&#10;Description automatically generated">
            <a:extLst>
              <a:ext uri="{FF2B5EF4-FFF2-40B4-BE49-F238E27FC236}">
                <a16:creationId xmlns:a16="http://schemas.microsoft.com/office/drawing/2014/main" id="{2243B88E-FF73-D231-17F0-1D7D3674667B}"/>
              </a:ext>
            </a:extLst>
          </p:cNvPr>
          <p:cNvPicPr>
            <a:picLocks noChangeAspect="1"/>
          </p:cNvPicPr>
          <p:nvPr userDrawn="1"/>
        </p:nvPicPr>
        <p:blipFill>
          <a:blip r:embed="rId2" cstate="screen">
            <a:alphaModFix amt="55000"/>
            <a:extLst>
              <a:ext uri="{28A0092B-C50C-407E-A947-70E740481C1C}">
                <a14:useLocalDpi xmlns:a14="http://schemas.microsoft.com/office/drawing/2010/main"/>
              </a:ext>
            </a:extLst>
          </a:blip>
          <a:srcRect/>
          <a:stretch>
            <a:fillRect/>
          </a:stretch>
        </p:blipFill>
        <p:spPr>
          <a:xfrm rot="10800000" flipH="1" flipV="1">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9" name="Rectangle: Single Corner Rounded 28">
            <a:extLst>
              <a:ext uri="{FF2B5EF4-FFF2-40B4-BE49-F238E27FC236}">
                <a16:creationId xmlns:a16="http://schemas.microsoft.com/office/drawing/2014/main" id="{638771AB-5BC1-0A49-E6E6-2544650DFA05}"/>
              </a:ext>
            </a:extLst>
          </p:cNvPr>
          <p:cNvSpPr/>
          <p:nvPr userDrawn="1"/>
        </p:nvSpPr>
        <p:spPr bwMode="auto">
          <a:xfrm flipV="1">
            <a:off x="1" y="-2"/>
            <a:ext cx="11887199" cy="6564314"/>
          </a:xfrm>
          <a:prstGeom prst="round1Rect">
            <a:avLst>
              <a:gd name="adj" fmla="val 3482"/>
            </a:avLst>
          </a:prstGeom>
          <a:solidFill>
            <a:schemeClr val="bg1">
              <a:alpha val="58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pic>
        <p:nvPicPr>
          <p:cNvPr id="30" name="Picture 29" descr="A colorful background&#10;&#10;Description automatically generated">
            <a:extLst>
              <a:ext uri="{FF2B5EF4-FFF2-40B4-BE49-F238E27FC236}">
                <a16:creationId xmlns:a16="http://schemas.microsoft.com/office/drawing/2014/main" id="{C6B0F9E3-684F-444B-593C-CFFC2E816152}"/>
              </a:ext>
            </a:extLst>
          </p:cNvPr>
          <p:cNvPicPr>
            <a:picLocks noChangeAspect="1"/>
          </p:cNvPicPr>
          <p:nvPr userDrawn="1"/>
        </p:nvPicPr>
        <p:blipFill rotWithShape="1">
          <a:blip r:embed="rId3" cstate="screen">
            <a:alphaModFix amt="10000"/>
            <a:extLst>
              <a:ext uri="{28A0092B-C50C-407E-A947-70E740481C1C}">
                <a14:useLocalDpi xmlns:a14="http://schemas.microsoft.com/office/drawing/2010/main"/>
              </a:ext>
            </a:extLst>
          </a:blip>
          <a:srcRect l="1" t="1562" r="1" b="10"/>
          <a:stretch/>
        </p:blipFill>
        <p:spPr>
          <a:xfrm flipV="1">
            <a:off x="2" y="0"/>
            <a:ext cx="12191998" cy="6858000"/>
          </a:xfrm>
          <a:custGeom>
            <a:avLst/>
            <a:gdLst>
              <a:gd name="connsiteX0" fmla="*/ 0 w 12192000"/>
              <a:gd name="connsiteY0" fmla="*/ 0 h 6858000"/>
              <a:gd name="connsiteX1" fmla="*/ 12192000 w 12192000"/>
              <a:gd name="connsiteY1" fmla="*/ 0 h 6858000"/>
              <a:gd name="connsiteX2" fmla="*/ 12192000 w 12192000"/>
              <a:gd name="connsiteY2" fmla="*/ 1678096 h 6858000"/>
              <a:gd name="connsiteX3" fmla="*/ 12192000 w 12192000"/>
              <a:gd name="connsiteY3" fmla="*/ 5179904 h 6858000"/>
              <a:gd name="connsiteX4" fmla="*/ 12192000 w 12192000"/>
              <a:gd name="connsiteY4" fmla="*/ 6858000 h 6858000"/>
              <a:gd name="connsiteX5" fmla="*/ 0 w 12192000"/>
              <a:gd name="connsiteY5" fmla="*/ 6858000 h 6858000"/>
              <a:gd name="connsiteX6" fmla="*/ 0 w 12192000"/>
              <a:gd name="connsiteY6" fmla="*/ 5179904 h 6858000"/>
              <a:gd name="connsiteX7" fmla="*/ 0 w 12192000"/>
              <a:gd name="connsiteY7" fmla="*/ 1678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1678096"/>
                </a:lnTo>
                <a:lnTo>
                  <a:pt x="12192000" y="5179904"/>
                </a:lnTo>
                <a:lnTo>
                  <a:pt x="12192000" y="6858000"/>
                </a:lnTo>
                <a:lnTo>
                  <a:pt x="0" y="6858000"/>
                </a:lnTo>
                <a:lnTo>
                  <a:pt x="0" y="5179904"/>
                </a:lnTo>
                <a:lnTo>
                  <a:pt x="0" y="1678096"/>
                </a:lnTo>
                <a:close/>
              </a:path>
            </a:pathLst>
          </a:cu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2" y="457200"/>
            <a:ext cx="11032237" cy="553998"/>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42336261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0">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3CBB7A4D-0CA1-A661-B22C-B0A13059BE7E}"/>
              </a:ext>
            </a:extLst>
          </p:cNvPr>
          <p:cNvSpPr>
            <a:spLocks noGrp="1"/>
          </p:cNvSpPr>
          <p:nvPr>
            <p:ph type="body" sz="quarter" idx="282" hasCustomPrompt="1"/>
          </p:nvPr>
        </p:nvSpPr>
        <p:spPr>
          <a:xfrm>
            <a:off x="2224085" y="2778379"/>
            <a:ext cx="9491345" cy="566739"/>
          </a:xfrm>
        </p:spPr>
        <p:txBody>
          <a:bodyPr lIns="0" tIns="0" rIns="0" bIns="0" anchor="ctr">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2" name="Text Placeholder 9">
            <a:extLst>
              <a:ext uri="{FF2B5EF4-FFF2-40B4-BE49-F238E27FC236}">
                <a16:creationId xmlns:a16="http://schemas.microsoft.com/office/drawing/2014/main" id="{FEF4AE64-7780-521E-9DF1-9353D765325B}"/>
              </a:ext>
            </a:extLst>
          </p:cNvPr>
          <p:cNvSpPr>
            <a:spLocks noGrp="1"/>
          </p:cNvSpPr>
          <p:nvPr>
            <p:ph type="body" sz="quarter" idx="65" hasCustomPrompt="1"/>
          </p:nvPr>
        </p:nvSpPr>
        <p:spPr>
          <a:xfrm>
            <a:off x="502920" y="5980113"/>
            <a:ext cx="11212511" cy="433388"/>
          </a:xfrm>
          <a:prstGeom prst="rect">
            <a:avLst/>
          </a:prstGeom>
        </p:spPr>
        <p:txBody>
          <a:bodyPr lIns="0" tIns="0" rIns="0" bIns="0">
            <a:no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6" name="Text Placeholder 9">
            <a:extLst>
              <a:ext uri="{FF2B5EF4-FFF2-40B4-BE49-F238E27FC236}">
                <a16:creationId xmlns:a16="http://schemas.microsoft.com/office/drawing/2014/main" id="{1652B506-B63C-F810-4918-6B3898B4D08A}"/>
              </a:ext>
            </a:extLst>
          </p:cNvPr>
          <p:cNvSpPr>
            <a:spLocks noGrp="1"/>
          </p:cNvSpPr>
          <p:nvPr>
            <p:ph type="body" sz="quarter" idx="298" hasCustomPrompt="1"/>
          </p:nvPr>
        </p:nvSpPr>
        <p:spPr>
          <a:xfrm>
            <a:off x="2224086" y="3503867"/>
            <a:ext cx="9491345" cy="566739"/>
          </a:xfrm>
        </p:spPr>
        <p:txBody>
          <a:bodyPr lIns="0" tIns="0" rIns="0" bIns="0" anchor="ctr">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5" name="Text Placeholder 9">
            <a:extLst>
              <a:ext uri="{FF2B5EF4-FFF2-40B4-BE49-F238E27FC236}">
                <a16:creationId xmlns:a16="http://schemas.microsoft.com/office/drawing/2014/main" id="{E758FD94-A06B-4B2F-BC40-AF767A4BC1A9}"/>
              </a:ext>
            </a:extLst>
          </p:cNvPr>
          <p:cNvSpPr>
            <a:spLocks noGrp="1"/>
          </p:cNvSpPr>
          <p:nvPr>
            <p:ph type="body" sz="quarter" idx="300" hasCustomPrompt="1"/>
          </p:nvPr>
        </p:nvSpPr>
        <p:spPr>
          <a:xfrm>
            <a:off x="2224085" y="4229355"/>
            <a:ext cx="9491345" cy="566739"/>
          </a:xfrm>
        </p:spPr>
        <p:txBody>
          <a:bodyPr lIns="0" tIns="0" rIns="0" bIns="0" anchor="ctr">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9" name="Text Placeholder 9">
            <a:extLst>
              <a:ext uri="{FF2B5EF4-FFF2-40B4-BE49-F238E27FC236}">
                <a16:creationId xmlns:a16="http://schemas.microsoft.com/office/drawing/2014/main" id="{D24D39F8-3608-20C2-56B7-5738D8AF4853}"/>
              </a:ext>
            </a:extLst>
          </p:cNvPr>
          <p:cNvSpPr>
            <a:spLocks noGrp="1"/>
          </p:cNvSpPr>
          <p:nvPr>
            <p:ph type="body" sz="quarter" idx="302" hasCustomPrompt="1"/>
          </p:nvPr>
        </p:nvSpPr>
        <p:spPr>
          <a:xfrm>
            <a:off x="2224086" y="4967677"/>
            <a:ext cx="9491345" cy="566739"/>
          </a:xfrm>
        </p:spPr>
        <p:txBody>
          <a:bodyPr lIns="0" tIns="0" rIns="0" bIns="0" anchor="ctr">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7" name="Text Placeholder 9">
            <a:extLst>
              <a:ext uri="{FF2B5EF4-FFF2-40B4-BE49-F238E27FC236}">
                <a16:creationId xmlns:a16="http://schemas.microsoft.com/office/drawing/2014/main" id="{0580D4EC-6A30-4DC0-E5DF-B52523569CAD}"/>
              </a:ext>
            </a:extLst>
          </p:cNvPr>
          <p:cNvSpPr>
            <a:spLocks noGrp="1"/>
          </p:cNvSpPr>
          <p:nvPr>
            <p:ph type="body" sz="quarter" idx="303" hasCustomPrompt="1"/>
          </p:nvPr>
        </p:nvSpPr>
        <p:spPr>
          <a:xfrm>
            <a:off x="502920" y="2778379"/>
            <a:ext cx="1574800" cy="574404"/>
          </a:xfrm>
          <a:prstGeom prst="rect">
            <a:avLst/>
          </a:prstGeom>
        </p:spPr>
        <p:txBody>
          <a:bodyPr lIns="0" tIns="0" rIns="0" bIns="0" anchor="ctr">
            <a:norm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9" name="Text Placeholder 9">
            <a:extLst>
              <a:ext uri="{FF2B5EF4-FFF2-40B4-BE49-F238E27FC236}">
                <a16:creationId xmlns:a16="http://schemas.microsoft.com/office/drawing/2014/main" id="{3274D051-7C0E-9ACE-54CA-6D28F33EACB6}"/>
              </a:ext>
            </a:extLst>
          </p:cNvPr>
          <p:cNvSpPr>
            <a:spLocks noGrp="1"/>
          </p:cNvSpPr>
          <p:nvPr>
            <p:ph type="body" sz="quarter" idx="304" hasCustomPrompt="1"/>
          </p:nvPr>
        </p:nvSpPr>
        <p:spPr>
          <a:xfrm>
            <a:off x="502920" y="3503867"/>
            <a:ext cx="1574800" cy="574404"/>
          </a:xfrm>
          <a:prstGeom prst="rect">
            <a:avLst/>
          </a:prstGeom>
        </p:spPr>
        <p:txBody>
          <a:bodyPr lIns="0" tIns="0" rIns="0" bIns="0" anchor="ctr">
            <a:norm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1" name="Text Placeholder 9">
            <a:extLst>
              <a:ext uri="{FF2B5EF4-FFF2-40B4-BE49-F238E27FC236}">
                <a16:creationId xmlns:a16="http://schemas.microsoft.com/office/drawing/2014/main" id="{16C11B2D-CA67-1B8D-3D01-AFD32EE645D1}"/>
              </a:ext>
            </a:extLst>
          </p:cNvPr>
          <p:cNvSpPr>
            <a:spLocks noGrp="1"/>
          </p:cNvSpPr>
          <p:nvPr>
            <p:ph type="body" sz="quarter" idx="305" hasCustomPrompt="1"/>
          </p:nvPr>
        </p:nvSpPr>
        <p:spPr>
          <a:xfrm>
            <a:off x="502920" y="4229355"/>
            <a:ext cx="1574800" cy="574404"/>
          </a:xfrm>
          <a:prstGeom prst="rect">
            <a:avLst/>
          </a:prstGeom>
        </p:spPr>
        <p:txBody>
          <a:bodyPr lIns="0" tIns="0" rIns="0" bIns="0" anchor="ctr">
            <a:norm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20" name="Text Placeholder 9">
            <a:extLst>
              <a:ext uri="{FF2B5EF4-FFF2-40B4-BE49-F238E27FC236}">
                <a16:creationId xmlns:a16="http://schemas.microsoft.com/office/drawing/2014/main" id="{D63B3194-4EF3-4339-20C8-0B2BA7634868}"/>
              </a:ext>
            </a:extLst>
          </p:cNvPr>
          <p:cNvSpPr>
            <a:spLocks noGrp="1"/>
          </p:cNvSpPr>
          <p:nvPr>
            <p:ph type="body" sz="quarter" idx="306" hasCustomPrompt="1"/>
          </p:nvPr>
        </p:nvSpPr>
        <p:spPr>
          <a:xfrm>
            <a:off x="502920" y="4967677"/>
            <a:ext cx="1574800" cy="574404"/>
          </a:xfrm>
          <a:prstGeom prst="rect">
            <a:avLst/>
          </a:prstGeom>
        </p:spPr>
        <p:txBody>
          <a:bodyPr lIns="0" tIns="0" rIns="0" bIns="0" anchor="ctr">
            <a:norm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 name="Text Placeholder 9">
            <a:extLst>
              <a:ext uri="{FF2B5EF4-FFF2-40B4-BE49-F238E27FC236}">
                <a16:creationId xmlns:a16="http://schemas.microsoft.com/office/drawing/2014/main" id="{907FFEEF-9C7C-DC6D-F9F2-9B98854EFE04}"/>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8" name="Text Placeholder 9">
            <a:extLst>
              <a:ext uri="{FF2B5EF4-FFF2-40B4-BE49-F238E27FC236}">
                <a16:creationId xmlns:a16="http://schemas.microsoft.com/office/drawing/2014/main" id="{C3293323-8CF4-AB03-5D35-84CD5C2ABE21}"/>
              </a:ext>
            </a:extLst>
          </p:cNvPr>
          <p:cNvSpPr>
            <a:spLocks noGrp="1"/>
          </p:cNvSpPr>
          <p:nvPr>
            <p:ph type="body" sz="quarter" idx="283" hasCustomPrompt="1"/>
          </p:nvPr>
        </p:nvSpPr>
        <p:spPr>
          <a:xfrm>
            <a:off x="502920" y="1894141"/>
            <a:ext cx="11196213" cy="706830"/>
          </a:xfr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 name="Title 1">
            <a:extLst>
              <a:ext uri="{FF2B5EF4-FFF2-40B4-BE49-F238E27FC236}">
                <a16:creationId xmlns:a16="http://schemas.microsoft.com/office/drawing/2014/main" id="{92438687-8D53-ABDA-A908-B256BC2D3BA5}"/>
              </a:ext>
            </a:extLst>
          </p:cNvPr>
          <p:cNvSpPr>
            <a:spLocks noGrp="1"/>
          </p:cNvSpPr>
          <p:nvPr>
            <p:ph type="title" hasCustomPrompt="1"/>
          </p:nvPr>
        </p:nvSpPr>
        <p:spPr>
          <a:xfrm>
            <a:off x="502920" y="1028701"/>
            <a:ext cx="11215688" cy="72707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330907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Presentation content slide with subtitle and 4 columns on light backgroun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88FE3B8-F861-974A-9610-C8DFD00610B5}"/>
              </a:ext>
            </a:extLst>
          </p:cNvPr>
          <p:cNvSpPr>
            <a:spLocks noGrp="1"/>
          </p:cNvSpPr>
          <p:nvPr>
            <p:ph type="title"/>
          </p:nvPr>
        </p:nvSpPr>
        <p:spPr>
          <a:xfrm>
            <a:off x="563880" y="533400"/>
            <a:ext cx="2654858" cy="587020"/>
          </a:xfrm>
          <a:prstGeom prst="rect">
            <a:avLst/>
          </a:prstGeom>
        </p:spPr>
        <p:txBody>
          <a:bodyPr vert="horz" wrap="square" lIns="0" tIns="0" rIns="0" bIns="0" rtlCol="0" anchor="t">
            <a:spAutoFit/>
          </a:bodyPr>
          <a:lstStyle>
            <a:lvl1pPr>
              <a:lnSpc>
                <a:spcPct val="120000"/>
              </a:lnSpc>
              <a:spcBef>
                <a:spcPts val="0"/>
              </a:spcBef>
              <a:spcAft>
                <a:spcPts val="667"/>
              </a:spcAft>
              <a:defRPr sz="1667" baseline="0">
                <a:solidFill>
                  <a:srgbClr val="1B1B1B"/>
                </a:solidFill>
                <a:latin typeface="+mj-lt"/>
                <a:cs typeface="Segoe UI Variable Text Semibold" pitchFamily="2" charset="0"/>
              </a:defRPr>
            </a:lvl1pPr>
          </a:lstStyle>
          <a:p>
            <a:r>
              <a:rPr lang="en-US"/>
              <a:t>Click to edit Master title style</a:t>
            </a:r>
          </a:p>
        </p:txBody>
      </p:sp>
      <p:sp>
        <p:nvSpPr>
          <p:cNvPr id="13" name="Subtitle">
            <a:extLst>
              <a:ext uri="{FF2B5EF4-FFF2-40B4-BE49-F238E27FC236}">
                <a16:creationId xmlns:a16="http://schemas.microsoft.com/office/drawing/2014/main" id="{F51B74CE-EC41-47ED-9C52-573BA95C637C}"/>
              </a:ext>
            </a:extLst>
          </p:cNvPr>
          <p:cNvSpPr>
            <a:spLocks noGrp="1"/>
          </p:cNvSpPr>
          <p:nvPr>
            <p:ph type="body" sz="quarter" idx="14" hasCustomPrompt="1"/>
          </p:nvPr>
        </p:nvSpPr>
        <p:spPr>
          <a:xfrm>
            <a:off x="3365736" y="533400"/>
            <a:ext cx="5458118" cy="514350"/>
          </a:xfrm>
          <a:prstGeom prst="rect">
            <a:avLst/>
          </a:prstGeom>
        </p:spPr>
        <p:txBody>
          <a:bodyPr lIns="0" tIns="0" rIns="0" bIns="0"/>
          <a:lstStyle>
            <a:lvl1pPr marL="0">
              <a:lnSpc>
                <a:spcPct val="120000"/>
              </a:lnSpc>
              <a:spcBef>
                <a:spcPts val="0"/>
              </a:spcBef>
              <a:spcAft>
                <a:spcPts val="667"/>
              </a:spcAft>
              <a:defRPr sz="1667">
                <a:solidFill>
                  <a:srgbClr val="1B1B1B"/>
                </a:solidFill>
                <a:latin typeface="Segoe Sans Display" pitchFamily="2" charset="0"/>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7" name="Body copy column 1">
            <a:extLst>
              <a:ext uri="{FF2B5EF4-FFF2-40B4-BE49-F238E27FC236}">
                <a16:creationId xmlns:a16="http://schemas.microsoft.com/office/drawing/2014/main" id="{ECB979A3-23F6-484E-9177-1B74E422A482}"/>
              </a:ext>
            </a:extLst>
          </p:cNvPr>
          <p:cNvSpPr>
            <a:spLocks noGrp="1"/>
          </p:cNvSpPr>
          <p:nvPr>
            <p:ph type="body" sz="quarter" idx="10" hasCustomPrompt="1"/>
          </p:nvPr>
        </p:nvSpPr>
        <p:spPr>
          <a:xfrm>
            <a:off x="563880"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Segoe Sans Display" pitchFamily="2" charset="0"/>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0" name="Body copy column 2">
            <a:extLst>
              <a:ext uri="{FF2B5EF4-FFF2-40B4-BE49-F238E27FC236}">
                <a16:creationId xmlns:a16="http://schemas.microsoft.com/office/drawing/2014/main" id="{8A656342-52AB-4E79-B1EB-B95510393532}"/>
              </a:ext>
            </a:extLst>
          </p:cNvPr>
          <p:cNvSpPr>
            <a:spLocks noGrp="1"/>
          </p:cNvSpPr>
          <p:nvPr>
            <p:ph type="body" sz="quarter" idx="11" hasCustomPrompt="1"/>
          </p:nvPr>
        </p:nvSpPr>
        <p:spPr>
          <a:xfrm>
            <a:off x="3365736"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Segoe Sans Display" pitchFamily="2" charset="0"/>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1" name="Body copy column 3">
            <a:extLst>
              <a:ext uri="{FF2B5EF4-FFF2-40B4-BE49-F238E27FC236}">
                <a16:creationId xmlns:a16="http://schemas.microsoft.com/office/drawing/2014/main" id="{E286D177-D5C8-4A66-B90E-67252A4119B4}"/>
              </a:ext>
            </a:extLst>
          </p:cNvPr>
          <p:cNvSpPr>
            <a:spLocks noGrp="1"/>
          </p:cNvSpPr>
          <p:nvPr>
            <p:ph type="body" sz="quarter" idx="12" hasCustomPrompt="1"/>
          </p:nvPr>
        </p:nvSpPr>
        <p:spPr>
          <a:xfrm>
            <a:off x="6167592"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Segoe Sans Display" pitchFamily="2" charset="0"/>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
        <p:nvSpPr>
          <p:cNvPr id="12" name="Body copy column 4">
            <a:extLst>
              <a:ext uri="{FF2B5EF4-FFF2-40B4-BE49-F238E27FC236}">
                <a16:creationId xmlns:a16="http://schemas.microsoft.com/office/drawing/2014/main" id="{8CC5693B-613F-4F81-87CA-5F4DF4381B8F}"/>
              </a:ext>
            </a:extLst>
          </p:cNvPr>
          <p:cNvSpPr>
            <a:spLocks noGrp="1"/>
          </p:cNvSpPr>
          <p:nvPr>
            <p:ph type="body" sz="quarter" idx="13" hasCustomPrompt="1"/>
          </p:nvPr>
        </p:nvSpPr>
        <p:spPr>
          <a:xfrm>
            <a:off x="8974667" y="1485900"/>
            <a:ext cx="2654858" cy="4800600"/>
          </a:xfrm>
          <a:prstGeom prst="rect">
            <a:avLst/>
          </a:prstGeom>
        </p:spPr>
        <p:txBody>
          <a:bodyPr lIns="0" tIns="0" rIns="0" bIns="0"/>
          <a:lstStyle>
            <a:lvl1pPr marL="0">
              <a:lnSpc>
                <a:spcPct val="120000"/>
              </a:lnSpc>
              <a:spcBef>
                <a:spcPts val="0"/>
              </a:spcBef>
              <a:spcAft>
                <a:spcPts val="667"/>
              </a:spcAft>
              <a:defRPr sz="1167">
                <a:solidFill>
                  <a:srgbClr val="1B1B1B"/>
                </a:solidFill>
                <a:latin typeface="Segoe Sans Display" pitchFamily="2" charset="0"/>
                <a:cs typeface="Segoe UI Variable Text" pitchFamily="2" charset="0"/>
              </a:defRPr>
            </a:lvl1pPr>
            <a:lvl2pPr marL="0">
              <a:lnSpc>
                <a:spcPts val="1333"/>
              </a:lnSpc>
              <a:spcAft>
                <a:spcPts val="667"/>
              </a:spcAft>
              <a:defRPr sz="1000" baseline="0">
                <a:solidFill>
                  <a:srgbClr val="000000"/>
                </a:solidFill>
              </a:defRPr>
            </a:lvl2pPr>
            <a:lvl3pPr marL="0">
              <a:lnSpc>
                <a:spcPts val="1333"/>
              </a:lnSpc>
              <a:spcAft>
                <a:spcPts val="667"/>
              </a:spcAft>
              <a:defRPr sz="1000">
                <a:solidFill>
                  <a:srgbClr val="000000"/>
                </a:solidFill>
              </a:defRPr>
            </a:lvl3pPr>
          </a:lstStyle>
          <a:p>
            <a:pPr lvl="0"/>
            <a:r>
              <a:rPr lang="en-US"/>
              <a:t>Click to edit copy</a:t>
            </a:r>
          </a:p>
        </p:txBody>
      </p:sp>
    </p:spTree>
    <p:extLst>
      <p:ext uri="{BB962C8B-B14F-4D97-AF65-F5344CB8AC3E}">
        <p14:creationId xmlns:p14="http://schemas.microsoft.com/office/powerpoint/2010/main" val="237644725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4" y="589545"/>
            <a:ext cx="11018520" cy="553998"/>
          </a:xfrm>
          <a:prstGeom prst="rect">
            <a:avLst/>
          </a:prstGeo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1"/>
            <a:ext cx="11018838" cy="161249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latin typeface="Segoe Sans Display" pitchFamily="2" charset="0"/>
              </a:rPr>
              <a:t>ELT layout</a:t>
            </a:r>
          </a:p>
        </p:txBody>
      </p:sp>
    </p:spTree>
    <p:extLst>
      <p:ext uri="{BB962C8B-B14F-4D97-AF65-F5344CB8AC3E}">
        <p14:creationId xmlns:p14="http://schemas.microsoft.com/office/powerpoint/2010/main" val="8902576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859C7D-688D-4152-F393-932969676093}"/>
              </a:ext>
            </a:extLst>
          </p:cNvPr>
          <p:cNvSpPr/>
          <p:nvPr userDrawn="1"/>
        </p:nvSpPr>
        <p:spPr bwMode="auto">
          <a:xfrm>
            <a:off x="0" y="-30867"/>
            <a:ext cx="12192000" cy="1036705"/>
          </a:xfrm>
          <a:prstGeom prst="rect">
            <a:avLst/>
          </a:prstGeom>
          <a:gradFill flip="none" rotWithShape="1">
            <a:gsLst>
              <a:gs pos="0">
                <a:srgbClr val="12508C">
                  <a:shade val="30000"/>
                  <a:satMod val="115000"/>
                </a:srgbClr>
              </a:gs>
              <a:gs pos="50000">
                <a:srgbClr val="12508C">
                  <a:shade val="67500"/>
                  <a:satMod val="115000"/>
                </a:srgbClr>
              </a:gs>
              <a:gs pos="100000">
                <a:srgbClr val="12508C">
                  <a:shade val="100000"/>
                  <a:satMod val="115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200" y="297039"/>
            <a:ext cx="11020752" cy="492443"/>
          </a:xfrm>
        </p:spPr>
        <p:txBody>
          <a:bodyPr/>
          <a:lstStyle>
            <a:lvl1pPr>
              <a:defRPr>
                <a:solidFill>
                  <a:schemeClr val="bg1"/>
                </a:solidFill>
              </a:defRPr>
            </a:lvl1pPr>
          </a:lstStyle>
          <a:p>
            <a:r>
              <a:rPr lang="en-US"/>
              <a:t>Click to edit Master title style</a:t>
            </a:r>
          </a:p>
        </p:txBody>
      </p:sp>
      <p:sp>
        <p:nvSpPr>
          <p:cNvPr id="10" name="Rectangle 9">
            <a:extLst>
              <a:ext uri="{FF2B5EF4-FFF2-40B4-BE49-F238E27FC236}">
                <a16:creationId xmlns:a16="http://schemas.microsoft.com/office/drawing/2014/main" id="{7A6A27A0-A758-DCF5-D0A3-8CCC015DF297}"/>
              </a:ext>
            </a:extLst>
          </p:cNvPr>
          <p:cNvSpPr/>
          <p:nvPr userDrawn="1"/>
        </p:nvSpPr>
        <p:spPr bwMode="auto">
          <a:xfrm>
            <a:off x="339828" y="1005839"/>
            <a:ext cx="1601945" cy="194271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881E27F4-4BDD-B0F9-E522-C6D804E9EF2D}"/>
              </a:ext>
            </a:extLst>
          </p:cNvPr>
          <p:cNvSpPr/>
          <p:nvPr userDrawn="1"/>
        </p:nvSpPr>
        <p:spPr bwMode="auto">
          <a:xfrm>
            <a:off x="10080978" y="1016000"/>
            <a:ext cx="1117600" cy="4924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6581" y="11430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FADD080C-CBBF-907C-A651-ECF434D9FF11}"/>
              </a:ext>
            </a:extLst>
          </p:cNvPr>
          <p:cNvSpPr/>
          <p:nvPr userDrawn="1"/>
        </p:nvSpPr>
        <p:spPr bwMode="auto">
          <a:xfrm>
            <a:off x="10378272" y="1007135"/>
            <a:ext cx="1813728" cy="457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46844152"/>
      </p:ext>
    </p:extLst>
  </p:cSld>
  <p:clrMapOvr>
    <a:masterClrMapping/>
  </p:clrMapOvr>
  <p:transition>
    <p:fade/>
  </p:transition>
  <p:extLst>
    <p:ext uri="{DCECCB84-F9BA-43D5-87BE-67443E8EF086}">
      <p15:sldGuideLst xmlns:p15="http://schemas.microsoft.com/office/powerpoint/2012/main">
        <p15:guide id="3"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503278" y="1213384"/>
            <a:ext cx="11185446" cy="276871"/>
          </a:xfrm>
          <a:prstGeom prst="rect">
            <a:avLst/>
          </a:prstGeom>
        </p:spPr>
        <p:txBody>
          <a:bodyPr wrap="square" lIns="0" tIns="0" rIns="0" bIns="0">
            <a:spAutoFit/>
          </a:bodyPr>
          <a:lstStyle>
            <a:lvl1pPr marL="0" indent="0">
              <a:buNone/>
              <a:defRPr sz="1799"/>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503276" y="663676"/>
            <a:ext cx="11185446" cy="492314"/>
          </a:xfrm>
          <a:prstGeom prst="rect">
            <a:avLst/>
          </a:prstGeom>
        </p:spPr>
        <p:txBody>
          <a:bodyPr wrap="square" lIns="0" tIns="0" rIns="0" bIns="0">
            <a:spAutoFit/>
          </a:bodyPr>
          <a:lstStyle>
            <a:lvl1pPr marL="0" indent="0">
              <a:buNone/>
              <a:defRPr sz="3199">
                <a:solidFill>
                  <a:schemeClr val="accent2"/>
                </a:solidFill>
                <a:latin typeface="Segoe UI Semibold" panose="020B0702040204020203" pitchFamily="34" charset="0"/>
                <a:cs typeface="Segoe UI Semibold" panose="020B0702040204020203" pitchFamily="34" charset="0"/>
              </a:defRPr>
            </a:lvl1pPr>
            <a:lvl2pPr marL="457063" indent="0">
              <a:buNone/>
              <a:defRPr sz="4399">
                <a:latin typeface="Segoe UI Light" panose="020B0502040204020203" pitchFamily="34" charset="0"/>
                <a:cs typeface="Segoe UI Light" panose="020B0502040204020203" pitchFamily="34" charset="0"/>
              </a:defRPr>
            </a:lvl2pPr>
            <a:lvl3pPr marL="914126" indent="0">
              <a:buNone/>
              <a:defRPr sz="3999">
                <a:latin typeface="Segoe UI Light" panose="020B0502040204020203" pitchFamily="34" charset="0"/>
                <a:cs typeface="Segoe UI Light" panose="020B0502040204020203" pitchFamily="34" charset="0"/>
              </a:defRPr>
            </a:lvl3pPr>
            <a:lvl4pPr marL="1371189" indent="0">
              <a:buNone/>
              <a:defRPr sz="3599">
                <a:latin typeface="Segoe UI Light" panose="020B0502040204020203" pitchFamily="34" charset="0"/>
                <a:cs typeface="Segoe UI Light" panose="020B0502040204020203" pitchFamily="34" charset="0"/>
              </a:defRPr>
            </a:lvl4pPr>
            <a:lvl5pPr marL="1828251" indent="0">
              <a:buNone/>
              <a:defRPr sz="3599">
                <a:latin typeface="Segoe UI Light" panose="020B0502040204020203" pitchFamily="34" charset="0"/>
                <a:cs typeface="Segoe UI Light" panose="020B0502040204020203" pitchFamily="34" charset="0"/>
              </a:defRPr>
            </a:lvl5pPr>
          </a:lstStyle>
          <a:p>
            <a:pPr lvl="0"/>
            <a:r>
              <a:rPr lang="en-US"/>
              <a:t>Edit Master text styles</a:t>
            </a:r>
          </a:p>
        </p:txBody>
      </p:sp>
    </p:spTree>
    <p:extLst>
      <p:ext uri="{BB962C8B-B14F-4D97-AF65-F5344CB8AC3E}">
        <p14:creationId xmlns:p14="http://schemas.microsoft.com/office/powerpoint/2010/main" val="307788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Heading with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14C65-63C6-0860-9215-BB43F02E8839}"/>
              </a:ext>
            </a:extLst>
          </p:cNvPr>
          <p:cNvSpPr/>
          <p:nvPr userDrawn="1"/>
        </p:nvSpPr>
        <p:spPr bwMode="auto">
          <a:xfrm>
            <a:off x="8125385" y="0"/>
            <a:ext cx="4066615" cy="6858000"/>
          </a:xfrm>
          <a:prstGeom prst="rect">
            <a:avLst/>
          </a:prstGeom>
          <a:solidFill>
            <a:schemeClr val="bg1">
              <a:lumMod val="95000"/>
            </a:schemeClr>
          </a:solidFill>
          <a:ln>
            <a:noFill/>
            <a:headEnd type="none" w="med" len="med"/>
            <a:tailEnd type="none" w="med" len="med"/>
          </a:ln>
          <a:effectLst>
            <a:outerShdw blurRad="190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a:xfrm>
            <a:off x="588263" y="866775"/>
            <a:ext cx="7184137" cy="492443"/>
          </a:xfrm>
        </p:spPr>
        <p:txBody>
          <a:bodyPr/>
          <a:lstStyle>
            <a:lvl1pPr>
              <a:defRPr sz="3200">
                <a:solidFill>
                  <a:schemeClr val="accent5"/>
                </a:solidFill>
                <a:latin typeface="Segoe UI Light" panose="020B0502040204020203" pitchFamily="34" charset="0"/>
                <a:cs typeface="Segoe UI Light" panose="020B0502040204020203" pitchFamily="34" charset="0"/>
              </a:defRPr>
            </a:lvl1pPr>
          </a:lstStyle>
          <a:p>
            <a:r>
              <a:rPr lang="en-US"/>
              <a:t>Slide title</a:t>
            </a:r>
          </a:p>
        </p:txBody>
      </p:sp>
      <p:pic>
        <p:nvPicPr>
          <p:cNvPr id="3" name="Picture 2" descr="Microsoft Surface logo">
            <a:extLst>
              <a:ext uri="{FF2B5EF4-FFF2-40B4-BE49-F238E27FC236}">
                <a16:creationId xmlns:a16="http://schemas.microsoft.com/office/drawing/2014/main" id="{69CC6E75-AE0B-1C22-2BDC-C0FD626BC53E}"/>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381828" y="171307"/>
            <a:ext cx="1984478" cy="618538"/>
          </a:xfrm>
          <a:prstGeom prst="rect">
            <a:avLst/>
          </a:prstGeom>
        </p:spPr>
      </p:pic>
      <p:sp>
        <p:nvSpPr>
          <p:cNvPr id="8" name="Picture Placeholder 7">
            <a:extLst>
              <a:ext uri="{FF2B5EF4-FFF2-40B4-BE49-F238E27FC236}">
                <a16:creationId xmlns:a16="http://schemas.microsoft.com/office/drawing/2014/main" id="{DB5CF5F7-A314-19A0-E37E-E10E8FFDB8DC}"/>
              </a:ext>
            </a:extLst>
          </p:cNvPr>
          <p:cNvSpPr>
            <a:spLocks noGrp="1"/>
          </p:cNvSpPr>
          <p:nvPr>
            <p:ph type="pic" sz="quarter" idx="14" hasCustomPrompt="1"/>
          </p:nvPr>
        </p:nvSpPr>
        <p:spPr>
          <a:xfrm>
            <a:off x="8125387" y="1"/>
            <a:ext cx="4066614" cy="6858000"/>
          </a:xfrm>
          <a:solidFill>
            <a:schemeClr val="bg1">
              <a:lumMod val="95000"/>
            </a:schemeClr>
          </a:solidFill>
        </p:spPr>
        <p:txBody>
          <a:bodyPr anchor="ctr">
            <a:noAutofit/>
          </a:bodyPr>
          <a:lstStyle>
            <a:lvl1pPr marL="0" indent="0" algn="ctr">
              <a:buNone/>
              <a:defRPr sz="2400">
                <a:latin typeface="+mn-lt"/>
              </a:defRPr>
            </a:lvl1pPr>
          </a:lstStyle>
          <a:p>
            <a:r>
              <a:rPr lang="en-IN"/>
              <a:t>Insert picture</a:t>
            </a:r>
          </a:p>
        </p:txBody>
      </p:sp>
    </p:spTree>
    <p:extLst>
      <p:ext uri="{BB962C8B-B14F-4D97-AF65-F5344CB8AC3E}">
        <p14:creationId xmlns:p14="http://schemas.microsoft.com/office/powerpoint/2010/main" val="3151840280"/>
      </p:ext>
    </p:extLst>
  </p:cSld>
  <p:clrMapOvr>
    <a:masterClrMapping/>
  </p:clrMapOvr>
  <p:transition>
    <p:fade/>
  </p:transition>
  <p:extLst>
    <p:ext uri="{DCECCB84-F9BA-43D5-87BE-67443E8EF086}">
      <p15:sldGuideLst xmlns:p15="http://schemas.microsoft.com/office/powerpoint/2012/main">
        <p15:guide id="1" orient="horz" pos="1182">
          <p15:clr>
            <a:srgbClr val="FBAE40"/>
          </p15:clr>
        </p15:guide>
        <p15:guide id="2" orient="horz" pos="1009">
          <p15:clr>
            <a:srgbClr val="FBAE40"/>
          </p15:clr>
        </p15:guide>
        <p15:guide id="3" pos="4896">
          <p15:clr>
            <a:srgbClr val="FBAE40"/>
          </p15:clr>
        </p15:guide>
        <p15:guide id="4" pos="51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5" name="Text Placeholder 9">
            <a:extLst>
              <a:ext uri="{FF2B5EF4-FFF2-40B4-BE49-F238E27FC236}">
                <a16:creationId xmlns:a16="http://schemas.microsoft.com/office/drawing/2014/main" id="{0662D641-FFF9-2EEB-8F5B-5F460F7FAA24}"/>
              </a:ext>
            </a:extLst>
          </p:cNvPr>
          <p:cNvSpPr>
            <a:spLocks noGrp="1"/>
          </p:cNvSpPr>
          <p:nvPr>
            <p:ph type="body" sz="quarter" idx="287" hasCustomPrompt="1"/>
          </p:nvPr>
        </p:nvSpPr>
        <p:spPr>
          <a:xfrm>
            <a:off x="4591050" y="1894453"/>
            <a:ext cx="7128810" cy="3947823"/>
          </a:xfrm>
        </p:spPr>
        <p:txBody>
          <a:bodyPr lIns="0" tIns="0" rIns="0" bIns="0">
            <a:noAutofit/>
          </a:bodyPr>
          <a:lstStyle>
            <a:lvl1pPr marL="0" indent="0">
              <a:lnSpc>
                <a:spcPct val="100000"/>
              </a:lnSpc>
              <a:buFontTx/>
              <a:buNone/>
              <a:defRPr sz="1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 name="Text Placeholder 9">
            <a:extLst>
              <a:ext uri="{FF2B5EF4-FFF2-40B4-BE49-F238E27FC236}">
                <a16:creationId xmlns:a16="http://schemas.microsoft.com/office/drawing/2014/main" id="{F1C671EB-EC30-5CCD-1E2A-CA37DC6BC533}"/>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itle 1">
            <a:extLst>
              <a:ext uri="{FF2B5EF4-FFF2-40B4-BE49-F238E27FC236}">
                <a16:creationId xmlns:a16="http://schemas.microsoft.com/office/drawing/2014/main" id="{20009B31-A62B-FB5B-5B7A-E6F40AE33D90}"/>
              </a:ext>
            </a:extLst>
          </p:cNvPr>
          <p:cNvSpPr>
            <a:spLocks noGrp="1"/>
          </p:cNvSpPr>
          <p:nvPr>
            <p:ph type="title" hasCustomPrompt="1"/>
          </p:nvPr>
        </p:nvSpPr>
        <p:spPr>
          <a:xfrm>
            <a:off x="502920" y="1895475"/>
            <a:ext cx="3626528" cy="3941763"/>
          </a:xfrm>
          <a:prstGeom prst="rect">
            <a:avLst/>
          </a:prstGeo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406522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_3">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BE279736-F3FD-D7A0-7E9A-E6581828104A}"/>
              </a:ext>
            </a:extLst>
          </p:cNvPr>
          <p:cNvSpPr>
            <a:spLocks noGrp="1"/>
          </p:cNvSpPr>
          <p:nvPr>
            <p:ph type="body" sz="quarter" idx="282" hasCustomPrompt="1"/>
          </p:nvPr>
        </p:nvSpPr>
        <p:spPr>
          <a:xfrm>
            <a:off x="5362385" y="1442321"/>
            <a:ext cx="6342253" cy="282574"/>
          </a:xfr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3" name="Text Placeholder 9">
            <a:extLst>
              <a:ext uri="{FF2B5EF4-FFF2-40B4-BE49-F238E27FC236}">
                <a16:creationId xmlns:a16="http://schemas.microsoft.com/office/drawing/2014/main" id="{1A8F0644-02E7-50F0-396B-591386FF8B7D}"/>
              </a:ext>
            </a:extLst>
          </p:cNvPr>
          <p:cNvSpPr>
            <a:spLocks noGrp="1"/>
          </p:cNvSpPr>
          <p:nvPr>
            <p:ph type="body" sz="quarter" idx="283" hasCustomPrompt="1"/>
          </p:nvPr>
        </p:nvSpPr>
        <p:spPr>
          <a:xfrm>
            <a:off x="5362385" y="1875708"/>
            <a:ext cx="6342253" cy="1034616"/>
          </a:xfr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 name="Text Placeholder 9">
            <a:extLst>
              <a:ext uri="{FF2B5EF4-FFF2-40B4-BE49-F238E27FC236}">
                <a16:creationId xmlns:a16="http://schemas.microsoft.com/office/drawing/2014/main" id="{870482B1-FE3E-1BEA-5FC8-15B7B7828080}"/>
              </a:ext>
            </a:extLst>
          </p:cNvPr>
          <p:cNvSpPr>
            <a:spLocks noGrp="1"/>
          </p:cNvSpPr>
          <p:nvPr>
            <p:ph type="body" sz="quarter" idx="294" hasCustomPrompt="1"/>
          </p:nvPr>
        </p:nvSpPr>
        <p:spPr>
          <a:xfrm>
            <a:off x="5362385" y="3190727"/>
            <a:ext cx="6342253" cy="282574"/>
          </a:xfr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4" name="Text Placeholder 9">
            <a:extLst>
              <a:ext uri="{FF2B5EF4-FFF2-40B4-BE49-F238E27FC236}">
                <a16:creationId xmlns:a16="http://schemas.microsoft.com/office/drawing/2014/main" id="{21CBACFE-8E67-AE53-5F98-628E63D599DC}"/>
              </a:ext>
            </a:extLst>
          </p:cNvPr>
          <p:cNvSpPr>
            <a:spLocks noGrp="1"/>
          </p:cNvSpPr>
          <p:nvPr>
            <p:ph type="body" sz="quarter" idx="295" hasCustomPrompt="1"/>
          </p:nvPr>
        </p:nvSpPr>
        <p:spPr>
          <a:xfrm>
            <a:off x="5362385" y="3624115"/>
            <a:ext cx="6342253" cy="1034045"/>
          </a:xfr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2A3DB5F4-4435-38FC-B01E-CD6058FFE062}"/>
              </a:ext>
            </a:extLst>
          </p:cNvPr>
          <p:cNvSpPr>
            <a:spLocks noGrp="1"/>
          </p:cNvSpPr>
          <p:nvPr>
            <p:ph type="body" sz="quarter" idx="296" hasCustomPrompt="1"/>
          </p:nvPr>
        </p:nvSpPr>
        <p:spPr>
          <a:xfrm>
            <a:off x="5362385" y="4944346"/>
            <a:ext cx="6342253" cy="282574"/>
          </a:xfr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6F632FF2-AD10-9B57-C8B5-0A4B1A63A648}"/>
              </a:ext>
            </a:extLst>
          </p:cNvPr>
          <p:cNvSpPr>
            <a:spLocks noGrp="1"/>
          </p:cNvSpPr>
          <p:nvPr>
            <p:ph type="body" sz="quarter" idx="297" hasCustomPrompt="1"/>
          </p:nvPr>
        </p:nvSpPr>
        <p:spPr>
          <a:xfrm>
            <a:off x="5362385" y="5377732"/>
            <a:ext cx="6342253" cy="1029853"/>
          </a:xfr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itle 1">
            <a:extLst>
              <a:ext uri="{FF2B5EF4-FFF2-40B4-BE49-F238E27FC236}">
                <a16:creationId xmlns:a16="http://schemas.microsoft.com/office/drawing/2014/main" id="{8DA8AE9C-78FD-C3B4-9D21-1E9EF3E1BA0C}"/>
              </a:ext>
            </a:extLst>
          </p:cNvPr>
          <p:cNvSpPr>
            <a:spLocks noGrp="1"/>
          </p:cNvSpPr>
          <p:nvPr>
            <p:ph type="title" hasCustomPrompt="1"/>
          </p:nvPr>
        </p:nvSpPr>
        <p:spPr>
          <a:xfrm>
            <a:off x="502920" y="1463775"/>
            <a:ext cx="3626528" cy="719039"/>
          </a:xfrm>
          <a:prstGeom prst="rect">
            <a:avLst/>
          </a:prstGeom>
        </p:spPr>
        <p:txBody>
          <a:bodyPr lIns="0" tIns="0" rIns="0" bIns="0"/>
          <a:lstStyle>
            <a:lvl1pPr>
              <a:lnSpc>
                <a:spcPct val="100000"/>
              </a:lnSpc>
              <a:defRPr sz="3200"/>
            </a:lvl1pPr>
          </a:lstStyle>
          <a:p>
            <a:r>
              <a:rPr lang="en-US"/>
              <a:t>Headline</a:t>
            </a:r>
          </a:p>
        </p:txBody>
      </p:sp>
      <p:sp>
        <p:nvSpPr>
          <p:cNvPr id="10" name="Text Placeholder 9">
            <a:extLst>
              <a:ext uri="{FF2B5EF4-FFF2-40B4-BE49-F238E27FC236}">
                <a16:creationId xmlns:a16="http://schemas.microsoft.com/office/drawing/2014/main" id="{9A2A65EA-3B55-7C56-5476-8BC56E4DA4C3}"/>
              </a:ext>
            </a:extLst>
          </p:cNvPr>
          <p:cNvSpPr>
            <a:spLocks noGrp="1"/>
          </p:cNvSpPr>
          <p:nvPr>
            <p:ph type="body" sz="quarter" idx="78" hasCustomPrompt="1"/>
          </p:nvPr>
        </p:nvSpPr>
        <p:spPr>
          <a:xfrm>
            <a:off x="502920" y="2336801"/>
            <a:ext cx="3612727" cy="4070784"/>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1" name="Text Placeholder 9">
            <a:extLst>
              <a:ext uri="{FF2B5EF4-FFF2-40B4-BE49-F238E27FC236}">
                <a16:creationId xmlns:a16="http://schemas.microsoft.com/office/drawing/2014/main" id="{798CF060-1ADF-D7A9-F1B6-AC4B46C68980}"/>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68730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BDC9F4C-E229-818E-2E76-10FE0E44601D}"/>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5" name="Title 1">
            <a:extLst>
              <a:ext uri="{FF2B5EF4-FFF2-40B4-BE49-F238E27FC236}">
                <a16:creationId xmlns:a16="http://schemas.microsoft.com/office/drawing/2014/main" id="{B6BDEB64-C977-E59A-1557-827D10712A90}"/>
              </a:ext>
            </a:extLst>
          </p:cNvPr>
          <p:cNvSpPr>
            <a:spLocks noGrp="1"/>
          </p:cNvSpPr>
          <p:nvPr>
            <p:ph type="title" hasCustomPrompt="1"/>
          </p:nvPr>
        </p:nvSpPr>
        <p:spPr>
          <a:xfrm>
            <a:off x="502920" y="1028701"/>
            <a:ext cx="11215688" cy="72707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409338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DB2EA47D-4674-B834-4119-B4782C54D67C}"/>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9733C057-8F9F-9A3C-30EE-608CCD73A44B}"/>
              </a:ext>
            </a:extLst>
          </p:cNvPr>
          <p:cNvSpPr>
            <a:spLocks noGrp="1"/>
          </p:cNvSpPr>
          <p:nvPr>
            <p:ph type="title" hasCustomPrompt="1"/>
          </p:nvPr>
        </p:nvSpPr>
        <p:spPr>
          <a:xfrm>
            <a:off x="502920" y="1028701"/>
            <a:ext cx="11215688" cy="727074"/>
          </a:xfrm>
        </p:spPr>
        <p:txBody>
          <a:bodyPr lIns="0" tIns="0" rIns="0" bIns="0"/>
          <a:lstStyle>
            <a:lvl1pPr>
              <a:lnSpc>
                <a:spcPct val="100000"/>
              </a:lnSpc>
              <a:defRPr sz="3200"/>
            </a:lvl1pPr>
          </a:lstStyle>
          <a:p>
            <a:r>
              <a:rPr lang="en-US"/>
              <a:t>Headline</a:t>
            </a:r>
          </a:p>
        </p:txBody>
      </p:sp>
      <p:sp>
        <p:nvSpPr>
          <p:cNvPr id="6" name="Text Placeholder 9">
            <a:extLst>
              <a:ext uri="{FF2B5EF4-FFF2-40B4-BE49-F238E27FC236}">
                <a16:creationId xmlns:a16="http://schemas.microsoft.com/office/drawing/2014/main" id="{745705A7-8FDE-BFFD-ED6F-9E5E7019BF86}"/>
              </a:ext>
            </a:extLst>
          </p:cNvPr>
          <p:cNvSpPr>
            <a:spLocks noGrp="1"/>
          </p:cNvSpPr>
          <p:nvPr>
            <p:ph type="body" sz="quarter" idx="294" hasCustomPrompt="1"/>
          </p:nvPr>
        </p:nvSpPr>
        <p:spPr>
          <a:xfrm>
            <a:off x="502920" y="1895476"/>
            <a:ext cx="11202563" cy="4518025"/>
          </a:xfrm>
        </p:spPr>
        <p:txBody>
          <a:bodyPr lIns="0" tIns="0" rIns="0" bIns="0">
            <a:noAutofit/>
          </a:bodyPr>
          <a:lstStyle>
            <a:lvl1pPr marL="0" indent="0">
              <a:lnSpc>
                <a:spcPct val="100000"/>
              </a:lnSpc>
              <a:buFont typeface="Arial" panose="020B0604020202020204" pitchFamily="34" charset="0"/>
              <a:buNone/>
              <a:defRPr sz="1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34558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A166BA9-60CA-3BB2-4885-939FD4492FF3}"/>
              </a:ext>
            </a:extLst>
          </p:cNvPr>
          <p:cNvSpPr>
            <a:spLocks noGrp="1"/>
          </p:cNvSpPr>
          <p:nvPr>
            <p:ph type="body" sz="quarter" idx="294" hasCustomPrompt="1"/>
          </p:nvPr>
        </p:nvSpPr>
        <p:spPr>
          <a:xfrm>
            <a:off x="4284663" y="1894715"/>
            <a:ext cx="7419975" cy="4493453"/>
          </a:xfrm>
          <a:prstGeom prst="rect">
            <a:avLst/>
          </a:prstGeom>
        </p:spPr>
        <p:txBody>
          <a:bodyPr lIns="0" tIns="0" rIns="0" bIns="0">
            <a:noAutofit/>
          </a:bodyPr>
          <a:lstStyle>
            <a:lvl1pPr marL="0" indent="0">
              <a:lnSpc>
                <a:spcPct val="100000"/>
              </a:lnSpc>
              <a:buFontTx/>
              <a:buNone/>
              <a:defRPr sz="1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 name="Text Placeholder 9">
            <a:extLst>
              <a:ext uri="{FF2B5EF4-FFF2-40B4-BE49-F238E27FC236}">
                <a16:creationId xmlns:a16="http://schemas.microsoft.com/office/drawing/2014/main" id="{D16BA5EC-2760-04A8-88ED-ED79CFAA9F62}"/>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9">
            <a:extLst>
              <a:ext uri="{FF2B5EF4-FFF2-40B4-BE49-F238E27FC236}">
                <a16:creationId xmlns:a16="http://schemas.microsoft.com/office/drawing/2014/main" id="{09134BC8-5B32-E922-58F2-02E48ADA44BD}"/>
              </a:ext>
            </a:extLst>
          </p:cNvPr>
          <p:cNvSpPr>
            <a:spLocks noGrp="1"/>
          </p:cNvSpPr>
          <p:nvPr>
            <p:ph type="body" sz="quarter" idx="295" hasCustomPrompt="1"/>
          </p:nvPr>
        </p:nvSpPr>
        <p:spPr>
          <a:xfrm>
            <a:off x="502920" y="1895476"/>
            <a:ext cx="3612725" cy="4518025"/>
          </a:xfrm>
        </p:spPr>
        <p:txBody>
          <a:bodyPr lIns="0" tIns="0" rIns="0" bIns="0">
            <a:noAutofit/>
          </a:bodyPr>
          <a:lstStyle>
            <a:lvl1pPr marL="0" indent="0">
              <a:lnSpc>
                <a:spcPct val="100000"/>
              </a:lnSpc>
              <a:buFont typeface="Arial" panose="020B0604020202020204" pitchFamily="34" charset="0"/>
              <a:buNone/>
              <a:defRPr sz="1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itle 1">
            <a:extLst>
              <a:ext uri="{FF2B5EF4-FFF2-40B4-BE49-F238E27FC236}">
                <a16:creationId xmlns:a16="http://schemas.microsoft.com/office/drawing/2014/main" id="{36245AC3-FD51-AE04-DBA7-BAFB7DF28E28}"/>
              </a:ext>
            </a:extLst>
          </p:cNvPr>
          <p:cNvSpPr>
            <a:spLocks noGrp="1"/>
          </p:cNvSpPr>
          <p:nvPr>
            <p:ph type="title" hasCustomPrompt="1"/>
          </p:nvPr>
        </p:nvSpPr>
        <p:spPr>
          <a:xfrm>
            <a:off x="502920" y="1028701"/>
            <a:ext cx="11215688" cy="72707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139440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3E411F1-8F26-AB50-8C5F-E6FF5657A88F}"/>
              </a:ext>
            </a:extLst>
          </p:cNvPr>
          <p:cNvSpPr>
            <a:spLocks noGrp="1"/>
          </p:cNvSpPr>
          <p:nvPr>
            <p:ph type="body" sz="quarter" idx="294" hasCustomPrompt="1"/>
          </p:nvPr>
        </p:nvSpPr>
        <p:spPr>
          <a:xfrm>
            <a:off x="502920" y="1887909"/>
            <a:ext cx="3612725" cy="4519676"/>
          </a:xfrm>
        </p:spPr>
        <p:txBody>
          <a:bodyPr lIns="0" tIns="0" rIns="0" bIns="0">
            <a:noAutofit/>
          </a:bodyPr>
          <a:lstStyle>
            <a:lvl1pPr marL="0" indent="0">
              <a:lnSpc>
                <a:spcPct val="100000"/>
              </a:lnSpc>
              <a:buFont typeface="Arial" panose="020B0604020202020204" pitchFamily="34" charset="0"/>
              <a:buNone/>
              <a:defRPr sz="1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4" name="Text Placeholder 9">
            <a:extLst>
              <a:ext uri="{FF2B5EF4-FFF2-40B4-BE49-F238E27FC236}">
                <a16:creationId xmlns:a16="http://schemas.microsoft.com/office/drawing/2014/main" id="{35C5D752-B01A-A4C3-BAA2-0477E7DEE309}"/>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itle 1">
            <a:extLst>
              <a:ext uri="{FF2B5EF4-FFF2-40B4-BE49-F238E27FC236}">
                <a16:creationId xmlns:a16="http://schemas.microsoft.com/office/drawing/2014/main" id="{3D9A77C2-76B0-CA9D-0709-1CEB4A12A752}"/>
              </a:ext>
            </a:extLst>
          </p:cNvPr>
          <p:cNvSpPr>
            <a:spLocks noGrp="1"/>
          </p:cNvSpPr>
          <p:nvPr>
            <p:ph type="title" hasCustomPrompt="1"/>
          </p:nvPr>
        </p:nvSpPr>
        <p:spPr>
          <a:xfrm>
            <a:off x="502920" y="1028701"/>
            <a:ext cx="11215688" cy="727074"/>
          </a:xfrm>
        </p:spPr>
        <p:txBody>
          <a:bodyPr lIns="0" tIns="0" rIns="0" bIns="0"/>
          <a:lstStyle>
            <a:lvl1pPr>
              <a:lnSpc>
                <a:spcPct val="100000"/>
              </a:lnSpc>
              <a:defRPr sz="3200"/>
            </a:lvl1pPr>
          </a:lstStyle>
          <a:p>
            <a:r>
              <a:rPr lang="en-US"/>
              <a:t>Headline</a:t>
            </a:r>
          </a:p>
        </p:txBody>
      </p:sp>
      <p:sp>
        <p:nvSpPr>
          <p:cNvPr id="5" name="Text Placeholder 9">
            <a:extLst>
              <a:ext uri="{FF2B5EF4-FFF2-40B4-BE49-F238E27FC236}">
                <a16:creationId xmlns:a16="http://schemas.microsoft.com/office/drawing/2014/main" id="{5EFC80DD-8CD2-8017-AE18-3682EBE951FE}"/>
              </a:ext>
            </a:extLst>
          </p:cNvPr>
          <p:cNvSpPr>
            <a:spLocks noGrp="1"/>
          </p:cNvSpPr>
          <p:nvPr>
            <p:ph type="body" sz="quarter" idx="295" hasCustomPrompt="1"/>
          </p:nvPr>
        </p:nvSpPr>
        <p:spPr>
          <a:xfrm>
            <a:off x="4297417" y="1887909"/>
            <a:ext cx="3612725" cy="4519676"/>
          </a:xfrm>
        </p:spPr>
        <p:txBody>
          <a:bodyPr lIns="0" tIns="0" rIns="0" bIns="0">
            <a:noAutofit/>
          </a:bodyPr>
          <a:lstStyle>
            <a:lvl1pPr marL="0" indent="0">
              <a:lnSpc>
                <a:spcPct val="100000"/>
              </a:lnSpc>
              <a:buFont typeface="Arial" panose="020B0604020202020204" pitchFamily="34" charset="0"/>
              <a:buNone/>
              <a:defRPr sz="1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ext Placeholder 9">
            <a:extLst>
              <a:ext uri="{FF2B5EF4-FFF2-40B4-BE49-F238E27FC236}">
                <a16:creationId xmlns:a16="http://schemas.microsoft.com/office/drawing/2014/main" id="{46A7D46F-7980-A857-0A05-9CD185CE7942}"/>
              </a:ext>
            </a:extLst>
          </p:cNvPr>
          <p:cNvSpPr>
            <a:spLocks noGrp="1"/>
          </p:cNvSpPr>
          <p:nvPr>
            <p:ph type="body" sz="quarter" idx="296" hasCustomPrompt="1"/>
          </p:nvPr>
        </p:nvSpPr>
        <p:spPr>
          <a:xfrm>
            <a:off x="8091913" y="1887909"/>
            <a:ext cx="3612725" cy="4519676"/>
          </a:xfrm>
        </p:spPr>
        <p:txBody>
          <a:bodyPr lIns="0" tIns="0" rIns="0" bIns="0">
            <a:noAutofit/>
          </a:bodyPr>
          <a:lstStyle>
            <a:lvl1pPr marL="0" indent="0">
              <a:lnSpc>
                <a:spcPct val="100000"/>
              </a:lnSpc>
              <a:buFont typeface="Arial" panose="020B0604020202020204" pitchFamily="34" charset="0"/>
              <a:buNone/>
              <a:defRPr sz="1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231444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C557F7-621B-4175-6297-4B21CBA65B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96C279-8D6D-1952-957E-455F39004CBB}"/>
              </a:ext>
            </a:extLst>
          </p:cNvPr>
          <p:cNvSpPr>
            <a:spLocks noGrp="1"/>
          </p:cNvSpPr>
          <p:nvPr>
            <p:ph type="title"/>
          </p:nvPr>
        </p:nvSpPr>
        <p:spPr>
          <a:xfrm>
            <a:off x="502919" y="2628781"/>
            <a:ext cx="5737013" cy="1661993"/>
          </a:xfrm>
        </p:spPr>
        <p:txBody>
          <a:bodyPr wrap="square">
            <a:spAutoFit/>
          </a:bodyPr>
          <a:lstStyle>
            <a:lvl1pPr>
              <a:defRPr sz="5400"/>
            </a:lvl1pPr>
          </a:lstStyle>
          <a:p>
            <a:r>
              <a:rPr lang="en-US"/>
              <a:t>Click to edit Master title style</a:t>
            </a:r>
          </a:p>
        </p:txBody>
      </p:sp>
      <p:sp>
        <p:nvSpPr>
          <p:cNvPr id="3" name="Subtitle 2">
            <a:extLst>
              <a:ext uri="{FF2B5EF4-FFF2-40B4-BE49-F238E27FC236}">
                <a16:creationId xmlns:a16="http://schemas.microsoft.com/office/drawing/2014/main" id="{E791C73E-6853-D78C-AB86-31E3965D4004}"/>
              </a:ext>
            </a:extLst>
          </p:cNvPr>
          <p:cNvSpPr>
            <a:spLocks noGrp="1"/>
          </p:cNvSpPr>
          <p:nvPr>
            <p:ph type="subTitle" idx="1"/>
          </p:nvPr>
        </p:nvSpPr>
        <p:spPr>
          <a:xfrm>
            <a:off x="502919" y="4650850"/>
            <a:ext cx="5737012" cy="369332"/>
          </a:xfrm>
        </p:spPr>
        <p:txBody>
          <a:bodyPr wrap="square">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9">
            <a:extLst>
              <a:ext uri="{FF2B5EF4-FFF2-40B4-BE49-F238E27FC236}">
                <a16:creationId xmlns:a16="http://schemas.microsoft.com/office/drawing/2014/main" id="{DC3841DA-8F59-3515-F061-799023030863}"/>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86722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937698E-C06C-441F-0E5F-099984F6C2F8}"/>
              </a:ext>
            </a:extLst>
          </p:cNvPr>
          <p:cNvSpPr>
            <a:spLocks noGrp="1"/>
          </p:cNvSpPr>
          <p:nvPr>
            <p:ph type="body" sz="quarter" idx="78" hasCustomPrompt="1"/>
          </p:nvPr>
        </p:nvSpPr>
        <p:spPr>
          <a:xfrm>
            <a:off x="502920" y="3213099"/>
            <a:ext cx="5355800" cy="3033713"/>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2327D1DA-047D-DE1F-21A9-69BFE82774B8}"/>
              </a:ext>
            </a:extLst>
          </p:cNvPr>
          <p:cNvSpPr>
            <a:spLocks noGrp="1"/>
          </p:cNvSpPr>
          <p:nvPr>
            <p:ph type="body" sz="quarter" idx="283" hasCustomPrompt="1"/>
          </p:nvPr>
        </p:nvSpPr>
        <p:spPr>
          <a:xfrm>
            <a:off x="502920" y="2776538"/>
            <a:ext cx="5358384"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9" name="Text Placeholder 9">
            <a:extLst>
              <a:ext uri="{FF2B5EF4-FFF2-40B4-BE49-F238E27FC236}">
                <a16:creationId xmlns:a16="http://schemas.microsoft.com/office/drawing/2014/main" id="{C7816FD7-B78A-9921-2C4A-4ADE0A5CD4F2}"/>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itle 1">
            <a:extLst>
              <a:ext uri="{FF2B5EF4-FFF2-40B4-BE49-F238E27FC236}">
                <a16:creationId xmlns:a16="http://schemas.microsoft.com/office/drawing/2014/main" id="{669D05EE-F3E1-01C9-9701-BCF686237A19}"/>
              </a:ext>
            </a:extLst>
          </p:cNvPr>
          <p:cNvSpPr txBox="1">
            <a:spLocks/>
          </p:cNvSpPr>
          <p:nvPr userDrawn="1"/>
        </p:nvSpPr>
        <p:spPr>
          <a:xfrm>
            <a:off x="495980" y="1462088"/>
            <a:ext cx="4412571" cy="1149350"/>
          </a:xfrm>
          <a:prstGeom prst="rect">
            <a:avLst/>
          </a:prstGeom>
        </p:spPr>
        <p:txBody>
          <a:bodyPr vert="horz" wrap="square" lIns="0" tIns="0" rIns="0" bIns="0" rtlCol="0" anchor="t">
            <a:noAutofit/>
          </a:bodyPr>
          <a:lstStyle>
            <a:lvl1pPr algn="l" defTabSz="914363" rtl="0" eaLnBrk="1" latinLnBrk="0" hangingPunct="1">
              <a:lnSpc>
                <a:spcPct val="100000"/>
              </a:lnSpc>
              <a:spcBef>
                <a:spcPct val="0"/>
              </a:spcBef>
              <a:buNone/>
              <a:defRPr sz="5200" kern="1200">
                <a:ln>
                  <a:noFill/>
                </a:ln>
                <a:solidFill>
                  <a:schemeClr val="tx1"/>
                </a:solidFill>
                <a:latin typeface="Segoe UI" panose="020B0502040204020203" pitchFamily="34" charset="0"/>
                <a:ea typeface="+mj-ea"/>
                <a:cs typeface="Segoe UI" panose="020B0502040204020203" pitchFamily="34" charset="0"/>
              </a:defRPr>
            </a:lvl1pPr>
          </a:lstStyle>
          <a:p>
            <a:endParaRPr lang="en-US" sz="3200">
              <a:latin typeface="Segoe Sans Display" pitchFamily="2" charset="0"/>
              <a:cs typeface="Segoe Sans Display" pitchFamily="2" charset="0"/>
            </a:endParaRPr>
          </a:p>
        </p:txBody>
      </p:sp>
      <p:sp>
        <p:nvSpPr>
          <p:cNvPr id="2" name="Text Placeholder 9">
            <a:extLst>
              <a:ext uri="{FF2B5EF4-FFF2-40B4-BE49-F238E27FC236}">
                <a16:creationId xmlns:a16="http://schemas.microsoft.com/office/drawing/2014/main" id="{CB927419-36C1-48B7-9F16-62B0BA667814}"/>
              </a:ext>
            </a:extLst>
          </p:cNvPr>
          <p:cNvSpPr>
            <a:spLocks noGrp="1"/>
          </p:cNvSpPr>
          <p:nvPr>
            <p:ph type="body" sz="quarter" idx="294" hasCustomPrompt="1"/>
          </p:nvPr>
        </p:nvSpPr>
        <p:spPr>
          <a:xfrm>
            <a:off x="6360224" y="3213099"/>
            <a:ext cx="5358384" cy="3033713"/>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Text Placeholder 9">
            <a:extLst>
              <a:ext uri="{FF2B5EF4-FFF2-40B4-BE49-F238E27FC236}">
                <a16:creationId xmlns:a16="http://schemas.microsoft.com/office/drawing/2014/main" id="{C5A80E02-178A-9000-22CC-38AC58FBCCEA}"/>
              </a:ext>
            </a:extLst>
          </p:cNvPr>
          <p:cNvSpPr>
            <a:spLocks noGrp="1"/>
          </p:cNvSpPr>
          <p:nvPr>
            <p:ph type="body" sz="quarter" idx="295" hasCustomPrompt="1"/>
          </p:nvPr>
        </p:nvSpPr>
        <p:spPr>
          <a:xfrm>
            <a:off x="6360224" y="2776538"/>
            <a:ext cx="5358384"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itle 1">
            <a:extLst>
              <a:ext uri="{FF2B5EF4-FFF2-40B4-BE49-F238E27FC236}">
                <a16:creationId xmlns:a16="http://schemas.microsoft.com/office/drawing/2014/main" id="{8C3D059B-1039-4CF4-AEE2-0EAC489413A6}"/>
              </a:ext>
            </a:extLst>
          </p:cNvPr>
          <p:cNvSpPr>
            <a:spLocks noGrp="1"/>
          </p:cNvSpPr>
          <p:nvPr>
            <p:ph type="title" hasCustomPrompt="1"/>
          </p:nvPr>
        </p:nvSpPr>
        <p:spPr>
          <a:xfrm>
            <a:off x="502920" y="1028701"/>
            <a:ext cx="11215688" cy="1603376"/>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153728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2">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937698E-C06C-441F-0E5F-099984F6C2F8}"/>
              </a:ext>
            </a:extLst>
          </p:cNvPr>
          <p:cNvSpPr>
            <a:spLocks noGrp="1"/>
          </p:cNvSpPr>
          <p:nvPr>
            <p:ph type="body" sz="quarter" idx="78" hasCustomPrompt="1"/>
          </p:nvPr>
        </p:nvSpPr>
        <p:spPr>
          <a:xfrm>
            <a:off x="502920" y="3213099"/>
            <a:ext cx="3630168" cy="3033713"/>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2327D1DA-047D-DE1F-21A9-69BFE82774B8}"/>
              </a:ext>
            </a:extLst>
          </p:cNvPr>
          <p:cNvSpPr>
            <a:spLocks noGrp="1"/>
          </p:cNvSpPr>
          <p:nvPr>
            <p:ph type="body" sz="quarter" idx="283" hasCustomPrompt="1"/>
          </p:nvPr>
        </p:nvSpPr>
        <p:spPr>
          <a:xfrm>
            <a:off x="502920" y="2776538"/>
            <a:ext cx="3630168"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75CD501D-A511-91EF-0719-FFF51D2527F4}"/>
              </a:ext>
            </a:extLst>
          </p:cNvPr>
          <p:cNvSpPr>
            <a:spLocks noGrp="1"/>
          </p:cNvSpPr>
          <p:nvPr>
            <p:ph type="body" sz="quarter" idx="294" hasCustomPrompt="1"/>
          </p:nvPr>
        </p:nvSpPr>
        <p:spPr>
          <a:xfrm>
            <a:off x="4303607" y="3213099"/>
            <a:ext cx="3630168" cy="3033713"/>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F5BB1875-68B7-F9EB-DC8A-4A8F99847D06}"/>
              </a:ext>
            </a:extLst>
          </p:cNvPr>
          <p:cNvSpPr>
            <a:spLocks noGrp="1"/>
          </p:cNvSpPr>
          <p:nvPr>
            <p:ph type="body" sz="quarter" idx="295" hasCustomPrompt="1"/>
          </p:nvPr>
        </p:nvSpPr>
        <p:spPr>
          <a:xfrm>
            <a:off x="4297572" y="2776538"/>
            <a:ext cx="3630168"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8" name="Text Placeholder 9">
            <a:extLst>
              <a:ext uri="{FF2B5EF4-FFF2-40B4-BE49-F238E27FC236}">
                <a16:creationId xmlns:a16="http://schemas.microsoft.com/office/drawing/2014/main" id="{F3A945C8-8016-9027-9A44-633D67CF9E9C}"/>
              </a:ext>
            </a:extLst>
          </p:cNvPr>
          <p:cNvSpPr>
            <a:spLocks noGrp="1"/>
          </p:cNvSpPr>
          <p:nvPr>
            <p:ph type="body" sz="quarter" idx="296" hasCustomPrompt="1"/>
          </p:nvPr>
        </p:nvSpPr>
        <p:spPr>
          <a:xfrm>
            <a:off x="8104294" y="3213099"/>
            <a:ext cx="3630168" cy="3033713"/>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5" name="Text Placeholder 9">
            <a:extLst>
              <a:ext uri="{FF2B5EF4-FFF2-40B4-BE49-F238E27FC236}">
                <a16:creationId xmlns:a16="http://schemas.microsoft.com/office/drawing/2014/main" id="{475EE6C9-66A8-4621-27D7-3075F456DB40}"/>
              </a:ext>
            </a:extLst>
          </p:cNvPr>
          <p:cNvSpPr>
            <a:spLocks noGrp="1"/>
          </p:cNvSpPr>
          <p:nvPr>
            <p:ph type="body" sz="quarter" idx="297" hasCustomPrompt="1"/>
          </p:nvPr>
        </p:nvSpPr>
        <p:spPr>
          <a:xfrm>
            <a:off x="8092224" y="2776538"/>
            <a:ext cx="3630168"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9" name="Text Placeholder 9">
            <a:extLst>
              <a:ext uri="{FF2B5EF4-FFF2-40B4-BE49-F238E27FC236}">
                <a16:creationId xmlns:a16="http://schemas.microsoft.com/office/drawing/2014/main" id="{C7816FD7-B78A-9921-2C4A-4ADE0A5CD4F2}"/>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itle 1">
            <a:extLst>
              <a:ext uri="{FF2B5EF4-FFF2-40B4-BE49-F238E27FC236}">
                <a16:creationId xmlns:a16="http://schemas.microsoft.com/office/drawing/2014/main" id="{B3B2A200-F2B7-65A7-43EF-CF842DAA8FF3}"/>
              </a:ext>
            </a:extLst>
          </p:cNvPr>
          <p:cNvSpPr>
            <a:spLocks noGrp="1"/>
          </p:cNvSpPr>
          <p:nvPr>
            <p:ph type="title" hasCustomPrompt="1"/>
          </p:nvPr>
        </p:nvSpPr>
        <p:spPr>
          <a:xfrm>
            <a:off x="502920" y="1028701"/>
            <a:ext cx="11215688" cy="160337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333155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2">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937698E-C06C-441F-0E5F-099984F6C2F8}"/>
              </a:ext>
            </a:extLst>
          </p:cNvPr>
          <p:cNvSpPr>
            <a:spLocks noGrp="1"/>
          </p:cNvSpPr>
          <p:nvPr>
            <p:ph type="body" sz="quarter" idx="78" hasCustomPrompt="1"/>
          </p:nvPr>
        </p:nvSpPr>
        <p:spPr>
          <a:xfrm>
            <a:off x="502920" y="2338918"/>
            <a:ext cx="5394960" cy="1456603"/>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2327D1DA-047D-DE1F-21A9-69BFE82774B8}"/>
              </a:ext>
            </a:extLst>
          </p:cNvPr>
          <p:cNvSpPr>
            <a:spLocks noGrp="1"/>
          </p:cNvSpPr>
          <p:nvPr>
            <p:ph type="body" sz="quarter" idx="283" hasCustomPrompt="1"/>
          </p:nvPr>
        </p:nvSpPr>
        <p:spPr>
          <a:xfrm>
            <a:off x="502920" y="1908452"/>
            <a:ext cx="5394960"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9" name="Text Placeholder 9">
            <a:extLst>
              <a:ext uri="{FF2B5EF4-FFF2-40B4-BE49-F238E27FC236}">
                <a16:creationId xmlns:a16="http://schemas.microsoft.com/office/drawing/2014/main" id="{C7816FD7-B78A-9921-2C4A-4ADE0A5CD4F2}"/>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CB927419-36C1-48B7-9F16-62B0BA667814}"/>
              </a:ext>
            </a:extLst>
          </p:cNvPr>
          <p:cNvSpPr>
            <a:spLocks noGrp="1"/>
          </p:cNvSpPr>
          <p:nvPr>
            <p:ph type="body" sz="quarter" idx="294" hasCustomPrompt="1"/>
          </p:nvPr>
        </p:nvSpPr>
        <p:spPr>
          <a:xfrm>
            <a:off x="6309678" y="2338918"/>
            <a:ext cx="5394960" cy="1456602"/>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Text Placeholder 9">
            <a:extLst>
              <a:ext uri="{FF2B5EF4-FFF2-40B4-BE49-F238E27FC236}">
                <a16:creationId xmlns:a16="http://schemas.microsoft.com/office/drawing/2014/main" id="{C5A80E02-178A-9000-22CC-38AC58FBCCEA}"/>
              </a:ext>
            </a:extLst>
          </p:cNvPr>
          <p:cNvSpPr>
            <a:spLocks noGrp="1"/>
          </p:cNvSpPr>
          <p:nvPr>
            <p:ph type="body" sz="quarter" idx="295" hasCustomPrompt="1"/>
          </p:nvPr>
        </p:nvSpPr>
        <p:spPr>
          <a:xfrm>
            <a:off x="6309678" y="1908452"/>
            <a:ext cx="5394960"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7" name="Text Placeholder 9">
            <a:extLst>
              <a:ext uri="{FF2B5EF4-FFF2-40B4-BE49-F238E27FC236}">
                <a16:creationId xmlns:a16="http://schemas.microsoft.com/office/drawing/2014/main" id="{224ED7EC-3A56-9601-D1C5-C7344296495A}"/>
              </a:ext>
            </a:extLst>
          </p:cNvPr>
          <p:cNvSpPr>
            <a:spLocks noGrp="1"/>
          </p:cNvSpPr>
          <p:nvPr>
            <p:ph type="body" sz="quarter" idx="296" hasCustomPrompt="1"/>
          </p:nvPr>
        </p:nvSpPr>
        <p:spPr>
          <a:xfrm>
            <a:off x="502920" y="4390856"/>
            <a:ext cx="5394960" cy="1434190"/>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DBC0F349-A8FE-787D-32B1-DF092232BCB7}"/>
              </a:ext>
            </a:extLst>
          </p:cNvPr>
          <p:cNvSpPr>
            <a:spLocks noGrp="1"/>
          </p:cNvSpPr>
          <p:nvPr>
            <p:ph type="body" sz="quarter" idx="297" hasCustomPrompt="1"/>
          </p:nvPr>
        </p:nvSpPr>
        <p:spPr>
          <a:xfrm>
            <a:off x="502920" y="3954294"/>
            <a:ext cx="5394960"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1" name="Text Placeholder 9">
            <a:extLst>
              <a:ext uri="{FF2B5EF4-FFF2-40B4-BE49-F238E27FC236}">
                <a16:creationId xmlns:a16="http://schemas.microsoft.com/office/drawing/2014/main" id="{A64F46DE-AB6C-B6DE-C863-854BBB1D2FCA}"/>
              </a:ext>
            </a:extLst>
          </p:cNvPr>
          <p:cNvSpPr>
            <a:spLocks noGrp="1"/>
          </p:cNvSpPr>
          <p:nvPr>
            <p:ph type="body" sz="quarter" idx="298" hasCustomPrompt="1"/>
          </p:nvPr>
        </p:nvSpPr>
        <p:spPr>
          <a:xfrm>
            <a:off x="6309678" y="4390856"/>
            <a:ext cx="5394960" cy="1438739"/>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2" name="Text Placeholder 9">
            <a:extLst>
              <a:ext uri="{FF2B5EF4-FFF2-40B4-BE49-F238E27FC236}">
                <a16:creationId xmlns:a16="http://schemas.microsoft.com/office/drawing/2014/main" id="{F9EE106F-CDAB-9989-601B-EDE3916E8CAE}"/>
              </a:ext>
            </a:extLst>
          </p:cNvPr>
          <p:cNvSpPr>
            <a:spLocks noGrp="1"/>
          </p:cNvSpPr>
          <p:nvPr>
            <p:ph type="body" sz="quarter" idx="299" hasCustomPrompt="1"/>
          </p:nvPr>
        </p:nvSpPr>
        <p:spPr>
          <a:xfrm>
            <a:off x="6309678" y="3954294"/>
            <a:ext cx="5394960" cy="29210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3" name="Title 1">
            <a:extLst>
              <a:ext uri="{FF2B5EF4-FFF2-40B4-BE49-F238E27FC236}">
                <a16:creationId xmlns:a16="http://schemas.microsoft.com/office/drawing/2014/main" id="{C7F1CD79-6E4E-A900-DD78-6E54F32A4F3D}"/>
              </a:ext>
            </a:extLst>
          </p:cNvPr>
          <p:cNvSpPr>
            <a:spLocks noGrp="1"/>
          </p:cNvSpPr>
          <p:nvPr>
            <p:ph type="title" hasCustomPrompt="1"/>
          </p:nvPr>
        </p:nvSpPr>
        <p:spPr>
          <a:xfrm>
            <a:off x="502920" y="1028701"/>
            <a:ext cx="11215688" cy="72707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172411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92">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562A35A9-5E28-64E5-3F53-762430192449}"/>
              </a:ext>
            </a:extLst>
          </p:cNvPr>
          <p:cNvSpPr>
            <a:spLocks noGrp="1"/>
          </p:cNvSpPr>
          <p:nvPr>
            <p:ph type="body" sz="quarter" idx="294" hasCustomPrompt="1"/>
          </p:nvPr>
        </p:nvSpPr>
        <p:spPr>
          <a:xfrm>
            <a:off x="502920" y="2330884"/>
            <a:ext cx="2668163" cy="4076700"/>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E487D16D-AA50-9CA2-59A8-74A82A0A3650}"/>
              </a:ext>
            </a:extLst>
          </p:cNvPr>
          <p:cNvSpPr>
            <a:spLocks noGrp="1"/>
          </p:cNvSpPr>
          <p:nvPr>
            <p:ph type="body" sz="quarter" idx="295" hasCustomPrompt="1"/>
          </p:nvPr>
        </p:nvSpPr>
        <p:spPr>
          <a:xfrm>
            <a:off x="3342429" y="2330884"/>
            <a:ext cx="2668163" cy="4076700"/>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9" name="Text Placeholder 9">
            <a:extLst>
              <a:ext uri="{FF2B5EF4-FFF2-40B4-BE49-F238E27FC236}">
                <a16:creationId xmlns:a16="http://schemas.microsoft.com/office/drawing/2014/main" id="{D6143042-A67B-36AD-146E-B267AF434B5E}"/>
              </a:ext>
            </a:extLst>
          </p:cNvPr>
          <p:cNvSpPr>
            <a:spLocks noGrp="1"/>
          </p:cNvSpPr>
          <p:nvPr>
            <p:ph type="body" sz="quarter" idx="296" hasCustomPrompt="1"/>
          </p:nvPr>
        </p:nvSpPr>
        <p:spPr>
          <a:xfrm>
            <a:off x="6181938" y="2330884"/>
            <a:ext cx="2697164" cy="4076700"/>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Text Placeholder 9">
            <a:extLst>
              <a:ext uri="{FF2B5EF4-FFF2-40B4-BE49-F238E27FC236}">
                <a16:creationId xmlns:a16="http://schemas.microsoft.com/office/drawing/2014/main" id="{415D84B2-B336-43C9-8997-BE5E272E95C7}"/>
              </a:ext>
            </a:extLst>
          </p:cNvPr>
          <p:cNvSpPr>
            <a:spLocks noGrp="1"/>
          </p:cNvSpPr>
          <p:nvPr>
            <p:ph type="body" sz="quarter" idx="297" hasCustomPrompt="1"/>
          </p:nvPr>
        </p:nvSpPr>
        <p:spPr>
          <a:xfrm>
            <a:off x="9050449" y="2330884"/>
            <a:ext cx="2668159" cy="4076700"/>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ext Placeholder 9">
            <a:extLst>
              <a:ext uri="{FF2B5EF4-FFF2-40B4-BE49-F238E27FC236}">
                <a16:creationId xmlns:a16="http://schemas.microsoft.com/office/drawing/2014/main" id="{EA71AF22-1D3C-EF63-8867-078CFD81E074}"/>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4" name="Title 1">
            <a:extLst>
              <a:ext uri="{FF2B5EF4-FFF2-40B4-BE49-F238E27FC236}">
                <a16:creationId xmlns:a16="http://schemas.microsoft.com/office/drawing/2014/main" id="{2B531832-856D-998F-6EA7-0856E3003A0C}"/>
              </a:ext>
            </a:extLst>
          </p:cNvPr>
          <p:cNvSpPr>
            <a:spLocks noGrp="1"/>
          </p:cNvSpPr>
          <p:nvPr>
            <p:ph type="title" hasCustomPrompt="1"/>
          </p:nvPr>
        </p:nvSpPr>
        <p:spPr>
          <a:xfrm>
            <a:off x="502920" y="1028701"/>
            <a:ext cx="11215688" cy="727074"/>
          </a:xfrm>
        </p:spPr>
        <p:txBody>
          <a:bodyPr lIns="0" tIns="0" rIns="0" bIns="0"/>
          <a:lstStyle>
            <a:lvl1pPr>
              <a:lnSpc>
                <a:spcPct val="100000"/>
              </a:lnSpc>
              <a:defRPr sz="3200"/>
            </a:lvl1pPr>
          </a:lstStyle>
          <a:p>
            <a:r>
              <a:rPr lang="en-US"/>
              <a:t>Headline</a:t>
            </a:r>
          </a:p>
        </p:txBody>
      </p:sp>
      <p:sp>
        <p:nvSpPr>
          <p:cNvPr id="2" name="Text Placeholder 9">
            <a:extLst>
              <a:ext uri="{FF2B5EF4-FFF2-40B4-BE49-F238E27FC236}">
                <a16:creationId xmlns:a16="http://schemas.microsoft.com/office/drawing/2014/main" id="{69BAF314-FC7A-D233-D342-F3FCE779BBDB}"/>
              </a:ext>
            </a:extLst>
          </p:cNvPr>
          <p:cNvSpPr>
            <a:spLocks noGrp="1"/>
          </p:cNvSpPr>
          <p:nvPr>
            <p:ph type="body" sz="quarter" idx="298" hasCustomPrompt="1"/>
          </p:nvPr>
        </p:nvSpPr>
        <p:spPr>
          <a:xfrm>
            <a:off x="502920" y="1893888"/>
            <a:ext cx="2670048"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5" name="Text Placeholder 9">
            <a:extLst>
              <a:ext uri="{FF2B5EF4-FFF2-40B4-BE49-F238E27FC236}">
                <a16:creationId xmlns:a16="http://schemas.microsoft.com/office/drawing/2014/main" id="{52684D61-DE4D-74D6-D37E-88CD5FA5BCDD}"/>
              </a:ext>
            </a:extLst>
          </p:cNvPr>
          <p:cNvSpPr>
            <a:spLocks noGrp="1"/>
          </p:cNvSpPr>
          <p:nvPr>
            <p:ph type="body" sz="quarter" idx="299" hasCustomPrompt="1"/>
          </p:nvPr>
        </p:nvSpPr>
        <p:spPr>
          <a:xfrm>
            <a:off x="3348561" y="1893888"/>
            <a:ext cx="2670048"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80F011AD-A94B-7910-4E36-CC5227BED166}"/>
              </a:ext>
            </a:extLst>
          </p:cNvPr>
          <p:cNvSpPr>
            <a:spLocks noGrp="1"/>
          </p:cNvSpPr>
          <p:nvPr>
            <p:ph type="body" sz="quarter" idx="300" hasCustomPrompt="1"/>
          </p:nvPr>
        </p:nvSpPr>
        <p:spPr>
          <a:xfrm>
            <a:off x="6194202" y="1893888"/>
            <a:ext cx="2670048"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7" name="Text Placeholder 9">
            <a:extLst>
              <a:ext uri="{FF2B5EF4-FFF2-40B4-BE49-F238E27FC236}">
                <a16:creationId xmlns:a16="http://schemas.microsoft.com/office/drawing/2014/main" id="{578D828C-2473-DF22-F3BF-3FD61DADEAFF}"/>
              </a:ext>
            </a:extLst>
          </p:cNvPr>
          <p:cNvSpPr>
            <a:spLocks noGrp="1"/>
          </p:cNvSpPr>
          <p:nvPr>
            <p:ph type="body" sz="quarter" idx="301" hasCustomPrompt="1"/>
          </p:nvPr>
        </p:nvSpPr>
        <p:spPr>
          <a:xfrm>
            <a:off x="9039842" y="1893888"/>
            <a:ext cx="2668159"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143922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562A35A9-5E28-64E5-3F53-762430192449}"/>
              </a:ext>
            </a:extLst>
          </p:cNvPr>
          <p:cNvSpPr>
            <a:spLocks noGrp="1"/>
          </p:cNvSpPr>
          <p:nvPr>
            <p:ph type="body" sz="quarter" idx="294" hasCustomPrompt="1"/>
          </p:nvPr>
        </p:nvSpPr>
        <p:spPr>
          <a:xfrm>
            <a:off x="502920" y="2615047"/>
            <a:ext cx="2668163" cy="3792537"/>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E487D16D-AA50-9CA2-59A8-74A82A0A3650}"/>
              </a:ext>
            </a:extLst>
          </p:cNvPr>
          <p:cNvSpPr>
            <a:spLocks noGrp="1"/>
          </p:cNvSpPr>
          <p:nvPr>
            <p:ph type="body" sz="quarter" idx="295" hasCustomPrompt="1"/>
          </p:nvPr>
        </p:nvSpPr>
        <p:spPr>
          <a:xfrm>
            <a:off x="3343763" y="2615047"/>
            <a:ext cx="2668163" cy="3792537"/>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9" name="Text Placeholder 9">
            <a:extLst>
              <a:ext uri="{FF2B5EF4-FFF2-40B4-BE49-F238E27FC236}">
                <a16:creationId xmlns:a16="http://schemas.microsoft.com/office/drawing/2014/main" id="{D6143042-A67B-36AD-146E-B267AF434B5E}"/>
              </a:ext>
            </a:extLst>
          </p:cNvPr>
          <p:cNvSpPr>
            <a:spLocks noGrp="1"/>
          </p:cNvSpPr>
          <p:nvPr>
            <p:ph type="body" sz="quarter" idx="296" hasCustomPrompt="1"/>
          </p:nvPr>
        </p:nvSpPr>
        <p:spPr>
          <a:xfrm>
            <a:off x="6184606" y="2615047"/>
            <a:ext cx="2697164" cy="3792537"/>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Text Placeholder 9">
            <a:extLst>
              <a:ext uri="{FF2B5EF4-FFF2-40B4-BE49-F238E27FC236}">
                <a16:creationId xmlns:a16="http://schemas.microsoft.com/office/drawing/2014/main" id="{415D84B2-B336-43C9-8997-BE5E272E95C7}"/>
              </a:ext>
            </a:extLst>
          </p:cNvPr>
          <p:cNvSpPr>
            <a:spLocks noGrp="1"/>
          </p:cNvSpPr>
          <p:nvPr>
            <p:ph type="body" sz="quarter" idx="297" hasCustomPrompt="1"/>
          </p:nvPr>
        </p:nvSpPr>
        <p:spPr>
          <a:xfrm>
            <a:off x="9054449" y="2615047"/>
            <a:ext cx="2668159" cy="3792537"/>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ext Placeholder 9">
            <a:extLst>
              <a:ext uri="{FF2B5EF4-FFF2-40B4-BE49-F238E27FC236}">
                <a16:creationId xmlns:a16="http://schemas.microsoft.com/office/drawing/2014/main" id="{EA71AF22-1D3C-EF63-8867-078CFD81E074}"/>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5" name="Text Placeholder 9">
            <a:extLst>
              <a:ext uri="{FF2B5EF4-FFF2-40B4-BE49-F238E27FC236}">
                <a16:creationId xmlns:a16="http://schemas.microsoft.com/office/drawing/2014/main" id="{FCFD7870-8B4D-4D00-878F-0A0EBB4BA8FB}"/>
              </a:ext>
            </a:extLst>
          </p:cNvPr>
          <p:cNvSpPr>
            <a:spLocks noGrp="1"/>
          </p:cNvSpPr>
          <p:nvPr>
            <p:ph type="body" sz="quarter" idx="283" hasCustomPrompt="1"/>
          </p:nvPr>
        </p:nvSpPr>
        <p:spPr>
          <a:xfrm>
            <a:off x="502920" y="1895476"/>
            <a:ext cx="11219688" cy="573087"/>
          </a:xfr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 name="Title 1">
            <a:extLst>
              <a:ext uri="{FF2B5EF4-FFF2-40B4-BE49-F238E27FC236}">
                <a16:creationId xmlns:a16="http://schemas.microsoft.com/office/drawing/2014/main" id="{86BEBE33-3645-53A7-209B-AF47D1A86D45}"/>
              </a:ext>
            </a:extLst>
          </p:cNvPr>
          <p:cNvSpPr>
            <a:spLocks noGrp="1"/>
          </p:cNvSpPr>
          <p:nvPr>
            <p:ph type="title" hasCustomPrompt="1"/>
          </p:nvPr>
        </p:nvSpPr>
        <p:spPr>
          <a:xfrm>
            <a:off x="502920" y="1028701"/>
            <a:ext cx="11219688" cy="58102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20931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images_1">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7E9EB0E-FA14-704E-052F-514EF258806C}"/>
              </a:ext>
            </a:extLst>
          </p:cNvPr>
          <p:cNvSpPr>
            <a:spLocks noGrp="1"/>
          </p:cNvSpPr>
          <p:nvPr>
            <p:ph type="body" sz="quarter" idx="320" hasCustomPrompt="1"/>
          </p:nvPr>
        </p:nvSpPr>
        <p:spPr>
          <a:xfrm>
            <a:off x="502073" y="2620962"/>
            <a:ext cx="2668165" cy="3786622"/>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E7886599-B8A2-063F-97AC-A214DE551A9E}"/>
              </a:ext>
            </a:extLst>
          </p:cNvPr>
          <p:cNvSpPr>
            <a:spLocks noGrp="1"/>
          </p:cNvSpPr>
          <p:nvPr>
            <p:ph type="body" sz="quarter" idx="321" hasCustomPrompt="1"/>
          </p:nvPr>
        </p:nvSpPr>
        <p:spPr>
          <a:xfrm>
            <a:off x="3356610" y="2620962"/>
            <a:ext cx="2668165" cy="3774621"/>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Text Placeholder 9">
            <a:extLst>
              <a:ext uri="{FF2B5EF4-FFF2-40B4-BE49-F238E27FC236}">
                <a16:creationId xmlns:a16="http://schemas.microsoft.com/office/drawing/2014/main" id="{ECD1A84F-8C73-D4EC-C57A-8ACCA57F8033}"/>
              </a:ext>
            </a:extLst>
          </p:cNvPr>
          <p:cNvSpPr>
            <a:spLocks noGrp="1"/>
          </p:cNvSpPr>
          <p:nvPr>
            <p:ph type="body" sz="quarter" idx="322" hasCustomPrompt="1"/>
          </p:nvPr>
        </p:nvSpPr>
        <p:spPr>
          <a:xfrm>
            <a:off x="6211147" y="2620962"/>
            <a:ext cx="2668165" cy="3786622"/>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Content Placeholder 5">
            <a:extLst>
              <a:ext uri="{FF2B5EF4-FFF2-40B4-BE49-F238E27FC236}">
                <a16:creationId xmlns:a16="http://schemas.microsoft.com/office/drawing/2014/main" id="{906C79F8-DBAA-40BC-0837-D8A2D56816DA}"/>
              </a:ext>
            </a:extLst>
          </p:cNvPr>
          <p:cNvSpPr>
            <a:spLocks noGrp="1"/>
          </p:cNvSpPr>
          <p:nvPr>
            <p:ph sz="quarter" idx="323" hasCustomPrompt="1"/>
          </p:nvPr>
        </p:nvSpPr>
        <p:spPr>
          <a:xfrm>
            <a:off x="9486900" y="0"/>
            <a:ext cx="2705100" cy="6858000"/>
          </a:xfrm>
        </p:spPr>
        <p:txBody>
          <a:bodyPr>
            <a:normAutofit/>
          </a:bodyPr>
          <a:lstStyle>
            <a:lvl1pPr>
              <a:defRPr sz="1200"/>
            </a:lvl1pPr>
          </a:lstStyle>
          <a:p>
            <a:pPr lvl="0"/>
            <a:r>
              <a:rPr lang="en-US"/>
              <a:t>Click the icons to insert your preferred content type</a:t>
            </a:r>
            <a:endParaRPr lang="en-GB"/>
          </a:p>
        </p:txBody>
      </p:sp>
      <p:sp>
        <p:nvSpPr>
          <p:cNvPr id="2" name="Text Placeholder 9">
            <a:extLst>
              <a:ext uri="{FF2B5EF4-FFF2-40B4-BE49-F238E27FC236}">
                <a16:creationId xmlns:a16="http://schemas.microsoft.com/office/drawing/2014/main" id="{D60A2827-A401-8F3C-B6FC-E8B08270AEE4}"/>
              </a:ext>
            </a:extLst>
          </p:cNvPr>
          <p:cNvSpPr>
            <a:spLocks noGrp="1"/>
          </p:cNvSpPr>
          <p:nvPr>
            <p:ph type="body" sz="quarter" idx="283" hasCustomPrompt="1"/>
          </p:nvPr>
        </p:nvSpPr>
        <p:spPr>
          <a:xfrm>
            <a:off x="502074" y="1895476"/>
            <a:ext cx="8377238" cy="573087"/>
          </a:xfr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B2E2A062-A885-7320-3F82-D8C0E13A9980}"/>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4" name="Title 1">
            <a:extLst>
              <a:ext uri="{FF2B5EF4-FFF2-40B4-BE49-F238E27FC236}">
                <a16:creationId xmlns:a16="http://schemas.microsoft.com/office/drawing/2014/main" id="{DF22A200-4F74-9597-4426-2A47F45F9791}"/>
              </a:ext>
            </a:extLst>
          </p:cNvPr>
          <p:cNvSpPr>
            <a:spLocks noGrp="1"/>
          </p:cNvSpPr>
          <p:nvPr>
            <p:ph type="title" hasCustomPrompt="1"/>
          </p:nvPr>
        </p:nvSpPr>
        <p:spPr>
          <a:xfrm>
            <a:off x="488951" y="1028701"/>
            <a:ext cx="8377239" cy="58102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301803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images_2">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8A735D-AD3E-0A08-4944-C53E468D716F}"/>
              </a:ext>
            </a:extLst>
          </p:cNvPr>
          <p:cNvSpPr>
            <a:spLocks noGrp="1"/>
          </p:cNvSpPr>
          <p:nvPr>
            <p:ph sz="quarter" idx="321" hasCustomPrompt="1"/>
          </p:nvPr>
        </p:nvSpPr>
        <p:spPr>
          <a:xfrm>
            <a:off x="6178550" y="0"/>
            <a:ext cx="6013450" cy="6858000"/>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A71D202A-AB21-9633-A114-1413BF06DE71}"/>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5" name="Title 1">
            <a:extLst>
              <a:ext uri="{FF2B5EF4-FFF2-40B4-BE49-F238E27FC236}">
                <a16:creationId xmlns:a16="http://schemas.microsoft.com/office/drawing/2014/main" id="{BB5F9703-233D-FD35-5600-A04A2AAC266E}"/>
              </a:ext>
            </a:extLst>
          </p:cNvPr>
          <p:cNvSpPr>
            <a:spLocks noGrp="1"/>
          </p:cNvSpPr>
          <p:nvPr>
            <p:ph type="title" hasCustomPrompt="1"/>
          </p:nvPr>
        </p:nvSpPr>
        <p:spPr>
          <a:xfrm>
            <a:off x="502920" y="1463775"/>
            <a:ext cx="3626528" cy="719039"/>
          </a:xfrm>
          <a:prstGeom prst="rect">
            <a:avLst/>
          </a:prstGeom>
        </p:spPr>
        <p:txBody>
          <a:bodyPr lIns="0" tIns="0" rIns="0" bIns="0"/>
          <a:lstStyle>
            <a:lvl1pPr>
              <a:lnSpc>
                <a:spcPct val="100000"/>
              </a:lnSpc>
              <a:defRPr sz="3200"/>
            </a:lvl1pPr>
          </a:lstStyle>
          <a:p>
            <a:r>
              <a:rPr lang="en-US"/>
              <a:t>Headline</a:t>
            </a:r>
          </a:p>
        </p:txBody>
      </p:sp>
      <p:sp>
        <p:nvSpPr>
          <p:cNvPr id="6" name="Text Placeholder 9">
            <a:extLst>
              <a:ext uri="{FF2B5EF4-FFF2-40B4-BE49-F238E27FC236}">
                <a16:creationId xmlns:a16="http://schemas.microsoft.com/office/drawing/2014/main" id="{AB60AE14-2EB8-FD19-BE65-D52549747E6A}"/>
              </a:ext>
            </a:extLst>
          </p:cNvPr>
          <p:cNvSpPr>
            <a:spLocks noGrp="1"/>
          </p:cNvSpPr>
          <p:nvPr>
            <p:ph type="body" sz="quarter" idx="78" hasCustomPrompt="1"/>
          </p:nvPr>
        </p:nvSpPr>
        <p:spPr>
          <a:xfrm>
            <a:off x="502920" y="2336800"/>
            <a:ext cx="3612727" cy="3500438"/>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246372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images_3">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4B13FF89-D9F7-2BD7-6349-E482331156BF}"/>
              </a:ext>
            </a:extLst>
          </p:cNvPr>
          <p:cNvSpPr>
            <a:spLocks noGrp="1"/>
          </p:cNvSpPr>
          <p:nvPr>
            <p:ph type="body" sz="quarter" idx="295" hasCustomPrompt="1"/>
          </p:nvPr>
        </p:nvSpPr>
        <p:spPr>
          <a:xfrm>
            <a:off x="502919" y="1898762"/>
            <a:ext cx="5413248"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C6430411-F949-ACFA-8F30-783B2395E586}"/>
              </a:ext>
            </a:extLst>
          </p:cNvPr>
          <p:cNvSpPr>
            <a:spLocks noGrp="1"/>
          </p:cNvSpPr>
          <p:nvPr>
            <p:ph type="body" sz="quarter" idx="297" hasCustomPrompt="1"/>
          </p:nvPr>
        </p:nvSpPr>
        <p:spPr>
          <a:xfrm>
            <a:off x="6305084" y="1898762"/>
            <a:ext cx="5413524"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9" name="Content Placeholder 2">
            <a:extLst>
              <a:ext uri="{FF2B5EF4-FFF2-40B4-BE49-F238E27FC236}">
                <a16:creationId xmlns:a16="http://schemas.microsoft.com/office/drawing/2014/main" id="{9DF75FDC-58BC-4D6D-7594-46A8847F1B74}"/>
              </a:ext>
            </a:extLst>
          </p:cNvPr>
          <p:cNvSpPr>
            <a:spLocks noGrp="1"/>
          </p:cNvSpPr>
          <p:nvPr>
            <p:ph sz="quarter" idx="299" hasCustomPrompt="1"/>
          </p:nvPr>
        </p:nvSpPr>
        <p:spPr>
          <a:xfrm>
            <a:off x="6305084" y="2329229"/>
            <a:ext cx="5413524" cy="3352436"/>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2278BE36-FAD7-D12F-B0B1-5B8800FD0E95}"/>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5FE06BAC-B070-C308-2864-0450FB16D113}"/>
              </a:ext>
            </a:extLst>
          </p:cNvPr>
          <p:cNvSpPr>
            <a:spLocks noGrp="1"/>
          </p:cNvSpPr>
          <p:nvPr>
            <p:ph type="title" hasCustomPrompt="1"/>
          </p:nvPr>
        </p:nvSpPr>
        <p:spPr>
          <a:xfrm>
            <a:off x="502920" y="1028701"/>
            <a:ext cx="11215688" cy="581024"/>
          </a:xfrm>
        </p:spPr>
        <p:txBody>
          <a:bodyPr lIns="0" tIns="0" rIns="0" bIns="0"/>
          <a:lstStyle>
            <a:lvl1pPr>
              <a:lnSpc>
                <a:spcPct val="100000"/>
              </a:lnSpc>
              <a:defRPr sz="3200"/>
            </a:lvl1pPr>
          </a:lstStyle>
          <a:p>
            <a:r>
              <a:rPr lang="en-US"/>
              <a:t>Headline</a:t>
            </a:r>
          </a:p>
        </p:txBody>
      </p:sp>
      <p:sp>
        <p:nvSpPr>
          <p:cNvPr id="16" name="Text Placeholder 9">
            <a:extLst>
              <a:ext uri="{FF2B5EF4-FFF2-40B4-BE49-F238E27FC236}">
                <a16:creationId xmlns:a16="http://schemas.microsoft.com/office/drawing/2014/main" id="{F6F02FB7-FA9B-BE08-1E2B-A187734680B8}"/>
              </a:ext>
            </a:extLst>
          </p:cNvPr>
          <p:cNvSpPr>
            <a:spLocks noGrp="1"/>
          </p:cNvSpPr>
          <p:nvPr>
            <p:ph type="body" sz="quarter" idx="78" hasCustomPrompt="1"/>
          </p:nvPr>
        </p:nvSpPr>
        <p:spPr>
          <a:xfrm>
            <a:off x="502920" y="2329228"/>
            <a:ext cx="5413248" cy="1340541"/>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7" name="Text Placeholder 9">
            <a:extLst>
              <a:ext uri="{FF2B5EF4-FFF2-40B4-BE49-F238E27FC236}">
                <a16:creationId xmlns:a16="http://schemas.microsoft.com/office/drawing/2014/main" id="{DD5D1D6C-66C0-70AC-B446-CE3B9160FFFE}"/>
              </a:ext>
            </a:extLst>
          </p:cNvPr>
          <p:cNvSpPr>
            <a:spLocks noGrp="1"/>
          </p:cNvSpPr>
          <p:nvPr>
            <p:ph type="body" sz="quarter" idx="296" hasCustomPrompt="1"/>
          </p:nvPr>
        </p:nvSpPr>
        <p:spPr>
          <a:xfrm>
            <a:off x="502920" y="4245103"/>
            <a:ext cx="5413248" cy="1436561"/>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8" name="Text Placeholder 9">
            <a:extLst>
              <a:ext uri="{FF2B5EF4-FFF2-40B4-BE49-F238E27FC236}">
                <a16:creationId xmlns:a16="http://schemas.microsoft.com/office/drawing/2014/main" id="{477528A5-A6FB-64A1-E635-BA1DACDFC72B}"/>
              </a:ext>
            </a:extLst>
          </p:cNvPr>
          <p:cNvSpPr>
            <a:spLocks noGrp="1"/>
          </p:cNvSpPr>
          <p:nvPr>
            <p:ph type="body" sz="quarter" idx="302" hasCustomPrompt="1"/>
          </p:nvPr>
        </p:nvSpPr>
        <p:spPr>
          <a:xfrm>
            <a:off x="502919" y="3808285"/>
            <a:ext cx="5413248" cy="276480"/>
          </a:xfrm>
          <a:prstGeom prst="rect">
            <a:avLst/>
          </a:prstGeom>
        </p:spPr>
        <p:txBody>
          <a:bodyPr lIns="0" tIns="0" rIns="0" bIns="0">
            <a:noAutofit/>
          </a:bodyPr>
          <a:lstStyle>
            <a:lvl1pPr marL="0" indent="0">
              <a:lnSpc>
                <a:spcPct val="100000"/>
              </a:lnSpc>
              <a:buFont typeface="Arial" panose="020B0604020202020204" pitchFamily="34" charset="0"/>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71863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images_4">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4B13FF89-D9F7-2BD7-6349-E482331156BF}"/>
              </a:ext>
            </a:extLst>
          </p:cNvPr>
          <p:cNvSpPr>
            <a:spLocks noGrp="1"/>
          </p:cNvSpPr>
          <p:nvPr>
            <p:ph type="body" sz="quarter" idx="295" hasCustomPrompt="1"/>
          </p:nvPr>
        </p:nvSpPr>
        <p:spPr>
          <a:xfrm>
            <a:off x="502920" y="5399089"/>
            <a:ext cx="5356184" cy="1005681"/>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ext Placeholder 9">
            <a:extLst>
              <a:ext uri="{FF2B5EF4-FFF2-40B4-BE49-F238E27FC236}">
                <a16:creationId xmlns:a16="http://schemas.microsoft.com/office/drawing/2014/main" id="{C6430411-F949-ACFA-8F30-783B2395E586}"/>
              </a:ext>
            </a:extLst>
          </p:cNvPr>
          <p:cNvSpPr>
            <a:spLocks noGrp="1"/>
          </p:cNvSpPr>
          <p:nvPr>
            <p:ph type="body" sz="quarter" idx="297" hasCustomPrompt="1"/>
          </p:nvPr>
        </p:nvSpPr>
        <p:spPr>
          <a:xfrm>
            <a:off x="6333743" y="5399089"/>
            <a:ext cx="5386772" cy="988359"/>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Content Placeholder 2">
            <a:extLst>
              <a:ext uri="{FF2B5EF4-FFF2-40B4-BE49-F238E27FC236}">
                <a16:creationId xmlns:a16="http://schemas.microsoft.com/office/drawing/2014/main" id="{B5E9CC1F-A584-4371-D620-D5185567434B}"/>
              </a:ext>
            </a:extLst>
          </p:cNvPr>
          <p:cNvSpPr>
            <a:spLocks noGrp="1"/>
          </p:cNvSpPr>
          <p:nvPr>
            <p:ph sz="quarter" idx="298" hasCustomPrompt="1"/>
          </p:nvPr>
        </p:nvSpPr>
        <p:spPr>
          <a:xfrm>
            <a:off x="502920" y="1906333"/>
            <a:ext cx="5368924" cy="3348037"/>
          </a:xfrm>
        </p:spPr>
        <p:txBody>
          <a:bodyPr>
            <a:normAutofit/>
          </a:bodyPr>
          <a:lstStyle>
            <a:lvl1pPr>
              <a:defRPr sz="1200"/>
            </a:lvl1pPr>
          </a:lstStyle>
          <a:p>
            <a:pPr lvl="0"/>
            <a:r>
              <a:rPr lang="en-US"/>
              <a:t>Click the icons to insert your preferred content type</a:t>
            </a:r>
            <a:endParaRPr lang="en-GB"/>
          </a:p>
        </p:txBody>
      </p:sp>
      <p:sp>
        <p:nvSpPr>
          <p:cNvPr id="9" name="Content Placeholder 2">
            <a:extLst>
              <a:ext uri="{FF2B5EF4-FFF2-40B4-BE49-F238E27FC236}">
                <a16:creationId xmlns:a16="http://schemas.microsoft.com/office/drawing/2014/main" id="{9DF75FDC-58BC-4D6D-7594-46A8847F1B74}"/>
              </a:ext>
            </a:extLst>
          </p:cNvPr>
          <p:cNvSpPr>
            <a:spLocks noGrp="1"/>
          </p:cNvSpPr>
          <p:nvPr>
            <p:ph sz="quarter" idx="299" hasCustomPrompt="1"/>
          </p:nvPr>
        </p:nvSpPr>
        <p:spPr>
          <a:xfrm>
            <a:off x="6333743" y="1906333"/>
            <a:ext cx="5386772" cy="3348037"/>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2278BE36-FAD7-D12F-B0B1-5B8800FD0E95}"/>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5FE06BAC-B070-C308-2864-0450FB16D113}"/>
              </a:ext>
            </a:extLst>
          </p:cNvPr>
          <p:cNvSpPr>
            <a:spLocks noGrp="1"/>
          </p:cNvSpPr>
          <p:nvPr>
            <p:ph type="title" hasCustomPrompt="1"/>
          </p:nvPr>
        </p:nvSpPr>
        <p:spPr>
          <a:xfrm>
            <a:off x="502920" y="1028701"/>
            <a:ext cx="11215688" cy="58102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193036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images_5">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4B13FF89-D9F7-2BD7-6349-E482331156BF}"/>
              </a:ext>
            </a:extLst>
          </p:cNvPr>
          <p:cNvSpPr>
            <a:spLocks noGrp="1"/>
          </p:cNvSpPr>
          <p:nvPr>
            <p:ph type="body" sz="quarter" idx="295" hasCustomPrompt="1"/>
          </p:nvPr>
        </p:nvSpPr>
        <p:spPr>
          <a:xfrm>
            <a:off x="502920" y="1900238"/>
            <a:ext cx="5368924"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C6430411-F949-ACFA-8F30-783B2395E586}"/>
              </a:ext>
            </a:extLst>
          </p:cNvPr>
          <p:cNvSpPr>
            <a:spLocks noGrp="1"/>
          </p:cNvSpPr>
          <p:nvPr>
            <p:ph type="body" sz="quarter" idx="297" hasCustomPrompt="1"/>
          </p:nvPr>
        </p:nvSpPr>
        <p:spPr>
          <a:xfrm>
            <a:off x="6321357" y="1900238"/>
            <a:ext cx="5399158"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7" name="Content Placeholder 2">
            <a:extLst>
              <a:ext uri="{FF2B5EF4-FFF2-40B4-BE49-F238E27FC236}">
                <a16:creationId xmlns:a16="http://schemas.microsoft.com/office/drawing/2014/main" id="{B5E9CC1F-A584-4371-D620-D5185567434B}"/>
              </a:ext>
            </a:extLst>
          </p:cNvPr>
          <p:cNvSpPr>
            <a:spLocks noGrp="1"/>
          </p:cNvSpPr>
          <p:nvPr>
            <p:ph sz="quarter" idx="298" hasCustomPrompt="1"/>
          </p:nvPr>
        </p:nvSpPr>
        <p:spPr>
          <a:xfrm>
            <a:off x="502920" y="2330703"/>
            <a:ext cx="5381694" cy="3348037"/>
          </a:xfrm>
        </p:spPr>
        <p:txBody>
          <a:bodyPr>
            <a:normAutofit/>
          </a:bodyPr>
          <a:lstStyle>
            <a:lvl1pPr>
              <a:defRPr sz="1200"/>
            </a:lvl1pPr>
          </a:lstStyle>
          <a:p>
            <a:pPr lvl="0"/>
            <a:r>
              <a:rPr lang="en-US"/>
              <a:t>Click the icons to insert your preferred content type</a:t>
            </a:r>
            <a:endParaRPr lang="en-GB"/>
          </a:p>
        </p:txBody>
      </p:sp>
      <p:sp>
        <p:nvSpPr>
          <p:cNvPr id="9" name="Content Placeholder 2">
            <a:extLst>
              <a:ext uri="{FF2B5EF4-FFF2-40B4-BE49-F238E27FC236}">
                <a16:creationId xmlns:a16="http://schemas.microsoft.com/office/drawing/2014/main" id="{9DF75FDC-58BC-4D6D-7594-46A8847F1B74}"/>
              </a:ext>
            </a:extLst>
          </p:cNvPr>
          <p:cNvSpPr>
            <a:spLocks noGrp="1"/>
          </p:cNvSpPr>
          <p:nvPr>
            <p:ph sz="quarter" idx="299" hasCustomPrompt="1"/>
          </p:nvPr>
        </p:nvSpPr>
        <p:spPr>
          <a:xfrm>
            <a:off x="6321357" y="2330703"/>
            <a:ext cx="5399158" cy="3348037"/>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2278BE36-FAD7-D12F-B0B1-5B8800FD0E95}"/>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5FE06BAC-B070-C308-2864-0450FB16D113}"/>
              </a:ext>
            </a:extLst>
          </p:cNvPr>
          <p:cNvSpPr>
            <a:spLocks noGrp="1"/>
          </p:cNvSpPr>
          <p:nvPr>
            <p:ph type="title" hasCustomPrompt="1"/>
          </p:nvPr>
        </p:nvSpPr>
        <p:spPr>
          <a:xfrm>
            <a:off x="504827" y="1028701"/>
            <a:ext cx="11215688" cy="581024"/>
          </a:xfrm>
        </p:spPr>
        <p:txBody>
          <a:bodyPr lIns="0" tIns="0" rIns="0" bIns="0"/>
          <a:lstStyle>
            <a:lvl1pPr>
              <a:lnSpc>
                <a:spcPct val="100000"/>
              </a:lnSpc>
              <a:defRPr sz="3200"/>
            </a:lvl1pPr>
          </a:lstStyle>
          <a:p>
            <a:r>
              <a:rPr lang="en-US"/>
              <a:t>Headline</a:t>
            </a:r>
          </a:p>
        </p:txBody>
      </p:sp>
      <p:sp>
        <p:nvSpPr>
          <p:cNvPr id="4" name="Text Placeholder 9">
            <a:extLst>
              <a:ext uri="{FF2B5EF4-FFF2-40B4-BE49-F238E27FC236}">
                <a16:creationId xmlns:a16="http://schemas.microsoft.com/office/drawing/2014/main" id="{BC78FEF2-1284-8308-C2D4-B944E240C260}"/>
              </a:ext>
            </a:extLst>
          </p:cNvPr>
          <p:cNvSpPr>
            <a:spLocks noGrp="1"/>
          </p:cNvSpPr>
          <p:nvPr>
            <p:ph type="body" sz="quarter" idx="300" hasCustomPrompt="1"/>
          </p:nvPr>
        </p:nvSpPr>
        <p:spPr>
          <a:xfrm>
            <a:off x="502920" y="5832728"/>
            <a:ext cx="5368924" cy="565946"/>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7F689CB6-6D08-3ACD-1F18-32C805BB1FAA}"/>
              </a:ext>
            </a:extLst>
          </p:cNvPr>
          <p:cNvSpPr>
            <a:spLocks noGrp="1"/>
          </p:cNvSpPr>
          <p:nvPr>
            <p:ph type="body" sz="quarter" idx="301" hasCustomPrompt="1"/>
          </p:nvPr>
        </p:nvSpPr>
        <p:spPr>
          <a:xfrm>
            <a:off x="6321357" y="5832728"/>
            <a:ext cx="5399158" cy="556198"/>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83784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5AF6E5-ADC4-85BF-EA29-AE3C277A1D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B852AF8-FAE4-A31E-6915-1E5B343AAEBF}"/>
              </a:ext>
            </a:extLst>
          </p:cNvPr>
          <p:cNvPicPr>
            <a:picLocks noChangeAspect="1"/>
          </p:cNvPicPr>
          <p:nvPr userDrawn="1"/>
        </p:nvPicPr>
        <p:blipFill>
          <a:blip r:embed="rId3"/>
          <a:stretch>
            <a:fillRect/>
          </a:stretch>
        </p:blipFill>
        <p:spPr>
          <a:xfrm>
            <a:off x="7116956" y="462013"/>
            <a:ext cx="4624261" cy="5952363"/>
          </a:xfrm>
          <a:prstGeom prst="rect">
            <a:avLst/>
          </a:prstGeom>
          <a:effectLst/>
        </p:spPr>
      </p:pic>
      <p:sp>
        <p:nvSpPr>
          <p:cNvPr id="2" name="Title 1">
            <a:extLst>
              <a:ext uri="{FF2B5EF4-FFF2-40B4-BE49-F238E27FC236}">
                <a16:creationId xmlns:a16="http://schemas.microsoft.com/office/drawing/2014/main" id="{FE96C279-8D6D-1952-957E-455F39004CBB}"/>
              </a:ext>
            </a:extLst>
          </p:cNvPr>
          <p:cNvSpPr>
            <a:spLocks noGrp="1"/>
          </p:cNvSpPr>
          <p:nvPr>
            <p:ph type="title"/>
          </p:nvPr>
        </p:nvSpPr>
        <p:spPr>
          <a:xfrm>
            <a:off x="502919" y="2628781"/>
            <a:ext cx="5737013" cy="1661993"/>
          </a:xfrm>
        </p:spPr>
        <p:txBody>
          <a:bodyPr wrap="square">
            <a:spAutoFit/>
          </a:bodyPr>
          <a:lstStyle>
            <a:lvl1pPr>
              <a:defRPr sz="5400"/>
            </a:lvl1pPr>
          </a:lstStyle>
          <a:p>
            <a:r>
              <a:rPr lang="en-US"/>
              <a:t>Click to edit Master title style</a:t>
            </a:r>
          </a:p>
        </p:txBody>
      </p:sp>
      <p:sp>
        <p:nvSpPr>
          <p:cNvPr id="3" name="Subtitle 2">
            <a:extLst>
              <a:ext uri="{FF2B5EF4-FFF2-40B4-BE49-F238E27FC236}">
                <a16:creationId xmlns:a16="http://schemas.microsoft.com/office/drawing/2014/main" id="{E791C73E-6853-D78C-AB86-31E3965D4004}"/>
              </a:ext>
            </a:extLst>
          </p:cNvPr>
          <p:cNvSpPr>
            <a:spLocks noGrp="1"/>
          </p:cNvSpPr>
          <p:nvPr>
            <p:ph type="subTitle" idx="1"/>
          </p:nvPr>
        </p:nvSpPr>
        <p:spPr>
          <a:xfrm>
            <a:off x="502919" y="4650850"/>
            <a:ext cx="5737012" cy="369332"/>
          </a:xfrm>
        </p:spPr>
        <p:txBody>
          <a:bodyPr wrap="square">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9">
            <a:extLst>
              <a:ext uri="{FF2B5EF4-FFF2-40B4-BE49-F238E27FC236}">
                <a16:creationId xmlns:a16="http://schemas.microsoft.com/office/drawing/2014/main" id="{DC3841DA-8F59-3515-F061-799023030863}"/>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273958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images_6">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4B13FF89-D9F7-2BD7-6349-E482331156BF}"/>
              </a:ext>
            </a:extLst>
          </p:cNvPr>
          <p:cNvSpPr>
            <a:spLocks noGrp="1"/>
          </p:cNvSpPr>
          <p:nvPr>
            <p:ph type="body" sz="quarter" idx="295" hasCustomPrompt="1"/>
          </p:nvPr>
        </p:nvSpPr>
        <p:spPr>
          <a:xfrm>
            <a:off x="502920" y="1906334"/>
            <a:ext cx="5349174"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C6430411-F949-ACFA-8F30-783B2395E586}"/>
              </a:ext>
            </a:extLst>
          </p:cNvPr>
          <p:cNvSpPr>
            <a:spLocks noGrp="1"/>
          </p:cNvSpPr>
          <p:nvPr>
            <p:ph type="body" sz="quarter" idx="297" hasCustomPrompt="1"/>
          </p:nvPr>
        </p:nvSpPr>
        <p:spPr>
          <a:xfrm>
            <a:off x="6327100" y="1906334"/>
            <a:ext cx="5393415"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7" name="Content Placeholder 2">
            <a:extLst>
              <a:ext uri="{FF2B5EF4-FFF2-40B4-BE49-F238E27FC236}">
                <a16:creationId xmlns:a16="http://schemas.microsoft.com/office/drawing/2014/main" id="{B5E9CC1F-A584-4371-D620-D5185567434B}"/>
              </a:ext>
            </a:extLst>
          </p:cNvPr>
          <p:cNvSpPr>
            <a:spLocks noGrp="1"/>
          </p:cNvSpPr>
          <p:nvPr>
            <p:ph sz="quarter" idx="298" hasCustomPrompt="1"/>
          </p:nvPr>
        </p:nvSpPr>
        <p:spPr>
          <a:xfrm>
            <a:off x="502920" y="3053642"/>
            <a:ext cx="5361897" cy="3348037"/>
          </a:xfrm>
        </p:spPr>
        <p:txBody>
          <a:bodyPr>
            <a:normAutofit/>
          </a:bodyPr>
          <a:lstStyle>
            <a:lvl1pPr>
              <a:defRPr sz="1200"/>
            </a:lvl1pPr>
          </a:lstStyle>
          <a:p>
            <a:pPr lvl="0"/>
            <a:r>
              <a:rPr lang="en-US"/>
              <a:t>Click the icons to insert your preferred content type</a:t>
            </a:r>
            <a:endParaRPr lang="en-GB"/>
          </a:p>
        </p:txBody>
      </p:sp>
      <p:sp>
        <p:nvSpPr>
          <p:cNvPr id="9" name="Content Placeholder 2">
            <a:extLst>
              <a:ext uri="{FF2B5EF4-FFF2-40B4-BE49-F238E27FC236}">
                <a16:creationId xmlns:a16="http://schemas.microsoft.com/office/drawing/2014/main" id="{9DF75FDC-58BC-4D6D-7594-46A8847F1B74}"/>
              </a:ext>
            </a:extLst>
          </p:cNvPr>
          <p:cNvSpPr>
            <a:spLocks noGrp="1"/>
          </p:cNvSpPr>
          <p:nvPr>
            <p:ph sz="quarter" idx="299" hasCustomPrompt="1"/>
          </p:nvPr>
        </p:nvSpPr>
        <p:spPr>
          <a:xfrm>
            <a:off x="6334127" y="3053642"/>
            <a:ext cx="5393415" cy="3348037"/>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2278BE36-FAD7-D12F-B0B1-5B8800FD0E95}"/>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5FE06BAC-B070-C308-2864-0450FB16D113}"/>
              </a:ext>
            </a:extLst>
          </p:cNvPr>
          <p:cNvSpPr>
            <a:spLocks noGrp="1"/>
          </p:cNvSpPr>
          <p:nvPr>
            <p:ph type="title" hasCustomPrompt="1"/>
          </p:nvPr>
        </p:nvSpPr>
        <p:spPr>
          <a:xfrm>
            <a:off x="502920" y="1028701"/>
            <a:ext cx="11215688" cy="581024"/>
          </a:xfrm>
        </p:spPr>
        <p:txBody>
          <a:bodyPr lIns="0" tIns="0" rIns="0" bIns="0"/>
          <a:lstStyle>
            <a:lvl1pPr>
              <a:lnSpc>
                <a:spcPct val="100000"/>
              </a:lnSpc>
              <a:defRPr sz="3200"/>
            </a:lvl1pPr>
          </a:lstStyle>
          <a:p>
            <a:r>
              <a:rPr lang="en-US"/>
              <a:t>Headline</a:t>
            </a:r>
          </a:p>
        </p:txBody>
      </p:sp>
      <p:sp>
        <p:nvSpPr>
          <p:cNvPr id="4" name="Text Placeholder 9">
            <a:extLst>
              <a:ext uri="{FF2B5EF4-FFF2-40B4-BE49-F238E27FC236}">
                <a16:creationId xmlns:a16="http://schemas.microsoft.com/office/drawing/2014/main" id="{BC78FEF2-1284-8308-C2D4-B944E240C260}"/>
              </a:ext>
            </a:extLst>
          </p:cNvPr>
          <p:cNvSpPr>
            <a:spLocks noGrp="1"/>
          </p:cNvSpPr>
          <p:nvPr>
            <p:ph type="body" sz="quarter" idx="300" hasCustomPrompt="1"/>
          </p:nvPr>
        </p:nvSpPr>
        <p:spPr>
          <a:xfrm>
            <a:off x="502920" y="2345975"/>
            <a:ext cx="5325430" cy="565946"/>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7F689CB6-6D08-3ACD-1F18-32C805BB1FAA}"/>
              </a:ext>
            </a:extLst>
          </p:cNvPr>
          <p:cNvSpPr>
            <a:spLocks noGrp="1"/>
          </p:cNvSpPr>
          <p:nvPr>
            <p:ph type="body" sz="quarter" idx="301" hasCustomPrompt="1"/>
          </p:nvPr>
        </p:nvSpPr>
        <p:spPr>
          <a:xfrm>
            <a:off x="6326245" y="2345975"/>
            <a:ext cx="5363680" cy="556198"/>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26290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images_7">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4B13FF89-D9F7-2BD7-6349-E482331156BF}"/>
              </a:ext>
            </a:extLst>
          </p:cNvPr>
          <p:cNvSpPr>
            <a:spLocks noGrp="1"/>
          </p:cNvSpPr>
          <p:nvPr>
            <p:ph type="body" sz="quarter" idx="295" hasCustomPrompt="1"/>
          </p:nvPr>
        </p:nvSpPr>
        <p:spPr>
          <a:xfrm>
            <a:off x="502920" y="1906334"/>
            <a:ext cx="5355255"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C6430411-F949-ACFA-8F30-783B2395E586}"/>
              </a:ext>
            </a:extLst>
          </p:cNvPr>
          <p:cNvSpPr>
            <a:spLocks noGrp="1"/>
          </p:cNvSpPr>
          <p:nvPr>
            <p:ph type="body" sz="quarter" idx="297" hasCustomPrompt="1"/>
          </p:nvPr>
        </p:nvSpPr>
        <p:spPr>
          <a:xfrm>
            <a:off x="6335058" y="1906334"/>
            <a:ext cx="5385457"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7" name="Content Placeholder 2">
            <a:extLst>
              <a:ext uri="{FF2B5EF4-FFF2-40B4-BE49-F238E27FC236}">
                <a16:creationId xmlns:a16="http://schemas.microsoft.com/office/drawing/2014/main" id="{B5E9CC1F-A584-4371-D620-D5185567434B}"/>
              </a:ext>
            </a:extLst>
          </p:cNvPr>
          <p:cNvSpPr>
            <a:spLocks noGrp="1"/>
          </p:cNvSpPr>
          <p:nvPr>
            <p:ph sz="quarter" idx="298" hasCustomPrompt="1"/>
          </p:nvPr>
        </p:nvSpPr>
        <p:spPr>
          <a:xfrm>
            <a:off x="502920" y="2336800"/>
            <a:ext cx="5367993" cy="1752600"/>
          </a:xfrm>
        </p:spPr>
        <p:txBody>
          <a:bodyPr>
            <a:normAutofit/>
          </a:bodyPr>
          <a:lstStyle>
            <a:lvl1pPr>
              <a:defRPr sz="1200"/>
            </a:lvl1pPr>
          </a:lstStyle>
          <a:p>
            <a:pPr lvl="0"/>
            <a:r>
              <a:rPr lang="en-US"/>
              <a:t>Click the icons to insert your preferred content type</a:t>
            </a:r>
            <a:endParaRPr lang="en-GB"/>
          </a:p>
        </p:txBody>
      </p:sp>
      <p:sp>
        <p:nvSpPr>
          <p:cNvPr id="9" name="Content Placeholder 2">
            <a:extLst>
              <a:ext uri="{FF2B5EF4-FFF2-40B4-BE49-F238E27FC236}">
                <a16:creationId xmlns:a16="http://schemas.microsoft.com/office/drawing/2014/main" id="{9DF75FDC-58BC-4D6D-7594-46A8847F1B74}"/>
              </a:ext>
            </a:extLst>
          </p:cNvPr>
          <p:cNvSpPr>
            <a:spLocks noGrp="1"/>
          </p:cNvSpPr>
          <p:nvPr>
            <p:ph sz="quarter" idx="299" hasCustomPrompt="1"/>
          </p:nvPr>
        </p:nvSpPr>
        <p:spPr>
          <a:xfrm>
            <a:off x="6335058" y="2336800"/>
            <a:ext cx="5385457" cy="1752600"/>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2278BE36-FAD7-D12F-B0B1-5B8800FD0E95}"/>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5FE06BAC-B070-C308-2864-0450FB16D113}"/>
              </a:ext>
            </a:extLst>
          </p:cNvPr>
          <p:cNvSpPr>
            <a:spLocks noGrp="1"/>
          </p:cNvSpPr>
          <p:nvPr>
            <p:ph type="title" hasCustomPrompt="1"/>
          </p:nvPr>
        </p:nvSpPr>
        <p:spPr>
          <a:xfrm>
            <a:off x="502920" y="1028701"/>
            <a:ext cx="11215688" cy="581024"/>
          </a:xfrm>
        </p:spPr>
        <p:txBody>
          <a:bodyPr lIns="0" tIns="0" rIns="0" bIns="0"/>
          <a:lstStyle>
            <a:lvl1pPr>
              <a:lnSpc>
                <a:spcPct val="100000"/>
              </a:lnSpc>
              <a:defRPr sz="3200"/>
            </a:lvl1pPr>
          </a:lstStyle>
          <a:p>
            <a:r>
              <a:rPr lang="en-US"/>
              <a:t>Headline</a:t>
            </a:r>
          </a:p>
        </p:txBody>
      </p:sp>
      <p:sp>
        <p:nvSpPr>
          <p:cNvPr id="10" name="Text Placeholder 9">
            <a:extLst>
              <a:ext uri="{FF2B5EF4-FFF2-40B4-BE49-F238E27FC236}">
                <a16:creationId xmlns:a16="http://schemas.microsoft.com/office/drawing/2014/main" id="{70E1C2EB-0887-9F7E-6EC2-B1FC3EA78E0E}"/>
              </a:ext>
            </a:extLst>
          </p:cNvPr>
          <p:cNvSpPr>
            <a:spLocks noGrp="1"/>
          </p:cNvSpPr>
          <p:nvPr>
            <p:ph type="body" sz="quarter" idx="300" hasCustomPrompt="1"/>
          </p:nvPr>
        </p:nvSpPr>
        <p:spPr>
          <a:xfrm>
            <a:off x="502920" y="4242542"/>
            <a:ext cx="5355255"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1" name="Text Placeholder 9">
            <a:extLst>
              <a:ext uri="{FF2B5EF4-FFF2-40B4-BE49-F238E27FC236}">
                <a16:creationId xmlns:a16="http://schemas.microsoft.com/office/drawing/2014/main" id="{9FBD7F89-D2E7-0B6D-ACA2-FC324F22766C}"/>
              </a:ext>
            </a:extLst>
          </p:cNvPr>
          <p:cNvSpPr>
            <a:spLocks noGrp="1"/>
          </p:cNvSpPr>
          <p:nvPr>
            <p:ph type="body" sz="quarter" idx="301" hasCustomPrompt="1"/>
          </p:nvPr>
        </p:nvSpPr>
        <p:spPr>
          <a:xfrm>
            <a:off x="6335989" y="4242542"/>
            <a:ext cx="5385457" cy="276480"/>
          </a:xfrm>
          <a:prstGeom prst="rect">
            <a:avLst/>
          </a:prstGeom>
        </p:spPr>
        <p:txBody>
          <a:bodyPr lIns="0" tIns="0" rIns="0" bIns="0">
            <a:noAutofit/>
          </a:bodyPr>
          <a:lstStyle>
            <a:lvl1pPr marL="0" indent="0">
              <a:lnSpc>
                <a:spcPct val="100000"/>
              </a:lnSpc>
              <a:buFontTx/>
              <a:buNone/>
              <a:defRPr sz="18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2" name="Content Placeholder 2">
            <a:extLst>
              <a:ext uri="{FF2B5EF4-FFF2-40B4-BE49-F238E27FC236}">
                <a16:creationId xmlns:a16="http://schemas.microsoft.com/office/drawing/2014/main" id="{D6F16E19-5F6C-3F88-72F6-AEFEC354D76F}"/>
              </a:ext>
            </a:extLst>
          </p:cNvPr>
          <p:cNvSpPr>
            <a:spLocks noGrp="1"/>
          </p:cNvSpPr>
          <p:nvPr>
            <p:ph sz="quarter" idx="302" hasCustomPrompt="1"/>
          </p:nvPr>
        </p:nvSpPr>
        <p:spPr>
          <a:xfrm>
            <a:off x="502920" y="4673008"/>
            <a:ext cx="5367993" cy="1752600"/>
          </a:xfrm>
        </p:spPr>
        <p:txBody>
          <a:bodyPr>
            <a:normAutofit/>
          </a:bodyPr>
          <a:lstStyle>
            <a:lvl1pPr>
              <a:defRPr sz="1200"/>
            </a:lvl1pPr>
          </a:lstStyle>
          <a:p>
            <a:pPr lvl="0"/>
            <a:r>
              <a:rPr lang="en-US"/>
              <a:t>Click the icons to insert your preferred content type</a:t>
            </a:r>
            <a:endParaRPr lang="en-GB"/>
          </a:p>
        </p:txBody>
      </p:sp>
      <p:sp>
        <p:nvSpPr>
          <p:cNvPr id="13" name="Content Placeholder 2">
            <a:extLst>
              <a:ext uri="{FF2B5EF4-FFF2-40B4-BE49-F238E27FC236}">
                <a16:creationId xmlns:a16="http://schemas.microsoft.com/office/drawing/2014/main" id="{F9DD90DA-A2A4-EC1E-B1B5-B2728ECED1B0}"/>
              </a:ext>
            </a:extLst>
          </p:cNvPr>
          <p:cNvSpPr>
            <a:spLocks noGrp="1"/>
          </p:cNvSpPr>
          <p:nvPr>
            <p:ph sz="quarter" idx="303" hasCustomPrompt="1"/>
          </p:nvPr>
        </p:nvSpPr>
        <p:spPr>
          <a:xfrm>
            <a:off x="6335989" y="4673008"/>
            <a:ext cx="5385457" cy="1752600"/>
          </a:xfrm>
        </p:spPr>
        <p:txBody>
          <a:bodyPr>
            <a:normAutofit/>
          </a:bodyPr>
          <a:lstStyle>
            <a:lvl1pPr>
              <a:defRPr sz="1200"/>
            </a:lvl1pPr>
          </a:lstStyle>
          <a:p>
            <a:pPr lvl="0"/>
            <a:r>
              <a:rPr lang="en-US"/>
              <a:t>Click the icons to insert your preferred content type</a:t>
            </a:r>
            <a:endParaRPr lang="en-GB"/>
          </a:p>
        </p:txBody>
      </p:sp>
    </p:spTree>
    <p:extLst>
      <p:ext uri="{BB962C8B-B14F-4D97-AF65-F5344CB8AC3E}">
        <p14:creationId xmlns:p14="http://schemas.microsoft.com/office/powerpoint/2010/main" val="310897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images_8">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EA398634-122C-0192-4F8C-F99DE220A4C7}"/>
              </a:ext>
            </a:extLst>
          </p:cNvPr>
          <p:cNvSpPr>
            <a:spLocks noGrp="1"/>
          </p:cNvSpPr>
          <p:nvPr>
            <p:ph type="body" sz="quarter" idx="295" hasCustomPrompt="1"/>
          </p:nvPr>
        </p:nvSpPr>
        <p:spPr>
          <a:xfrm>
            <a:off x="502920" y="5399089"/>
            <a:ext cx="5517726" cy="1005681"/>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ext Placeholder 9">
            <a:extLst>
              <a:ext uri="{FF2B5EF4-FFF2-40B4-BE49-F238E27FC236}">
                <a16:creationId xmlns:a16="http://schemas.microsoft.com/office/drawing/2014/main" id="{E4E6C2C7-6DD6-36D3-E797-83828625ED15}"/>
              </a:ext>
            </a:extLst>
          </p:cNvPr>
          <p:cNvSpPr>
            <a:spLocks noGrp="1"/>
          </p:cNvSpPr>
          <p:nvPr>
            <p:ph type="body" sz="quarter" idx="296" hasCustomPrompt="1"/>
          </p:nvPr>
        </p:nvSpPr>
        <p:spPr>
          <a:xfrm>
            <a:off x="6172202" y="5399089"/>
            <a:ext cx="5548313" cy="988359"/>
          </a:xfrm>
          <a:prstGeom prst="rect">
            <a:avLst/>
          </a:prstGeom>
        </p:spPr>
        <p:txBody>
          <a:bodyPr lIns="0" tIns="0" rIns="0" bIns="0">
            <a:noAutofit/>
          </a:bodyPr>
          <a:lstStyle>
            <a:lvl1pPr marL="0" indent="0">
              <a:lnSpc>
                <a:spcPct val="100000"/>
              </a:lnSpc>
              <a:buFontTx/>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Content Placeholder 8">
            <a:extLst>
              <a:ext uri="{FF2B5EF4-FFF2-40B4-BE49-F238E27FC236}">
                <a16:creationId xmlns:a16="http://schemas.microsoft.com/office/drawing/2014/main" id="{D6D7DB46-7C80-FCA0-F6DB-A8574A44B1BA}"/>
              </a:ext>
            </a:extLst>
          </p:cNvPr>
          <p:cNvSpPr>
            <a:spLocks noGrp="1"/>
          </p:cNvSpPr>
          <p:nvPr>
            <p:ph sz="quarter" idx="301" hasCustomPrompt="1"/>
          </p:nvPr>
        </p:nvSpPr>
        <p:spPr>
          <a:xfrm>
            <a:off x="502920" y="1900238"/>
            <a:ext cx="2668588" cy="3346450"/>
          </a:xfrm>
        </p:spPr>
        <p:txBody>
          <a:bodyPr>
            <a:normAutofit/>
          </a:bodyPr>
          <a:lstStyle>
            <a:lvl1pPr>
              <a:defRPr sz="1200"/>
            </a:lvl1pPr>
          </a:lstStyle>
          <a:p>
            <a:pPr lvl="0"/>
            <a:r>
              <a:rPr lang="en-US"/>
              <a:t>Click the icons to insert your preferred content type</a:t>
            </a:r>
            <a:endParaRPr lang="en-GB"/>
          </a:p>
        </p:txBody>
      </p:sp>
      <p:sp>
        <p:nvSpPr>
          <p:cNvPr id="11" name="Content Placeholder 8">
            <a:extLst>
              <a:ext uri="{FF2B5EF4-FFF2-40B4-BE49-F238E27FC236}">
                <a16:creationId xmlns:a16="http://schemas.microsoft.com/office/drawing/2014/main" id="{AA89D74B-3B10-8A24-2173-3526167942E2}"/>
              </a:ext>
            </a:extLst>
          </p:cNvPr>
          <p:cNvSpPr>
            <a:spLocks noGrp="1"/>
          </p:cNvSpPr>
          <p:nvPr>
            <p:ph sz="quarter" idx="302" hasCustomPrompt="1"/>
          </p:nvPr>
        </p:nvSpPr>
        <p:spPr>
          <a:xfrm>
            <a:off x="3352589" y="1900238"/>
            <a:ext cx="2668588" cy="3346450"/>
          </a:xfrm>
        </p:spPr>
        <p:txBody>
          <a:bodyPr>
            <a:normAutofit/>
          </a:bodyPr>
          <a:lstStyle>
            <a:lvl1pPr>
              <a:defRPr sz="1200"/>
            </a:lvl1pPr>
          </a:lstStyle>
          <a:p>
            <a:pPr lvl="0"/>
            <a:r>
              <a:rPr lang="en-US"/>
              <a:t>Click the icons to insert your preferred content type</a:t>
            </a:r>
            <a:endParaRPr lang="en-GB"/>
          </a:p>
        </p:txBody>
      </p:sp>
      <p:sp>
        <p:nvSpPr>
          <p:cNvPr id="15" name="Content Placeholder 8">
            <a:extLst>
              <a:ext uri="{FF2B5EF4-FFF2-40B4-BE49-F238E27FC236}">
                <a16:creationId xmlns:a16="http://schemas.microsoft.com/office/drawing/2014/main" id="{399C75D3-116F-DEC8-53A1-20BD08A13F8C}"/>
              </a:ext>
            </a:extLst>
          </p:cNvPr>
          <p:cNvSpPr>
            <a:spLocks noGrp="1"/>
          </p:cNvSpPr>
          <p:nvPr>
            <p:ph sz="quarter" idx="303" hasCustomPrompt="1"/>
          </p:nvPr>
        </p:nvSpPr>
        <p:spPr>
          <a:xfrm>
            <a:off x="6202258" y="1900238"/>
            <a:ext cx="2668588" cy="3346450"/>
          </a:xfrm>
        </p:spPr>
        <p:txBody>
          <a:bodyPr>
            <a:normAutofit/>
          </a:bodyPr>
          <a:lstStyle>
            <a:lvl1pPr>
              <a:defRPr sz="1200"/>
            </a:lvl1pPr>
          </a:lstStyle>
          <a:p>
            <a:pPr lvl="0"/>
            <a:r>
              <a:rPr lang="en-US"/>
              <a:t>Click the icons to insert your preferred content type</a:t>
            </a:r>
            <a:endParaRPr lang="en-GB"/>
          </a:p>
        </p:txBody>
      </p:sp>
      <p:sp>
        <p:nvSpPr>
          <p:cNvPr id="16" name="Content Placeholder 8">
            <a:extLst>
              <a:ext uri="{FF2B5EF4-FFF2-40B4-BE49-F238E27FC236}">
                <a16:creationId xmlns:a16="http://schemas.microsoft.com/office/drawing/2014/main" id="{DD8A41C3-BD1D-3B1B-207D-256E5560C5E8}"/>
              </a:ext>
            </a:extLst>
          </p:cNvPr>
          <p:cNvSpPr>
            <a:spLocks noGrp="1"/>
          </p:cNvSpPr>
          <p:nvPr>
            <p:ph sz="quarter" idx="304" hasCustomPrompt="1"/>
          </p:nvPr>
        </p:nvSpPr>
        <p:spPr>
          <a:xfrm>
            <a:off x="9051927" y="1900238"/>
            <a:ext cx="2668588" cy="3346450"/>
          </a:xfrm>
        </p:spPr>
        <p:txBody>
          <a:bodyPr>
            <a:normAutofit/>
          </a:bodyPr>
          <a:lstStyle>
            <a:lvl1pPr>
              <a:defRPr sz="1200"/>
            </a:lvl1pPr>
          </a:lstStyle>
          <a:p>
            <a:pPr lvl="0"/>
            <a:r>
              <a:rPr lang="en-US"/>
              <a:t>Click the icons to insert your preferred content type</a:t>
            </a:r>
            <a:endParaRPr lang="en-GB"/>
          </a:p>
        </p:txBody>
      </p:sp>
      <p:sp>
        <p:nvSpPr>
          <p:cNvPr id="7" name="Text Placeholder 9">
            <a:extLst>
              <a:ext uri="{FF2B5EF4-FFF2-40B4-BE49-F238E27FC236}">
                <a16:creationId xmlns:a16="http://schemas.microsoft.com/office/drawing/2014/main" id="{A1842D49-656D-86CE-ED00-16151DBA66F1}"/>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itle 1">
            <a:extLst>
              <a:ext uri="{FF2B5EF4-FFF2-40B4-BE49-F238E27FC236}">
                <a16:creationId xmlns:a16="http://schemas.microsoft.com/office/drawing/2014/main" id="{C0152AF2-E747-75F0-9C78-0187A2C48373}"/>
              </a:ext>
            </a:extLst>
          </p:cNvPr>
          <p:cNvSpPr>
            <a:spLocks noGrp="1"/>
          </p:cNvSpPr>
          <p:nvPr>
            <p:ph type="title" hasCustomPrompt="1"/>
          </p:nvPr>
        </p:nvSpPr>
        <p:spPr>
          <a:xfrm>
            <a:off x="502919" y="1028701"/>
            <a:ext cx="11217595" cy="581024"/>
          </a:xfrm>
        </p:spPr>
        <p:txBody>
          <a:bodyPr lIns="0" tIns="0" rIns="0" bIns="0"/>
          <a:lstStyle>
            <a:lvl1pPr>
              <a:lnSpc>
                <a:spcPct val="100000"/>
              </a:lnSpc>
              <a:defRPr sz="3200"/>
            </a:lvl1pPr>
          </a:lstStyle>
          <a:p>
            <a:r>
              <a:rPr lang="en-US"/>
              <a:t>Headline</a:t>
            </a:r>
          </a:p>
        </p:txBody>
      </p:sp>
    </p:spTree>
    <p:extLst>
      <p:ext uri="{BB962C8B-B14F-4D97-AF65-F5344CB8AC3E}">
        <p14:creationId xmlns:p14="http://schemas.microsoft.com/office/powerpoint/2010/main" val="162384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98CF060-1ADF-D7A9-F1B6-AC4B46C68980}"/>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23432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98CF060-1ADF-D7A9-F1B6-AC4B46C68980}"/>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79655E58-3AC3-43DF-F5F0-2B1D730802B1}"/>
              </a:ext>
            </a:extLst>
          </p:cNvPr>
          <p:cNvSpPr>
            <a:spLocks noGrp="1"/>
          </p:cNvSpPr>
          <p:nvPr>
            <p:ph type="title" hasCustomPrompt="1"/>
          </p:nvPr>
        </p:nvSpPr>
        <p:spPr>
          <a:xfrm>
            <a:off x="502920" y="1026552"/>
            <a:ext cx="11217276" cy="1749986"/>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214624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382137-3975-F3B4-420A-50EF08F267CB}"/>
              </a:ext>
            </a:extLst>
          </p:cNvPr>
          <p:cNvSpPr>
            <a:spLocks noGrp="1"/>
          </p:cNvSpPr>
          <p:nvPr>
            <p:ph type="title" hasCustomPrompt="1"/>
          </p:nvPr>
        </p:nvSpPr>
        <p:spPr>
          <a:xfrm>
            <a:off x="502920" y="1026552"/>
            <a:ext cx="5370513" cy="5381033"/>
          </a:xfrm>
          <a:prstGeom prst="rect">
            <a:avLst/>
          </a:prstGeom>
        </p:spPr>
        <p:txBody>
          <a:bodyPr lIns="0" tIns="0" rIns="0" bIns="0"/>
          <a:lstStyle>
            <a:lvl1pPr>
              <a:lnSpc>
                <a:spcPct val="100000"/>
              </a:lnSpc>
              <a:defRPr sz="2000"/>
            </a:lvl1pPr>
          </a:lstStyle>
          <a:p>
            <a:r>
              <a:rPr lang="en-US"/>
              <a:t>Headline</a:t>
            </a:r>
          </a:p>
        </p:txBody>
      </p:sp>
      <p:sp>
        <p:nvSpPr>
          <p:cNvPr id="10" name="Text Placeholder 9">
            <a:extLst>
              <a:ext uri="{FF2B5EF4-FFF2-40B4-BE49-F238E27FC236}">
                <a16:creationId xmlns:a16="http://schemas.microsoft.com/office/drawing/2014/main" id="{9BB804EA-9944-671B-FE98-320E4EAFDDBD}"/>
              </a:ext>
            </a:extLst>
          </p:cNvPr>
          <p:cNvSpPr>
            <a:spLocks noGrp="1"/>
          </p:cNvSpPr>
          <p:nvPr>
            <p:ph type="body" sz="quarter" idx="281" hasCustomPrompt="1"/>
          </p:nvPr>
        </p:nvSpPr>
        <p:spPr>
          <a:xfrm>
            <a:off x="6337300" y="1026552"/>
            <a:ext cx="5367338" cy="5374478"/>
          </a:xfr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Headline</a:t>
            </a:r>
          </a:p>
        </p:txBody>
      </p:sp>
      <p:sp>
        <p:nvSpPr>
          <p:cNvPr id="2" name="Text Placeholder 9">
            <a:extLst>
              <a:ext uri="{FF2B5EF4-FFF2-40B4-BE49-F238E27FC236}">
                <a16:creationId xmlns:a16="http://schemas.microsoft.com/office/drawing/2014/main" id="{0AA30149-907D-463B-BB0F-A1FE91C3EBFF}"/>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09588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15">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AC7D3AD5-E7F8-51B6-DA68-239BD1C7A7F7}"/>
              </a:ext>
            </a:extLst>
          </p:cNvPr>
          <p:cNvSpPr>
            <a:spLocks noGrp="1"/>
          </p:cNvSpPr>
          <p:nvPr>
            <p:ph type="body" sz="quarter" idx="283" hasCustomPrompt="1"/>
          </p:nvPr>
        </p:nvSpPr>
        <p:spPr>
          <a:xfrm>
            <a:off x="493588" y="2336801"/>
            <a:ext cx="5364288" cy="4070784"/>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8205FBC4-CE16-D851-C3B2-5D787271D435}"/>
              </a:ext>
            </a:extLst>
          </p:cNvPr>
          <p:cNvSpPr>
            <a:spLocks noGrp="1"/>
          </p:cNvSpPr>
          <p:nvPr>
            <p:ph type="body" sz="quarter" idx="295" hasCustomPrompt="1"/>
          </p:nvPr>
        </p:nvSpPr>
        <p:spPr>
          <a:xfrm>
            <a:off x="6334126" y="2336801"/>
            <a:ext cx="5368626" cy="4070784"/>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ext Placeholder 9">
            <a:extLst>
              <a:ext uri="{FF2B5EF4-FFF2-40B4-BE49-F238E27FC236}">
                <a16:creationId xmlns:a16="http://schemas.microsoft.com/office/drawing/2014/main" id="{921FD54F-0A2A-70F1-D0EF-D1BF46B55957}"/>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10DA753B-A724-3F21-C59B-C0D2CE5A6B1D}"/>
              </a:ext>
            </a:extLst>
          </p:cNvPr>
          <p:cNvSpPr>
            <a:spLocks noGrp="1"/>
          </p:cNvSpPr>
          <p:nvPr>
            <p:ph type="title" hasCustomPrompt="1"/>
          </p:nvPr>
        </p:nvSpPr>
        <p:spPr>
          <a:xfrm>
            <a:off x="487363" y="1026553"/>
            <a:ext cx="11215388" cy="1156261"/>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220741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16">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8F93DED-0EF3-5C42-4922-844084C9BD6F}"/>
              </a:ext>
            </a:extLst>
          </p:cNvPr>
          <p:cNvSpPr>
            <a:spLocks noGrp="1"/>
          </p:cNvSpPr>
          <p:nvPr>
            <p:ph type="body" sz="quarter" idx="78" hasCustomPrompt="1"/>
          </p:nvPr>
        </p:nvSpPr>
        <p:spPr>
          <a:xfrm>
            <a:off x="502920" y="2531533"/>
            <a:ext cx="5368923" cy="3879642"/>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DBF6B5EE-BEB8-3710-1612-01307AD0F673}"/>
              </a:ext>
            </a:extLst>
          </p:cNvPr>
          <p:cNvSpPr>
            <a:spLocks noGrp="1"/>
          </p:cNvSpPr>
          <p:nvPr>
            <p:ph type="body" sz="quarter" idx="294" hasCustomPrompt="1"/>
          </p:nvPr>
        </p:nvSpPr>
        <p:spPr>
          <a:xfrm>
            <a:off x="6349683" y="2531533"/>
            <a:ext cx="5370512" cy="3879642"/>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Text Placeholder 9">
            <a:extLst>
              <a:ext uri="{FF2B5EF4-FFF2-40B4-BE49-F238E27FC236}">
                <a16:creationId xmlns:a16="http://schemas.microsoft.com/office/drawing/2014/main" id="{16486CC2-B4D3-3481-DBE4-8C97209B082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11" name="Title 1">
            <a:extLst>
              <a:ext uri="{FF2B5EF4-FFF2-40B4-BE49-F238E27FC236}">
                <a16:creationId xmlns:a16="http://schemas.microsoft.com/office/drawing/2014/main" id="{C53292A4-B7BC-1606-54D0-90145B7AF2E4}"/>
              </a:ext>
            </a:extLst>
          </p:cNvPr>
          <p:cNvSpPr>
            <a:spLocks noGrp="1"/>
          </p:cNvSpPr>
          <p:nvPr>
            <p:ph type="title" hasCustomPrompt="1"/>
          </p:nvPr>
        </p:nvSpPr>
        <p:spPr>
          <a:xfrm>
            <a:off x="502920" y="1026552"/>
            <a:ext cx="11217275" cy="1151258"/>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176579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_26">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32DBB71-75CD-55B2-B668-8C2900B92B5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9">
            <a:extLst>
              <a:ext uri="{FF2B5EF4-FFF2-40B4-BE49-F238E27FC236}">
                <a16:creationId xmlns:a16="http://schemas.microsoft.com/office/drawing/2014/main" id="{C0D30B9A-BEB0-0C35-4782-26E6E1E0C921}"/>
              </a:ext>
            </a:extLst>
          </p:cNvPr>
          <p:cNvSpPr>
            <a:spLocks noGrp="1"/>
          </p:cNvSpPr>
          <p:nvPr>
            <p:ph type="body" sz="quarter" idx="78" hasCustomPrompt="1"/>
          </p:nvPr>
        </p:nvSpPr>
        <p:spPr>
          <a:xfrm>
            <a:off x="502920" y="2336797"/>
            <a:ext cx="3625850" cy="4070787"/>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C45BF860-4B53-B9A9-17C2-C00B506F0A30}"/>
              </a:ext>
            </a:extLst>
          </p:cNvPr>
          <p:cNvSpPr>
            <a:spLocks noGrp="1"/>
          </p:cNvSpPr>
          <p:nvPr>
            <p:ph type="body" sz="quarter" idx="283" hasCustomPrompt="1"/>
          </p:nvPr>
        </p:nvSpPr>
        <p:spPr>
          <a:xfrm>
            <a:off x="502920" y="1900238"/>
            <a:ext cx="3625849"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itle 1">
            <a:extLst>
              <a:ext uri="{FF2B5EF4-FFF2-40B4-BE49-F238E27FC236}">
                <a16:creationId xmlns:a16="http://schemas.microsoft.com/office/drawing/2014/main" id="{BA9E67D7-504C-CAD9-3F73-0E1D230E1C1A}"/>
              </a:ext>
            </a:extLst>
          </p:cNvPr>
          <p:cNvSpPr>
            <a:spLocks noGrp="1"/>
          </p:cNvSpPr>
          <p:nvPr>
            <p:ph type="title" hasCustomPrompt="1"/>
          </p:nvPr>
        </p:nvSpPr>
        <p:spPr>
          <a:xfrm>
            <a:off x="502920" y="1462088"/>
            <a:ext cx="3626530" cy="271462"/>
          </a:xfrm>
          <a:prstGeom prst="rect">
            <a:avLst/>
          </a:prstGeom>
        </p:spPr>
        <p:txBody>
          <a:bodyPr lIns="0" tIns="0" rIns="0" bIns="0"/>
          <a:lstStyle>
            <a:lvl1pPr>
              <a:lnSpc>
                <a:spcPct val="100000"/>
              </a:lnSpc>
              <a:defRPr sz="2000"/>
            </a:lvl1pPr>
          </a:lstStyle>
          <a:p>
            <a:r>
              <a:rPr lang="en-US"/>
              <a:t>Headline</a:t>
            </a:r>
          </a:p>
        </p:txBody>
      </p:sp>
      <p:pic>
        <p:nvPicPr>
          <p:cNvPr id="4" name="Picture 3" descr="A black rectangular device with a blue screen&#10;&#10;Description automatically generated">
            <a:extLst>
              <a:ext uri="{FF2B5EF4-FFF2-40B4-BE49-F238E27FC236}">
                <a16:creationId xmlns:a16="http://schemas.microsoft.com/office/drawing/2014/main" id="{A5CC6161-7F87-F83C-725B-D7CF29A8F0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2472" y="1161232"/>
            <a:ext cx="7869528" cy="5246352"/>
          </a:xfrm>
          <a:prstGeom prst="rect">
            <a:avLst/>
          </a:prstGeom>
        </p:spPr>
      </p:pic>
    </p:spTree>
    <p:extLst>
      <p:ext uri="{BB962C8B-B14F-4D97-AF65-F5344CB8AC3E}">
        <p14:creationId xmlns:p14="http://schemas.microsoft.com/office/powerpoint/2010/main" val="40083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18">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32DBB71-75CD-55B2-B668-8C2900B92B5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9">
            <a:extLst>
              <a:ext uri="{FF2B5EF4-FFF2-40B4-BE49-F238E27FC236}">
                <a16:creationId xmlns:a16="http://schemas.microsoft.com/office/drawing/2014/main" id="{C0D30B9A-BEB0-0C35-4782-26E6E1E0C921}"/>
              </a:ext>
            </a:extLst>
          </p:cNvPr>
          <p:cNvSpPr>
            <a:spLocks noGrp="1"/>
          </p:cNvSpPr>
          <p:nvPr>
            <p:ph type="body" sz="quarter" idx="78" hasCustomPrompt="1"/>
          </p:nvPr>
        </p:nvSpPr>
        <p:spPr>
          <a:xfrm>
            <a:off x="502920" y="1462089"/>
            <a:ext cx="3625850" cy="4945496"/>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4" name="Title 1">
            <a:extLst>
              <a:ext uri="{FF2B5EF4-FFF2-40B4-BE49-F238E27FC236}">
                <a16:creationId xmlns:a16="http://schemas.microsoft.com/office/drawing/2014/main" id="{43FA7BAD-D758-B94A-9F94-64919AB354EA}"/>
              </a:ext>
            </a:extLst>
          </p:cNvPr>
          <p:cNvSpPr>
            <a:spLocks noGrp="1"/>
          </p:cNvSpPr>
          <p:nvPr>
            <p:ph type="title" hasCustomPrompt="1"/>
          </p:nvPr>
        </p:nvSpPr>
        <p:spPr>
          <a:xfrm>
            <a:off x="502920" y="1026552"/>
            <a:ext cx="3641239" cy="278373"/>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191363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C557F7-621B-4175-6297-4B21CBA65B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96C279-8D6D-1952-957E-455F39004CBB}"/>
              </a:ext>
            </a:extLst>
          </p:cNvPr>
          <p:cNvSpPr>
            <a:spLocks noGrp="1"/>
          </p:cNvSpPr>
          <p:nvPr>
            <p:ph type="title"/>
          </p:nvPr>
        </p:nvSpPr>
        <p:spPr>
          <a:xfrm>
            <a:off x="6172216" y="2628781"/>
            <a:ext cx="5522479" cy="1661993"/>
          </a:xfrm>
        </p:spPr>
        <p:txBody>
          <a:bodyPr wrap="square">
            <a:spAutoFit/>
          </a:bodyPr>
          <a:lstStyle>
            <a:lvl1pPr>
              <a:defRPr sz="5400"/>
            </a:lvl1pPr>
          </a:lstStyle>
          <a:p>
            <a:r>
              <a:rPr lang="en-US"/>
              <a:t>Click to edit Master title style</a:t>
            </a:r>
          </a:p>
        </p:txBody>
      </p:sp>
      <p:sp>
        <p:nvSpPr>
          <p:cNvPr id="3" name="Subtitle 2">
            <a:extLst>
              <a:ext uri="{FF2B5EF4-FFF2-40B4-BE49-F238E27FC236}">
                <a16:creationId xmlns:a16="http://schemas.microsoft.com/office/drawing/2014/main" id="{E791C73E-6853-D78C-AB86-31E3965D4004}"/>
              </a:ext>
            </a:extLst>
          </p:cNvPr>
          <p:cNvSpPr>
            <a:spLocks noGrp="1"/>
          </p:cNvSpPr>
          <p:nvPr>
            <p:ph type="subTitle" idx="1"/>
          </p:nvPr>
        </p:nvSpPr>
        <p:spPr>
          <a:xfrm>
            <a:off x="6172215" y="4650850"/>
            <a:ext cx="5522479" cy="369332"/>
          </a:xfrm>
        </p:spPr>
        <p:txBody>
          <a:bodyPr wrap="square">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9">
            <a:extLst>
              <a:ext uri="{FF2B5EF4-FFF2-40B4-BE49-F238E27FC236}">
                <a16:creationId xmlns:a16="http://schemas.microsoft.com/office/drawing/2014/main" id="{DC3841DA-8F59-3515-F061-799023030863}"/>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92075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19">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7484C4D-FBF4-D30A-9E9B-54C456D560D2}"/>
              </a:ext>
            </a:extLst>
          </p:cNvPr>
          <p:cNvSpPr>
            <a:spLocks noGrp="1"/>
          </p:cNvSpPr>
          <p:nvPr>
            <p:ph type="title" hasCustomPrompt="1"/>
          </p:nvPr>
        </p:nvSpPr>
        <p:spPr>
          <a:xfrm>
            <a:off x="502920" y="1026553"/>
            <a:ext cx="11201718" cy="278372"/>
          </a:xfrm>
          <a:prstGeom prst="rect">
            <a:avLst/>
          </a:prstGeom>
        </p:spPr>
        <p:txBody>
          <a:bodyPr lIns="0" tIns="0" rIns="0" bIns="0"/>
          <a:lstStyle>
            <a:lvl1pPr>
              <a:lnSpc>
                <a:spcPct val="100000"/>
              </a:lnSpc>
              <a:defRPr sz="2000"/>
            </a:lvl1pPr>
          </a:lstStyle>
          <a:p>
            <a:r>
              <a:rPr lang="en-US"/>
              <a:t>Headline</a:t>
            </a:r>
          </a:p>
        </p:txBody>
      </p:sp>
      <p:sp>
        <p:nvSpPr>
          <p:cNvPr id="3" name="Text Placeholder 9">
            <a:extLst>
              <a:ext uri="{FF2B5EF4-FFF2-40B4-BE49-F238E27FC236}">
                <a16:creationId xmlns:a16="http://schemas.microsoft.com/office/drawing/2014/main" id="{8B4EFD1C-9E71-1312-FA91-7B9692BFCDE1}"/>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8" name="Text Placeholder 9">
            <a:extLst>
              <a:ext uri="{FF2B5EF4-FFF2-40B4-BE49-F238E27FC236}">
                <a16:creationId xmlns:a16="http://schemas.microsoft.com/office/drawing/2014/main" id="{7FB06B6F-2937-D1C3-9987-2D86B8897BB7}"/>
              </a:ext>
            </a:extLst>
          </p:cNvPr>
          <p:cNvSpPr>
            <a:spLocks noGrp="1"/>
          </p:cNvSpPr>
          <p:nvPr>
            <p:ph type="body" sz="quarter" idx="295" hasCustomPrompt="1"/>
          </p:nvPr>
        </p:nvSpPr>
        <p:spPr>
          <a:xfrm>
            <a:off x="4303979" y="1890709"/>
            <a:ext cx="3612725" cy="4499824"/>
          </a:xfr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9" name="Text Placeholder 9">
            <a:extLst>
              <a:ext uri="{FF2B5EF4-FFF2-40B4-BE49-F238E27FC236}">
                <a16:creationId xmlns:a16="http://schemas.microsoft.com/office/drawing/2014/main" id="{99FE1614-5BBB-0290-B7D9-359F61DC128A}"/>
              </a:ext>
            </a:extLst>
          </p:cNvPr>
          <p:cNvSpPr>
            <a:spLocks noGrp="1"/>
          </p:cNvSpPr>
          <p:nvPr>
            <p:ph type="body" sz="quarter" idx="296" hasCustomPrompt="1"/>
          </p:nvPr>
        </p:nvSpPr>
        <p:spPr>
          <a:xfrm>
            <a:off x="8091913" y="1890709"/>
            <a:ext cx="3612725" cy="4499824"/>
          </a:xfr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1" name="Text Placeholder 9">
            <a:extLst>
              <a:ext uri="{FF2B5EF4-FFF2-40B4-BE49-F238E27FC236}">
                <a16:creationId xmlns:a16="http://schemas.microsoft.com/office/drawing/2014/main" id="{C87926C6-9593-6670-182D-45ACD5675AA2}"/>
              </a:ext>
            </a:extLst>
          </p:cNvPr>
          <p:cNvSpPr>
            <a:spLocks noGrp="1"/>
          </p:cNvSpPr>
          <p:nvPr>
            <p:ph type="body" sz="quarter" idx="299" hasCustomPrompt="1"/>
          </p:nvPr>
        </p:nvSpPr>
        <p:spPr>
          <a:xfrm>
            <a:off x="4308817" y="1471886"/>
            <a:ext cx="3612725" cy="276480"/>
          </a:xfrm>
          <a:prstGeom prst="rect">
            <a:avLst/>
          </a:prstGeom>
        </p:spPr>
        <p:txBody>
          <a:bodyPr lIns="0" tIns="0" rIns="0" bIns="0">
            <a:noAutofit/>
          </a:bodyPr>
          <a:lstStyle>
            <a:lvl1pPr marL="0" indent="0">
              <a:lnSpc>
                <a:spcPct val="100000"/>
              </a:lnSpc>
              <a:buFontTx/>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2" name="Text Placeholder 9">
            <a:extLst>
              <a:ext uri="{FF2B5EF4-FFF2-40B4-BE49-F238E27FC236}">
                <a16:creationId xmlns:a16="http://schemas.microsoft.com/office/drawing/2014/main" id="{885D5E2D-A917-B90E-1588-4E9B7459425D}"/>
              </a:ext>
            </a:extLst>
          </p:cNvPr>
          <p:cNvSpPr>
            <a:spLocks noGrp="1"/>
          </p:cNvSpPr>
          <p:nvPr>
            <p:ph type="body" sz="quarter" idx="300" hasCustomPrompt="1"/>
          </p:nvPr>
        </p:nvSpPr>
        <p:spPr>
          <a:xfrm>
            <a:off x="8091913" y="1471886"/>
            <a:ext cx="3612725" cy="276480"/>
          </a:xfrm>
          <a:prstGeom prst="rect">
            <a:avLst/>
          </a:prstGeom>
        </p:spPr>
        <p:txBody>
          <a:bodyPr lIns="0" tIns="0" rIns="0" bIns="0">
            <a:noAutofit/>
          </a:bodyPr>
          <a:lstStyle>
            <a:lvl1pPr marL="0" indent="0">
              <a:lnSpc>
                <a:spcPct val="100000"/>
              </a:lnSpc>
              <a:buFontTx/>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3" name="Text Placeholder 9">
            <a:extLst>
              <a:ext uri="{FF2B5EF4-FFF2-40B4-BE49-F238E27FC236}">
                <a16:creationId xmlns:a16="http://schemas.microsoft.com/office/drawing/2014/main" id="{42094F31-A3B4-D525-D844-70378151B291}"/>
              </a:ext>
            </a:extLst>
          </p:cNvPr>
          <p:cNvSpPr>
            <a:spLocks noGrp="1"/>
          </p:cNvSpPr>
          <p:nvPr>
            <p:ph type="body" sz="quarter" idx="321" hasCustomPrompt="1"/>
          </p:nvPr>
        </p:nvSpPr>
        <p:spPr>
          <a:xfrm>
            <a:off x="502920" y="1471886"/>
            <a:ext cx="3635525" cy="276480"/>
          </a:xfrm>
          <a:prstGeom prst="rect">
            <a:avLst/>
          </a:prstGeom>
        </p:spPr>
        <p:txBody>
          <a:bodyPr lIns="0" tIns="0" rIns="0" bIns="0">
            <a:noAutofit/>
          </a:bodyPr>
          <a:lstStyle>
            <a:lvl1pPr marL="0" indent="0">
              <a:lnSpc>
                <a:spcPct val="100000"/>
              </a:lnSpc>
              <a:buFontTx/>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4" name="Text Placeholder 9">
            <a:extLst>
              <a:ext uri="{FF2B5EF4-FFF2-40B4-BE49-F238E27FC236}">
                <a16:creationId xmlns:a16="http://schemas.microsoft.com/office/drawing/2014/main" id="{D4D46527-9912-8309-23F3-942E741C3F68}"/>
              </a:ext>
            </a:extLst>
          </p:cNvPr>
          <p:cNvSpPr>
            <a:spLocks noGrp="1"/>
          </p:cNvSpPr>
          <p:nvPr>
            <p:ph type="body" sz="quarter" idx="78" hasCustomPrompt="1"/>
          </p:nvPr>
        </p:nvSpPr>
        <p:spPr>
          <a:xfrm>
            <a:off x="502920" y="1890709"/>
            <a:ext cx="3625850" cy="4516875"/>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210197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20">
    <p:spTree>
      <p:nvGrpSpPr>
        <p:cNvPr id="1" name=""/>
        <p:cNvGrpSpPr/>
        <p:nvPr/>
      </p:nvGrpSpPr>
      <p:grpSpPr>
        <a:xfrm>
          <a:off x="0" y="0"/>
          <a:ext cx="0" cy="0"/>
          <a:chOff x="0" y="0"/>
          <a:chExt cx="0" cy="0"/>
        </a:xfrm>
      </p:grpSpPr>
      <p:sp>
        <p:nvSpPr>
          <p:cNvPr id="18" name="Text Placeholder 9">
            <a:extLst>
              <a:ext uri="{FF2B5EF4-FFF2-40B4-BE49-F238E27FC236}">
                <a16:creationId xmlns:a16="http://schemas.microsoft.com/office/drawing/2014/main" id="{D864371C-A789-3EEF-9E78-490E55F8938D}"/>
              </a:ext>
            </a:extLst>
          </p:cNvPr>
          <p:cNvSpPr>
            <a:spLocks noGrp="1"/>
          </p:cNvSpPr>
          <p:nvPr>
            <p:ph type="body" sz="quarter" idx="292" hasCustomPrompt="1"/>
          </p:nvPr>
        </p:nvSpPr>
        <p:spPr>
          <a:xfrm>
            <a:off x="3312687" y="1028700"/>
            <a:ext cx="8377238" cy="1154113"/>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5" name="Text Placeholder 9">
            <a:extLst>
              <a:ext uri="{FF2B5EF4-FFF2-40B4-BE49-F238E27FC236}">
                <a16:creationId xmlns:a16="http://schemas.microsoft.com/office/drawing/2014/main" id="{B0DEB9ED-030A-1CC6-7264-1106D57D6AD0}"/>
              </a:ext>
            </a:extLst>
          </p:cNvPr>
          <p:cNvSpPr>
            <a:spLocks noGrp="1"/>
          </p:cNvSpPr>
          <p:nvPr>
            <p:ph type="body" sz="quarter" idx="295" hasCustomPrompt="1"/>
          </p:nvPr>
        </p:nvSpPr>
        <p:spPr>
          <a:xfrm>
            <a:off x="3327401" y="2335926"/>
            <a:ext cx="8377238" cy="4046637"/>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2" name="Text Placeholder 9">
            <a:extLst>
              <a:ext uri="{FF2B5EF4-FFF2-40B4-BE49-F238E27FC236}">
                <a16:creationId xmlns:a16="http://schemas.microsoft.com/office/drawing/2014/main" id="{A53680BD-CA96-3228-E62C-6E7E9FE65DCF}"/>
              </a:ext>
            </a:extLst>
          </p:cNvPr>
          <p:cNvSpPr>
            <a:spLocks noGrp="1"/>
          </p:cNvSpPr>
          <p:nvPr>
            <p:ph type="body" sz="quarter" idx="320" hasCustomPrompt="1"/>
          </p:nvPr>
        </p:nvSpPr>
        <p:spPr>
          <a:xfrm>
            <a:off x="502920" y="2335926"/>
            <a:ext cx="2682876" cy="4070785"/>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ext Placeholder 9">
            <a:extLst>
              <a:ext uri="{FF2B5EF4-FFF2-40B4-BE49-F238E27FC236}">
                <a16:creationId xmlns:a16="http://schemas.microsoft.com/office/drawing/2014/main" id="{B583A338-068E-3F9B-5E19-CC2A55D7D220}"/>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ADA5BABD-6D31-B207-2378-342C92F1986B}"/>
              </a:ext>
            </a:extLst>
          </p:cNvPr>
          <p:cNvSpPr>
            <a:spLocks noGrp="1"/>
          </p:cNvSpPr>
          <p:nvPr>
            <p:ph type="title" hasCustomPrompt="1"/>
          </p:nvPr>
        </p:nvSpPr>
        <p:spPr>
          <a:xfrm>
            <a:off x="502920" y="1026552"/>
            <a:ext cx="2674937" cy="1156261"/>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4376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21">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7484C4D-FBF4-D30A-9E9B-54C456D560D2}"/>
              </a:ext>
            </a:extLst>
          </p:cNvPr>
          <p:cNvSpPr>
            <a:spLocks noGrp="1"/>
          </p:cNvSpPr>
          <p:nvPr>
            <p:ph type="title" hasCustomPrompt="1"/>
          </p:nvPr>
        </p:nvSpPr>
        <p:spPr>
          <a:xfrm>
            <a:off x="502920" y="1012825"/>
            <a:ext cx="5532437" cy="914400"/>
          </a:xfrm>
          <a:prstGeom prst="rect">
            <a:avLst/>
          </a:prstGeom>
        </p:spPr>
        <p:txBody>
          <a:bodyPr lIns="0" tIns="0" rIns="0" bIns="0"/>
          <a:lstStyle>
            <a:lvl1pPr>
              <a:lnSpc>
                <a:spcPct val="100000"/>
              </a:lnSpc>
              <a:defRPr sz="2000"/>
            </a:lvl1pPr>
          </a:lstStyle>
          <a:p>
            <a:r>
              <a:rPr lang="en-US"/>
              <a:t>Headline</a:t>
            </a:r>
          </a:p>
        </p:txBody>
      </p:sp>
      <p:sp>
        <p:nvSpPr>
          <p:cNvPr id="29" name="Text Placeholder 9">
            <a:extLst>
              <a:ext uri="{FF2B5EF4-FFF2-40B4-BE49-F238E27FC236}">
                <a16:creationId xmlns:a16="http://schemas.microsoft.com/office/drawing/2014/main" id="{CA8EE396-77DB-3DF1-DE31-69C7BB605E5B}"/>
              </a:ext>
            </a:extLst>
          </p:cNvPr>
          <p:cNvSpPr>
            <a:spLocks noGrp="1"/>
          </p:cNvSpPr>
          <p:nvPr>
            <p:ph type="body" sz="quarter" idx="292" hasCustomPrompt="1"/>
          </p:nvPr>
        </p:nvSpPr>
        <p:spPr>
          <a:xfrm>
            <a:off x="6172203" y="1012825"/>
            <a:ext cx="5532435" cy="914400"/>
          </a:xfrm>
          <a:prstGeom prst="rect">
            <a:avLst/>
          </a:prstGeo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Headline</a:t>
            </a:r>
          </a:p>
        </p:txBody>
      </p:sp>
      <p:sp>
        <p:nvSpPr>
          <p:cNvPr id="4" name="Text Placeholder 9">
            <a:extLst>
              <a:ext uri="{FF2B5EF4-FFF2-40B4-BE49-F238E27FC236}">
                <a16:creationId xmlns:a16="http://schemas.microsoft.com/office/drawing/2014/main" id="{E98F30B9-5672-FA36-E21D-74BB688EA318}"/>
              </a:ext>
            </a:extLst>
          </p:cNvPr>
          <p:cNvSpPr>
            <a:spLocks noGrp="1"/>
          </p:cNvSpPr>
          <p:nvPr>
            <p:ph type="body" sz="quarter" idx="295" hasCustomPrompt="1"/>
          </p:nvPr>
        </p:nvSpPr>
        <p:spPr>
          <a:xfrm>
            <a:off x="6184841" y="2182722"/>
            <a:ext cx="2846388" cy="4230778"/>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535BDA4A-4016-9106-EDF1-4243C0FE825C}"/>
              </a:ext>
            </a:extLst>
          </p:cNvPr>
          <p:cNvSpPr>
            <a:spLocks noGrp="1"/>
          </p:cNvSpPr>
          <p:nvPr>
            <p:ph type="body" sz="quarter" idx="296" hasCustomPrompt="1"/>
          </p:nvPr>
        </p:nvSpPr>
        <p:spPr>
          <a:xfrm>
            <a:off x="3334356" y="2182722"/>
            <a:ext cx="2701925" cy="4224772"/>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ext Placeholder 9">
            <a:extLst>
              <a:ext uri="{FF2B5EF4-FFF2-40B4-BE49-F238E27FC236}">
                <a16:creationId xmlns:a16="http://schemas.microsoft.com/office/drawing/2014/main" id="{BC535552-4AC4-954C-01E0-FBD7D733D376}"/>
              </a:ext>
            </a:extLst>
          </p:cNvPr>
          <p:cNvSpPr>
            <a:spLocks noGrp="1"/>
          </p:cNvSpPr>
          <p:nvPr>
            <p:ph type="body" sz="quarter" idx="298" hasCustomPrompt="1"/>
          </p:nvPr>
        </p:nvSpPr>
        <p:spPr>
          <a:xfrm>
            <a:off x="9179790" y="2182722"/>
            <a:ext cx="2524849" cy="4224775"/>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E83A7721-13DD-E856-54B2-E60C08C0C512}"/>
              </a:ext>
            </a:extLst>
          </p:cNvPr>
          <p:cNvSpPr>
            <a:spLocks noGrp="1"/>
          </p:cNvSpPr>
          <p:nvPr>
            <p:ph type="body" sz="quarter" idx="320" hasCustomPrompt="1"/>
          </p:nvPr>
        </p:nvSpPr>
        <p:spPr>
          <a:xfrm>
            <a:off x="502920" y="2182722"/>
            <a:ext cx="2682876" cy="4224772"/>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ext Placeholder 9">
            <a:extLst>
              <a:ext uri="{FF2B5EF4-FFF2-40B4-BE49-F238E27FC236}">
                <a16:creationId xmlns:a16="http://schemas.microsoft.com/office/drawing/2014/main" id="{8B4EFD1C-9E71-1312-FA91-7B9692BFCDE1}"/>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82648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22">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E98F30B9-5672-FA36-E21D-74BB688EA318}"/>
              </a:ext>
            </a:extLst>
          </p:cNvPr>
          <p:cNvSpPr>
            <a:spLocks noGrp="1"/>
          </p:cNvSpPr>
          <p:nvPr>
            <p:ph type="body" sz="quarter" idx="295" hasCustomPrompt="1"/>
          </p:nvPr>
        </p:nvSpPr>
        <p:spPr>
          <a:xfrm>
            <a:off x="6177548" y="1890709"/>
            <a:ext cx="2701925" cy="4508500"/>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535BDA4A-4016-9106-EDF1-4243C0FE825C}"/>
              </a:ext>
            </a:extLst>
          </p:cNvPr>
          <p:cNvSpPr>
            <a:spLocks noGrp="1"/>
          </p:cNvSpPr>
          <p:nvPr>
            <p:ph type="body" sz="quarter" idx="296" hasCustomPrompt="1"/>
          </p:nvPr>
        </p:nvSpPr>
        <p:spPr>
          <a:xfrm>
            <a:off x="3322221" y="1890709"/>
            <a:ext cx="2701925" cy="4502099"/>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ext Placeholder 9">
            <a:extLst>
              <a:ext uri="{FF2B5EF4-FFF2-40B4-BE49-F238E27FC236}">
                <a16:creationId xmlns:a16="http://schemas.microsoft.com/office/drawing/2014/main" id="{BC535552-4AC4-954C-01E0-FBD7D733D376}"/>
              </a:ext>
            </a:extLst>
          </p:cNvPr>
          <p:cNvSpPr>
            <a:spLocks noGrp="1"/>
          </p:cNvSpPr>
          <p:nvPr>
            <p:ph type="body" sz="quarter" idx="298" hasCustomPrompt="1"/>
          </p:nvPr>
        </p:nvSpPr>
        <p:spPr>
          <a:xfrm>
            <a:off x="9032874" y="1890709"/>
            <a:ext cx="2671766" cy="4502103"/>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ext Placeholder 9">
            <a:extLst>
              <a:ext uri="{FF2B5EF4-FFF2-40B4-BE49-F238E27FC236}">
                <a16:creationId xmlns:a16="http://schemas.microsoft.com/office/drawing/2014/main" id="{8B4EFD1C-9E71-1312-FA91-7B9692BFCDE1}"/>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15E8B63E-0267-CEA9-C2AA-BE6B3AE6D75D}"/>
              </a:ext>
            </a:extLst>
          </p:cNvPr>
          <p:cNvSpPr>
            <a:spLocks noGrp="1"/>
          </p:cNvSpPr>
          <p:nvPr>
            <p:ph type="body" sz="quarter" idx="321" hasCustomPrompt="1"/>
          </p:nvPr>
        </p:nvSpPr>
        <p:spPr>
          <a:xfrm>
            <a:off x="502920" y="1467012"/>
            <a:ext cx="2678766" cy="276480"/>
          </a:xfrm>
          <a:prstGeom prst="rect">
            <a:avLst/>
          </a:prstGeom>
        </p:spPr>
        <p:txBody>
          <a:bodyPr lIns="0" tIns="0" rIns="0" bIns="0">
            <a:noAutofit/>
          </a:bodyPr>
          <a:lstStyle>
            <a:lvl1pPr marL="0" indent="0">
              <a:lnSpc>
                <a:spcPct val="100000"/>
              </a:lnSpc>
              <a:buFontTx/>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8" name="Text Placeholder 9">
            <a:extLst>
              <a:ext uri="{FF2B5EF4-FFF2-40B4-BE49-F238E27FC236}">
                <a16:creationId xmlns:a16="http://schemas.microsoft.com/office/drawing/2014/main" id="{ED50A7E2-ABE5-4FDC-6790-B2D662FA6FFE}"/>
              </a:ext>
            </a:extLst>
          </p:cNvPr>
          <p:cNvSpPr>
            <a:spLocks noGrp="1"/>
          </p:cNvSpPr>
          <p:nvPr>
            <p:ph type="body" sz="quarter" idx="299" hasCustomPrompt="1"/>
          </p:nvPr>
        </p:nvSpPr>
        <p:spPr>
          <a:xfrm>
            <a:off x="3332013" y="1467012"/>
            <a:ext cx="2678766" cy="276480"/>
          </a:xfrm>
          <a:prstGeom prst="rect">
            <a:avLst/>
          </a:prstGeom>
        </p:spPr>
        <p:txBody>
          <a:bodyPr lIns="0" tIns="0" rIns="0" bIns="0">
            <a:noAutofit/>
          </a:bodyPr>
          <a:lstStyle>
            <a:lvl1pPr marL="0" indent="0">
              <a:lnSpc>
                <a:spcPct val="100000"/>
              </a:lnSpc>
              <a:buFontTx/>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9" name="Text Placeholder 9">
            <a:extLst>
              <a:ext uri="{FF2B5EF4-FFF2-40B4-BE49-F238E27FC236}">
                <a16:creationId xmlns:a16="http://schemas.microsoft.com/office/drawing/2014/main" id="{5C2C4FF2-8EA9-B82B-CD43-A883B0BE326E}"/>
              </a:ext>
            </a:extLst>
          </p:cNvPr>
          <p:cNvSpPr>
            <a:spLocks noGrp="1"/>
          </p:cNvSpPr>
          <p:nvPr>
            <p:ph type="body" sz="quarter" idx="300" hasCustomPrompt="1"/>
          </p:nvPr>
        </p:nvSpPr>
        <p:spPr>
          <a:xfrm>
            <a:off x="6166031" y="1467012"/>
            <a:ext cx="2678766" cy="276480"/>
          </a:xfrm>
          <a:prstGeom prst="rect">
            <a:avLst/>
          </a:prstGeom>
        </p:spPr>
        <p:txBody>
          <a:bodyPr lIns="0" tIns="0" rIns="0" bIns="0">
            <a:noAutofit/>
          </a:bodyPr>
          <a:lstStyle>
            <a:lvl1pPr marL="0" indent="0">
              <a:lnSpc>
                <a:spcPct val="100000"/>
              </a:lnSpc>
              <a:buFontTx/>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0" name="Text Placeholder 9">
            <a:extLst>
              <a:ext uri="{FF2B5EF4-FFF2-40B4-BE49-F238E27FC236}">
                <a16:creationId xmlns:a16="http://schemas.microsoft.com/office/drawing/2014/main" id="{2815D03E-D383-11D4-4927-294962475BF9}"/>
              </a:ext>
            </a:extLst>
          </p:cNvPr>
          <p:cNvSpPr>
            <a:spLocks noGrp="1"/>
          </p:cNvSpPr>
          <p:nvPr>
            <p:ph type="body" sz="quarter" idx="301" hasCustomPrompt="1"/>
          </p:nvPr>
        </p:nvSpPr>
        <p:spPr>
          <a:xfrm>
            <a:off x="9025874" y="1467012"/>
            <a:ext cx="2678766" cy="276480"/>
          </a:xfrm>
          <a:prstGeom prst="rect">
            <a:avLst/>
          </a:prstGeom>
        </p:spPr>
        <p:txBody>
          <a:bodyPr lIns="0" tIns="0" rIns="0" bIns="0">
            <a:noAutofit/>
          </a:bodyPr>
          <a:lstStyle>
            <a:lvl1pPr marL="0" indent="0">
              <a:lnSpc>
                <a:spcPct val="100000"/>
              </a:lnSpc>
              <a:buFontTx/>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1" name="Text Placeholder 9">
            <a:extLst>
              <a:ext uri="{FF2B5EF4-FFF2-40B4-BE49-F238E27FC236}">
                <a16:creationId xmlns:a16="http://schemas.microsoft.com/office/drawing/2014/main" id="{C897D5DD-60E2-CEF6-0744-F6599B243F09}"/>
              </a:ext>
            </a:extLst>
          </p:cNvPr>
          <p:cNvSpPr>
            <a:spLocks noGrp="1"/>
          </p:cNvSpPr>
          <p:nvPr>
            <p:ph type="body" sz="quarter" idx="78" hasCustomPrompt="1"/>
          </p:nvPr>
        </p:nvSpPr>
        <p:spPr>
          <a:xfrm>
            <a:off x="502920" y="1890709"/>
            <a:ext cx="2665899" cy="4516875"/>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2" name="Title 1">
            <a:extLst>
              <a:ext uri="{FF2B5EF4-FFF2-40B4-BE49-F238E27FC236}">
                <a16:creationId xmlns:a16="http://schemas.microsoft.com/office/drawing/2014/main" id="{4BDA8141-106B-8338-3F49-14929B609AE1}"/>
              </a:ext>
            </a:extLst>
          </p:cNvPr>
          <p:cNvSpPr>
            <a:spLocks noGrp="1"/>
          </p:cNvSpPr>
          <p:nvPr>
            <p:ph type="title" hasCustomPrompt="1"/>
          </p:nvPr>
        </p:nvSpPr>
        <p:spPr>
          <a:xfrm>
            <a:off x="502921" y="1028701"/>
            <a:ext cx="11201720" cy="276225"/>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109317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23">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AF224C34-2FD2-D276-AAD3-F177DA1FC9EA}"/>
              </a:ext>
            </a:extLst>
          </p:cNvPr>
          <p:cNvSpPr>
            <a:spLocks noGrp="1"/>
          </p:cNvSpPr>
          <p:nvPr>
            <p:ph type="body" sz="quarter" idx="37" hasCustomPrompt="1"/>
          </p:nvPr>
        </p:nvSpPr>
        <p:spPr>
          <a:xfrm>
            <a:off x="502920" y="1607345"/>
            <a:ext cx="3630168" cy="2041526"/>
          </a:xfrm>
          <a:prstGeom prst="rect">
            <a:avLst/>
          </a:prstGeom>
        </p:spPr>
        <p:txBody>
          <a:bodyPr lIns="0" tIns="0" rIns="0" bIns="0">
            <a:noAutofit/>
          </a:bodyPr>
          <a:lstStyle>
            <a:lvl1pPr marL="0" indent="0">
              <a:lnSpc>
                <a:spcPct val="100000"/>
              </a:lnSpc>
              <a:buNone/>
              <a:defRPr sz="1400"/>
            </a:lvl1pPr>
            <a:lvl2pPr>
              <a:defRPr sz="1200"/>
            </a:lvl2pPr>
            <a:lvl3pPr>
              <a:defRPr sz="1200"/>
            </a:lvl3pPr>
            <a:lvl4pPr>
              <a:defRPr sz="1200"/>
            </a:lvl4pPr>
            <a:lvl5pPr>
              <a:defRPr sz="1200"/>
            </a:lvl5pPr>
          </a:lstStyle>
          <a:p>
            <a:pPr lvl="0"/>
            <a:r>
              <a:rPr lang="en-US"/>
              <a:t>Body copy</a:t>
            </a:r>
          </a:p>
        </p:txBody>
      </p:sp>
      <p:sp>
        <p:nvSpPr>
          <p:cNvPr id="7" name="Text Placeholder 30">
            <a:extLst>
              <a:ext uri="{FF2B5EF4-FFF2-40B4-BE49-F238E27FC236}">
                <a16:creationId xmlns:a16="http://schemas.microsoft.com/office/drawing/2014/main" id="{02B6251D-629D-F33D-389E-79EB59D03373}"/>
              </a:ext>
            </a:extLst>
          </p:cNvPr>
          <p:cNvSpPr>
            <a:spLocks noGrp="1"/>
          </p:cNvSpPr>
          <p:nvPr>
            <p:ph type="body" sz="quarter" idx="294" hasCustomPrompt="1"/>
          </p:nvPr>
        </p:nvSpPr>
        <p:spPr>
          <a:xfrm>
            <a:off x="4288680" y="1607345"/>
            <a:ext cx="3630168" cy="2041526"/>
          </a:xfrm>
          <a:prstGeom prst="rect">
            <a:avLst/>
          </a:prstGeom>
        </p:spPr>
        <p:txBody>
          <a:bodyPr lIns="0" tIns="0" rIns="0" bIns="0">
            <a:noAutofit/>
          </a:bodyPr>
          <a:lstStyle>
            <a:lvl1pPr marL="0" indent="0">
              <a:lnSpc>
                <a:spcPct val="100000"/>
              </a:lnSpc>
              <a:buNone/>
              <a:defRPr sz="1400"/>
            </a:lvl1pPr>
            <a:lvl2pPr>
              <a:defRPr sz="1200"/>
            </a:lvl2pPr>
            <a:lvl3pPr>
              <a:defRPr sz="1200"/>
            </a:lvl3pPr>
            <a:lvl4pPr>
              <a:defRPr sz="1200"/>
            </a:lvl4pPr>
            <a:lvl5pPr>
              <a:defRPr sz="1200"/>
            </a:lvl5pPr>
          </a:lstStyle>
          <a:p>
            <a:pPr lvl="0"/>
            <a:r>
              <a:rPr lang="en-US"/>
              <a:t>Body copy</a:t>
            </a:r>
          </a:p>
        </p:txBody>
      </p:sp>
      <p:sp>
        <p:nvSpPr>
          <p:cNvPr id="9" name="Text Placeholder 30">
            <a:extLst>
              <a:ext uri="{FF2B5EF4-FFF2-40B4-BE49-F238E27FC236}">
                <a16:creationId xmlns:a16="http://schemas.microsoft.com/office/drawing/2014/main" id="{B6B74539-3D2F-F1CB-3F5F-35B8D38F0998}"/>
              </a:ext>
            </a:extLst>
          </p:cNvPr>
          <p:cNvSpPr>
            <a:spLocks noGrp="1"/>
          </p:cNvSpPr>
          <p:nvPr>
            <p:ph type="body" sz="quarter" idx="296" hasCustomPrompt="1"/>
          </p:nvPr>
        </p:nvSpPr>
        <p:spPr>
          <a:xfrm>
            <a:off x="8087145" y="1607345"/>
            <a:ext cx="3630168" cy="2041526"/>
          </a:xfrm>
          <a:prstGeom prst="rect">
            <a:avLst/>
          </a:prstGeom>
        </p:spPr>
        <p:txBody>
          <a:bodyPr lIns="0" tIns="0" rIns="0" bIns="0">
            <a:noAutofit/>
          </a:bodyPr>
          <a:lstStyle>
            <a:lvl1pPr marL="0" indent="0">
              <a:lnSpc>
                <a:spcPct val="100000"/>
              </a:lnSpc>
              <a:buNone/>
              <a:defRPr sz="1400"/>
            </a:lvl1pPr>
            <a:lvl2pPr>
              <a:defRPr sz="1200"/>
            </a:lvl2pPr>
            <a:lvl3pPr>
              <a:defRPr sz="1200"/>
            </a:lvl3pPr>
            <a:lvl4pPr>
              <a:defRPr sz="1200"/>
            </a:lvl4pPr>
            <a:lvl5pPr>
              <a:defRPr sz="1200"/>
            </a:lvl5pPr>
          </a:lstStyle>
          <a:p>
            <a:pPr lvl="0"/>
            <a:r>
              <a:rPr lang="en-US"/>
              <a:t>Body copy</a:t>
            </a:r>
          </a:p>
        </p:txBody>
      </p:sp>
      <p:sp>
        <p:nvSpPr>
          <p:cNvPr id="16" name="Text Placeholder 9">
            <a:extLst>
              <a:ext uri="{FF2B5EF4-FFF2-40B4-BE49-F238E27FC236}">
                <a16:creationId xmlns:a16="http://schemas.microsoft.com/office/drawing/2014/main" id="{A6B4D252-FD84-31F8-C122-E8A0D5F1C1A5}"/>
              </a:ext>
            </a:extLst>
          </p:cNvPr>
          <p:cNvSpPr>
            <a:spLocks noGrp="1"/>
          </p:cNvSpPr>
          <p:nvPr>
            <p:ph type="body" sz="quarter" idx="281" hasCustomPrompt="1"/>
          </p:nvPr>
        </p:nvSpPr>
        <p:spPr>
          <a:xfrm>
            <a:off x="4288686" y="1028700"/>
            <a:ext cx="3630168" cy="442002"/>
          </a:xfr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Headline</a:t>
            </a:r>
          </a:p>
        </p:txBody>
      </p:sp>
      <p:sp>
        <p:nvSpPr>
          <p:cNvPr id="17" name="Text Placeholder 9">
            <a:extLst>
              <a:ext uri="{FF2B5EF4-FFF2-40B4-BE49-F238E27FC236}">
                <a16:creationId xmlns:a16="http://schemas.microsoft.com/office/drawing/2014/main" id="{C9594C97-1812-A0DC-5F54-5C203C2A6205}"/>
              </a:ext>
            </a:extLst>
          </p:cNvPr>
          <p:cNvSpPr>
            <a:spLocks noGrp="1"/>
          </p:cNvSpPr>
          <p:nvPr>
            <p:ph type="body" sz="quarter" idx="299" hasCustomPrompt="1"/>
          </p:nvPr>
        </p:nvSpPr>
        <p:spPr>
          <a:xfrm>
            <a:off x="8087149" y="1028700"/>
            <a:ext cx="3630168" cy="437239"/>
          </a:xfr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Headline</a:t>
            </a:r>
          </a:p>
        </p:txBody>
      </p:sp>
      <p:sp>
        <p:nvSpPr>
          <p:cNvPr id="2" name="Text Placeholder 9">
            <a:extLst>
              <a:ext uri="{FF2B5EF4-FFF2-40B4-BE49-F238E27FC236}">
                <a16:creationId xmlns:a16="http://schemas.microsoft.com/office/drawing/2014/main" id="{FC10B93D-0808-7052-AF90-3B4476057F6A}"/>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30">
            <a:extLst>
              <a:ext uri="{FF2B5EF4-FFF2-40B4-BE49-F238E27FC236}">
                <a16:creationId xmlns:a16="http://schemas.microsoft.com/office/drawing/2014/main" id="{751A8244-9A10-C46B-DC14-04C58013AF6A}"/>
              </a:ext>
            </a:extLst>
          </p:cNvPr>
          <p:cNvSpPr>
            <a:spLocks noGrp="1"/>
          </p:cNvSpPr>
          <p:nvPr>
            <p:ph type="body" sz="quarter" idx="301" hasCustomPrompt="1"/>
          </p:nvPr>
        </p:nvSpPr>
        <p:spPr>
          <a:xfrm>
            <a:off x="506944" y="4384676"/>
            <a:ext cx="3630168" cy="2011035"/>
          </a:xfrm>
          <a:prstGeom prst="rect">
            <a:avLst/>
          </a:prstGeom>
        </p:spPr>
        <p:txBody>
          <a:bodyPr lIns="0" tIns="0" rIns="0" bIns="0">
            <a:noAutofit/>
          </a:bodyPr>
          <a:lstStyle>
            <a:lvl1pPr marL="0" indent="0">
              <a:lnSpc>
                <a:spcPct val="100000"/>
              </a:lnSpc>
              <a:buNone/>
              <a:defRPr sz="1400"/>
            </a:lvl1pPr>
            <a:lvl2pPr>
              <a:defRPr sz="1200"/>
            </a:lvl2pPr>
            <a:lvl3pPr>
              <a:defRPr sz="1200"/>
            </a:lvl3pPr>
            <a:lvl4pPr>
              <a:defRPr sz="1200"/>
            </a:lvl4pPr>
            <a:lvl5pPr>
              <a:defRPr sz="1200"/>
            </a:lvl5pPr>
          </a:lstStyle>
          <a:p>
            <a:pPr lvl="0"/>
            <a:r>
              <a:rPr lang="en-US"/>
              <a:t>Body copy</a:t>
            </a:r>
          </a:p>
        </p:txBody>
      </p:sp>
      <p:sp>
        <p:nvSpPr>
          <p:cNvPr id="5" name="Text Placeholder 30">
            <a:extLst>
              <a:ext uri="{FF2B5EF4-FFF2-40B4-BE49-F238E27FC236}">
                <a16:creationId xmlns:a16="http://schemas.microsoft.com/office/drawing/2014/main" id="{0C060762-2892-C9FB-CE9E-B3997D9581C2}"/>
              </a:ext>
            </a:extLst>
          </p:cNvPr>
          <p:cNvSpPr>
            <a:spLocks noGrp="1"/>
          </p:cNvSpPr>
          <p:nvPr>
            <p:ph type="body" sz="quarter" idx="302" hasCustomPrompt="1"/>
          </p:nvPr>
        </p:nvSpPr>
        <p:spPr>
          <a:xfrm>
            <a:off x="4290692" y="4384676"/>
            <a:ext cx="3630168" cy="2008655"/>
          </a:xfrm>
          <a:prstGeom prst="rect">
            <a:avLst/>
          </a:prstGeom>
        </p:spPr>
        <p:txBody>
          <a:bodyPr lIns="0" tIns="0" rIns="0" bIns="0">
            <a:noAutofit/>
          </a:bodyPr>
          <a:lstStyle>
            <a:lvl1pPr marL="0" indent="0">
              <a:lnSpc>
                <a:spcPct val="100000"/>
              </a:lnSpc>
              <a:buNone/>
              <a:defRPr sz="1400"/>
            </a:lvl1pPr>
            <a:lvl2pPr>
              <a:defRPr sz="1200"/>
            </a:lvl2pPr>
            <a:lvl3pPr>
              <a:defRPr sz="1200"/>
            </a:lvl3pPr>
            <a:lvl4pPr>
              <a:defRPr sz="1200"/>
            </a:lvl4pPr>
            <a:lvl5pPr>
              <a:defRPr sz="1200"/>
            </a:lvl5pPr>
          </a:lstStyle>
          <a:p>
            <a:pPr lvl="0"/>
            <a:r>
              <a:rPr lang="en-US"/>
              <a:t>Body copy</a:t>
            </a:r>
          </a:p>
        </p:txBody>
      </p:sp>
      <p:sp>
        <p:nvSpPr>
          <p:cNvPr id="6" name="Text Placeholder 30">
            <a:extLst>
              <a:ext uri="{FF2B5EF4-FFF2-40B4-BE49-F238E27FC236}">
                <a16:creationId xmlns:a16="http://schemas.microsoft.com/office/drawing/2014/main" id="{9A2DB4F8-F16C-2547-B028-0F0B3CCCF937}"/>
              </a:ext>
            </a:extLst>
          </p:cNvPr>
          <p:cNvSpPr>
            <a:spLocks noGrp="1"/>
          </p:cNvSpPr>
          <p:nvPr>
            <p:ph type="body" sz="quarter" idx="303" hasCustomPrompt="1"/>
          </p:nvPr>
        </p:nvSpPr>
        <p:spPr>
          <a:xfrm>
            <a:off x="8087145" y="4382296"/>
            <a:ext cx="3630168" cy="2011035"/>
          </a:xfrm>
          <a:prstGeom prst="rect">
            <a:avLst/>
          </a:prstGeom>
        </p:spPr>
        <p:txBody>
          <a:bodyPr lIns="0" tIns="0" rIns="0" bIns="0">
            <a:noAutofit/>
          </a:bodyPr>
          <a:lstStyle>
            <a:lvl1pPr marL="0" indent="0">
              <a:lnSpc>
                <a:spcPct val="100000"/>
              </a:lnSpc>
              <a:buNone/>
              <a:defRPr sz="1400"/>
            </a:lvl1pPr>
            <a:lvl2pPr>
              <a:defRPr sz="1200"/>
            </a:lvl2pPr>
            <a:lvl3pPr>
              <a:defRPr sz="1200"/>
            </a:lvl3pPr>
            <a:lvl4pPr>
              <a:defRPr sz="1200"/>
            </a:lvl4pPr>
            <a:lvl5pPr>
              <a:defRPr sz="1200"/>
            </a:lvl5pPr>
          </a:lstStyle>
          <a:p>
            <a:pPr lvl="0"/>
            <a:r>
              <a:rPr lang="en-US"/>
              <a:t>Body copy</a:t>
            </a:r>
          </a:p>
        </p:txBody>
      </p:sp>
      <p:sp>
        <p:nvSpPr>
          <p:cNvPr id="12" name="Text Placeholder 9">
            <a:extLst>
              <a:ext uri="{FF2B5EF4-FFF2-40B4-BE49-F238E27FC236}">
                <a16:creationId xmlns:a16="http://schemas.microsoft.com/office/drawing/2014/main" id="{32B1B6ED-870A-0644-133D-85056AA2FC1A}"/>
              </a:ext>
            </a:extLst>
          </p:cNvPr>
          <p:cNvSpPr>
            <a:spLocks noGrp="1"/>
          </p:cNvSpPr>
          <p:nvPr>
            <p:ph type="body" sz="quarter" idx="305" hasCustomPrompt="1"/>
          </p:nvPr>
        </p:nvSpPr>
        <p:spPr>
          <a:xfrm>
            <a:off x="4280732" y="3786855"/>
            <a:ext cx="3630168" cy="442912"/>
          </a:xfr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Headline</a:t>
            </a:r>
          </a:p>
        </p:txBody>
      </p:sp>
      <p:sp>
        <p:nvSpPr>
          <p:cNvPr id="13" name="Text Placeholder 9">
            <a:extLst>
              <a:ext uri="{FF2B5EF4-FFF2-40B4-BE49-F238E27FC236}">
                <a16:creationId xmlns:a16="http://schemas.microsoft.com/office/drawing/2014/main" id="{D03DBAE9-C368-E856-5FF1-B5500ECF8D79}"/>
              </a:ext>
            </a:extLst>
          </p:cNvPr>
          <p:cNvSpPr>
            <a:spLocks noGrp="1"/>
          </p:cNvSpPr>
          <p:nvPr>
            <p:ph type="body" sz="quarter" idx="306" hasCustomPrompt="1"/>
          </p:nvPr>
        </p:nvSpPr>
        <p:spPr>
          <a:xfrm>
            <a:off x="8087149" y="3786855"/>
            <a:ext cx="3630168" cy="445421"/>
          </a:xfr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Headline</a:t>
            </a:r>
          </a:p>
        </p:txBody>
      </p:sp>
      <p:sp>
        <p:nvSpPr>
          <p:cNvPr id="15" name="Text Placeholder 9">
            <a:extLst>
              <a:ext uri="{FF2B5EF4-FFF2-40B4-BE49-F238E27FC236}">
                <a16:creationId xmlns:a16="http://schemas.microsoft.com/office/drawing/2014/main" id="{26105707-40FC-FA70-0D4A-0512CA745CAE}"/>
              </a:ext>
            </a:extLst>
          </p:cNvPr>
          <p:cNvSpPr>
            <a:spLocks noGrp="1"/>
          </p:cNvSpPr>
          <p:nvPr>
            <p:ph type="body" sz="quarter" idx="307" hasCustomPrompt="1"/>
          </p:nvPr>
        </p:nvSpPr>
        <p:spPr>
          <a:xfrm>
            <a:off x="502919" y="3786855"/>
            <a:ext cx="3630168" cy="442562"/>
          </a:xfr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Headline</a:t>
            </a:r>
          </a:p>
        </p:txBody>
      </p:sp>
      <p:sp>
        <p:nvSpPr>
          <p:cNvPr id="4" name="Title 1">
            <a:extLst>
              <a:ext uri="{FF2B5EF4-FFF2-40B4-BE49-F238E27FC236}">
                <a16:creationId xmlns:a16="http://schemas.microsoft.com/office/drawing/2014/main" id="{B81A1A6A-3F27-7393-1E2A-61967C479968}"/>
              </a:ext>
            </a:extLst>
          </p:cNvPr>
          <p:cNvSpPr>
            <a:spLocks noGrp="1"/>
          </p:cNvSpPr>
          <p:nvPr>
            <p:ph type="title" hasCustomPrompt="1"/>
          </p:nvPr>
        </p:nvSpPr>
        <p:spPr>
          <a:xfrm>
            <a:off x="502919" y="1028700"/>
            <a:ext cx="3630168" cy="428624"/>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328204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images_9">
    <p:spTree>
      <p:nvGrpSpPr>
        <p:cNvPr id="1" name=""/>
        <p:cNvGrpSpPr/>
        <p:nvPr/>
      </p:nvGrpSpPr>
      <p:grpSpPr>
        <a:xfrm>
          <a:off x="0" y="0"/>
          <a:ext cx="0" cy="0"/>
          <a:chOff x="0" y="0"/>
          <a:chExt cx="0" cy="0"/>
        </a:xfrm>
      </p:grpSpPr>
      <p:sp>
        <p:nvSpPr>
          <p:cNvPr id="171" name="Text Placeholder 9">
            <a:extLst>
              <a:ext uri="{FF2B5EF4-FFF2-40B4-BE49-F238E27FC236}">
                <a16:creationId xmlns:a16="http://schemas.microsoft.com/office/drawing/2014/main" id="{CAA63638-5F85-4808-214E-8FEF4D62A757}"/>
              </a:ext>
            </a:extLst>
          </p:cNvPr>
          <p:cNvSpPr>
            <a:spLocks noGrp="1"/>
          </p:cNvSpPr>
          <p:nvPr>
            <p:ph type="body" sz="quarter" idx="280" hasCustomPrompt="1"/>
          </p:nvPr>
        </p:nvSpPr>
        <p:spPr>
          <a:xfrm>
            <a:off x="502920" y="4524375"/>
            <a:ext cx="2681288" cy="1883208"/>
          </a:xfrm>
          <a:prstGeom prst="rect">
            <a:avLst/>
          </a:prstGeom>
        </p:spPr>
        <p:txBody>
          <a:bodyPr lIns="0" tIns="0" rIns="0" bIns="0">
            <a:noAutofit/>
          </a:bodyPr>
          <a:lstStyle>
            <a:lvl1pPr marL="0" indent="0">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0" name="Text Placeholder 9">
            <a:extLst>
              <a:ext uri="{FF2B5EF4-FFF2-40B4-BE49-F238E27FC236}">
                <a16:creationId xmlns:a16="http://schemas.microsoft.com/office/drawing/2014/main" id="{FE8086A4-37E3-9B63-8FAB-6AA8A091E075}"/>
              </a:ext>
            </a:extLst>
          </p:cNvPr>
          <p:cNvSpPr>
            <a:spLocks noGrp="1"/>
          </p:cNvSpPr>
          <p:nvPr>
            <p:ph type="body" sz="quarter" idx="298" hasCustomPrompt="1"/>
          </p:nvPr>
        </p:nvSpPr>
        <p:spPr>
          <a:xfrm>
            <a:off x="3344192" y="4524375"/>
            <a:ext cx="2681288" cy="1883208"/>
          </a:xfrm>
          <a:prstGeom prst="rect">
            <a:avLst/>
          </a:prstGeom>
        </p:spPr>
        <p:txBody>
          <a:bodyPr lIns="0" tIns="0" rIns="0" bIns="0">
            <a:noAutofit/>
          </a:bodyPr>
          <a:lstStyle>
            <a:lvl1pPr marL="0" indent="0">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2" name="Text Placeholder 9">
            <a:extLst>
              <a:ext uri="{FF2B5EF4-FFF2-40B4-BE49-F238E27FC236}">
                <a16:creationId xmlns:a16="http://schemas.microsoft.com/office/drawing/2014/main" id="{D87FF150-F1D7-B957-A373-1195117DB0AD}"/>
              </a:ext>
            </a:extLst>
          </p:cNvPr>
          <p:cNvSpPr>
            <a:spLocks noGrp="1"/>
          </p:cNvSpPr>
          <p:nvPr>
            <p:ph type="body" sz="quarter" idx="300" hasCustomPrompt="1"/>
          </p:nvPr>
        </p:nvSpPr>
        <p:spPr>
          <a:xfrm>
            <a:off x="6185464" y="4524375"/>
            <a:ext cx="2681288" cy="1883208"/>
          </a:xfrm>
          <a:prstGeom prst="rect">
            <a:avLst/>
          </a:prstGeom>
        </p:spPr>
        <p:txBody>
          <a:bodyPr lIns="0" tIns="0" rIns="0" bIns="0">
            <a:noAutofit/>
          </a:bodyPr>
          <a:lstStyle>
            <a:lvl1pPr marL="0" indent="0">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4" name="Text Placeholder 9">
            <a:extLst>
              <a:ext uri="{FF2B5EF4-FFF2-40B4-BE49-F238E27FC236}">
                <a16:creationId xmlns:a16="http://schemas.microsoft.com/office/drawing/2014/main" id="{F450D9DB-DB32-1346-FBFC-A0DE30378BA8}"/>
              </a:ext>
            </a:extLst>
          </p:cNvPr>
          <p:cNvSpPr>
            <a:spLocks noGrp="1"/>
          </p:cNvSpPr>
          <p:nvPr>
            <p:ph type="body" sz="quarter" idx="302" hasCustomPrompt="1"/>
          </p:nvPr>
        </p:nvSpPr>
        <p:spPr>
          <a:xfrm>
            <a:off x="9026736" y="4524375"/>
            <a:ext cx="2681288" cy="1883208"/>
          </a:xfrm>
          <a:prstGeom prst="rect">
            <a:avLst/>
          </a:prstGeom>
        </p:spPr>
        <p:txBody>
          <a:bodyPr lIns="0" tIns="0" rIns="0" bIns="0">
            <a:noAutofit/>
          </a:bodyPr>
          <a:lstStyle>
            <a:lvl1pPr marL="0" indent="0">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Content Placeholder 3">
            <a:extLst>
              <a:ext uri="{FF2B5EF4-FFF2-40B4-BE49-F238E27FC236}">
                <a16:creationId xmlns:a16="http://schemas.microsoft.com/office/drawing/2014/main" id="{F1DC1F3E-4B70-E90D-38D5-7B3D0D67D6D8}"/>
              </a:ext>
            </a:extLst>
          </p:cNvPr>
          <p:cNvSpPr>
            <a:spLocks noGrp="1"/>
          </p:cNvSpPr>
          <p:nvPr>
            <p:ph sz="quarter" idx="303" hasCustomPrompt="1"/>
          </p:nvPr>
        </p:nvSpPr>
        <p:spPr>
          <a:xfrm>
            <a:off x="502920" y="1609726"/>
            <a:ext cx="2681288" cy="2336799"/>
          </a:xfrm>
        </p:spPr>
        <p:txBody>
          <a:bodyPr>
            <a:normAutofit/>
          </a:bodyPr>
          <a:lstStyle>
            <a:lvl1pPr>
              <a:defRPr sz="1200"/>
            </a:lvl1pPr>
          </a:lstStyle>
          <a:p>
            <a:pPr lvl="0"/>
            <a:r>
              <a:rPr lang="en-US"/>
              <a:t>Click the icons to insert your preferred content type</a:t>
            </a:r>
            <a:endParaRPr lang="en-GB"/>
          </a:p>
        </p:txBody>
      </p:sp>
      <p:sp>
        <p:nvSpPr>
          <p:cNvPr id="7" name="Content Placeholder 3">
            <a:extLst>
              <a:ext uri="{FF2B5EF4-FFF2-40B4-BE49-F238E27FC236}">
                <a16:creationId xmlns:a16="http://schemas.microsoft.com/office/drawing/2014/main" id="{04FA9AE4-D271-5A7C-8AE6-0D17CDF5B89C}"/>
              </a:ext>
            </a:extLst>
          </p:cNvPr>
          <p:cNvSpPr>
            <a:spLocks noGrp="1"/>
          </p:cNvSpPr>
          <p:nvPr>
            <p:ph sz="quarter" idx="304" hasCustomPrompt="1"/>
          </p:nvPr>
        </p:nvSpPr>
        <p:spPr>
          <a:xfrm>
            <a:off x="3344192" y="1609726"/>
            <a:ext cx="2681288" cy="2336799"/>
          </a:xfrm>
        </p:spPr>
        <p:txBody>
          <a:bodyPr>
            <a:normAutofit/>
          </a:bodyPr>
          <a:lstStyle>
            <a:lvl1pPr>
              <a:defRPr sz="1200"/>
            </a:lvl1pPr>
          </a:lstStyle>
          <a:p>
            <a:pPr lvl="0"/>
            <a:r>
              <a:rPr lang="en-US"/>
              <a:t>Click the icons to insert your preferred content type</a:t>
            </a:r>
            <a:endParaRPr lang="en-GB"/>
          </a:p>
        </p:txBody>
      </p:sp>
      <p:sp>
        <p:nvSpPr>
          <p:cNvPr id="8" name="Content Placeholder 3">
            <a:extLst>
              <a:ext uri="{FF2B5EF4-FFF2-40B4-BE49-F238E27FC236}">
                <a16:creationId xmlns:a16="http://schemas.microsoft.com/office/drawing/2014/main" id="{CA2E58EA-BF64-0BBE-687D-CDBF61D3AA68}"/>
              </a:ext>
            </a:extLst>
          </p:cNvPr>
          <p:cNvSpPr>
            <a:spLocks noGrp="1"/>
          </p:cNvSpPr>
          <p:nvPr>
            <p:ph sz="quarter" idx="305" hasCustomPrompt="1"/>
          </p:nvPr>
        </p:nvSpPr>
        <p:spPr>
          <a:xfrm>
            <a:off x="6185464" y="1609726"/>
            <a:ext cx="2681288" cy="2336799"/>
          </a:xfrm>
        </p:spPr>
        <p:txBody>
          <a:bodyPr>
            <a:normAutofit/>
          </a:bodyPr>
          <a:lstStyle>
            <a:lvl1pPr>
              <a:defRPr sz="1200"/>
            </a:lvl1pPr>
          </a:lstStyle>
          <a:p>
            <a:pPr lvl="0"/>
            <a:r>
              <a:rPr lang="en-US"/>
              <a:t>Click the icons to insert your preferred content type</a:t>
            </a:r>
            <a:endParaRPr lang="en-GB"/>
          </a:p>
        </p:txBody>
      </p:sp>
      <p:sp>
        <p:nvSpPr>
          <p:cNvPr id="9" name="Content Placeholder 3">
            <a:extLst>
              <a:ext uri="{FF2B5EF4-FFF2-40B4-BE49-F238E27FC236}">
                <a16:creationId xmlns:a16="http://schemas.microsoft.com/office/drawing/2014/main" id="{2F6F9138-68EB-0093-1E9A-10E311A6B7AC}"/>
              </a:ext>
            </a:extLst>
          </p:cNvPr>
          <p:cNvSpPr>
            <a:spLocks noGrp="1"/>
          </p:cNvSpPr>
          <p:nvPr>
            <p:ph sz="quarter" idx="306" hasCustomPrompt="1"/>
          </p:nvPr>
        </p:nvSpPr>
        <p:spPr>
          <a:xfrm>
            <a:off x="9026736" y="1609726"/>
            <a:ext cx="2681288" cy="2336799"/>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4E8749DD-4C35-ED87-3E7B-3C081C1068A2}"/>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9270F047-A457-210C-6149-803FDF061BF9}"/>
              </a:ext>
            </a:extLst>
          </p:cNvPr>
          <p:cNvSpPr>
            <a:spLocks noGrp="1"/>
          </p:cNvSpPr>
          <p:nvPr>
            <p:ph type="title" hasCustomPrompt="1"/>
          </p:nvPr>
        </p:nvSpPr>
        <p:spPr>
          <a:xfrm>
            <a:off x="502921" y="1028700"/>
            <a:ext cx="11205104" cy="433387"/>
          </a:xfrm>
          <a:prstGeom prst="rect">
            <a:avLst/>
          </a:prstGeom>
        </p:spPr>
        <p:txBody>
          <a:bodyPr lIns="0" tIns="0" rIns="0" bIns="0"/>
          <a:lstStyle>
            <a:lvl1pPr>
              <a:lnSpc>
                <a:spcPct val="100000"/>
              </a:lnSpc>
              <a:defRPr sz="2000"/>
            </a:lvl1pPr>
          </a:lstStyle>
          <a:p>
            <a:r>
              <a:rPr lang="en-US"/>
              <a:t>Headline</a:t>
            </a:r>
          </a:p>
        </p:txBody>
      </p:sp>
      <p:sp>
        <p:nvSpPr>
          <p:cNvPr id="11" name="Text Placeholder 9">
            <a:extLst>
              <a:ext uri="{FF2B5EF4-FFF2-40B4-BE49-F238E27FC236}">
                <a16:creationId xmlns:a16="http://schemas.microsoft.com/office/drawing/2014/main" id="{D568FF30-B7DA-59A8-BBD6-78B8DCC46BA3}"/>
              </a:ext>
            </a:extLst>
          </p:cNvPr>
          <p:cNvSpPr>
            <a:spLocks noGrp="1"/>
          </p:cNvSpPr>
          <p:nvPr>
            <p:ph type="body" sz="quarter" idx="307" hasCustomPrompt="1"/>
          </p:nvPr>
        </p:nvSpPr>
        <p:spPr>
          <a:xfrm>
            <a:off x="502920" y="4089399"/>
            <a:ext cx="2681288" cy="295275"/>
          </a:xfrm>
          <a:prstGeom prst="rect">
            <a:avLst/>
          </a:prstGeom>
        </p:spPr>
        <p:txBody>
          <a:bodyPr lIns="0" tIns="0" rIns="0" bIns="0">
            <a:noAutofit/>
          </a:bodyPr>
          <a:lstStyle>
            <a:lvl1pPr marL="0" indent="0">
              <a:lnSpc>
                <a:spcPct val="100000"/>
              </a:lnSpc>
              <a:buFontTx/>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2" name="Text Placeholder 9">
            <a:extLst>
              <a:ext uri="{FF2B5EF4-FFF2-40B4-BE49-F238E27FC236}">
                <a16:creationId xmlns:a16="http://schemas.microsoft.com/office/drawing/2014/main" id="{5D9CEF14-2E66-4F41-1A8E-A3DB3FCBA339}"/>
              </a:ext>
            </a:extLst>
          </p:cNvPr>
          <p:cNvSpPr>
            <a:spLocks noGrp="1"/>
          </p:cNvSpPr>
          <p:nvPr>
            <p:ph type="body" sz="quarter" idx="308" hasCustomPrompt="1"/>
          </p:nvPr>
        </p:nvSpPr>
        <p:spPr>
          <a:xfrm>
            <a:off x="3344192" y="4089399"/>
            <a:ext cx="2681288" cy="295275"/>
          </a:xfrm>
          <a:prstGeom prst="rect">
            <a:avLst/>
          </a:prstGeom>
        </p:spPr>
        <p:txBody>
          <a:bodyPr lIns="0" tIns="0" rIns="0" bIns="0">
            <a:noAutofit/>
          </a:bodyPr>
          <a:lstStyle>
            <a:lvl1pPr marL="0" indent="0">
              <a:lnSpc>
                <a:spcPct val="100000"/>
              </a:lnSpc>
              <a:buFontTx/>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3" name="Text Placeholder 9">
            <a:extLst>
              <a:ext uri="{FF2B5EF4-FFF2-40B4-BE49-F238E27FC236}">
                <a16:creationId xmlns:a16="http://schemas.microsoft.com/office/drawing/2014/main" id="{63155B69-BB78-C4C4-1439-85F6BECD546D}"/>
              </a:ext>
            </a:extLst>
          </p:cNvPr>
          <p:cNvSpPr>
            <a:spLocks noGrp="1"/>
          </p:cNvSpPr>
          <p:nvPr>
            <p:ph type="body" sz="quarter" idx="309" hasCustomPrompt="1"/>
          </p:nvPr>
        </p:nvSpPr>
        <p:spPr>
          <a:xfrm>
            <a:off x="6185464" y="4089399"/>
            <a:ext cx="2681288" cy="295275"/>
          </a:xfrm>
          <a:prstGeom prst="rect">
            <a:avLst/>
          </a:prstGeom>
        </p:spPr>
        <p:txBody>
          <a:bodyPr lIns="0" tIns="0" rIns="0" bIns="0">
            <a:noAutofit/>
          </a:bodyPr>
          <a:lstStyle>
            <a:lvl1pPr marL="0" indent="0">
              <a:lnSpc>
                <a:spcPct val="100000"/>
              </a:lnSpc>
              <a:buFontTx/>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4" name="Text Placeholder 9">
            <a:extLst>
              <a:ext uri="{FF2B5EF4-FFF2-40B4-BE49-F238E27FC236}">
                <a16:creationId xmlns:a16="http://schemas.microsoft.com/office/drawing/2014/main" id="{008D6A44-7622-D89C-30CA-FEF8BAE27D23}"/>
              </a:ext>
            </a:extLst>
          </p:cNvPr>
          <p:cNvSpPr>
            <a:spLocks noGrp="1"/>
          </p:cNvSpPr>
          <p:nvPr>
            <p:ph type="body" sz="quarter" idx="310" hasCustomPrompt="1"/>
          </p:nvPr>
        </p:nvSpPr>
        <p:spPr>
          <a:xfrm>
            <a:off x="9026736" y="4089399"/>
            <a:ext cx="2681288" cy="295275"/>
          </a:xfrm>
          <a:prstGeom prst="rect">
            <a:avLst/>
          </a:prstGeom>
        </p:spPr>
        <p:txBody>
          <a:bodyPr lIns="0" tIns="0" rIns="0" bIns="0">
            <a:noAutofit/>
          </a:bodyPr>
          <a:lstStyle>
            <a:lvl1pPr marL="0" indent="0">
              <a:lnSpc>
                <a:spcPct val="100000"/>
              </a:lnSpc>
              <a:buFontTx/>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48068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images_10">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E5B0CE54-741D-CD63-1AB5-F10F9722A13F}"/>
              </a:ext>
            </a:extLst>
          </p:cNvPr>
          <p:cNvSpPr>
            <a:spLocks noGrp="1"/>
          </p:cNvSpPr>
          <p:nvPr>
            <p:ph type="body" sz="quarter" idx="293" hasCustomPrompt="1"/>
          </p:nvPr>
        </p:nvSpPr>
        <p:spPr>
          <a:xfrm>
            <a:off x="502920" y="4384676"/>
            <a:ext cx="10914382" cy="1889125"/>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2" name="Text Placeholder 9">
            <a:extLst>
              <a:ext uri="{FF2B5EF4-FFF2-40B4-BE49-F238E27FC236}">
                <a16:creationId xmlns:a16="http://schemas.microsoft.com/office/drawing/2014/main" id="{60AFC25E-72D2-CA2C-4942-3D2B03A73F87}"/>
              </a:ext>
            </a:extLst>
          </p:cNvPr>
          <p:cNvSpPr>
            <a:spLocks noGrp="1"/>
          </p:cNvSpPr>
          <p:nvPr>
            <p:ph type="body" sz="quarter" idx="301" hasCustomPrompt="1"/>
          </p:nvPr>
        </p:nvSpPr>
        <p:spPr>
          <a:xfrm>
            <a:off x="502920" y="3651249"/>
            <a:ext cx="2039514" cy="58102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itle 1">
            <a:extLst>
              <a:ext uri="{FF2B5EF4-FFF2-40B4-BE49-F238E27FC236}">
                <a16:creationId xmlns:a16="http://schemas.microsoft.com/office/drawing/2014/main" id="{DE845A9A-8FFC-7D64-B9DF-999F0FFB0540}"/>
              </a:ext>
            </a:extLst>
          </p:cNvPr>
          <p:cNvSpPr>
            <a:spLocks noGrp="1"/>
          </p:cNvSpPr>
          <p:nvPr>
            <p:ph type="title" hasCustomPrompt="1"/>
          </p:nvPr>
        </p:nvSpPr>
        <p:spPr>
          <a:xfrm>
            <a:off x="502920" y="1028700"/>
            <a:ext cx="5689600" cy="276226"/>
          </a:xfrm>
          <a:prstGeom prst="rect">
            <a:avLst/>
          </a:prstGeom>
        </p:spPr>
        <p:txBody>
          <a:bodyPr lIns="0" tIns="0" rIns="0" bIns="0"/>
          <a:lstStyle>
            <a:lvl1pPr>
              <a:lnSpc>
                <a:spcPct val="100000"/>
              </a:lnSpc>
              <a:defRPr sz="2000"/>
            </a:lvl1pPr>
          </a:lstStyle>
          <a:p>
            <a:r>
              <a:rPr lang="en-US"/>
              <a:t>Headline</a:t>
            </a:r>
          </a:p>
        </p:txBody>
      </p:sp>
      <p:sp>
        <p:nvSpPr>
          <p:cNvPr id="10" name="Text Placeholder 9">
            <a:extLst>
              <a:ext uri="{FF2B5EF4-FFF2-40B4-BE49-F238E27FC236}">
                <a16:creationId xmlns:a16="http://schemas.microsoft.com/office/drawing/2014/main" id="{E5016961-EC85-52C4-6C1C-EA5B75FE6955}"/>
              </a:ext>
            </a:extLst>
          </p:cNvPr>
          <p:cNvSpPr>
            <a:spLocks noGrp="1"/>
          </p:cNvSpPr>
          <p:nvPr>
            <p:ph type="body" sz="quarter" idx="324" hasCustomPrompt="1"/>
          </p:nvPr>
        </p:nvSpPr>
        <p:spPr>
          <a:xfrm>
            <a:off x="2711582" y="3651249"/>
            <a:ext cx="2035599" cy="58102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1" name="Text Placeholder 9">
            <a:extLst>
              <a:ext uri="{FF2B5EF4-FFF2-40B4-BE49-F238E27FC236}">
                <a16:creationId xmlns:a16="http://schemas.microsoft.com/office/drawing/2014/main" id="{1B333EE6-D8E3-0193-9636-6313E88BC3AD}"/>
              </a:ext>
            </a:extLst>
          </p:cNvPr>
          <p:cNvSpPr>
            <a:spLocks noGrp="1"/>
          </p:cNvSpPr>
          <p:nvPr>
            <p:ph type="body" sz="quarter" idx="325" hasCustomPrompt="1"/>
          </p:nvPr>
        </p:nvSpPr>
        <p:spPr>
          <a:xfrm>
            <a:off x="4916330" y="3651249"/>
            <a:ext cx="2054225" cy="58102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2" name="Text Placeholder 9">
            <a:extLst>
              <a:ext uri="{FF2B5EF4-FFF2-40B4-BE49-F238E27FC236}">
                <a16:creationId xmlns:a16="http://schemas.microsoft.com/office/drawing/2014/main" id="{D0A6A8BD-6D16-09C7-D301-28205C2D125B}"/>
              </a:ext>
            </a:extLst>
          </p:cNvPr>
          <p:cNvSpPr>
            <a:spLocks noGrp="1"/>
          </p:cNvSpPr>
          <p:nvPr>
            <p:ph type="body" sz="quarter" idx="326" hasCustomPrompt="1"/>
          </p:nvPr>
        </p:nvSpPr>
        <p:spPr>
          <a:xfrm>
            <a:off x="7139704" y="3651249"/>
            <a:ext cx="2054225" cy="581024"/>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3" name="Text Placeholder 9">
            <a:extLst>
              <a:ext uri="{FF2B5EF4-FFF2-40B4-BE49-F238E27FC236}">
                <a16:creationId xmlns:a16="http://schemas.microsoft.com/office/drawing/2014/main" id="{884F40AC-E709-0BEC-8DEA-3B8719E1879A}"/>
              </a:ext>
            </a:extLst>
          </p:cNvPr>
          <p:cNvSpPr>
            <a:spLocks noGrp="1"/>
          </p:cNvSpPr>
          <p:nvPr>
            <p:ph type="body" sz="quarter" idx="327" hasCustomPrompt="1"/>
          </p:nvPr>
        </p:nvSpPr>
        <p:spPr>
          <a:xfrm>
            <a:off x="9363077" y="3651249"/>
            <a:ext cx="2054225" cy="58102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4" name="Content Placeholder 7">
            <a:extLst>
              <a:ext uri="{FF2B5EF4-FFF2-40B4-BE49-F238E27FC236}">
                <a16:creationId xmlns:a16="http://schemas.microsoft.com/office/drawing/2014/main" id="{2570F466-4018-A08F-94BE-53506373C68F}"/>
              </a:ext>
            </a:extLst>
          </p:cNvPr>
          <p:cNvSpPr>
            <a:spLocks noGrp="1"/>
          </p:cNvSpPr>
          <p:nvPr>
            <p:ph sz="quarter" idx="328" hasCustomPrompt="1"/>
          </p:nvPr>
        </p:nvSpPr>
        <p:spPr>
          <a:xfrm>
            <a:off x="502920" y="1600199"/>
            <a:ext cx="2027238" cy="1903413"/>
          </a:xfrm>
        </p:spPr>
        <p:txBody>
          <a:bodyPr>
            <a:normAutofit/>
          </a:bodyPr>
          <a:lstStyle>
            <a:lvl1pPr>
              <a:defRPr sz="1200"/>
            </a:lvl1pPr>
          </a:lstStyle>
          <a:p>
            <a:pPr lvl="0"/>
            <a:r>
              <a:rPr lang="en-US"/>
              <a:t>Click the icons to insert your preferred content type</a:t>
            </a:r>
            <a:endParaRPr lang="en-GB"/>
          </a:p>
        </p:txBody>
      </p:sp>
      <p:sp>
        <p:nvSpPr>
          <p:cNvPr id="15" name="Content Placeholder 7">
            <a:extLst>
              <a:ext uri="{FF2B5EF4-FFF2-40B4-BE49-F238E27FC236}">
                <a16:creationId xmlns:a16="http://schemas.microsoft.com/office/drawing/2014/main" id="{993E5BF9-B0AF-C629-F1C3-A9E6C9AC1367}"/>
              </a:ext>
            </a:extLst>
          </p:cNvPr>
          <p:cNvSpPr>
            <a:spLocks noGrp="1"/>
          </p:cNvSpPr>
          <p:nvPr>
            <p:ph sz="quarter" idx="329" hasCustomPrompt="1"/>
          </p:nvPr>
        </p:nvSpPr>
        <p:spPr>
          <a:xfrm>
            <a:off x="2724706" y="1600199"/>
            <a:ext cx="2027238" cy="1903413"/>
          </a:xfrm>
        </p:spPr>
        <p:txBody>
          <a:bodyPr>
            <a:normAutofit/>
          </a:bodyPr>
          <a:lstStyle>
            <a:lvl1pPr>
              <a:defRPr sz="1200"/>
            </a:lvl1pPr>
          </a:lstStyle>
          <a:p>
            <a:pPr lvl="0"/>
            <a:r>
              <a:rPr lang="en-US"/>
              <a:t>Click the icons to insert your preferred content type</a:t>
            </a:r>
            <a:endParaRPr lang="en-GB"/>
          </a:p>
        </p:txBody>
      </p:sp>
      <p:sp>
        <p:nvSpPr>
          <p:cNvPr id="16" name="Content Placeholder 7">
            <a:extLst>
              <a:ext uri="{FF2B5EF4-FFF2-40B4-BE49-F238E27FC236}">
                <a16:creationId xmlns:a16="http://schemas.microsoft.com/office/drawing/2014/main" id="{ECFB80A9-7AAB-7258-8ABF-526F07747CFB}"/>
              </a:ext>
            </a:extLst>
          </p:cNvPr>
          <p:cNvSpPr>
            <a:spLocks noGrp="1"/>
          </p:cNvSpPr>
          <p:nvPr>
            <p:ph sz="quarter" idx="330" hasCustomPrompt="1"/>
          </p:nvPr>
        </p:nvSpPr>
        <p:spPr>
          <a:xfrm>
            <a:off x="4946492" y="1600199"/>
            <a:ext cx="2027238" cy="1903413"/>
          </a:xfrm>
        </p:spPr>
        <p:txBody>
          <a:bodyPr>
            <a:normAutofit/>
          </a:bodyPr>
          <a:lstStyle>
            <a:lvl1pPr>
              <a:defRPr sz="1200"/>
            </a:lvl1pPr>
          </a:lstStyle>
          <a:p>
            <a:pPr lvl="0"/>
            <a:r>
              <a:rPr lang="en-US"/>
              <a:t>Click the icons to insert your preferred content type</a:t>
            </a:r>
            <a:endParaRPr lang="en-GB"/>
          </a:p>
        </p:txBody>
      </p:sp>
      <p:sp>
        <p:nvSpPr>
          <p:cNvPr id="17" name="Content Placeholder 7">
            <a:extLst>
              <a:ext uri="{FF2B5EF4-FFF2-40B4-BE49-F238E27FC236}">
                <a16:creationId xmlns:a16="http://schemas.microsoft.com/office/drawing/2014/main" id="{06851AE1-A62E-716C-D40A-C4D6D4B24A58}"/>
              </a:ext>
            </a:extLst>
          </p:cNvPr>
          <p:cNvSpPr>
            <a:spLocks noGrp="1"/>
          </p:cNvSpPr>
          <p:nvPr>
            <p:ph sz="quarter" idx="331" hasCustomPrompt="1"/>
          </p:nvPr>
        </p:nvSpPr>
        <p:spPr>
          <a:xfrm>
            <a:off x="7168278" y="1600199"/>
            <a:ext cx="2027238" cy="1903413"/>
          </a:xfrm>
        </p:spPr>
        <p:txBody>
          <a:bodyPr>
            <a:normAutofit/>
          </a:bodyPr>
          <a:lstStyle>
            <a:lvl1pPr>
              <a:defRPr sz="1200"/>
            </a:lvl1pPr>
          </a:lstStyle>
          <a:p>
            <a:pPr lvl="0"/>
            <a:r>
              <a:rPr lang="en-US"/>
              <a:t>Click the icons to insert your preferred content type</a:t>
            </a:r>
            <a:endParaRPr lang="en-GB"/>
          </a:p>
        </p:txBody>
      </p:sp>
      <p:sp>
        <p:nvSpPr>
          <p:cNvPr id="18" name="Content Placeholder 7">
            <a:extLst>
              <a:ext uri="{FF2B5EF4-FFF2-40B4-BE49-F238E27FC236}">
                <a16:creationId xmlns:a16="http://schemas.microsoft.com/office/drawing/2014/main" id="{89C391CD-39D8-8C49-FEA2-F6D3077E73CF}"/>
              </a:ext>
            </a:extLst>
          </p:cNvPr>
          <p:cNvSpPr>
            <a:spLocks noGrp="1"/>
          </p:cNvSpPr>
          <p:nvPr>
            <p:ph sz="quarter" idx="332" hasCustomPrompt="1"/>
          </p:nvPr>
        </p:nvSpPr>
        <p:spPr>
          <a:xfrm>
            <a:off x="9390064" y="1600199"/>
            <a:ext cx="2027238" cy="1903413"/>
          </a:xfrm>
        </p:spPr>
        <p:txBody>
          <a:bodyPr>
            <a:normAutofit/>
          </a:bodyPr>
          <a:lstStyle>
            <a:lvl1pPr>
              <a:defRPr sz="1200"/>
            </a:lvl1pPr>
          </a:lstStyle>
          <a:p>
            <a:pPr lvl="0"/>
            <a:r>
              <a:rPr lang="en-US"/>
              <a:t>Click the icons to insert your preferred content type</a:t>
            </a:r>
            <a:endParaRPr lang="en-GB"/>
          </a:p>
        </p:txBody>
      </p:sp>
      <p:sp>
        <p:nvSpPr>
          <p:cNvPr id="4" name="Text Placeholder 9">
            <a:extLst>
              <a:ext uri="{FF2B5EF4-FFF2-40B4-BE49-F238E27FC236}">
                <a16:creationId xmlns:a16="http://schemas.microsoft.com/office/drawing/2014/main" id="{0060BB2F-0761-F8A0-1182-7050A0293356}"/>
              </a:ext>
            </a:extLst>
          </p:cNvPr>
          <p:cNvSpPr>
            <a:spLocks noGrp="1"/>
          </p:cNvSpPr>
          <p:nvPr>
            <p:ph type="body" sz="quarter" idx="33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4129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images_11">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6AF842BC-C27C-C4A3-10D5-F5D7B1F87A65}"/>
              </a:ext>
            </a:extLst>
          </p:cNvPr>
          <p:cNvSpPr>
            <a:spLocks noGrp="1"/>
          </p:cNvSpPr>
          <p:nvPr>
            <p:ph type="body" sz="quarter" idx="280" hasCustomPrompt="1"/>
          </p:nvPr>
        </p:nvSpPr>
        <p:spPr>
          <a:xfrm>
            <a:off x="502920" y="4254689"/>
            <a:ext cx="3627437" cy="268099"/>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9" name="Text Placeholder 9">
            <a:extLst>
              <a:ext uri="{FF2B5EF4-FFF2-40B4-BE49-F238E27FC236}">
                <a16:creationId xmlns:a16="http://schemas.microsoft.com/office/drawing/2014/main" id="{E94E578E-AE4D-597C-348D-D451BF8AFD2B}"/>
              </a:ext>
            </a:extLst>
          </p:cNvPr>
          <p:cNvSpPr>
            <a:spLocks noGrp="1"/>
          </p:cNvSpPr>
          <p:nvPr>
            <p:ph type="body" sz="quarter" idx="285" hasCustomPrompt="1"/>
          </p:nvPr>
        </p:nvSpPr>
        <p:spPr>
          <a:xfrm>
            <a:off x="502920" y="4687379"/>
            <a:ext cx="3612725" cy="1578919"/>
          </a:xfrm>
          <a:prstGeom prst="rect">
            <a:avLst/>
          </a:prstGeom>
        </p:spPr>
        <p:txBody>
          <a:bodyPr lIns="0" tIns="0" rIns="0" bIns="0">
            <a:noAutofit/>
          </a:bodyPr>
          <a:lstStyle>
            <a:lvl1pPr marL="0" indent="0">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itle 1">
            <a:extLst>
              <a:ext uri="{FF2B5EF4-FFF2-40B4-BE49-F238E27FC236}">
                <a16:creationId xmlns:a16="http://schemas.microsoft.com/office/drawing/2014/main" id="{993F3E3C-219C-1CF2-66E6-BA1B319ED5DA}"/>
              </a:ext>
            </a:extLst>
          </p:cNvPr>
          <p:cNvSpPr>
            <a:spLocks noGrp="1"/>
          </p:cNvSpPr>
          <p:nvPr>
            <p:ph type="title" hasCustomPrompt="1"/>
          </p:nvPr>
        </p:nvSpPr>
        <p:spPr>
          <a:xfrm>
            <a:off x="502920" y="1028701"/>
            <a:ext cx="5689600" cy="276225"/>
          </a:xfrm>
          <a:prstGeom prst="rect">
            <a:avLst/>
          </a:prstGeom>
        </p:spPr>
        <p:txBody>
          <a:bodyPr lIns="0" tIns="0" rIns="0" bIns="0"/>
          <a:lstStyle>
            <a:lvl1pPr>
              <a:lnSpc>
                <a:spcPct val="100000"/>
              </a:lnSpc>
              <a:defRPr sz="2000"/>
            </a:lvl1pPr>
          </a:lstStyle>
          <a:p>
            <a:r>
              <a:rPr lang="en-US"/>
              <a:t>Headline</a:t>
            </a:r>
          </a:p>
        </p:txBody>
      </p:sp>
      <p:sp>
        <p:nvSpPr>
          <p:cNvPr id="6" name="Text Placeholder 9">
            <a:extLst>
              <a:ext uri="{FF2B5EF4-FFF2-40B4-BE49-F238E27FC236}">
                <a16:creationId xmlns:a16="http://schemas.microsoft.com/office/drawing/2014/main" id="{B7EBB60E-C111-1227-AF4B-E8616FE63320}"/>
              </a:ext>
            </a:extLst>
          </p:cNvPr>
          <p:cNvSpPr>
            <a:spLocks noGrp="1"/>
          </p:cNvSpPr>
          <p:nvPr>
            <p:ph type="body" sz="quarter" idx="297" hasCustomPrompt="1"/>
          </p:nvPr>
        </p:nvSpPr>
        <p:spPr>
          <a:xfrm>
            <a:off x="4307640" y="4254689"/>
            <a:ext cx="3627437" cy="268099"/>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0" name="Text Placeholder 9">
            <a:extLst>
              <a:ext uri="{FF2B5EF4-FFF2-40B4-BE49-F238E27FC236}">
                <a16:creationId xmlns:a16="http://schemas.microsoft.com/office/drawing/2014/main" id="{CB5FACF0-172B-B948-BD1F-7800C2CAE772}"/>
              </a:ext>
            </a:extLst>
          </p:cNvPr>
          <p:cNvSpPr>
            <a:spLocks noGrp="1"/>
          </p:cNvSpPr>
          <p:nvPr>
            <p:ph type="body" sz="quarter" idx="298" hasCustomPrompt="1"/>
          </p:nvPr>
        </p:nvSpPr>
        <p:spPr>
          <a:xfrm>
            <a:off x="4285784" y="4687380"/>
            <a:ext cx="3627437" cy="1578919"/>
          </a:xfrm>
          <a:prstGeom prst="rect">
            <a:avLst/>
          </a:prstGeom>
        </p:spPr>
        <p:txBody>
          <a:bodyPr lIns="0" tIns="0" rIns="0" bIns="0">
            <a:noAutofit/>
          </a:bodyPr>
          <a:lstStyle>
            <a:lvl1pPr marL="0" indent="0">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5" name="Text Placeholder 9">
            <a:extLst>
              <a:ext uri="{FF2B5EF4-FFF2-40B4-BE49-F238E27FC236}">
                <a16:creationId xmlns:a16="http://schemas.microsoft.com/office/drawing/2014/main" id="{7D6F5F3B-9154-5F57-DDC6-C023FF871265}"/>
              </a:ext>
            </a:extLst>
          </p:cNvPr>
          <p:cNvSpPr>
            <a:spLocks noGrp="1"/>
          </p:cNvSpPr>
          <p:nvPr>
            <p:ph type="body" sz="quarter" idx="300" hasCustomPrompt="1"/>
          </p:nvPr>
        </p:nvSpPr>
        <p:spPr>
          <a:xfrm>
            <a:off x="8112360" y="4254689"/>
            <a:ext cx="3627437" cy="268099"/>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6" name="Text Placeholder 9">
            <a:extLst>
              <a:ext uri="{FF2B5EF4-FFF2-40B4-BE49-F238E27FC236}">
                <a16:creationId xmlns:a16="http://schemas.microsoft.com/office/drawing/2014/main" id="{713AE1D8-25F3-DA95-67F7-424E4989E8DF}"/>
              </a:ext>
            </a:extLst>
          </p:cNvPr>
          <p:cNvSpPr>
            <a:spLocks noGrp="1"/>
          </p:cNvSpPr>
          <p:nvPr>
            <p:ph type="body" sz="quarter" idx="301" hasCustomPrompt="1"/>
          </p:nvPr>
        </p:nvSpPr>
        <p:spPr>
          <a:xfrm>
            <a:off x="8083360" y="4685792"/>
            <a:ext cx="3656437" cy="1578919"/>
          </a:xfrm>
          <a:prstGeom prst="rect">
            <a:avLst/>
          </a:prstGeom>
        </p:spPr>
        <p:txBody>
          <a:bodyPr lIns="0" tIns="0" rIns="0" bIns="0">
            <a:noAutofit/>
          </a:bodyPr>
          <a:lstStyle>
            <a:lvl1pPr marL="0" indent="0">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9" name="Content Placeholder 6">
            <a:extLst>
              <a:ext uri="{FF2B5EF4-FFF2-40B4-BE49-F238E27FC236}">
                <a16:creationId xmlns:a16="http://schemas.microsoft.com/office/drawing/2014/main" id="{91502100-A743-0B0C-25E0-5B2162B3343B}"/>
              </a:ext>
            </a:extLst>
          </p:cNvPr>
          <p:cNvSpPr>
            <a:spLocks noGrp="1"/>
          </p:cNvSpPr>
          <p:nvPr>
            <p:ph sz="quarter" idx="303" hasCustomPrompt="1"/>
          </p:nvPr>
        </p:nvSpPr>
        <p:spPr>
          <a:xfrm>
            <a:off x="502920" y="1609725"/>
            <a:ext cx="3627438" cy="2481263"/>
          </a:xfrm>
        </p:spPr>
        <p:txBody>
          <a:bodyPr>
            <a:normAutofit/>
          </a:bodyPr>
          <a:lstStyle>
            <a:lvl1pPr>
              <a:defRPr sz="1200"/>
            </a:lvl1pPr>
          </a:lstStyle>
          <a:p>
            <a:pPr lvl="0"/>
            <a:r>
              <a:rPr lang="en-US"/>
              <a:t>Click the icons to insert your preferred content type</a:t>
            </a:r>
            <a:endParaRPr lang="en-GB"/>
          </a:p>
        </p:txBody>
      </p:sp>
      <p:sp>
        <p:nvSpPr>
          <p:cNvPr id="12" name="Content Placeholder 6">
            <a:extLst>
              <a:ext uri="{FF2B5EF4-FFF2-40B4-BE49-F238E27FC236}">
                <a16:creationId xmlns:a16="http://schemas.microsoft.com/office/drawing/2014/main" id="{89493631-F297-BBDE-16A5-8E6F5D83681B}"/>
              </a:ext>
            </a:extLst>
          </p:cNvPr>
          <p:cNvSpPr>
            <a:spLocks noGrp="1"/>
          </p:cNvSpPr>
          <p:nvPr>
            <p:ph sz="quarter" idx="304" hasCustomPrompt="1"/>
          </p:nvPr>
        </p:nvSpPr>
        <p:spPr>
          <a:xfrm>
            <a:off x="4307640" y="1609725"/>
            <a:ext cx="3627438" cy="2482850"/>
          </a:xfrm>
        </p:spPr>
        <p:txBody>
          <a:bodyPr>
            <a:normAutofit/>
          </a:bodyPr>
          <a:lstStyle>
            <a:lvl1pPr>
              <a:defRPr sz="1200"/>
            </a:lvl1pPr>
          </a:lstStyle>
          <a:p>
            <a:pPr lvl="0"/>
            <a:r>
              <a:rPr lang="en-US"/>
              <a:t>Click the icons to insert your preferred content type</a:t>
            </a:r>
            <a:endParaRPr lang="en-GB"/>
          </a:p>
        </p:txBody>
      </p:sp>
      <p:sp>
        <p:nvSpPr>
          <p:cNvPr id="13" name="Content Placeholder 6">
            <a:extLst>
              <a:ext uri="{FF2B5EF4-FFF2-40B4-BE49-F238E27FC236}">
                <a16:creationId xmlns:a16="http://schemas.microsoft.com/office/drawing/2014/main" id="{CA3886C7-AF50-5657-615E-62772B326E69}"/>
              </a:ext>
            </a:extLst>
          </p:cNvPr>
          <p:cNvSpPr>
            <a:spLocks noGrp="1"/>
          </p:cNvSpPr>
          <p:nvPr>
            <p:ph sz="quarter" idx="305" hasCustomPrompt="1"/>
          </p:nvPr>
        </p:nvSpPr>
        <p:spPr>
          <a:xfrm>
            <a:off x="8112359" y="1609725"/>
            <a:ext cx="3627438" cy="2482905"/>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0115A94A-0A6D-577F-DE1E-3FD7471220ED}"/>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6989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images_12">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8B1F5303-851E-B984-DE62-FECE232D5EEC}"/>
              </a:ext>
            </a:extLst>
          </p:cNvPr>
          <p:cNvSpPr>
            <a:spLocks noGrp="1"/>
          </p:cNvSpPr>
          <p:nvPr>
            <p:ph type="body" sz="quarter" idx="294" hasCustomPrompt="1"/>
          </p:nvPr>
        </p:nvSpPr>
        <p:spPr>
          <a:xfrm>
            <a:off x="502920" y="3490253"/>
            <a:ext cx="3627439" cy="45051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3" name="Text Placeholder 9">
            <a:extLst>
              <a:ext uri="{FF2B5EF4-FFF2-40B4-BE49-F238E27FC236}">
                <a16:creationId xmlns:a16="http://schemas.microsoft.com/office/drawing/2014/main" id="{9F455CEE-FB81-E965-EE6B-909B89748A74}"/>
              </a:ext>
            </a:extLst>
          </p:cNvPr>
          <p:cNvSpPr>
            <a:spLocks noGrp="1"/>
          </p:cNvSpPr>
          <p:nvPr>
            <p:ph type="body" sz="quarter" idx="295" hasCustomPrompt="1"/>
          </p:nvPr>
        </p:nvSpPr>
        <p:spPr>
          <a:xfrm>
            <a:off x="8086726" y="3490253"/>
            <a:ext cx="3609975" cy="45051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7" name="Text Placeholder 9">
            <a:extLst>
              <a:ext uri="{FF2B5EF4-FFF2-40B4-BE49-F238E27FC236}">
                <a16:creationId xmlns:a16="http://schemas.microsoft.com/office/drawing/2014/main" id="{BB0528A1-9E39-4AE4-A995-7D08FC5F3A02}"/>
              </a:ext>
            </a:extLst>
          </p:cNvPr>
          <p:cNvSpPr>
            <a:spLocks noGrp="1"/>
          </p:cNvSpPr>
          <p:nvPr>
            <p:ph type="body" sz="quarter" idx="296" hasCustomPrompt="1"/>
          </p:nvPr>
        </p:nvSpPr>
        <p:spPr>
          <a:xfrm>
            <a:off x="4293237" y="3490253"/>
            <a:ext cx="3630611" cy="45051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ext Placeholder 9">
            <a:extLst>
              <a:ext uri="{FF2B5EF4-FFF2-40B4-BE49-F238E27FC236}">
                <a16:creationId xmlns:a16="http://schemas.microsoft.com/office/drawing/2014/main" id="{4E0BD33F-2380-DD02-B49A-F0A886E9E1DC}"/>
              </a:ext>
            </a:extLst>
          </p:cNvPr>
          <p:cNvSpPr>
            <a:spLocks noGrp="1"/>
          </p:cNvSpPr>
          <p:nvPr>
            <p:ph type="body" sz="quarter" idx="306" hasCustomPrompt="1"/>
          </p:nvPr>
        </p:nvSpPr>
        <p:spPr>
          <a:xfrm>
            <a:off x="502920" y="5971727"/>
            <a:ext cx="3627439" cy="45051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8A82877F-6224-0641-F63E-FAEA98057EEE}"/>
              </a:ext>
            </a:extLst>
          </p:cNvPr>
          <p:cNvSpPr>
            <a:spLocks noGrp="1"/>
          </p:cNvSpPr>
          <p:nvPr>
            <p:ph type="body" sz="quarter" idx="307" hasCustomPrompt="1"/>
          </p:nvPr>
        </p:nvSpPr>
        <p:spPr>
          <a:xfrm>
            <a:off x="8086726" y="5971727"/>
            <a:ext cx="3609975" cy="45051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347CA54D-56D7-3E29-A468-9B6ABE9BBE50}"/>
              </a:ext>
            </a:extLst>
          </p:cNvPr>
          <p:cNvSpPr>
            <a:spLocks noGrp="1"/>
          </p:cNvSpPr>
          <p:nvPr>
            <p:ph type="body" sz="quarter" idx="308" hasCustomPrompt="1"/>
          </p:nvPr>
        </p:nvSpPr>
        <p:spPr>
          <a:xfrm>
            <a:off x="4293237" y="5971727"/>
            <a:ext cx="3630611" cy="45051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7" name="Content Placeholder 12">
            <a:extLst>
              <a:ext uri="{FF2B5EF4-FFF2-40B4-BE49-F238E27FC236}">
                <a16:creationId xmlns:a16="http://schemas.microsoft.com/office/drawing/2014/main" id="{BB87AF8C-3529-008D-A6B3-9B4E828F9511}"/>
              </a:ext>
            </a:extLst>
          </p:cNvPr>
          <p:cNvSpPr>
            <a:spLocks noGrp="1"/>
          </p:cNvSpPr>
          <p:nvPr>
            <p:ph sz="quarter" idx="312" hasCustomPrompt="1"/>
          </p:nvPr>
        </p:nvSpPr>
        <p:spPr>
          <a:xfrm>
            <a:off x="502920" y="1604964"/>
            <a:ext cx="3614738" cy="1751909"/>
          </a:xfrm>
        </p:spPr>
        <p:txBody>
          <a:bodyPr>
            <a:normAutofit/>
          </a:bodyPr>
          <a:lstStyle>
            <a:lvl1pPr>
              <a:defRPr sz="1200"/>
            </a:lvl1pPr>
          </a:lstStyle>
          <a:p>
            <a:pPr lvl="0"/>
            <a:r>
              <a:rPr lang="en-US"/>
              <a:t>Click the icons to insert your preferred content type</a:t>
            </a:r>
            <a:endParaRPr lang="en-GB"/>
          </a:p>
        </p:txBody>
      </p:sp>
      <p:sp>
        <p:nvSpPr>
          <p:cNvPr id="18" name="Content Placeholder 12">
            <a:extLst>
              <a:ext uri="{FF2B5EF4-FFF2-40B4-BE49-F238E27FC236}">
                <a16:creationId xmlns:a16="http://schemas.microsoft.com/office/drawing/2014/main" id="{7F99D503-8DF3-72DB-85E8-9B47C8204631}"/>
              </a:ext>
            </a:extLst>
          </p:cNvPr>
          <p:cNvSpPr>
            <a:spLocks noGrp="1"/>
          </p:cNvSpPr>
          <p:nvPr>
            <p:ph sz="quarter" idx="313" hasCustomPrompt="1"/>
          </p:nvPr>
        </p:nvSpPr>
        <p:spPr>
          <a:xfrm>
            <a:off x="4292442" y="1604964"/>
            <a:ext cx="3614738" cy="1751909"/>
          </a:xfrm>
        </p:spPr>
        <p:txBody>
          <a:bodyPr>
            <a:normAutofit/>
          </a:bodyPr>
          <a:lstStyle>
            <a:lvl1pPr>
              <a:defRPr sz="1200"/>
            </a:lvl1pPr>
          </a:lstStyle>
          <a:p>
            <a:pPr lvl="0"/>
            <a:r>
              <a:rPr lang="en-US"/>
              <a:t>Click the icons to insert your preferred content type</a:t>
            </a:r>
            <a:endParaRPr lang="en-GB"/>
          </a:p>
        </p:txBody>
      </p:sp>
      <p:sp>
        <p:nvSpPr>
          <p:cNvPr id="19" name="Content Placeholder 12">
            <a:extLst>
              <a:ext uri="{FF2B5EF4-FFF2-40B4-BE49-F238E27FC236}">
                <a16:creationId xmlns:a16="http://schemas.microsoft.com/office/drawing/2014/main" id="{4A6D2FFF-0CE7-4EA7-518D-11F59CBE59BA}"/>
              </a:ext>
            </a:extLst>
          </p:cNvPr>
          <p:cNvSpPr>
            <a:spLocks noGrp="1"/>
          </p:cNvSpPr>
          <p:nvPr>
            <p:ph sz="quarter" idx="314" hasCustomPrompt="1"/>
          </p:nvPr>
        </p:nvSpPr>
        <p:spPr>
          <a:xfrm>
            <a:off x="8081963" y="1604964"/>
            <a:ext cx="3614738" cy="1751909"/>
          </a:xfrm>
        </p:spPr>
        <p:txBody>
          <a:bodyPr>
            <a:normAutofit/>
          </a:bodyPr>
          <a:lstStyle>
            <a:lvl1pPr>
              <a:defRPr sz="1200"/>
            </a:lvl1pPr>
          </a:lstStyle>
          <a:p>
            <a:pPr lvl="0"/>
            <a:r>
              <a:rPr lang="en-US"/>
              <a:t>Click the icons to insert your preferred content type</a:t>
            </a:r>
            <a:endParaRPr lang="en-GB"/>
          </a:p>
        </p:txBody>
      </p:sp>
      <p:sp>
        <p:nvSpPr>
          <p:cNvPr id="20" name="Content Placeholder 12">
            <a:extLst>
              <a:ext uri="{FF2B5EF4-FFF2-40B4-BE49-F238E27FC236}">
                <a16:creationId xmlns:a16="http://schemas.microsoft.com/office/drawing/2014/main" id="{EEAA48A4-63CB-5709-A0A4-71319C61FB43}"/>
              </a:ext>
            </a:extLst>
          </p:cNvPr>
          <p:cNvSpPr>
            <a:spLocks noGrp="1"/>
          </p:cNvSpPr>
          <p:nvPr>
            <p:ph sz="quarter" idx="315" hasCustomPrompt="1"/>
          </p:nvPr>
        </p:nvSpPr>
        <p:spPr>
          <a:xfrm>
            <a:off x="502920" y="4094647"/>
            <a:ext cx="3614738" cy="1752394"/>
          </a:xfrm>
        </p:spPr>
        <p:txBody>
          <a:bodyPr>
            <a:normAutofit/>
          </a:bodyPr>
          <a:lstStyle>
            <a:lvl1pPr>
              <a:defRPr sz="1200"/>
            </a:lvl1pPr>
          </a:lstStyle>
          <a:p>
            <a:pPr lvl="0"/>
            <a:r>
              <a:rPr lang="en-US"/>
              <a:t>Click the icons to insert your preferred content type</a:t>
            </a:r>
            <a:endParaRPr lang="en-GB"/>
          </a:p>
        </p:txBody>
      </p:sp>
      <p:sp>
        <p:nvSpPr>
          <p:cNvPr id="21" name="Content Placeholder 12">
            <a:extLst>
              <a:ext uri="{FF2B5EF4-FFF2-40B4-BE49-F238E27FC236}">
                <a16:creationId xmlns:a16="http://schemas.microsoft.com/office/drawing/2014/main" id="{F3FC368A-BDCF-E4D3-2DDB-FF731B76A7D8}"/>
              </a:ext>
            </a:extLst>
          </p:cNvPr>
          <p:cNvSpPr>
            <a:spLocks noGrp="1"/>
          </p:cNvSpPr>
          <p:nvPr>
            <p:ph sz="quarter" idx="316" hasCustomPrompt="1"/>
          </p:nvPr>
        </p:nvSpPr>
        <p:spPr>
          <a:xfrm>
            <a:off x="4292442" y="4094647"/>
            <a:ext cx="3614738" cy="1752394"/>
          </a:xfrm>
        </p:spPr>
        <p:txBody>
          <a:bodyPr>
            <a:normAutofit/>
          </a:bodyPr>
          <a:lstStyle>
            <a:lvl1pPr>
              <a:defRPr sz="1200"/>
            </a:lvl1pPr>
          </a:lstStyle>
          <a:p>
            <a:pPr lvl="0"/>
            <a:r>
              <a:rPr lang="en-US"/>
              <a:t>Click the icons to insert your preferred content type</a:t>
            </a:r>
            <a:endParaRPr lang="en-GB"/>
          </a:p>
        </p:txBody>
      </p:sp>
      <p:sp>
        <p:nvSpPr>
          <p:cNvPr id="22" name="Content Placeholder 12">
            <a:extLst>
              <a:ext uri="{FF2B5EF4-FFF2-40B4-BE49-F238E27FC236}">
                <a16:creationId xmlns:a16="http://schemas.microsoft.com/office/drawing/2014/main" id="{3D84BD96-75F9-66C2-F561-F19734F7701E}"/>
              </a:ext>
            </a:extLst>
          </p:cNvPr>
          <p:cNvSpPr>
            <a:spLocks noGrp="1"/>
          </p:cNvSpPr>
          <p:nvPr>
            <p:ph sz="quarter" idx="317" hasCustomPrompt="1"/>
          </p:nvPr>
        </p:nvSpPr>
        <p:spPr>
          <a:xfrm>
            <a:off x="8081963" y="4094647"/>
            <a:ext cx="3614738" cy="1752394"/>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4B3AACBE-8114-6238-8370-C3018751C28C}"/>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554D233F-3EC7-B6D2-079B-0B93928AF0AC}"/>
              </a:ext>
            </a:extLst>
          </p:cNvPr>
          <p:cNvSpPr>
            <a:spLocks noGrp="1"/>
          </p:cNvSpPr>
          <p:nvPr>
            <p:ph type="title" hasCustomPrompt="1"/>
          </p:nvPr>
        </p:nvSpPr>
        <p:spPr>
          <a:xfrm>
            <a:off x="502920" y="1028701"/>
            <a:ext cx="5689600" cy="276225"/>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69701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images_13">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9D543FCD-7E35-47F4-FCDD-F054CC28745F}"/>
              </a:ext>
            </a:extLst>
          </p:cNvPr>
          <p:cNvSpPr>
            <a:spLocks noGrp="1"/>
          </p:cNvSpPr>
          <p:nvPr>
            <p:ph type="body" sz="quarter" idx="301" hasCustomPrompt="1"/>
          </p:nvPr>
        </p:nvSpPr>
        <p:spPr>
          <a:xfrm>
            <a:off x="502920" y="3489312"/>
            <a:ext cx="2681289" cy="42843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3" name="Text Placeholder 9">
            <a:extLst>
              <a:ext uri="{FF2B5EF4-FFF2-40B4-BE49-F238E27FC236}">
                <a16:creationId xmlns:a16="http://schemas.microsoft.com/office/drawing/2014/main" id="{991BF7BE-D41C-8596-E833-ACF01CD13AC4}"/>
              </a:ext>
            </a:extLst>
          </p:cNvPr>
          <p:cNvSpPr>
            <a:spLocks noGrp="1"/>
          </p:cNvSpPr>
          <p:nvPr>
            <p:ph type="body" sz="quarter" idx="314" hasCustomPrompt="1"/>
          </p:nvPr>
        </p:nvSpPr>
        <p:spPr>
          <a:xfrm>
            <a:off x="3343275" y="3489312"/>
            <a:ext cx="2681289" cy="42843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5" name="Text Placeholder 9">
            <a:extLst>
              <a:ext uri="{FF2B5EF4-FFF2-40B4-BE49-F238E27FC236}">
                <a16:creationId xmlns:a16="http://schemas.microsoft.com/office/drawing/2014/main" id="{BC2AAB63-0DD4-36E5-9D42-17C986E66C2D}"/>
              </a:ext>
            </a:extLst>
          </p:cNvPr>
          <p:cNvSpPr>
            <a:spLocks noGrp="1"/>
          </p:cNvSpPr>
          <p:nvPr>
            <p:ph type="body" sz="quarter" idx="315" hasCustomPrompt="1"/>
          </p:nvPr>
        </p:nvSpPr>
        <p:spPr>
          <a:xfrm>
            <a:off x="6183630" y="3489312"/>
            <a:ext cx="2681289" cy="42843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6" name="Text Placeholder 9">
            <a:extLst>
              <a:ext uri="{FF2B5EF4-FFF2-40B4-BE49-F238E27FC236}">
                <a16:creationId xmlns:a16="http://schemas.microsoft.com/office/drawing/2014/main" id="{7026F363-C094-8B44-8791-8F720D394E4A}"/>
              </a:ext>
            </a:extLst>
          </p:cNvPr>
          <p:cNvSpPr>
            <a:spLocks noGrp="1"/>
          </p:cNvSpPr>
          <p:nvPr>
            <p:ph type="body" sz="quarter" idx="316" hasCustomPrompt="1"/>
          </p:nvPr>
        </p:nvSpPr>
        <p:spPr>
          <a:xfrm>
            <a:off x="9023985" y="3489312"/>
            <a:ext cx="2681289" cy="42843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8" name="Text Placeholder 9">
            <a:extLst>
              <a:ext uri="{FF2B5EF4-FFF2-40B4-BE49-F238E27FC236}">
                <a16:creationId xmlns:a16="http://schemas.microsoft.com/office/drawing/2014/main" id="{52FC43AD-6EF4-5E24-E313-B5DAD492F24F}"/>
              </a:ext>
            </a:extLst>
          </p:cNvPr>
          <p:cNvSpPr>
            <a:spLocks noGrp="1"/>
          </p:cNvSpPr>
          <p:nvPr>
            <p:ph type="body" sz="quarter" idx="317" hasCustomPrompt="1"/>
          </p:nvPr>
        </p:nvSpPr>
        <p:spPr>
          <a:xfrm>
            <a:off x="502920" y="5978241"/>
            <a:ext cx="2681289" cy="442718"/>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4" name="Text Placeholder 9">
            <a:extLst>
              <a:ext uri="{FF2B5EF4-FFF2-40B4-BE49-F238E27FC236}">
                <a16:creationId xmlns:a16="http://schemas.microsoft.com/office/drawing/2014/main" id="{690E957B-4B1B-3182-C82A-BF487ABA82C3}"/>
              </a:ext>
            </a:extLst>
          </p:cNvPr>
          <p:cNvSpPr>
            <a:spLocks noGrp="1"/>
          </p:cNvSpPr>
          <p:nvPr>
            <p:ph type="body" sz="quarter" idx="322" hasCustomPrompt="1"/>
          </p:nvPr>
        </p:nvSpPr>
        <p:spPr>
          <a:xfrm>
            <a:off x="3343275" y="5978241"/>
            <a:ext cx="2681289" cy="442718"/>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5" name="Text Placeholder 9">
            <a:extLst>
              <a:ext uri="{FF2B5EF4-FFF2-40B4-BE49-F238E27FC236}">
                <a16:creationId xmlns:a16="http://schemas.microsoft.com/office/drawing/2014/main" id="{13521CF7-C6D5-1718-4D9F-4BE854BBE6C6}"/>
              </a:ext>
            </a:extLst>
          </p:cNvPr>
          <p:cNvSpPr>
            <a:spLocks noGrp="1"/>
          </p:cNvSpPr>
          <p:nvPr>
            <p:ph type="body" sz="quarter" idx="323" hasCustomPrompt="1"/>
          </p:nvPr>
        </p:nvSpPr>
        <p:spPr>
          <a:xfrm>
            <a:off x="6183630" y="5978241"/>
            <a:ext cx="2681289" cy="442718"/>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6" name="Text Placeholder 9">
            <a:extLst>
              <a:ext uri="{FF2B5EF4-FFF2-40B4-BE49-F238E27FC236}">
                <a16:creationId xmlns:a16="http://schemas.microsoft.com/office/drawing/2014/main" id="{872CBB86-1545-1C52-E016-9A42351845DE}"/>
              </a:ext>
            </a:extLst>
          </p:cNvPr>
          <p:cNvSpPr>
            <a:spLocks noGrp="1"/>
          </p:cNvSpPr>
          <p:nvPr>
            <p:ph type="body" sz="quarter" idx="324" hasCustomPrompt="1"/>
          </p:nvPr>
        </p:nvSpPr>
        <p:spPr>
          <a:xfrm>
            <a:off x="9023985" y="5978241"/>
            <a:ext cx="2681289" cy="442718"/>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Content Placeholder 2">
            <a:extLst>
              <a:ext uri="{FF2B5EF4-FFF2-40B4-BE49-F238E27FC236}">
                <a16:creationId xmlns:a16="http://schemas.microsoft.com/office/drawing/2014/main" id="{2E961DFB-1E7B-450F-DABD-ACA9A1960911}"/>
              </a:ext>
            </a:extLst>
          </p:cNvPr>
          <p:cNvSpPr>
            <a:spLocks noGrp="1"/>
          </p:cNvSpPr>
          <p:nvPr>
            <p:ph sz="quarter" idx="325" hasCustomPrompt="1"/>
          </p:nvPr>
        </p:nvSpPr>
        <p:spPr>
          <a:xfrm>
            <a:off x="502920" y="1603543"/>
            <a:ext cx="2674938" cy="1749696"/>
          </a:xfrm>
        </p:spPr>
        <p:txBody>
          <a:bodyPr>
            <a:normAutofit/>
          </a:bodyPr>
          <a:lstStyle>
            <a:lvl1pPr>
              <a:defRPr sz="1200"/>
            </a:lvl1pPr>
            <a:lvl5pPr>
              <a:defRPr/>
            </a:lvl5pPr>
          </a:lstStyle>
          <a:p>
            <a:pPr lvl="0"/>
            <a:r>
              <a:rPr lang="en-US"/>
              <a:t>Click the icons to insert your preferred content type</a:t>
            </a:r>
            <a:endParaRPr lang="en-GB"/>
          </a:p>
        </p:txBody>
      </p:sp>
      <p:sp>
        <p:nvSpPr>
          <p:cNvPr id="4" name="Content Placeholder 2">
            <a:extLst>
              <a:ext uri="{FF2B5EF4-FFF2-40B4-BE49-F238E27FC236}">
                <a16:creationId xmlns:a16="http://schemas.microsoft.com/office/drawing/2014/main" id="{C14998D9-5961-AAD9-A81C-86F99ED47330}"/>
              </a:ext>
            </a:extLst>
          </p:cNvPr>
          <p:cNvSpPr>
            <a:spLocks noGrp="1"/>
          </p:cNvSpPr>
          <p:nvPr>
            <p:ph sz="quarter" idx="326" hasCustomPrompt="1"/>
          </p:nvPr>
        </p:nvSpPr>
        <p:spPr>
          <a:xfrm>
            <a:off x="3345392" y="1603543"/>
            <a:ext cx="2674938" cy="1749696"/>
          </a:xfrm>
        </p:spPr>
        <p:txBody>
          <a:bodyPr>
            <a:normAutofit/>
          </a:bodyPr>
          <a:lstStyle>
            <a:lvl1pPr>
              <a:defRPr sz="1200"/>
            </a:lvl1pPr>
            <a:lvl5pPr>
              <a:defRPr/>
            </a:lvl5pPr>
          </a:lstStyle>
          <a:p>
            <a:pPr lvl="0"/>
            <a:r>
              <a:rPr lang="en-US"/>
              <a:t>Click the icons to insert your preferred content type</a:t>
            </a:r>
            <a:endParaRPr lang="en-GB"/>
          </a:p>
        </p:txBody>
      </p:sp>
      <p:sp>
        <p:nvSpPr>
          <p:cNvPr id="5" name="Content Placeholder 2">
            <a:extLst>
              <a:ext uri="{FF2B5EF4-FFF2-40B4-BE49-F238E27FC236}">
                <a16:creationId xmlns:a16="http://schemas.microsoft.com/office/drawing/2014/main" id="{6746B301-8353-7199-EAC9-A691268B90CC}"/>
              </a:ext>
            </a:extLst>
          </p:cNvPr>
          <p:cNvSpPr>
            <a:spLocks noGrp="1"/>
          </p:cNvSpPr>
          <p:nvPr>
            <p:ph sz="quarter" idx="327" hasCustomPrompt="1"/>
          </p:nvPr>
        </p:nvSpPr>
        <p:spPr>
          <a:xfrm>
            <a:off x="6187864" y="1603543"/>
            <a:ext cx="2674938" cy="1749696"/>
          </a:xfrm>
        </p:spPr>
        <p:txBody>
          <a:bodyPr>
            <a:normAutofit/>
          </a:bodyPr>
          <a:lstStyle>
            <a:lvl1pPr>
              <a:defRPr sz="1200"/>
            </a:lvl1pPr>
            <a:lvl5pPr>
              <a:defRPr/>
            </a:lvl5pPr>
          </a:lstStyle>
          <a:p>
            <a:pPr lvl="0"/>
            <a:r>
              <a:rPr lang="en-US"/>
              <a:t>Click the icons to insert your preferred content type</a:t>
            </a:r>
            <a:endParaRPr lang="en-GB"/>
          </a:p>
        </p:txBody>
      </p:sp>
      <p:sp>
        <p:nvSpPr>
          <p:cNvPr id="6" name="Content Placeholder 2">
            <a:extLst>
              <a:ext uri="{FF2B5EF4-FFF2-40B4-BE49-F238E27FC236}">
                <a16:creationId xmlns:a16="http://schemas.microsoft.com/office/drawing/2014/main" id="{F9CBE05C-ECF6-C722-C5C2-41776C83D214}"/>
              </a:ext>
            </a:extLst>
          </p:cNvPr>
          <p:cNvSpPr>
            <a:spLocks noGrp="1"/>
          </p:cNvSpPr>
          <p:nvPr>
            <p:ph sz="quarter" idx="328" hasCustomPrompt="1"/>
          </p:nvPr>
        </p:nvSpPr>
        <p:spPr>
          <a:xfrm>
            <a:off x="9030336" y="1603543"/>
            <a:ext cx="2674938" cy="1749696"/>
          </a:xfrm>
        </p:spPr>
        <p:txBody>
          <a:bodyPr>
            <a:normAutofit/>
          </a:bodyPr>
          <a:lstStyle>
            <a:lvl1pPr>
              <a:defRPr sz="1200"/>
            </a:lvl1pPr>
            <a:lvl5pPr>
              <a:defRPr/>
            </a:lvl5pPr>
          </a:lstStyle>
          <a:p>
            <a:pPr lvl="0"/>
            <a:r>
              <a:rPr lang="en-US"/>
              <a:t>Click the icons to insert your preferred content type</a:t>
            </a:r>
            <a:endParaRPr lang="en-GB"/>
          </a:p>
        </p:txBody>
      </p:sp>
      <p:sp>
        <p:nvSpPr>
          <p:cNvPr id="19" name="Content Placeholder 2">
            <a:extLst>
              <a:ext uri="{FF2B5EF4-FFF2-40B4-BE49-F238E27FC236}">
                <a16:creationId xmlns:a16="http://schemas.microsoft.com/office/drawing/2014/main" id="{A6958201-D2CA-AB24-6F93-840EC516E978}"/>
              </a:ext>
            </a:extLst>
          </p:cNvPr>
          <p:cNvSpPr>
            <a:spLocks noGrp="1"/>
          </p:cNvSpPr>
          <p:nvPr>
            <p:ph sz="quarter" idx="329" hasCustomPrompt="1"/>
          </p:nvPr>
        </p:nvSpPr>
        <p:spPr>
          <a:xfrm>
            <a:off x="502920" y="4084431"/>
            <a:ext cx="2674938" cy="1735137"/>
          </a:xfrm>
        </p:spPr>
        <p:txBody>
          <a:bodyPr>
            <a:normAutofit/>
          </a:bodyPr>
          <a:lstStyle>
            <a:lvl1pPr>
              <a:defRPr sz="1200"/>
            </a:lvl1pPr>
            <a:lvl5pPr>
              <a:defRPr/>
            </a:lvl5pPr>
          </a:lstStyle>
          <a:p>
            <a:pPr lvl="0"/>
            <a:r>
              <a:rPr lang="en-US"/>
              <a:t>Click the icons to insert your preferred content type</a:t>
            </a:r>
            <a:endParaRPr lang="en-GB"/>
          </a:p>
        </p:txBody>
      </p:sp>
      <p:sp>
        <p:nvSpPr>
          <p:cNvPr id="27" name="Content Placeholder 2">
            <a:extLst>
              <a:ext uri="{FF2B5EF4-FFF2-40B4-BE49-F238E27FC236}">
                <a16:creationId xmlns:a16="http://schemas.microsoft.com/office/drawing/2014/main" id="{4A7F4D54-012C-CC05-7418-6BE97C2C62DB}"/>
              </a:ext>
            </a:extLst>
          </p:cNvPr>
          <p:cNvSpPr>
            <a:spLocks noGrp="1"/>
          </p:cNvSpPr>
          <p:nvPr>
            <p:ph sz="quarter" idx="330" hasCustomPrompt="1"/>
          </p:nvPr>
        </p:nvSpPr>
        <p:spPr>
          <a:xfrm>
            <a:off x="3345392" y="4084431"/>
            <a:ext cx="2674938" cy="1735137"/>
          </a:xfrm>
        </p:spPr>
        <p:txBody>
          <a:bodyPr>
            <a:normAutofit/>
          </a:bodyPr>
          <a:lstStyle>
            <a:lvl1pPr>
              <a:defRPr sz="1200"/>
            </a:lvl1pPr>
            <a:lvl5pPr>
              <a:defRPr/>
            </a:lvl5pPr>
          </a:lstStyle>
          <a:p>
            <a:pPr lvl="0"/>
            <a:r>
              <a:rPr lang="en-US"/>
              <a:t>Click the icons to insert your preferred content type</a:t>
            </a:r>
            <a:endParaRPr lang="en-GB"/>
          </a:p>
        </p:txBody>
      </p:sp>
      <p:sp>
        <p:nvSpPr>
          <p:cNvPr id="28" name="Content Placeholder 2">
            <a:extLst>
              <a:ext uri="{FF2B5EF4-FFF2-40B4-BE49-F238E27FC236}">
                <a16:creationId xmlns:a16="http://schemas.microsoft.com/office/drawing/2014/main" id="{8B4C6273-F83C-C434-7B31-BF9CF2A904AF}"/>
              </a:ext>
            </a:extLst>
          </p:cNvPr>
          <p:cNvSpPr>
            <a:spLocks noGrp="1"/>
          </p:cNvSpPr>
          <p:nvPr>
            <p:ph sz="quarter" idx="331" hasCustomPrompt="1"/>
          </p:nvPr>
        </p:nvSpPr>
        <p:spPr>
          <a:xfrm>
            <a:off x="6187864" y="4081058"/>
            <a:ext cx="2674938" cy="1735137"/>
          </a:xfrm>
        </p:spPr>
        <p:txBody>
          <a:bodyPr>
            <a:normAutofit/>
          </a:bodyPr>
          <a:lstStyle>
            <a:lvl1pPr>
              <a:defRPr sz="1200"/>
            </a:lvl1pPr>
            <a:lvl5pPr>
              <a:defRPr/>
            </a:lvl5pPr>
          </a:lstStyle>
          <a:p>
            <a:pPr lvl="0"/>
            <a:r>
              <a:rPr lang="en-US"/>
              <a:t>Click the icons to insert your preferred content type</a:t>
            </a:r>
            <a:endParaRPr lang="en-GB"/>
          </a:p>
        </p:txBody>
      </p:sp>
      <p:sp>
        <p:nvSpPr>
          <p:cNvPr id="29" name="Content Placeholder 2">
            <a:extLst>
              <a:ext uri="{FF2B5EF4-FFF2-40B4-BE49-F238E27FC236}">
                <a16:creationId xmlns:a16="http://schemas.microsoft.com/office/drawing/2014/main" id="{9C13B4F6-651C-22EB-4416-3A7F3DC0F1E7}"/>
              </a:ext>
            </a:extLst>
          </p:cNvPr>
          <p:cNvSpPr>
            <a:spLocks noGrp="1"/>
          </p:cNvSpPr>
          <p:nvPr>
            <p:ph sz="quarter" idx="332" hasCustomPrompt="1"/>
          </p:nvPr>
        </p:nvSpPr>
        <p:spPr>
          <a:xfrm>
            <a:off x="9030336" y="4081058"/>
            <a:ext cx="2674938" cy="1735137"/>
          </a:xfrm>
        </p:spPr>
        <p:txBody>
          <a:bodyPr>
            <a:normAutofit/>
          </a:bodyPr>
          <a:lstStyle>
            <a:lvl1pPr>
              <a:defRPr sz="1200"/>
            </a:lvl1pPr>
            <a:lvl5pPr>
              <a:defRPr/>
            </a:lvl5pPr>
          </a:lstStyle>
          <a:p>
            <a:pPr lvl="0"/>
            <a:r>
              <a:rPr lang="en-US"/>
              <a:t>Click the icons to insert your preferred content type</a:t>
            </a:r>
            <a:endParaRPr lang="en-GB"/>
          </a:p>
        </p:txBody>
      </p:sp>
      <p:sp>
        <p:nvSpPr>
          <p:cNvPr id="7" name="Text Placeholder 9">
            <a:extLst>
              <a:ext uri="{FF2B5EF4-FFF2-40B4-BE49-F238E27FC236}">
                <a16:creationId xmlns:a16="http://schemas.microsoft.com/office/drawing/2014/main" id="{B915927A-1710-19F9-E153-3550C873ADD2}"/>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8A3F0FF1-2EFD-E6E8-39ED-1A91D743F421}"/>
              </a:ext>
            </a:extLst>
          </p:cNvPr>
          <p:cNvSpPr>
            <a:spLocks noGrp="1"/>
          </p:cNvSpPr>
          <p:nvPr>
            <p:ph type="title" hasCustomPrompt="1"/>
          </p:nvPr>
        </p:nvSpPr>
        <p:spPr>
          <a:xfrm>
            <a:off x="502920" y="1028701"/>
            <a:ext cx="5689600" cy="276225"/>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26698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6191-2E36-4CF7-8206-D0B2642A2FBD}"/>
              </a:ext>
            </a:extLst>
          </p:cNvPr>
          <p:cNvSpPr>
            <a:spLocks noGrp="1"/>
          </p:cNvSpPr>
          <p:nvPr>
            <p:ph type="title" hasCustomPrompt="1"/>
          </p:nvPr>
        </p:nvSpPr>
        <p:spPr>
          <a:xfrm>
            <a:off x="502920" y="1460500"/>
            <a:ext cx="11275607" cy="1149350"/>
          </a:xfrm>
          <a:prstGeom prst="rect">
            <a:avLst/>
          </a:prstGeom>
        </p:spPr>
        <p:txBody>
          <a:bodyPr lIns="0" tIns="0" rIns="0" bIns="0"/>
          <a:lstStyle>
            <a:lvl1pPr>
              <a:lnSpc>
                <a:spcPct val="100000"/>
              </a:lnSpc>
              <a:defRPr sz="5200"/>
            </a:lvl1pPr>
          </a:lstStyle>
          <a:p>
            <a:r>
              <a:rPr lang="en-US"/>
              <a:t>Headline</a:t>
            </a:r>
          </a:p>
        </p:txBody>
      </p:sp>
      <p:sp>
        <p:nvSpPr>
          <p:cNvPr id="28" name="Text Placeholder 9">
            <a:extLst>
              <a:ext uri="{FF2B5EF4-FFF2-40B4-BE49-F238E27FC236}">
                <a16:creationId xmlns:a16="http://schemas.microsoft.com/office/drawing/2014/main" id="{152AAF19-727D-F765-5650-F28DCAA6C934}"/>
              </a:ext>
            </a:extLst>
          </p:cNvPr>
          <p:cNvSpPr>
            <a:spLocks noGrp="1"/>
          </p:cNvSpPr>
          <p:nvPr>
            <p:ph type="body" sz="quarter" idx="36" hasCustomPrompt="1"/>
          </p:nvPr>
        </p:nvSpPr>
        <p:spPr>
          <a:xfrm>
            <a:off x="1117600" y="3651250"/>
            <a:ext cx="2209800"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9" name="Text Placeholder 9">
            <a:extLst>
              <a:ext uri="{FF2B5EF4-FFF2-40B4-BE49-F238E27FC236}">
                <a16:creationId xmlns:a16="http://schemas.microsoft.com/office/drawing/2014/main" id="{48CE662B-974E-08E3-090E-5D3A71906266}"/>
              </a:ext>
            </a:extLst>
          </p:cNvPr>
          <p:cNvSpPr>
            <a:spLocks noGrp="1"/>
          </p:cNvSpPr>
          <p:nvPr>
            <p:ph type="body" sz="quarter" idx="37" hasCustomPrompt="1"/>
          </p:nvPr>
        </p:nvSpPr>
        <p:spPr>
          <a:xfrm>
            <a:off x="3327400" y="3651251"/>
            <a:ext cx="315913"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0" name="Text Placeholder 9">
            <a:extLst>
              <a:ext uri="{FF2B5EF4-FFF2-40B4-BE49-F238E27FC236}">
                <a16:creationId xmlns:a16="http://schemas.microsoft.com/office/drawing/2014/main" id="{2165ACBF-6F08-5A58-0FC7-4EA1AF5B8D05}"/>
              </a:ext>
            </a:extLst>
          </p:cNvPr>
          <p:cNvSpPr>
            <a:spLocks noGrp="1"/>
          </p:cNvSpPr>
          <p:nvPr>
            <p:ph type="body" sz="quarter" idx="38" hasCustomPrompt="1"/>
          </p:nvPr>
        </p:nvSpPr>
        <p:spPr>
          <a:xfrm>
            <a:off x="1117600" y="4089401"/>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1" name="Text Placeholder 9">
            <a:extLst>
              <a:ext uri="{FF2B5EF4-FFF2-40B4-BE49-F238E27FC236}">
                <a16:creationId xmlns:a16="http://schemas.microsoft.com/office/drawing/2014/main" id="{3018FF3A-1026-C510-3253-B851761689F2}"/>
              </a:ext>
            </a:extLst>
          </p:cNvPr>
          <p:cNvSpPr>
            <a:spLocks noGrp="1"/>
          </p:cNvSpPr>
          <p:nvPr>
            <p:ph type="body" sz="quarter" idx="39" hasCustomPrompt="1"/>
          </p:nvPr>
        </p:nvSpPr>
        <p:spPr>
          <a:xfrm>
            <a:off x="3327400" y="4089401"/>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6" name="Text Placeholder 9">
            <a:extLst>
              <a:ext uri="{FF2B5EF4-FFF2-40B4-BE49-F238E27FC236}">
                <a16:creationId xmlns:a16="http://schemas.microsoft.com/office/drawing/2014/main" id="{2BB98078-9397-CC6B-9112-74D2CF5AEB2D}"/>
              </a:ext>
            </a:extLst>
          </p:cNvPr>
          <p:cNvSpPr>
            <a:spLocks noGrp="1"/>
          </p:cNvSpPr>
          <p:nvPr>
            <p:ph type="body" sz="quarter" idx="148" hasCustomPrompt="1"/>
          </p:nvPr>
        </p:nvSpPr>
        <p:spPr>
          <a:xfrm>
            <a:off x="502920" y="3651250"/>
            <a:ext cx="471487" cy="301752"/>
          </a:xfrm>
          <a:prstGeom prst="rect">
            <a:avLst/>
          </a:prstGeom>
        </p:spPr>
        <p:txBody>
          <a:bodyPr lIns="0" tIns="0" rIns="0" bIns="0">
            <a:noAutofit/>
          </a:bodyPr>
          <a:lstStyle>
            <a:lvl1pPr marL="0" indent="0" algn="ctr">
              <a:lnSpc>
                <a:spcPct val="100000"/>
              </a:lnSpc>
              <a:buNone/>
              <a:defRPr sz="20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 name="Text Placeholder 9">
            <a:extLst>
              <a:ext uri="{FF2B5EF4-FFF2-40B4-BE49-F238E27FC236}">
                <a16:creationId xmlns:a16="http://schemas.microsoft.com/office/drawing/2014/main" id="{C954C047-D2EB-A9E2-9D76-27E8534555D1}"/>
              </a:ext>
            </a:extLst>
          </p:cNvPr>
          <p:cNvSpPr>
            <a:spLocks noGrp="1"/>
          </p:cNvSpPr>
          <p:nvPr>
            <p:ph type="body" sz="quarter" idx="294" hasCustomPrompt="1"/>
          </p:nvPr>
        </p:nvSpPr>
        <p:spPr>
          <a:xfrm>
            <a:off x="1117600" y="4239774"/>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 name="Text Placeholder 9">
            <a:extLst>
              <a:ext uri="{FF2B5EF4-FFF2-40B4-BE49-F238E27FC236}">
                <a16:creationId xmlns:a16="http://schemas.microsoft.com/office/drawing/2014/main" id="{9AAA1D57-2CE4-01F7-BE71-95520D322024}"/>
              </a:ext>
            </a:extLst>
          </p:cNvPr>
          <p:cNvSpPr>
            <a:spLocks noGrp="1"/>
          </p:cNvSpPr>
          <p:nvPr>
            <p:ph type="body" sz="quarter" idx="295" hasCustomPrompt="1"/>
          </p:nvPr>
        </p:nvSpPr>
        <p:spPr>
          <a:xfrm>
            <a:off x="3327400" y="4239774"/>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7" name="Text Placeholder 9">
            <a:extLst>
              <a:ext uri="{FF2B5EF4-FFF2-40B4-BE49-F238E27FC236}">
                <a16:creationId xmlns:a16="http://schemas.microsoft.com/office/drawing/2014/main" id="{7152B9BA-0931-EC6E-EFDA-28CE63F086F1}"/>
              </a:ext>
            </a:extLst>
          </p:cNvPr>
          <p:cNvSpPr>
            <a:spLocks noGrp="1"/>
          </p:cNvSpPr>
          <p:nvPr>
            <p:ph type="body" sz="quarter" idx="296" hasCustomPrompt="1"/>
          </p:nvPr>
        </p:nvSpPr>
        <p:spPr>
          <a:xfrm>
            <a:off x="1117600" y="4390616"/>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8" name="Text Placeholder 9">
            <a:extLst>
              <a:ext uri="{FF2B5EF4-FFF2-40B4-BE49-F238E27FC236}">
                <a16:creationId xmlns:a16="http://schemas.microsoft.com/office/drawing/2014/main" id="{CCF8EBC6-8045-1929-C76D-DBAA6CC89F3F}"/>
              </a:ext>
            </a:extLst>
          </p:cNvPr>
          <p:cNvSpPr>
            <a:spLocks noGrp="1"/>
          </p:cNvSpPr>
          <p:nvPr>
            <p:ph type="body" sz="quarter" idx="297" hasCustomPrompt="1"/>
          </p:nvPr>
        </p:nvSpPr>
        <p:spPr>
          <a:xfrm>
            <a:off x="3327400" y="4390616"/>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1" name="Text Placeholder 9">
            <a:extLst>
              <a:ext uri="{FF2B5EF4-FFF2-40B4-BE49-F238E27FC236}">
                <a16:creationId xmlns:a16="http://schemas.microsoft.com/office/drawing/2014/main" id="{DFEF9FF6-3AB7-E934-B6B1-92EA1A568DE0}"/>
              </a:ext>
            </a:extLst>
          </p:cNvPr>
          <p:cNvSpPr>
            <a:spLocks noGrp="1"/>
          </p:cNvSpPr>
          <p:nvPr>
            <p:ph type="body" sz="quarter" idx="325" hasCustomPrompt="1"/>
          </p:nvPr>
        </p:nvSpPr>
        <p:spPr>
          <a:xfrm>
            <a:off x="4914900" y="3651250"/>
            <a:ext cx="2209800"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2" name="Text Placeholder 9">
            <a:extLst>
              <a:ext uri="{FF2B5EF4-FFF2-40B4-BE49-F238E27FC236}">
                <a16:creationId xmlns:a16="http://schemas.microsoft.com/office/drawing/2014/main" id="{C3C766F7-533D-9723-857F-5F5BF3FFF9D5}"/>
              </a:ext>
            </a:extLst>
          </p:cNvPr>
          <p:cNvSpPr>
            <a:spLocks noGrp="1"/>
          </p:cNvSpPr>
          <p:nvPr>
            <p:ph type="body" sz="quarter" idx="326" hasCustomPrompt="1"/>
          </p:nvPr>
        </p:nvSpPr>
        <p:spPr>
          <a:xfrm>
            <a:off x="7124700" y="3651251"/>
            <a:ext cx="315913"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 name="Text Placeholder 9">
            <a:extLst>
              <a:ext uri="{FF2B5EF4-FFF2-40B4-BE49-F238E27FC236}">
                <a16:creationId xmlns:a16="http://schemas.microsoft.com/office/drawing/2014/main" id="{4B60F0B0-DD5F-0CC4-332A-D9AFEEA57E41}"/>
              </a:ext>
            </a:extLst>
          </p:cNvPr>
          <p:cNvSpPr>
            <a:spLocks noGrp="1"/>
          </p:cNvSpPr>
          <p:nvPr>
            <p:ph type="body" sz="quarter" idx="327" hasCustomPrompt="1"/>
          </p:nvPr>
        </p:nvSpPr>
        <p:spPr>
          <a:xfrm>
            <a:off x="4914900" y="4089401"/>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5" name="Text Placeholder 9">
            <a:extLst>
              <a:ext uri="{FF2B5EF4-FFF2-40B4-BE49-F238E27FC236}">
                <a16:creationId xmlns:a16="http://schemas.microsoft.com/office/drawing/2014/main" id="{54F3BA99-2853-0AE9-81E1-CCBCCBA6D5D6}"/>
              </a:ext>
            </a:extLst>
          </p:cNvPr>
          <p:cNvSpPr>
            <a:spLocks noGrp="1"/>
          </p:cNvSpPr>
          <p:nvPr>
            <p:ph type="body" sz="quarter" idx="328" hasCustomPrompt="1"/>
          </p:nvPr>
        </p:nvSpPr>
        <p:spPr>
          <a:xfrm>
            <a:off x="7124700" y="4089401"/>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6" name="Text Placeholder 9">
            <a:extLst>
              <a:ext uri="{FF2B5EF4-FFF2-40B4-BE49-F238E27FC236}">
                <a16:creationId xmlns:a16="http://schemas.microsoft.com/office/drawing/2014/main" id="{5A358362-3715-3955-9165-FB929DBF7F5C}"/>
              </a:ext>
            </a:extLst>
          </p:cNvPr>
          <p:cNvSpPr>
            <a:spLocks noGrp="1"/>
          </p:cNvSpPr>
          <p:nvPr>
            <p:ph type="body" sz="quarter" idx="329" hasCustomPrompt="1"/>
          </p:nvPr>
        </p:nvSpPr>
        <p:spPr>
          <a:xfrm>
            <a:off x="4286252" y="3651250"/>
            <a:ext cx="471487" cy="301752"/>
          </a:xfrm>
          <a:prstGeom prst="rect">
            <a:avLst/>
          </a:prstGeom>
        </p:spPr>
        <p:txBody>
          <a:bodyPr lIns="0" tIns="0" rIns="0" bIns="0">
            <a:noAutofit/>
          </a:bodyPr>
          <a:lstStyle>
            <a:lvl1pPr marL="0" indent="0" algn="ctr">
              <a:lnSpc>
                <a:spcPct val="100000"/>
              </a:lnSpc>
              <a:buNone/>
              <a:defRPr sz="20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7" name="Text Placeholder 9">
            <a:extLst>
              <a:ext uri="{FF2B5EF4-FFF2-40B4-BE49-F238E27FC236}">
                <a16:creationId xmlns:a16="http://schemas.microsoft.com/office/drawing/2014/main" id="{A2FE9F56-48DF-192D-E85F-CD80DF3D085C}"/>
              </a:ext>
            </a:extLst>
          </p:cNvPr>
          <p:cNvSpPr>
            <a:spLocks noGrp="1"/>
          </p:cNvSpPr>
          <p:nvPr>
            <p:ph type="body" sz="quarter" idx="330" hasCustomPrompt="1"/>
          </p:nvPr>
        </p:nvSpPr>
        <p:spPr>
          <a:xfrm>
            <a:off x="4914900" y="4239774"/>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2" name="Text Placeholder 9">
            <a:extLst>
              <a:ext uri="{FF2B5EF4-FFF2-40B4-BE49-F238E27FC236}">
                <a16:creationId xmlns:a16="http://schemas.microsoft.com/office/drawing/2014/main" id="{70ADEE48-B813-66AC-568C-1E56155F3050}"/>
              </a:ext>
            </a:extLst>
          </p:cNvPr>
          <p:cNvSpPr>
            <a:spLocks noGrp="1"/>
          </p:cNvSpPr>
          <p:nvPr>
            <p:ph type="body" sz="quarter" idx="331" hasCustomPrompt="1"/>
          </p:nvPr>
        </p:nvSpPr>
        <p:spPr>
          <a:xfrm>
            <a:off x="7124700" y="4239774"/>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3" name="Text Placeholder 9">
            <a:extLst>
              <a:ext uri="{FF2B5EF4-FFF2-40B4-BE49-F238E27FC236}">
                <a16:creationId xmlns:a16="http://schemas.microsoft.com/office/drawing/2014/main" id="{AB61FA05-BBB6-4ECA-9B64-A948DCEF3318}"/>
              </a:ext>
            </a:extLst>
          </p:cNvPr>
          <p:cNvSpPr>
            <a:spLocks noGrp="1"/>
          </p:cNvSpPr>
          <p:nvPr>
            <p:ph type="body" sz="quarter" idx="332" hasCustomPrompt="1"/>
          </p:nvPr>
        </p:nvSpPr>
        <p:spPr>
          <a:xfrm>
            <a:off x="4914900" y="4390616"/>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4" name="Text Placeholder 9">
            <a:extLst>
              <a:ext uri="{FF2B5EF4-FFF2-40B4-BE49-F238E27FC236}">
                <a16:creationId xmlns:a16="http://schemas.microsoft.com/office/drawing/2014/main" id="{406AA50F-5FCF-3B4C-EFD6-DB97C3F20A1C}"/>
              </a:ext>
            </a:extLst>
          </p:cNvPr>
          <p:cNvSpPr>
            <a:spLocks noGrp="1"/>
          </p:cNvSpPr>
          <p:nvPr>
            <p:ph type="body" sz="quarter" idx="333" hasCustomPrompt="1"/>
          </p:nvPr>
        </p:nvSpPr>
        <p:spPr>
          <a:xfrm>
            <a:off x="7124700" y="4390616"/>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4" name="Text Placeholder 9">
            <a:extLst>
              <a:ext uri="{FF2B5EF4-FFF2-40B4-BE49-F238E27FC236}">
                <a16:creationId xmlns:a16="http://schemas.microsoft.com/office/drawing/2014/main" id="{49AA643A-56B8-BCB8-4993-F5FEC88AE223}"/>
              </a:ext>
            </a:extLst>
          </p:cNvPr>
          <p:cNvSpPr>
            <a:spLocks noGrp="1"/>
          </p:cNvSpPr>
          <p:nvPr>
            <p:ph type="body" sz="quarter" idx="343" hasCustomPrompt="1"/>
          </p:nvPr>
        </p:nvSpPr>
        <p:spPr>
          <a:xfrm>
            <a:off x="8712200" y="3651250"/>
            <a:ext cx="2209800"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45" name="Text Placeholder 9">
            <a:extLst>
              <a:ext uri="{FF2B5EF4-FFF2-40B4-BE49-F238E27FC236}">
                <a16:creationId xmlns:a16="http://schemas.microsoft.com/office/drawing/2014/main" id="{6E3DCE0D-99A8-2479-527B-5BE3717A4D7F}"/>
              </a:ext>
            </a:extLst>
          </p:cNvPr>
          <p:cNvSpPr>
            <a:spLocks noGrp="1"/>
          </p:cNvSpPr>
          <p:nvPr>
            <p:ph type="body" sz="quarter" idx="344" hasCustomPrompt="1"/>
          </p:nvPr>
        </p:nvSpPr>
        <p:spPr>
          <a:xfrm>
            <a:off x="10922000" y="3651251"/>
            <a:ext cx="315913"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6" name="Text Placeholder 9">
            <a:extLst>
              <a:ext uri="{FF2B5EF4-FFF2-40B4-BE49-F238E27FC236}">
                <a16:creationId xmlns:a16="http://schemas.microsoft.com/office/drawing/2014/main" id="{D32ECE77-6698-EE98-FA24-906A351A3152}"/>
              </a:ext>
            </a:extLst>
          </p:cNvPr>
          <p:cNvSpPr>
            <a:spLocks noGrp="1"/>
          </p:cNvSpPr>
          <p:nvPr>
            <p:ph type="body" sz="quarter" idx="345" hasCustomPrompt="1"/>
          </p:nvPr>
        </p:nvSpPr>
        <p:spPr>
          <a:xfrm>
            <a:off x="8712200" y="4089401"/>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7" name="Text Placeholder 9">
            <a:extLst>
              <a:ext uri="{FF2B5EF4-FFF2-40B4-BE49-F238E27FC236}">
                <a16:creationId xmlns:a16="http://schemas.microsoft.com/office/drawing/2014/main" id="{7304029E-3289-0B56-BBFD-B573A82C02ED}"/>
              </a:ext>
            </a:extLst>
          </p:cNvPr>
          <p:cNvSpPr>
            <a:spLocks noGrp="1"/>
          </p:cNvSpPr>
          <p:nvPr>
            <p:ph type="body" sz="quarter" idx="346" hasCustomPrompt="1"/>
          </p:nvPr>
        </p:nvSpPr>
        <p:spPr>
          <a:xfrm>
            <a:off x="10922000" y="4089401"/>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8" name="Text Placeholder 9">
            <a:extLst>
              <a:ext uri="{FF2B5EF4-FFF2-40B4-BE49-F238E27FC236}">
                <a16:creationId xmlns:a16="http://schemas.microsoft.com/office/drawing/2014/main" id="{797A44F2-B264-7704-D065-C69CFDB8B99F}"/>
              </a:ext>
            </a:extLst>
          </p:cNvPr>
          <p:cNvSpPr>
            <a:spLocks noGrp="1"/>
          </p:cNvSpPr>
          <p:nvPr>
            <p:ph type="body" sz="quarter" idx="347" hasCustomPrompt="1"/>
          </p:nvPr>
        </p:nvSpPr>
        <p:spPr>
          <a:xfrm>
            <a:off x="8083552" y="3651250"/>
            <a:ext cx="471487" cy="301752"/>
          </a:xfrm>
          <a:prstGeom prst="rect">
            <a:avLst/>
          </a:prstGeom>
        </p:spPr>
        <p:txBody>
          <a:bodyPr lIns="0" tIns="0" rIns="0" bIns="0">
            <a:noAutofit/>
          </a:bodyPr>
          <a:lstStyle>
            <a:lvl1pPr marL="0" indent="0" algn="ctr">
              <a:lnSpc>
                <a:spcPct val="100000"/>
              </a:lnSpc>
              <a:buNone/>
              <a:defRPr sz="20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9" name="Text Placeholder 9">
            <a:extLst>
              <a:ext uri="{FF2B5EF4-FFF2-40B4-BE49-F238E27FC236}">
                <a16:creationId xmlns:a16="http://schemas.microsoft.com/office/drawing/2014/main" id="{D5674135-36EA-C08F-659E-3DB112C8873F}"/>
              </a:ext>
            </a:extLst>
          </p:cNvPr>
          <p:cNvSpPr>
            <a:spLocks noGrp="1"/>
          </p:cNvSpPr>
          <p:nvPr>
            <p:ph type="body" sz="quarter" idx="348" hasCustomPrompt="1"/>
          </p:nvPr>
        </p:nvSpPr>
        <p:spPr>
          <a:xfrm>
            <a:off x="8712200" y="4239774"/>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0" name="Text Placeholder 9">
            <a:extLst>
              <a:ext uri="{FF2B5EF4-FFF2-40B4-BE49-F238E27FC236}">
                <a16:creationId xmlns:a16="http://schemas.microsoft.com/office/drawing/2014/main" id="{BB076F22-AFF6-8459-8E82-7CA62BE0E253}"/>
              </a:ext>
            </a:extLst>
          </p:cNvPr>
          <p:cNvSpPr>
            <a:spLocks noGrp="1"/>
          </p:cNvSpPr>
          <p:nvPr>
            <p:ph type="body" sz="quarter" idx="349" hasCustomPrompt="1"/>
          </p:nvPr>
        </p:nvSpPr>
        <p:spPr>
          <a:xfrm>
            <a:off x="10922000" y="4239774"/>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1" name="Text Placeholder 9">
            <a:extLst>
              <a:ext uri="{FF2B5EF4-FFF2-40B4-BE49-F238E27FC236}">
                <a16:creationId xmlns:a16="http://schemas.microsoft.com/office/drawing/2014/main" id="{F791FB5E-30CC-DD62-7ED6-1FAB2AC90C8A}"/>
              </a:ext>
            </a:extLst>
          </p:cNvPr>
          <p:cNvSpPr>
            <a:spLocks noGrp="1"/>
          </p:cNvSpPr>
          <p:nvPr>
            <p:ph type="body" sz="quarter" idx="350" hasCustomPrompt="1"/>
          </p:nvPr>
        </p:nvSpPr>
        <p:spPr>
          <a:xfrm>
            <a:off x="8712200" y="4390616"/>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2" name="Text Placeholder 9">
            <a:extLst>
              <a:ext uri="{FF2B5EF4-FFF2-40B4-BE49-F238E27FC236}">
                <a16:creationId xmlns:a16="http://schemas.microsoft.com/office/drawing/2014/main" id="{F68E7A93-B24B-FD1D-DD98-001D3B4DC5E3}"/>
              </a:ext>
            </a:extLst>
          </p:cNvPr>
          <p:cNvSpPr>
            <a:spLocks noGrp="1"/>
          </p:cNvSpPr>
          <p:nvPr>
            <p:ph type="body" sz="quarter" idx="351" hasCustomPrompt="1"/>
          </p:nvPr>
        </p:nvSpPr>
        <p:spPr>
          <a:xfrm>
            <a:off x="10922000" y="4390616"/>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0" name="Text Placeholder 9">
            <a:extLst>
              <a:ext uri="{FF2B5EF4-FFF2-40B4-BE49-F238E27FC236}">
                <a16:creationId xmlns:a16="http://schemas.microsoft.com/office/drawing/2014/main" id="{8666F416-D3E0-96F1-710A-5DFDA3429BA9}"/>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9">
            <a:extLst>
              <a:ext uri="{FF2B5EF4-FFF2-40B4-BE49-F238E27FC236}">
                <a16:creationId xmlns:a16="http://schemas.microsoft.com/office/drawing/2014/main" id="{57FB1E31-FD19-8807-2228-7B927E651CB7}"/>
              </a:ext>
            </a:extLst>
          </p:cNvPr>
          <p:cNvSpPr>
            <a:spLocks noGrp="1"/>
          </p:cNvSpPr>
          <p:nvPr>
            <p:ph type="body" sz="quarter" idx="352" hasCustomPrompt="1"/>
          </p:nvPr>
        </p:nvSpPr>
        <p:spPr>
          <a:xfrm>
            <a:off x="1117600" y="4851146"/>
            <a:ext cx="2209800"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9" name="Text Placeholder 9">
            <a:extLst>
              <a:ext uri="{FF2B5EF4-FFF2-40B4-BE49-F238E27FC236}">
                <a16:creationId xmlns:a16="http://schemas.microsoft.com/office/drawing/2014/main" id="{D29FC045-4F62-C2DB-E21F-A5C57968E0C1}"/>
              </a:ext>
            </a:extLst>
          </p:cNvPr>
          <p:cNvSpPr>
            <a:spLocks noGrp="1"/>
          </p:cNvSpPr>
          <p:nvPr>
            <p:ph type="body" sz="quarter" idx="353" hasCustomPrompt="1"/>
          </p:nvPr>
        </p:nvSpPr>
        <p:spPr>
          <a:xfrm>
            <a:off x="3327400" y="4851147"/>
            <a:ext cx="315913"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 name="Text Placeholder 9">
            <a:extLst>
              <a:ext uri="{FF2B5EF4-FFF2-40B4-BE49-F238E27FC236}">
                <a16:creationId xmlns:a16="http://schemas.microsoft.com/office/drawing/2014/main" id="{3275787F-E32F-E557-25DF-5AF7812670D7}"/>
              </a:ext>
            </a:extLst>
          </p:cNvPr>
          <p:cNvSpPr>
            <a:spLocks noGrp="1"/>
          </p:cNvSpPr>
          <p:nvPr>
            <p:ph type="body" sz="quarter" idx="354" hasCustomPrompt="1"/>
          </p:nvPr>
        </p:nvSpPr>
        <p:spPr>
          <a:xfrm>
            <a:off x="1117600" y="5289297"/>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 name="Text Placeholder 9">
            <a:extLst>
              <a:ext uri="{FF2B5EF4-FFF2-40B4-BE49-F238E27FC236}">
                <a16:creationId xmlns:a16="http://schemas.microsoft.com/office/drawing/2014/main" id="{10D30AC3-65A1-567A-812E-1EF48E0E947F}"/>
              </a:ext>
            </a:extLst>
          </p:cNvPr>
          <p:cNvSpPr>
            <a:spLocks noGrp="1"/>
          </p:cNvSpPr>
          <p:nvPr>
            <p:ph type="body" sz="quarter" idx="355" hasCustomPrompt="1"/>
          </p:nvPr>
        </p:nvSpPr>
        <p:spPr>
          <a:xfrm>
            <a:off x="3327400" y="5289297"/>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 name="Text Placeholder 9">
            <a:extLst>
              <a:ext uri="{FF2B5EF4-FFF2-40B4-BE49-F238E27FC236}">
                <a16:creationId xmlns:a16="http://schemas.microsoft.com/office/drawing/2014/main" id="{E44B9EBD-1CAF-33AB-9245-D7B5A3F22118}"/>
              </a:ext>
            </a:extLst>
          </p:cNvPr>
          <p:cNvSpPr>
            <a:spLocks noGrp="1"/>
          </p:cNvSpPr>
          <p:nvPr>
            <p:ph type="body" sz="quarter" idx="356" hasCustomPrompt="1"/>
          </p:nvPr>
        </p:nvSpPr>
        <p:spPr>
          <a:xfrm>
            <a:off x="502920" y="4851146"/>
            <a:ext cx="471487" cy="301752"/>
          </a:xfrm>
          <a:prstGeom prst="rect">
            <a:avLst/>
          </a:prstGeom>
        </p:spPr>
        <p:txBody>
          <a:bodyPr lIns="0" tIns="0" rIns="0" bIns="0">
            <a:noAutofit/>
          </a:bodyPr>
          <a:lstStyle>
            <a:lvl1pPr marL="0" indent="0" algn="ctr">
              <a:lnSpc>
                <a:spcPct val="100000"/>
              </a:lnSpc>
              <a:buNone/>
              <a:defRPr sz="20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 name="Text Placeholder 9">
            <a:extLst>
              <a:ext uri="{FF2B5EF4-FFF2-40B4-BE49-F238E27FC236}">
                <a16:creationId xmlns:a16="http://schemas.microsoft.com/office/drawing/2014/main" id="{BE9BDCB9-BBA6-07FE-BFD6-40A83D1C1051}"/>
              </a:ext>
            </a:extLst>
          </p:cNvPr>
          <p:cNvSpPr>
            <a:spLocks noGrp="1"/>
          </p:cNvSpPr>
          <p:nvPr>
            <p:ph type="body" sz="quarter" idx="357" hasCustomPrompt="1"/>
          </p:nvPr>
        </p:nvSpPr>
        <p:spPr>
          <a:xfrm>
            <a:off x="1117600" y="5439670"/>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 name="Text Placeholder 9">
            <a:extLst>
              <a:ext uri="{FF2B5EF4-FFF2-40B4-BE49-F238E27FC236}">
                <a16:creationId xmlns:a16="http://schemas.microsoft.com/office/drawing/2014/main" id="{0802E0CE-27CC-D718-2941-37016A2043C7}"/>
              </a:ext>
            </a:extLst>
          </p:cNvPr>
          <p:cNvSpPr>
            <a:spLocks noGrp="1"/>
          </p:cNvSpPr>
          <p:nvPr>
            <p:ph type="body" sz="quarter" idx="358" hasCustomPrompt="1"/>
          </p:nvPr>
        </p:nvSpPr>
        <p:spPr>
          <a:xfrm>
            <a:off x="3327400" y="5439670"/>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 name="Text Placeholder 9">
            <a:extLst>
              <a:ext uri="{FF2B5EF4-FFF2-40B4-BE49-F238E27FC236}">
                <a16:creationId xmlns:a16="http://schemas.microsoft.com/office/drawing/2014/main" id="{D6BC620A-7ECA-546E-C246-50652A590E78}"/>
              </a:ext>
            </a:extLst>
          </p:cNvPr>
          <p:cNvSpPr>
            <a:spLocks noGrp="1"/>
          </p:cNvSpPr>
          <p:nvPr>
            <p:ph type="body" sz="quarter" idx="359" hasCustomPrompt="1"/>
          </p:nvPr>
        </p:nvSpPr>
        <p:spPr>
          <a:xfrm>
            <a:off x="1117600" y="5590512"/>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0" name="Text Placeholder 9">
            <a:extLst>
              <a:ext uri="{FF2B5EF4-FFF2-40B4-BE49-F238E27FC236}">
                <a16:creationId xmlns:a16="http://schemas.microsoft.com/office/drawing/2014/main" id="{D3074A40-CC15-CB62-004E-166EC38316B8}"/>
              </a:ext>
            </a:extLst>
          </p:cNvPr>
          <p:cNvSpPr>
            <a:spLocks noGrp="1"/>
          </p:cNvSpPr>
          <p:nvPr>
            <p:ph type="body" sz="quarter" idx="360" hasCustomPrompt="1"/>
          </p:nvPr>
        </p:nvSpPr>
        <p:spPr>
          <a:xfrm>
            <a:off x="3327400" y="5590512"/>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1" name="Text Placeholder 9">
            <a:extLst>
              <a:ext uri="{FF2B5EF4-FFF2-40B4-BE49-F238E27FC236}">
                <a16:creationId xmlns:a16="http://schemas.microsoft.com/office/drawing/2014/main" id="{B40A7774-7540-3D2E-E813-53B1B545670C}"/>
              </a:ext>
            </a:extLst>
          </p:cNvPr>
          <p:cNvSpPr>
            <a:spLocks noGrp="1"/>
          </p:cNvSpPr>
          <p:nvPr>
            <p:ph type="body" sz="quarter" idx="361" hasCustomPrompt="1"/>
          </p:nvPr>
        </p:nvSpPr>
        <p:spPr>
          <a:xfrm>
            <a:off x="4914900" y="4851146"/>
            <a:ext cx="2209800"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2" name="Text Placeholder 9">
            <a:extLst>
              <a:ext uri="{FF2B5EF4-FFF2-40B4-BE49-F238E27FC236}">
                <a16:creationId xmlns:a16="http://schemas.microsoft.com/office/drawing/2014/main" id="{C1205A1B-720E-BA2D-F2E3-58EAEB91FEC1}"/>
              </a:ext>
            </a:extLst>
          </p:cNvPr>
          <p:cNvSpPr>
            <a:spLocks noGrp="1"/>
          </p:cNvSpPr>
          <p:nvPr>
            <p:ph type="body" sz="quarter" idx="362" hasCustomPrompt="1"/>
          </p:nvPr>
        </p:nvSpPr>
        <p:spPr>
          <a:xfrm>
            <a:off x="7124700" y="4851147"/>
            <a:ext cx="315913"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3" name="Text Placeholder 9">
            <a:extLst>
              <a:ext uri="{FF2B5EF4-FFF2-40B4-BE49-F238E27FC236}">
                <a16:creationId xmlns:a16="http://schemas.microsoft.com/office/drawing/2014/main" id="{0EF04617-5F2D-F77D-95DB-34233D8CB5AE}"/>
              </a:ext>
            </a:extLst>
          </p:cNvPr>
          <p:cNvSpPr>
            <a:spLocks noGrp="1"/>
          </p:cNvSpPr>
          <p:nvPr>
            <p:ph type="body" sz="quarter" idx="363" hasCustomPrompt="1"/>
          </p:nvPr>
        </p:nvSpPr>
        <p:spPr>
          <a:xfrm>
            <a:off x="4914900" y="5289297"/>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4" name="Text Placeholder 9">
            <a:extLst>
              <a:ext uri="{FF2B5EF4-FFF2-40B4-BE49-F238E27FC236}">
                <a16:creationId xmlns:a16="http://schemas.microsoft.com/office/drawing/2014/main" id="{3674349D-7885-17BA-E0C8-AF2BDF01EFEA}"/>
              </a:ext>
            </a:extLst>
          </p:cNvPr>
          <p:cNvSpPr>
            <a:spLocks noGrp="1"/>
          </p:cNvSpPr>
          <p:nvPr>
            <p:ph type="body" sz="quarter" idx="364" hasCustomPrompt="1"/>
          </p:nvPr>
        </p:nvSpPr>
        <p:spPr>
          <a:xfrm>
            <a:off x="7124700" y="5289297"/>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6" name="Text Placeholder 9">
            <a:extLst>
              <a:ext uri="{FF2B5EF4-FFF2-40B4-BE49-F238E27FC236}">
                <a16:creationId xmlns:a16="http://schemas.microsoft.com/office/drawing/2014/main" id="{D9DE3524-DC60-D710-828B-A982682CE77B}"/>
              </a:ext>
            </a:extLst>
          </p:cNvPr>
          <p:cNvSpPr>
            <a:spLocks noGrp="1"/>
          </p:cNvSpPr>
          <p:nvPr>
            <p:ph type="body" sz="quarter" idx="365" hasCustomPrompt="1"/>
          </p:nvPr>
        </p:nvSpPr>
        <p:spPr>
          <a:xfrm>
            <a:off x="4286252" y="4851146"/>
            <a:ext cx="471487" cy="301752"/>
          </a:xfrm>
          <a:prstGeom prst="rect">
            <a:avLst/>
          </a:prstGeom>
        </p:spPr>
        <p:txBody>
          <a:bodyPr lIns="0" tIns="0" rIns="0" bIns="0">
            <a:noAutofit/>
          </a:bodyPr>
          <a:lstStyle>
            <a:lvl1pPr marL="0" indent="0" algn="ctr">
              <a:lnSpc>
                <a:spcPct val="100000"/>
              </a:lnSpc>
              <a:buNone/>
              <a:defRPr sz="20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7" name="Text Placeholder 9">
            <a:extLst>
              <a:ext uri="{FF2B5EF4-FFF2-40B4-BE49-F238E27FC236}">
                <a16:creationId xmlns:a16="http://schemas.microsoft.com/office/drawing/2014/main" id="{06D0CF10-A8BF-3552-5591-9E6F61533A3B}"/>
              </a:ext>
            </a:extLst>
          </p:cNvPr>
          <p:cNvSpPr>
            <a:spLocks noGrp="1"/>
          </p:cNvSpPr>
          <p:nvPr>
            <p:ph type="body" sz="quarter" idx="366" hasCustomPrompt="1"/>
          </p:nvPr>
        </p:nvSpPr>
        <p:spPr>
          <a:xfrm>
            <a:off x="4914900" y="5439670"/>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8" name="Text Placeholder 9">
            <a:extLst>
              <a:ext uri="{FF2B5EF4-FFF2-40B4-BE49-F238E27FC236}">
                <a16:creationId xmlns:a16="http://schemas.microsoft.com/office/drawing/2014/main" id="{5B95567A-3011-3DA5-6CD9-9FA0C8255F18}"/>
              </a:ext>
            </a:extLst>
          </p:cNvPr>
          <p:cNvSpPr>
            <a:spLocks noGrp="1"/>
          </p:cNvSpPr>
          <p:nvPr>
            <p:ph type="body" sz="quarter" idx="367" hasCustomPrompt="1"/>
          </p:nvPr>
        </p:nvSpPr>
        <p:spPr>
          <a:xfrm>
            <a:off x="7124700" y="5439670"/>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9" name="Text Placeholder 9">
            <a:extLst>
              <a:ext uri="{FF2B5EF4-FFF2-40B4-BE49-F238E27FC236}">
                <a16:creationId xmlns:a16="http://schemas.microsoft.com/office/drawing/2014/main" id="{B41C76BA-A50A-3F54-F1C8-8C0D1FBC7C2A}"/>
              </a:ext>
            </a:extLst>
          </p:cNvPr>
          <p:cNvSpPr>
            <a:spLocks noGrp="1"/>
          </p:cNvSpPr>
          <p:nvPr>
            <p:ph type="body" sz="quarter" idx="368" hasCustomPrompt="1"/>
          </p:nvPr>
        </p:nvSpPr>
        <p:spPr>
          <a:xfrm>
            <a:off x="4914900" y="5590512"/>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60" name="Text Placeholder 9">
            <a:extLst>
              <a:ext uri="{FF2B5EF4-FFF2-40B4-BE49-F238E27FC236}">
                <a16:creationId xmlns:a16="http://schemas.microsoft.com/office/drawing/2014/main" id="{271170EE-9D89-8024-97F1-651BA5417FAA}"/>
              </a:ext>
            </a:extLst>
          </p:cNvPr>
          <p:cNvSpPr>
            <a:spLocks noGrp="1"/>
          </p:cNvSpPr>
          <p:nvPr>
            <p:ph type="body" sz="quarter" idx="369" hasCustomPrompt="1"/>
          </p:nvPr>
        </p:nvSpPr>
        <p:spPr>
          <a:xfrm>
            <a:off x="7124700" y="5590512"/>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4" name="Text Placeholder 9">
            <a:extLst>
              <a:ext uri="{FF2B5EF4-FFF2-40B4-BE49-F238E27FC236}">
                <a16:creationId xmlns:a16="http://schemas.microsoft.com/office/drawing/2014/main" id="{FA7F9C79-B531-1E37-3CAC-40C18F75CFBA}"/>
              </a:ext>
            </a:extLst>
          </p:cNvPr>
          <p:cNvSpPr>
            <a:spLocks noGrp="1"/>
          </p:cNvSpPr>
          <p:nvPr>
            <p:ph type="body" sz="quarter" idx="370" hasCustomPrompt="1"/>
          </p:nvPr>
        </p:nvSpPr>
        <p:spPr>
          <a:xfrm>
            <a:off x="8712200" y="4851146"/>
            <a:ext cx="2209800"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35" name="Text Placeholder 9">
            <a:extLst>
              <a:ext uri="{FF2B5EF4-FFF2-40B4-BE49-F238E27FC236}">
                <a16:creationId xmlns:a16="http://schemas.microsoft.com/office/drawing/2014/main" id="{20E73762-11DA-DED8-65C7-7964D592DAF2}"/>
              </a:ext>
            </a:extLst>
          </p:cNvPr>
          <p:cNvSpPr>
            <a:spLocks noGrp="1"/>
          </p:cNvSpPr>
          <p:nvPr>
            <p:ph type="body" sz="quarter" idx="371" hasCustomPrompt="1"/>
          </p:nvPr>
        </p:nvSpPr>
        <p:spPr>
          <a:xfrm>
            <a:off x="10922000" y="4851147"/>
            <a:ext cx="315913" cy="301752"/>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6" name="Text Placeholder 9">
            <a:extLst>
              <a:ext uri="{FF2B5EF4-FFF2-40B4-BE49-F238E27FC236}">
                <a16:creationId xmlns:a16="http://schemas.microsoft.com/office/drawing/2014/main" id="{41D870E4-2376-31F9-9596-BA45468D7025}"/>
              </a:ext>
            </a:extLst>
          </p:cNvPr>
          <p:cNvSpPr>
            <a:spLocks noGrp="1"/>
          </p:cNvSpPr>
          <p:nvPr>
            <p:ph type="body" sz="quarter" idx="372" hasCustomPrompt="1"/>
          </p:nvPr>
        </p:nvSpPr>
        <p:spPr>
          <a:xfrm>
            <a:off x="8712200" y="5289297"/>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37" name="Text Placeholder 9">
            <a:extLst>
              <a:ext uri="{FF2B5EF4-FFF2-40B4-BE49-F238E27FC236}">
                <a16:creationId xmlns:a16="http://schemas.microsoft.com/office/drawing/2014/main" id="{FEFF4869-73AA-5F2F-91C1-252F09FC3CB0}"/>
              </a:ext>
            </a:extLst>
          </p:cNvPr>
          <p:cNvSpPr>
            <a:spLocks noGrp="1"/>
          </p:cNvSpPr>
          <p:nvPr>
            <p:ph type="body" sz="quarter" idx="373" hasCustomPrompt="1"/>
          </p:nvPr>
        </p:nvSpPr>
        <p:spPr>
          <a:xfrm>
            <a:off x="10922000" y="5289297"/>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39" name="Text Placeholder 9">
            <a:extLst>
              <a:ext uri="{FF2B5EF4-FFF2-40B4-BE49-F238E27FC236}">
                <a16:creationId xmlns:a16="http://schemas.microsoft.com/office/drawing/2014/main" id="{E6ED6D67-E022-4F7E-31E7-288CF2CE36EF}"/>
              </a:ext>
            </a:extLst>
          </p:cNvPr>
          <p:cNvSpPr>
            <a:spLocks noGrp="1"/>
          </p:cNvSpPr>
          <p:nvPr>
            <p:ph type="body" sz="quarter" idx="374" hasCustomPrompt="1"/>
          </p:nvPr>
        </p:nvSpPr>
        <p:spPr>
          <a:xfrm>
            <a:off x="8083552" y="4851146"/>
            <a:ext cx="471487" cy="301752"/>
          </a:xfrm>
          <a:prstGeom prst="rect">
            <a:avLst/>
          </a:prstGeom>
        </p:spPr>
        <p:txBody>
          <a:bodyPr lIns="0" tIns="0" rIns="0" bIns="0">
            <a:noAutofit/>
          </a:bodyPr>
          <a:lstStyle>
            <a:lvl1pPr marL="0" indent="0" algn="ctr">
              <a:lnSpc>
                <a:spcPct val="100000"/>
              </a:lnSpc>
              <a:buNone/>
              <a:defRPr sz="20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0" name="Text Placeholder 9">
            <a:extLst>
              <a:ext uri="{FF2B5EF4-FFF2-40B4-BE49-F238E27FC236}">
                <a16:creationId xmlns:a16="http://schemas.microsoft.com/office/drawing/2014/main" id="{E42C2D8B-EDB7-0E2B-17C8-794D984C9A53}"/>
              </a:ext>
            </a:extLst>
          </p:cNvPr>
          <p:cNvSpPr>
            <a:spLocks noGrp="1"/>
          </p:cNvSpPr>
          <p:nvPr>
            <p:ph type="body" sz="quarter" idx="375" hasCustomPrompt="1"/>
          </p:nvPr>
        </p:nvSpPr>
        <p:spPr>
          <a:xfrm>
            <a:off x="8712200" y="5439670"/>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41" name="Text Placeholder 9">
            <a:extLst>
              <a:ext uri="{FF2B5EF4-FFF2-40B4-BE49-F238E27FC236}">
                <a16:creationId xmlns:a16="http://schemas.microsoft.com/office/drawing/2014/main" id="{CD09194C-CCA7-129C-3DA7-33BE78E64D59}"/>
              </a:ext>
            </a:extLst>
          </p:cNvPr>
          <p:cNvSpPr>
            <a:spLocks noGrp="1"/>
          </p:cNvSpPr>
          <p:nvPr>
            <p:ph type="body" sz="quarter" idx="376" hasCustomPrompt="1"/>
          </p:nvPr>
        </p:nvSpPr>
        <p:spPr>
          <a:xfrm>
            <a:off x="10922000" y="5439670"/>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2" name="Text Placeholder 9">
            <a:extLst>
              <a:ext uri="{FF2B5EF4-FFF2-40B4-BE49-F238E27FC236}">
                <a16:creationId xmlns:a16="http://schemas.microsoft.com/office/drawing/2014/main" id="{5B8E9EFF-EE04-2CB6-E719-93404BF28312}"/>
              </a:ext>
            </a:extLst>
          </p:cNvPr>
          <p:cNvSpPr>
            <a:spLocks noGrp="1"/>
          </p:cNvSpPr>
          <p:nvPr>
            <p:ph type="body" sz="quarter" idx="377" hasCustomPrompt="1"/>
          </p:nvPr>
        </p:nvSpPr>
        <p:spPr>
          <a:xfrm>
            <a:off x="8712200" y="5590512"/>
            <a:ext cx="2209800" cy="142875"/>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43" name="Text Placeholder 9">
            <a:extLst>
              <a:ext uri="{FF2B5EF4-FFF2-40B4-BE49-F238E27FC236}">
                <a16:creationId xmlns:a16="http://schemas.microsoft.com/office/drawing/2014/main" id="{D19D9A0E-722F-BA20-C4FE-CE0E37E550D0}"/>
              </a:ext>
            </a:extLst>
          </p:cNvPr>
          <p:cNvSpPr>
            <a:spLocks noGrp="1"/>
          </p:cNvSpPr>
          <p:nvPr>
            <p:ph type="body" sz="quarter" idx="378" hasCustomPrompt="1"/>
          </p:nvPr>
        </p:nvSpPr>
        <p:spPr>
          <a:xfrm>
            <a:off x="10922000" y="5590512"/>
            <a:ext cx="315913" cy="142875"/>
          </a:xfrm>
          <a:prstGeom prst="rect">
            <a:avLst/>
          </a:prstGeom>
        </p:spPr>
        <p:txBody>
          <a:bodyPr lIns="0" tIns="0" rIns="0" bIns="0">
            <a:noAutofit/>
          </a:bodyPr>
          <a:lstStyle>
            <a:lvl1pPr marL="0" indent="0" algn="ctr">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Tree>
    <p:extLst>
      <p:ext uri="{BB962C8B-B14F-4D97-AF65-F5344CB8AC3E}">
        <p14:creationId xmlns:p14="http://schemas.microsoft.com/office/powerpoint/2010/main" val="364473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images_14">
    <p:spTree>
      <p:nvGrpSpPr>
        <p:cNvPr id="1" name=""/>
        <p:cNvGrpSpPr/>
        <p:nvPr/>
      </p:nvGrpSpPr>
      <p:grpSpPr>
        <a:xfrm>
          <a:off x="0" y="0"/>
          <a:ext cx="0" cy="0"/>
          <a:chOff x="0" y="0"/>
          <a:chExt cx="0" cy="0"/>
        </a:xfrm>
      </p:grpSpPr>
      <p:sp>
        <p:nvSpPr>
          <p:cNvPr id="15" name="Text Placeholder 9">
            <a:extLst>
              <a:ext uri="{FF2B5EF4-FFF2-40B4-BE49-F238E27FC236}">
                <a16:creationId xmlns:a16="http://schemas.microsoft.com/office/drawing/2014/main" id="{A7CA9120-1181-ED69-36E8-5944AFBEC557}"/>
              </a:ext>
            </a:extLst>
          </p:cNvPr>
          <p:cNvSpPr>
            <a:spLocks noGrp="1"/>
          </p:cNvSpPr>
          <p:nvPr>
            <p:ph type="body" sz="quarter" idx="301" hasCustomPrompt="1"/>
          </p:nvPr>
        </p:nvSpPr>
        <p:spPr>
          <a:xfrm>
            <a:off x="502920" y="3494448"/>
            <a:ext cx="1738313" cy="44767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F8D88871-12B3-EF6E-B30A-F1A939735AC7}"/>
              </a:ext>
            </a:extLst>
          </p:cNvPr>
          <p:cNvSpPr>
            <a:spLocks noGrp="1"/>
          </p:cNvSpPr>
          <p:nvPr>
            <p:ph type="body" sz="quarter" idx="320" hasCustomPrompt="1"/>
          </p:nvPr>
        </p:nvSpPr>
        <p:spPr>
          <a:xfrm>
            <a:off x="2396750" y="3494448"/>
            <a:ext cx="1738313" cy="44767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1" name="Text Placeholder 9">
            <a:extLst>
              <a:ext uri="{FF2B5EF4-FFF2-40B4-BE49-F238E27FC236}">
                <a16:creationId xmlns:a16="http://schemas.microsoft.com/office/drawing/2014/main" id="{818483A3-0120-9D96-B0E7-9DCB9CF98D7A}"/>
              </a:ext>
            </a:extLst>
          </p:cNvPr>
          <p:cNvSpPr>
            <a:spLocks noGrp="1"/>
          </p:cNvSpPr>
          <p:nvPr>
            <p:ph type="body" sz="quarter" idx="322" hasCustomPrompt="1"/>
          </p:nvPr>
        </p:nvSpPr>
        <p:spPr>
          <a:xfrm>
            <a:off x="4290580" y="3494448"/>
            <a:ext cx="1738313" cy="44767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3" name="Text Placeholder 9">
            <a:extLst>
              <a:ext uri="{FF2B5EF4-FFF2-40B4-BE49-F238E27FC236}">
                <a16:creationId xmlns:a16="http://schemas.microsoft.com/office/drawing/2014/main" id="{CDD37B67-C304-31AE-81FD-D1B7C096F656}"/>
              </a:ext>
            </a:extLst>
          </p:cNvPr>
          <p:cNvSpPr>
            <a:spLocks noGrp="1"/>
          </p:cNvSpPr>
          <p:nvPr>
            <p:ph type="body" sz="quarter" idx="324" hasCustomPrompt="1"/>
          </p:nvPr>
        </p:nvSpPr>
        <p:spPr>
          <a:xfrm>
            <a:off x="6184410" y="3494448"/>
            <a:ext cx="1738313" cy="44767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7" name="Text Placeholder 9">
            <a:extLst>
              <a:ext uri="{FF2B5EF4-FFF2-40B4-BE49-F238E27FC236}">
                <a16:creationId xmlns:a16="http://schemas.microsoft.com/office/drawing/2014/main" id="{F3367BAC-1B80-D64F-1E33-B986CAAE6D94}"/>
              </a:ext>
            </a:extLst>
          </p:cNvPr>
          <p:cNvSpPr>
            <a:spLocks noGrp="1"/>
          </p:cNvSpPr>
          <p:nvPr>
            <p:ph type="body" sz="quarter" idx="326" hasCustomPrompt="1"/>
          </p:nvPr>
        </p:nvSpPr>
        <p:spPr>
          <a:xfrm>
            <a:off x="8078240" y="3494448"/>
            <a:ext cx="1738313" cy="44767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0" name="Text Placeholder 9">
            <a:extLst>
              <a:ext uri="{FF2B5EF4-FFF2-40B4-BE49-F238E27FC236}">
                <a16:creationId xmlns:a16="http://schemas.microsoft.com/office/drawing/2014/main" id="{C17C096C-DF66-22E0-10F9-F89FF8AB6AFD}"/>
              </a:ext>
            </a:extLst>
          </p:cNvPr>
          <p:cNvSpPr>
            <a:spLocks noGrp="1"/>
          </p:cNvSpPr>
          <p:nvPr>
            <p:ph type="body" sz="quarter" idx="328" hasCustomPrompt="1"/>
          </p:nvPr>
        </p:nvSpPr>
        <p:spPr>
          <a:xfrm>
            <a:off x="9972069" y="3494448"/>
            <a:ext cx="1738313" cy="44767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2" name="Text Placeholder 9">
            <a:extLst>
              <a:ext uri="{FF2B5EF4-FFF2-40B4-BE49-F238E27FC236}">
                <a16:creationId xmlns:a16="http://schemas.microsoft.com/office/drawing/2014/main" id="{75A4F472-2F97-FCAB-743E-260B19618220}"/>
              </a:ext>
            </a:extLst>
          </p:cNvPr>
          <p:cNvSpPr>
            <a:spLocks noGrp="1"/>
          </p:cNvSpPr>
          <p:nvPr>
            <p:ph type="body" sz="quarter" idx="330" hasCustomPrompt="1"/>
          </p:nvPr>
        </p:nvSpPr>
        <p:spPr>
          <a:xfrm>
            <a:off x="502920" y="5991368"/>
            <a:ext cx="1738313" cy="41737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4" name="Text Placeholder 9">
            <a:extLst>
              <a:ext uri="{FF2B5EF4-FFF2-40B4-BE49-F238E27FC236}">
                <a16:creationId xmlns:a16="http://schemas.microsoft.com/office/drawing/2014/main" id="{E006C54D-2B34-424D-994B-262529D4E1C4}"/>
              </a:ext>
            </a:extLst>
          </p:cNvPr>
          <p:cNvSpPr>
            <a:spLocks noGrp="1"/>
          </p:cNvSpPr>
          <p:nvPr>
            <p:ph type="body" sz="quarter" idx="332" hasCustomPrompt="1"/>
          </p:nvPr>
        </p:nvSpPr>
        <p:spPr>
          <a:xfrm>
            <a:off x="2396750" y="5991368"/>
            <a:ext cx="1738313" cy="41737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6" name="Text Placeholder 9">
            <a:extLst>
              <a:ext uri="{FF2B5EF4-FFF2-40B4-BE49-F238E27FC236}">
                <a16:creationId xmlns:a16="http://schemas.microsoft.com/office/drawing/2014/main" id="{8B8080A1-5A42-6188-CF9E-B19053042B82}"/>
              </a:ext>
            </a:extLst>
          </p:cNvPr>
          <p:cNvSpPr>
            <a:spLocks noGrp="1"/>
          </p:cNvSpPr>
          <p:nvPr>
            <p:ph type="body" sz="quarter" idx="334" hasCustomPrompt="1"/>
          </p:nvPr>
        </p:nvSpPr>
        <p:spPr>
          <a:xfrm>
            <a:off x="4290580" y="5991368"/>
            <a:ext cx="1738313" cy="41737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1" name="Text Placeholder 9">
            <a:extLst>
              <a:ext uri="{FF2B5EF4-FFF2-40B4-BE49-F238E27FC236}">
                <a16:creationId xmlns:a16="http://schemas.microsoft.com/office/drawing/2014/main" id="{F423A190-15D5-6625-0CC7-9620A3E184AE}"/>
              </a:ext>
            </a:extLst>
          </p:cNvPr>
          <p:cNvSpPr>
            <a:spLocks noGrp="1"/>
          </p:cNvSpPr>
          <p:nvPr>
            <p:ph type="body" sz="quarter" idx="336" hasCustomPrompt="1"/>
          </p:nvPr>
        </p:nvSpPr>
        <p:spPr>
          <a:xfrm>
            <a:off x="6184410" y="5991368"/>
            <a:ext cx="1738313" cy="41737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3" name="Text Placeholder 9">
            <a:extLst>
              <a:ext uri="{FF2B5EF4-FFF2-40B4-BE49-F238E27FC236}">
                <a16:creationId xmlns:a16="http://schemas.microsoft.com/office/drawing/2014/main" id="{05311D72-A7DC-F892-2A85-9A0A07A44373}"/>
              </a:ext>
            </a:extLst>
          </p:cNvPr>
          <p:cNvSpPr>
            <a:spLocks noGrp="1"/>
          </p:cNvSpPr>
          <p:nvPr>
            <p:ph type="body" sz="quarter" idx="338" hasCustomPrompt="1"/>
          </p:nvPr>
        </p:nvSpPr>
        <p:spPr>
          <a:xfrm>
            <a:off x="8078240" y="5991368"/>
            <a:ext cx="1738313" cy="41737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5" name="Text Placeholder 9">
            <a:extLst>
              <a:ext uri="{FF2B5EF4-FFF2-40B4-BE49-F238E27FC236}">
                <a16:creationId xmlns:a16="http://schemas.microsoft.com/office/drawing/2014/main" id="{CA9F8FA6-D3D9-9767-2B75-D92AE4A8140B}"/>
              </a:ext>
            </a:extLst>
          </p:cNvPr>
          <p:cNvSpPr>
            <a:spLocks noGrp="1"/>
          </p:cNvSpPr>
          <p:nvPr>
            <p:ph type="body" sz="quarter" idx="340" hasCustomPrompt="1"/>
          </p:nvPr>
        </p:nvSpPr>
        <p:spPr>
          <a:xfrm>
            <a:off x="9972069" y="5991368"/>
            <a:ext cx="1738313" cy="417370"/>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Content Placeholder 4">
            <a:extLst>
              <a:ext uri="{FF2B5EF4-FFF2-40B4-BE49-F238E27FC236}">
                <a16:creationId xmlns:a16="http://schemas.microsoft.com/office/drawing/2014/main" id="{69A05FD4-713C-75A5-69EA-066EDDB0394B}"/>
              </a:ext>
            </a:extLst>
          </p:cNvPr>
          <p:cNvSpPr>
            <a:spLocks noGrp="1"/>
          </p:cNvSpPr>
          <p:nvPr>
            <p:ph sz="quarter" idx="342" hasCustomPrompt="1"/>
          </p:nvPr>
        </p:nvSpPr>
        <p:spPr>
          <a:xfrm>
            <a:off x="502920" y="1611953"/>
            <a:ext cx="1725613" cy="1747838"/>
          </a:xfrm>
        </p:spPr>
        <p:txBody>
          <a:bodyPr>
            <a:normAutofit/>
          </a:bodyPr>
          <a:lstStyle>
            <a:lvl1pPr>
              <a:defRPr sz="1200"/>
            </a:lvl1pPr>
          </a:lstStyle>
          <a:p>
            <a:pPr lvl="0"/>
            <a:r>
              <a:rPr lang="en-US"/>
              <a:t>Click the icons to insert your preferred content type</a:t>
            </a:r>
            <a:endParaRPr lang="en-GB"/>
          </a:p>
        </p:txBody>
      </p:sp>
      <p:sp>
        <p:nvSpPr>
          <p:cNvPr id="10" name="Content Placeholder 4">
            <a:extLst>
              <a:ext uri="{FF2B5EF4-FFF2-40B4-BE49-F238E27FC236}">
                <a16:creationId xmlns:a16="http://schemas.microsoft.com/office/drawing/2014/main" id="{396ACFBB-A0AD-780E-AA7F-3549F5031897}"/>
              </a:ext>
            </a:extLst>
          </p:cNvPr>
          <p:cNvSpPr>
            <a:spLocks noGrp="1"/>
          </p:cNvSpPr>
          <p:nvPr>
            <p:ph sz="quarter" idx="343" hasCustomPrompt="1"/>
          </p:nvPr>
        </p:nvSpPr>
        <p:spPr>
          <a:xfrm>
            <a:off x="2396750" y="1611953"/>
            <a:ext cx="1725613" cy="1747838"/>
          </a:xfrm>
        </p:spPr>
        <p:txBody>
          <a:bodyPr>
            <a:normAutofit/>
          </a:bodyPr>
          <a:lstStyle>
            <a:lvl1pPr>
              <a:defRPr sz="1200"/>
            </a:lvl1pPr>
          </a:lstStyle>
          <a:p>
            <a:pPr lvl="0"/>
            <a:r>
              <a:rPr lang="en-US"/>
              <a:t>Click the icons to insert your preferred content type</a:t>
            </a:r>
            <a:endParaRPr lang="en-GB"/>
          </a:p>
        </p:txBody>
      </p:sp>
      <p:sp>
        <p:nvSpPr>
          <p:cNvPr id="16" name="Content Placeholder 4">
            <a:extLst>
              <a:ext uri="{FF2B5EF4-FFF2-40B4-BE49-F238E27FC236}">
                <a16:creationId xmlns:a16="http://schemas.microsoft.com/office/drawing/2014/main" id="{7F2319C7-9475-A12C-0C51-09A6C0BFE515}"/>
              </a:ext>
            </a:extLst>
          </p:cNvPr>
          <p:cNvSpPr>
            <a:spLocks noGrp="1"/>
          </p:cNvSpPr>
          <p:nvPr>
            <p:ph sz="quarter" idx="344" hasCustomPrompt="1"/>
          </p:nvPr>
        </p:nvSpPr>
        <p:spPr>
          <a:xfrm>
            <a:off x="4290580" y="1611953"/>
            <a:ext cx="1725613" cy="1747838"/>
          </a:xfrm>
        </p:spPr>
        <p:txBody>
          <a:bodyPr>
            <a:normAutofit/>
          </a:bodyPr>
          <a:lstStyle>
            <a:lvl1pPr>
              <a:defRPr sz="1200"/>
            </a:lvl1pPr>
          </a:lstStyle>
          <a:p>
            <a:pPr lvl="0"/>
            <a:r>
              <a:rPr lang="en-US"/>
              <a:t>Click the icons to insert your preferred content type</a:t>
            </a:r>
            <a:endParaRPr lang="en-GB"/>
          </a:p>
        </p:txBody>
      </p:sp>
      <p:sp>
        <p:nvSpPr>
          <p:cNvPr id="18" name="Content Placeholder 4">
            <a:extLst>
              <a:ext uri="{FF2B5EF4-FFF2-40B4-BE49-F238E27FC236}">
                <a16:creationId xmlns:a16="http://schemas.microsoft.com/office/drawing/2014/main" id="{8B40BA21-B050-61AA-5E98-F103F74E5908}"/>
              </a:ext>
            </a:extLst>
          </p:cNvPr>
          <p:cNvSpPr>
            <a:spLocks noGrp="1"/>
          </p:cNvSpPr>
          <p:nvPr>
            <p:ph sz="quarter" idx="345" hasCustomPrompt="1"/>
          </p:nvPr>
        </p:nvSpPr>
        <p:spPr>
          <a:xfrm>
            <a:off x="6184410" y="1611953"/>
            <a:ext cx="1725613" cy="1747838"/>
          </a:xfrm>
        </p:spPr>
        <p:txBody>
          <a:bodyPr>
            <a:normAutofit/>
          </a:bodyPr>
          <a:lstStyle>
            <a:lvl1pPr>
              <a:defRPr sz="1200"/>
            </a:lvl1pPr>
          </a:lstStyle>
          <a:p>
            <a:pPr lvl="0"/>
            <a:r>
              <a:rPr lang="en-US"/>
              <a:t>Click the icons to insert your preferred content type</a:t>
            </a:r>
            <a:endParaRPr lang="en-GB"/>
          </a:p>
        </p:txBody>
      </p:sp>
      <p:sp>
        <p:nvSpPr>
          <p:cNvPr id="28" name="Content Placeholder 4">
            <a:extLst>
              <a:ext uri="{FF2B5EF4-FFF2-40B4-BE49-F238E27FC236}">
                <a16:creationId xmlns:a16="http://schemas.microsoft.com/office/drawing/2014/main" id="{EDCE75D9-4690-87FB-9128-5C82BE08BA07}"/>
              </a:ext>
            </a:extLst>
          </p:cNvPr>
          <p:cNvSpPr>
            <a:spLocks noGrp="1"/>
          </p:cNvSpPr>
          <p:nvPr>
            <p:ph sz="quarter" idx="346" hasCustomPrompt="1"/>
          </p:nvPr>
        </p:nvSpPr>
        <p:spPr>
          <a:xfrm>
            <a:off x="8078240" y="1611953"/>
            <a:ext cx="1725613" cy="1747838"/>
          </a:xfrm>
        </p:spPr>
        <p:txBody>
          <a:bodyPr>
            <a:normAutofit/>
          </a:bodyPr>
          <a:lstStyle>
            <a:lvl1pPr>
              <a:defRPr sz="1200"/>
            </a:lvl1pPr>
          </a:lstStyle>
          <a:p>
            <a:pPr lvl="0"/>
            <a:r>
              <a:rPr lang="en-US"/>
              <a:t>Click the icons to insert your preferred content type</a:t>
            </a:r>
            <a:endParaRPr lang="en-GB"/>
          </a:p>
        </p:txBody>
      </p:sp>
      <p:sp>
        <p:nvSpPr>
          <p:cNvPr id="30" name="Content Placeholder 4">
            <a:extLst>
              <a:ext uri="{FF2B5EF4-FFF2-40B4-BE49-F238E27FC236}">
                <a16:creationId xmlns:a16="http://schemas.microsoft.com/office/drawing/2014/main" id="{88094E77-6700-1B8E-9D2E-F370211BDFD4}"/>
              </a:ext>
            </a:extLst>
          </p:cNvPr>
          <p:cNvSpPr>
            <a:spLocks noGrp="1"/>
          </p:cNvSpPr>
          <p:nvPr>
            <p:ph sz="quarter" idx="347" hasCustomPrompt="1"/>
          </p:nvPr>
        </p:nvSpPr>
        <p:spPr>
          <a:xfrm>
            <a:off x="9972069" y="1611953"/>
            <a:ext cx="1725613" cy="1747838"/>
          </a:xfrm>
        </p:spPr>
        <p:txBody>
          <a:bodyPr>
            <a:normAutofit/>
          </a:bodyPr>
          <a:lstStyle>
            <a:lvl1pPr>
              <a:defRPr sz="1200"/>
            </a:lvl1pPr>
          </a:lstStyle>
          <a:p>
            <a:pPr lvl="0"/>
            <a:r>
              <a:rPr lang="en-US"/>
              <a:t>Click the icons to insert your preferred content type</a:t>
            </a:r>
            <a:endParaRPr lang="en-GB"/>
          </a:p>
        </p:txBody>
      </p:sp>
      <p:sp>
        <p:nvSpPr>
          <p:cNvPr id="43" name="Content Placeholder 4">
            <a:extLst>
              <a:ext uri="{FF2B5EF4-FFF2-40B4-BE49-F238E27FC236}">
                <a16:creationId xmlns:a16="http://schemas.microsoft.com/office/drawing/2014/main" id="{21228E92-9B32-FBED-00D7-2072969BD285}"/>
              </a:ext>
            </a:extLst>
          </p:cNvPr>
          <p:cNvSpPr>
            <a:spLocks noGrp="1"/>
          </p:cNvSpPr>
          <p:nvPr>
            <p:ph sz="quarter" idx="348" hasCustomPrompt="1"/>
          </p:nvPr>
        </p:nvSpPr>
        <p:spPr>
          <a:xfrm>
            <a:off x="502920" y="4097933"/>
            <a:ext cx="1725613" cy="1747838"/>
          </a:xfrm>
        </p:spPr>
        <p:txBody>
          <a:bodyPr>
            <a:normAutofit/>
          </a:bodyPr>
          <a:lstStyle>
            <a:lvl1pPr>
              <a:defRPr sz="1200"/>
            </a:lvl1pPr>
          </a:lstStyle>
          <a:p>
            <a:pPr lvl="0"/>
            <a:r>
              <a:rPr lang="en-US"/>
              <a:t>Click the icons to insert your preferred content type</a:t>
            </a:r>
            <a:endParaRPr lang="en-GB"/>
          </a:p>
        </p:txBody>
      </p:sp>
      <p:sp>
        <p:nvSpPr>
          <p:cNvPr id="44" name="Content Placeholder 4">
            <a:extLst>
              <a:ext uri="{FF2B5EF4-FFF2-40B4-BE49-F238E27FC236}">
                <a16:creationId xmlns:a16="http://schemas.microsoft.com/office/drawing/2014/main" id="{DED4B4B9-F469-D069-9C43-F5037A4685F3}"/>
              </a:ext>
            </a:extLst>
          </p:cNvPr>
          <p:cNvSpPr>
            <a:spLocks noGrp="1"/>
          </p:cNvSpPr>
          <p:nvPr>
            <p:ph sz="quarter" idx="349" hasCustomPrompt="1"/>
          </p:nvPr>
        </p:nvSpPr>
        <p:spPr>
          <a:xfrm>
            <a:off x="2396750" y="4097933"/>
            <a:ext cx="1725613" cy="1747838"/>
          </a:xfrm>
        </p:spPr>
        <p:txBody>
          <a:bodyPr>
            <a:normAutofit/>
          </a:bodyPr>
          <a:lstStyle>
            <a:lvl1pPr>
              <a:defRPr sz="1200"/>
            </a:lvl1pPr>
          </a:lstStyle>
          <a:p>
            <a:pPr lvl="0"/>
            <a:r>
              <a:rPr lang="en-US"/>
              <a:t>Click the icons to insert your preferred content type</a:t>
            </a:r>
            <a:endParaRPr lang="en-GB"/>
          </a:p>
        </p:txBody>
      </p:sp>
      <p:sp>
        <p:nvSpPr>
          <p:cNvPr id="45" name="Content Placeholder 4">
            <a:extLst>
              <a:ext uri="{FF2B5EF4-FFF2-40B4-BE49-F238E27FC236}">
                <a16:creationId xmlns:a16="http://schemas.microsoft.com/office/drawing/2014/main" id="{F74438C6-CEDE-5A26-59EB-05E385F6A3AE}"/>
              </a:ext>
            </a:extLst>
          </p:cNvPr>
          <p:cNvSpPr>
            <a:spLocks noGrp="1"/>
          </p:cNvSpPr>
          <p:nvPr>
            <p:ph sz="quarter" idx="350" hasCustomPrompt="1"/>
          </p:nvPr>
        </p:nvSpPr>
        <p:spPr>
          <a:xfrm>
            <a:off x="4290580" y="4097933"/>
            <a:ext cx="1725613" cy="1747838"/>
          </a:xfrm>
        </p:spPr>
        <p:txBody>
          <a:bodyPr>
            <a:normAutofit/>
          </a:bodyPr>
          <a:lstStyle>
            <a:lvl1pPr>
              <a:defRPr sz="1200"/>
            </a:lvl1pPr>
          </a:lstStyle>
          <a:p>
            <a:pPr lvl="0"/>
            <a:r>
              <a:rPr lang="en-US"/>
              <a:t>Click the icons to insert your preferred content type</a:t>
            </a:r>
            <a:endParaRPr lang="en-GB"/>
          </a:p>
        </p:txBody>
      </p:sp>
      <p:sp>
        <p:nvSpPr>
          <p:cNvPr id="46" name="Content Placeholder 4">
            <a:extLst>
              <a:ext uri="{FF2B5EF4-FFF2-40B4-BE49-F238E27FC236}">
                <a16:creationId xmlns:a16="http://schemas.microsoft.com/office/drawing/2014/main" id="{50DF9A15-7802-45EA-3F67-3AC8C0997203}"/>
              </a:ext>
            </a:extLst>
          </p:cNvPr>
          <p:cNvSpPr>
            <a:spLocks noGrp="1"/>
          </p:cNvSpPr>
          <p:nvPr>
            <p:ph sz="quarter" idx="351" hasCustomPrompt="1"/>
          </p:nvPr>
        </p:nvSpPr>
        <p:spPr>
          <a:xfrm>
            <a:off x="6184410" y="4097933"/>
            <a:ext cx="1725613" cy="1747838"/>
          </a:xfrm>
        </p:spPr>
        <p:txBody>
          <a:bodyPr>
            <a:normAutofit/>
          </a:bodyPr>
          <a:lstStyle>
            <a:lvl1pPr>
              <a:defRPr sz="1200"/>
            </a:lvl1pPr>
          </a:lstStyle>
          <a:p>
            <a:pPr lvl="0"/>
            <a:r>
              <a:rPr lang="en-US"/>
              <a:t>Click the icons to insert your preferred content type</a:t>
            </a:r>
            <a:endParaRPr lang="en-GB"/>
          </a:p>
        </p:txBody>
      </p:sp>
      <p:sp>
        <p:nvSpPr>
          <p:cNvPr id="47" name="Content Placeholder 4">
            <a:extLst>
              <a:ext uri="{FF2B5EF4-FFF2-40B4-BE49-F238E27FC236}">
                <a16:creationId xmlns:a16="http://schemas.microsoft.com/office/drawing/2014/main" id="{54B1A905-6907-C605-0DCF-B46286B5F20F}"/>
              </a:ext>
            </a:extLst>
          </p:cNvPr>
          <p:cNvSpPr>
            <a:spLocks noGrp="1"/>
          </p:cNvSpPr>
          <p:nvPr>
            <p:ph sz="quarter" idx="352" hasCustomPrompt="1"/>
          </p:nvPr>
        </p:nvSpPr>
        <p:spPr>
          <a:xfrm>
            <a:off x="8078240" y="4097933"/>
            <a:ext cx="1725613" cy="1747838"/>
          </a:xfrm>
        </p:spPr>
        <p:txBody>
          <a:bodyPr>
            <a:normAutofit/>
          </a:bodyPr>
          <a:lstStyle>
            <a:lvl1pPr>
              <a:defRPr sz="1200"/>
            </a:lvl1pPr>
          </a:lstStyle>
          <a:p>
            <a:pPr lvl="0"/>
            <a:r>
              <a:rPr lang="en-US"/>
              <a:t>Click the icons to insert your preferred content type</a:t>
            </a:r>
            <a:endParaRPr lang="en-GB"/>
          </a:p>
        </p:txBody>
      </p:sp>
      <p:sp>
        <p:nvSpPr>
          <p:cNvPr id="48" name="Content Placeholder 4">
            <a:extLst>
              <a:ext uri="{FF2B5EF4-FFF2-40B4-BE49-F238E27FC236}">
                <a16:creationId xmlns:a16="http://schemas.microsoft.com/office/drawing/2014/main" id="{A998D63A-C912-7C78-1E19-6BA21BD741E0}"/>
              </a:ext>
            </a:extLst>
          </p:cNvPr>
          <p:cNvSpPr>
            <a:spLocks noGrp="1"/>
          </p:cNvSpPr>
          <p:nvPr>
            <p:ph sz="quarter" idx="353" hasCustomPrompt="1"/>
          </p:nvPr>
        </p:nvSpPr>
        <p:spPr>
          <a:xfrm>
            <a:off x="9972069" y="4097933"/>
            <a:ext cx="1725613" cy="1747838"/>
          </a:xfrm>
        </p:spPr>
        <p:txBody>
          <a:bodyPr>
            <a:normAutofit/>
          </a:bodyPr>
          <a:lstStyle>
            <a:lvl1pPr>
              <a:defRPr sz="1200"/>
            </a:lvl1pPr>
          </a:lstStyle>
          <a:p>
            <a:pPr lvl="0"/>
            <a:r>
              <a:rPr lang="en-US"/>
              <a:t>Click the icons to insert your preferred content type</a:t>
            </a:r>
            <a:endParaRPr lang="en-GB"/>
          </a:p>
        </p:txBody>
      </p:sp>
      <p:sp>
        <p:nvSpPr>
          <p:cNvPr id="5" name="Text Placeholder 9">
            <a:extLst>
              <a:ext uri="{FF2B5EF4-FFF2-40B4-BE49-F238E27FC236}">
                <a16:creationId xmlns:a16="http://schemas.microsoft.com/office/drawing/2014/main" id="{9D8F4292-DE0F-C20A-A429-9243A16F7EED}"/>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itle 1">
            <a:extLst>
              <a:ext uri="{FF2B5EF4-FFF2-40B4-BE49-F238E27FC236}">
                <a16:creationId xmlns:a16="http://schemas.microsoft.com/office/drawing/2014/main" id="{607BE9D4-83EA-CF78-1561-8C2A223558F7}"/>
              </a:ext>
            </a:extLst>
          </p:cNvPr>
          <p:cNvSpPr>
            <a:spLocks noGrp="1"/>
          </p:cNvSpPr>
          <p:nvPr>
            <p:ph type="title" hasCustomPrompt="1"/>
          </p:nvPr>
        </p:nvSpPr>
        <p:spPr>
          <a:xfrm>
            <a:off x="502920" y="1028701"/>
            <a:ext cx="5696556" cy="276225"/>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127391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images_15">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201580F-AB7A-796F-B6B1-8D24BD5755D8}"/>
              </a:ext>
            </a:extLst>
          </p:cNvPr>
          <p:cNvSpPr>
            <a:spLocks noGrp="1"/>
          </p:cNvSpPr>
          <p:nvPr>
            <p:ph type="body" sz="quarter" idx="65" hasCustomPrompt="1"/>
          </p:nvPr>
        </p:nvSpPr>
        <p:spPr>
          <a:xfrm>
            <a:off x="502920" y="5980113"/>
            <a:ext cx="11231563" cy="433388"/>
          </a:xfrm>
          <a:prstGeom prst="rect">
            <a:avLst/>
          </a:prstGeom>
        </p:spPr>
        <p:txBody>
          <a:bodyPr lIns="0" tIns="0" rIns="0" bIns="0">
            <a:no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 name="Title 1">
            <a:extLst>
              <a:ext uri="{FF2B5EF4-FFF2-40B4-BE49-F238E27FC236}">
                <a16:creationId xmlns:a16="http://schemas.microsoft.com/office/drawing/2014/main" id="{5508B092-61D8-C0AB-6006-78958C0EB586}"/>
              </a:ext>
            </a:extLst>
          </p:cNvPr>
          <p:cNvSpPr>
            <a:spLocks noGrp="1"/>
          </p:cNvSpPr>
          <p:nvPr>
            <p:ph type="title" hasCustomPrompt="1"/>
          </p:nvPr>
        </p:nvSpPr>
        <p:spPr>
          <a:xfrm>
            <a:off x="502920" y="1022784"/>
            <a:ext cx="11231563" cy="276225"/>
          </a:xfrm>
          <a:prstGeom prst="rect">
            <a:avLst/>
          </a:prstGeom>
        </p:spPr>
        <p:txBody>
          <a:bodyPr lIns="0" tIns="0" rIns="0" bIns="0"/>
          <a:lstStyle>
            <a:lvl1pPr>
              <a:lnSpc>
                <a:spcPct val="100000"/>
              </a:lnSpc>
              <a:defRPr sz="2000"/>
            </a:lvl1pPr>
          </a:lstStyle>
          <a:p>
            <a:r>
              <a:rPr lang="en-US"/>
              <a:t>Headline</a:t>
            </a:r>
          </a:p>
        </p:txBody>
      </p:sp>
      <p:sp>
        <p:nvSpPr>
          <p:cNvPr id="8" name="Content Placeholder 5">
            <a:extLst>
              <a:ext uri="{FF2B5EF4-FFF2-40B4-BE49-F238E27FC236}">
                <a16:creationId xmlns:a16="http://schemas.microsoft.com/office/drawing/2014/main" id="{D803CB79-6726-8837-5C03-10667489B59C}"/>
              </a:ext>
            </a:extLst>
          </p:cNvPr>
          <p:cNvSpPr>
            <a:spLocks noGrp="1"/>
          </p:cNvSpPr>
          <p:nvPr>
            <p:ph sz="quarter" idx="297" hasCustomPrompt="1"/>
          </p:nvPr>
        </p:nvSpPr>
        <p:spPr>
          <a:xfrm>
            <a:off x="502920" y="1606983"/>
            <a:ext cx="11231563" cy="4076700"/>
          </a:xfrm>
        </p:spPr>
        <p:txBody>
          <a:bodyPr>
            <a:normAutofit/>
          </a:bodyPr>
          <a:lstStyle>
            <a:lvl1pPr>
              <a:defRPr sz="1200"/>
            </a:lvl1pPr>
          </a:lstStyle>
          <a:p>
            <a:pPr lvl="0"/>
            <a:r>
              <a:rPr lang="en-US"/>
              <a:t>Click the icons to insert your preferred content type</a:t>
            </a:r>
            <a:endParaRPr lang="en-GB"/>
          </a:p>
        </p:txBody>
      </p:sp>
      <p:sp>
        <p:nvSpPr>
          <p:cNvPr id="4" name="Text Placeholder 9">
            <a:extLst>
              <a:ext uri="{FF2B5EF4-FFF2-40B4-BE49-F238E27FC236}">
                <a16:creationId xmlns:a16="http://schemas.microsoft.com/office/drawing/2014/main" id="{3BDF3115-CE46-40B2-B944-22F2681AE80C}"/>
              </a:ext>
            </a:extLst>
          </p:cNvPr>
          <p:cNvSpPr>
            <a:spLocks noGrp="1"/>
          </p:cNvSpPr>
          <p:nvPr>
            <p:ph type="body" sz="quarter" idx="293" hasCustomPrompt="1"/>
          </p:nvPr>
        </p:nvSpPr>
        <p:spPr>
          <a:xfrm>
            <a:off x="502920" y="444499"/>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63602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7676B406-D3AE-8D25-50BB-94A186753F6D}"/>
              </a:ext>
            </a:extLst>
          </p:cNvPr>
          <p:cNvCxnSpPr>
            <a:cxnSpLocks/>
          </p:cNvCxnSpPr>
          <p:nvPr userDrawn="1"/>
        </p:nvCxnSpPr>
        <p:spPr>
          <a:xfrm>
            <a:off x="5365915" y="2679700"/>
            <a:ext cx="0" cy="2009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FD330A9-D765-DEED-05BD-C20A513307B1}"/>
              </a:ext>
            </a:extLst>
          </p:cNvPr>
          <p:cNvSpPr/>
          <p:nvPr userDrawn="1"/>
        </p:nvSpPr>
        <p:spPr>
          <a:xfrm>
            <a:off x="5638801" y="1527177"/>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21" name="Text Placeholder 9">
            <a:extLst>
              <a:ext uri="{FF2B5EF4-FFF2-40B4-BE49-F238E27FC236}">
                <a16:creationId xmlns:a16="http://schemas.microsoft.com/office/drawing/2014/main" id="{933553A7-F0FA-A13D-619D-9154B6BEF60C}"/>
              </a:ext>
            </a:extLst>
          </p:cNvPr>
          <p:cNvSpPr>
            <a:spLocks noGrp="1"/>
          </p:cNvSpPr>
          <p:nvPr>
            <p:ph type="body" sz="quarter" idx="66" hasCustomPrompt="1"/>
          </p:nvPr>
        </p:nvSpPr>
        <p:spPr>
          <a:xfrm>
            <a:off x="2872667" y="1609726"/>
            <a:ext cx="2493249" cy="733424"/>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3" name="Text Placeholder 9">
            <a:extLst>
              <a:ext uri="{FF2B5EF4-FFF2-40B4-BE49-F238E27FC236}">
                <a16:creationId xmlns:a16="http://schemas.microsoft.com/office/drawing/2014/main" id="{11238A4C-A7B3-7B45-60E2-B4BFF4D4C284}"/>
              </a:ext>
            </a:extLst>
          </p:cNvPr>
          <p:cNvSpPr>
            <a:spLocks noGrp="1"/>
          </p:cNvSpPr>
          <p:nvPr>
            <p:ph type="body" sz="quarter" idx="67" hasCustomPrompt="1"/>
          </p:nvPr>
        </p:nvSpPr>
        <p:spPr>
          <a:xfrm>
            <a:off x="6812437" y="1609725"/>
            <a:ext cx="2530475" cy="732423"/>
          </a:xfrm>
          <a:prstGeom prst="rect">
            <a:avLst/>
          </a:prstGeom>
        </p:spPr>
        <p:txBody>
          <a:bodyPr lIns="0" tIns="0" rIns="0" bIns="0">
            <a:noAutofit/>
          </a:bodyPr>
          <a:lstStyle>
            <a:lvl1pPr marL="0" indent="0">
              <a:lnSpc>
                <a:spcPct val="100000"/>
              </a:lnSpc>
              <a:buFont typeface="Arial" panose="020B0604020202020204" pitchFamily="34" charset="0"/>
              <a:buNone/>
              <a:defRPr sz="1400">
                <a:latin typeface="Segoe Sans Display"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4" name="Text Placeholder 9">
            <a:extLst>
              <a:ext uri="{FF2B5EF4-FFF2-40B4-BE49-F238E27FC236}">
                <a16:creationId xmlns:a16="http://schemas.microsoft.com/office/drawing/2014/main" id="{EA4AF634-8A2A-0AFD-4544-D77EDAFF1206}"/>
              </a:ext>
            </a:extLst>
          </p:cNvPr>
          <p:cNvSpPr>
            <a:spLocks noGrp="1"/>
          </p:cNvSpPr>
          <p:nvPr>
            <p:ph type="body" sz="quarter" idx="68" hasCustomPrompt="1"/>
          </p:nvPr>
        </p:nvSpPr>
        <p:spPr>
          <a:xfrm>
            <a:off x="1779462" y="5549899"/>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cxnSp>
        <p:nvCxnSpPr>
          <p:cNvPr id="32" name="Straight Connector 31">
            <a:extLst>
              <a:ext uri="{FF2B5EF4-FFF2-40B4-BE49-F238E27FC236}">
                <a16:creationId xmlns:a16="http://schemas.microsoft.com/office/drawing/2014/main" id="{2011E92B-D74A-129F-1A0E-45B82AABE9A4}"/>
              </a:ext>
            </a:extLst>
          </p:cNvPr>
          <p:cNvCxnSpPr>
            <a:cxnSpLocks/>
          </p:cNvCxnSpPr>
          <p:nvPr userDrawn="1"/>
        </p:nvCxnSpPr>
        <p:spPr>
          <a:xfrm>
            <a:off x="2443165" y="4202906"/>
            <a:ext cx="7288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2F71A92-1378-91A1-CE91-720614DF6E30}"/>
              </a:ext>
            </a:extLst>
          </p:cNvPr>
          <p:cNvCxnSpPr>
            <a:cxnSpLocks/>
          </p:cNvCxnSpPr>
          <p:nvPr userDrawn="1"/>
        </p:nvCxnSpPr>
        <p:spPr>
          <a:xfrm>
            <a:off x="3893344" y="2676525"/>
            <a:ext cx="44053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6C8F6A-0500-4C8C-1C1C-89259444BB72}"/>
              </a:ext>
            </a:extLst>
          </p:cNvPr>
          <p:cNvCxnSpPr>
            <a:cxnSpLocks/>
          </p:cNvCxnSpPr>
          <p:nvPr userDrawn="1"/>
        </p:nvCxnSpPr>
        <p:spPr>
          <a:xfrm>
            <a:off x="3895519" y="2672558"/>
            <a:ext cx="0" cy="19089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2A2C5CC-9894-E7FE-992D-A5CD310645AB}"/>
              </a:ext>
            </a:extLst>
          </p:cNvPr>
          <p:cNvCxnSpPr>
            <a:cxnSpLocks/>
          </p:cNvCxnSpPr>
          <p:nvPr userDrawn="1"/>
        </p:nvCxnSpPr>
        <p:spPr>
          <a:xfrm>
            <a:off x="6110466" y="2448178"/>
            <a:ext cx="0" cy="2315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100BEB5-92C1-EE74-F1E4-2B36FABC646A}"/>
              </a:ext>
            </a:extLst>
          </p:cNvPr>
          <p:cNvSpPr/>
          <p:nvPr userDrawn="1"/>
        </p:nvSpPr>
        <p:spPr>
          <a:xfrm>
            <a:off x="4873501" y="3003551"/>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cxnSp>
        <p:nvCxnSpPr>
          <p:cNvPr id="52" name="Straight Connector 51">
            <a:extLst>
              <a:ext uri="{FF2B5EF4-FFF2-40B4-BE49-F238E27FC236}">
                <a16:creationId xmlns:a16="http://schemas.microsoft.com/office/drawing/2014/main" id="{40E7D53B-D234-F094-B3DA-CAF41318F9DB}"/>
              </a:ext>
            </a:extLst>
          </p:cNvPr>
          <p:cNvCxnSpPr>
            <a:cxnSpLocks/>
          </p:cNvCxnSpPr>
          <p:nvPr userDrawn="1"/>
        </p:nvCxnSpPr>
        <p:spPr>
          <a:xfrm>
            <a:off x="6857793" y="2679700"/>
            <a:ext cx="0" cy="2009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FE74B11-AC6E-1C0D-C519-85352E3CFCEC}"/>
              </a:ext>
            </a:extLst>
          </p:cNvPr>
          <p:cNvSpPr/>
          <p:nvPr userDrawn="1"/>
        </p:nvSpPr>
        <p:spPr>
          <a:xfrm>
            <a:off x="6397504" y="3003551"/>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cxnSp>
        <p:nvCxnSpPr>
          <p:cNvPr id="53" name="Straight Connector 52">
            <a:extLst>
              <a:ext uri="{FF2B5EF4-FFF2-40B4-BE49-F238E27FC236}">
                <a16:creationId xmlns:a16="http://schemas.microsoft.com/office/drawing/2014/main" id="{7E72A29A-8413-5F19-5F4C-F3A18C4B1E73}"/>
              </a:ext>
            </a:extLst>
          </p:cNvPr>
          <p:cNvCxnSpPr>
            <a:cxnSpLocks/>
          </p:cNvCxnSpPr>
          <p:nvPr userDrawn="1"/>
        </p:nvCxnSpPr>
        <p:spPr>
          <a:xfrm>
            <a:off x="8298449" y="2674937"/>
            <a:ext cx="0" cy="1906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38790A2-67A3-7644-275F-7D613579EBF4}"/>
              </a:ext>
            </a:extLst>
          </p:cNvPr>
          <p:cNvSpPr/>
          <p:nvPr userDrawn="1"/>
        </p:nvSpPr>
        <p:spPr>
          <a:xfrm>
            <a:off x="7832550" y="3009316"/>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cxnSp>
        <p:nvCxnSpPr>
          <p:cNvPr id="55" name="Straight Connector 54">
            <a:extLst>
              <a:ext uri="{FF2B5EF4-FFF2-40B4-BE49-F238E27FC236}">
                <a16:creationId xmlns:a16="http://schemas.microsoft.com/office/drawing/2014/main" id="{6877D0A1-A685-FC98-3450-BF55EF09CE8A}"/>
              </a:ext>
            </a:extLst>
          </p:cNvPr>
          <p:cNvCxnSpPr>
            <a:cxnSpLocks/>
          </p:cNvCxnSpPr>
          <p:nvPr userDrawn="1"/>
        </p:nvCxnSpPr>
        <p:spPr>
          <a:xfrm>
            <a:off x="2442956" y="4198938"/>
            <a:ext cx="0" cy="754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9D55035-1C33-081D-9385-8E6BAA7EE243}"/>
              </a:ext>
            </a:extLst>
          </p:cNvPr>
          <p:cNvSpPr/>
          <p:nvPr userDrawn="1"/>
        </p:nvSpPr>
        <p:spPr>
          <a:xfrm>
            <a:off x="1985714" y="4462214"/>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14" name="Oval 13">
            <a:extLst>
              <a:ext uri="{FF2B5EF4-FFF2-40B4-BE49-F238E27FC236}">
                <a16:creationId xmlns:a16="http://schemas.microsoft.com/office/drawing/2014/main" id="{6434970D-582D-8816-E9C0-E8E69CBF0F5A}"/>
              </a:ext>
            </a:extLst>
          </p:cNvPr>
          <p:cNvSpPr/>
          <p:nvPr userDrawn="1"/>
        </p:nvSpPr>
        <p:spPr>
          <a:xfrm>
            <a:off x="3441577" y="4462214"/>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16" name="Oval 15">
            <a:extLst>
              <a:ext uri="{FF2B5EF4-FFF2-40B4-BE49-F238E27FC236}">
                <a16:creationId xmlns:a16="http://schemas.microsoft.com/office/drawing/2014/main" id="{0F951A89-5717-DE4D-6E32-1191BE89ECD8}"/>
              </a:ext>
            </a:extLst>
          </p:cNvPr>
          <p:cNvSpPr/>
          <p:nvPr userDrawn="1"/>
        </p:nvSpPr>
        <p:spPr>
          <a:xfrm>
            <a:off x="4873501" y="4462214"/>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17" name="Oval 16">
            <a:extLst>
              <a:ext uri="{FF2B5EF4-FFF2-40B4-BE49-F238E27FC236}">
                <a16:creationId xmlns:a16="http://schemas.microsoft.com/office/drawing/2014/main" id="{4C5072F7-13E5-2B3E-D407-9C3B5546BAD5}"/>
              </a:ext>
            </a:extLst>
          </p:cNvPr>
          <p:cNvSpPr/>
          <p:nvPr userDrawn="1"/>
        </p:nvSpPr>
        <p:spPr>
          <a:xfrm>
            <a:off x="6372829" y="4462213"/>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19" name="Oval 18">
            <a:extLst>
              <a:ext uri="{FF2B5EF4-FFF2-40B4-BE49-F238E27FC236}">
                <a16:creationId xmlns:a16="http://schemas.microsoft.com/office/drawing/2014/main" id="{E0C76A47-0BD6-F7CC-2476-AAACACB01E87}"/>
              </a:ext>
            </a:extLst>
          </p:cNvPr>
          <p:cNvSpPr/>
          <p:nvPr userDrawn="1"/>
        </p:nvSpPr>
        <p:spPr>
          <a:xfrm>
            <a:off x="7845176" y="4462213"/>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cxnSp>
        <p:nvCxnSpPr>
          <p:cNvPr id="62" name="Straight Connector 61">
            <a:extLst>
              <a:ext uri="{FF2B5EF4-FFF2-40B4-BE49-F238E27FC236}">
                <a16:creationId xmlns:a16="http://schemas.microsoft.com/office/drawing/2014/main" id="{A809BD52-D227-6B47-0AC5-1554A44E41FD}"/>
              </a:ext>
            </a:extLst>
          </p:cNvPr>
          <p:cNvCxnSpPr>
            <a:cxnSpLocks/>
          </p:cNvCxnSpPr>
          <p:nvPr userDrawn="1"/>
        </p:nvCxnSpPr>
        <p:spPr>
          <a:xfrm>
            <a:off x="9731962" y="4201319"/>
            <a:ext cx="0" cy="754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24F9B83-B21C-925B-9066-94A051E9C6D1}"/>
              </a:ext>
            </a:extLst>
          </p:cNvPr>
          <p:cNvSpPr/>
          <p:nvPr userDrawn="1"/>
        </p:nvSpPr>
        <p:spPr>
          <a:xfrm>
            <a:off x="9279542" y="4462213"/>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8" name="Oval 7">
            <a:extLst>
              <a:ext uri="{FF2B5EF4-FFF2-40B4-BE49-F238E27FC236}">
                <a16:creationId xmlns:a16="http://schemas.microsoft.com/office/drawing/2014/main" id="{82E67496-0021-09E5-8505-20A99894E770}"/>
              </a:ext>
            </a:extLst>
          </p:cNvPr>
          <p:cNvSpPr/>
          <p:nvPr userDrawn="1"/>
        </p:nvSpPr>
        <p:spPr>
          <a:xfrm>
            <a:off x="3429001" y="3003552"/>
            <a:ext cx="921001" cy="921001"/>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10" name="Text Placeholder 9">
            <a:extLst>
              <a:ext uri="{FF2B5EF4-FFF2-40B4-BE49-F238E27FC236}">
                <a16:creationId xmlns:a16="http://schemas.microsoft.com/office/drawing/2014/main" id="{F5508162-F513-4645-10A1-68299F94C90F}"/>
              </a:ext>
            </a:extLst>
          </p:cNvPr>
          <p:cNvSpPr>
            <a:spLocks noGrp="1"/>
          </p:cNvSpPr>
          <p:nvPr>
            <p:ph type="body" sz="quarter" idx="65" hasCustomPrompt="1"/>
          </p:nvPr>
        </p:nvSpPr>
        <p:spPr>
          <a:xfrm>
            <a:off x="502920" y="5980113"/>
            <a:ext cx="11231563" cy="427472"/>
          </a:xfrm>
          <a:prstGeom prst="rect">
            <a:avLst/>
          </a:prstGeom>
        </p:spPr>
        <p:txBody>
          <a:bodyPr lIns="0" tIns="0" rIns="0" bIns="0">
            <a:norm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6" name="Text Placeholder 9">
            <a:extLst>
              <a:ext uri="{FF2B5EF4-FFF2-40B4-BE49-F238E27FC236}">
                <a16:creationId xmlns:a16="http://schemas.microsoft.com/office/drawing/2014/main" id="{B43BF403-42EE-CB37-A9F0-F5068A09F553}"/>
              </a:ext>
            </a:extLst>
          </p:cNvPr>
          <p:cNvSpPr>
            <a:spLocks noGrp="1"/>
          </p:cNvSpPr>
          <p:nvPr>
            <p:ph type="body" sz="quarter" idx="297" hasCustomPrompt="1"/>
          </p:nvPr>
        </p:nvSpPr>
        <p:spPr>
          <a:xfrm>
            <a:off x="3235326" y="5539970"/>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8" name="Text Placeholder 9">
            <a:extLst>
              <a:ext uri="{FF2B5EF4-FFF2-40B4-BE49-F238E27FC236}">
                <a16:creationId xmlns:a16="http://schemas.microsoft.com/office/drawing/2014/main" id="{807BCCA3-E7AD-D59E-A943-086980356F5A}"/>
              </a:ext>
            </a:extLst>
          </p:cNvPr>
          <p:cNvSpPr>
            <a:spLocks noGrp="1"/>
          </p:cNvSpPr>
          <p:nvPr>
            <p:ph type="body" sz="quarter" idx="298" hasCustomPrompt="1"/>
          </p:nvPr>
        </p:nvSpPr>
        <p:spPr>
          <a:xfrm>
            <a:off x="4673724" y="5548034"/>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2" name="Text Placeholder 9">
            <a:extLst>
              <a:ext uri="{FF2B5EF4-FFF2-40B4-BE49-F238E27FC236}">
                <a16:creationId xmlns:a16="http://schemas.microsoft.com/office/drawing/2014/main" id="{668E76F2-68AD-BC7F-17BD-624B6D37C5E1}"/>
              </a:ext>
            </a:extLst>
          </p:cNvPr>
          <p:cNvSpPr>
            <a:spLocks noGrp="1"/>
          </p:cNvSpPr>
          <p:nvPr>
            <p:ph type="body" sz="quarter" idx="299" hasCustomPrompt="1"/>
          </p:nvPr>
        </p:nvSpPr>
        <p:spPr>
          <a:xfrm>
            <a:off x="6166578" y="5544031"/>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6" name="Text Placeholder 9">
            <a:extLst>
              <a:ext uri="{FF2B5EF4-FFF2-40B4-BE49-F238E27FC236}">
                <a16:creationId xmlns:a16="http://schemas.microsoft.com/office/drawing/2014/main" id="{F5B67FF2-002F-869C-73C3-3BBEA32DCFAF}"/>
              </a:ext>
            </a:extLst>
          </p:cNvPr>
          <p:cNvSpPr>
            <a:spLocks noGrp="1"/>
          </p:cNvSpPr>
          <p:nvPr>
            <p:ph type="body" sz="quarter" idx="300" hasCustomPrompt="1"/>
          </p:nvPr>
        </p:nvSpPr>
        <p:spPr>
          <a:xfrm>
            <a:off x="7626298" y="5556909"/>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0" name="Text Placeholder 9">
            <a:extLst>
              <a:ext uri="{FF2B5EF4-FFF2-40B4-BE49-F238E27FC236}">
                <a16:creationId xmlns:a16="http://schemas.microsoft.com/office/drawing/2014/main" id="{B0ABCB72-BD62-2953-9E1E-B0C0702126A9}"/>
              </a:ext>
            </a:extLst>
          </p:cNvPr>
          <p:cNvSpPr>
            <a:spLocks noGrp="1"/>
          </p:cNvSpPr>
          <p:nvPr>
            <p:ph type="body" sz="quarter" idx="301" hasCustomPrompt="1"/>
          </p:nvPr>
        </p:nvSpPr>
        <p:spPr>
          <a:xfrm>
            <a:off x="9103464" y="5539970"/>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 name="Text Placeholder 9">
            <a:extLst>
              <a:ext uri="{FF2B5EF4-FFF2-40B4-BE49-F238E27FC236}">
                <a16:creationId xmlns:a16="http://schemas.microsoft.com/office/drawing/2014/main" id="{38F5A868-2FE0-D365-B208-29457E05FB3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5" name="Picture Placeholder 24">
            <a:extLst>
              <a:ext uri="{FF2B5EF4-FFF2-40B4-BE49-F238E27FC236}">
                <a16:creationId xmlns:a16="http://schemas.microsoft.com/office/drawing/2014/main" id="{4427D163-428E-5E32-50AC-B428CEEA3ACA}"/>
              </a:ext>
            </a:extLst>
          </p:cNvPr>
          <p:cNvSpPr>
            <a:spLocks noGrp="1"/>
          </p:cNvSpPr>
          <p:nvPr>
            <p:ph type="pic" sz="quarter" idx="302"/>
          </p:nvPr>
        </p:nvSpPr>
        <p:spPr>
          <a:xfrm>
            <a:off x="5638801" y="1527176"/>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29" name="Picture Placeholder 24">
            <a:extLst>
              <a:ext uri="{FF2B5EF4-FFF2-40B4-BE49-F238E27FC236}">
                <a16:creationId xmlns:a16="http://schemas.microsoft.com/office/drawing/2014/main" id="{76A89C0C-981E-4065-4C06-A9D9837FD99B}"/>
              </a:ext>
            </a:extLst>
          </p:cNvPr>
          <p:cNvSpPr>
            <a:spLocks noGrp="1"/>
          </p:cNvSpPr>
          <p:nvPr>
            <p:ph type="pic" sz="quarter" idx="303"/>
          </p:nvPr>
        </p:nvSpPr>
        <p:spPr>
          <a:xfrm>
            <a:off x="1982996" y="4458991"/>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31" name="Picture Placeholder 24">
            <a:extLst>
              <a:ext uri="{FF2B5EF4-FFF2-40B4-BE49-F238E27FC236}">
                <a16:creationId xmlns:a16="http://schemas.microsoft.com/office/drawing/2014/main" id="{C7A60BB1-4762-3048-018E-9E4861B39D7D}"/>
              </a:ext>
            </a:extLst>
          </p:cNvPr>
          <p:cNvSpPr>
            <a:spLocks noGrp="1"/>
          </p:cNvSpPr>
          <p:nvPr>
            <p:ph type="pic" sz="quarter" idx="304"/>
          </p:nvPr>
        </p:nvSpPr>
        <p:spPr>
          <a:xfrm>
            <a:off x="3419849" y="3015233"/>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33" name="Picture Placeholder 24">
            <a:extLst>
              <a:ext uri="{FF2B5EF4-FFF2-40B4-BE49-F238E27FC236}">
                <a16:creationId xmlns:a16="http://schemas.microsoft.com/office/drawing/2014/main" id="{E7243296-AE9A-E256-68A4-DF70F52FC5BE}"/>
              </a:ext>
            </a:extLst>
          </p:cNvPr>
          <p:cNvSpPr>
            <a:spLocks noGrp="1"/>
          </p:cNvSpPr>
          <p:nvPr>
            <p:ph type="pic" sz="quarter" idx="305"/>
          </p:nvPr>
        </p:nvSpPr>
        <p:spPr>
          <a:xfrm>
            <a:off x="4869656" y="3005562"/>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34" name="Picture Placeholder 24">
            <a:extLst>
              <a:ext uri="{FF2B5EF4-FFF2-40B4-BE49-F238E27FC236}">
                <a16:creationId xmlns:a16="http://schemas.microsoft.com/office/drawing/2014/main" id="{9EE42870-DE7A-5CB2-8A23-21540A673989}"/>
              </a:ext>
            </a:extLst>
          </p:cNvPr>
          <p:cNvSpPr>
            <a:spLocks noGrp="1"/>
          </p:cNvSpPr>
          <p:nvPr>
            <p:ph type="pic" sz="quarter" idx="306"/>
          </p:nvPr>
        </p:nvSpPr>
        <p:spPr>
          <a:xfrm>
            <a:off x="7825814" y="3009901"/>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35" name="Picture Placeholder 24">
            <a:extLst>
              <a:ext uri="{FF2B5EF4-FFF2-40B4-BE49-F238E27FC236}">
                <a16:creationId xmlns:a16="http://schemas.microsoft.com/office/drawing/2014/main" id="{806419D4-6123-3C95-3800-5D8F6FC15765}"/>
              </a:ext>
            </a:extLst>
          </p:cNvPr>
          <p:cNvSpPr>
            <a:spLocks noGrp="1"/>
          </p:cNvSpPr>
          <p:nvPr>
            <p:ph type="pic" sz="quarter" idx="307"/>
          </p:nvPr>
        </p:nvSpPr>
        <p:spPr>
          <a:xfrm>
            <a:off x="6387847" y="3021013"/>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36" name="Picture Placeholder 24">
            <a:extLst>
              <a:ext uri="{FF2B5EF4-FFF2-40B4-BE49-F238E27FC236}">
                <a16:creationId xmlns:a16="http://schemas.microsoft.com/office/drawing/2014/main" id="{3162C18D-6197-4097-6F53-828C1B3DDBFE}"/>
              </a:ext>
            </a:extLst>
          </p:cNvPr>
          <p:cNvSpPr>
            <a:spLocks noGrp="1"/>
          </p:cNvSpPr>
          <p:nvPr>
            <p:ph type="pic" sz="quarter" idx="308"/>
          </p:nvPr>
        </p:nvSpPr>
        <p:spPr>
          <a:xfrm>
            <a:off x="3444980" y="4464308"/>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37" name="Picture Placeholder 24">
            <a:extLst>
              <a:ext uri="{FF2B5EF4-FFF2-40B4-BE49-F238E27FC236}">
                <a16:creationId xmlns:a16="http://schemas.microsoft.com/office/drawing/2014/main" id="{17C4068F-3A56-50CE-6D4C-20F059377E51}"/>
              </a:ext>
            </a:extLst>
          </p:cNvPr>
          <p:cNvSpPr>
            <a:spLocks noGrp="1"/>
          </p:cNvSpPr>
          <p:nvPr>
            <p:ph type="pic" sz="quarter" idx="309"/>
          </p:nvPr>
        </p:nvSpPr>
        <p:spPr>
          <a:xfrm>
            <a:off x="4858591" y="4459288"/>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38" name="Picture Placeholder 24">
            <a:extLst>
              <a:ext uri="{FF2B5EF4-FFF2-40B4-BE49-F238E27FC236}">
                <a16:creationId xmlns:a16="http://schemas.microsoft.com/office/drawing/2014/main" id="{4E3C8DC2-3E09-DA5F-C00C-911ED8274A4D}"/>
              </a:ext>
            </a:extLst>
          </p:cNvPr>
          <p:cNvSpPr>
            <a:spLocks noGrp="1"/>
          </p:cNvSpPr>
          <p:nvPr>
            <p:ph type="pic" sz="quarter" idx="310"/>
          </p:nvPr>
        </p:nvSpPr>
        <p:spPr>
          <a:xfrm>
            <a:off x="6371683" y="4459288"/>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39" name="Picture Placeholder 24">
            <a:extLst>
              <a:ext uri="{FF2B5EF4-FFF2-40B4-BE49-F238E27FC236}">
                <a16:creationId xmlns:a16="http://schemas.microsoft.com/office/drawing/2014/main" id="{F7170C7F-24CD-4B3D-AB25-E859768425ED}"/>
              </a:ext>
            </a:extLst>
          </p:cNvPr>
          <p:cNvSpPr>
            <a:spLocks noGrp="1"/>
          </p:cNvSpPr>
          <p:nvPr>
            <p:ph type="pic" sz="quarter" idx="311"/>
          </p:nvPr>
        </p:nvSpPr>
        <p:spPr>
          <a:xfrm>
            <a:off x="7814309" y="4453732"/>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40" name="Picture Placeholder 24">
            <a:extLst>
              <a:ext uri="{FF2B5EF4-FFF2-40B4-BE49-F238E27FC236}">
                <a16:creationId xmlns:a16="http://schemas.microsoft.com/office/drawing/2014/main" id="{8DD0F929-FCB8-1C64-DC42-A05165AC81F1}"/>
              </a:ext>
            </a:extLst>
          </p:cNvPr>
          <p:cNvSpPr>
            <a:spLocks noGrp="1"/>
          </p:cNvSpPr>
          <p:nvPr>
            <p:ph type="pic" sz="quarter" idx="312"/>
          </p:nvPr>
        </p:nvSpPr>
        <p:spPr>
          <a:xfrm>
            <a:off x="9278396" y="4455716"/>
            <a:ext cx="921001" cy="925512"/>
          </a:xfrm>
        </p:spPr>
        <p:txBody>
          <a:bodyPr anchor="ctr">
            <a:normAutofit/>
          </a:bodyPr>
          <a:lstStyle>
            <a:lvl1pPr marL="0" indent="0" algn="ctr">
              <a:buFontTx/>
              <a:buNone/>
              <a:defRPr sz="1200" b="0">
                <a:solidFill>
                  <a:schemeClr val="bg1"/>
                </a:solidFill>
              </a:defRPr>
            </a:lvl1pPr>
          </a:lstStyle>
          <a:p>
            <a:endParaRPr lang="en-US"/>
          </a:p>
        </p:txBody>
      </p:sp>
      <p:sp>
        <p:nvSpPr>
          <p:cNvPr id="2" name="Title 1">
            <a:extLst>
              <a:ext uri="{FF2B5EF4-FFF2-40B4-BE49-F238E27FC236}">
                <a16:creationId xmlns:a16="http://schemas.microsoft.com/office/drawing/2014/main" id="{3B2EE31F-98EA-722C-4818-E0D11DF2D67D}"/>
              </a:ext>
            </a:extLst>
          </p:cNvPr>
          <p:cNvSpPr>
            <a:spLocks noGrp="1"/>
          </p:cNvSpPr>
          <p:nvPr>
            <p:ph type="title" hasCustomPrompt="1"/>
          </p:nvPr>
        </p:nvSpPr>
        <p:spPr>
          <a:xfrm>
            <a:off x="502920" y="1028701"/>
            <a:ext cx="11231563" cy="276225"/>
          </a:xfrm>
          <a:prstGeom prst="rect">
            <a:avLst/>
          </a:prstGeom>
        </p:spPr>
        <p:txBody>
          <a:bodyPr lIns="0" tIns="0" rIns="0" bIns="0"/>
          <a:lstStyle>
            <a:lvl1pPr>
              <a:lnSpc>
                <a:spcPct val="100000"/>
              </a:lnSpc>
              <a:defRPr sz="2000"/>
            </a:lvl1pPr>
          </a:lstStyle>
          <a:p>
            <a:r>
              <a:rPr lang="en-US"/>
              <a:t>Headline</a:t>
            </a:r>
          </a:p>
        </p:txBody>
      </p:sp>
      <p:sp>
        <p:nvSpPr>
          <p:cNvPr id="4" name="Text Placeholder 9">
            <a:extLst>
              <a:ext uri="{FF2B5EF4-FFF2-40B4-BE49-F238E27FC236}">
                <a16:creationId xmlns:a16="http://schemas.microsoft.com/office/drawing/2014/main" id="{9510DE15-CF03-EC8A-AE05-90D8F52BAB99}"/>
              </a:ext>
            </a:extLst>
          </p:cNvPr>
          <p:cNvSpPr>
            <a:spLocks noGrp="1"/>
          </p:cNvSpPr>
          <p:nvPr>
            <p:ph type="body" sz="quarter" idx="313" hasCustomPrompt="1"/>
          </p:nvPr>
        </p:nvSpPr>
        <p:spPr>
          <a:xfrm>
            <a:off x="3235326" y="3952999"/>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0A483984-DF27-C7C6-5CB4-8D37A83A126C}"/>
              </a:ext>
            </a:extLst>
          </p:cNvPr>
          <p:cNvSpPr>
            <a:spLocks noGrp="1"/>
          </p:cNvSpPr>
          <p:nvPr>
            <p:ph type="body" sz="quarter" idx="314" hasCustomPrompt="1"/>
          </p:nvPr>
        </p:nvSpPr>
        <p:spPr>
          <a:xfrm>
            <a:off x="4673724" y="3961063"/>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5" name="Text Placeholder 9">
            <a:extLst>
              <a:ext uri="{FF2B5EF4-FFF2-40B4-BE49-F238E27FC236}">
                <a16:creationId xmlns:a16="http://schemas.microsoft.com/office/drawing/2014/main" id="{DD98DE29-23FD-6643-147A-0AA520992BE2}"/>
              </a:ext>
            </a:extLst>
          </p:cNvPr>
          <p:cNvSpPr>
            <a:spLocks noGrp="1"/>
          </p:cNvSpPr>
          <p:nvPr>
            <p:ph type="body" sz="quarter" idx="315" hasCustomPrompt="1"/>
          </p:nvPr>
        </p:nvSpPr>
        <p:spPr>
          <a:xfrm>
            <a:off x="6166578" y="3957060"/>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7" name="Text Placeholder 9">
            <a:extLst>
              <a:ext uri="{FF2B5EF4-FFF2-40B4-BE49-F238E27FC236}">
                <a16:creationId xmlns:a16="http://schemas.microsoft.com/office/drawing/2014/main" id="{296ED300-C88D-5E84-99E2-B4EBEB1903E8}"/>
              </a:ext>
            </a:extLst>
          </p:cNvPr>
          <p:cNvSpPr>
            <a:spLocks noGrp="1"/>
          </p:cNvSpPr>
          <p:nvPr>
            <p:ph type="body" sz="quarter" idx="316" hasCustomPrompt="1"/>
          </p:nvPr>
        </p:nvSpPr>
        <p:spPr>
          <a:xfrm>
            <a:off x="7626298" y="3969938"/>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41" name="Text Placeholder 9">
            <a:extLst>
              <a:ext uri="{FF2B5EF4-FFF2-40B4-BE49-F238E27FC236}">
                <a16:creationId xmlns:a16="http://schemas.microsoft.com/office/drawing/2014/main" id="{EBC24359-2C51-5394-C862-1846FE77C94A}"/>
              </a:ext>
            </a:extLst>
          </p:cNvPr>
          <p:cNvSpPr>
            <a:spLocks noGrp="1"/>
          </p:cNvSpPr>
          <p:nvPr>
            <p:ph type="body" sz="quarter" idx="317" hasCustomPrompt="1"/>
          </p:nvPr>
        </p:nvSpPr>
        <p:spPr>
          <a:xfrm>
            <a:off x="5437981" y="2463403"/>
            <a:ext cx="1333500" cy="28733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189703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_24">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32DBB71-75CD-55B2-B668-8C2900B92B5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9">
            <a:extLst>
              <a:ext uri="{FF2B5EF4-FFF2-40B4-BE49-F238E27FC236}">
                <a16:creationId xmlns:a16="http://schemas.microsoft.com/office/drawing/2014/main" id="{C0D30B9A-BEB0-0C35-4782-26E6E1E0C921}"/>
              </a:ext>
            </a:extLst>
          </p:cNvPr>
          <p:cNvSpPr>
            <a:spLocks noGrp="1"/>
          </p:cNvSpPr>
          <p:nvPr>
            <p:ph type="body" sz="quarter" idx="78" hasCustomPrompt="1"/>
          </p:nvPr>
        </p:nvSpPr>
        <p:spPr>
          <a:xfrm>
            <a:off x="502920" y="2481264"/>
            <a:ext cx="11215688" cy="3926322"/>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itle 1">
            <a:extLst>
              <a:ext uri="{FF2B5EF4-FFF2-40B4-BE49-F238E27FC236}">
                <a16:creationId xmlns:a16="http://schemas.microsoft.com/office/drawing/2014/main" id="{BA9E67D7-504C-CAD9-3F73-0E1D230E1C1A}"/>
              </a:ext>
            </a:extLst>
          </p:cNvPr>
          <p:cNvSpPr>
            <a:spLocks noGrp="1"/>
          </p:cNvSpPr>
          <p:nvPr>
            <p:ph type="title" hasCustomPrompt="1"/>
          </p:nvPr>
        </p:nvSpPr>
        <p:spPr>
          <a:xfrm>
            <a:off x="502920" y="1462087"/>
            <a:ext cx="11217788" cy="874713"/>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399295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25">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B3E446BC-DE35-6868-492B-F4464985415D}"/>
              </a:ext>
            </a:extLst>
          </p:cNvPr>
          <p:cNvSpPr>
            <a:spLocks noGrp="1"/>
          </p:cNvSpPr>
          <p:nvPr>
            <p:ph type="body" sz="quarter" idx="283" hasCustomPrompt="1"/>
          </p:nvPr>
        </p:nvSpPr>
        <p:spPr>
          <a:xfrm>
            <a:off x="3327401" y="1467841"/>
            <a:ext cx="8377237" cy="2321522"/>
          </a:xfr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ext Placeholder 9">
            <a:extLst>
              <a:ext uri="{FF2B5EF4-FFF2-40B4-BE49-F238E27FC236}">
                <a16:creationId xmlns:a16="http://schemas.microsoft.com/office/drawing/2014/main" id="{91AFA9EA-E338-133F-8C84-A8C1EEB4383B}"/>
              </a:ext>
            </a:extLst>
          </p:cNvPr>
          <p:cNvSpPr>
            <a:spLocks noGrp="1"/>
          </p:cNvSpPr>
          <p:nvPr>
            <p:ph type="body" sz="quarter" idx="320" hasCustomPrompt="1"/>
          </p:nvPr>
        </p:nvSpPr>
        <p:spPr>
          <a:xfrm>
            <a:off x="502920" y="3946526"/>
            <a:ext cx="2668165" cy="2466974"/>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5C85C8A4-2576-0F73-65D9-9A2B8CECEEC1}"/>
              </a:ext>
            </a:extLst>
          </p:cNvPr>
          <p:cNvSpPr>
            <a:spLocks noGrp="1"/>
          </p:cNvSpPr>
          <p:nvPr>
            <p:ph type="body" sz="quarter" idx="321" hasCustomPrompt="1"/>
          </p:nvPr>
        </p:nvSpPr>
        <p:spPr>
          <a:xfrm>
            <a:off x="3347438" y="3946526"/>
            <a:ext cx="2668165" cy="2466974"/>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Text Placeholder 9">
            <a:extLst>
              <a:ext uri="{FF2B5EF4-FFF2-40B4-BE49-F238E27FC236}">
                <a16:creationId xmlns:a16="http://schemas.microsoft.com/office/drawing/2014/main" id="{B7B4FD3B-E4D5-A552-AB18-A65C9276430E}"/>
              </a:ext>
            </a:extLst>
          </p:cNvPr>
          <p:cNvSpPr>
            <a:spLocks noGrp="1"/>
          </p:cNvSpPr>
          <p:nvPr>
            <p:ph type="body" sz="quarter" idx="322" hasCustomPrompt="1"/>
          </p:nvPr>
        </p:nvSpPr>
        <p:spPr>
          <a:xfrm>
            <a:off x="6191956" y="3946526"/>
            <a:ext cx="2668165" cy="2466974"/>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4" name="Text Placeholder 9">
            <a:extLst>
              <a:ext uri="{FF2B5EF4-FFF2-40B4-BE49-F238E27FC236}">
                <a16:creationId xmlns:a16="http://schemas.microsoft.com/office/drawing/2014/main" id="{9FD7CDF6-FBB7-F2F4-DF16-065632EC5090}"/>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DED4E20B-9F3D-60F2-349C-51A837C43037}"/>
              </a:ext>
            </a:extLst>
          </p:cNvPr>
          <p:cNvSpPr>
            <a:spLocks noGrp="1"/>
          </p:cNvSpPr>
          <p:nvPr>
            <p:ph type="body" sz="quarter" idx="323" hasCustomPrompt="1"/>
          </p:nvPr>
        </p:nvSpPr>
        <p:spPr>
          <a:xfrm>
            <a:off x="9036473" y="3946526"/>
            <a:ext cx="2668165" cy="2466974"/>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itle 1">
            <a:extLst>
              <a:ext uri="{FF2B5EF4-FFF2-40B4-BE49-F238E27FC236}">
                <a16:creationId xmlns:a16="http://schemas.microsoft.com/office/drawing/2014/main" id="{F870B2F7-000E-A369-9B87-F5CDC4FDDA2E}"/>
              </a:ext>
            </a:extLst>
          </p:cNvPr>
          <p:cNvSpPr>
            <a:spLocks noGrp="1"/>
          </p:cNvSpPr>
          <p:nvPr>
            <p:ph type="title" hasCustomPrompt="1"/>
          </p:nvPr>
        </p:nvSpPr>
        <p:spPr>
          <a:xfrm>
            <a:off x="502920" y="1462088"/>
            <a:ext cx="2668165" cy="2327275"/>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425623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26">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32DBB71-75CD-55B2-B668-8C2900B92B5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9">
            <a:extLst>
              <a:ext uri="{FF2B5EF4-FFF2-40B4-BE49-F238E27FC236}">
                <a16:creationId xmlns:a16="http://schemas.microsoft.com/office/drawing/2014/main" id="{C0D30B9A-BEB0-0C35-4782-26E6E1E0C921}"/>
              </a:ext>
            </a:extLst>
          </p:cNvPr>
          <p:cNvSpPr>
            <a:spLocks noGrp="1"/>
          </p:cNvSpPr>
          <p:nvPr>
            <p:ph type="body" sz="quarter" idx="78" hasCustomPrompt="1"/>
          </p:nvPr>
        </p:nvSpPr>
        <p:spPr>
          <a:xfrm>
            <a:off x="502920" y="2336797"/>
            <a:ext cx="3625850" cy="4070787"/>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C45BF860-4B53-B9A9-17C2-C00B506F0A30}"/>
              </a:ext>
            </a:extLst>
          </p:cNvPr>
          <p:cNvSpPr>
            <a:spLocks noGrp="1"/>
          </p:cNvSpPr>
          <p:nvPr>
            <p:ph type="body" sz="quarter" idx="283" hasCustomPrompt="1"/>
          </p:nvPr>
        </p:nvSpPr>
        <p:spPr>
          <a:xfrm>
            <a:off x="502920" y="1900238"/>
            <a:ext cx="3625849"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 name="Title 1">
            <a:extLst>
              <a:ext uri="{FF2B5EF4-FFF2-40B4-BE49-F238E27FC236}">
                <a16:creationId xmlns:a16="http://schemas.microsoft.com/office/drawing/2014/main" id="{BA9E67D7-504C-CAD9-3F73-0E1D230E1C1A}"/>
              </a:ext>
            </a:extLst>
          </p:cNvPr>
          <p:cNvSpPr>
            <a:spLocks noGrp="1"/>
          </p:cNvSpPr>
          <p:nvPr>
            <p:ph type="title" hasCustomPrompt="1"/>
          </p:nvPr>
        </p:nvSpPr>
        <p:spPr>
          <a:xfrm>
            <a:off x="502920" y="1462088"/>
            <a:ext cx="3626530" cy="271462"/>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236872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nnel">
    <p:spTree>
      <p:nvGrpSpPr>
        <p:cNvPr id="1" name=""/>
        <p:cNvGrpSpPr/>
        <p:nvPr/>
      </p:nvGrpSpPr>
      <p:grpSpPr>
        <a:xfrm>
          <a:off x="0" y="0"/>
          <a:ext cx="0" cy="0"/>
          <a:chOff x="0" y="0"/>
          <a:chExt cx="0" cy="0"/>
        </a:xfrm>
      </p:grpSpPr>
      <p:sp>
        <p:nvSpPr>
          <p:cNvPr id="58" name="Text Placeholder 9">
            <a:extLst>
              <a:ext uri="{FF2B5EF4-FFF2-40B4-BE49-F238E27FC236}">
                <a16:creationId xmlns:a16="http://schemas.microsoft.com/office/drawing/2014/main" id="{EDE41523-E7C5-5432-7E92-53C942886E15}"/>
              </a:ext>
            </a:extLst>
          </p:cNvPr>
          <p:cNvSpPr>
            <a:spLocks noGrp="1"/>
          </p:cNvSpPr>
          <p:nvPr>
            <p:ph type="body" sz="quarter" idx="79" hasCustomPrompt="1"/>
          </p:nvPr>
        </p:nvSpPr>
        <p:spPr>
          <a:xfrm>
            <a:off x="4773613" y="1468824"/>
            <a:ext cx="1725613" cy="576263"/>
          </a:xfrm>
          <a:prstGeom prst="rect">
            <a:avLst/>
          </a:prstGeom>
        </p:spPr>
        <p:txBody>
          <a:bodyPr lIns="0" tIns="0" rIns="0" bIns="0">
            <a:norm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60" name="Text Placeholder 9">
            <a:extLst>
              <a:ext uri="{FF2B5EF4-FFF2-40B4-BE49-F238E27FC236}">
                <a16:creationId xmlns:a16="http://schemas.microsoft.com/office/drawing/2014/main" id="{13BD7DF0-27D0-C073-93DC-FEEA7BD7A47E}"/>
              </a:ext>
            </a:extLst>
          </p:cNvPr>
          <p:cNvSpPr>
            <a:spLocks noGrp="1"/>
          </p:cNvSpPr>
          <p:nvPr>
            <p:ph type="body" sz="quarter" idx="80" hasCustomPrompt="1"/>
          </p:nvPr>
        </p:nvSpPr>
        <p:spPr>
          <a:xfrm>
            <a:off x="4760121" y="2182652"/>
            <a:ext cx="2202655" cy="592841"/>
          </a:xfrm>
          <a:prstGeom prst="rect">
            <a:avLst/>
          </a:prstGeom>
        </p:spPr>
        <p:txBody>
          <a:bodyPr lIns="0" tIns="0" rIns="0" bIns="0">
            <a:norm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63" name="Text Placeholder 9">
            <a:extLst>
              <a:ext uri="{FF2B5EF4-FFF2-40B4-BE49-F238E27FC236}">
                <a16:creationId xmlns:a16="http://schemas.microsoft.com/office/drawing/2014/main" id="{66380421-27AD-A883-A33B-47F8C8A575B0}"/>
              </a:ext>
            </a:extLst>
          </p:cNvPr>
          <p:cNvSpPr>
            <a:spLocks noGrp="1"/>
          </p:cNvSpPr>
          <p:nvPr>
            <p:ph type="body" sz="quarter" idx="81" hasCustomPrompt="1"/>
          </p:nvPr>
        </p:nvSpPr>
        <p:spPr>
          <a:xfrm>
            <a:off x="4768057" y="2920209"/>
            <a:ext cx="2515393" cy="593724"/>
          </a:xfrm>
          <a:prstGeom prst="rect">
            <a:avLst/>
          </a:prstGeom>
        </p:spPr>
        <p:txBody>
          <a:bodyPr lIns="0" tIns="0" rIns="0" bIns="0">
            <a:no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31" name="Text Placeholder 9">
            <a:extLst>
              <a:ext uri="{FF2B5EF4-FFF2-40B4-BE49-F238E27FC236}">
                <a16:creationId xmlns:a16="http://schemas.microsoft.com/office/drawing/2014/main" id="{68A32B30-9917-0486-ED20-14BD8CFE9AB3}"/>
              </a:ext>
            </a:extLst>
          </p:cNvPr>
          <p:cNvSpPr>
            <a:spLocks noGrp="1"/>
          </p:cNvSpPr>
          <p:nvPr>
            <p:ph type="body" sz="quarter" idx="82" hasCustomPrompt="1"/>
          </p:nvPr>
        </p:nvSpPr>
        <p:spPr>
          <a:xfrm>
            <a:off x="4768056" y="3648897"/>
            <a:ext cx="2831307" cy="592842"/>
          </a:xfrm>
          <a:prstGeom prst="rect">
            <a:avLst/>
          </a:prstGeom>
        </p:spPr>
        <p:txBody>
          <a:bodyPr lIns="0" tIns="0" rIns="0" bIns="0">
            <a:no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 name="Text Placeholder 9">
            <a:extLst>
              <a:ext uri="{FF2B5EF4-FFF2-40B4-BE49-F238E27FC236}">
                <a16:creationId xmlns:a16="http://schemas.microsoft.com/office/drawing/2014/main" id="{D40DF359-9D4C-D86B-AC1C-4F6231225D9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55734E2C-0A03-2F4D-3B35-63FDF4FF45E0}"/>
              </a:ext>
            </a:extLst>
          </p:cNvPr>
          <p:cNvSpPr>
            <a:spLocks noGrp="1"/>
          </p:cNvSpPr>
          <p:nvPr>
            <p:ph type="body" sz="quarter" idx="294" hasCustomPrompt="1"/>
          </p:nvPr>
        </p:nvSpPr>
        <p:spPr>
          <a:xfrm>
            <a:off x="4769535" y="4388915"/>
            <a:ext cx="3302904" cy="592842"/>
          </a:xfrm>
          <a:prstGeom prst="rect">
            <a:avLst/>
          </a:prstGeom>
        </p:spPr>
        <p:txBody>
          <a:bodyPr lIns="0" tIns="0" rIns="0" bIns="0">
            <a:no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29" name="Text Placeholder 9">
            <a:extLst>
              <a:ext uri="{FF2B5EF4-FFF2-40B4-BE49-F238E27FC236}">
                <a16:creationId xmlns:a16="http://schemas.microsoft.com/office/drawing/2014/main" id="{33550F26-FC18-4E2A-FF0A-A7109C9B49DB}"/>
              </a:ext>
            </a:extLst>
          </p:cNvPr>
          <p:cNvSpPr>
            <a:spLocks noGrp="1"/>
          </p:cNvSpPr>
          <p:nvPr>
            <p:ph type="body" sz="quarter" idx="296" hasCustomPrompt="1"/>
          </p:nvPr>
        </p:nvSpPr>
        <p:spPr>
          <a:xfrm>
            <a:off x="6651625" y="1468824"/>
            <a:ext cx="4504055" cy="580260"/>
          </a:xfrm>
          <a:prstGeom prst="rect">
            <a:avLst/>
          </a:prstGeom>
        </p:spPr>
        <p:txBody>
          <a:bodyPr lIns="0" tIns="0" rIns="0" bIns="0">
            <a:normAutofit/>
          </a:bodyPr>
          <a:lstStyle>
            <a:lvl1pPr marL="0" indent="0" algn="ctr">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1" name="Text Placeholder 9">
            <a:extLst>
              <a:ext uri="{FF2B5EF4-FFF2-40B4-BE49-F238E27FC236}">
                <a16:creationId xmlns:a16="http://schemas.microsoft.com/office/drawing/2014/main" id="{C30244AD-3729-D5EA-266F-CCFDD7175895}"/>
              </a:ext>
            </a:extLst>
          </p:cNvPr>
          <p:cNvSpPr>
            <a:spLocks noGrp="1"/>
          </p:cNvSpPr>
          <p:nvPr>
            <p:ph type="body" sz="quarter" idx="297" hasCustomPrompt="1"/>
          </p:nvPr>
        </p:nvSpPr>
        <p:spPr>
          <a:xfrm>
            <a:off x="7123113" y="2182652"/>
            <a:ext cx="3657182" cy="580260"/>
          </a:xfrm>
          <a:prstGeom prst="rect">
            <a:avLst/>
          </a:prstGeom>
        </p:spPr>
        <p:txBody>
          <a:bodyPr lIns="0" tIns="0" rIns="0" bIns="0">
            <a:normAutofit/>
          </a:bodyPr>
          <a:lstStyle>
            <a:lvl1pPr marL="0" indent="0" algn="ctr">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2" name="Text Placeholder 9">
            <a:extLst>
              <a:ext uri="{FF2B5EF4-FFF2-40B4-BE49-F238E27FC236}">
                <a16:creationId xmlns:a16="http://schemas.microsoft.com/office/drawing/2014/main" id="{FCD3AF1A-2827-FCBF-552E-68FE95FF3D84}"/>
              </a:ext>
            </a:extLst>
          </p:cNvPr>
          <p:cNvSpPr>
            <a:spLocks noGrp="1"/>
          </p:cNvSpPr>
          <p:nvPr>
            <p:ph type="body" sz="quarter" idx="298" hasCustomPrompt="1"/>
          </p:nvPr>
        </p:nvSpPr>
        <p:spPr>
          <a:xfrm>
            <a:off x="7434263" y="2920209"/>
            <a:ext cx="2977063" cy="580260"/>
          </a:xfrm>
          <a:prstGeom prst="rect">
            <a:avLst/>
          </a:prstGeom>
        </p:spPr>
        <p:txBody>
          <a:bodyPr lIns="0" tIns="0" rIns="0" bIns="0">
            <a:normAutofit/>
          </a:bodyPr>
          <a:lstStyle>
            <a:lvl1pPr marL="0" indent="0" algn="ctr">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3" name="Text Placeholder 9">
            <a:extLst>
              <a:ext uri="{FF2B5EF4-FFF2-40B4-BE49-F238E27FC236}">
                <a16:creationId xmlns:a16="http://schemas.microsoft.com/office/drawing/2014/main" id="{48A22ABE-EEE1-965C-C82A-295FEFD3CBF5}"/>
              </a:ext>
            </a:extLst>
          </p:cNvPr>
          <p:cNvSpPr>
            <a:spLocks noGrp="1"/>
          </p:cNvSpPr>
          <p:nvPr>
            <p:ph type="body" sz="quarter" idx="299" hasCustomPrompt="1"/>
          </p:nvPr>
        </p:nvSpPr>
        <p:spPr>
          <a:xfrm>
            <a:off x="7762876" y="3648897"/>
            <a:ext cx="2247398" cy="580260"/>
          </a:xfrm>
          <a:prstGeom prst="rect">
            <a:avLst/>
          </a:prstGeom>
        </p:spPr>
        <p:txBody>
          <a:bodyPr lIns="0" tIns="0" rIns="0" bIns="0">
            <a:normAutofit/>
          </a:bodyPr>
          <a:lstStyle>
            <a:lvl1pPr marL="0" indent="0" algn="ctr">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4" name="Text Placeholder 9">
            <a:extLst>
              <a:ext uri="{FF2B5EF4-FFF2-40B4-BE49-F238E27FC236}">
                <a16:creationId xmlns:a16="http://schemas.microsoft.com/office/drawing/2014/main" id="{15584DF5-A5E5-F19A-BB09-B788518F6FC9}"/>
              </a:ext>
            </a:extLst>
          </p:cNvPr>
          <p:cNvSpPr>
            <a:spLocks noGrp="1"/>
          </p:cNvSpPr>
          <p:nvPr>
            <p:ph type="body" sz="quarter" idx="300" hasCustomPrompt="1"/>
          </p:nvPr>
        </p:nvSpPr>
        <p:spPr>
          <a:xfrm>
            <a:off x="8229600" y="4388915"/>
            <a:ext cx="1422400" cy="592842"/>
          </a:xfrm>
          <a:prstGeom prst="rect">
            <a:avLst/>
          </a:prstGeom>
        </p:spPr>
        <p:txBody>
          <a:bodyPr lIns="0" tIns="0" rIns="0" bIns="0">
            <a:normAutofit/>
          </a:bodyPr>
          <a:lstStyle>
            <a:lvl1pPr marL="0" indent="0" algn="ctr">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21" name="Text Placeholder 9">
            <a:extLst>
              <a:ext uri="{FF2B5EF4-FFF2-40B4-BE49-F238E27FC236}">
                <a16:creationId xmlns:a16="http://schemas.microsoft.com/office/drawing/2014/main" id="{4FB1E4E6-7A62-2CDC-6C11-D79DEC2F594E}"/>
              </a:ext>
            </a:extLst>
          </p:cNvPr>
          <p:cNvSpPr>
            <a:spLocks noGrp="1"/>
          </p:cNvSpPr>
          <p:nvPr>
            <p:ph type="body" sz="quarter" idx="65" hasCustomPrompt="1"/>
          </p:nvPr>
        </p:nvSpPr>
        <p:spPr>
          <a:xfrm>
            <a:off x="502920" y="5980113"/>
            <a:ext cx="11218439" cy="442912"/>
          </a:xfrm>
          <a:prstGeom prst="rect">
            <a:avLst/>
          </a:prstGeom>
        </p:spPr>
        <p:txBody>
          <a:bodyPr lIns="0" tIns="0" rIns="0" bIns="0">
            <a:norm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28" name="Text Placeholder 9">
            <a:extLst>
              <a:ext uri="{FF2B5EF4-FFF2-40B4-BE49-F238E27FC236}">
                <a16:creationId xmlns:a16="http://schemas.microsoft.com/office/drawing/2014/main" id="{4C2A9B16-C47E-D231-8143-3F4416648ED6}"/>
              </a:ext>
            </a:extLst>
          </p:cNvPr>
          <p:cNvSpPr>
            <a:spLocks noGrp="1"/>
          </p:cNvSpPr>
          <p:nvPr>
            <p:ph type="body" sz="quarter" idx="78" hasCustomPrompt="1"/>
          </p:nvPr>
        </p:nvSpPr>
        <p:spPr>
          <a:xfrm>
            <a:off x="502920" y="2335159"/>
            <a:ext cx="3625849" cy="3346503"/>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0" name="Title 1">
            <a:extLst>
              <a:ext uri="{FF2B5EF4-FFF2-40B4-BE49-F238E27FC236}">
                <a16:creationId xmlns:a16="http://schemas.microsoft.com/office/drawing/2014/main" id="{73539F0E-C0C8-82FE-4ACD-F46BD1BE7F63}"/>
              </a:ext>
            </a:extLst>
          </p:cNvPr>
          <p:cNvSpPr>
            <a:spLocks noGrp="1"/>
          </p:cNvSpPr>
          <p:nvPr>
            <p:ph type="title" hasCustomPrompt="1"/>
          </p:nvPr>
        </p:nvSpPr>
        <p:spPr>
          <a:xfrm>
            <a:off x="502920" y="1460449"/>
            <a:ext cx="3626528" cy="271462"/>
          </a:xfrm>
          <a:prstGeom prst="rect">
            <a:avLst/>
          </a:prstGeom>
        </p:spPr>
        <p:txBody>
          <a:bodyPr lIns="0" tIns="0" rIns="0" bIns="0"/>
          <a:lstStyle>
            <a:lvl1pPr>
              <a:lnSpc>
                <a:spcPct val="100000"/>
              </a:lnSpc>
              <a:defRPr sz="2000"/>
            </a:lvl1pPr>
          </a:lstStyle>
          <a:p>
            <a:r>
              <a:rPr lang="en-US"/>
              <a:t>Headline</a:t>
            </a:r>
          </a:p>
        </p:txBody>
      </p:sp>
      <p:sp>
        <p:nvSpPr>
          <p:cNvPr id="35" name="Text Placeholder 9">
            <a:extLst>
              <a:ext uri="{FF2B5EF4-FFF2-40B4-BE49-F238E27FC236}">
                <a16:creationId xmlns:a16="http://schemas.microsoft.com/office/drawing/2014/main" id="{FB599D97-578E-0FFF-E469-068E42C7EC15}"/>
              </a:ext>
            </a:extLst>
          </p:cNvPr>
          <p:cNvSpPr>
            <a:spLocks noGrp="1"/>
          </p:cNvSpPr>
          <p:nvPr>
            <p:ph type="body" sz="quarter" idx="283" hasCustomPrompt="1"/>
          </p:nvPr>
        </p:nvSpPr>
        <p:spPr>
          <a:xfrm>
            <a:off x="502920" y="1898598"/>
            <a:ext cx="3625848"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cxnSp>
        <p:nvCxnSpPr>
          <p:cNvPr id="22" name="Straight Connector 21">
            <a:extLst>
              <a:ext uri="{FF2B5EF4-FFF2-40B4-BE49-F238E27FC236}">
                <a16:creationId xmlns:a16="http://schemas.microsoft.com/office/drawing/2014/main" id="{95E6DE60-6B5B-E07E-8506-2B72FDAAE7E3}"/>
              </a:ext>
            </a:extLst>
          </p:cNvPr>
          <p:cNvCxnSpPr>
            <a:cxnSpLocks/>
          </p:cNvCxnSpPr>
          <p:nvPr userDrawn="1"/>
        </p:nvCxnSpPr>
        <p:spPr>
          <a:xfrm>
            <a:off x="4747833" y="2166607"/>
            <a:ext cx="6001130" cy="4012"/>
          </a:xfrm>
          <a:prstGeom prst="line">
            <a:avLst/>
          </a:prstGeom>
          <a:ln w="12700">
            <a:solidFill>
              <a:srgbClr val="8DC8E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4B8B7C-11F4-23DF-F131-34D6126A2B68}"/>
              </a:ext>
            </a:extLst>
          </p:cNvPr>
          <p:cNvCxnSpPr>
            <a:cxnSpLocks/>
          </p:cNvCxnSpPr>
          <p:nvPr userDrawn="1"/>
        </p:nvCxnSpPr>
        <p:spPr>
          <a:xfrm>
            <a:off x="4747832" y="2910690"/>
            <a:ext cx="5663494" cy="0"/>
          </a:xfrm>
          <a:prstGeom prst="line">
            <a:avLst/>
          </a:prstGeom>
          <a:ln w="12700">
            <a:solidFill>
              <a:srgbClr val="8DC8E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106F29-87F0-2572-5B16-12743D252149}"/>
              </a:ext>
            </a:extLst>
          </p:cNvPr>
          <p:cNvCxnSpPr>
            <a:cxnSpLocks/>
          </p:cNvCxnSpPr>
          <p:nvPr userDrawn="1"/>
        </p:nvCxnSpPr>
        <p:spPr>
          <a:xfrm>
            <a:off x="4747832" y="3627176"/>
            <a:ext cx="5262442" cy="17710"/>
          </a:xfrm>
          <a:prstGeom prst="line">
            <a:avLst/>
          </a:prstGeom>
          <a:ln w="12700">
            <a:solidFill>
              <a:srgbClr val="8DC8E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49A4611-3B03-7673-285C-09BA5BB96207}"/>
              </a:ext>
            </a:extLst>
          </p:cNvPr>
          <p:cNvCxnSpPr>
            <a:cxnSpLocks/>
          </p:cNvCxnSpPr>
          <p:nvPr userDrawn="1"/>
        </p:nvCxnSpPr>
        <p:spPr>
          <a:xfrm flipV="1">
            <a:off x="4747832" y="4371963"/>
            <a:ext cx="4904168" cy="2055"/>
          </a:xfrm>
          <a:prstGeom prst="line">
            <a:avLst/>
          </a:prstGeom>
          <a:ln w="12700">
            <a:solidFill>
              <a:srgbClr val="8DC8E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D080FF-3A18-0222-A8F5-D1A8072415FD}"/>
              </a:ext>
            </a:extLst>
          </p:cNvPr>
          <p:cNvCxnSpPr>
            <a:cxnSpLocks/>
          </p:cNvCxnSpPr>
          <p:nvPr userDrawn="1"/>
        </p:nvCxnSpPr>
        <p:spPr>
          <a:xfrm>
            <a:off x="4747832" y="1455754"/>
            <a:ext cx="6407848" cy="1037"/>
          </a:xfrm>
          <a:prstGeom prst="line">
            <a:avLst/>
          </a:prstGeom>
          <a:ln w="12700">
            <a:solidFill>
              <a:srgbClr val="8DC8E8"/>
            </a:solidFill>
          </a:ln>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3DD73236-2B80-9519-18F6-AD337C5896A5}"/>
              </a:ext>
            </a:extLst>
          </p:cNvPr>
          <p:cNvSpPr/>
          <p:nvPr userDrawn="1"/>
        </p:nvSpPr>
        <p:spPr>
          <a:xfrm rot="10800000">
            <a:off x="6428766" y="1026551"/>
            <a:ext cx="4960048" cy="4649760"/>
          </a:xfrm>
          <a:custGeom>
            <a:avLst/>
            <a:gdLst>
              <a:gd name="connsiteX0" fmla="*/ 0 w 5541073"/>
              <a:gd name="connsiteY0" fmla="*/ 4776787 h 4776787"/>
              <a:gd name="connsiteX1" fmla="*/ 2770537 w 5541073"/>
              <a:gd name="connsiteY1" fmla="*/ 0 h 4776787"/>
              <a:gd name="connsiteX2" fmla="*/ 5541073 w 5541073"/>
              <a:gd name="connsiteY2" fmla="*/ 4776787 h 4776787"/>
              <a:gd name="connsiteX3" fmla="*/ 0 w 5541073"/>
              <a:gd name="connsiteY3" fmla="*/ 4776787 h 4776787"/>
              <a:gd name="connsiteX0" fmla="*/ 0 w 4521898"/>
              <a:gd name="connsiteY0" fmla="*/ 4776787 h 4776787"/>
              <a:gd name="connsiteX1" fmla="*/ 1751362 w 4521898"/>
              <a:gd name="connsiteY1" fmla="*/ 0 h 4776787"/>
              <a:gd name="connsiteX2" fmla="*/ 4521898 w 4521898"/>
              <a:gd name="connsiteY2" fmla="*/ 4776787 h 4776787"/>
              <a:gd name="connsiteX3" fmla="*/ 0 w 4521898"/>
              <a:gd name="connsiteY3" fmla="*/ 4776787 h 4776787"/>
              <a:gd name="connsiteX0" fmla="*/ 0 w 4960048"/>
              <a:gd name="connsiteY0" fmla="*/ 4767262 h 4776787"/>
              <a:gd name="connsiteX1" fmla="*/ 2189512 w 4960048"/>
              <a:gd name="connsiteY1" fmla="*/ 0 h 4776787"/>
              <a:gd name="connsiteX2" fmla="*/ 4960048 w 4960048"/>
              <a:gd name="connsiteY2" fmla="*/ 4776787 h 4776787"/>
              <a:gd name="connsiteX3" fmla="*/ 0 w 4960048"/>
              <a:gd name="connsiteY3" fmla="*/ 4767262 h 4776787"/>
              <a:gd name="connsiteX0" fmla="*/ 0 w 4960048"/>
              <a:gd name="connsiteY0" fmla="*/ 4757737 h 4767262"/>
              <a:gd name="connsiteX1" fmla="*/ 2456212 w 4960048"/>
              <a:gd name="connsiteY1" fmla="*/ 0 h 4767262"/>
              <a:gd name="connsiteX2" fmla="*/ 4960048 w 4960048"/>
              <a:gd name="connsiteY2" fmla="*/ 4767262 h 4767262"/>
              <a:gd name="connsiteX3" fmla="*/ 0 w 4960048"/>
              <a:gd name="connsiteY3" fmla="*/ 4757737 h 4767262"/>
            </a:gdLst>
            <a:ahLst/>
            <a:cxnLst>
              <a:cxn ang="0">
                <a:pos x="connsiteX0" y="connsiteY0"/>
              </a:cxn>
              <a:cxn ang="0">
                <a:pos x="connsiteX1" y="connsiteY1"/>
              </a:cxn>
              <a:cxn ang="0">
                <a:pos x="connsiteX2" y="connsiteY2"/>
              </a:cxn>
              <a:cxn ang="0">
                <a:pos x="connsiteX3" y="connsiteY3"/>
              </a:cxn>
            </a:cxnLst>
            <a:rect l="l" t="t" r="r" b="b"/>
            <a:pathLst>
              <a:path w="4960048" h="4767262">
                <a:moveTo>
                  <a:pt x="0" y="4757737"/>
                </a:moveTo>
                <a:lnTo>
                  <a:pt x="2456212" y="0"/>
                </a:lnTo>
                <a:lnTo>
                  <a:pt x="4960048" y="4767262"/>
                </a:lnTo>
                <a:lnTo>
                  <a:pt x="0" y="4757737"/>
                </a:lnTo>
                <a:close/>
              </a:path>
            </a:pathLst>
          </a:custGeom>
          <a:noFill/>
          <a:ln w="25400">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000">
              <a:latin typeface="Segoe Sans Display" pitchFamily="2" charset="0"/>
            </a:endParaRPr>
          </a:p>
        </p:txBody>
      </p:sp>
    </p:spTree>
    <p:extLst>
      <p:ext uri="{BB962C8B-B14F-4D97-AF65-F5344CB8AC3E}">
        <p14:creationId xmlns:p14="http://schemas.microsoft.com/office/powerpoint/2010/main" val="1995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7" name="Oval 6" descr="Venn diagram circle ">
            <a:extLst>
              <a:ext uri="{FF2B5EF4-FFF2-40B4-BE49-F238E27FC236}">
                <a16:creationId xmlns:a16="http://schemas.microsoft.com/office/drawing/2014/main" id="{5BEC1E82-73AF-8799-79E6-748DE0899CDB}"/>
              </a:ext>
            </a:extLst>
          </p:cNvPr>
          <p:cNvSpPr/>
          <p:nvPr userDrawn="1"/>
        </p:nvSpPr>
        <p:spPr>
          <a:xfrm>
            <a:off x="6951557" y="1096186"/>
            <a:ext cx="2481971" cy="2481971"/>
          </a:xfrm>
          <a:prstGeom prst="ellipse">
            <a:avLst/>
          </a:prstGeom>
          <a:solidFill>
            <a:srgbClr val="73737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8" name="Oval 7" descr="Venn diagram circle ">
            <a:extLst>
              <a:ext uri="{FF2B5EF4-FFF2-40B4-BE49-F238E27FC236}">
                <a16:creationId xmlns:a16="http://schemas.microsoft.com/office/drawing/2014/main" id="{ED3651D9-1C48-02D2-B8AA-37E74A327657}"/>
              </a:ext>
            </a:extLst>
          </p:cNvPr>
          <p:cNvSpPr/>
          <p:nvPr userDrawn="1"/>
        </p:nvSpPr>
        <p:spPr>
          <a:xfrm>
            <a:off x="6060846" y="2639292"/>
            <a:ext cx="2481971" cy="2481971"/>
          </a:xfrm>
          <a:prstGeom prst="ellipse">
            <a:avLst/>
          </a:prstGeom>
          <a:solidFill>
            <a:srgbClr val="50E6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10" name="Oval 9" descr="Venn diagram circle ">
            <a:extLst>
              <a:ext uri="{FF2B5EF4-FFF2-40B4-BE49-F238E27FC236}">
                <a16:creationId xmlns:a16="http://schemas.microsoft.com/office/drawing/2014/main" id="{1EE8EFE5-7D10-A3FE-8E7C-A1D80A552DCD}"/>
              </a:ext>
            </a:extLst>
          </p:cNvPr>
          <p:cNvSpPr/>
          <p:nvPr userDrawn="1"/>
        </p:nvSpPr>
        <p:spPr>
          <a:xfrm>
            <a:off x="7893087" y="2639292"/>
            <a:ext cx="2481971" cy="2481971"/>
          </a:xfrm>
          <a:prstGeom prst="ellipse">
            <a:avLst/>
          </a:prstGeom>
          <a:solidFill>
            <a:srgbClr val="0078D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17" name="Text Placeholder 9">
            <a:extLst>
              <a:ext uri="{FF2B5EF4-FFF2-40B4-BE49-F238E27FC236}">
                <a16:creationId xmlns:a16="http://schemas.microsoft.com/office/drawing/2014/main" id="{E98239EE-81AD-5974-220D-21BBA34A8C28}"/>
              </a:ext>
            </a:extLst>
          </p:cNvPr>
          <p:cNvSpPr>
            <a:spLocks noGrp="1"/>
          </p:cNvSpPr>
          <p:nvPr>
            <p:ph type="body" sz="quarter" idx="79" hasCustomPrompt="1"/>
          </p:nvPr>
        </p:nvSpPr>
        <p:spPr>
          <a:xfrm>
            <a:off x="7592883" y="645991"/>
            <a:ext cx="1199315" cy="304799"/>
          </a:xfrm>
          <a:prstGeom prst="rect">
            <a:avLst/>
          </a:prstGeom>
        </p:spPr>
        <p:txBody>
          <a:bodyPr lIns="0" tIns="0" rIns="0" bIns="0">
            <a:noAutofit/>
          </a:bodyPr>
          <a:lstStyle>
            <a:lvl1pPr marL="0" indent="0" algn="ctr">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9" name="Text Placeholder 9">
            <a:extLst>
              <a:ext uri="{FF2B5EF4-FFF2-40B4-BE49-F238E27FC236}">
                <a16:creationId xmlns:a16="http://schemas.microsoft.com/office/drawing/2014/main" id="{F4376EE5-EA63-E4B8-80F9-B79DD91BACC2}"/>
              </a:ext>
            </a:extLst>
          </p:cNvPr>
          <p:cNvSpPr>
            <a:spLocks noGrp="1"/>
          </p:cNvSpPr>
          <p:nvPr>
            <p:ph type="body" sz="quarter" idx="80" hasCustomPrompt="1"/>
          </p:nvPr>
        </p:nvSpPr>
        <p:spPr>
          <a:xfrm>
            <a:off x="6620286" y="5329240"/>
            <a:ext cx="1199315" cy="309561"/>
          </a:xfrm>
          <a:prstGeom prst="rect">
            <a:avLst/>
          </a:prstGeom>
        </p:spPr>
        <p:txBody>
          <a:bodyPr lIns="0" tIns="0" rIns="0" bIns="0">
            <a:noAutofit/>
          </a:bodyPr>
          <a:lstStyle>
            <a:lvl1pPr marL="0" indent="0" algn="ctr">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1" name="Text Placeholder 9">
            <a:extLst>
              <a:ext uri="{FF2B5EF4-FFF2-40B4-BE49-F238E27FC236}">
                <a16:creationId xmlns:a16="http://schemas.microsoft.com/office/drawing/2014/main" id="{B1C02A58-3EE4-1CF5-2613-07C714930B9B}"/>
              </a:ext>
            </a:extLst>
          </p:cNvPr>
          <p:cNvSpPr>
            <a:spLocks noGrp="1"/>
          </p:cNvSpPr>
          <p:nvPr>
            <p:ph type="body" sz="quarter" idx="81" hasCustomPrompt="1"/>
          </p:nvPr>
        </p:nvSpPr>
        <p:spPr>
          <a:xfrm>
            <a:off x="8561711" y="5329240"/>
            <a:ext cx="1199315" cy="309561"/>
          </a:xfrm>
          <a:prstGeom prst="rect">
            <a:avLst/>
          </a:prstGeom>
        </p:spPr>
        <p:txBody>
          <a:bodyPr lIns="0" tIns="0" rIns="0" bIns="0">
            <a:noAutofit/>
          </a:bodyPr>
          <a:lstStyle>
            <a:lvl1pPr marL="0" indent="0" algn="ctr">
              <a:lnSpc>
                <a:spcPct val="100000"/>
              </a:lnSpc>
              <a:buFontTx/>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1" name="Text Placeholder 9">
            <a:extLst>
              <a:ext uri="{FF2B5EF4-FFF2-40B4-BE49-F238E27FC236}">
                <a16:creationId xmlns:a16="http://schemas.microsoft.com/office/drawing/2014/main" id="{35379FEF-7CA4-F915-D308-597F525A35C8}"/>
              </a:ext>
            </a:extLst>
          </p:cNvPr>
          <p:cNvSpPr>
            <a:spLocks noGrp="1"/>
          </p:cNvSpPr>
          <p:nvPr>
            <p:ph type="body" sz="quarter" idx="65" hasCustomPrompt="1"/>
          </p:nvPr>
        </p:nvSpPr>
        <p:spPr>
          <a:xfrm>
            <a:off x="502920" y="5980113"/>
            <a:ext cx="11218439" cy="442912"/>
          </a:xfrm>
          <a:prstGeom prst="rect">
            <a:avLst/>
          </a:prstGeom>
        </p:spPr>
        <p:txBody>
          <a:bodyPr lIns="0" tIns="0" rIns="0" bIns="0">
            <a:normAutofit/>
          </a:bodyPr>
          <a:lstStyle>
            <a:lvl1pPr marL="0" indent="0">
              <a:lnSpc>
                <a:spcPct val="100000"/>
              </a:lnSpc>
              <a:buFont typeface="Arial" panose="020B0604020202020204" pitchFamily="34" charset="0"/>
              <a:buNone/>
              <a:defRPr sz="1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5" name="Text Placeholder 9">
            <a:extLst>
              <a:ext uri="{FF2B5EF4-FFF2-40B4-BE49-F238E27FC236}">
                <a16:creationId xmlns:a16="http://schemas.microsoft.com/office/drawing/2014/main" id="{AC99066B-11F6-F451-D4E1-C888D10E26F4}"/>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9">
            <a:extLst>
              <a:ext uri="{FF2B5EF4-FFF2-40B4-BE49-F238E27FC236}">
                <a16:creationId xmlns:a16="http://schemas.microsoft.com/office/drawing/2014/main" id="{BF87D9D5-AB0B-1BC1-502B-8DD207881542}"/>
              </a:ext>
            </a:extLst>
          </p:cNvPr>
          <p:cNvSpPr>
            <a:spLocks noGrp="1"/>
          </p:cNvSpPr>
          <p:nvPr>
            <p:ph type="body" sz="quarter" idx="78" hasCustomPrompt="1"/>
          </p:nvPr>
        </p:nvSpPr>
        <p:spPr>
          <a:xfrm>
            <a:off x="502920" y="2335161"/>
            <a:ext cx="3625849" cy="3346504"/>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itle 1">
            <a:extLst>
              <a:ext uri="{FF2B5EF4-FFF2-40B4-BE49-F238E27FC236}">
                <a16:creationId xmlns:a16="http://schemas.microsoft.com/office/drawing/2014/main" id="{52EB18E2-D8AC-0757-BB38-355E2E6E28AF}"/>
              </a:ext>
            </a:extLst>
          </p:cNvPr>
          <p:cNvSpPr>
            <a:spLocks noGrp="1"/>
          </p:cNvSpPr>
          <p:nvPr>
            <p:ph type="title" hasCustomPrompt="1"/>
          </p:nvPr>
        </p:nvSpPr>
        <p:spPr>
          <a:xfrm>
            <a:off x="502920" y="1460449"/>
            <a:ext cx="3626528" cy="271462"/>
          </a:xfrm>
          <a:prstGeom prst="rect">
            <a:avLst/>
          </a:prstGeom>
        </p:spPr>
        <p:txBody>
          <a:bodyPr lIns="0" tIns="0" rIns="0" bIns="0"/>
          <a:lstStyle>
            <a:lvl1pPr>
              <a:lnSpc>
                <a:spcPct val="100000"/>
              </a:lnSpc>
              <a:defRPr sz="2000"/>
            </a:lvl1pPr>
          </a:lstStyle>
          <a:p>
            <a:r>
              <a:rPr lang="en-US"/>
              <a:t>Headline</a:t>
            </a:r>
          </a:p>
        </p:txBody>
      </p:sp>
      <p:sp>
        <p:nvSpPr>
          <p:cNvPr id="9" name="Text Placeholder 9">
            <a:extLst>
              <a:ext uri="{FF2B5EF4-FFF2-40B4-BE49-F238E27FC236}">
                <a16:creationId xmlns:a16="http://schemas.microsoft.com/office/drawing/2014/main" id="{0C3466C3-7103-9463-A8B2-DCA49E404F40}"/>
              </a:ext>
            </a:extLst>
          </p:cNvPr>
          <p:cNvSpPr>
            <a:spLocks noGrp="1"/>
          </p:cNvSpPr>
          <p:nvPr>
            <p:ph type="body" sz="quarter" idx="283" hasCustomPrompt="1"/>
          </p:nvPr>
        </p:nvSpPr>
        <p:spPr>
          <a:xfrm>
            <a:off x="502920" y="1898598"/>
            <a:ext cx="3625848"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349693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images_16">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8A735D-AD3E-0A08-4944-C53E468D716F}"/>
              </a:ext>
            </a:extLst>
          </p:cNvPr>
          <p:cNvSpPr>
            <a:spLocks noGrp="1"/>
          </p:cNvSpPr>
          <p:nvPr>
            <p:ph sz="quarter" idx="321" hasCustomPrompt="1"/>
          </p:nvPr>
        </p:nvSpPr>
        <p:spPr>
          <a:xfrm>
            <a:off x="5334000" y="0"/>
            <a:ext cx="6858000" cy="6858000"/>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76FD6BEE-3DF2-24A5-22D1-377A850D8BEB}"/>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7" name="Text Placeholder 9">
            <a:extLst>
              <a:ext uri="{FF2B5EF4-FFF2-40B4-BE49-F238E27FC236}">
                <a16:creationId xmlns:a16="http://schemas.microsoft.com/office/drawing/2014/main" id="{EC9F8190-5304-7D7E-7705-26DE356C1009}"/>
              </a:ext>
            </a:extLst>
          </p:cNvPr>
          <p:cNvSpPr>
            <a:spLocks noGrp="1"/>
          </p:cNvSpPr>
          <p:nvPr>
            <p:ph type="body" sz="quarter" idx="78" hasCustomPrompt="1"/>
          </p:nvPr>
        </p:nvSpPr>
        <p:spPr>
          <a:xfrm>
            <a:off x="502920" y="2335160"/>
            <a:ext cx="3625849" cy="4078341"/>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9" name="Title 1">
            <a:extLst>
              <a:ext uri="{FF2B5EF4-FFF2-40B4-BE49-F238E27FC236}">
                <a16:creationId xmlns:a16="http://schemas.microsoft.com/office/drawing/2014/main" id="{35AF08C3-103C-B425-16BF-BAF80661BBF7}"/>
              </a:ext>
            </a:extLst>
          </p:cNvPr>
          <p:cNvSpPr>
            <a:spLocks noGrp="1"/>
          </p:cNvSpPr>
          <p:nvPr>
            <p:ph type="title" hasCustomPrompt="1"/>
          </p:nvPr>
        </p:nvSpPr>
        <p:spPr>
          <a:xfrm>
            <a:off x="502920" y="1073415"/>
            <a:ext cx="3626528" cy="492443"/>
          </a:xfrm>
          <a:prstGeom prst="rect">
            <a:avLst/>
          </a:prstGeom>
        </p:spPr>
        <p:txBody>
          <a:bodyPr lIns="0" tIns="0" rIns="0" bIns="0">
            <a:spAutoFit/>
          </a:bodyPr>
          <a:lstStyle>
            <a:lvl1pPr>
              <a:lnSpc>
                <a:spcPct val="100000"/>
              </a:lnSpc>
              <a:defRPr sz="3200"/>
            </a:lvl1pPr>
          </a:lstStyle>
          <a:p>
            <a:r>
              <a:rPr lang="en-US"/>
              <a:t>Headline</a:t>
            </a:r>
          </a:p>
        </p:txBody>
      </p:sp>
      <p:sp>
        <p:nvSpPr>
          <p:cNvPr id="10" name="Text Placeholder 9">
            <a:extLst>
              <a:ext uri="{FF2B5EF4-FFF2-40B4-BE49-F238E27FC236}">
                <a16:creationId xmlns:a16="http://schemas.microsoft.com/office/drawing/2014/main" id="{E65A5BD6-1967-BE45-1CA8-C33D26DCA85B}"/>
              </a:ext>
            </a:extLst>
          </p:cNvPr>
          <p:cNvSpPr>
            <a:spLocks noGrp="1"/>
          </p:cNvSpPr>
          <p:nvPr>
            <p:ph type="body" sz="quarter" idx="283" hasCustomPrompt="1"/>
          </p:nvPr>
        </p:nvSpPr>
        <p:spPr>
          <a:xfrm>
            <a:off x="502920" y="1789078"/>
            <a:ext cx="3625848"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16087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images_17">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97C0D1A-04F2-149A-9F4B-011074732F0A}"/>
              </a:ext>
            </a:extLst>
          </p:cNvPr>
          <p:cNvSpPr>
            <a:spLocks noGrp="1"/>
          </p:cNvSpPr>
          <p:nvPr>
            <p:ph sz="quarter" idx="320" hasCustomPrompt="1"/>
          </p:nvPr>
        </p:nvSpPr>
        <p:spPr>
          <a:xfrm>
            <a:off x="5232400" y="1016000"/>
            <a:ext cx="6959600" cy="5842000"/>
          </a:xfrm>
        </p:spPr>
        <p:txBody>
          <a:bodyPr>
            <a:normAutofit/>
          </a:bodyPr>
          <a:lstStyle>
            <a:lvl1pPr>
              <a:defRPr sz="1200"/>
            </a:lvl1pPr>
          </a:lstStyle>
          <a:p>
            <a:pPr lvl="0"/>
            <a:r>
              <a:rPr lang="en-US"/>
              <a:t>Click the icons to insert your preferred content type</a:t>
            </a:r>
            <a:endParaRPr lang="en-GB"/>
          </a:p>
        </p:txBody>
      </p:sp>
      <p:sp>
        <p:nvSpPr>
          <p:cNvPr id="6" name="Text Placeholder 9">
            <a:extLst>
              <a:ext uri="{FF2B5EF4-FFF2-40B4-BE49-F238E27FC236}">
                <a16:creationId xmlns:a16="http://schemas.microsoft.com/office/drawing/2014/main" id="{CE2E1DE9-42E0-FE02-DB00-5C78D7487E7B}"/>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10" name="Text Placeholder 9">
            <a:extLst>
              <a:ext uri="{FF2B5EF4-FFF2-40B4-BE49-F238E27FC236}">
                <a16:creationId xmlns:a16="http://schemas.microsoft.com/office/drawing/2014/main" id="{D4B495BE-1935-D05E-CC61-4205FB86C113}"/>
              </a:ext>
            </a:extLst>
          </p:cNvPr>
          <p:cNvSpPr>
            <a:spLocks noGrp="1"/>
          </p:cNvSpPr>
          <p:nvPr>
            <p:ph type="body" sz="quarter" idx="78" hasCustomPrompt="1"/>
          </p:nvPr>
        </p:nvSpPr>
        <p:spPr>
          <a:xfrm>
            <a:off x="502920" y="2335160"/>
            <a:ext cx="3625849" cy="4078341"/>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1" name="Title 1">
            <a:extLst>
              <a:ext uri="{FF2B5EF4-FFF2-40B4-BE49-F238E27FC236}">
                <a16:creationId xmlns:a16="http://schemas.microsoft.com/office/drawing/2014/main" id="{10F6C1D8-28D6-5A4A-FE09-96162EBDD5E0}"/>
              </a:ext>
            </a:extLst>
          </p:cNvPr>
          <p:cNvSpPr>
            <a:spLocks noGrp="1"/>
          </p:cNvSpPr>
          <p:nvPr>
            <p:ph type="title" hasCustomPrompt="1"/>
          </p:nvPr>
        </p:nvSpPr>
        <p:spPr>
          <a:xfrm>
            <a:off x="502920" y="1460449"/>
            <a:ext cx="3626528" cy="271462"/>
          </a:xfrm>
          <a:prstGeom prst="rect">
            <a:avLst/>
          </a:prstGeom>
        </p:spPr>
        <p:txBody>
          <a:bodyPr lIns="0" tIns="0" rIns="0" bIns="0"/>
          <a:lstStyle>
            <a:lvl1pPr>
              <a:lnSpc>
                <a:spcPct val="100000"/>
              </a:lnSpc>
              <a:defRPr sz="2000"/>
            </a:lvl1pPr>
          </a:lstStyle>
          <a:p>
            <a:r>
              <a:rPr lang="en-US"/>
              <a:t>Headline</a:t>
            </a:r>
          </a:p>
        </p:txBody>
      </p:sp>
      <p:sp>
        <p:nvSpPr>
          <p:cNvPr id="12" name="Text Placeholder 9">
            <a:extLst>
              <a:ext uri="{FF2B5EF4-FFF2-40B4-BE49-F238E27FC236}">
                <a16:creationId xmlns:a16="http://schemas.microsoft.com/office/drawing/2014/main" id="{ABD62457-29A8-CEE6-987D-41B6632F6467}"/>
              </a:ext>
            </a:extLst>
          </p:cNvPr>
          <p:cNvSpPr>
            <a:spLocks noGrp="1"/>
          </p:cNvSpPr>
          <p:nvPr>
            <p:ph type="body" sz="quarter" idx="283" hasCustomPrompt="1"/>
          </p:nvPr>
        </p:nvSpPr>
        <p:spPr>
          <a:xfrm>
            <a:off x="502920" y="1898598"/>
            <a:ext cx="3625848"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300459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5F2C4D4-7B40-ADB2-1649-7885B6C12700}"/>
              </a:ext>
            </a:extLst>
          </p:cNvPr>
          <p:cNvSpPr>
            <a:spLocks noGrp="1"/>
          </p:cNvSpPr>
          <p:nvPr>
            <p:ph type="body" sz="quarter" idx="20" hasCustomPrompt="1"/>
          </p:nvPr>
        </p:nvSpPr>
        <p:spPr>
          <a:xfrm>
            <a:off x="502920" y="2334827"/>
            <a:ext cx="1888728" cy="294413"/>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a:p>
            <a:pPr lvl="0"/>
            <a:endParaRPr lang="en-US"/>
          </a:p>
        </p:txBody>
      </p:sp>
      <p:sp>
        <p:nvSpPr>
          <p:cNvPr id="11" name="Text Placeholder 9">
            <a:extLst>
              <a:ext uri="{FF2B5EF4-FFF2-40B4-BE49-F238E27FC236}">
                <a16:creationId xmlns:a16="http://schemas.microsoft.com/office/drawing/2014/main" id="{5BC85EDE-3463-C4ED-BA98-86814726CBA6}"/>
              </a:ext>
            </a:extLst>
          </p:cNvPr>
          <p:cNvSpPr>
            <a:spLocks noGrp="1"/>
          </p:cNvSpPr>
          <p:nvPr>
            <p:ph type="body" sz="quarter" idx="21" hasCustomPrompt="1"/>
          </p:nvPr>
        </p:nvSpPr>
        <p:spPr>
          <a:xfrm>
            <a:off x="2540944" y="2334827"/>
            <a:ext cx="473869" cy="294411"/>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2" name="Text Placeholder 9">
            <a:extLst>
              <a:ext uri="{FF2B5EF4-FFF2-40B4-BE49-F238E27FC236}">
                <a16:creationId xmlns:a16="http://schemas.microsoft.com/office/drawing/2014/main" id="{A290A2BA-ABBF-5893-6B8E-AD898455090B}"/>
              </a:ext>
            </a:extLst>
          </p:cNvPr>
          <p:cNvSpPr>
            <a:spLocks noGrp="1"/>
          </p:cNvSpPr>
          <p:nvPr>
            <p:ph type="body" sz="quarter" idx="22" hasCustomPrompt="1"/>
          </p:nvPr>
        </p:nvSpPr>
        <p:spPr>
          <a:xfrm>
            <a:off x="502920" y="2767351"/>
            <a:ext cx="188872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3" name="Text Placeholder 9">
            <a:extLst>
              <a:ext uri="{FF2B5EF4-FFF2-40B4-BE49-F238E27FC236}">
                <a16:creationId xmlns:a16="http://schemas.microsoft.com/office/drawing/2014/main" id="{5753D5D7-FF69-55BA-8C12-F677F34188C5}"/>
              </a:ext>
            </a:extLst>
          </p:cNvPr>
          <p:cNvSpPr>
            <a:spLocks noGrp="1"/>
          </p:cNvSpPr>
          <p:nvPr>
            <p:ph type="body" sz="quarter" idx="23" hasCustomPrompt="1"/>
          </p:nvPr>
        </p:nvSpPr>
        <p:spPr>
          <a:xfrm>
            <a:off x="2540944" y="2767351"/>
            <a:ext cx="31035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 name="Text Placeholder 9">
            <a:extLst>
              <a:ext uri="{FF2B5EF4-FFF2-40B4-BE49-F238E27FC236}">
                <a16:creationId xmlns:a16="http://schemas.microsoft.com/office/drawing/2014/main" id="{AD471C3A-2147-5AD8-03AA-406ED5D21706}"/>
              </a:ext>
            </a:extLst>
          </p:cNvPr>
          <p:cNvSpPr>
            <a:spLocks noGrp="1"/>
          </p:cNvSpPr>
          <p:nvPr>
            <p:ph type="body" sz="quarter" idx="432" hasCustomPrompt="1"/>
          </p:nvPr>
        </p:nvSpPr>
        <p:spPr>
          <a:xfrm>
            <a:off x="502920" y="2923891"/>
            <a:ext cx="188872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6" name="Text Placeholder 9">
            <a:extLst>
              <a:ext uri="{FF2B5EF4-FFF2-40B4-BE49-F238E27FC236}">
                <a16:creationId xmlns:a16="http://schemas.microsoft.com/office/drawing/2014/main" id="{4C0AC40E-9D65-354A-80B2-644F5E7AE060}"/>
              </a:ext>
            </a:extLst>
          </p:cNvPr>
          <p:cNvSpPr>
            <a:spLocks noGrp="1"/>
          </p:cNvSpPr>
          <p:nvPr>
            <p:ph type="body" sz="quarter" idx="433" hasCustomPrompt="1"/>
          </p:nvPr>
        </p:nvSpPr>
        <p:spPr>
          <a:xfrm>
            <a:off x="2540944" y="2923891"/>
            <a:ext cx="31035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7" name="Text Placeholder 9">
            <a:extLst>
              <a:ext uri="{FF2B5EF4-FFF2-40B4-BE49-F238E27FC236}">
                <a16:creationId xmlns:a16="http://schemas.microsoft.com/office/drawing/2014/main" id="{F5783296-9BAB-782C-47F7-C0EE7A3EF272}"/>
              </a:ext>
            </a:extLst>
          </p:cNvPr>
          <p:cNvSpPr>
            <a:spLocks noGrp="1"/>
          </p:cNvSpPr>
          <p:nvPr>
            <p:ph type="body" sz="quarter" idx="434" hasCustomPrompt="1"/>
          </p:nvPr>
        </p:nvSpPr>
        <p:spPr>
          <a:xfrm>
            <a:off x="502920" y="3070905"/>
            <a:ext cx="188872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8" name="Text Placeholder 9">
            <a:extLst>
              <a:ext uri="{FF2B5EF4-FFF2-40B4-BE49-F238E27FC236}">
                <a16:creationId xmlns:a16="http://schemas.microsoft.com/office/drawing/2014/main" id="{5AC339FB-BA77-66EB-4F0C-42D84D6EC794}"/>
              </a:ext>
            </a:extLst>
          </p:cNvPr>
          <p:cNvSpPr>
            <a:spLocks noGrp="1"/>
          </p:cNvSpPr>
          <p:nvPr>
            <p:ph type="body" sz="quarter" idx="435" hasCustomPrompt="1"/>
          </p:nvPr>
        </p:nvSpPr>
        <p:spPr>
          <a:xfrm>
            <a:off x="2540944" y="3070905"/>
            <a:ext cx="31035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9" name="Text Placeholder 9">
            <a:extLst>
              <a:ext uri="{FF2B5EF4-FFF2-40B4-BE49-F238E27FC236}">
                <a16:creationId xmlns:a16="http://schemas.microsoft.com/office/drawing/2014/main" id="{886CA016-18DC-D5F4-2621-9586DEB58D03}"/>
              </a:ext>
            </a:extLst>
          </p:cNvPr>
          <p:cNvSpPr>
            <a:spLocks noGrp="1"/>
          </p:cNvSpPr>
          <p:nvPr>
            <p:ph type="body" sz="quarter" idx="436" hasCustomPrompt="1"/>
          </p:nvPr>
        </p:nvSpPr>
        <p:spPr>
          <a:xfrm>
            <a:off x="502920" y="3214473"/>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4" name="Text Placeholder 9">
            <a:extLst>
              <a:ext uri="{FF2B5EF4-FFF2-40B4-BE49-F238E27FC236}">
                <a16:creationId xmlns:a16="http://schemas.microsoft.com/office/drawing/2014/main" id="{C09E1F7D-AF9D-9270-AF95-97BC0DB9C439}"/>
              </a:ext>
            </a:extLst>
          </p:cNvPr>
          <p:cNvSpPr>
            <a:spLocks noGrp="1"/>
          </p:cNvSpPr>
          <p:nvPr>
            <p:ph type="body" sz="quarter" idx="437" hasCustomPrompt="1"/>
          </p:nvPr>
        </p:nvSpPr>
        <p:spPr>
          <a:xfrm>
            <a:off x="2540944" y="3214473"/>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 name="Text Placeholder 9">
            <a:extLst>
              <a:ext uri="{FF2B5EF4-FFF2-40B4-BE49-F238E27FC236}">
                <a16:creationId xmlns:a16="http://schemas.microsoft.com/office/drawing/2014/main" id="{A5B66D05-75EB-41D6-4841-5E82DE9C6F6B}"/>
              </a:ext>
            </a:extLst>
          </p:cNvPr>
          <p:cNvSpPr>
            <a:spLocks noGrp="1"/>
          </p:cNvSpPr>
          <p:nvPr>
            <p:ph type="body" sz="quarter" idx="438" hasCustomPrompt="1"/>
          </p:nvPr>
        </p:nvSpPr>
        <p:spPr>
          <a:xfrm>
            <a:off x="502920" y="3362436"/>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6" name="Text Placeholder 9">
            <a:extLst>
              <a:ext uri="{FF2B5EF4-FFF2-40B4-BE49-F238E27FC236}">
                <a16:creationId xmlns:a16="http://schemas.microsoft.com/office/drawing/2014/main" id="{474AC3A5-15A6-65E5-FEC2-D146029ADDE6}"/>
              </a:ext>
            </a:extLst>
          </p:cNvPr>
          <p:cNvSpPr>
            <a:spLocks noGrp="1"/>
          </p:cNvSpPr>
          <p:nvPr>
            <p:ph type="body" sz="quarter" idx="439" hasCustomPrompt="1"/>
          </p:nvPr>
        </p:nvSpPr>
        <p:spPr>
          <a:xfrm>
            <a:off x="2540944" y="3362436"/>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7" name="Text Placeholder 9">
            <a:extLst>
              <a:ext uri="{FF2B5EF4-FFF2-40B4-BE49-F238E27FC236}">
                <a16:creationId xmlns:a16="http://schemas.microsoft.com/office/drawing/2014/main" id="{467674EA-BAA5-062A-CECE-FD67C99B62A8}"/>
              </a:ext>
            </a:extLst>
          </p:cNvPr>
          <p:cNvSpPr>
            <a:spLocks noGrp="1"/>
          </p:cNvSpPr>
          <p:nvPr>
            <p:ph type="body" sz="quarter" idx="440" hasCustomPrompt="1"/>
          </p:nvPr>
        </p:nvSpPr>
        <p:spPr>
          <a:xfrm>
            <a:off x="502920" y="3510399"/>
            <a:ext cx="188872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8" name="Text Placeholder 9">
            <a:extLst>
              <a:ext uri="{FF2B5EF4-FFF2-40B4-BE49-F238E27FC236}">
                <a16:creationId xmlns:a16="http://schemas.microsoft.com/office/drawing/2014/main" id="{B4400F3B-B2C0-E46A-3AD2-147298D6C708}"/>
              </a:ext>
            </a:extLst>
          </p:cNvPr>
          <p:cNvSpPr>
            <a:spLocks noGrp="1"/>
          </p:cNvSpPr>
          <p:nvPr>
            <p:ph type="body" sz="quarter" idx="441" hasCustomPrompt="1"/>
          </p:nvPr>
        </p:nvSpPr>
        <p:spPr>
          <a:xfrm>
            <a:off x="2540944" y="3510399"/>
            <a:ext cx="31035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0" name="Text Placeholder 9">
            <a:extLst>
              <a:ext uri="{FF2B5EF4-FFF2-40B4-BE49-F238E27FC236}">
                <a16:creationId xmlns:a16="http://schemas.microsoft.com/office/drawing/2014/main" id="{C51F734F-8947-E749-65DC-437B74756B08}"/>
              </a:ext>
            </a:extLst>
          </p:cNvPr>
          <p:cNvSpPr>
            <a:spLocks noGrp="1"/>
          </p:cNvSpPr>
          <p:nvPr>
            <p:ph type="body" sz="quarter" idx="442" hasCustomPrompt="1"/>
          </p:nvPr>
        </p:nvSpPr>
        <p:spPr>
          <a:xfrm>
            <a:off x="502920" y="3649206"/>
            <a:ext cx="188872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41" name="Text Placeholder 9">
            <a:extLst>
              <a:ext uri="{FF2B5EF4-FFF2-40B4-BE49-F238E27FC236}">
                <a16:creationId xmlns:a16="http://schemas.microsoft.com/office/drawing/2014/main" id="{03926D0E-E4A5-9FD9-D88D-698F59FEDE31}"/>
              </a:ext>
            </a:extLst>
          </p:cNvPr>
          <p:cNvSpPr>
            <a:spLocks noGrp="1"/>
          </p:cNvSpPr>
          <p:nvPr>
            <p:ph type="body" sz="quarter" idx="443" hasCustomPrompt="1"/>
          </p:nvPr>
        </p:nvSpPr>
        <p:spPr>
          <a:xfrm>
            <a:off x="2540944" y="3649206"/>
            <a:ext cx="31035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 name="Text Placeholder 9">
            <a:extLst>
              <a:ext uri="{FF2B5EF4-FFF2-40B4-BE49-F238E27FC236}">
                <a16:creationId xmlns:a16="http://schemas.microsoft.com/office/drawing/2014/main" id="{D02806F5-BDB7-1B59-6899-DB8B712E7302}"/>
              </a:ext>
            </a:extLst>
          </p:cNvPr>
          <p:cNvSpPr>
            <a:spLocks noGrp="1"/>
          </p:cNvSpPr>
          <p:nvPr>
            <p:ph type="body" sz="quarter" idx="556" hasCustomPrompt="1"/>
          </p:nvPr>
        </p:nvSpPr>
        <p:spPr>
          <a:xfrm>
            <a:off x="3332716" y="2334827"/>
            <a:ext cx="1888728" cy="294413"/>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a:p>
            <a:pPr lvl="0"/>
            <a:endParaRPr lang="en-US"/>
          </a:p>
        </p:txBody>
      </p:sp>
      <p:sp>
        <p:nvSpPr>
          <p:cNvPr id="4" name="Text Placeholder 9">
            <a:extLst>
              <a:ext uri="{FF2B5EF4-FFF2-40B4-BE49-F238E27FC236}">
                <a16:creationId xmlns:a16="http://schemas.microsoft.com/office/drawing/2014/main" id="{03FD50CB-44BC-306E-297E-5ECC8F29BB74}"/>
              </a:ext>
            </a:extLst>
          </p:cNvPr>
          <p:cNvSpPr>
            <a:spLocks noGrp="1"/>
          </p:cNvSpPr>
          <p:nvPr>
            <p:ph type="body" sz="quarter" idx="557" hasCustomPrompt="1"/>
          </p:nvPr>
        </p:nvSpPr>
        <p:spPr>
          <a:xfrm>
            <a:off x="5387335" y="2334827"/>
            <a:ext cx="473869" cy="294411"/>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 name="Text Placeholder 9">
            <a:extLst>
              <a:ext uri="{FF2B5EF4-FFF2-40B4-BE49-F238E27FC236}">
                <a16:creationId xmlns:a16="http://schemas.microsoft.com/office/drawing/2014/main" id="{67316296-8868-72AC-EF83-25716587923C}"/>
              </a:ext>
            </a:extLst>
          </p:cNvPr>
          <p:cNvSpPr>
            <a:spLocks noGrp="1"/>
          </p:cNvSpPr>
          <p:nvPr>
            <p:ph type="body" sz="quarter" idx="558" hasCustomPrompt="1"/>
          </p:nvPr>
        </p:nvSpPr>
        <p:spPr>
          <a:xfrm>
            <a:off x="3332716" y="2767351"/>
            <a:ext cx="188872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 name="Text Placeholder 9">
            <a:extLst>
              <a:ext uri="{FF2B5EF4-FFF2-40B4-BE49-F238E27FC236}">
                <a16:creationId xmlns:a16="http://schemas.microsoft.com/office/drawing/2014/main" id="{82C80086-67EE-38AE-2EB2-0E4B8280157E}"/>
              </a:ext>
            </a:extLst>
          </p:cNvPr>
          <p:cNvSpPr>
            <a:spLocks noGrp="1"/>
          </p:cNvSpPr>
          <p:nvPr>
            <p:ph type="body" sz="quarter" idx="559" hasCustomPrompt="1"/>
          </p:nvPr>
        </p:nvSpPr>
        <p:spPr>
          <a:xfrm>
            <a:off x="5387335" y="2767351"/>
            <a:ext cx="31035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 name="Text Placeholder 9">
            <a:extLst>
              <a:ext uri="{FF2B5EF4-FFF2-40B4-BE49-F238E27FC236}">
                <a16:creationId xmlns:a16="http://schemas.microsoft.com/office/drawing/2014/main" id="{FE425424-A792-A333-393C-59159E930BD0}"/>
              </a:ext>
            </a:extLst>
          </p:cNvPr>
          <p:cNvSpPr>
            <a:spLocks noGrp="1"/>
          </p:cNvSpPr>
          <p:nvPr>
            <p:ph type="body" sz="quarter" idx="560" hasCustomPrompt="1"/>
          </p:nvPr>
        </p:nvSpPr>
        <p:spPr>
          <a:xfrm>
            <a:off x="3332716" y="2923891"/>
            <a:ext cx="188872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0" name="Text Placeholder 9">
            <a:extLst>
              <a:ext uri="{FF2B5EF4-FFF2-40B4-BE49-F238E27FC236}">
                <a16:creationId xmlns:a16="http://schemas.microsoft.com/office/drawing/2014/main" id="{6D6031F4-4ECE-F31E-FC0C-95CBD45BB265}"/>
              </a:ext>
            </a:extLst>
          </p:cNvPr>
          <p:cNvSpPr>
            <a:spLocks noGrp="1"/>
          </p:cNvSpPr>
          <p:nvPr>
            <p:ph type="body" sz="quarter" idx="561" hasCustomPrompt="1"/>
          </p:nvPr>
        </p:nvSpPr>
        <p:spPr>
          <a:xfrm>
            <a:off x="5387335" y="2923891"/>
            <a:ext cx="31035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1" name="Text Placeholder 9">
            <a:extLst>
              <a:ext uri="{FF2B5EF4-FFF2-40B4-BE49-F238E27FC236}">
                <a16:creationId xmlns:a16="http://schemas.microsoft.com/office/drawing/2014/main" id="{4D2B4D3D-D167-2C8F-1180-2E5E69E6D5A9}"/>
              </a:ext>
            </a:extLst>
          </p:cNvPr>
          <p:cNvSpPr>
            <a:spLocks noGrp="1"/>
          </p:cNvSpPr>
          <p:nvPr>
            <p:ph type="body" sz="quarter" idx="562" hasCustomPrompt="1"/>
          </p:nvPr>
        </p:nvSpPr>
        <p:spPr>
          <a:xfrm>
            <a:off x="3332716" y="3070905"/>
            <a:ext cx="188872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2" name="Text Placeholder 9">
            <a:extLst>
              <a:ext uri="{FF2B5EF4-FFF2-40B4-BE49-F238E27FC236}">
                <a16:creationId xmlns:a16="http://schemas.microsoft.com/office/drawing/2014/main" id="{2E649E52-927D-4F8E-B027-D59EF2F35D3C}"/>
              </a:ext>
            </a:extLst>
          </p:cNvPr>
          <p:cNvSpPr>
            <a:spLocks noGrp="1"/>
          </p:cNvSpPr>
          <p:nvPr>
            <p:ph type="body" sz="quarter" idx="563" hasCustomPrompt="1"/>
          </p:nvPr>
        </p:nvSpPr>
        <p:spPr>
          <a:xfrm>
            <a:off x="5387335" y="3070905"/>
            <a:ext cx="31035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3" name="Text Placeholder 9">
            <a:extLst>
              <a:ext uri="{FF2B5EF4-FFF2-40B4-BE49-F238E27FC236}">
                <a16:creationId xmlns:a16="http://schemas.microsoft.com/office/drawing/2014/main" id="{A905ECBE-3C7A-C54E-BE91-B551FFBB3ADD}"/>
              </a:ext>
            </a:extLst>
          </p:cNvPr>
          <p:cNvSpPr>
            <a:spLocks noGrp="1"/>
          </p:cNvSpPr>
          <p:nvPr>
            <p:ph type="body" sz="quarter" idx="564" hasCustomPrompt="1"/>
          </p:nvPr>
        </p:nvSpPr>
        <p:spPr>
          <a:xfrm>
            <a:off x="3332716" y="3214473"/>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4" name="Text Placeholder 9">
            <a:extLst>
              <a:ext uri="{FF2B5EF4-FFF2-40B4-BE49-F238E27FC236}">
                <a16:creationId xmlns:a16="http://schemas.microsoft.com/office/drawing/2014/main" id="{995C0EBC-77BD-5603-947D-A2894E6101E8}"/>
              </a:ext>
            </a:extLst>
          </p:cNvPr>
          <p:cNvSpPr>
            <a:spLocks noGrp="1"/>
          </p:cNvSpPr>
          <p:nvPr>
            <p:ph type="body" sz="quarter" idx="565" hasCustomPrompt="1"/>
          </p:nvPr>
        </p:nvSpPr>
        <p:spPr>
          <a:xfrm>
            <a:off x="5387335" y="3214473"/>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5" name="Text Placeholder 9">
            <a:extLst>
              <a:ext uri="{FF2B5EF4-FFF2-40B4-BE49-F238E27FC236}">
                <a16:creationId xmlns:a16="http://schemas.microsoft.com/office/drawing/2014/main" id="{DCE0FCA1-2964-8666-5D36-EAE8D3AF508C}"/>
              </a:ext>
            </a:extLst>
          </p:cNvPr>
          <p:cNvSpPr>
            <a:spLocks noGrp="1"/>
          </p:cNvSpPr>
          <p:nvPr>
            <p:ph type="body" sz="quarter" idx="566" hasCustomPrompt="1"/>
          </p:nvPr>
        </p:nvSpPr>
        <p:spPr>
          <a:xfrm>
            <a:off x="3332716" y="3362436"/>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6" name="Text Placeholder 9">
            <a:extLst>
              <a:ext uri="{FF2B5EF4-FFF2-40B4-BE49-F238E27FC236}">
                <a16:creationId xmlns:a16="http://schemas.microsoft.com/office/drawing/2014/main" id="{A8B871C9-D31D-7C52-5698-95CB3C5E51D3}"/>
              </a:ext>
            </a:extLst>
          </p:cNvPr>
          <p:cNvSpPr>
            <a:spLocks noGrp="1"/>
          </p:cNvSpPr>
          <p:nvPr>
            <p:ph type="body" sz="quarter" idx="567" hasCustomPrompt="1"/>
          </p:nvPr>
        </p:nvSpPr>
        <p:spPr>
          <a:xfrm>
            <a:off x="5387335" y="3362436"/>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9" name="Text Placeholder 9">
            <a:extLst>
              <a:ext uri="{FF2B5EF4-FFF2-40B4-BE49-F238E27FC236}">
                <a16:creationId xmlns:a16="http://schemas.microsoft.com/office/drawing/2014/main" id="{C87144E3-D4EA-14BA-5F57-B848D7AC99E1}"/>
              </a:ext>
            </a:extLst>
          </p:cNvPr>
          <p:cNvSpPr>
            <a:spLocks noGrp="1"/>
          </p:cNvSpPr>
          <p:nvPr>
            <p:ph type="body" sz="quarter" idx="568" hasCustomPrompt="1"/>
          </p:nvPr>
        </p:nvSpPr>
        <p:spPr>
          <a:xfrm>
            <a:off x="3332716" y="3510399"/>
            <a:ext cx="188872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0" name="Text Placeholder 9">
            <a:extLst>
              <a:ext uri="{FF2B5EF4-FFF2-40B4-BE49-F238E27FC236}">
                <a16:creationId xmlns:a16="http://schemas.microsoft.com/office/drawing/2014/main" id="{3F4F2438-B961-F01B-2558-AEF7A5E3F84A}"/>
              </a:ext>
            </a:extLst>
          </p:cNvPr>
          <p:cNvSpPr>
            <a:spLocks noGrp="1"/>
          </p:cNvSpPr>
          <p:nvPr>
            <p:ph type="body" sz="quarter" idx="569" hasCustomPrompt="1"/>
          </p:nvPr>
        </p:nvSpPr>
        <p:spPr>
          <a:xfrm>
            <a:off x="5387335" y="3510399"/>
            <a:ext cx="31035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1" name="Text Placeholder 9">
            <a:extLst>
              <a:ext uri="{FF2B5EF4-FFF2-40B4-BE49-F238E27FC236}">
                <a16:creationId xmlns:a16="http://schemas.microsoft.com/office/drawing/2014/main" id="{6DE955AC-5ACD-037D-14B6-4EEE5444D553}"/>
              </a:ext>
            </a:extLst>
          </p:cNvPr>
          <p:cNvSpPr>
            <a:spLocks noGrp="1"/>
          </p:cNvSpPr>
          <p:nvPr>
            <p:ph type="body" sz="quarter" idx="570" hasCustomPrompt="1"/>
          </p:nvPr>
        </p:nvSpPr>
        <p:spPr>
          <a:xfrm>
            <a:off x="3332716" y="3649206"/>
            <a:ext cx="188872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2" name="Text Placeholder 9">
            <a:extLst>
              <a:ext uri="{FF2B5EF4-FFF2-40B4-BE49-F238E27FC236}">
                <a16:creationId xmlns:a16="http://schemas.microsoft.com/office/drawing/2014/main" id="{CE31A9C2-71FC-DBF7-2874-5A9D5BF8C742}"/>
              </a:ext>
            </a:extLst>
          </p:cNvPr>
          <p:cNvSpPr>
            <a:spLocks noGrp="1"/>
          </p:cNvSpPr>
          <p:nvPr>
            <p:ph type="body" sz="quarter" idx="571" hasCustomPrompt="1"/>
          </p:nvPr>
        </p:nvSpPr>
        <p:spPr>
          <a:xfrm>
            <a:off x="5387335" y="3649206"/>
            <a:ext cx="31035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3" name="Text Placeholder 9">
            <a:extLst>
              <a:ext uri="{FF2B5EF4-FFF2-40B4-BE49-F238E27FC236}">
                <a16:creationId xmlns:a16="http://schemas.microsoft.com/office/drawing/2014/main" id="{F4EA5ABC-FF3F-F3E6-3490-421AD5B293F8}"/>
              </a:ext>
            </a:extLst>
          </p:cNvPr>
          <p:cNvSpPr>
            <a:spLocks noGrp="1"/>
          </p:cNvSpPr>
          <p:nvPr>
            <p:ph type="body" sz="quarter" idx="572" hasCustomPrompt="1"/>
          </p:nvPr>
        </p:nvSpPr>
        <p:spPr>
          <a:xfrm>
            <a:off x="6178749" y="2334827"/>
            <a:ext cx="1888728" cy="294413"/>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a:p>
            <a:pPr lvl="0"/>
            <a:endParaRPr lang="en-US"/>
          </a:p>
        </p:txBody>
      </p:sp>
      <p:sp>
        <p:nvSpPr>
          <p:cNvPr id="34" name="Text Placeholder 9">
            <a:extLst>
              <a:ext uri="{FF2B5EF4-FFF2-40B4-BE49-F238E27FC236}">
                <a16:creationId xmlns:a16="http://schemas.microsoft.com/office/drawing/2014/main" id="{DD6582C4-2B55-9908-9602-BB77B2EFCFE0}"/>
              </a:ext>
            </a:extLst>
          </p:cNvPr>
          <p:cNvSpPr>
            <a:spLocks noGrp="1"/>
          </p:cNvSpPr>
          <p:nvPr>
            <p:ph type="body" sz="quarter" idx="573" hasCustomPrompt="1"/>
          </p:nvPr>
        </p:nvSpPr>
        <p:spPr>
          <a:xfrm>
            <a:off x="8228757" y="2334827"/>
            <a:ext cx="473869" cy="294411"/>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5" name="Text Placeholder 9">
            <a:extLst>
              <a:ext uri="{FF2B5EF4-FFF2-40B4-BE49-F238E27FC236}">
                <a16:creationId xmlns:a16="http://schemas.microsoft.com/office/drawing/2014/main" id="{B14F02F9-DA72-20F8-37DB-A211F8FEE630}"/>
              </a:ext>
            </a:extLst>
          </p:cNvPr>
          <p:cNvSpPr>
            <a:spLocks noGrp="1"/>
          </p:cNvSpPr>
          <p:nvPr>
            <p:ph type="body" sz="quarter" idx="574" hasCustomPrompt="1"/>
          </p:nvPr>
        </p:nvSpPr>
        <p:spPr>
          <a:xfrm>
            <a:off x="6178748" y="2767351"/>
            <a:ext cx="188872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6" name="Text Placeholder 9">
            <a:extLst>
              <a:ext uri="{FF2B5EF4-FFF2-40B4-BE49-F238E27FC236}">
                <a16:creationId xmlns:a16="http://schemas.microsoft.com/office/drawing/2014/main" id="{40C39DF9-2D94-084D-61CE-504C9502F58E}"/>
              </a:ext>
            </a:extLst>
          </p:cNvPr>
          <p:cNvSpPr>
            <a:spLocks noGrp="1"/>
          </p:cNvSpPr>
          <p:nvPr>
            <p:ph type="body" sz="quarter" idx="575" hasCustomPrompt="1"/>
          </p:nvPr>
        </p:nvSpPr>
        <p:spPr>
          <a:xfrm>
            <a:off x="8228757" y="2767351"/>
            <a:ext cx="31035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7" name="Text Placeholder 9">
            <a:extLst>
              <a:ext uri="{FF2B5EF4-FFF2-40B4-BE49-F238E27FC236}">
                <a16:creationId xmlns:a16="http://schemas.microsoft.com/office/drawing/2014/main" id="{784B152E-EFFA-2563-F0AD-359217092795}"/>
              </a:ext>
            </a:extLst>
          </p:cNvPr>
          <p:cNvSpPr>
            <a:spLocks noGrp="1"/>
          </p:cNvSpPr>
          <p:nvPr>
            <p:ph type="body" sz="quarter" idx="576" hasCustomPrompt="1"/>
          </p:nvPr>
        </p:nvSpPr>
        <p:spPr>
          <a:xfrm>
            <a:off x="6178748" y="2923891"/>
            <a:ext cx="188872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38" name="Text Placeholder 9">
            <a:extLst>
              <a:ext uri="{FF2B5EF4-FFF2-40B4-BE49-F238E27FC236}">
                <a16:creationId xmlns:a16="http://schemas.microsoft.com/office/drawing/2014/main" id="{6085E062-688D-3781-62B0-FE6C8BADDA6E}"/>
              </a:ext>
            </a:extLst>
          </p:cNvPr>
          <p:cNvSpPr>
            <a:spLocks noGrp="1"/>
          </p:cNvSpPr>
          <p:nvPr>
            <p:ph type="body" sz="quarter" idx="577" hasCustomPrompt="1"/>
          </p:nvPr>
        </p:nvSpPr>
        <p:spPr>
          <a:xfrm>
            <a:off x="8228757" y="2923891"/>
            <a:ext cx="31035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39" name="Text Placeholder 9">
            <a:extLst>
              <a:ext uri="{FF2B5EF4-FFF2-40B4-BE49-F238E27FC236}">
                <a16:creationId xmlns:a16="http://schemas.microsoft.com/office/drawing/2014/main" id="{D7142E20-4AE9-0B0A-8D1D-7DCDE7799A4B}"/>
              </a:ext>
            </a:extLst>
          </p:cNvPr>
          <p:cNvSpPr>
            <a:spLocks noGrp="1"/>
          </p:cNvSpPr>
          <p:nvPr>
            <p:ph type="body" sz="quarter" idx="578" hasCustomPrompt="1"/>
          </p:nvPr>
        </p:nvSpPr>
        <p:spPr>
          <a:xfrm>
            <a:off x="6176763" y="3070905"/>
            <a:ext cx="188872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0" name="Text Placeholder 9">
            <a:extLst>
              <a:ext uri="{FF2B5EF4-FFF2-40B4-BE49-F238E27FC236}">
                <a16:creationId xmlns:a16="http://schemas.microsoft.com/office/drawing/2014/main" id="{50B5DB27-4987-1EE7-27B8-8A202D5CFB0C}"/>
              </a:ext>
            </a:extLst>
          </p:cNvPr>
          <p:cNvSpPr>
            <a:spLocks noGrp="1"/>
          </p:cNvSpPr>
          <p:nvPr>
            <p:ph type="body" sz="quarter" idx="579" hasCustomPrompt="1"/>
          </p:nvPr>
        </p:nvSpPr>
        <p:spPr>
          <a:xfrm>
            <a:off x="8228757" y="3070905"/>
            <a:ext cx="31035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1" name="Text Placeholder 9">
            <a:extLst>
              <a:ext uri="{FF2B5EF4-FFF2-40B4-BE49-F238E27FC236}">
                <a16:creationId xmlns:a16="http://schemas.microsoft.com/office/drawing/2014/main" id="{6CFFC2F5-79A7-5898-544F-9D770A9B216C}"/>
              </a:ext>
            </a:extLst>
          </p:cNvPr>
          <p:cNvSpPr>
            <a:spLocks noGrp="1"/>
          </p:cNvSpPr>
          <p:nvPr>
            <p:ph type="body" sz="quarter" idx="580" hasCustomPrompt="1"/>
          </p:nvPr>
        </p:nvSpPr>
        <p:spPr>
          <a:xfrm>
            <a:off x="6174138" y="3214473"/>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2" name="Text Placeholder 9">
            <a:extLst>
              <a:ext uri="{FF2B5EF4-FFF2-40B4-BE49-F238E27FC236}">
                <a16:creationId xmlns:a16="http://schemas.microsoft.com/office/drawing/2014/main" id="{7A0337DB-071C-C294-B37B-9A1D1846E0AF}"/>
              </a:ext>
            </a:extLst>
          </p:cNvPr>
          <p:cNvSpPr>
            <a:spLocks noGrp="1"/>
          </p:cNvSpPr>
          <p:nvPr>
            <p:ph type="body" sz="quarter" idx="581" hasCustomPrompt="1"/>
          </p:nvPr>
        </p:nvSpPr>
        <p:spPr>
          <a:xfrm>
            <a:off x="8228757" y="3214473"/>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3" name="Text Placeholder 9">
            <a:extLst>
              <a:ext uri="{FF2B5EF4-FFF2-40B4-BE49-F238E27FC236}">
                <a16:creationId xmlns:a16="http://schemas.microsoft.com/office/drawing/2014/main" id="{FE21AC5A-1BA2-31E7-6EFD-ECFFDA5E1F81}"/>
              </a:ext>
            </a:extLst>
          </p:cNvPr>
          <p:cNvSpPr>
            <a:spLocks noGrp="1"/>
          </p:cNvSpPr>
          <p:nvPr>
            <p:ph type="body" sz="quarter" idx="582" hasCustomPrompt="1"/>
          </p:nvPr>
        </p:nvSpPr>
        <p:spPr>
          <a:xfrm>
            <a:off x="6174138" y="3362436"/>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4" name="Text Placeholder 9">
            <a:extLst>
              <a:ext uri="{FF2B5EF4-FFF2-40B4-BE49-F238E27FC236}">
                <a16:creationId xmlns:a16="http://schemas.microsoft.com/office/drawing/2014/main" id="{3E2E5C80-625A-ECBE-BAF1-3E382FAF3185}"/>
              </a:ext>
            </a:extLst>
          </p:cNvPr>
          <p:cNvSpPr>
            <a:spLocks noGrp="1"/>
          </p:cNvSpPr>
          <p:nvPr>
            <p:ph type="body" sz="quarter" idx="583" hasCustomPrompt="1"/>
          </p:nvPr>
        </p:nvSpPr>
        <p:spPr>
          <a:xfrm>
            <a:off x="8228757" y="3362436"/>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5" name="Text Placeholder 9">
            <a:extLst>
              <a:ext uri="{FF2B5EF4-FFF2-40B4-BE49-F238E27FC236}">
                <a16:creationId xmlns:a16="http://schemas.microsoft.com/office/drawing/2014/main" id="{2C35C4EC-985C-99F4-EDA0-E67C4E31614F}"/>
              </a:ext>
            </a:extLst>
          </p:cNvPr>
          <p:cNvSpPr>
            <a:spLocks noGrp="1"/>
          </p:cNvSpPr>
          <p:nvPr>
            <p:ph type="body" sz="quarter" idx="584" hasCustomPrompt="1"/>
          </p:nvPr>
        </p:nvSpPr>
        <p:spPr>
          <a:xfrm>
            <a:off x="6174138" y="3510399"/>
            <a:ext cx="188872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6" name="Text Placeholder 9">
            <a:extLst>
              <a:ext uri="{FF2B5EF4-FFF2-40B4-BE49-F238E27FC236}">
                <a16:creationId xmlns:a16="http://schemas.microsoft.com/office/drawing/2014/main" id="{2D3732D9-69D4-4042-B52C-2E193FB96DEA}"/>
              </a:ext>
            </a:extLst>
          </p:cNvPr>
          <p:cNvSpPr>
            <a:spLocks noGrp="1"/>
          </p:cNvSpPr>
          <p:nvPr>
            <p:ph type="body" sz="quarter" idx="585" hasCustomPrompt="1"/>
          </p:nvPr>
        </p:nvSpPr>
        <p:spPr>
          <a:xfrm>
            <a:off x="8228757" y="3510399"/>
            <a:ext cx="31035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7" name="Text Placeholder 9">
            <a:extLst>
              <a:ext uri="{FF2B5EF4-FFF2-40B4-BE49-F238E27FC236}">
                <a16:creationId xmlns:a16="http://schemas.microsoft.com/office/drawing/2014/main" id="{27416197-C841-AD58-F450-004A906B7B6E}"/>
              </a:ext>
            </a:extLst>
          </p:cNvPr>
          <p:cNvSpPr>
            <a:spLocks noGrp="1"/>
          </p:cNvSpPr>
          <p:nvPr>
            <p:ph type="body" sz="quarter" idx="586" hasCustomPrompt="1"/>
          </p:nvPr>
        </p:nvSpPr>
        <p:spPr>
          <a:xfrm>
            <a:off x="6174138" y="3649206"/>
            <a:ext cx="188872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48" name="Text Placeholder 9">
            <a:extLst>
              <a:ext uri="{FF2B5EF4-FFF2-40B4-BE49-F238E27FC236}">
                <a16:creationId xmlns:a16="http://schemas.microsoft.com/office/drawing/2014/main" id="{26580B24-FDD6-80CB-9C64-314E373D6515}"/>
              </a:ext>
            </a:extLst>
          </p:cNvPr>
          <p:cNvSpPr>
            <a:spLocks noGrp="1"/>
          </p:cNvSpPr>
          <p:nvPr>
            <p:ph type="body" sz="quarter" idx="587" hasCustomPrompt="1"/>
          </p:nvPr>
        </p:nvSpPr>
        <p:spPr>
          <a:xfrm>
            <a:off x="8228757" y="3649206"/>
            <a:ext cx="31035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49" name="Text Placeholder 9">
            <a:extLst>
              <a:ext uri="{FF2B5EF4-FFF2-40B4-BE49-F238E27FC236}">
                <a16:creationId xmlns:a16="http://schemas.microsoft.com/office/drawing/2014/main" id="{11674653-DAB2-5DC1-C0A2-C91614850FF9}"/>
              </a:ext>
            </a:extLst>
          </p:cNvPr>
          <p:cNvSpPr>
            <a:spLocks noGrp="1"/>
          </p:cNvSpPr>
          <p:nvPr>
            <p:ph type="body" sz="quarter" idx="588" hasCustomPrompt="1"/>
          </p:nvPr>
        </p:nvSpPr>
        <p:spPr>
          <a:xfrm>
            <a:off x="9020529" y="2334827"/>
            <a:ext cx="1888728" cy="294413"/>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a:p>
            <a:pPr lvl="0"/>
            <a:endParaRPr lang="en-US"/>
          </a:p>
        </p:txBody>
      </p:sp>
      <p:sp>
        <p:nvSpPr>
          <p:cNvPr id="50" name="Text Placeholder 9">
            <a:extLst>
              <a:ext uri="{FF2B5EF4-FFF2-40B4-BE49-F238E27FC236}">
                <a16:creationId xmlns:a16="http://schemas.microsoft.com/office/drawing/2014/main" id="{E41BC915-6CB0-8C03-AC0F-51FD72F19A33}"/>
              </a:ext>
            </a:extLst>
          </p:cNvPr>
          <p:cNvSpPr>
            <a:spLocks noGrp="1"/>
          </p:cNvSpPr>
          <p:nvPr>
            <p:ph type="body" sz="quarter" idx="589" hasCustomPrompt="1"/>
          </p:nvPr>
        </p:nvSpPr>
        <p:spPr>
          <a:xfrm>
            <a:off x="11075148" y="2334827"/>
            <a:ext cx="473869" cy="294411"/>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1" name="Text Placeholder 9">
            <a:extLst>
              <a:ext uri="{FF2B5EF4-FFF2-40B4-BE49-F238E27FC236}">
                <a16:creationId xmlns:a16="http://schemas.microsoft.com/office/drawing/2014/main" id="{9D9784CC-AC09-F901-DFE2-3596BB5A869F}"/>
              </a:ext>
            </a:extLst>
          </p:cNvPr>
          <p:cNvSpPr>
            <a:spLocks noGrp="1"/>
          </p:cNvSpPr>
          <p:nvPr>
            <p:ph type="body" sz="quarter" idx="590" hasCustomPrompt="1"/>
          </p:nvPr>
        </p:nvSpPr>
        <p:spPr>
          <a:xfrm>
            <a:off x="9020529" y="2767351"/>
            <a:ext cx="188872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2" name="Text Placeholder 9">
            <a:extLst>
              <a:ext uri="{FF2B5EF4-FFF2-40B4-BE49-F238E27FC236}">
                <a16:creationId xmlns:a16="http://schemas.microsoft.com/office/drawing/2014/main" id="{CD16FA05-B0A2-E403-E055-195BBA635D87}"/>
              </a:ext>
            </a:extLst>
          </p:cNvPr>
          <p:cNvSpPr>
            <a:spLocks noGrp="1"/>
          </p:cNvSpPr>
          <p:nvPr>
            <p:ph type="body" sz="quarter" idx="591" hasCustomPrompt="1"/>
          </p:nvPr>
        </p:nvSpPr>
        <p:spPr>
          <a:xfrm>
            <a:off x="11075148" y="2767351"/>
            <a:ext cx="31035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3" name="Text Placeholder 9">
            <a:extLst>
              <a:ext uri="{FF2B5EF4-FFF2-40B4-BE49-F238E27FC236}">
                <a16:creationId xmlns:a16="http://schemas.microsoft.com/office/drawing/2014/main" id="{F9F5148B-961F-C210-A244-6EAE3004E837}"/>
              </a:ext>
            </a:extLst>
          </p:cNvPr>
          <p:cNvSpPr>
            <a:spLocks noGrp="1"/>
          </p:cNvSpPr>
          <p:nvPr>
            <p:ph type="body" sz="quarter" idx="592" hasCustomPrompt="1"/>
          </p:nvPr>
        </p:nvSpPr>
        <p:spPr>
          <a:xfrm>
            <a:off x="9020529" y="2923891"/>
            <a:ext cx="188872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4" name="Text Placeholder 9">
            <a:extLst>
              <a:ext uri="{FF2B5EF4-FFF2-40B4-BE49-F238E27FC236}">
                <a16:creationId xmlns:a16="http://schemas.microsoft.com/office/drawing/2014/main" id="{4F037CF1-F420-7A82-8E13-16EE8A24A914}"/>
              </a:ext>
            </a:extLst>
          </p:cNvPr>
          <p:cNvSpPr>
            <a:spLocks noGrp="1"/>
          </p:cNvSpPr>
          <p:nvPr>
            <p:ph type="body" sz="quarter" idx="593" hasCustomPrompt="1"/>
          </p:nvPr>
        </p:nvSpPr>
        <p:spPr>
          <a:xfrm>
            <a:off x="11075148" y="2923891"/>
            <a:ext cx="31035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5" name="Text Placeholder 9">
            <a:extLst>
              <a:ext uri="{FF2B5EF4-FFF2-40B4-BE49-F238E27FC236}">
                <a16:creationId xmlns:a16="http://schemas.microsoft.com/office/drawing/2014/main" id="{42F191A3-2F50-2ED6-F6B9-A38E619FCB3F}"/>
              </a:ext>
            </a:extLst>
          </p:cNvPr>
          <p:cNvSpPr>
            <a:spLocks noGrp="1"/>
          </p:cNvSpPr>
          <p:nvPr>
            <p:ph type="body" sz="quarter" idx="594" hasCustomPrompt="1"/>
          </p:nvPr>
        </p:nvSpPr>
        <p:spPr>
          <a:xfrm>
            <a:off x="9020529" y="3070905"/>
            <a:ext cx="188872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6" name="Text Placeholder 9">
            <a:extLst>
              <a:ext uri="{FF2B5EF4-FFF2-40B4-BE49-F238E27FC236}">
                <a16:creationId xmlns:a16="http://schemas.microsoft.com/office/drawing/2014/main" id="{F8B4E75B-036B-9A6C-ACF2-3E99C3EB4141}"/>
              </a:ext>
            </a:extLst>
          </p:cNvPr>
          <p:cNvSpPr>
            <a:spLocks noGrp="1"/>
          </p:cNvSpPr>
          <p:nvPr>
            <p:ph type="body" sz="quarter" idx="595" hasCustomPrompt="1"/>
          </p:nvPr>
        </p:nvSpPr>
        <p:spPr>
          <a:xfrm>
            <a:off x="11075148" y="3070905"/>
            <a:ext cx="31035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7" name="Text Placeholder 9">
            <a:extLst>
              <a:ext uri="{FF2B5EF4-FFF2-40B4-BE49-F238E27FC236}">
                <a16:creationId xmlns:a16="http://schemas.microsoft.com/office/drawing/2014/main" id="{AF6D32F1-6F14-DE05-0F7D-500A32BD834C}"/>
              </a:ext>
            </a:extLst>
          </p:cNvPr>
          <p:cNvSpPr>
            <a:spLocks noGrp="1"/>
          </p:cNvSpPr>
          <p:nvPr>
            <p:ph type="body" sz="quarter" idx="596" hasCustomPrompt="1"/>
          </p:nvPr>
        </p:nvSpPr>
        <p:spPr>
          <a:xfrm>
            <a:off x="9020529" y="3214473"/>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58" name="Text Placeholder 9">
            <a:extLst>
              <a:ext uri="{FF2B5EF4-FFF2-40B4-BE49-F238E27FC236}">
                <a16:creationId xmlns:a16="http://schemas.microsoft.com/office/drawing/2014/main" id="{76DB8358-9DFD-7C00-664B-5B416151F854}"/>
              </a:ext>
            </a:extLst>
          </p:cNvPr>
          <p:cNvSpPr>
            <a:spLocks noGrp="1"/>
          </p:cNvSpPr>
          <p:nvPr>
            <p:ph type="body" sz="quarter" idx="597" hasCustomPrompt="1"/>
          </p:nvPr>
        </p:nvSpPr>
        <p:spPr>
          <a:xfrm>
            <a:off x="11075148" y="3214473"/>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59" name="Text Placeholder 9">
            <a:extLst>
              <a:ext uri="{FF2B5EF4-FFF2-40B4-BE49-F238E27FC236}">
                <a16:creationId xmlns:a16="http://schemas.microsoft.com/office/drawing/2014/main" id="{D220F3E8-70DF-BD3D-ADD9-90FB7D04E28C}"/>
              </a:ext>
            </a:extLst>
          </p:cNvPr>
          <p:cNvSpPr>
            <a:spLocks noGrp="1"/>
          </p:cNvSpPr>
          <p:nvPr>
            <p:ph type="body" sz="quarter" idx="598" hasCustomPrompt="1"/>
          </p:nvPr>
        </p:nvSpPr>
        <p:spPr>
          <a:xfrm>
            <a:off x="9020529" y="3362436"/>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60" name="Text Placeholder 9">
            <a:extLst>
              <a:ext uri="{FF2B5EF4-FFF2-40B4-BE49-F238E27FC236}">
                <a16:creationId xmlns:a16="http://schemas.microsoft.com/office/drawing/2014/main" id="{026DEC75-3043-80DE-0110-CA1484E19478}"/>
              </a:ext>
            </a:extLst>
          </p:cNvPr>
          <p:cNvSpPr>
            <a:spLocks noGrp="1"/>
          </p:cNvSpPr>
          <p:nvPr>
            <p:ph type="body" sz="quarter" idx="599" hasCustomPrompt="1"/>
          </p:nvPr>
        </p:nvSpPr>
        <p:spPr>
          <a:xfrm>
            <a:off x="11075148" y="3362436"/>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61" name="Text Placeholder 9">
            <a:extLst>
              <a:ext uri="{FF2B5EF4-FFF2-40B4-BE49-F238E27FC236}">
                <a16:creationId xmlns:a16="http://schemas.microsoft.com/office/drawing/2014/main" id="{D7941D02-B1C2-C515-113E-8F039142E32C}"/>
              </a:ext>
            </a:extLst>
          </p:cNvPr>
          <p:cNvSpPr>
            <a:spLocks noGrp="1"/>
          </p:cNvSpPr>
          <p:nvPr>
            <p:ph type="body" sz="quarter" idx="600" hasCustomPrompt="1"/>
          </p:nvPr>
        </p:nvSpPr>
        <p:spPr>
          <a:xfrm>
            <a:off x="9020529" y="3510399"/>
            <a:ext cx="188872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62" name="Text Placeholder 9">
            <a:extLst>
              <a:ext uri="{FF2B5EF4-FFF2-40B4-BE49-F238E27FC236}">
                <a16:creationId xmlns:a16="http://schemas.microsoft.com/office/drawing/2014/main" id="{4D89A00B-6376-A295-6E5C-16FBFF35E139}"/>
              </a:ext>
            </a:extLst>
          </p:cNvPr>
          <p:cNvSpPr>
            <a:spLocks noGrp="1"/>
          </p:cNvSpPr>
          <p:nvPr>
            <p:ph type="body" sz="quarter" idx="601" hasCustomPrompt="1"/>
          </p:nvPr>
        </p:nvSpPr>
        <p:spPr>
          <a:xfrm>
            <a:off x="11075148" y="3510399"/>
            <a:ext cx="31035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63" name="Text Placeholder 9">
            <a:extLst>
              <a:ext uri="{FF2B5EF4-FFF2-40B4-BE49-F238E27FC236}">
                <a16:creationId xmlns:a16="http://schemas.microsoft.com/office/drawing/2014/main" id="{7FF17FFE-841D-7807-3604-700001768911}"/>
              </a:ext>
            </a:extLst>
          </p:cNvPr>
          <p:cNvSpPr>
            <a:spLocks noGrp="1"/>
          </p:cNvSpPr>
          <p:nvPr>
            <p:ph type="body" sz="quarter" idx="602" hasCustomPrompt="1"/>
          </p:nvPr>
        </p:nvSpPr>
        <p:spPr>
          <a:xfrm>
            <a:off x="9020529" y="3649206"/>
            <a:ext cx="188872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28" name="Text Placeholder 9">
            <a:extLst>
              <a:ext uri="{FF2B5EF4-FFF2-40B4-BE49-F238E27FC236}">
                <a16:creationId xmlns:a16="http://schemas.microsoft.com/office/drawing/2014/main" id="{A7B617BE-BC0C-0BC3-F632-948A40D88C61}"/>
              </a:ext>
            </a:extLst>
          </p:cNvPr>
          <p:cNvSpPr>
            <a:spLocks noGrp="1"/>
          </p:cNvSpPr>
          <p:nvPr>
            <p:ph type="body" sz="quarter" idx="603" hasCustomPrompt="1"/>
          </p:nvPr>
        </p:nvSpPr>
        <p:spPr>
          <a:xfrm>
            <a:off x="11075148" y="3649206"/>
            <a:ext cx="31035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47" name="Text Placeholder 9">
            <a:extLst>
              <a:ext uri="{FF2B5EF4-FFF2-40B4-BE49-F238E27FC236}">
                <a16:creationId xmlns:a16="http://schemas.microsoft.com/office/drawing/2014/main" id="{C750CD90-9B49-3D7C-B594-AE678709EF73}"/>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149" name="Title 1">
            <a:extLst>
              <a:ext uri="{FF2B5EF4-FFF2-40B4-BE49-F238E27FC236}">
                <a16:creationId xmlns:a16="http://schemas.microsoft.com/office/drawing/2014/main" id="{7EB50890-3E64-8EB3-69AD-5766D82DE9C1}"/>
              </a:ext>
            </a:extLst>
          </p:cNvPr>
          <p:cNvSpPr>
            <a:spLocks noGrp="1"/>
          </p:cNvSpPr>
          <p:nvPr>
            <p:ph type="title" hasCustomPrompt="1"/>
          </p:nvPr>
        </p:nvSpPr>
        <p:spPr>
          <a:xfrm>
            <a:off x="502920" y="1028701"/>
            <a:ext cx="5683251" cy="995362"/>
          </a:xfrm>
        </p:spPr>
        <p:txBody>
          <a:bodyPr lIns="0" tIns="0" rIns="0" bIns="0"/>
          <a:lstStyle>
            <a:lvl1pPr>
              <a:lnSpc>
                <a:spcPct val="100000"/>
              </a:lnSpc>
              <a:defRPr sz="3200"/>
            </a:lvl1pPr>
          </a:lstStyle>
          <a:p>
            <a:r>
              <a:rPr lang="en-US"/>
              <a:t>Headline</a:t>
            </a:r>
          </a:p>
        </p:txBody>
      </p:sp>
      <p:sp>
        <p:nvSpPr>
          <p:cNvPr id="2" name="Text Placeholder 9">
            <a:extLst>
              <a:ext uri="{FF2B5EF4-FFF2-40B4-BE49-F238E27FC236}">
                <a16:creationId xmlns:a16="http://schemas.microsoft.com/office/drawing/2014/main" id="{9C251EDE-6753-8719-EC00-28322FB3F801}"/>
              </a:ext>
            </a:extLst>
          </p:cNvPr>
          <p:cNvSpPr>
            <a:spLocks noGrp="1"/>
          </p:cNvSpPr>
          <p:nvPr>
            <p:ph type="body" sz="quarter" idx="604" hasCustomPrompt="1"/>
          </p:nvPr>
        </p:nvSpPr>
        <p:spPr>
          <a:xfrm>
            <a:off x="502920" y="4124901"/>
            <a:ext cx="1888728" cy="294413"/>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a:p>
            <a:pPr lvl="0"/>
            <a:endParaRPr lang="en-US"/>
          </a:p>
        </p:txBody>
      </p:sp>
      <p:sp>
        <p:nvSpPr>
          <p:cNvPr id="148" name="Text Placeholder 9">
            <a:extLst>
              <a:ext uri="{FF2B5EF4-FFF2-40B4-BE49-F238E27FC236}">
                <a16:creationId xmlns:a16="http://schemas.microsoft.com/office/drawing/2014/main" id="{33672A7D-5A86-927F-5B3F-B82217A47D71}"/>
              </a:ext>
            </a:extLst>
          </p:cNvPr>
          <p:cNvSpPr>
            <a:spLocks noGrp="1"/>
          </p:cNvSpPr>
          <p:nvPr>
            <p:ph type="body" sz="quarter" idx="605" hasCustomPrompt="1"/>
          </p:nvPr>
        </p:nvSpPr>
        <p:spPr>
          <a:xfrm>
            <a:off x="2540944" y="4124901"/>
            <a:ext cx="473869" cy="294411"/>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0" name="Text Placeholder 9">
            <a:extLst>
              <a:ext uri="{FF2B5EF4-FFF2-40B4-BE49-F238E27FC236}">
                <a16:creationId xmlns:a16="http://schemas.microsoft.com/office/drawing/2014/main" id="{6A838E3C-7D11-F1AC-EE7E-38A8698C4D6A}"/>
              </a:ext>
            </a:extLst>
          </p:cNvPr>
          <p:cNvSpPr>
            <a:spLocks noGrp="1"/>
          </p:cNvSpPr>
          <p:nvPr>
            <p:ph type="body" sz="quarter" idx="606" hasCustomPrompt="1"/>
          </p:nvPr>
        </p:nvSpPr>
        <p:spPr>
          <a:xfrm>
            <a:off x="502920" y="4557425"/>
            <a:ext cx="188872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1" name="Text Placeholder 9">
            <a:extLst>
              <a:ext uri="{FF2B5EF4-FFF2-40B4-BE49-F238E27FC236}">
                <a16:creationId xmlns:a16="http://schemas.microsoft.com/office/drawing/2014/main" id="{2907A1C0-02B5-3F5A-BB41-29C15EAB9DBC}"/>
              </a:ext>
            </a:extLst>
          </p:cNvPr>
          <p:cNvSpPr>
            <a:spLocks noGrp="1"/>
          </p:cNvSpPr>
          <p:nvPr>
            <p:ph type="body" sz="quarter" idx="607" hasCustomPrompt="1"/>
          </p:nvPr>
        </p:nvSpPr>
        <p:spPr>
          <a:xfrm>
            <a:off x="2540944" y="4557425"/>
            <a:ext cx="31035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2" name="Text Placeholder 9">
            <a:extLst>
              <a:ext uri="{FF2B5EF4-FFF2-40B4-BE49-F238E27FC236}">
                <a16:creationId xmlns:a16="http://schemas.microsoft.com/office/drawing/2014/main" id="{DB2DBE96-AB44-062A-0DF1-2AE2A22A49D1}"/>
              </a:ext>
            </a:extLst>
          </p:cNvPr>
          <p:cNvSpPr>
            <a:spLocks noGrp="1"/>
          </p:cNvSpPr>
          <p:nvPr>
            <p:ph type="body" sz="quarter" idx="608" hasCustomPrompt="1"/>
          </p:nvPr>
        </p:nvSpPr>
        <p:spPr>
          <a:xfrm>
            <a:off x="502920" y="4713965"/>
            <a:ext cx="188872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3" name="Text Placeholder 9">
            <a:extLst>
              <a:ext uri="{FF2B5EF4-FFF2-40B4-BE49-F238E27FC236}">
                <a16:creationId xmlns:a16="http://schemas.microsoft.com/office/drawing/2014/main" id="{333BC413-1AE3-F1F2-7E22-76FEFBA1069B}"/>
              </a:ext>
            </a:extLst>
          </p:cNvPr>
          <p:cNvSpPr>
            <a:spLocks noGrp="1"/>
          </p:cNvSpPr>
          <p:nvPr>
            <p:ph type="body" sz="quarter" idx="609" hasCustomPrompt="1"/>
          </p:nvPr>
        </p:nvSpPr>
        <p:spPr>
          <a:xfrm>
            <a:off x="2540944" y="4713965"/>
            <a:ext cx="31035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4" name="Text Placeholder 9">
            <a:extLst>
              <a:ext uri="{FF2B5EF4-FFF2-40B4-BE49-F238E27FC236}">
                <a16:creationId xmlns:a16="http://schemas.microsoft.com/office/drawing/2014/main" id="{E4A228FB-5DB1-0D8F-FBCD-8CB9453E0A82}"/>
              </a:ext>
            </a:extLst>
          </p:cNvPr>
          <p:cNvSpPr>
            <a:spLocks noGrp="1"/>
          </p:cNvSpPr>
          <p:nvPr>
            <p:ph type="body" sz="quarter" idx="610" hasCustomPrompt="1"/>
          </p:nvPr>
        </p:nvSpPr>
        <p:spPr>
          <a:xfrm>
            <a:off x="502920" y="4860979"/>
            <a:ext cx="188872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5" name="Text Placeholder 9">
            <a:extLst>
              <a:ext uri="{FF2B5EF4-FFF2-40B4-BE49-F238E27FC236}">
                <a16:creationId xmlns:a16="http://schemas.microsoft.com/office/drawing/2014/main" id="{B4D2611B-1883-253D-57FB-3F72D763E7B6}"/>
              </a:ext>
            </a:extLst>
          </p:cNvPr>
          <p:cNvSpPr>
            <a:spLocks noGrp="1"/>
          </p:cNvSpPr>
          <p:nvPr>
            <p:ph type="body" sz="quarter" idx="611" hasCustomPrompt="1"/>
          </p:nvPr>
        </p:nvSpPr>
        <p:spPr>
          <a:xfrm>
            <a:off x="2540944" y="4860979"/>
            <a:ext cx="31035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6" name="Text Placeholder 9">
            <a:extLst>
              <a:ext uri="{FF2B5EF4-FFF2-40B4-BE49-F238E27FC236}">
                <a16:creationId xmlns:a16="http://schemas.microsoft.com/office/drawing/2014/main" id="{1741E56B-0EFA-45EA-7513-D2092BEFDA48}"/>
              </a:ext>
            </a:extLst>
          </p:cNvPr>
          <p:cNvSpPr>
            <a:spLocks noGrp="1"/>
          </p:cNvSpPr>
          <p:nvPr>
            <p:ph type="body" sz="quarter" idx="612" hasCustomPrompt="1"/>
          </p:nvPr>
        </p:nvSpPr>
        <p:spPr>
          <a:xfrm>
            <a:off x="502920" y="5004547"/>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7" name="Text Placeholder 9">
            <a:extLst>
              <a:ext uri="{FF2B5EF4-FFF2-40B4-BE49-F238E27FC236}">
                <a16:creationId xmlns:a16="http://schemas.microsoft.com/office/drawing/2014/main" id="{6B19B36E-100F-6553-7214-7A8FF2D2D141}"/>
              </a:ext>
            </a:extLst>
          </p:cNvPr>
          <p:cNvSpPr>
            <a:spLocks noGrp="1"/>
          </p:cNvSpPr>
          <p:nvPr>
            <p:ph type="body" sz="quarter" idx="613" hasCustomPrompt="1"/>
          </p:nvPr>
        </p:nvSpPr>
        <p:spPr>
          <a:xfrm>
            <a:off x="2540944" y="5004547"/>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58" name="Text Placeholder 9">
            <a:extLst>
              <a:ext uri="{FF2B5EF4-FFF2-40B4-BE49-F238E27FC236}">
                <a16:creationId xmlns:a16="http://schemas.microsoft.com/office/drawing/2014/main" id="{0DDD9271-2CEF-F408-63AF-9A93302FAD6A}"/>
              </a:ext>
            </a:extLst>
          </p:cNvPr>
          <p:cNvSpPr>
            <a:spLocks noGrp="1"/>
          </p:cNvSpPr>
          <p:nvPr>
            <p:ph type="body" sz="quarter" idx="614" hasCustomPrompt="1"/>
          </p:nvPr>
        </p:nvSpPr>
        <p:spPr>
          <a:xfrm>
            <a:off x="502920" y="5152510"/>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59" name="Text Placeholder 9">
            <a:extLst>
              <a:ext uri="{FF2B5EF4-FFF2-40B4-BE49-F238E27FC236}">
                <a16:creationId xmlns:a16="http://schemas.microsoft.com/office/drawing/2014/main" id="{17AA9E78-FF19-A865-F929-C77A2B970F45}"/>
              </a:ext>
            </a:extLst>
          </p:cNvPr>
          <p:cNvSpPr>
            <a:spLocks noGrp="1"/>
          </p:cNvSpPr>
          <p:nvPr>
            <p:ph type="body" sz="quarter" idx="615" hasCustomPrompt="1"/>
          </p:nvPr>
        </p:nvSpPr>
        <p:spPr>
          <a:xfrm>
            <a:off x="2540944" y="5152510"/>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0" name="Text Placeholder 9">
            <a:extLst>
              <a:ext uri="{FF2B5EF4-FFF2-40B4-BE49-F238E27FC236}">
                <a16:creationId xmlns:a16="http://schemas.microsoft.com/office/drawing/2014/main" id="{F45AF753-889F-AAFA-3AD4-6536492CFF9C}"/>
              </a:ext>
            </a:extLst>
          </p:cNvPr>
          <p:cNvSpPr>
            <a:spLocks noGrp="1"/>
          </p:cNvSpPr>
          <p:nvPr>
            <p:ph type="body" sz="quarter" idx="616" hasCustomPrompt="1"/>
          </p:nvPr>
        </p:nvSpPr>
        <p:spPr>
          <a:xfrm>
            <a:off x="502920" y="5300473"/>
            <a:ext cx="188872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61" name="Text Placeholder 9">
            <a:extLst>
              <a:ext uri="{FF2B5EF4-FFF2-40B4-BE49-F238E27FC236}">
                <a16:creationId xmlns:a16="http://schemas.microsoft.com/office/drawing/2014/main" id="{9960C3BF-87D9-3E09-6345-5F048D689526}"/>
              </a:ext>
            </a:extLst>
          </p:cNvPr>
          <p:cNvSpPr>
            <a:spLocks noGrp="1"/>
          </p:cNvSpPr>
          <p:nvPr>
            <p:ph type="body" sz="quarter" idx="617" hasCustomPrompt="1"/>
          </p:nvPr>
        </p:nvSpPr>
        <p:spPr>
          <a:xfrm>
            <a:off x="2540944" y="5300473"/>
            <a:ext cx="31035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2" name="Text Placeholder 9">
            <a:extLst>
              <a:ext uri="{FF2B5EF4-FFF2-40B4-BE49-F238E27FC236}">
                <a16:creationId xmlns:a16="http://schemas.microsoft.com/office/drawing/2014/main" id="{BDACB486-83F5-34E6-9657-CF444F06A4E8}"/>
              </a:ext>
            </a:extLst>
          </p:cNvPr>
          <p:cNvSpPr>
            <a:spLocks noGrp="1"/>
          </p:cNvSpPr>
          <p:nvPr>
            <p:ph type="body" sz="quarter" idx="618" hasCustomPrompt="1"/>
          </p:nvPr>
        </p:nvSpPr>
        <p:spPr>
          <a:xfrm>
            <a:off x="502920" y="5439280"/>
            <a:ext cx="188872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63" name="Text Placeholder 9">
            <a:extLst>
              <a:ext uri="{FF2B5EF4-FFF2-40B4-BE49-F238E27FC236}">
                <a16:creationId xmlns:a16="http://schemas.microsoft.com/office/drawing/2014/main" id="{409571EA-3635-B1C3-2B6E-2B47FB4868CD}"/>
              </a:ext>
            </a:extLst>
          </p:cNvPr>
          <p:cNvSpPr>
            <a:spLocks noGrp="1"/>
          </p:cNvSpPr>
          <p:nvPr>
            <p:ph type="body" sz="quarter" idx="619" hasCustomPrompt="1"/>
          </p:nvPr>
        </p:nvSpPr>
        <p:spPr>
          <a:xfrm>
            <a:off x="2540944" y="5439280"/>
            <a:ext cx="31035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4" name="Text Placeholder 9">
            <a:extLst>
              <a:ext uri="{FF2B5EF4-FFF2-40B4-BE49-F238E27FC236}">
                <a16:creationId xmlns:a16="http://schemas.microsoft.com/office/drawing/2014/main" id="{22E8E15F-E66A-3C6E-DF69-E88E60F67B20}"/>
              </a:ext>
            </a:extLst>
          </p:cNvPr>
          <p:cNvSpPr>
            <a:spLocks noGrp="1"/>
          </p:cNvSpPr>
          <p:nvPr>
            <p:ph type="body" sz="quarter" idx="620" hasCustomPrompt="1"/>
          </p:nvPr>
        </p:nvSpPr>
        <p:spPr>
          <a:xfrm>
            <a:off x="3332716" y="4124901"/>
            <a:ext cx="1888728" cy="294413"/>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a:p>
            <a:pPr lvl="0"/>
            <a:endParaRPr lang="en-US"/>
          </a:p>
        </p:txBody>
      </p:sp>
      <p:sp>
        <p:nvSpPr>
          <p:cNvPr id="165" name="Text Placeholder 9">
            <a:extLst>
              <a:ext uri="{FF2B5EF4-FFF2-40B4-BE49-F238E27FC236}">
                <a16:creationId xmlns:a16="http://schemas.microsoft.com/office/drawing/2014/main" id="{B12D2CD2-F974-7D19-36C5-252C4A60C117}"/>
              </a:ext>
            </a:extLst>
          </p:cNvPr>
          <p:cNvSpPr>
            <a:spLocks noGrp="1"/>
          </p:cNvSpPr>
          <p:nvPr>
            <p:ph type="body" sz="quarter" idx="621" hasCustomPrompt="1"/>
          </p:nvPr>
        </p:nvSpPr>
        <p:spPr>
          <a:xfrm>
            <a:off x="5387335" y="4124901"/>
            <a:ext cx="473869" cy="294411"/>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6" name="Text Placeholder 9">
            <a:extLst>
              <a:ext uri="{FF2B5EF4-FFF2-40B4-BE49-F238E27FC236}">
                <a16:creationId xmlns:a16="http://schemas.microsoft.com/office/drawing/2014/main" id="{8434BFE5-1AE1-2681-40F5-110F7E94CC44}"/>
              </a:ext>
            </a:extLst>
          </p:cNvPr>
          <p:cNvSpPr>
            <a:spLocks noGrp="1"/>
          </p:cNvSpPr>
          <p:nvPr>
            <p:ph type="body" sz="quarter" idx="622" hasCustomPrompt="1"/>
          </p:nvPr>
        </p:nvSpPr>
        <p:spPr>
          <a:xfrm>
            <a:off x="3332716" y="4557425"/>
            <a:ext cx="188872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67" name="Text Placeholder 9">
            <a:extLst>
              <a:ext uri="{FF2B5EF4-FFF2-40B4-BE49-F238E27FC236}">
                <a16:creationId xmlns:a16="http://schemas.microsoft.com/office/drawing/2014/main" id="{C136C34C-F326-ABAA-C8AB-912B8275C24E}"/>
              </a:ext>
            </a:extLst>
          </p:cNvPr>
          <p:cNvSpPr>
            <a:spLocks noGrp="1"/>
          </p:cNvSpPr>
          <p:nvPr>
            <p:ph type="body" sz="quarter" idx="623" hasCustomPrompt="1"/>
          </p:nvPr>
        </p:nvSpPr>
        <p:spPr>
          <a:xfrm>
            <a:off x="5387335" y="4557425"/>
            <a:ext cx="31035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68" name="Text Placeholder 9">
            <a:extLst>
              <a:ext uri="{FF2B5EF4-FFF2-40B4-BE49-F238E27FC236}">
                <a16:creationId xmlns:a16="http://schemas.microsoft.com/office/drawing/2014/main" id="{B5795873-F6DD-ED49-B2C5-FC5FE93D606C}"/>
              </a:ext>
            </a:extLst>
          </p:cNvPr>
          <p:cNvSpPr>
            <a:spLocks noGrp="1"/>
          </p:cNvSpPr>
          <p:nvPr>
            <p:ph type="body" sz="quarter" idx="624" hasCustomPrompt="1"/>
          </p:nvPr>
        </p:nvSpPr>
        <p:spPr>
          <a:xfrm>
            <a:off x="3332716" y="4713965"/>
            <a:ext cx="188872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69" name="Text Placeholder 9">
            <a:extLst>
              <a:ext uri="{FF2B5EF4-FFF2-40B4-BE49-F238E27FC236}">
                <a16:creationId xmlns:a16="http://schemas.microsoft.com/office/drawing/2014/main" id="{2871767D-750B-2C3E-D763-18F7DA1BF982}"/>
              </a:ext>
            </a:extLst>
          </p:cNvPr>
          <p:cNvSpPr>
            <a:spLocks noGrp="1"/>
          </p:cNvSpPr>
          <p:nvPr>
            <p:ph type="body" sz="quarter" idx="625" hasCustomPrompt="1"/>
          </p:nvPr>
        </p:nvSpPr>
        <p:spPr>
          <a:xfrm>
            <a:off x="5387335" y="4713965"/>
            <a:ext cx="31035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0" name="Text Placeholder 9">
            <a:extLst>
              <a:ext uri="{FF2B5EF4-FFF2-40B4-BE49-F238E27FC236}">
                <a16:creationId xmlns:a16="http://schemas.microsoft.com/office/drawing/2014/main" id="{BDC7E1BF-74F3-C3E3-0D04-E1BB7BC35950}"/>
              </a:ext>
            </a:extLst>
          </p:cNvPr>
          <p:cNvSpPr>
            <a:spLocks noGrp="1"/>
          </p:cNvSpPr>
          <p:nvPr>
            <p:ph type="body" sz="quarter" idx="626" hasCustomPrompt="1"/>
          </p:nvPr>
        </p:nvSpPr>
        <p:spPr>
          <a:xfrm>
            <a:off x="3332716" y="4860979"/>
            <a:ext cx="188872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71" name="Text Placeholder 9">
            <a:extLst>
              <a:ext uri="{FF2B5EF4-FFF2-40B4-BE49-F238E27FC236}">
                <a16:creationId xmlns:a16="http://schemas.microsoft.com/office/drawing/2014/main" id="{07505843-11A6-E8A2-074D-161106826D34}"/>
              </a:ext>
            </a:extLst>
          </p:cNvPr>
          <p:cNvSpPr>
            <a:spLocks noGrp="1"/>
          </p:cNvSpPr>
          <p:nvPr>
            <p:ph type="body" sz="quarter" idx="627" hasCustomPrompt="1"/>
          </p:nvPr>
        </p:nvSpPr>
        <p:spPr>
          <a:xfrm>
            <a:off x="5387335" y="4860979"/>
            <a:ext cx="31035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2" name="Text Placeholder 9">
            <a:extLst>
              <a:ext uri="{FF2B5EF4-FFF2-40B4-BE49-F238E27FC236}">
                <a16:creationId xmlns:a16="http://schemas.microsoft.com/office/drawing/2014/main" id="{D283A271-DEB5-6DFC-CAB9-F74AAD2DB244}"/>
              </a:ext>
            </a:extLst>
          </p:cNvPr>
          <p:cNvSpPr>
            <a:spLocks noGrp="1"/>
          </p:cNvSpPr>
          <p:nvPr>
            <p:ph type="body" sz="quarter" idx="628" hasCustomPrompt="1"/>
          </p:nvPr>
        </p:nvSpPr>
        <p:spPr>
          <a:xfrm>
            <a:off x="3332716" y="5004547"/>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73" name="Text Placeholder 9">
            <a:extLst>
              <a:ext uri="{FF2B5EF4-FFF2-40B4-BE49-F238E27FC236}">
                <a16:creationId xmlns:a16="http://schemas.microsoft.com/office/drawing/2014/main" id="{7237CCD6-4BF2-F4A9-A80A-AD8E388E068E}"/>
              </a:ext>
            </a:extLst>
          </p:cNvPr>
          <p:cNvSpPr>
            <a:spLocks noGrp="1"/>
          </p:cNvSpPr>
          <p:nvPr>
            <p:ph type="body" sz="quarter" idx="629" hasCustomPrompt="1"/>
          </p:nvPr>
        </p:nvSpPr>
        <p:spPr>
          <a:xfrm>
            <a:off x="5387335" y="5004547"/>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4" name="Text Placeholder 9">
            <a:extLst>
              <a:ext uri="{FF2B5EF4-FFF2-40B4-BE49-F238E27FC236}">
                <a16:creationId xmlns:a16="http://schemas.microsoft.com/office/drawing/2014/main" id="{71C9F383-F26B-5219-D4D5-A771C7FE35A8}"/>
              </a:ext>
            </a:extLst>
          </p:cNvPr>
          <p:cNvSpPr>
            <a:spLocks noGrp="1"/>
          </p:cNvSpPr>
          <p:nvPr>
            <p:ph type="body" sz="quarter" idx="630" hasCustomPrompt="1"/>
          </p:nvPr>
        </p:nvSpPr>
        <p:spPr>
          <a:xfrm>
            <a:off x="3332716" y="5152510"/>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75" name="Text Placeholder 9">
            <a:extLst>
              <a:ext uri="{FF2B5EF4-FFF2-40B4-BE49-F238E27FC236}">
                <a16:creationId xmlns:a16="http://schemas.microsoft.com/office/drawing/2014/main" id="{077D3180-CF0E-AFBD-2169-0737C5FA9E2A}"/>
              </a:ext>
            </a:extLst>
          </p:cNvPr>
          <p:cNvSpPr>
            <a:spLocks noGrp="1"/>
          </p:cNvSpPr>
          <p:nvPr>
            <p:ph type="body" sz="quarter" idx="631" hasCustomPrompt="1"/>
          </p:nvPr>
        </p:nvSpPr>
        <p:spPr>
          <a:xfrm>
            <a:off x="5387335" y="5152510"/>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6" name="Text Placeholder 9">
            <a:extLst>
              <a:ext uri="{FF2B5EF4-FFF2-40B4-BE49-F238E27FC236}">
                <a16:creationId xmlns:a16="http://schemas.microsoft.com/office/drawing/2014/main" id="{8DB61AEF-1F31-E280-E8DA-5798122F770D}"/>
              </a:ext>
            </a:extLst>
          </p:cNvPr>
          <p:cNvSpPr>
            <a:spLocks noGrp="1"/>
          </p:cNvSpPr>
          <p:nvPr>
            <p:ph type="body" sz="quarter" idx="632" hasCustomPrompt="1"/>
          </p:nvPr>
        </p:nvSpPr>
        <p:spPr>
          <a:xfrm>
            <a:off x="3332716" y="5300473"/>
            <a:ext cx="188872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77" name="Text Placeholder 9">
            <a:extLst>
              <a:ext uri="{FF2B5EF4-FFF2-40B4-BE49-F238E27FC236}">
                <a16:creationId xmlns:a16="http://schemas.microsoft.com/office/drawing/2014/main" id="{98BE5960-FE8C-B452-88CB-76986E56C116}"/>
              </a:ext>
            </a:extLst>
          </p:cNvPr>
          <p:cNvSpPr>
            <a:spLocks noGrp="1"/>
          </p:cNvSpPr>
          <p:nvPr>
            <p:ph type="body" sz="quarter" idx="633" hasCustomPrompt="1"/>
          </p:nvPr>
        </p:nvSpPr>
        <p:spPr>
          <a:xfrm>
            <a:off x="5387335" y="5300473"/>
            <a:ext cx="31035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78" name="Text Placeholder 9">
            <a:extLst>
              <a:ext uri="{FF2B5EF4-FFF2-40B4-BE49-F238E27FC236}">
                <a16:creationId xmlns:a16="http://schemas.microsoft.com/office/drawing/2014/main" id="{23E2D005-A4B9-E05B-C3A2-E2850DC2FFDD}"/>
              </a:ext>
            </a:extLst>
          </p:cNvPr>
          <p:cNvSpPr>
            <a:spLocks noGrp="1"/>
          </p:cNvSpPr>
          <p:nvPr>
            <p:ph type="body" sz="quarter" idx="634" hasCustomPrompt="1"/>
          </p:nvPr>
        </p:nvSpPr>
        <p:spPr>
          <a:xfrm>
            <a:off x="3332716" y="5439280"/>
            <a:ext cx="188872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79" name="Text Placeholder 9">
            <a:extLst>
              <a:ext uri="{FF2B5EF4-FFF2-40B4-BE49-F238E27FC236}">
                <a16:creationId xmlns:a16="http://schemas.microsoft.com/office/drawing/2014/main" id="{5C5610F0-6759-AA90-C831-EA273CBE3861}"/>
              </a:ext>
            </a:extLst>
          </p:cNvPr>
          <p:cNvSpPr>
            <a:spLocks noGrp="1"/>
          </p:cNvSpPr>
          <p:nvPr>
            <p:ph type="body" sz="quarter" idx="635" hasCustomPrompt="1"/>
          </p:nvPr>
        </p:nvSpPr>
        <p:spPr>
          <a:xfrm>
            <a:off x="5387335" y="5439280"/>
            <a:ext cx="31035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0" name="Text Placeholder 9">
            <a:extLst>
              <a:ext uri="{FF2B5EF4-FFF2-40B4-BE49-F238E27FC236}">
                <a16:creationId xmlns:a16="http://schemas.microsoft.com/office/drawing/2014/main" id="{EFD98AA4-AC27-7230-3FCA-3F2B69075972}"/>
              </a:ext>
            </a:extLst>
          </p:cNvPr>
          <p:cNvSpPr>
            <a:spLocks noGrp="1"/>
          </p:cNvSpPr>
          <p:nvPr>
            <p:ph type="body" sz="quarter" idx="636" hasCustomPrompt="1"/>
          </p:nvPr>
        </p:nvSpPr>
        <p:spPr>
          <a:xfrm>
            <a:off x="6178749" y="4124901"/>
            <a:ext cx="1888728" cy="294413"/>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a:p>
            <a:pPr lvl="0"/>
            <a:endParaRPr lang="en-US"/>
          </a:p>
        </p:txBody>
      </p:sp>
      <p:sp>
        <p:nvSpPr>
          <p:cNvPr id="181" name="Text Placeholder 9">
            <a:extLst>
              <a:ext uri="{FF2B5EF4-FFF2-40B4-BE49-F238E27FC236}">
                <a16:creationId xmlns:a16="http://schemas.microsoft.com/office/drawing/2014/main" id="{BB96FE18-FF91-C7FA-E8EF-D5C7FB3D437D}"/>
              </a:ext>
            </a:extLst>
          </p:cNvPr>
          <p:cNvSpPr>
            <a:spLocks noGrp="1"/>
          </p:cNvSpPr>
          <p:nvPr>
            <p:ph type="body" sz="quarter" idx="637" hasCustomPrompt="1"/>
          </p:nvPr>
        </p:nvSpPr>
        <p:spPr>
          <a:xfrm>
            <a:off x="8228757" y="4124901"/>
            <a:ext cx="473869" cy="294411"/>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2" name="Text Placeholder 9">
            <a:extLst>
              <a:ext uri="{FF2B5EF4-FFF2-40B4-BE49-F238E27FC236}">
                <a16:creationId xmlns:a16="http://schemas.microsoft.com/office/drawing/2014/main" id="{ADD4F55A-77BB-2284-F093-BFDDBE8AA784}"/>
              </a:ext>
            </a:extLst>
          </p:cNvPr>
          <p:cNvSpPr>
            <a:spLocks noGrp="1"/>
          </p:cNvSpPr>
          <p:nvPr>
            <p:ph type="body" sz="quarter" idx="638" hasCustomPrompt="1"/>
          </p:nvPr>
        </p:nvSpPr>
        <p:spPr>
          <a:xfrm>
            <a:off x="6178748" y="4557425"/>
            <a:ext cx="188872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3" name="Text Placeholder 9">
            <a:extLst>
              <a:ext uri="{FF2B5EF4-FFF2-40B4-BE49-F238E27FC236}">
                <a16:creationId xmlns:a16="http://schemas.microsoft.com/office/drawing/2014/main" id="{2ED273FB-E561-0684-58C8-0BE4E0D1FD59}"/>
              </a:ext>
            </a:extLst>
          </p:cNvPr>
          <p:cNvSpPr>
            <a:spLocks noGrp="1"/>
          </p:cNvSpPr>
          <p:nvPr>
            <p:ph type="body" sz="quarter" idx="639" hasCustomPrompt="1"/>
          </p:nvPr>
        </p:nvSpPr>
        <p:spPr>
          <a:xfrm>
            <a:off x="8228757" y="4557425"/>
            <a:ext cx="31035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4" name="Text Placeholder 9">
            <a:extLst>
              <a:ext uri="{FF2B5EF4-FFF2-40B4-BE49-F238E27FC236}">
                <a16:creationId xmlns:a16="http://schemas.microsoft.com/office/drawing/2014/main" id="{38A69A40-8D98-C0A0-4A95-25827E5198DF}"/>
              </a:ext>
            </a:extLst>
          </p:cNvPr>
          <p:cNvSpPr>
            <a:spLocks noGrp="1"/>
          </p:cNvSpPr>
          <p:nvPr>
            <p:ph type="body" sz="quarter" idx="640" hasCustomPrompt="1"/>
          </p:nvPr>
        </p:nvSpPr>
        <p:spPr>
          <a:xfrm>
            <a:off x="6178748" y="4713965"/>
            <a:ext cx="188872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5" name="Text Placeholder 9">
            <a:extLst>
              <a:ext uri="{FF2B5EF4-FFF2-40B4-BE49-F238E27FC236}">
                <a16:creationId xmlns:a16="http://schemas.microsoft.com/office/drawing/2014/main" id="{D3F43E2D-3FFF-706B-3BF7-4420C6E60E93}"/>
              </a:ext>
            </a:extLst>
          </p:cNvPr>
          <p:cNvSpPr>
            <a:spLocks noGrp="1"/>
          </p:cNvSpPr>
          <p:nvPr>
            <p:ph type="body" sz="quarter" idx="641" hasCustomPrompt="1"/>
          </p:nvPr>
        </p:nvSpPr>
        <p:spPr>
          <a:xfrm>
            <a:off x="8228757" y="4713965"/>
            <a:ext cx="31035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6" name="Text Placeholder 9">
            <a:extLst>
              <a:ext uri="{FF2B5EF4-FFF2-40B4-BE49-F238E27FC236}">
                <a16:creationId xmlns:a16="http://schemas.microsoft.com/office/drawing/2014/main" id="{FF203961-0ABB-57D9-4D10-E2425878D1D8}"/>
              </a:ext>
            </a:extLst>
          </p:cNvPr>
          <p:cNvSpPr>
            <a:spLocks noGrp="1"/>
          </p:cNvSpPr>
          <p:nvPr>
            <p:ph type="body" sz="quarter" idx="642" hasCustomPrompt="1"/>
          </p:nvPr>
        </p:nvSpPr>
        <p:spPr>
          <a:xfrm>
            <a:off x="6176763" y="4860979"/>
            <a:ext cx="188872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7" name="Text Placeholder 9">
            <a:extLst>
              <a:ext uri="{FF2B5EF4-FFF2-40B4-BE49-F238E27FC236}">
                <a16:creationId xmlns:a16="http://schemas.microsoft.com/office/drawing/2014/main" id="{EA47BDCA-C30A-ECCA-C132-11DC33983B3E}"/>
              </a:ext>
            </a:extLst>
          </p:cNvPr>
          <p:cNvSpPr>
            <a:spLocks noGrp="1"/>
          </p:cNvSpPr>
          <p:nvPr>
            <p:ph type="body" sz="quarter" idx="643" hasCustomPrompt="1"/>
          </p:nvPr>
        </p:nvSpPr>
        <p:spPr>
          <a:xfrm>
            <a:off x="8228757" y="4860979"/>
            <a:ext cx="31035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88" name="Text Placeholder 9">
            <a:extLst>
              <a:ext uri="{FF2B5EF4-FFF2-40B4-BE49-F238E27FC236}">
                <a16:creationId xmlns:a16="http://schemas.microsoft.com/office/drawing/2014/main" id="{68DE4FD8-A366-DEC3-2242-1FC8726CA2D3}"/>
              </a:ext>
            </a:extLst>
          </p:cNvPr>
          <p:cNvSpPr>
            <a:spLocks noGrp="1"/>
          </p:cNvSpPr>
          <p:nvPr>
            <p:ph type="body" sz="quarter" idx="644" hasCustomPrompt="1"/>
          </p:nvPr>
        </p:nvSpPr>
        <p:spPr>
          <a:xfrm>
            <a:off x="6174138" y="5004547"/>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89" name="Text Placeholder 9">
            <a:extLst>
              <a:ext uri="{FF2B5EF4-FFF2-40B4-BE49-F238E27FC236}">
                <a16:creationId xmlns:a16="http://schemas.microsoft.com/office/drawing/2014/main" id="{3E9423BF-EAB5-D552-91D7-B016B4ACF089}"/>
              </a:ext>
            </a:extLst>
          </p:cNvPr>
          <p:cNvSpPr>
            <a:spLocks noGrp="1"/>
          </p:cNvSpPr>
          <p:nvPr>
            <p:ph type="body" sz="quarter" idx="645" hasCustomPrompt="1"/>
          </p:nvPr>
        </p:nvSpPr>
        <p:spPr>
          <a:xfrm>
            <a:off x="8228757" y="5004547"/>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0" name="Text Placeholder 9">
            <a:extLst>
              <a:ext uri="{FF2B5EF4-FFF2-40B4-BE49-F238E27FC236}">
                <a16:creationId xmlns:a16="http://schemas.microsoft.com/office/drawing/2014/main" id="{B4617F9A-5BB7-3EE9-1559-EF604ECB70BC}"/>
              </a:ext>
            </a:extLst>
          </p:cNvPr>
          <p:cNvSpPr>
            <a:spLocks noGrp="1"/>
          </p:cNvSpPr>
          <p:nvPr>
            <p:ph type="body" sz="quarter" idx="646" hasCustomPrompt="1"/>
          </p:nvPr>
        </p:nvSpPr>
        <p:spPr>
          <a:xfrm>
            <a:off x="6174138" y="5152510"/>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91" name="Text Placeholder 9">
            <a:extLst>
              <a:ext uri="{FF2B5EF4-FFF2-40B4-BE49-F238E27FC236}">
                <a16:creationId xmlns:a16="http://schemas.microsoft.com/office/drawing/2014/main" id="{407CF1D3-B0D6-AC2B-01CE-076709297409}"/>
              </a:ext>
            </a:extLst>
          </p:cNvPr>
          <p:cNvSpPr>
            <a:spLocks noGrp="1"/>
          </p:cNvSpPr>
          <p:nvPr>
            <p:ph type="body" sz="quarter" idx="647" hasCustomPrompt="1"/>
          </p:nvPr>
        </p:nvSpPr>
        <p:spPr>
          <a:xfrm>
            <a:off x="8228757" y="5152510"/>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2" name="Text Placeholder 9">
            <a:extLst>
              <a:ext uri="{FF2B5EF4-FFF2-40B4-BE49-F238E27FC236}">
                <a16:creationId xmlns:a16="http://schemas.microsoft.com/office/drawing/2014/main" id="{5D8460AE-EA62-8149-8527-77422F3CDE62}"/>
              </a:ext>
            </a:extLst>
          </p:cNvPr>
          <p:cNvSpPr>
            <a:spLocks noGrp="1"/>
          </p:cNvSpPr>
          <p:nvPr>
            <p:ph type="body" sz="quarter" idx="648" hasCustomPrompt="1"/>
          </p:nvPr>
        </p:nvSpPr>
        <p:spPr>
          <a:xfrm>
            <a:off x="6174138" y="5300473"/>
            <a:ext cx="188872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193" name="Text Placeholder 9">
            <a:extLst>
              <a:ext uri="{FF2B5EF4-FFF2-40B4-BE49-F238E27FC236}">
                <a16:creationId xmlns:a16="http://schemas.microsoft.com/office/drawing/2014/main" id="{23D829FB-AE47-D9F0-9BBA-0549984085ED}"/>
              </a:ext>
            </a:extLst>
          </p:cNvPr>
          <p:cNvSpPr>
            <a:spLocks noGrp="1"/>
          </p:cNvSpPr>
          <p:nvPr>
            <p:ph type="body" sz="quarter" idx="649" hasCustomPrompt="1"/>
          </p:nvPr>
        </p:nvSpPr>
        <p:spPr>
          <a:xfrm>
            <a:off x="8228757" y="5300473"/>
            <a:ext cx="31035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194" name="Text Placeholder 9">
            <a:extLst>
              <a:ext uri="{FF2B5EF4-FFF2-40B4-BE49-F238E27FC236}">
                <a16:creationId xmlns:a16="http://schemas.microsoft.com/office/drawing/2014/main" id="{15ECFAF6-0353-BD6B-2834-4B3C3D626816}"/>
              </a:ext>
            </a:extLst>
          </p:cNvPr>
          <p:cNvSpPr>
            <a:spLocks noGrp="1"/>
          </p:cNvSpPr>
          <p:nvPr>
            <p:ph type="body" sz="quarter" idx="650" hasCustomPrompt="1"/>
          </p:nvPr>
        </p:nvSpPr>
        <p:spPr>
          <a:xfrm>
            <a:off x="6174138" y="5439280"/>
            <a:ext cx="188872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07" name="Text Placeholder 9">
            <a:extLst>
              <a:ext uri="{FF2B5EF4-FFF2-40B4-BE49-F238E27FC236}">
                <a16:creationId xmlns:a16="http://schemas.microsoft.com/office/drawing/2014/main" id="{F8255DE3-554A-A100-4196-E4AE5F352A84}"/>
              </a:ext>
            </a:extLst>
          </p:cNvPr>
          <p:cNvSpPr>
            <a:spLocks noGrp="1"/>
          </p:cNvSpPr>
          <p:nvPr>
            <p:ph type="body" sz="quarter" idx="651" hasCustomPrompt="1"/>
          </p:nvPr>
        </p:nvSpPr>
        <p:spPr>
          <a:xfrm>
            <a:off x="8228757" y="5439280"/>
            <a:ext cx="31035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08" name="Text Placeholder 9">
            <a:extLst>
              <a:ext uri="{FF2B5EF4-FFF2-40B4-BE49-F238E27FC236}">
                <a16:creationId xmlns:a16="http://schemas.microsoft.com/office/drawing/2014/main" id="{20375225-DA4A-D467-F565-9DBFD8DB83CD}"/>
              </a:ext>
            </a:extLst>
          </p:cNvPr>
          <p:cNvSpPr>
            <a:spLocks noGrp="1"/>
          </p:cNvSpPr>
          <p:nvPr>
            <p:ph type="body" sz="quarter" idx="652" hasCustomPrompt="1"/>
          </p:nvPr>
        </p:nvSpPr>
        <p:spPr>
          <a:xfrm>
            <a:off x="9020529" y="4124901"/>
            <a:ext cx="1888728" cy="294413"/>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a:p>
            <a:pPr lvl="0"/>
            <a:endParaRPr lang="en-US"/>
          </a:p>
        </p:txBody>
      </p:sp>
      <p:sp>
        <p:nvSpPr>
          <p:cNvPr id="209" name="Text Placeholder 9">
            <a:extLst>
              <a:ext uri="{FF2B5EF4-FFF2-40B4-BE49-F238E27FC236}">
                <a16:creationId xmlns:a16="http://schemas.microsoft.com/office/drawing/2014/main" id="{1AC186CE-1769-4E11-F9BA-FCC3A379A392}"/>
              </a:ext>
            </a:extLst>
          </p:cNvPr>
          <p:cNvSpPr>
            <a:spLocks noGrp="1"/>
          </p:cNvSpPr>
          <p:nvPr>
            <p:ph type="body" sz="quarter" idx="653" hasCustomPrompt="1"/>
          </p:nvPr>
        </p:nvSpPr>
        <p:spPr>
          <a:xfrm>
            <a:off x="11075148" y="4124901"/>
            <a:ext cx="473869" cy="294411"/>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10" name="Text Placeholder 9">
            <a:extLst>
              <a:ext uri="{FF2B5EF4-FFF2-40B4-BE49-F238E27FC236}">
                <a16:creationId xmlns:a16="http://schemas.microsoft.com/office/drawing/2014/main" id="{0952500D-D6F2-C9B7-69D6-11875A92CD8B}"/>
              </a:ext>
            </a:extLst>
          </p:cNvPr>
          <p:cNvSpPr>
            <a:spLocks noGrp="1"/>
          </p:cNvSpPr>
          <p:nvPr>
            <p:ph type="body" sz="quarter" idx="654" hasCustomPrompt="1"/>
          </p:nvPr>
        </p:nvSpPr>
        <p:spPr>
          <a:xfrm>
            <a:off x="9020529" y="4557425"/>
            <a:ext cx="188872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11" name="Text Placeholder 9">
            <a:extLst>
              <a:ext uri="{FF2B5EF4-FFF2-40B4-BE49-F238E27FC236}">
                <a16:creationId xmlns:a16="http://schemas.microsoft.com/office/drawing/2014/main" id="{99EBB707-C2B1-B7B0-3044-9D8994D2A60A}"/>
              </a:ext>
            </a:extLst>
          </p:cNvPr>
          <p:cNvSpPr>
            <a:spLocks noGrp="1"/>
          </p:cNvSpPr>
          <p:nvPr>
            <p:ph type="body" sz="quarter" idx="655" hasCustomPrompt="1"/>
          </p:nvPr>
        </p:nvSpPr>
        <p:spPr>
          <a:xfrm>
            <a:off x="11075148" y="4557425"/>
            <a:ext cx="310358" cy="15398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12" name="Text Placeholder 9">
            <a:extLst>
              <a:ext uri="{FF2B5EF4-FFF2-40B4-BE49-F238E27FC236}">
                <a16:creationId xmlns:a16="http://schemas.microsoft.com/office/drawing/2014/main" id="{F58D1F94-D098-6CE6-2B45-B352683563D8}"/>
              </a:ext>
            </a:extLst>
          </p:cNvPr>
          <p:cNvSpPr>
            <a:spLocks noGrp="1"/>
          </p:cNvSpPr>
          <p:nvPr>
            <p:ph type="body" sz="quarter" idx="656" hasCustomPrompt="1"/>
          </p:nvPr>
        </p:nvSpPr>
        <p:spPr>
          <a:xfrm>
            <a:off x="9020529" y="4713965"/>
            <a:ext cx="188872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13" name="Text Placeholder 9">
            <a:extLst>
              <a:ext uri="{FF2B5EF4-FFF2-40B4-BE49-F238E27FC236}">
                <a16:creationId xmlns:a16="http://schemas.microsoft.com/office/drawing/2014/main" id="{3D0A4CD9-3DA4-D0BA-F8AD-F912682A2724}"/>
              </a:ext>
            </a:extLst>
          </p:cNvPr>
          <p:cNvSpPr>
            <a:spLocks noGrp="1"/>
          </p:cNvSpPr>
          <p:nvPr>
            <p:ph type="body" sz="quarter" idx="657" hasCustomPrompt="1"/>
          </p:nvPr>
        </p:nvSpPr>
        <p:spPr>
          <a:xfrm>
            <a:off x="11075148" y="4713965"/>
            <a:ext cx="310358" cy="144462"/>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14" name="Text Placeholder 9">
            <a:extLst>
              <a:ext uri="{FF2B5EF4-FFF2-40B4-BE49-F238E27FC236}">
                <a16:creationId xmlns:a16="http://schemas.microsoft.com/office/drawing/2014/main" id="{050B3E2C-8C48-ABDA-5E91-2D923ADF9C8B}"/>
              </a:ext>
            </a:extLst>
          </p:cNvPr>
          <p:cNvSpPr>
            <a:spLocks noGrp="1"/>
          </p:cNvSpPr>
          <p:nvPr>
            <p:ph type="body" sz="quarter" idx="658" hasCustomPrompt="1"/>
          </p:nvPr>
        </p:nvSpPr>
        <p:spPr>
          <a:xfrm>
            <a:off x="9020529" y="4860979"/>
            <a:ext cx="188872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15" name="Text Placeholder 9">
            <a:extLst>
              <a:ext uri="{FF2B5EF4-FFF2-40B4-BE49-F238E27FC236}">
                <a16:creationId xmlns:a16="http://schemas.microsoft.com/office/drawing/2014/main" id="{D4BD39FE-8190-9E23-3E08-90DE11441691}"/>
              </a:ext>
            </a:extLst>
          </p:cNvPr>
          <p:cNvSpPr>
            <a:spLocks noGrp="1"/>
          </p:cNvSpPr>
          <p:nvPr>
            <p:ph type="body" sz="quarter" idx="659" hasCustomPrompt="1"/>
          </p:nvPr>
        </p:nvSpPr>
        <p:spPr>
          <a:xfrm>
            <a:off x="11075148" y="4860979"/>
            <a:ext cx="310358" cy="141016"/>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16" name="Text Placeholder 9">
            <a:extLst>
              <a:ext uri="{FF2B5EF4-FFF2-40B4-BE49-F238E27FC236}">
                <a16:creationId xmlns:a16="http://schemas.microsoft.com/office/drawing/2014/main" id="{A7F6CDA4-4DB0-7145-1542-59FD77433D1C}"/>
              </a:ext>
            </a:extLst>
          </p:cNvPr>
          <p:cNvSpPr>
            <a:spLocks noGrp="1"/>
          </p:cNvSpPr>
          <p:nvPr>
            <p:ph type="body" sz="quarter" idx="660" hasCustomPrompt="1"/>
          </p:nvPr>
        </p:nvSpPr>
        <p:spPr>
          <a:xfrm>
            <a:off x="9020529" y="5004547"/>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17" name="Text Placeholder 9">
            <a:extLst>
              <a:ext uri="{FF2B5EF4-FFF2-40B4-BE49-F238E27FC236}">
                <a16:creationId xmlns:a16="http://schemas.microsoft.com/office/drawing/2014/main" id="{E3302CB1-3C92-5A49-4919-A0E5F0AA1086}"/>
              </a:ext>
            </a:extLst>
          </p:cNvPr>
          <p:cNvSpPr>
            <a:spLocks noGrp="1"/>
          </p:cNvSpPr>
          <p:nvPr>
            <p:ph type="body" sz="quarter" idx="661" hasCustomPrompt="1"/>
          </p:nvPr>
        </p:nvSpPr>
        <p:spPr>
          <a:xfrm>
            <a:off x="11075148" y="5004547"/>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18" name="Text Placeholder 9">
            <a:extLst>
              <a:ext uri="{FF2B5EF4-FFF2-40B4-BE49-F238E27FC236}">
                <a16:creationId xmlns:a16="http://schemas.microsoft.com/office/drawing/2014/main" id="{CC54C4D7-B94B-C8C5-114B-814449233A0F}"/>
              </a:ext>
            </a:extLst>
          </p:cNvPr>
          <p:cNvSpPr>
            <a:spLocks noGrp="1"/>
          </p:cNvSpPr>
          <p:nvPr>
            <p:ph type="body" sz="quarter" idx="662" hasCustomPrompt="1"/>
          </p:nvPr>
        </p:nvSpPr>
        <p:spPr>
          <a:xfrm>
            <a:off x="9020529" y="5152510"/>
            <a:ext cx="188872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19" name="Text Placeholder 9">
            <a:extLst>
              <a:ext uri="{FF2B5EF4-FFF2-40B4-BE49-F238E27FC236}">
                <a16:creationId xmlns:a16="http://schemas.microsoft.com/office/drawing/2014/main" id="{A1F74C60-42ED-A77C-6022-47D89F7DEF8B}"/>
              </a:ext>
            </a:extLst>
          </p:cNvPr>
          <p:cNvSpPr>
            <a:spLocks noGrp="1"/>
          </p:cNvSpPr>
          <p:nvPr>
            <p:ph type="body" sz="quarter" idx="663" hasCustomPrompt="1"/>
          </p:nvPr>
        </p:nvSpPr>
        <p:spPr>
          <a:xfrm>
            <a:off x="11075148" y="5152510"/>
            <a:ext cx="310358" cy="145411"/>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20" name="Text Placeholder 9">
            <a:extLst>
              <a:ext uri="{FF2B5EF4-FFF2-40B4-BE49-F238E27FC236}">
                <a16:creationId xmlns:a16="http://schemas.microsoft.com/office/drawing/2014/main" id="{375848FF-61F4-4324-0702-055360F4237C}"/>
              </a:ext>
            </a:extLst>
          </p:cNvPr>
          <p:cNvSpPr>
            <a:spLocks noGrp="1"/>
          </p:cNvSpPr>
          <p:nvPr>
            <p:ph type="body" sz="quarter" idx="664" hasCustomPrompt="1"/>
          </p:nvPr>
        </p:nvSpPr>
        <p:spPr>
          <a:xfrm>
            <a:off x="9020529" y="5300473"/>
            <a:ext cx="188872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21" name="Text Placeholder 9">
            <a:extLst>
              <a:ext uri="{FF2B5EF4-FFF2-40B4-BE49-F238E27FC236}">
                <a16:creationId xmlns:a16="http://schemas.microsoft.com/office/drawing/2014/main" id="{BE074A01-4D2B-0922-339A-640E0B8F6F17}"/>
              </a:ext>
            </a:extLst>
          </p:cNvPr>
          <p:cNvSpPr>
            <a:spLocks noGrp="1"/>
          </p:cNvSpPr>
          <p:nvPr>
            <p:ph type="body" sz="quarter" idx="665" hasCustomPrompt="1"/>
          </p:nvPr>
        </p:nvSpPr>
        <p:spPr>
          <a:xfrm>
            <a:off x="11075148" y="5300473"/>
            <a:ext cx="310358" cy="136254"/>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
        <p:nvSpPr>
          <p:cNvPr id="222" name="Text Placeholder 9">
            <a:extLst>
              <a:ext uri="{FF2B5EF4-FFF2-40B4-BE49-F238E27FC236}">
                <a16:creationId xmlns:a16="http://schemas.microsoft.com/office/drawing/2014/main" id="{53052FD3-26A4-8715-E774-5079242FBDE5}"/>
              </a:ext>
            </a:extLst>
          </p:cNvPr>
          <p:cNvSpPr>
            <a:spLocks noGrp="1"/>
          </p:cNvSpPr>
          <p:nvPr>
            <p:ph type="body" sz="quarter" idx="666" hasCustomPrompt="1"/>
          </p:nvPr>
        </p:nvSpPr>
        <p:spPr>
          <a:xfrm>
            <a:off x="9020529" y="5439280"/>
            <a:ext cx="188872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Page name</a:t>
            </a:r>
          </a:p>
        </p:txBody>
      </p:sp>
      <p:sp>
        <p:nvSpPr>
          <p:cNvPr id="223" name="Text Placeholder 9">
            <a:extLst>
              <a:ext uri="{FF2B5EF4-FFF2-40B4-BE49-F238E27FC236}">
                <a16:creationId xmlns:a16="http://schemas.microsoft.com/office/drawing/2014/main" id="{80FB9EBA-5920-A50F-7952-1F0E41B48656}"/>
              </a:ext>
            </a:extLst>
          </p:cNvPr>
          <p:cNvSpPr>
            <a:spLocks noGrp="1"/>
          </p:cNvSpPr>
          <p:nvPr>
            <p:ph type="body" sz="quarter" idx="667" hasCustomPrompt="1"/>
          </p:nvPr>
        </p:nvSpPr>
        <p:spPr>
          <a:xfrm>
            <a:off x="11075148" y="5439280"/>
            <a:ext cx="310358" cy="151358"/>
          </a:xfrm>
          <a:prstGeom prst="rect">
            <a:avLst/>
          </a:prstGeom>
        </p:spPr>
        <p:txBody>
          <a:bodyPr lIns="0" tIns="0" rIns="0" bIns="0">
            <a:noAutofit/>
          </a:bodyPr>
          <a:lstStyle>
            <a:lvl1pPr marL="0" indent="0">
              <a:lnSpc>
                <a:spcPct val="100000"/>
              </a:lnSpc>
              <a:buNone/>
              <a:defRPr sz="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a:t>
            </a:r>
          </a:p>
        </p:txBody>
      </p:sp>
    </p:spTree>
    <p:extLst>
      <p:ext uri="{BB962C8B-B14F-4D97-AF65-F5344CB8AC3E}">
        <p14:creationId xmlns:p14="http://schemas.microsoft.com/office/powerpoint/2010/main" val="95191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images_18">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5CC09AB1-8C2A-AC9C-33F0-5C19A3B1081B}"/>
              </a:ext>
            </a:extLst>
          </p:cNvPr>
          <p:cNvSpPr>
            <a:spLocks noGrp="1"/>
          </p:cNvSpPr>
          <p:nvPr>
            <p:ph sz="quarter" idx="320" hasCustomPrompt="1"/>
          </p:nvPr>
        </p:nvSpPr>
        <p:spPr>
          <a:xfrm>
            <a:off x="6178550" y="1898599"/>
            <a:ext cx="5526088" cy="2190801"/>
          </a:xfrm>
        </p:spPr>
        <p:txBody>
          <a:bodyPr>
            <a:normAutofit/>
          </a:bodyPr>
          <a:lstStyle>
            <a:lvl1pPr>
              <a:defRPr sz="1200"/>
            </a:lvl1pPr>
          </a:lstStyle>
          <a:p>
            <a:pPr lvl="0"/>
            <a:r>
              <a:rPr lang="en-US"/>
              <a:t>Click the icons to insert your preferred content type</a:t>
            </a:r>
            <a:endParaRPr lang="en-GB"/>
          </a:p>
        </p:txBody>
      </p:sp>
      <p:sp>
        <p:nvSpPr>
          <p:cNvPr id="2" name="Text Placeholder 9">
            <a:extLst>
              <a:ext uri="{FF2B5EF4-FFF2-40B4-BE49-F238E27FC236}">
                <a16:creationId xmlns:a16="http://schemas.microsoft.com/office/drawing/2014/main" id="{92EBFFB9-2D63-CDAC-C384-FAF3F630F305}"/>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10" name="Text Placeholder 9">
            <a:extLst>
              <a:ext uri="{FF2B5EF4-FFF2-40B4-BE49-F238E27FC236}">
                <a16:creationId xmlns:a16="http://schemas.microsoft.com/office/drawing/2014/main" id="{6279EEC7-4F65-4B33-30F4-D9A183E98219}"/>
              </a:ext>
            </a:extLst>
          </p:cNvPr>
          <p:cNvSpPr>
            <a:spLocks noGrp="1"/>
          </p:cNvSpPr>
          <p:nvPr>
            <p:ph type="body" sz="quarter" idx="78" hasCustomPrompt="1"/>
          </p:nvPr>
        </p:nvSpPr>
        <p:spPr>
          <a:xfrm>
            <a:off x="502920" y="2335160"/>
            <a:ext cx="3625850" cy="1745096"/>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1" name="Title 1">
            <a:extLst>
              <a:ext uri="{FF2B5EF4-FFF2-40B4-BE49-F238E27FC236}">
                <a16:creationId xmlns:a16="http://schemas.microsoft.com/office/drawing/2014/main" id="{1270F3E9-DFEC-66F4-61A9-129F7A251F08}"/>
              </a:ext>
            </a:extLst>
          </p:cNvPr>
          <p:cNvSpPr>
            <a:spLocks noGrp="1"/>
          </p:cNvSpPr>
          <p:nvPr>
            <p:ph type="title" hasCustomPrompt="1"/>
          </p:nvPr>
        </p:nvSpPr>
        <p:spPr>
          <a:xfrm>
            <a:off x="502920" y="1460450"/>
            <a:ext cx="11223350" cy="300036"/>
          </a:xfrm>
          <a:prstGeom prst="rect">
            <a:avLst/>
          </a:prstGeom>
        </p:spPr>
        <p:txBody>
          <a:bodyPr lIns="0" tIns="0" rIns="0" bIns="0"/>
          <a:lstStyle>
            <a:lvl1pPr>
              <a:lnSpc>
                <a:spcPct val="100000"/>
              </a:lnSpc>
              <a:defRPr sz="2000">
                <a:latin typeface="Segoe Sans Display" pitchFamily="2" charset="0"/>
              </a:defRPr>
            </a:lvl1pPr>
          </a:lstStyle>
          <a:p>
            <a:r>
              <a:rPr lang="en-US"/>
              <a:t>Headline</a:t>
            </a:r>
          </a:p>
        </p:txBody>
      </p:sp>
      <p:sp>
        <p:nvSpPr>
          <p:cNvPr id="12" name="Text Placeholder 9">
            <a:extLst>
              <a:ext uri="{FF2B5EF4-FFF2-40B4-BE49-F238E27FC236}">
                <a16:creationId xmlns:a16="http://schemas.microsoft.com/office/drawing/2014/main" id="{E0C1BC81-07DB-79EE-CD86-37507A1C344D}"/>
              </a:ext>
            </a:extLst>
          </p:cNvPr>
          <p:cNvSpPr>
            <a:spLocks noGrp="1"/>
          </p:cNvSpPr>
          <p:nvPr>
            <p:ph type="body" sz="quarter" idx="283" hasCustomPrompt="1"/>
          </p:nvPr>
        </p:nvSpPr>
        <p:spPr>
          <a:xfrm>
            <a:off x="502920" y="1898598"/>
            <a:ext cx="3625849"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3" name="Text Placeholder 9">
            <a:extLst>
              <a:ext uri="{FF2B5EF4-FFF2-40B4-BE49-F238E27FC236}">
                <a16:creationId xmlns:a16="http://schemas.microsoft.com/office/drawing/2014/main" id="{F2B7B412-D68D-3A57-A5F0-D52D6A066A1F}"/>
              </a:ext>
            </a:extLst>
          </p:cNvPr>
          <p:cNvSpPr>
            <a:spLocks noGrp="1"/>
          </p:cNvSpPr>
          <p:nvPr>
            <p:ph type="body" sz="quarter" idx="321" hasCustomPrompt="1"/>
          </p:nvPr>
        </p:nvSpPr>
        <p:spPr>
          <a:xfrm>
            <a:off x="502920" y="4662488"/>
            <a:ext cx="3625850" cy="1745097"/>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4" name="Text Placeholder 9">
            <a:extLst>
              <a:ext uri="{FF2B5EF4-FFF2-40B4-BE49-F238E27FC236}">
                <a16:creationId xmlns:a16="http://schemas.microsoft.com/office/drawing/2014/main" id="{D7938694-EBFA-C2DF-7938-3D7D04F19830}"/>
              </a:ext>
            </a:extLst>
          </p:cNvPr>
          <p:cNvSpPr>
            <a:spLocks noGrp="1"/>
          </p:cNvSpPr>
          <p:nvPr>
            <p:ph type="body" sz="quarter" idx="322" hasCustomPrompt="1"/>
          </p:nvPr>
        </p:nvSpPr>
        <p:spPr>
          <a:xfrm>
            <a:off x="502920" y="4232276"/>
            <a:ext cx="3625849"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5" name="Content Placeholder 6">
            <a:extLst>
              <a:ext uri="{FF2B5EF4-FFF2-40B4-BE49-F238E27FC236}">
                <a16:creationId xmlns:a16="http://schemas.microsoft.com/office/drawing/2014/main" id="{46F5F0E1-16E9-6527-4232-43836D67B73E}"/>
              </a:ext>
            </a:extLst>
          </p:cNvPr>
          <p:cNvSpPr>
            <a:spLocks noGrp="1"/>
          </p:cNvSpPr>
          <p:nvPr>
            <p:ph sz="quarter" idx="323" hasCustomPrompt="1"/>
          </p:nvPr>
        </p:nvSpPr>
        <p:spPr>
          <a:xfrm>
            <a:off x="6171565" y="4234656"/>
            <a:ext cx="5533073" cy="2178844"/>
          </a:xfrm>
        </p:spPr>
        <p:txBody>
          <a:bodyPr>
            <a:normAutofit/>
          </a:bodyPr>
          <a:lstStyle>
            <a:lvl1pPr>
              <a:defRPr sz="1200"/>
            </a:lvl1pPr>
          </a:lstStyle>
          <a:p>
            <a:pPr lvl="0"/>
            <a:r>
              <a:rPr lang="en-US"/>
              <a:t>Click the icons to insert your preferred content type</a:t>
            </a:r>
            <a:endParaRPr lang="en-GB"/>
          </a:p>
        </p:txBody>
      </p:sp>
    </p:spTree>
    <p:extLst>
      <p:ext uri="{BB962C8B-B14F-4D97-AF65-F5344CB8AC3E}">
        <p14:creationId xmlns:p14="http://schemas.microsoft.com/office/powerpoint/2010/main" val="282185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images_19">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5CC09AB1-8C2A-AC9C-33F0-5C19A3B1081B}"/>
              </a:ext>
            </a:extLst>
          </p:cNvPr>
          <p:cNvSpPr>
            <a:spLocks noGrp="1"/>
          </p:cNvSpPr>
          <p:nvPr>
            <p:ph sz="quarter" idx="320" hasCustomPrompt="1"/>
          </p:nvPr>
        </p:nvSpPr>
        <p:spPr>
          <a:xfrm>
            <a:off x="6178550" y="1898599"/>
            <a:ext cx="5524498" cy="4508986"/>
          </a:xfrm>
        </p:spPr>
        <p:txBody>
          <a:bodyPr>
            <a:normAutofit/>
          </a:bodyPr>
          <a:lstStyle>
            <a:lvl1pPr>
              <a:defRPr sz="1200"/>
            </a:lvl1pPr>
          </a:lstStyle>
          <a:p>
            <a:pPr lvl="0"/>
            <a:r>
              <a:rPr lang="en-US"/>
              <a:t>Click the icons to insert your preferred content type</a:t>
            </a:r>
            <a:endParaRPr lang="en-GB"/>
          </a:p>
        </p:txBody>
      </p:sp>
      <p:sp>
        <p:nvSpPr>
          <p:cNvPr id="2" name="Text Placeholder 9">
            <a:extLst>
              <a:ext uri="{FF2B5EF4-FFF2-40B4-BE49-F238E27FC236}">
                <a16:creationId xmlns:a16="http://schemas.microsoft.com/office/drawing/2014/main" id="{92EBFFB9-2D63-CDAC-C384-FAF3F630F305}"/>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10" name="Text Placeholder 9">
            <a:extLst>
              <a:ext uri="{FF2B5EF4-FFF2-40B4-BE49-F238E27FC236}">
                <a16:creationId xmlns:a16="http://schemas.microsoft.com/office/drawing/2014/main" id="{6279EEC7-4F65-4B33-30F4-D9A183E98219}"/>
              </a:ext>
            </a:extLst>
          </p:cNvPr>
          <p:cNvSpPr>
            <a:spLocks noGrp="1"/>
          </p:cNvSpPr>
          <p:nvPr>
            <p:ph type="body" sz="quarter" idx="78" hasCustomPrompt="1"/>
          </p:nvPr>
        </p:nvSpPr>
        <p:spPr>
          <a:xfrm>
            <a:off x="502920" y="2335160"/>
            <a:ext cx="3625850" cy="4078341"/>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1" name="Title 1">
            <a:extLst>
              <a:ext uri="{FF2B5EF4-FFF2-40B4-BE49-F238E27FC236}">
                <a16:creationId xmlns:a16="http://schemas.microsoft.com/office/drawing/2014/main" id="{1270F3E9-DFEC-66F4-61A9-129F7A251F08}"/>
              </a:ext>
            </a:extLst>
          </p:cNvPr>
          <p:cNvSpPr>
            <a:spLocks noGrp="1"/>
          </p:cNvSpPr>
          <p:nvPr>
            <p:ph type="title" hasCustomPrompt="1"/>
          </p:nvPr>
        </p:nvSpPr>
        <p:spPr>
          <a:xfrm>
            <a:off x="502920" y="1460449"/>
            <a:ext cx="11214776" cy="271462"/>
          </a:xfrm>
          <a:prstGeom prst="rect">
            <a:avLst/>
          </a:prstGeom>
        </p:spPr>
        <p:txBody>
          <a:bodyPr lIns="0" tIns="0" rIns="0" bIns="0"/>
          <a:lstStyle>
            <a:lvl1pPr>
              <a:lnSpc>
                <a:spcPct val="100000"/>
              </a:lnSpc>
              <a:defRPr sz="2000"/>
            </a:lvl1pPr>
          </a:lstStyle>
          <a:p>
            <a:r>
              <a:rPr lang="en-US"/>
              <a:t>Headline</a:t>
            </a:r>
          </a:p>
        </p:txBody>
      </p:sp>
      <p:sp>
        <p:nvSpPr>
          <p:cNvPr id="12" name="Text Placeholder 9">
            <a:extLst>
              <a:ext uri="{FF2B5EF4-FFF2-40B4-BE49-F238E27FC236}">
                <a16:creationId xmlns:a16="http://schemas.microsoft.com/office/drawing/2014/main" id="{E0C1BC81-07DB-79EE-CD86-37507A1C344D}"/>
              </a:ext>
            </a:extLst>
          </p:cNvPr>
          <p:cNvSpPr>
            <a:spLocks noGrp="1"/>
          </p:cNvSpPr>
          <p:nvPr>
            <p:ph type="body" sz="quarter" idx="283" hasCustomPrompt="1"/>
          </p:nvPr>
        </p:nvSpPr>
        <p:spPr>
          <a:xfrm>
            <a:off x="502920" y="1898598"/>
            <a:ext cx="3625849"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7747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images_20">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5CC09AB1-8C2A-AC9C-33F0-5C19A3B1081B}"/>
              </a:ext>
            </a:extLst>
          </p:cNvPr>
          <p:cNvSpPr>
            <a:spLocks noGrp="1"/>
          </p:cNvSpPr>
          <p:nvPr>
            <p:ph sz="quarter" idx="320" hasCustomPrompt="1"/>
          </p:nvPr>
        </p:nvSpPr>
        <p:spPr>
          <a:xfrm>
            <a:off x="4284663" y="1473777"/>
            <a:ext cx="7433467" cy="4945496"/>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9C267017-DA89-48BE-6084-DA7CC6AEDC32}"/>
              </a:ext>
            </a:extLst>
          </p:cNvPr>
          <p:cNvSpPr>
            <a:spLocks noGrp="1"/>
          </p:cNvSpPr>
          <p:nvPr>
            <p:ph type="body" sz="quarter" idx="78" hasCustomPrompt="1"/>
          </p:nvPr>
        </p:nvSpPr>
        <p:spPr>
          <a:xfrm>
            <a:off x="502920" y="2335160"/>
            <a:ext cx="2681288" cy="4078341"/>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4" name="Title 1">
            <a:extLst>
              <a:ext uri="{FF2B5EF4-FFF2-40B4-BE49-F238E27FC236}">
                <a16:creationId xmlns:a16="http://schemas.microsoft.com/office/drawing/2014/main" id="{C80FAACE-A8B9-A273-DB49-6BAE636FF10D}"/>
              </a:ext>
            </a:extLst>
          </p:cNvPr>
          <p:cNvSpPr>
            <a:spLocks noGrp="1"/>
          </p:cNvSpPr>
          <p:nvPr>
            <p:ph type="title" hasCustomPrompt="1"/>
          </p:nvPr>
        </p:nvSpPr>
        <p:spPr>
          <a:xfrm>
            <a:off x="502920" y="1460449"/>
            <a:ext cx="2681790" cy="271462"/>
          </a:xfrm>
          <a:prstGeom prst="rect">
            <a:avLst/>
          </a:prstGeom>
        </p:spPr>
        <p:txBody>
          <a:bodyPr lIns="0" tIns="0" rIns="0" bIns="0"/>
          <a:lstStyle>
            <a:lvl1pPr>
              <a:lnSpc>
                <a:spcPct val="100000"/>
              </a:lnSpc>
              <a:defRPr sz="2000"/>
            </a:lvl1pPr>
          </a:lstStyle>
          <a:p>
            <a:r>
              <a:rPr lang="en-US"/>
              <a:t>Headline</a:t>
            </a:r>
          </a:p>
        </p:txBody>
      </p:sp>
      <p:sp>
        <p:nvSpPr>
          <p:cNvPr id="5" name="Text Placeholder 9">
            <a:extLst>
              <a:ext uri="{FF2B5EF4-FFF2-40B4-BE49-F238E27FC236}">
                <a16:creationId xmlns:a16="http://schemas.microsoft.com/office/drawing/2014/main" id="{0234E1D2-3A5F-2D89-977C-5CB054C6722D}"/>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6" name="Text Placeholder 9">
            <a:extLst>
              <a:ext uri="{FF2B5EF4-FFF2-40B4-BE49-F238E27FC236}">
                <a16:creationId xmlns:a16="http://schemas.microsoft.com/office/drawing/2014/main" id="{0833798A-3583-CFAA-DF58-C9AC0C29AD48}"/>
              </a:ext>
            </a:extLst>
          </p:cNvPr>
          <p:cNvSpPr>
            <a:spLocks noGrp="1"/>
          </p:cNvSpPr>
          <p:nvPr>
            <p:ph type="body" sz="quarter" idx="283" hasCustomPrompt="1"/>
          </p:nvPr>
        </p:nvSpPr>
        <p:spPr>
          <a:xfrm>
            <a:off x="502920" y="1898598"/>
            <a:ext cx="2681287"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31238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images_21">
    <p:spTree>
      <p:nvGrpSpPr>
        <p:cNvPr id="1" name=""/>
        <p:cNvGrpSpPr/>
        <p:nvPr/>
      </p:nvGrpSpPr>
      <p:grpSpPr>
        <a:xfrm>
          <a:off x="0" y="0"/>
          <a:ext cx="0" cy="0"/>
          <a:chOff x="0" y="0"/>
          <a:chExt cx="0" cy="0"/>
        </a:xfrm>
      </p:grpSpPr>
      <p:sp>
        <p:nvSpPr>
          <p:cNvPr id="38" name="Text Placeholder 9">
            <a:extLst>
              <a:ext uri="{FF2B5EF4-FFF2-40B4-BE49-F238E27FC236}">
                <a16:creationId xmlns:a16="http://schemas.microsoft.com/office/drawing/2014/main" id="{58197543-B10D-FB0E-FB2B-EEFEACE08D46}"/>
              </a:ext>
            </a:extLst>
          </p:cNvPr>
          <p:cNvSpPr>
            <a:spLocks noGrp="1"/>
          </p:cNvSpPr>
          <p:nvPr>
            <p:ph type="body" sz="quarter" idx="311" hasCustomPrompt="1"/>
          </p:nvPr>
        </p:nvSpPr>
        <p:spPr>
          <a:xfrm>
            <a:off x="4294190" y="3509892"/>
            <a:ext cx="1735136" cy="277108"/>
          </a:xfrm>
        </p:spPr>
        <p:txBody>
          <a:bodyPr lIns="0" tIns="0" rIns="0" bIns="0">
            <a:noAutofit/>
          </a:bodyPr>
          <a:lstStyle>
            <a:lvl1pPr marL="0" indent="0">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42" name="Text Placeholder 9">
            <a:extLst>
              <a:ext uri="{FF2B5EF4-FFF2-40B4-BE49-F238E27FC236}">
                <a16:creationId xmlns:a16="http://schemas.microsoft.com/office/drawing/2014/main" id="{5B4294CC-FAD4-2EE2-2329-3C88510D5949}"/>
              </a:ext>
            </a:extLst>
          </p:cNvPr>
          <p:cNvSpPr>
            <a:spLocks noGrp="1"/>
          </p:cNvSpPr>
          <p:nvPr>
            <p:ph type="body" sz="quarter" idx="315" hasCustomPrompt="1"/>
          </p:nvPr>
        </p:nvSpPr>
        <p:spPr>
          <a:xfrm>
            <a:off x="4294191" y="3947339"/>
            <a:ext cx="1735137" cy="2464446"/>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1" name="Text Placeholder 9">
            <a:extLst>
              <a:ext uri="{FF2B5EF4-FFF2-40B4-BE49-F238E27FC236}">
                <a16:creationId xmlns:a16="http://schemas.microsoft.com/office/drawing/2014/main" id="{3652D60B-C9C1-6FD4-422C-5109E3F35DFE}"/>
              </a:ext>
            </a:extLst>
          </p:cNvPr>
          <p:cNvSpPr>
            <a:spLocks noGrp="1"/>
          </p:cNvSpPr>
          <p:nvPr>
            <p:ph type="body" sz="quarter" idx="323" hasCustomPrompt="1"/>
          </p:nvPr>
        </p:nvSpPr>
        <p:spPr>
          <a:xfrm>
            <a:off x="6189665" y="3509892"/>
            <a:ext cx="1735136" cy="277108"/>
          </a:xfrm>
        </p:spPr>
        <p:txBody>
          <a:bodyPr lIns="0" tIns="0" rIns="0" bIns="0">
            <a:noAutofit/>
          </a:bodyPr>
          <a:lstStyle>
            <a:lvl1pPr marL="0" indent="0">
              <a:lnSpc>
                <a:spcPct val="100000"/>
              </a:lnSpc>
              <a:buFont typeface="Arial" panose="020B0604020202020204" pitchFamily="34" charset="0"/>
              <a:buNone/>
              <a:defRPr lang="en-US" sz="1200" kern="1200" dirty="0">
                <a:ln>
                  <a:noFill/>
                </a:ln>
                <a:solidFill>
                  <a:schemeClr val="tx1"/>
                </a:solidFill>
                <a:latin typeface="Segoe Sans Display Semibold" pitchFamily="2" charset="0"/>
                <a:ea typeface="+mn-ea"/>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2" name="Text Placeholder 9">
            <a:extLst>
              <a:ext uri="{FF2B5EF4-FFF2-40B4-BE49-F238E27FC236}">
                <a16:creationId xmlns:a16="http://schemas.microsoft.com/office/drawing/2014/main" id="{99982B78-78E7-2137-E00D-8900F91351FD}"/>
              </a:ext>
            </a:extLst>
          </p:cNvPr>
          <p:cNvSpPr>
            <a:spLocks noGrp="1"/>
          </p:cNvSpPr>
          <p:nvPr>
            <p:ph type="body" sz="quarter" idx="324" hasCustomPrompt="1"/>
          </p:nvPr>
        </p:nvSpPr>
        <p:spPr>
          <a:xfrm>
            <a:off x="6189665" y="3939330"/>
            <a:ext cx="1735137" cy="2474171"/>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3" name="Text Placeholder 9">
            <a:extLst>
              <a:ext uri="{FF2B5EF4-FFF2-40B4-BE49-F238E27FC236}">
                <a16:creationId xmlns:a16="http://schemas.microsoft.com/office/drawing/2014/main" id="{7FF635B4-EF61-ABAB-16A4-363EC9CC9F92}"/>
              </a:ext>
            </a:extLst>
          </p:cNvPr>
          <p:cNvSpPr>
            <a:spLocks noGrp="1"/>
          </p:cNvSpPr>
          <p:nvPr>
            <p:ph type="body" sz="quarter" idx="325" hasCustomPrompt="1"/>
          </p:nvPr>
        </p:nvSpPr>
        <p:spPr>
          <a:xfrm>
            <a:off x="8081965" y="3511543"/>
            <a:ext cx="1735136" cy="277108"/>
          </a:xfrm>
        </p:spPr>
        <p:txBody>
          <a:bodyPr lIns="0" tIns="0" rIns="0" bIns="0">
            <a:noAutofit/>
          </a:bodyPr>
          <a:lstStyle>
            <a:lvl1pPr marL="0" indent="0">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4" name="Text Placeholder 9">
            <a:extLst>
              <a:ext uri="{FF2B5EF4-FFF2-40B4-BE49-F238E27FC236}">
                <a16:creationId xmlns:a16="http://schemas.microsoft.com/office/drawing/2014/main" id="{EFC3BC44-A7ED-E168-EB25-0CAAF370B552}"/>
              </a:ext>
            </a:extLst>
          </p:cNvPr>
          <p:cNvSpPr>
            <a:spLocks noGrp="1"/>
          </p:cNvSpPr>
          <p:nvPr>
            <p:ph type="body" sz="quarter" idx="326" hasCustomPrompt="1"/>
          </p:nvPr>
        </p:nvSpPr>
        <p:spPr>
          <a:xfrm>
            <a:off x="8081965" y="3939330"/>
            <a:ext cx="1735137" cy="2476176"/>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5" name="Text Placeholder 9">
            <a:extLst>
              <a:ext uri="{FF2B5EF4-FFF2-40B4-BE49-F238E27FC236}">
                <a16:creationId xmlns:a16="http://schemas.microsoft.com/office/drawing/2014/main" id="{BB4C0002-1EDB-27FA-1831-D32EB4B0C39B}"/>
              </a:ext>
            </a:extLst>
          </p:cNvPr>
          <p:cNvSpPr>
            <a:spLocks noGrp="1"/>
          </p:cNvSpPr>
          <p:nvPr>
            <p:ph type="body" sz="quarter" idx="327" hasCustomPrompt="1"/>
          </p:nvPr>
        </p:nvSpPr>
        <p:spPr>
          <a:xfrm>
            <a:off x="9965629" y="3509012"/>
            <a:ext cx="1735136" cy="277108"/>
          </a:xfrm>
        </p:spPr>
        <p:txBody>
          <a:bodyPr lIns="0" tIns="0" rIns="0" bIns="0">
            <a:noAutofit/>
          </a:bodyPr>
          <a:lstStyle>
            <a:lvl1pPr marL="0" indent="0">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6" name="Text Placeholder 9">
            <a:extLst>
              <a:ext uri="{FF2B5EF4-FFF2-40B4-BE49-F238E27FC236}">
                <a16:creationId xmlns:a16="http://schemas.microsoft.com/office/drawing/2014/main" id="{FD3E050E-16F9-6D42-8F95-1F6623BFEB65}"/>
              </a:ext>
            </a:extLst>
          </p:cNvPr>
          <p:cNvSpPr>
            <a:spLocks noGrp="1"/>
          </p:cNvSpPr>
          <p:nvPr>
            <p:ph type="body" sz="quarter" idx="328" hasCustomPrompt="1"/>
          </p:nvPr>
        </p:nvSpPr>
        <p:spPr>
          <a:xfrm>
            <a:off x="9965628" y="3936799"/>
            <a:ext cx="1735137" cy="2476176"/>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9" name="Content Placeholder 6">
            <a:extLst>
              <a:ext uri="{FF2B5EF4-FFF2-40B4-BE49-F238E27FC236}">
                <a16:creationId xmlns:a16="http://schemas.microsoft.com/office/drawing/2014/main" id="{780EF5F4-EEF3-2F21-D1C8-906DE41EADDB}"/>
              </a:ext>
            </a:extLst>
          </p:cNvPr>
          <p:cNvSpPr>
            <a:spLocks noGrp="1"/>
          </p:cNvSpPr>
          <p:nvPr>
            <p:ph sz="quarter" idx="329" hasCustomPrompt="1"/>
          </p:nvPr>
        </p:nvSpPr>
        <p:spPr>
          <a:xfrm>
            <a:off x="4294190" y="1463604"/>
            <a:ext cx="1735137" cy="1885950"/>
          </a:xfrm>
        </p:spPr>
        <p:txBody>
          <a:bodyPr>
            <a:normAutofit/>
          </a:bodyPr>
          <a:lstStyle>
            <a:lvl1pPr>
              <a:defRPr sz="1200"/>
            </a:lvl1pPr>
          </a:lstStyle>
          <a:p>
            <a:pPr lvl="0"/>
            <a:r>
              <a:rPr lang="en-US"/>
              <a:t>Click the icons to insert your preferred content type</a:t>
            </a:r>
            <a:endParaRPr lang="en-GB"/>
          </a:p>
        </p:txBody>
      </p:sp>
      <p:sp>
        <p:nvSpPr>
          <p:cNvPr id="10" name="Content Placeholder 6">
            <a:extLst>
              <a:ext uri="{FF2B5EF4-FFF2-40B4-BE49-F238E27FC236}">
                <a16:creationId xmlns:a16="http://schemas.microsoft.com/office/drawing/2014/main" id="{08EAB228-75E8-1C6F-BFDE-F392E153690E}"/>
              </a:ext>
            </a:extLst>
          </p:cNvPr>
          <p:cNvSpPr>
            <a:spLocks noGrp="1"/>
          </p:cNvSpPr>
          <p:nvPr>
            <p:ph sz="quarter" idx="330" hasCustomPrompt="1"/>
          </p:nvPr>
        </p:nvSpPr>
        <p:spPr>
          <a:xfrm>
            <a:off x="6189663" y="1471613"/>
            <a:ext cx="1735137" cy="1885950"/>
          </a:xfrm>
        </p:spPr>
        <p:txBody>
          <a:bodyPr>
            <a:normAutofit/>
          </a:bodyPr>
          <a:lstStyle>
            <a:lvl1pPr>
              <a:defRPr sz="1200"/>
            </a:lvl1pPr>
          </a:lstStyle>
          <a:p>
            <a:pPr lvl="0"/>
            <a:r>
              <a:rPr lang="en-US"/>
              <a:t>Click the icons to insert your preferred content type</a:t>
            </a:r>
            <a:endParaRPr lang="en-GB"/>
          </a:p>
        </p:txBody>
      </p:sp>
      <p:sp>
        <p:nvSpPr>
          <p:cNvPr id="17" name="Content Placeholder 6">
            <a:extLst>
              <a:ext uri="{FF2B5EF4-FFF2-40B4-BE49-F238E27FC236}">
                <a16:creationId xmlns:a16="http://schemas.microsoft.com/office/drawing/2014/main" id="{7370422C-CFB0-D021-27C3-867FEBE3E118}"/>
              </a:ext>
            </a:extLst>
          </p:cNvPr>
          <p:cNvSpPr>
            <a:spLocks noGrp="1"/>
          </p:cNvSpPr>
          <p:nvPr>
            <p:ph sz="quarter" idx="331" hasCustomPrompt="1"/>
          </p:nvPr>
        </p:nvSpPr>
        <p:spPr>
          <a:xfrm>
            <a:off x="8081963" y="1471613"/>
            <a:ext cx="1735137" cy="1885950"/>
          </a:xfrm>
        </p:spPr>
        <p:txBody>
          <a:bodyPr>
            <a:normAutofit/>
          </a:bodyPr>
          <a:lstStyle>
            <a:lvl1pPr>
              <a:defRPr sz="1200"/>
            </a:lvl1pPr>
          </a:lstStyle>
          <a:p>
            <a:pPr lvl="0"/>
            <a:r>
              <a:rPr lang="en-US"/>
              <a:t>Click the icons to insert your preferred content type</a:t>
            </a:r>
            <a:endParaRPr lang="en-GB"/>
          </a:p>
        </p:txBody>
      </p:sp>
      <p:sp>
        <p:nvSpPr>
          <p:cNvPr id="18" name="Content Placeholder 6">
            <a:extLst>
              <a:ext uri="{FF2B5EF4-FFF2-40B4-BE49-F238E27FC236}">
                <a16:creationId xmlns:a16="http://schemas.microsoft.com/office/drawing/2014/main" id="{4223EAAF-A5D9-292B-CAE0-131F9FB45F05}"/>
              </a:ext>
            </a:extLst>
          </p:cNvPr>
          <p:cNvSpPr>
            <a:spLocks noGrp="1"/>
          </p:cNvSpPr>
          <p:nvPr>
            <p:ph sz="quarter" idx="332" hasCustomPrompt="1"/>
          </p:nvPr>
        </p:nvSpPr>
        <p:spPr>
          <a:xfrm>
            <a:off x="9982275" y="1471613"/>
            <a:ext cx="1735137" cy="1885950"/>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FCA71B97-A853-FF32-9910-2FCC12F64889}"/>
              </a:ext>
            </a:extLst>
          </p:cNvPr>
          <p:cNvSpPr>
            <a:spLocks noGrp="1"/>
          </p:cNvSpPr>
          <p:nvPr>
            <p:ph type="body" sz="quarter" idx="78" hasCustomPrompt="1"/>
          </p:nvPr>
        </p:nvSpPr>
        <p:spPr>
          <a:xfrm>
            <a:off x="502920" y="2335160"/>
            <a:ext cx="2681288" cy="4078341"/>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itle 1">
            <a:extLst>
              <a:ext uri="{FF2B5EF4-FFF2-40B4-BE49-F238E27FC236}">
                <a16:creationId xmlns:a16="http://schemas.microsoft.com/office/drawing/2014/main" id="{E1F82875-29EB-AAED-51C1-C7F188F5E6E9}"/>
              </a:ext>
            </a:extLst>
          </p:cNvPr>
          <p:cNvSpPr>
            <a:spLocks noGrp="1"/>
          </p:cNvSpPr>
          <p:nvPr>
            <p:ph type="title" hasCustomPrompt="1"/>
          </p:nvPr>
        </p:nvSpPr>
        <p:spPr>
          <a:xfrm>
            <a:off x="502920" y="1460449"/>
            <a:ext cx="2681790" cy="271462"/>
          </a:xfrm>
          <a:prstGeom prst="rect">
            <a:avLst/>
          </a:prstGeom>
        </p:spPr>
        <p:txBody>
          <a:bodyPr lIns="0" tIns="0" rIns="0" bIns="0"/>
          <a:lstStyle>
            <a:lvl1pPr>
              <a:lnSpc>
                <a:spcPct val="100000"/>
              </a:lnSpc>
              <a:defRPr sz="2000"/>
            </a:lvl1pPr>
          </a:lstStyle>
          <a:p>
            <a:r>
              <a:rPr lang="en-US"/>
              <a:t>Headline</a:t>
            </a:r>
          </a:p>
        </p:txBody>
      </p:sp>
      <p:sp>
        <p:nvSpPr>
          <p:cNvPr id="8" name="Text Placeholder 9">
            <a:extLst>
              <a:ext uri="{FF2B5EF4-FFF2-40B4-BE49-F238E27FC236}">
                <a16:creationId xmlns:a16="http://schemas.microsoft.com/office/drawing/2014/main" id="{9686B922-E4AC-0ED3-B95F-D3FFFCEF04A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19" name="Text Placeholder 9">
            <a:extLst>
              <a:ext uri="{FF2B5EF4-FFF2-40B4-BE49-F238E27FC236}">
                <a16:creationId xmlns:a16="http://schemas.microsoft.com/office/drawing/2014/main" id="{0E6612C2-0301-8834-3C05-F848C13353D0}"/>
              </a:ext>
            </a:extLst>
          </p:cNvPr>
          <p:cNvSpPr>
            <a:spLocks noGrp="1"/>
          </p:cNvSpPr>
          <p:nvPr>
            <p:ph type="body" sz="quarter" idx="283" hasCustomPrompt="1"/>
          </p:nvPr>
        </p:nvSpPr>
        <p:spPr>
          <a:xfrm>
            <a:off x="502920" y="1898598"/>
            <a:ext cx="2681287"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218331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images_22">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1C17F85F-3674-71D8-81A4-E14D33DE6FFE}"/>
              </a:ext>
            </a:extLst>
          </p:cNvPr>
          <p:cNvSpPr>
            <a:spLocks noGrp="1"/>
          </p:cNvSpPr>
          <p:nvPr>
            <p:ph type="body" sz="quarter" idx="288" hasCustomPrompt="1"/>
          </p:nvPr>
        </p:nvSpPr>
        <p:spPr>
          <a:xfrm>
            <a:off x="8070851" y="3357563"/>
            <a:ext cx="3651392" cy="428999"/>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7" name="Text Placeholder 9">
            <a:extLst>
              <a:ext uri="{FF2B5EF4-FFF2-40B4-BE49-F238E27FC236}">
                <a16:creationId xmlns:a16="http://schemas.microsoft.com/office/drawing/2014/main" id="{F30E64B5-9951-A97F-E3C0-91FDD19191B1}"/>
              </a:ext>
            </a:extLst>
          </p:cNvPr>
          <p:cNvSpPr>
            <a:spLocks noGrp="1"/>
          </p:cNvSpPr>
          <p:nvPr>
            <p:ph type="body" sz="quarter" idx="294" hasCustomPrompt="1"/>
          </p:nvPr>
        </p:nvSpPr>
        <p:spPr>
          <a:xfrm>
            <a:off x="4291582" y="3357563"/>
            <a:ext cx="3618931" cy="414711"/>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Text Placeholder 9">
            <a:extLst>
              <a:ext uri="{FF2B5EF4-FFF2-40B4-BE49-F238E27FC236}">
                <a16:creationId xmlns:a16="http://schemas.microsoft.com/office/drawing/2014/main" id="{365E03EE-BE14-676A-8F34-0E5955356335}"/>
              </a:ext>
            </a:extLst>
          </p:cNvPr>
          <p:cNvSpPr>
            <a:spLocks noGrp="1"/>
          </p:cNvSpPr>
          <p:nvPr>
            <p:ph type="body" sz="quarter" idx="321" hasCustomPrompt="1"/>
          </p:nvPr>
        </p:nvSpPr>
        <p:spPr>
          <a:xfrm>
            <a:off x="8078788" y="5980113"/>
            <a:ext cx="3643455" cy="427472"/>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0" name="Text Placeholder 9">
            <a:extLst>
              <a:ext uri="{FF2B5EF4-FFF2-40B4-BE49-F238E27FC236}">
                <a16:creationId xmlns:a16="http://schemas.microsoft.com/office/drawing/2014/main" id="{F8B3BFF6-0E18-D5F6-E758-ED2006E7BAE7}"/>
              </a:ext>
            </a:extLst>
          </p:cNvPr>
          <p:cNvSpPr>
            <a:spLocks noGrp="1"/>
          </p:cNvSpPr>
          <p:nvPr>
            <p:ph type="body" sz="quarter" idx="323" hasCustomPrompt="1"/>
          </p:nvPr>
        </p:nvSpPr>
        <p:spPr>
          <a:xfrm>
            <a:off x="4292600" y="5980112"/>
            <a:ext cx="3625850" cy="433388"/>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2" name="Content Placeholder 10">
            <a:extLst>
              <a:ext uri="{FF2B5EF4-FFF2-40B4-BE49-F238E27FC236}">
                <a16:creationId xmlns:a16="http://schemas.microsoft.com/office/drawing/2014/main" id="{E5374EBD-3BE1-61EF-764B-F0B4A4B2F297}"/>
              </a:ext>
            </a:extLst>
          </p:cNvPr>
          <p:cNvSpPr>
            <a:spLocks noGrp="1"/>
          </p:cNvSpPr>
          <p:nvPr>
            <p:ph sz="quarter" idx="324" hasCustomPrompt="1"/>
          </p:nvPr>
        </p:nvSpPr>
        <p:spPr>
          <a:xfrm>
            <a:off x="4287838" y="1462088"/>
            <a:ext cx="3622675" cy="1751012"/>
          </a:xfrm>
        </p:spPr>
        <p:txBody>
          <a:bodyPr>
            <a:normAutofit/>
          </a:bodyPr>
          <a:lstStyle>
            <a:lvl1pPr>
              <a:defRPr sz="1200"/>
            </a:lvl1pPr>
          </a:lstStyle>
          <a:p>
            <a:pPr lvl="0"/>
            <a:r>
              <a:rPr lang="en-US"/>
              <a:t>Click the icons to insert your preferred content type</a:t>
            </a:r>
            <a:endParaRPr lang="en-GB"/>
          </a:p>
        </p:txBody>
      </p:sp>
      <p:sp>
        <p:nvSpPr>
          <p:cNvPr id="13" name="Content Placeholder 10">
            <a:extLst>
              <a:ext uri="{FF2B5EF4-FFF2-40B4-BE49-F238E27FC236}">
                <a16:creationId xmlns:a16="http://schemas.microsoft.com/office/drawing/2014/main" id="{BB4FAC4F-6DD7-1DC5-F329-FF3C6136FC7A}"/>
              </a:ext>
            </a:extLst>
          </p:cNvPr>
          <p:cNvSpPr>
            <a:spLocks noGrp="1"/>
          </p:cNvSpPr>
          <p:nvPr>
            <p:ph sz="quarter" idx="325" hasCustomPrompt="1"/>
          </p:nvPr>
        </p:nvSpPr>
        <p:spPr>
          <a:xfrm>
            <a:off x="8078788" y="1462088"/>
            <a:ext cx="3622675" cy="1751012"/>
          </a:xfrm>
        </p:spPr>
        <p:txBody>
          <a:bodyPr>
            <a:normAutofit/>
          </a:bodyPr>
          <a:lstStyle>
            <a:lvl1pPr>
              <a:defRPr sz="1200"/>
            </a:lvl1pPr>
          </a:lstStyle>
          <a:p>
            <a:pPr lvl="0"/>
            <a:r>
              <a:rPr lang="en-US"/>
              <a:t>Click the icons to insert your preferred content type</a:t>
            </a:r>
            <a:endParaRPr lang="en-GB"/>
          </a:p>
        </p:txBody>
      </p:sp>
      <p:sp>
        <p:nvSpPr>
          <p:cNvPr id="14" name="Content Placeholder 10">
            <a:extLst>
              <a:ext uri="{FF2B5EF4-FFF2-40B4-BE49-F238E27FC236}">
                <a16:creationId xmlns:a16="http://schemas.microsoft.com/office/drawing/2014/main" id="{96BBB263-69A1-D511-5569-BBABA0551AD0}"/>
              </a:ext>
            </a:extLst>
          </p:cNvPr>
          <p:cNvSpPr>
            <a:spLocks noGrp="1"/>
          </p:cNvSpPr>
          <p:nvPr>
            <p:ph sz="quarter" idx="326" hasCustomPrompt="1"/>
          </p:nvPr>
        </p:nvSpPr>
        <p:spPr>
          <a:xfrm>
            <a:off x="4291583" y="4089400"/>
            <a:ext cx="3622675" cy="1723668"/>
          </a:xfrm>
        </p:spPr>
        <p:txBody>
          <a:bodyPr>
            <a:normAutofit/>
          </a:bodyPr>
          <a:lstStyle>
            <a:lvl1pPr>
              <a:defRPr sz="1200"/>
            </a:lvl1pPr>
          </a:lstStyle>
          <a:p>
            <a:pPr lvl="0"/>
            <a:r>
              <a:rPr lang="en-US"/>
              <a:t>Click the icons to insert your preferred content type</a:t>
            </a:r>
            <a:endParaRPr lang="en-GB"/>
          </a:p>
        </p:txBody>
      </p:sp>
      <p:sp>
        <p:nvSpPr>
          <p:cNvPr id="15" name="Content Placeholder 10">
            <a:extLst>
              <a:ext uri="{FF2B5EF4-FFF2-40B4-BE49-F238E27FC236}">
                <a16:creationId xmlns:a16="http://schemas.microsoft.com/office/drawing/2014/main" id="{3C86E5C9-CF88-8D7B-CEEF-D9FA41780AE3}"/>
              </a:ext>
            </a:extLst>
          </p:cNvPr>
          <p:cNvSpPr>
            <a:spLocks noGrp="1"/>
          </p:cNvSpPr>
          <p:nvPr>
            <p:ph sz="quarter" idx="327" hasCustomPrompt="1"/>
          </p:nvPr>
        </p:nvSpPr>
        <p:spPr>
          <a:xfrm>
            <a:off x="8082533" y="4088574"/>
            <a:ext cx="3622675" cy="1723668"/>
          </a:xfrm>
        </p:spPr>
        <p:txBody>
          <a:bodyPr>
            <a:normAutofit/>
          </a:bodyPr>
          <a:lstStyle>
            <a:lvl1pPr>
              <a:defRPr sz="1200"/>
            </a:lvl1pPr>
          </a:lstStyle>
          <a:p>
            <a:pPr lvl="0"/>
            <a:r>
              <a:rPr lang="en-US"/>
              <a:t>Click the icons to insert your preferred content type</a:t>
            </a:r>
            <a:endParaRPr lang="en-GB"/>
          </a:p>
        </p:txBody>
      </p:sp>
      <p:sp>
        <p:nvSpPr>
          <p:cNvPr id="6" name="Text Placeholder 9">
            <a:extLst>
              <a:ext uri="{FF2B5EF4-FFF2-40B4-BE49-F238E27FC236}">
                <a16:creationId xmlns:a16="http://schemas.microsoft.com/office/drawing/2014/main" id="{6E89F0E7-0F03-F457-AFFE-1C1C4D6F9E93}"/>
              </a:ext>
            </a:extLst>
          </p:cNvPr>
          <p:cNvSpPr>
            <a:spLocks noGrp="1"/>
          </p:cNvSpPr>
          <p:nvPr>
            <p:ph type="body" sz="quarter" idx="78" hasCustomPrompt="1"/>
          </p:nvPr>
        </p:nvSpPr>
        <p:spPr>
          <a:xfrm>
            <a:off x="502920" y="2335160"/>
            <a:ext cx="2681288" cy="4078341"/>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itle 1">
            <a:extLst>
              <a:ext uri="{FF2B5EF4-FFF2-40B4-BE49-F238E27FC236}">
                <a16:creationId xmlns:a16="http://schemas.microsoft.com/office/drawing/2014/main" id="{F968CBC3-97B4-904E-D7AA-86AF5481CAD4}"/>
              </a:ext>
            </a:extLst>
          </p:cNvPr>
          <p:cNvSpPr>
            <a:spLocks noGrp="1"/>
          </p:cNvSpPr>
          <p:nvPr>
            <p:ph type="title" hasCustomPrompt="1"/>
          </p:nvPr>
        </p:nvSpPr>
        <p:spPr>
          <a:xfrm>
            <a:off x="502920" y="1460449"/>
            <a:ext cx="2681790" cy="271462"/>
          </a:xfrm>
          <a:prstGeom prst="rect">
            <a:avLst/>
          </a:prstGeom>
        </p:spPr>
        <p:txBody>
          <a:bodyPr lIns="0" tIns="0" rIns="0" bIns="0"/>
          <a:lstStyle>
            <a:lvl1pPr>
              <a:lnSpc>
                <a:spcPct val="100000"/>
              </a:lnSpc>
              <a:defRPr sz="2000"/>
            </a:lvl1pPr>
          </a:lstStyle>
          <a:p>
            <a:r>
              <a:rPr lang="en-US"/>
              <a:t>Headline</a:t>
            </a:r>
          </a:p>
        </p:txBody>
      </p:sp>
      <p:sp>
        <p:nvSpPr>
          <p:cNvPr id="9" name="Text Placeholder 9">
            <a:extLst>
              <a:ext uri="{FF2B5EF4-FFF2-40B4-BE49-F238E27FC236}">
                <a16:creationId xmlns:a16="http://schemas.microsoft.com/office/drawing/2014/main" id="{DC053BBC-7ADD-A39D-2C98-A28F1023CBDF}"/>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11" name="Text Placeholder 9">
            <a:extLst>
              <a:ext uri="{FF2B5EF4-FFF2-40B4-BE49-F238E27FC236}">
                <a16:creationId xmlns:a16="http://schemas.microsoft.com/office/drawing/2014/main" id="{CD3483C0-3148-6070-7BFA-6BFE6AC05B17}"/>
              </a:ext>
            </a:extLst>
          </p:cNvPr>
          <p:cNvSpPr>
            <a:spLocks noGrp="1"/>
          </p:cNvSpPr>
          <p:nvPr>
            <p:ph type="body" sz="quarter" idx="283" hasCustomPrompt="1"/>
          </p:nvPr>
        </p:nvSpPr>
        <p:spPr>
          <a:xfrm>
            <a:off x="502920" y="1898598"/>
            <a:ext cx="2681287"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267793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images_23">
    <p:spTree>
      <p:nvGrpSpPr>
        <p:cNvPr id="1" name=""/>
        <p:cNvGrpSpPr/>
        <p:nvPr/>
      </p:nvGrpSpPr>
      <p:grpSpPr>
        <a:xfrm>
          <a:off x="0" y="0"/>
          <a:ext cx="0" cy="0"/>
          <a:chOff x="0" y="0"/>
          <a:chExt cx="0" cy="0"/>
        </a:xfrm>
      </p:grpSpPr>
      <p:sp>
        <p:nvSpPr>
          <p:cNvPr id="36" name="Text Placeholder 9">
            <a:extLst>
              <a:ext uri="{FF2B5EF4-FFF2-40B4-BE49-F238E27FC236}">
                <a16:creationId xmlns:a16="http://schemas.microsoft.com/office/drawing/2014/main" id="{0E91C020-2A97-8C37-080F-310501541ABD}"/>
              </a:ext>
            </a:extLst>
          </p:cNvPr>
          <p:cNvSpPr>
            <a:spLocks noGrp="1"/>
          </p:cNvSpPr>
          <p:nvPr>
            <p:ph type="body" sz="quarter" idx="301" hasCustomPrompt="1"/>
          </p:nvPr>
        </p:nvSpPr>
        <p:spPr>
          <a:xfrm>
            <a:off x="4284664" y="3360877"/>
            <a:ext cx="2374798" cy="431800"/>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42" name="Text Placeholder 9">
            <a:extLst>
              <a:ext uri="{FF2B5EF4-FFF2-40B4-BE49-F238E27FC236}">
                <a16:creationId xmlns:a16="http://schemas.microsoft.com/office/drawing/2014/main" id="{5FF0A64C-0A25-01CE-2D8D-903F11DFC25F}"/>
              </a:ext>
            </a:extLst>
          </p:cNvPr>
          <p:cNvSpPr>
            <a:spLocks noGrp="1"/>
          </p:cNvSpPr>
          <p:nvPr>
            <p:ph type="body" sz="quarter" idx="307" hasCustomPrompt="1"/>
          </p:nvPr>
        </p:nvSpPr>
        <p:spPr>
          <a:xfrm>
            <a:off x="4283173" y="5983427"/>
            <a:ext cx="2368452" cy="428180"/>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E26035A3-3D7A-9B4D-DB7B-C9610F8F16AD}"/>
              </a:ext>
            </a:extLst>
          </p:cNvPr>
          <p:cNvSpPr>
            <a:spLocks noGrp="1"/>
          </p:cNvSpPr>
          <p:nvPr>
            <p:ph type="body" sz="quarter" idx="309" hasCustomPrompt="1"/>
          </p:nvPr>
        </p:nvSpPr>
        <p:spPr>
          <a:xfrm>
            <a:off x="6805614" y="3366198"/>
            <a:ext cx="2360611" cy="431800"/>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9" name="Text Placeholder 9">
            <a:extLst>
              <a:ext uri="{FF2B5EF4-FFF2-40B4-BE49-F238E27FC236}">
                <a16:creationId xmlns:a16="http://schemas.microsoft.com/office/drawing/2014/main" id="{DE0D3933-3381-516B-B22A-F6C16630B085}"/>
              </a:ext>
            </a:extLst>
          </p:cNvPr>
          <p:cNvSpPr>
            <a:spLocks noGrp="1"/>
          </p:cNvSpPr>
          <p:nvPr>
            <p:ph type="body" sz="quarter" idx="311" hasCustomPrompt="1"/>
          </p:nvPr>
        </p:nvSpPr>
        <p:spPr>
          <a:xfrm>
            <a:off x="6805614" y="5988748"/>
            <a:ext cx="2352674" cy="428180"/>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4" name="Text Placeholder 9">
            <a:extLst>
              <a:ext uri="{FF2B5EF4-FFF2-40B4-BE49-F238E27FC236}">
                <a16:creationId xmlns:a16="http://schemas.microsoft.com/office/drawing/2014/main" id="{5093082C-D962-E112-6E23-F21936FB7444}"/>
              </a:ext>
            </a:extLst>
          </p:cNvPr>
          <p:cNvSpPr>
            <a:spLocks noGrp="1"/>
          </p:cNvSpPr>
          <p:nvPr>
            <p:ph type="body" sz="quarter" idx="313" hasCustomPrompt="1"/>
          </p:nvPr>
        </p:nvSpPr>
        <p:spPr>
          <a:xfrm>
            <a:off x="9343941" y="3360876"/>
            <a:ext cx="2359108" cy="431800"/>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6" name="Text Placeholder 9">
            <a:extLst>
              <a:ext uri="{FF2B5EF4-FFF2-40B4-BE49-F238E27FC236}">
                <a16:creationId xmlns:a16="http://schemas.microsoft.com/office/drawing/2014/main" id="{B96E45D0-473A-ACDE-4FA3-3FC86D80F534}"/>
              </a:ext>
            </a:extLst>
          </p:cNvPr>
          <p:cNvSpPr>
            <a:spLocks noGrp="1"/>
          </p:cNvSpPr>
          <p:nvPr>
            <p:ph type="body" sz="quarter" idx="315" hasCustomPrompt="1"/>
          </p:nvPr>
        </p:nvSpPr>
        <p:spPr>
          <a:xfrm>
            <a:off x="9328169" y="5983426"/>
            <a:ext cx="2366944" cy="428180"/>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2" name="Content Placeholder 10">
            <a:extLst>
              <a:ext uri="{FF2B5EF4-FFF2-40B4-BE49-F238E27FC236}">
                <a16:creationId xmlns:a16="http://schemas.microsoft.com/office/drawing/2014/main" id="{250FCEFF-4D38-4623-9983-45D6EC0DBC11}"/>
              </a:ext>
            </a:extLst>
          </p:cNvPr>
          <p:cNvSpPr>
            <a:spLocks noGrp="1"/>
          </p:cNvSpPr>
          <p:nvPr>
            <p:ph sz="quarter" idx="320" hasCustomPrompt="1"/>
          </p:nvPr>
        </p:nvSpPr>
        <p:spPr>
          <a:xfrm>
            <a:off x="4283156" y="1470724"/>
            <a:ext cx="2368469" cy="1751011"/>
          </a:xfrm>
        </p:spPr>
        <p:txBody>
          <a:bodyPr>
            <a:normAutofit/>
          </a:bodyPr>
          <a:lstStyle>
            <a:lvl1pPr>
              <a:defRPr sz="1200"/>
            </a:lvl1pPr>
          </a:lstStyle>
          <a:p>
            <a:pPr lvl="0"/>
            <a:r>
              <a:rPr lang="en-US"/>
              <a:t>Click the icons to insert your preferred content type</a:t>
            </a:r>
            <a:endParaRPr lang="en-GB"/>
          </a:p>
        </p:txBody>
      </p:sp>
      <p:sp>
        <p:nvSpPr>
          <p:cNvPr id="18" name="Content Placeholder 10">
            <a:extLst>
              <a:ext uri="{FF2B5EF4-FFF2-40B4-BE49-F238E27FC236}">
                <a16:creationId xmlns:a16="http://schemas.microsoft.com/office/drawing/2014/main" id="{010C4D18-F163-AF64-17F2-47EF27486F34}"/>
              </a:ext>
            </a:extLst>
          </p:cNvPr>
          <p:cNvSpPr>
            <a:spLocks noGrp="1"/>
          </p:cNvSpPr>
          <p:nvPr>
            <p:ph sz="quarter" idx="321" hasCustomPrompt="1"/>
          </p:nvPr>
        </p:nvSpPr>
        <p:spPr>
          <a:xfrm>
            <a:off x="6797755" y="1470724"/>
            <a:ext cx="2368469" cy="1751011"/>
          </a:xfrm>
        </p:spPr>
        <p:txBody>
          <a:bodyPr>
            <a:normAutofit/>
          </a:bodyPr>
          <a:lstStyle>
            <a:lvl1pPr>
              <a:defRPr sz="1200"/>
            </a:lvl1pPr>
          </a:lstStyle>
          <a:p>
            <a:pPr lvl="0"/>
            <a:r>
              <a:rPr lang="en-US"/>
              <a:t>Click the icons to insert your preferred content type</a:t>
            </a:r>
            <a:endParaRPr lang="en-GB"/>
          </a:p>
        </p:txBody>
      </p:sp>
      <p:sp>
        <p:nvSpPr>
          <p:cNvPr id="20" name="Content Placeholder 10">
            <a:extLst>
              <a:ext uri="{FF2B5EF4-FFF2-40B4-BE49-F238E27FC236}">
                <a16:creationId xmlns:a16="http://schemas.microsoft.com/office/drawing/2014/main" id="{24648B87-BB36-ABBC-F522-9A6B8274BBAC}"/>
              </a:ext>
            </a:extLst>
          </p:cNvPr>
          <p:cNvSpPr>
            <a:spLocks noGrp="1"/>
          </p:cNvSpPr>
          <p:nvPr>
            <p:ph sz="quarter" idx="322" hasCustomPrompt="1"/>
          </p:nvPr>
        </p:nvSpPr>
        <p:spPr>
          <a:xfrm>
            <a:off x="9336088" y="1470724"/>
            <a:ext cx="2366961" cy="1751011"/>
          </a:xfrm>
        </p:spPr>
        <p:txBody>
          <a:bodyPr>
            <a:normAutofit/>
          </a:bodyPr>
          <a:lstStyle>
            <a:lvl1pPr>
              <a:defRPr sz="1200"/>
            </a:lvl1pPr>
          </a:lstStyle>
          <a:p>
            <a:pPr lvl="0"/>
            <a:r>
              <a:rPr lang="en-US"/>
              <a:t>Click the icons to insert your preferred content type</a:t>
            </a:r>
            <a:endParaRPr lang="en-GB"/>
          </a:p>
        </p:txBody>
      </p:sp>
      <p:sp>
        <p:nvSpPr>
          <p:cNvPr id="24" name="Content Placeholder 10">
            <a:extLst>
              <a:ext uri="{FF2B5EF4-FFF2-40B4-BE49-F238E27FC236}">
                <a16:creationId xmlns:a16="http://schemas.microsoft.com/office/drawing/2014/main" id="{2FDE312F-9185-4CC3-A522-3B699EFE587E}"/>
              </a:ext>
            </a:extLst>
          </p:cNvPr>
          <p:cNvSpPr>
            <a:spLocks noGrp="1"/>
          </p:cNvSpPr>
          <p:nvPr>
            <p:ph sz="quarter" idx="323" hasCustomPrompt="1"/>
          </p:nvPr>
        </p:nvSpPr>
        <p:spPr>
          <a:xfrm>
            <a:off x="4283156" y="4095403"/>
            <a:ext cx="2368469" cy="1735433"/>
          </a:xfrm>
        </p:spPr>
        <p:txBody>
          <a:bodyPr>
            <a:normAutofit/>
          </a:bodyPr>
          <a:lstStyle>
            <a:lvl1pPr>
              <a:defRPr sz="1200"/>
            </a:lvl1pPr>
          </a:lstStyle>
          <a:p>
            <a:pPr lvl="0"/>
            <a:r>
              <a:rPr lang="en-US"/>
              <a:t>Click the icons to insert your preferred content type</a:t>
            </a:r>
            <a:endParaRPr lang="en-GB"/>
          </a:p>
        </p:txBody>
      </p:sp>
      <p:sp>
        <p:nvSpPr>
          <p:cNvPr id="25" name="Content Placeholder 10">
            <a:extLst>
              <a:ext uri="{FF2B5EF4-FFF2-40B4-BE49-F238E27FC236}">
                <a16:creationId xmlns:a16="http://schemas.microsoft.com/office/drawing/2014/main" id="{54E00D7B-02B6-3E3B-86C8-CBA84CAE4BDC}"/>
              </a:ext>
            </a:extLst>
          </p:cNvPr>
          <p:cNvSpPr>
            <a:spLocks noGrp="1"/>
          </p:cNvSpPr>
          <p:nvPr>
            <p:ph sz="quarter" idx="324" hasCustomPrompt="1"/>
          </p:nvPr>
        </p:nvSpPr>
        <p:spPr>
          <a:xfrm>
            <a:off x="6797755" y="4098034"/>
            <a:ext cx="2368469" cy="1735433"/>
          </a:xfrm>
        </p:spPr>
        <p:txBody>
          <a:bodyPr>
            <a:normAutofit/>
          </a:bodyPr>
          <a:lstStyle>
            <a:lvl1pPr>
              <a:defRPr sz="1200"/>
            </a:lvl1pPr>
          </a:lstStyle>
          <a:p>
            <a:pPr lvl="0"/>
            <a:r>
              <a:rPr lang="en-US"/>
              <a:t>Click the icons to insert your preferred content type</a:t>
            </a:r>
            <a:endParaRPr lang="en-GB"/>
          </a:p>
        </p:txBody>
      </p:sp>
      <p:sp>
        <p:nvSpPr>
          <p:cNvPr id="26" name="Content Placeholder 10">
            <a:extLst>
              <a:ext uri="{FF2B5EF4-FFF2-40B4-BE49-F238E27FC236}">
                <a16:creationId xmlns:a16="http://schemas.microsoft.com/office/drawing/2014/main" id="{E84907E2-55C6-5907-16FA-E729EE667ED1}"/>
              </a:ext>
            </a:extLst>
          </p:cNvPr>
          <p:cNvSpPr>
            <a:spLocks noGrp="1"/>
          </p:cNvSpPr>
          <p:nvPr>
            <p:ph sz="quarter" idx="325" hasCustomPrompt="1"/>
          </p:nvPr>
        </p:nvSpPr>
        <p:spPr>
          <a:xfrm>
            <a:off x="9336088" y="4101805"/>
            <a:ext cx="2366961" cy="1735433"/>
          </a:xfrm>
        </p:spPr>
        <p:txBody>
          <a:bodyPr>
            <a:normAutofit/>
          </a:bodyPr>
          <a:lstStyle>
            <a:lvl1pPr>
              <a:defRPr sz="1200"/>
            </a:lvl1pPr>
          </a:lstStyle>
          <a:p>
            <a:pPr lvl="0"/>
            <a:r>
              <a:rPr lang="en-US"/>
              <a:t>Click the icons to insert your preferred content type</a:t>
            </a:r>
            <a:endParaRPr lang="en-GB"/>
          </a:p>
        </p:txBody>
      </p:sp>
      <p:sp>
        <p:nvSpPr>
          <p:cNvPr id="10" name="Text Placeholder 9">
            <a:extLst>
              <a:ext uri="{FF2B5EF4-FFF2-40B4-BE49-F238E27FC236}">
                <a16:creationId xmlns:a16="http://schemas.microsoft.com/office/drawing/2014/main" id="{1EF4E045-E83C-F67C-CFD8-081F3B8F3B24}"/>
              </a:ext>
            </a:extLst>
          </p:cNvPr>
          <p:cNvSpPr>
            <a:spLocks noGrp="1"/>
          </p:cNvSpPr>
          <p:nvPr>
            <p:ph type="body" sz="quarter" idx="78" hasCustomPrompt="1"/>
          </p:nvPr>
        </p:nvSpPr>
        <p:spPr>
          <a:xfrm>
            <a:off x="502920" y="2335160"/>
            <a:ext cx="2681288" cy="4078341"/>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5" name="Title 1">
            <a:extLst>
              <a:ext uri="{FF2B5EF4-FFF2-40B4-BE49-F238E27FC236}">
                <a16:creationId xmlns:a16="http://schemas.microsoft.com/office/drawing/2014/main" id="{02546BFF-6A0E-8D4C-913A-DC36F2077105}"/>
              </a:ext>
            </a:extLst>
          </p:cNvPr>
          <p:cNvSpPr>
            <a:spLocks noGrp="1"/>
          </p:cNvSpPr>
          <p:nvPr>
            <p:ph type="title" hasCustomPrompt="1"/>
          </p:nvPr>
        </p:nvSpPr>
        <p:spPr>
          <a:xfrm>
            <a:off x="502920" y="1460449"/>
            <a:ext cx="2681790" cy="271462"/>
          </a:xfrm>
          <a:prstGeom prst="rect">
            <a:avLst/>
          </a:prstGeom>
        </p:spPr>
        <p:txBody>
          <a:bodyPr lIns="0" tIns="0" rIns="0" bIns="0"/>
          <a:lstStyle>
            <a:lvl1pPr>
              <a:lnSpc>
                <a:spcPct val="100000"/>
              </a:lnSpc>
              <a:defRPr sz="2000"/>
            </a:lvl1pPr>
          </a:lstStyle>
          <a:p>
            <a:r>
              <a:rPr lang="en-US"/>
              <a:t>Headline</a:t>
            </a:r>
          </a:p>
        </p:txBody>
      </p:sp>
      <p:sp>
        <p:nvSpPr>
          <p:cNvPr id="5" name="Text Placeholder 9">
            <a:extLst>
              <a:ext uri="{FF2B5EF4-FFF2-40B4-BE49-F238E27FC236}">
                <a16:creationId xmlns:a16="http://schemas.microsoft.com/office/drawing/2014/main" id="{0A8ED738-44C8-1CB9-138D-5B8BB0202C4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6" name="Text Placeholder 9">
            <a:extLst>
              <a:ext uri="{FF2B5EF4-FFF2-40B4-BE49-F238E27FC236}">
                <a16:creationId xmlns:a16="http://schemas.microsoft.com/office/drawing/2014/main" id="{30DA8464-8694-60A8-C68F-C298B7A2DB9B}"/>
              </a:ext>
            </a:extLst>
          </p:cNvPr>
          <p:cNvSpPr>
            <a:spLocks noGrp="1"/>
          </p:cNvSpPr>
          <p:nvPr>
            <p:ph type="body" sz="quarter" idx="283" hasCustomPrompt="1"/>
          </p:nvPr>
        </p:nvSpPr>
        <p:spPr>
          <a:xfrm>
            <a:off x="502920" y="1898598"/>
            <a:ext cx="2681287"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113318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images_24">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8A380037-9426-324D-A42B-6BFA0A2D8C2F}"/>
              </a:ext>
            </a:extLst>
          </p:cNvPr>
          <p:cNvSpPr>
            <a:spLocks noGrp="1"/>
          </p:cNvSpPr>
          <p:nvPr>
            <p:ph type="body" sz="quarter" idx="288" hasCustomPrompt="1"/>
          </p:nvPr>
        </p:nvSpPr>
        <p:spPr>
          <a:xfrm>
            <a:off x="8377240" y="5405439"/>
            <a:ext cx="3320272" cy="1012751"/>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20" name="Text Placeholder 9">
            <a:extLst>
              <a:ext uri="{FF2B5EF4-FFF2-40B4-BE49-F238E27FC236}">
                <a16:creationId xmlns:a16="http://schemas.microsoft.com/office/drawing/2014/main" id="{D87F9B16-BA88-B342-A137-F9C40505A087}"/>
              </a:ext>
            </a:extLst>
          </p:cNvPr>
          <p:cNvSpPr>
            <a:spLocks noGrp="1"/>
          </p:cNvSpPr>
          <p:nvPr>
            <p:ph type="body" sz="quarter" idx="291" hasCustomPrompt="1"/>
          </p:nvPr>
        </p:nvSpPr>
        <p:spPr>
          <a:xfrm>
            <a:off x="4908816" y="5405438"/>
            <a:ext cx="3308227" cy="1008062"/>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8" name="Content Placeholder 6">
            <a:extLst>
              <a:ext uri="{FF2B5EF4-FFF2-40B4-BE49-F238E27FC236}">
                <a16:creationId xmlns:a16="http://schemas.microsoft.com/office/drawing/2014/main" id="{EB91B939-E8F6-8669-34A9-6335D19C460F}"/>
              </a:ext>
            </a:extLst>
          </p:cNvPr>
          <p:cNvSpPr>
            <a:spLocks noGrp="1"/>
          </p:cNvSpPr>
          <p:nvPr>
            <p:ph sz="quarter" idx="320" hasCustomPrompt="1"/>
          </p:nvPr>
        </p:nvSpPr>
        <p:spPr>
          <a:xfrm>
            <a:off x="4908550" y="1462088"/>
            <a:ext cx="3321050" cy="3786187"/>
          </a:xfrm>
        </p:spPr>
        <p:txBody>
          <a:bodyPr>
            <a:normAutofit/>
          </a:bodyPr>
          <a:lstStyle>
            <a:lvl1pPr>
              <a:defRPr sz="1200"/>
            </a:lvl1pPr>
          </a:lstStyle>
          <a:p>
            <a:pPr lvl="0"/>
            <a:r>
              <a:rPr lang="en-US"/>
              <a:t>Click the icons to insert your preferred content type</a:t>
            </a:r>
            <a:endParaRPr lang="en-GB"/>
          </a:p>
        </p:txBody>
      </p:sp>
      <p:sp>
        <p:nvSpPr>
          <p:cNvPr id="13" name="Content Placeholder 10">
            <a:extLst>
              <a:ext uri="{FF2B5EF4-FFF2-40B4-BE49-F238E27FC236}">
                <a16:creationId xmlns:a16="http://schemas.microsoft.com/office/drawing/2014/main" id="{DDE7C28B-81F3-DA24-58C7-FC6575B82A25}"/>
              </a:ext>
            </a:extLst>
          </p:cNvPr>
          <p:cNvSpPr>
            <a:spLocks noGrp="1"/>
          </p:cNvSpPr>
          <p:nvPr>
            <p:ph sz="quarter" idx="321" hasCustomPrompt="1"/>
          </p:nvPr>
        </p:nvSpPr>
        <p:spPr>
          <a:xfrm>
            <a:off x="8377240" y="1462088"/>
            <a:ext cx="3317875" cy="3786187"/>
          </a:xfrm>
        </p:spPr>
        <p:txBody>
          <a:bodyPr>
            <a:normAutofit/>
          </a:bodyPr>
          <a:lstStyle>
            <a:lvl1pPr>
              <a:defRPr sz="1200"/>
            </a:lvl1pPr>
          </a:lstStyle>
          <a:p>
            <a:pPr lvl="0"/>
            <a:r>
              <a:rPr lang="en-US"/>
              <a:t>Click the icons to insert your preferred content type</a:t>
            </a:r>
            <a:endParaRPr lang="en-GB"/>
          </a:p>
        </p:txBody>
      </p:sp>
      <p:sp>
        <p:nvSpPr>
          <p:cNvPr id="10" name="Text Placeholder 9">
            <a:extLst>
              <a:ext uri="{FF2B5EF4-FFF2-40B4-BE49-F238E27FC236}">
                <a16:creationId xmlns:a16="http://schemas.microsoft.com/office/drawing/2014/main" id="{1EF4E045-E83C-F67C-CFD8-081F3B8F3B24}"/>
              </a:ext>
            </a:extLst>
          </p:cNvPr>
          <p:cNvSpPr>
            <a:spLocks noGrp="1"/>
          </p:cNvSpPr>
          <p:nvPr>
            <p:ph type="body" sz="quarter" idx="78" hasCustomPrompt="1"/>
          </p:nvPr>
        </p:nvSpPr>
        <p:spPr>
          <a:xfrm>
            <a:off x="502920" y="2335160"/>
            <a:ext cx="2681288" cy="4078341"/>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15" name="Title 1">
            <a:extLst>
              <a:ext uri="{FF2B5EF4-FFF2-40B4-BE49-F238E27FC236}">
                <a16:creationId xmlns:a16="http://schemas.microsoft.com/office/drawing/2014/main" id="{02546BFF-6A0E-8D4C-913A-DC36F2077105}"/>
              </a:ext>
            </a:extLst>
          </p:cNvPr>
          <p:cNvSpPr>
            <a:spLocks noGrp="1"/>
          </p:cNvSpPr>
          <p:nvPr>
            <p:ph type="title" hasCustomPrompt="1"/>
          </p:nvPr>
        </p:nvSpPr>
        <p:spPr>
          <a:xfrm>
            <a:off x="502920" y="1460449"/>
            <a:ext cx="2681790" cy="271462"/>
          </a:xfrm>
          <a:prstGeom prst="rect">
            <a:avLst/>
          </a:prstGeom>
        </p:spPr>
        <p:txBody>
          <a:bodyPr lIns="0" tIns="0" rIns="0" bIns="0"/>
          <a:lstStyle>
            <a:lvl1pPr>
              <a:lnSpc>
                <a:spcPct val="100000"/>
              </a:lnSpc>
              <a:defRPr sz="2000"/>
            </a:lvl1pPr>
          </a:lstStyle>
          <a:p>
            <a:r>
              <a:rPr lang="en-US"/>
              <a:t>Headline</a:t>
            </a:r>
          </a:p>
        </p:txBody>
      </p:sp>
      <p:sp>
        <p:nvSpPr>
          <p:cNvPr id="2" name="Text Placeholder 9">
            <a:extLst>
              <a:ext uri="{FF2B5EF4-FFF2-40B4-BE49-F238E27FC236}">
                <a16:creationId xmlns:a16="http://schemas.microsoft.com/office/drawing/2014/main" id="{0A8ED738-44C8-1CB9-138D-5B8BB0202C47}"/>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ext Placeholder 9">
            <a:extLst>
              <a:ext uri="{FF2B5EF4-FFF2-40B4-BE49-F238E27FC236}">
                <a16:creationId xmlns:a16="http://schemas.microsoft.com/office/drawing/2014/main" id="{30DA8464-8694-60A8-C68F-C298B7A2DB9B}"/>
              </a:ext>
            </a:extLst>
          </p:cNvPr>
          <p:cNvSpPr>
            <a:spLocks noGrp="1"/>
          </p:cNvSpPr>
          <p:nvPr>
            <p:ph type="body" sz="quarter" idx="283" hasCustomPrompt="1"/>
          </p:nvPr>
        </p:nvSpPr>
        <p:spPr>
          <a:xfrm>
            <a:off x="502920" y="1898598"/>
            <a:ext cx="2681287"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Tree>
    <p:extLst>
      <p:ext uri="{BB962C8B-B14F-4D97-AF65-F5344CB8AC3E}">
        <p14:creationId xmlns:p14="http://schemas.microsoft.com/office/powerpoint/2010/main" val="299742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ith images_26">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9574B7C1-F59C-38AF-578A-9555C67A0499}"/>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EA6AE286-65C9-7BC1-2BC6-45B4BEE61537}"/>
              </a:ext>
            </a:extLst>
          </p:cNvPr>
          <p:cNvSpPr>
            <a:spLocks noGrp="1"/>
          </p:cNvSpPr>
          <p:nvPr>
            <p:ph type="body" sz="quarter" idx="78" hasCustomPrompt="1"/>
          </p:nvPr>
        </p:nvSpPr>
        <p:spPr>
          <a:xfrm>
            <a:off x="502920" y="2336798"/>
            <a:ext cx="2681288" cy="4076702"/>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04060A3D-DD05-EA85-3236-5A86B0642EF1}"/>
              </a:ext>
            </a:extLst>
          </p:cNvPr>
          <p:cNvSpPr>
            <a:spLocks noGrp="1"/>
          </p:cNvSpPr>
          <p:nvPr>
            <p:ph type="body" sz="quarter" idx="283" hasCustomPrompt="1"/>
          </p:nvPr>
        </p:nvSpPr>
        <p:spPr>
          <a:xfrm>
            <a:off x="502920" y="1900238"/>
            <a:ext cx="2681287"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8" name="Title 1">
            <a:extLst>
              <a:ext uri="{FF2B5EF4-FFF2-40B4-BE49-F238E27FC236}">
                <a16:creationId xmlns:a16="http://schemas.microsoft.com/office/drawing/2014/main" id="{8261E903-C94F-EE56-61ED-2E97E5BDFAC9}"/>
              </a:ext>
            </a:extLst>
          </p:cNvPr>
          <p:cNvSpPr>
            <a:spLocks noGrp="1"/>
          </p:cNvSpPr>
          <p:nvPr>
            <p:ph type="title" hasCustomPrompt="1"/>
          </p:nvPr>
        </p:nvSpPr>
        <p:spPr>
          <a:xfrm>
            <a:off x="502920" y="1462088"/>
            <a:ext cx="2681790" cy="271462"/>
          </a:xfrm>
          <a:prstGeom prst="rect">
            <a:avLst/>
          </a:prstGeom>
        </p:spPr>
        <p:txBody>
          <a:bodyPr lIns="0" tIns="0" rIns="0" bIns="0"/>
          <a:lstStyle>
            <a:lvl1pPr>
              <a:lnSpc>
                <a:spcPct val="100000"/>
              </a:lnSpc>
              <a:defRPr sz="2000"/>
            </a:lvl1pPr>
          </a:lstStyle>
          <a:p>
            <a:r>
              <a:rPr lang="en-US"/>
              <a:t>Headline</a:t>
            </a:r>
          </a:p>
        </p:txBody>
      </p:sp>
      <p:sp>
        <p:nvSpPr>
          <p:cNvPr id="26" name="Text Placeholder 9">
            <a:extLst>
              <a:ext uri="{FF2B5EF4-FFF2-40B4-BE49-F238E27FC236}">
                <a16:creationId xmlns:a16="http://schemas.microsoft.com/office/drawing/2014/main" id="{5C886C79-3E4A-BC37-D079-F39C1E3307A4}"/>
              </a:ext>
            </a:extLst>
          </p:cNvPr>
          <p:cNvSpPr>
            <a:spLocks noGrp="1"/>
          </p:cNvSpPr>
          <p:nvPr>
            <p:ph type="body" sz="quarter" idx="291" hasCustomPrompt="1"/>
          </p:nvPr>
        </p:nvSpPr>
        <p:spPr>
          <a:xfrm>
            <a:off x="5230812" y="5399088"/>
            <a:ext cx="2052638" cy="1014412"/>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5" name="Text Placeholder 9">
            <a:extLst>
              <a:ext uri="{FF2B5EF4-FFF2-40B4-BE49-F238E27FC236}">
                <a16:creationId xmlns:a16="http://schemas.microsoft.com/office/drawing/2014/main" id="{889465D0-615F-1499-1511-EADCD98F4658}"/>
              </a:ext>
            </a:extLst>
          </p:cNvPr>
          <p:cNvSpPr>
            <a:spLocks noGrp="1"/>
          </p:cNvSpPr>
          <p:nvPr>
            <p:ph type="body" sz="quarter" idx="294" hasCustomPrompt="1"/>
          </p:nvPr>
        </p:nvSpPr>
        <p:spPr>
          <a:xfrm>
            <a:off x="7463633" y="5405438"/>
            <a:ext cx="2032793" cy="1008062"/>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38" name="Text Placeholder 9">
            <a:extLst>
              <a:ext uri="{FF2B5EF4-FFF2-40B4-BE49-F238E27FC236}">
                <a16:creationId xmlns:a16="http://schemas.microsoft.com/office/drawing/2014/main" id="{A1724150-98C7-B09E-F600-0BE05DE7D6C1}"/>
              </a:ext>
            </a:extLst>
          </p:cNvPr>
          <p:cNvSpPr>
            <a:spLocks noGrp="1"/>
          </p:cNvSpPr>
          <p:nvPr>
            <p:ph type="body" sz="quarter" idx="297" hasCustomPrompt="1"/>
          </p:nvPr>
        </p:nvSpPr>
        <p:spPr>
          <a:xfrm>
            <a:off x="9647238" y="5405438"/>
            <a:ext cx="2065338" cy="1008062"/>
          </a:xfr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9" name="Content Placeholder 6">
            <a:extLst>
              <a:ext uri="{FF2B5EF4-FFF2-40B4-BE49-F238E27FC236}">
                <a16:creationId xmlns:a16="http://schemas.microsoft.com/office/drawing/2014/main" id="{45929A6A-D422-F0E4-9A2F-4E06B291F2DE}"/>
              </a:ext>
            </a:extLst>
          </p:cNvPr>
          <p:cNvSpPr>
            <a:spLocks noGrp="1"/>
          </p:cNvSpPr>
          <p:nvPr>
            <p:ph sz="quarter" idx="320" hasCustomPrompt="1"/>
          </p:nvPr>
        </p:nvSpPr>
        <p:spPr>
          <a:xfrm>
            <a:off x="5230813" y="1462088"/>
            <a:ext cx="2068513" cy="3786187"/>
          </a:xfrm>
        </p:spPr>
        <p:txBody>
          <a:bodyPr>
            <a:normAutofit/>
          </a:bodyPr>
          <a:lstStyle>
            <a:lvl1pPr>
              <a:defRPr sz="1200"/>
            </a:lvl1pPr>
          </a:lstStyle>
          <a:p>
            <a:pPr lvl="0"/>
            <a:r>
              <a:rPr lang="en-US"/>
              <a:t>Click the icons to insert your preferred content type</a:t>
            </a:r>
            <a:endParaRPr lang="en-GB"/>
          </a:p>
        </p:txBody>
      </p:sp>
      <p:sp>
        <p:nvSpPr>
          <p:cNvPr id="10" name="Content Placeholder 6">
            <a:extLst>
              <a:ext uri="{FF2B5EF4-FFF2-40B4-BE49-F238E27FC236}">
                <a16:creationId xmlns:a16="http://schemas.microsoft.com/office/drawing/2014/main" id="{8483C375-DAC4-3245-2225-DB9BA6C3B732}"/>
              </a:ext>
            </a:extLst>
          </p:cNvPr>
          <p:cNvSpPr>
            <a:spLocks noGrp="1"/>
          </p:cNvSpPr>
          <p:nvPr>
            <p:ph sz="quarter" idx="321" hasCustomPrompt="1"/>
          </p:nvPr>
        </p:nvSpPr>
        <p:spPr>
          <a:xfrm>
            <a:off x="7451727" y="1462087"/>
            <a:ext cx="2044699" cy="3786187"/>
          </a:xfrm>
        </p:spPr>
        <p:txBody>
          <a:bodyPr>
            <a:normAutofit/>
          </a:bodyPr>
          <a:lstStyle>
            <a:lvl1pPr>
              <a:defRPr sz="1200"/>
            </a:lvl1pPr>
          </a:lstStyle>
          <a:p>
            <a:pPr lvl="0"/>
            <a:r>
              <a:rPr lang="en-US"/>
              <a:t>Click the icons to insert your preferred content type</a:t>
            </a:r>
            <a:endParaRPr lang="en-GB"/>
          </a:p>
        </p:txBody>
      </p:sp>
      <p:sp>
        <p:nvSpPr>
          <p:cNvPr id="11" name="Content Placeholder 6">
            <a:extLst>
              <a:ext uri="{FF2B5EF4-FFF2-40B4-BE49-F238E27FC236}">
                <a16:creationId xmlns:a16="http://schemas.microsoft.com/office/drawing/2014/main" id="{F6593B6A-0AFE-ECC3-E234-DAA13147D252}"/>
              </a:ext>
            </a:extLst>
          </p:cNvPr>
          <p:cNvSpPr>
            <a:spLocks noGrp="1"/>
          </p:cNvSpPr>
          <p:nvPr>
            <p:ph sz="quarter" idx="322" hasCustomPrompt="1"/>
          </p:nvPr>
        </p:nvSpPr>
        <p:spPr>
          <a:xfrm>
            <a:off x="9647237" y="1470036"/>
            <a:ext cx="2044700" cy="3786187"/>
          </a:xfrm>
        </p:spPr>
        <p:txBody>
          <a:bodyPr>
            <a:normAutofit/>
          </a:bodyPr>
          <a:lstStyle>
            <a:lvl1pPr>
              <a:defRPr sz="1200"/>
            </a:lvl1pPr>
          </a:lstStyle>
          <a:p>
            <a:pPr lvl="0"/>
            <a:r>
              <a:rPr lang="en-US"/>
              <a:t>Click the icons to insert your preferred content type</a:t>
            </a:r>
            <a:endParaRPr lang="en-GB"/>
          </a:p>
        </p:txBody>
      </p:sp>
    </p:spTree>
    <p:extLst>
      <p:ext uri="{BB962C8B-B14F-4D97-AF65-F5344CB8AC3E}">
        <p14:creationId xmlns:p14="http://schemas.microsoft.com/office/powerpoint/2010/main" val="315543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with images_26">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611DC997-FD40-C669-C8B6-AB9EC498DB53}"/>
              </a:ext>
            </a:extLst>
          </p:cNvPr>
          <p:cNvSpPr>
            <a:spLocks noGrp="1"/>
          </p:cNvSpPr>
          <p:nvPr>
            <p:ph type="body" sz="quarter" idx="281" hasCustomPrompt="1"/>
          </p:nvPr>
        </p:nvSpPr>
        <p:spPr>
          <a:xfrm>
            <a:off x="5232400" y="3508376"/>
            <a:ext cx="6472238" cy="452437"/>
          </a:xfrm>
          <a:prstGeom prst="rect">
            <a:avLst/>
          </a:prstGeom>
        </p:spPr>
        <p:txBody>
          <a:bodyPr vert="horz" wrap="square" lIns="0" tIns="0" rIns="0" bIns="0" rtlCol="0">
            <a:noAutofit/>
          </a:bodyPr>
          <a:lstStyle>
            <a:lvl1pPr>
              <a:defRPr lang="en-US" sz="1600" dirty="0"/>
            </a:lvl1pPr>
          </a:lstStyle>
          <a:p>
            <a:pPr marL="0" lvl="0" indent="0">
              <a:buNone/>
            </a:pPr>
            <a:r>
              <a:rPr lang="en-US"/>
              <a:t>Subtitle</a:t>
            </a:r>
          </a:p>
        </p:txBody>
      </p:sp>
      <p:sp>
        <p:nvSpPr>
          <p:cNvPr id="6" name="Text Placeholder 9">
            <a:extLst>
              <a:ext uri="{FF2B5EF4-FFF2-40B4-BE49-F238E27FC236}">
                <a16:creationId xmlns:a16="http://schemas.microsoft.com/office/drawing/2014/main" id="{27815FAA-54BA-3F0D-0D72-394BB00F8C04}"/>
              </a:ext>
            </a:extLst>
          </p:cNvPr>
          <p:cNvSpPr>
            <a:spLocks noGrp="1"/>
          </p:cNvSpPr>
          <p:nvPr>
            <p:ph type="body" sz="quarter" idx="282" hasCustomPrompt="1"/>
          </p:nvPr>
        </p:nvSpPr>
        <p:spPr>
          <a:xfrm>
            <a:off x="5232400" y="4111626"/>
            <a:ext cx="6472238" cy="2301875"/>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Content Placeholder 2">
            <a:extLst>
              <a:ext uri="{FF2B5EF4-FFF2-40B4-BE49-F238E27FC236}">
                <a16:creationId xmlns:a16="http://schemas.microsoft.com/office/drawing/2014/main" id="{4E0B9A20-6469-4634-2ED7-330C95047C5E}"/>
              </a:ext>
            </a:extLst>
          </p:cNvPr>
          <p:cNvSpPr>
            <a:spLocks noGrp="1"/>
          </p:cNvSpPr>
          <p:nvPr>
            <p:ph sz="quarter" idx="321" hasCustomPrompt="1"/>
          </p:nvPr>
        </p:nvSpPr>
        <p:spPr>
          <a:xfrm>
            <a:off x="5232400" y="0"/>
            <a:ext cx="6959600" cy="3376613"/>
          </a:xfrm>
        </p:spPr>
        <p:txBody>
          <a:bodyPr>
            <a:normAutofit/>
          </a:bodyPr>
          <a:lstStyle>
            <a:lvl1pPr>
              <a:defRPr sz="1200"/>
            </a:lvl1pPr>
          </a:lstStyle>
          <a:p>
            <a:pPr lvl="0"/>
            <a:r>
              <a:rPr lang="en-US"/>
              <a:t>Click the icons to insert your preferred content type</a:t>
            </a:r>
            <a:endParaRPr lang="en-GB"/>
          </a:p>
        </p:txBody>
      </p:sp>
      <p:sp>
        <p:nvSpPr>
          <p:cNvPr id="3" name="Text Placeholder 9">
            <a:extLst>
              <a:ext uri="{FF2B5EF4-FFF2-40B4-BE49-F238E27FC236}">
                <a16:creationId xmlns:a16="http://schemas.microsoft.com/office/drawing/2014/main" id="{9574B7C1-F59C-38AF-578A-9555C67A0499}"/>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EA6AE286-65C9-7BC1-2BC6-45B4BEE61537}"/>
              </a:ext>
            </a:extLst>
          </p:cNvPr>
          <p:cNvSpPr>
            <a:spLocks noGrp="1"/>
          </p:cNvSpPr>
          <p:nvPr>
            <p:ph type="body" sz="quarter" idx="78" hasCustomPrompt="1"/>
          </p:nvPr>
        </p:nvSpPr>
        <p:spPr>
          <a:xfrm>
            <a:off x="502920" y="2336798"/>
            <a:ext cx="2681288" cy="4076702"/>
          </a:xfrm>
          <a:prstGeom prst="rect">
            <a:avLst/>
          </a:prstGeom>
        </p:spPr>
        <p:txBody>
          <a:bodyPr lIns="0" tIns="0" rIns="0" bIns="0">
            <a:no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04060A3D-DD05-EA85-3236-5A86B0642EF1}"/>
              </a:ext>
            </a:extLst>
          </p:cNvPr>
          <p:cNvSpPr>
            <a:spLocks noGrp="1"/>
          </p:cNvSpPr>
          <p:nvPr>
            <p:ph type="body" sz="quarter" idx="283" hasCustomPrompt="1"/>
          </p:nvPr>
        </p:nvSpPr>
        <p:spPr>
          <a:xfrm>
            <a:off x="502920" y="1900238"/>
            <a:ext cx="2681287" cy="263525"/>
          </a:xfrm>
          <a:prstGeom prst="rect">
            <a:avLst/>
          </a:prstGeom>
        </p:spPr>
        <p:txBody>
          <a:bodyPr lIns="0" tIns="0" rIns="0" bIns="0">
            <a:noAutofit/>
          </a:bodyPr>
          <a:lstStyle>
            <a:lvl1pPr marL="0" indent="0">
              <a:lnSpc>
                <a:spcPct val="100000"/>
              </a:lnSpc>
              <a:buFont typeface="Arial" panose="020B0604020202020204" pitchFamily="34" charset="0"/>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8" name="Title 1">
            <a:extLst>
              <a:ext uri="{FF2B5EF4-FFF2-40B4-BE49-F238E27FC236}">
                <a16:creationId xmlns:a16="http://schemas.microsoft.com/office/drawing/2014/main" id="{8261E903-C94F-EE56-61ED-2E97E5BDFAC9}"/>
              </a:ext>
            </a:extLst>
          </p:cNvPr>
          <p:cNvSpPr>
            <a:spLocks noGrp="1"/>
          </p:cNvSpPr>
          <p:nvPr>
            <p:ph type="title" hasCustomPrompt="1"/>
          </p:nvPr>
        </p:nvSpPr>
        <p:spPr>
          <a:xfrm>
            <a:off x="502920" y="1462088"/>
            <a:ext cx="2681790" cy="271462"/>
          </a:xfrm>
          <a:prstGeom prst="rect">
            <a:avLst/>
          </a:prstGeom>
        </p:spPr>
        <p:txBody>
          <a:bodyPr lIns="0" tIns="0" rIns="0" bIns="0"/>
          <a:lstStyle>
            <a:lvl1pPr>
              <a:lnSpc>
                <a:spcPct val="100000"/>
              </a:lnSpc>
              <a:defRPr sz="2000"/>
            </a:lvl1pPr>
          </a:lstStyle>
          <a:p>
            <a:r>
              <a:rPr lang="en-US"/>
              <a:t>Headline</a:t>
            </a:r>
          </a:p>
        </p:txBody>
      </p:sp>
    </p:spTree>
    <p:extLst>
      <p:ext uri="{BB962C8B-B14F-4D97-AF65-F5344CB8AC3E}">
        <p14:creationId xmlns:p14="http://schemas.microsoft.com/office/powerpoint/2010/main" val="295981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F83BE7-0A5C-C95E-05C0-C519CCF88B6E}"/>
              </a:ext>
            </a:extLst>
          </p:cNvPr>
          <p:cNvSpPr>
            <a:spLocks noGrp="1"/>
          </p:cNvSpPr>
          <p:nvPr>
            <p:ph type="pic" sz="quarter" idx="297"/>
          </p:nvPr>
        </p:nvSpPr>
        <p:spPr>
          <a:xfrm>
            <a:off x="0" y="0"/>
            <a:ext cx="12192000" cy="6858000"/>
          </a:xfrm>
        </p:spPr>
        <p:txBody>
          <a:bodyPr>
            <a:normAutofit/>
          </a:bodyPr>
          <a:lstStyle>
            <a:lvl1pPr>
              <a:defRPr sz="1200"/>
            </a:lvl1pPr>
          </a:lstStyle>
          <a:p>
            <a:endParaRPr lang="en-US"/>
          </a:p>
        </p:txBody>
      </p:sp>
      <p:sp>
        <p:nvSpPr>
          <p:cNvPr id="6" name="Text Placeholder 9">
            <a:extLst>
              <a:ext uri="{FF2B5EF4-FFF2-40B4-BE49-F238E27FC236}">
                <a16:creationId xmlns:a16="http://schemas.microsoft.com/office/drawing/2014/main" id="{4A449841-0A9D-245F-11DB-86940FAE261A}"/>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7" name="Text Placeholder 9">
            <a:extLst>
              <a:ext uri="{FF2B5EF4-FFF2-40B4-BE49-F238E27FC236}">
                <a16:creationId xmlns:a16="http://schemas.microsoft.com/office/drawing/2014/main" id="{CD71E08F-1B49-60FB-EA5B-C3C3E2393D43}"/>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2" name="Text Placeholder 9">
            <a:extLst>
              <a:ext uri="{FF2B5EF4-FFF2-40B4-BE49-F238E27FC236}">
                <a16:creationId xmlns:a16="http://schemas.microsoft.com/office/drawing/2014/main" id="{91131966-FDE4-491A-56F7-43D2585C40DD}"/>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223311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3209EF-5651-DA0B-E75E-CD75303FDCA0}"/>
              </a:ext>
            </a:extLst>
          </p:cNvPr>
          <p:cNvGrpSpPr/>
          <p:nvPr userDrawn="1"/>
        </p:nvGrpSpPr>
        <p:grpSpPr>
          <a:xfrm>
            <a:off x="960889" y="3774196"/>
            <a:ext cx="9456381" cy="2398005"/>
            <a:chOff x="960888" y="3774196"/>
            <a:chExt cx="9456381" cy="1923256"/>
          </a:xfrm>
        </p:grpSpPr>
        <p:cxnSp>
          <p:nvCxnSpPr>
            <p:cNvPr id="23" name="Straight Connector 22">
              <a:extLst>
                <a:ext uri="{FF2B5EF4-FFF2-40B4-BE49-F238E27FC236}">
                  <a16:creationId xmlns:a16="http://schemas.microsoft.com/office/drawing/2014/main" id="{192B3C14-56F3-0A7E-B404-B1E63673712A}"/>
                </a:ext>
              </a:extLst>
            </p:cNvPr>
            <p:cNvCxnSpPr>
              <a:cxnSpLocks/>
            </p:cNvCxnSpPr>
            <p:nvPr userDrawn="1"/>
          </p:nvCxnSpPr>
          <p:spPr>
            <a:xfrm>
              <a:off x="960888" y="3774196"/>
              <a:ext cx="0" cy="1923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ED771-280C-0083-9CE9-23726D627BF6}"/>
                </a:ext>
              </a:extLst>
            </p:cNvPr>
            <p:cNvCxnSpPr>
              <a:cxnSpLocks/>
            </p:cNvCxnSpPr>
            <p:nvPr userDrawn="1"/>
          </p:nvCxnSpPr>
          <p:spPr>
            <a:xfrm>
              <a:off x="2850014" y="3774196"/>
              <a:ext cx="0" cy="1923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5D8F76-C2B7-79C0-FB5E-D35DA5A583FC}"/>
                </a:ext>
              </a:extLst>
            </p:cNvPr>
            <p:cNvCxnSpPr>
              <a:cxnSpLocks/>
            </p:cNvCxnSpPr>
            <p:nvPr userDrawn="1"/>
          </p:nvCxnSpPr>
          <p:spPr>
            <a:xfrm>
              <a:off x="4733595" y="3774196"/>
              <a:ext cx="0" cy="1923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240201B-5F70-82EF-55DC-B4BC81271982}"/>
                </a:ext>
              </a:extLst>
            </p:cNvPr>
            <p:cNvCxnSpPr>
              <a:cxnSpLocks/>
            </p:cNvCxnSpPr>
            <p:nvPr userDrawn="1"/>
          </p:nvCxnSpPr>
          <p:spPr>
            <a:xfrm>
              <a:off x="6644562" y="3774196"/>
              <a:ext cx="0" cy="1923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C13F52F-39FE-DC28-8512-801DB85F9B1A}"/>
                </a:ext>
              </a:extLst>
            </p:cNvPr>
            <p:cNvCxnSpPr>
              <a:cxnSpLocks/>
            </p:cNvCxnSpPr>
            <p:nvPr userDrawn="1"/>
          </p:nvCxnSpPr>
          <p:spPr>
            <a:xfrm>
              <a:off x="8533688" y="3774196"/>
              <a:ext cx="0" cy="1923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C159332-2514-8DAD-CEB6-3493D9CF0D60}"/>
                </a:ext>
              </a:extLst>
            </p:cNvPr>
            <p:cNvCxnSpPr>
              <a:cxnSpLocks/>
            </p:cNvCxnSpPr>
            <p:nvPr userDrawn="1"/>
          </p:nvCxnSpPr>
          <p:spPr>
            <a:xfrm>
              <a:off x="10417269" y="3774196"/>
              <a:ext cx="0" cy="1923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 Placeholder 9">
            <a:extLst>
              <a:ext uri="{FF2B5EF4-FFF2-40B4-BE49-F238E27FC236}">
                <a16:creationId xmlns:a16="http://schemas.microsoft.com/office/drawing/2014/main" id="{45C19BC2-4D01-1CCE-886C-8811BB609890}"/>
              </a:ext>
            </a:extLst>
          </p:cNvPr>
          <p:cNvSpPr>
            <a:spLocks noGrp="1"/>
          </p:cNvSpPr>
          <p:nvPr>
            <p:ph type="body" sz="quarter" idx="66" hasCustomPrompt="1"/>
          </p:nvPr>
        </p:nvSpPr>
        <p:spPr>
          <a:xfrm>
            <a:off x="502813" y="2919327"/>
            <a:ext cx="935463" cy="29727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cxnSp>
        <p:nvCxnSpPr>
          <p:cNvPr id="21" name="Straight Arrow Connector 20" descr="Straight arrow pointing to the right">
            <a:extLst>
              <a:ext uri="{FF2B5EF4-FFF2-40B4-BE49-F238E27FC236}">
                <a16:creationId xmlns:a16="http://schemas.microsoft.com/office/drawing/2014/main" id="{EF5F0DBD-26D5-B8AF-6FB1-4442AEA5952E}"/>
              </a:ext>
            </a:extLst>
          </p:cNvPr>
          <p:cNvCxnSpPr>
            <a:cxnSpLocks/>
          </p:cNvCxnSpPr>
          <p:nvPr userDrawn="1"/>
        </p:nvCxnSpPr>
        <p:spPr>
          <a:xfrm>
            <a:off x="1010762" y="3798643"/>
            <a:ext cx="10693876" cy="0"/>
          </a:xfrm>
          <a:prstGeom prst="straightConnector1">
            <a:avLst/>
          </a:prstGeom>
          <a:ln w="6350">
            <a:headEnd type="none" w="lg" len="med"/>
            <a:tailEnd type="arrow" w="lg" len="med"/>
          </a:ln>
        </p:spPr>
        <p:style>
          <a:lnRef idx="1">
            <a:schemeClr val="dk1"/>
          </a:lnRef>
          <a:fillRef idx="0">
            <a:schemeClr val="dk1"/>
          </a:fillRef>
          <a:effectRef idx="0">
            <a:schemeClr val="dk1"/>
          </a:effectRef>
          <a:fontRef idx="minor">
            <a:schemeClr val="tx1"/>
          </a:fontRef>
        </p:style>
      </p:cxnSp>
      <p:sp>
        <p:nvSpPr>
          <p:cNvPr id="33" name="Oval 32">
            <a:extLst>
              <a:ext uri="{FF2B5EF4-FFF2-40B4-BE49-F238E27FC236}">
                <a16:creationId xmlns:a16="http://schemas.microsoft.com/office/drawing/2014/main" id="{ECA98861-A164-1859-26B6-68BF42C60A06}"/>
              </a:ext>
            </a:extLst>
          </p:cNvPr>
          <p:cNvSpPr/>
          <p:nvPr userDrawn="1"/>
        </p:nvSpPr>
        <p:spPr>
          <a:xfrm>
            <a:off x="644390" y="3439165"/>
            <a:ext cx="632999" cy="632999"/>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39" name="Text Placeholder 9">
            <a:extLst>
              <a:ext uri="{FF2B5EF4-FFF2-40B4-BE49-F238E27FC236}">
                <a16:creationId xmlns:a16="http://schemas.microsoft.com/office/drawing/2014/main" id="{954EFF67-6621-2926-B33D-60CB3653EB5F}"/>
              </a:ext>
            </a:extLst>
          </p:cNvPr>
          <p:cNvSpPr>
            <a:spLocks noGrp="1"/>
          </p:cNvSpPr>
          <p:nvPr>
            <p:ph type="body" sz="quarter" idx="67" hasCustomPrompt="1"/>
          </p:nvPr>
        </p:nvSpPr>
        <p:spPr>
          <a:xfrm>
            <a:off x="995346" y="4381413"/>
            <a:ext cx="1384230" cy="2026172"/>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4" name="Picture Placeholder 56">
            <a:extLst>
              <a:ext uri="{FF2B5EF4-FFF2-40B4-BE49-F238E27FC236}">
                <a16:creationId xmlns:a16="http://schemas.microsoft.com/office/drawing/2014/main" id="{B3D2AAA8-A045-2284-7545-B81622C80439}"/>
              </a:ext>
            </a:extLst>
          </p:cNvPr>
          <p:cNvSpPr>
            <a:spLocks noGrp="1"/>
          </p:cNvSpPr>
          <p:nvPr>
            <p:ph type="pic" sz="quarter" idx="78" hasCustomPrompt="1"/>
          </p:nvPr>
        </p:nvSpPr>
        <p:spPr>
          <a:xfrm>
            <a:off x="642939" y="3437263"/>
            <a:ext cx="633413" cy="633000"/>
          </a:xfrm>
          <a:prstGeom prst="rect">
            <a:avLst/>
          </a:prstGeom>
        </p:spPr>
        <p:txBody>
          <a:bodyPr>
            <a:normAutofit/>
          </a:bodyPr>
          <a:lstStyle>
            <a:lvl1pPr marL="0" indent="0">
              <a:lnSpc>
                <a:spcPct val="100000"/>
              </a:lnSpc>
              <a:buNone/>
              <a:defRPr sz="1000"/>
            </a:lvl1pPr>
          </a:lstStyle>
          <a:p>
            <a:r>
              <a:rPr lang="pl-PL"/>
              <a:t>Insert icon</a:t>
            </a:r>
            <a:endParaRPr lang="en-US"/>
          </a:p>
        </p:txBody>
      </p:sp>
      <p:sp>
        <p:nvSpPr>
          <p:cNvPr id="24" name="Text Placeholder 9">
            <a:extLst>
              <a:ext uri="{FF2B5EF4-FFF2-40B4-BE49-F238E27FC236}">
                <a16:creationId xmlns:a16="http://schemas.microsoft.com/office/drawing/2014/main" id="{1E935E18-DAC1-FC58-48BD-DFB5674E382D}"/>
              </a:ext>
            </a:extLst>
          </p:cNvPr>
          <p:cNvSpPr>
            <a:spLocks noGrp="1"/>
          </p:cNvSpPr>
          <p:nvPr>
            <p:ph type="body" sz="quarter" idx="297" hasCustomPrompt="1"/>
          </p:nvPr>
        </p:nvSpPr>
        <p:spPr>
          <a:xfrm>
            <a:off x="2394089" y="2919327"/>
            <a:ext cx="935463" cy="29727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31" name="Oval 30">
            <a:extLst>
              <a:ext uri="{FF2B5EF4-FFF2-40B4-BE49-F238E27FC236}">
                <a16:creationId xmlns:a16="http://schemas.microsoft.com/office/drawing/2014/main" id="{9771761F-4879-D75A-D185-6E7A6367811A}"/>
              </a:ext>
            </a:extLst>
          </p:cNvPr>
          <p:cNvSpPr/>
          <p:nvPr userDrawn="1"/>
        </p:nvSpPr>
        <p:spPr>
          <a:xfrm>
            <a:off x="2533516" y="3439165"/>
            <a:ext cx="632999" cy="632999"/>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32" name="Text Placeholder 9">
            <a:extLst>
              <a:ext uri="{FF2B5EF4-FFF2-40B4-BE49-F238E27FC236}">
                <a16:creationId xmlns:a16="http://schemas.microsoft.com/office/drawing/2014/main" id="{11D1CF1F-23B3-9BF9-67CB-98B4214D42E3}"/>
              </a:ext>
            </a:extLst>
          </p:cNvPr>
          <p:cNvSpPr>
            <a:spLocks noGrp="1"/>
          </p:cNvSpPr>
          <p:nvPr>
            <p:ph type="body" sz="quarter" idx="298" hasCustomPrompt="1"/>
          </p:nvPr>
        </p:nvSpPr>
        <p:spPr>
          <a:xfrm>
            <a:off x="2886622" y="4381413"/>
            <a:ext cx="1384230" cy="2026172"/>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50" name="Picture Placeholder 56">
            <a:extLst>
              <a:ext uri="{FF2B5EF4-FFF2-40B4-BE49-F238E27FC236}">
                <a16:creationId xmlns:a16="http://schemas.microsoft.com/office/drawing/2014/main" id="{FE4D42C5-06F8-18EA-01BE-3EE1269EA0DA}"/>
              </a:ext>
            </a:extLst>
          </p:cNvPr>
          <p:cNvSpPr>
            <a:spLocks noGrp="1"/>
          </p:cNvSpPr>
          <p:nvPr>
            <p:ph type="pic" sz="quarter" idx="299" hasCustomPrompt="1"/>
          </p:nvPr>
        </p:nvSpPr>
        <p:spPr>
          <a:xfrm>
            <a:off x="2532064" y="3437263"/>
            <a:ext cx="633413" cy="633000"/>
          </a:xfrm>
          <a:prstGeom prst="rect">
            <a:avLst/>
          </a:prstGeom>
        </p:spPr>
        <p:txBody>
          <a:bodyPr>
            <a:normAutofit/>
          </a:bodyPr>
          <a:lstStyle>
            <a:lvl1pPr marL="0" indent="0">
              <a:lnSpc>
                <a:spcPct val="100000"/>
              </a:lnSpc>
              <a:buNone/>
              <a:defRPr sz="1000"/>
            </a:lvl1pPr>
          </a:lstStyle>
          <a:p>
            <a:r>
              <a:rPr lang="pl-PL"/>
              <a:t>Insert icon</a:t>
            </a:r>
            <a:endParaRPr lang="en-US"/>
          </a:p>
        </p:txBody>
      </p:sp>
      <p:sp>
        <p:nvSpPr>
          <p:cNvPr id="51" name="Text Placeholder 9">
            <a:extLst>
              <a:ext uri="{FF2B5EF4-FFF2-40B4-BE49-F238E27FC236}">
                <a16:creationId xmlns:a16="http://schemas.microsoft.com/office/drawing/2014/main" id="{4F1A50DA-ECB7-A3B6-015B-339B4BEE5863}"/>
              </a:ext>
            </a:extLst>
          </p:cNvPr>
          <p:cNvSpPr>
            <a:spLocks noGrp="1"/>
          </p:cNvSpPr>
          <p:nvPr>
            <p:ph type="body" sz="quarter" idx="300" hasCustomPrompt="1"/>
          </p:nvPr>
        </p:nvSpPr>
        <p:spPr>
          <a:xfrm>
            <a:off x="4285365" y="2919327"/>
            <a:ext cx="935463" cy="29727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53" name="Oval 52">
            <a:extLst>
              <a:ext uri="{FF2B5EF4-FFF2-40B4-BE49-F238E27FC236}">
                <a16:creationId xmlns:a16="http://schemas.microsoft.com/office/drawing/2014/main" id="{9AD657D9-4EAF-ED95-0807-7F767FDBA8DC}"/>
              </a:ext>
            </a:extLst>
          </p:cNvPr>
          <p:cNvSpPr/>
          <p:nvPr userDrawn="1"/>
        </p:nvSpPr>
        <p:spPr>
          <a:xfrm>
            <a:off x="4417097" y="3439165"/>
            <a:ext cx="632999" cy="632999"/>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54" name="Text Placeholder 9">
            <a:extLst>
              <a:ext uri="{FF2B5EF4-FFF2-40B4-BE49-F238E27FC236}">
                <a16:creationId xmlns:a16="http://schemas.microsoft.com/office/drawing/2014/main" id="{E6782E58-C81F-EFF1-967F-F332AA1819AB}"/>
              </a:ext>
            </a:extLst>
          </p:cNvPr>
          <p:cNvSpPr>
            <a:spLocks noGrp="1"/>
          </p:cNvSpPr>
          <p:nvPr>
            <p:ph type="body" sz="quarter" idx="301" hasCustomPrompt="1"/>
          </p:nvPr>
        </p:nvSpPr>
        <p:spPr>
          <a:xfrm>
            <a:off x="4777898" y="4381413"/>
            <a:ext cx="1384230" cy="2032087"/>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55" name="Picture Placeholder 56">
            <a:extLst>
              <a:ext uri="{FF2B5EF4-FFF2-40B4-BE49-F238E27FC236}">
                <a16:creationId xmlns:a16="http://schemas.microsoft.com/office/drawing/2014/main" id="{9E8B6E2E-2DD6-BCCC-D1E5-EDFB83382D0C}"/>
              </a:ext>
            </a:extLst>
          </p:cNvPr>
          <p:cNvSpPr>
            <a:spLocks noGrp="1"/>
          </p:cNvSpPr>
          <p:nvPr>
            <p:ph type="pic" sz="quarter" idx="302" hasCustomPrompt="1"/>
          </p:nvPr>
        </p:nvSpPr>
        <p:spPr>
          <a:xfrm>
            <a:off x="4415645" y="3437263"/>
            <a:ext cx="633413" cy="633000"/>
          </a:xfrm>
          <a:prstGeom prst="rect">
            <a:avLst/>
          </a:prstGeom>
        </p:spPr>
        <p:txBody>
          <a:bodyPr>
            <a:normAutofit/>
          </a:bodyPr>
          <a:lstStyle>
            <a:lvl1pPr marL="0" indent="0">
              <a:lnSpc>
                <a:spcPct val="100000"/>
              </a:lnSpc>
              <a:buNone/>
              <a:defRPr sz="1000"/>
            </a:lvl1pPr>
          </a:lstStyle>
          <a:p>
            <a:r>
              <a:rPr lang="pl-PL"/>
              <a:t>Insert icon</a:t>
            </a:r>
            <a:endParaRPr lang="en-US"/>
          </a:p>
        </p:txBody>
      </p:sp>
      <p:sp>
        <p:nvSpPr>
          <p:cNvPr id="56" name="Text Placeholder 9">
            <a:extLst>
              <a:ext uri="{FF2B5EF4-FFF2-40B4-BE49-F238E27FC236}">
                <a16:creationId xmlns:a16="http://schemas.microsoft.com/office/drawing/2014/main" id="{A05EF236-2AE6-53B5-1541-A9E70C4AABF9}"/>
              </a:ext>
            </a:extLst>
          </p:cNvPr>
          <p:cNvSpPr>
            <a:spLocks noGrp="1"/>
          </p:cNvSpPr>
          <p:nvPr>
            <p:ph type="body" sz="quarter" idx="303" hasCustomPrompt="1"/>
          </p:nvPr>
        </p:nvSpPr>
        <p:spPr>
          <a:xfrm>
            <a:off x="6176641" y="2919327"/>
            <a:ext cx="935463" cy="29727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4" name="Oval 63">
            <a:extLst>
              <a:ext uri="{FF2B5EF4-FFF2-40B4-BE49-F238E27FC236}">
                <a16:creationId xmlns:a16="http://schemas.microsoft.com/office/drawing/2014/main" id="{96F5D6F7-B43F-B1E3-90AE-3A7881449739}"/>
              </a:ext>
            </a:extLst>
          </p:cNvPr>
          <p:cNvSpPr/>
          <p:nvPr userDrawn="1"/>
        </p:nvSpPr>
        <p:spPr>
          <a:xfrm>
            <a:off x="6328064" y="3439165"/>
            <a:ext cx="632999" cy="632999"/>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65" name="Text Placeholder 9">
            <a:extLst>
              <a:ext uri="{FF2B5EF4-FFF2-40B4-BE49-F238E27FC236}">
                <a16:creationId xmlns:a16="http://schemas.microsoft.com/office/drawing/2014/main" id="{F3537DBC-FCC2-E4ED-C767-947A4AEB06A2}"/>
              </a:ext>
            </a:extLst>
          </p:cNvPr>
          <p:cNvSpPr>
            <a:spLocks noGrp="1"/>
          </p:cNvSpPr>
          <p:nvPr>
            <p:ph type="body" sz="quarter" idx="304" hasCustomPrompt="1"/>
          </p:nvPr>
        </p:nvSpPr>
        <p:spPr>
          <a:xfrm>
            <a:off x="6669174" y="4381413"/>
            <a:ext cx="1384230" cy="2032087"/>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66" name="Picture Placeholder 56">
            <a:extLst>
              <a:ext uri="{FF2B5EF4-FFF2-40B4-BE49-F238E27FC236}">
                <a16:creationId xmlns:a16="http://schemas.microsoft.com/office/drawing/2014/main" id="{DDB50D6D-ED47-A1BC-15C2-8EE6E4C43913}"/>
              </a:ext>
            </a:extLst>
          </p:cNvPr>
          <p:cNvSpPr>
            <a:spLocks noGrp="1"/>
          </p:cNvSpPr>
          <p:nvPr>
            <p:ph type="pic" sz="quarter" idx="305" hasCustomPrompt="1"/>
          </p:nvPr>
        </p:nvSpPr>
        <p:spPr>
          <a:xfrm>
            <a:off x="6326613" y="3437263"/>
            <a:ext cx="633413" cy="633000"/>
          </a:xfrm>
          <a:prstGeom prst="rect">
            <a:avLst/>
          </a:prstGeom>
        </p:spPr>
        <p:txBody>
          <a:bodyPr>
            <a:normAutofit/>
          </a:bodyPr>
          <a:lstStyle>
            <a:lvl1pPr marL="0" indent="0">
              <a:lnSpc>
                <a:spcPct val="100000"/>
              </a:lnSpc>
              <a:buNone/>
              <a:defRPr sz="1000"/>
            </a:lvl1pPr>
          </a:lstStyle>
          <a:p>
            <a:r>
              <a:rPr lang="pl-PL"/>
              <a:t>Insert icon</a:t>
            </a:r>
            <a:endParaRPr lang="en-US"/>
          </a:p>
        </p:txBody>
      </p:sp>
      <p:sp>
        <p:nvSpPr>
          <p:cNvPr id="67" name="Text Placeholder 9">
            <a:extLst>
              <a:ext uri="{FF2B5EF4-FFF2-40B4-BE49-F238E27FC236}">
                <a16:creationId xmlns:a16="http://schemas.microsoft.com/office/drawing/2014/main" id="{8D3670F0-F831-2014-1FFC-34696BC21D26}"/>
              </a:ext>
            </a:extLst>
          </p:cNvPr>
          <p:cNvSpPr>
            <a:spLocks noGrp="1"/>
          </p:cNvSpPr>
          <p:nvPr>
            <p:ph type="body" sz="quarter" idx="306" hasCustomPrompt="1"/>
          </p:nvPr>
        </p:nvSpPr>
        <p:spPr>
          <a:xfrm>
            <a:off x="8067917" y="2919327"/>
            <a:ext cx="935463" cy="29727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69" name="Oval 68">
            <a:extLst>
              <a:ext uri="{FF2B5EF4-FFF2-40B4-BE49-F238E27FC236}">
                <a16:creationId xmlns:a16="http://schemas.microsoft.com/office/drawing/2014/main" id="{E6571883-3DC0-B71A-5AAE-D3FCA6D02FB9}"/>
              </a:ext>
            </a:extLst>
          </p:cNvPr>
          <p:cNvSpPr/>
          <p:nvPr userDrawn="1"/>
        </p:nvSpPr>
        <p:spPr>
          <a:xfrm>
            <a:off x="8217190" y="3439165"/>
            <a:ext cx="632999" cy="632999"/>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70" name="Text Placeholder 9">
            <a:extLst>
              <a:ext uri="{FF2B5EF4-FFF2-40B4-BE49-F238E27FC236}">
                <a16:creationId xmlns:a16="http://schemas.microsoft.com/office/drawing/2014/main" id="{04885632-5EB7-0637-7A24-13316F457458}"/>
              </a:ext>
            </a:extLst>
          </p:cNvPr>
          <p:cNvSpPr>
            <a:spLocks noGrp="1"/>
          </p:cNvSpPr>
          <p:nvPr>
            <p:ph type="body" sz="quarter" idx="307" hasCustomPrompt="1"/>
          </p:nvPr>
        </p:nvSpPr>
        <p:spPr>
          <a:xfrm>
            <a:off x="8560450" y="4381413"/>
            <a:ext cx="1384230" cy="2026170"/>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71" name="Picture Placeholder 56">
            <a:extLst>
              <a:ext uri="{FF2B5EF4-FFF2-40B4-BE49-F238E27FC236}">
                <a16:creationId xmlns:a16="http://schemas.microsoft.com/office/drawing/2014/main" id="{75F4E950-FAEA-6982-E12D-9C37CD05DD38}"/>
              </a:ext>
            </a:extLst>
          </p:cNvPr>
          <p:cNvSpPr>
            <a:spLocks noGrp="1"/>
          </p:cNvSpPr>
          <p:nvPr>
            <p:ph type="pic" sz="quarter" idx="308" hasCustomPrompt="1"/>
          </p:nvPr>
        </p:nvSpPr>
        <p:spPr>
          <a:xfrm>
            <a:off x="8215739" y="3437263"/>
            <a:ext cx="633413" cy="633000"/>
          </a:xfrm>
          <a:prstGeom prst="rect">
            <a:avLst/>
          </a:prstGeom>
        </p:spPr>
        <p:txBody>
          <a:bodyPr>
            <a:normAutofit/>
          </a:bodyPr>
          <a:lstStyle>
            <a:lvl1pPr marL="0" indent="0">
              <a:lnSpc>
                <a:spcPct val="100000"/>
              </a:lnSpc>
              <a:buNone/>
              <a:defRPr sz="1000"/>
            </a:lvl1pPr>
          </a:lstStyle>
          <a:p>
            <a:r>
              <a:rPr lang="pl-PL"/>
              <a:t>Insert icon</a:t>
            </a:r>
            <a:endParaRPr lang="en-US"/>
          </a:p>
        </p:txBody>
      </p:sp>
      <p:sp>
        <p:nvSpPr>
          <p:cNvPr id="72" name="Text Placeholder 9">
            <a:extLst>
              <a:ext uri="{FF2B5EF4-FFF2-40B4-BE49-F238E27FC236}">
                <a16:creationId xmlns:a16="http://schemas.microsoft.com/office/drawing/2014/main" id="{697144A9-0B42-842D-911E-C807B80BDC99}"/>
              </a:ext>
            </a:extLst>
          </p:cNvPr>
          <p:cNvSpPr>
            <a:spLocks noGrp="1"/>
          </p:cNvSpPr>
          <p:nvPr>
            <p:ph type="body" sz="quarter" idx="309" hasCustomPrompt="1"/>
          </p:nvPr>
        </p:nvSpPr>
        <p:spPr>
          <a:xfrm>
            <a:off x="9959194" y="2919327"/>
            <a:ext cx="935463" cy="297279"/>
          </a:xfrm>
          <a:prstGeom prst="rect">
            <a:avLst/>
          </a:prstGeom>
        </p:spPr>
        <p:txBody>
          <a:bodyPr lIns="0" tIns="0" rIns="0" bIns="0">
            <a:noAutofit/>
          </a:bodyPr>
          <a:lstStyle>
            <a:lvl1pPr marL="0" indent="0" algn="ctr">
              <a:lnSpc>
                <a:spcPct val="100000"/>
              </a:lnSpc>
              <a:buFont typeface="Arial" panose="020B0604020202020204" pitchFamily="34" charset="0"/>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74" name="Oval 73">
            <a:extLst>
              <a:ext uri="{FF2B5EF4-FFF2-40B4-BE49-F238E27FC236}">
                <a16:creationId xmlns:a16="http://schemas.microsoft.com/office/drawing/2014/main" id="{699EFDF9-F71A-8BB4-D9A7-9A102969430C}"/>
              </a:ext>
            </a:extLst>
          </p:cNvPr>
          <p:cNvSpPr/>
          <p:nvPr userDrawn="1"/>
        </p:nvSpPr>
        <p:spPr>
          <a:xfrm>
            <a:off x="10100771" y="3439165"/>
            <a:ext cx="632999" cy="632999"/>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2160">
              <a:latin typeface="Segoe Sans Display" pitchFamily="2" charset="0"/>
            </a:endParaRPr>
          </a:p>
        </p:txBody>
      </p:sp>
      <p:sp>
        <p:nvSpPr>
          <p:cNvPr id="75" name="Text Placeholder 9">
            <a:extLst>
              <a:ext uri="{FF2B5EF4-FFF2-40B4-BE49-F238E27FC236}">
                <a16:creationId xmlns:a16="http://schemas.microsoft.com/office/drawing/2014/main" id="{B4A4E872-F855-A777-527C-50408BAF759C}"/>
              </a:ext>
            </a:extLst>
          </p:cNvPr>
          <p:cNvSpPr>
            <a:spLocks noGrp="1"/>
          </p:cNvSpPr>
          <p:nvPr>
            <p:ph type="body" sz="quarter" idx="310" hasCustomPrompt="1"/>
          </p:nvPr>
        </p:nvSpPr>
        <p:spPr>
          <a:xfrm>
            <a:off x="10451727" y="4381413"/>
            <a:ext cx="1384230" cy="2032087"/>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76" name="Picture Placeholder 56">
            <a:extLst>
              <a:ext uri="{FF2B5EF4-FFF2-40B4-BE49-F238E27FC236}">
                <a16:creationId xmlns:a16="http://schemas.microsoft.com/office/drawing/2014/main" id="{3375408C-4186-8638-C237-2FA551BE4B09}"/>
              </a:ext>
            </a:extLst>
          </p:cNvPr>
          <p:cNvSpPr>
            <a:spLocks noGrp="1"/>
          </p:cNvSpPr>
          <p:nvPr>
            <p:ph type="pic" sz="quarter" idx="311" hasCustomPrompt="1"/>
          </p:nvPr>
        </p:nvSpPr>
        <p:spPr>
          <a:xfrm>
            <a:off x="10099319" y="3437263"/>
            <a:ext cx="633413" cy="633000"/>
          </a:xfrm>
          <a:prstGeom prst="rect">
            <a:avLst/>
          </a:prstGeom>
        </p:spPr>
        <p:txBody>
          <a:bodyPr>
            <a:normAutofit/>
          </a:bodyPr>
          <a:lstStyle>
            <a:lvl1pPr marL="0" indent="0">
              <a:lnSpc>
                <a:spcPct val="100000"/>
              </a:lnSpc>
              <a:buNone/>
              <a:defRPr sz="1000"/>
            </a:lvl1pPr>
          </a:lstStyle>
          <a:p>
            <a:r>
              <a:rPr lang="pl-PL"/>
              <a:t>Insert icon</a:t>
            </a:r>
            <a:endParaRPr lang="en-US"/>
          </a:p>
        </p:txBody>
      </p:sp>
      <p:sp>
        <p:nvSpPr>
          <p:cNvPr id="4" name="Text Placeholder 9">
            <a:extLst>
              <a:ext uri="{FF2B5EF4-FFF2-40B4-BE49-F238E27FC236}">
                <a16:creationId xmlns:a16="http://schemas.microsoft.com/office/drawing/2014/main" id="{A5FE4340-0CA3-C2D0-4AB0-9071063DCB0F}"/>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5" name="Title 1">
            <a:extLst>
              <a:ext uri="{FF2B5EF4-FFF2-40B4-BE49-F238E27FC236}">
                <a16:creationId xmlns:a16="http://schemas.microsoft.com/office/drawing/2014/main" id="{B069CC14-BE77-F5C9-728D-FC435FD37971}"/>
              </a:ext>
            </a:extLst>
          </p:cNvPr>
          <p:cNvSpPr>
            <a:spLocks noGrp="1"/>
          </p:cNvSpPr>
          <p:nvPr>
            <p:ph type="title" hasCustomPrompt="1"/>
          </p:nvPr>
        </p:nvSpPr>
        <p:spPr>
          <a:xfrm>
            <a:off x="502920" y="1028701"/>
            <a:ext cx="4173372" cy="1463500"/>
          </a:xfrm>
        </p:spPr>
        <p:txBody>
          <a:bodyPr lIns="0" tIns="0" rIns="0" bIns="0"/>
          <a:lstStyle>
            <a:lvl1pPr>
              <a:lnSpc>
                <a:spcPct val="100000"/>
              </a:lnSpc>
              <a:defRPr sz="5200">
                <a:latin typeface="Segoe Sans Display" pitchFamily="2" charset="0"/>
              </a:defRPr>
            </a:lvl1pPr>
          </a:lstStyle>
          <a:p>
            <a:r>
              <a:rPr lang="en-US"/>
              <a:t>Headline</a:t>
            </a:r>
          </a:p>
        </p:txBody>
      </p:sp>
      <p:sp>
        <p:nvSpPr>
          <p:cNvPr id="7" name="Text Placeholder 9">
            <a:extLst>
              <a:ext uri="{FF2B5EF4-FFF2-40B4-BE49-F238E27FC236}">
                <a16:creationId xmlns:a16="http://schemas.microsoft.com/office/drawing/2014/main" id="{F61FD184-B44B-072A-068C-A50AF6ADD747}"/>
              </a:ext>
            </a:extLst>
          </p:cNvPr>
          <p:cNvSpPr>
            <a:spLocks noGrp="1"/>
          </p:cNvSpPr>
          <p:nvPr>
            <p:ph type="body" sz="quarter" idx="292" hasCustomPrompt="1"/>
          </p:nvPr>
        </p:nvSpPr>
        <p:spPr>
          <a:xfrm>
            <a:off x="4752976" y="1028700"/>
            <a:ext cx="6936949" cy="1463502"/>
          </a:xfrm>
          <a:prstGeom prst="rect">
            <a:avLst/>
          </a:prstGeom>
        </p:spPr>
        <p:txBody>
          <a:bodyPr lIns="0" tIns="0" rIns="0" bIns="0">
            <a:noAutofit/>
          </a:bodyPr>
          <a:lstStyle>
            <a:lvl1pPr marL="0" indent="0">
              <a:lnSpc>
                <a:spcPct val="100000"/>
              </a:lnSpc>
              <a:buFont typeface="Arial" panose="020B0604020202020204" pitchFamily="34" charset="0"/>
              <a:buNone/>
              <a:defRPr sz="20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25148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2DFB14D-2170-4CD0-CA8F-1B85922974E6}"/>
              </a:ext>
            </a:extLst>
          </p:cNvPr>
          <p:cNvSpPr>
            <a:spLocks noGrp="1"/>
          </p:cNvSpPr>
          <p:nvPr>
            <p:ph type="pic" sz="quarter" idx="297"/>
          </p:nvPr>
        </p:nvSpPr>
        <p:spPr>
          <a:xfrm>
            <a:off x="6178550" y="0"/>
            <a:ext cx="6013450" cy="6858000"/>
          </a:xfrm>
        </p:spPr>
        <p:txBody>
          <a:bodyPr>
            <a:normAutofit/>
          </a:bodyPr>
          <a:lstStyle>
            <a:lvl1pPr>
              <a:defRPr sz="1200"/>
            </a:lvl1pPr>
          </a:lstStyle>
          <a:p>
            <a:endParaRPr lang="en-US"/>
          </a:p>
        </p:txBody>
      </p:sp>
      <p:sp>
        <p:nvSpPr>
          <p:cNvPr id="4" name="Text Placeholder 9">
            <a:extLst>
              <a:ext uri="{FF2B5EF4-FFF2-40B4-BE49-F238E27FC236}">
                <a16:creationId xmlns:a16="http://schemas.microsoft.com/office/drawing/2014/main" id="{2B332BCA-A8EC-8E79-6E33-B048F39A4084}"/>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96D61853-FEDE-9AD2-0CA3-CDB6E3F0945B}"/>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2" name="Text Placeholder 9">
            <a:extLst>
              <a:ext uri="{FF2B5EF4-FFF2-40B4-BE49-F238E27FC236}">
                <a16:creationId xmlns:a16="http://schemas.microsoft.com/office/drawing/2014/main" id="{145047EC-63ED-CDE2-28E9-D277BF39926A}"/>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245065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12363EB-69CB-BA2E-2FE8-D5A9AD8F91C8}"/>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38FC20BE-CD16-EA78-5428-55675A2BA4AE}"/>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9" name="Picture Placeholder 7">
            <a:extLst>
              <a:ext uri="{FF2B5EF4-FFF2-40B4-BE49-F238E27FC236}">
                <a16:creationId xmlns:a16="http://schemas.microsoft.com/office/drawing/2014/main" id="{B48E4966-C0EB-3C16-9773-3F9B72599E38}"/>
              </a:ext>
            </a:extLst>
          </p:cNvPr>
          <p:cNvSpPr>
            <a:spLocks noGrp="1"/>
          </p:cNvSpPr>
          <p:nvPr>
            <p:ph type="pic" sz="quarter" idx="297"/>
          </p:nvPr>
        </p:nvSpPr>
        <p:spPr>
          <a:xfrm>
            <a:off x="6805613" y="738188"/>
            <a:ext cx="4583112" cy="5372100"/>
          </a:xfrm>
        </p:spPr>
        <p:txBody>
          <a:bodyPr>
            <a:normAutofit/>
          </a:bodyPr>
          <a:lstStyle>
            <a:lvl1pPr>
              <a:defRPr sz="1200"/>
            </a:lvl1pPr>
          </a:lstStyle>
          <a:p>
            <a:endParaRPr lang="en-GB"/>
          </a:p>
        </p:txBody>
      </p:sp>
      <p:sp>
        <p:nvSpPr>
          <p:cNvPr id="2" name="Text Placeholder 9">
            <a:extLst>
              <a:ext uri="{FF2B5EF4-FFF2-40B4-BE49-F238E27FC236}">
                <a16:creationId xmlns:a16="http://schemas.microsoft.com/office/drawing/2014/main" id="{894FA068-2BFE-7AE4-E92A-54CC610BCF28}"/>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200333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Divider 3">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12363EB-69CB-BA2E-2FE8-D5A9AD8F91C8}"/>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38FC20BE-CD16-EA78-5428-55675A2BA4AE}"/>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2" name="Text Placeholder 9">
            <a:extLst>
              <a:ext uri="{FF2B5EF4-FFF2-40B4-BE49-F238E27FC236}">
                <a16:creationId xmlns:a16="http://schemas.microsoft.com/office/drawing/2014/main" id="{894FA068-2BFE-7AE4-E92A-54CC610BCF28}"/>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pic>
        <p:nvPicPr>
          <p:cNvPr id="6" name="Picture 5">
            <a:extLst>
              <a:ext uri="{FF2B5EF4-FFF2-40B4-BE49-F238E27FC236}">
                <a16:creationId xmlns:a16="http://schemas.microsoft.com/office/drawing/2014/main" id="{2D55690C-712D-BDC8-EF8C-635C6286BD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99278" y="323127"/>
            <a:ext cx="5002636" cy="6225903"/>
          </a:xfrm>
          <a:prstGeom prst="rect">
            <a:avLst/>
          </a:prstGeom>
        </p:spPr>
      </p:pic>
    </p:spTree>
    <p:extLst>
      <p:ext uri="{BB962C8B-B14F-4D97-AF65-F5344CB8AC3E}">
        <p14:creationId xmlns:p14="http://schemas.microsoft.com/office/powerpoint/2010/main" val="334085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Divider 3">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12363EB-69CB-BA2E-2FE8-D5A9AD8F91C8}"/>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38FC20BE-CD16-EA78-5428-55675A2BA4AE}"/>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2" name="Text Placeholder 9">
            <a:extLst>
              <a:ext uri="{FF2B5EF4-FFF2-40B4-BE49-F238E27FC236}">
                <a16:creationId xmlns:a16="http://schemas.microsoft.com/office/drawing/2014/main" id="{894FA068-2BFE-7AE4-E92A-54CC610BCF28}"/>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pic>
        <p:nvPicPr>
          <p:cNvPr id="6" name="Picture 5">
            <a:extLst>
              <a:ext uri="{FF2B5EF4-FFF2-40B4-BE49-F238E27FC236}">
                <a16:creationId xmlns:a16="http://schemas.microsoft.com/office/drawing/2014/main" id="{2D55690C-712D-BDC8-EF8C-635C6286BD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99278" y="323127"/>
            <a:ext cx="5002636" cy="6225902"/>
          </a:xfrm>
          <a:prstGeom prst="rect">
            <a:avLst/>
          </a:prstGeom>
        </p:spPr>
      </p:pic>
    </p:spTree>
    <p:extLst>
      <p:ext uri="{BB962C8B-B14F-4D97-AF65-F5344CB8AC3E}">
        <p14:creationId xmlns:p14="http://schemas.microsoft.com/office/powerpoint/2010/main" val="67145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Divider 3">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12363EB-69CB-BA2E-2FE8-D5A9AD8F91C8}"/>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38FC20BE-CD16-EA78-5428-55675A2BA4AE}"/>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2" name="Text Placeholder 9">
            <a:extLst>
              <a:ext uri="{FF2B5EF4-FFF2-40B4-BE49-F238E27FC236}">
                <a16:creationId xmlns:a16="http://schemas.microsoft.com/office/drawing/2014/main" id="{894FA068-2BFE-7AE4-E92A-54CC610BCF28}"/>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pic>
        <p:nvPicPr>
          <p:cNvPr id="6" name="Picture 5">
            <a:extLst>
              <a:ext uri="{FF2B5EF4-FFF2-40B4-BE49-F238E27FC236}">
                <a16:creationId xmlns:a16="http://schemas.microsoft.com/office/drawing/2014/main" id="{2D55690C-712D-BDC8-EF8C-635C6286BD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99278" y="323127"/>
            <a:ext cx="5002635" cy="6225902"/>
          </a:xfrm>
          <a:prstGeom prst="rect">
            <a:avLst/>
          </a:prstGeom>
        </p:spPr>
      </p:pic>
    </p:spTree>
    <p:extLst>
      <p:ext uri="{BB962C8B-B14F-4D97-AF65-F5344CB8AC3E}">
        <p14:creationId xmlns:p14="http://schemas.microsoft.com/office/powerpoint/2010/main" val="378589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Divider 3">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12363EB-69CB-BA2E-2FE8-D5A9AD8F91C8}"/>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38FC20BE-CD16-EA78-5428-55675A2BA4AE}"/>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2" name="Text Placeholder 9">
            <a:extLst>
              <a:ext uri="{FF2B5EF4-FFF2-40B4-BE49-F238E27FC236}">
                <a16:creationId xmlns:a16="http://schemas.microsoft.com/office/drawing/2014/main" id="{894FA068-2BFE-7AE4-E92A-54CC610BCF28}"/>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pic>
        <p:nvPicPr>
          <p:cNvPr id="6" name="Picture 5">
            <a:extLst>
              <a:ext uri="{FF2B5EF4-FFF2-40B4-BE49-F238E27FC236}">
                <a16:creationId xmlns:a16="http://schemas.microsoft.com/office/drawing/2014/main" id="{2D55690C-712D-BDC8-EF8C-635C6286BD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99278" y="323127"/>
            <a:ext cx="5002635" cy="6225902"/>
          </a:xfrm>
          <a:prstGeom prst="rect">
            <a:avLst/>
          </a:prstGeom>
        </p:spPr>
      </p:pic>
    </p:spTree>
    <p:extLst>
      <p:ext uri="{BB962C8B-B14F-4D97-AF65-F5344CB8AC3E}">
        <p14:creationId xmlns:p14="http://schemas.microsoft.com/office/powerpoint/2010/main" val="60895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Divider 3">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12363EB-69CB-BA2E-2FE8-D5A9AD8F91C8}"/>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38FC20BE-CD16-EA78-5428-55675A2BA4AE}"/>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2" name="Text Placeholder 9">
            <a:extLst>
              <a:ext uri="{FF2B5EF4-FFF2-40B4-BE49-F238E27FC236}">
                <a16:creationId xmlns:a16="http://schemas.microsoft.com/office/drawing/2014/main" id="{894FA068-2BFE-7AE4-E92A-54CC610BCF28}"/>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pic>
        <p:nvPicPr>
          <p:cNvPr id="6" name="Picture 5">
            <a:extLst>
              <a:ext uri="{FF2B5EF4-FFF2-40B4-BE49-F238E27FC236}">
                <a16:creationId xmlns:a16="http://schemas.microsoft.com/office/drawing/2014/main" id="{2D55690C-712D-BDC8-EF8C-635C6286BD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99278" y="323127"/>
            <a:ext cx="5002635" cy="6225901"/>
          </a:xfrm>
          <a:prstGeom prst="rect">
            <a:avLst/>
          </a:prstGeom>
        </p:spPr>
      </p:pic>
    </p:spTree>
    <p:extLst>
      <p:ext uri="{BB962C8B-B14F-4D97-AF65-F5344CB8AC3E}">
        <p14:creationId xmlns:p14="http://schemas.microsoft.com/office/powerpoint/2010/main" val="101173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46706E4-63CE-0D34-E8DE-C860237EE003}"/>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D7BDD8CA-5233-A3B1-6A28-C540F4E30389}"/>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11" name="Picture Placeholder 7">
            <a:extLst>
              <a:ext uri="{FF2B5EF4-FFF2-40B4-BE49-F238E27FC236}">
                <a16:creationId xmlns:a16="http://schemas.microsoft.com/office/drawing/2014/main" id="{B9200ECF-F9E7-5056-5A11-A77C69716E02}"/>
              </a:ext>
            </a:extLst>
          </p:cNvPr>
          <p:cNvSpPr>
            <a:spLocks noGrp="1"/>
          </p:cNvSpPr>
          <p:nvPr>
            <p:ph type="pic" sz="quarter" idx="297"/>
          </p:nvPr>
        </p:nvSpPr>
        <p:spPr>
          <a:xfrm>
            <a:off x="9813926" y="-14288"/>
            <a:ext cx="2378075" cy="2351088"/>
          </a:xfrm>
        </p:spPr>
        <p:txBody>
          <a:bodyPr>
            <a:normAutofit/>
          </a:bodyPr>
          <a:lstStyle>
            <a:lvl1pPr>
              <a:defRPr sz="1200"/>
            </a:lvl1pPr>
          </a:lstStyle>
          <a:p>
            <a:endParaRPr lang="en-GB"/>
          </a:p>
        </p:txBody>
      </p:sp>
      <p:sp>
        <p:nvSpPr>
          <p:cNvPr id="12" name="Picture Placeholder 9">
            <a:extLst>
              <a:ext uri="{FF2B5EF4-FFF2-40B4-BE49-F238E27FC236}">
                <a16:creationId xmlns:a16="http://schemas.microsoft.com/office/drawing/2014/main" id="{CA9C7AA8-91BB-2AB7-5226-3D799465B27C}"/>
              </a:ext>
            </a:extLst>
          </p:cNvPr>
          <p:cNvSpPr>
            <a:spLocks noGrp="1"/>
          </p:cNvSpPr>
          <p:nvPr>
            <p:ph type="pic" sz="quarter" idx="298"/>
          </p:nvPr>
        </p:nvSpPr>
        <p:spPr>
          <a:xfrm>
            <a:off x="6167438" y="2336800"/>
            <a:ext cx="3646487" cy="4521200"/>
          </a:xfrm>
        </p:spPr>
        <p:txBody>
          <a:bodyPr>
            <a:normAutofit/>
          </a:bodyPr>
          <a:lstStyle>
            <a:lvl1pPr>
              <a:defRPr sz="1200"/>
            </a:lvl1pPr>
          </a:lstStyle>
          <a:p>
            <a:endParaRPr lang="en-GB"/>
          </a:p>
        </p:txBody>
      </p:sp>
      <p:sp>
        <p:nvSpPr>
          <p:cNvPr id="2" name="Text Placeholder 9">
            <a:extLst>
              <a:ext uri="{FF2B5EF4-FFF2-40B4-BE49-F238E27FC236}">
                <a16:creationId xmlns:a16="http://schemas.microsoft.com/office/drawing/2014/main" id="{C99ED5CB-1EB0-8384-E41D-9737F5C712EE}"/>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153317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5">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A702599-D410-6F1A-C6DC-7C8A2B3E4696}"/>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0E373138-2E5C-8723-ECF3-146B0DF8E439}"/>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10" name="Picture Placeholder 8">
            <a:extLst>
              <a:ext uri="{FF2B5EF4-FFF2-40B4-BE49-F238E27FC236}">
                <a16:creationId xmlns:a16="http://schemas.microsoft.com/office/drawing/2014/main" id="{11BB393D-AB64-B741-8457-11A460440D26}"/>
              </a:ext>
            </a:extLst>
          </p:cNvPr>
          <p:cNvSpPr>
            <a:spLocks noGrp="1"/>
          </p:cNvSpPr>
          <p:nvPr>
            <p:ph type="pic" sz="quarter" idx="297"/>
          </p:nvPr>
        </p:nvSpPr>
        <p:spPr>
          <a:xfrm>
            <a:off x="7769225" y="-14288"/>
            <a:ext cx="3789363" cy="3360738"/>
          </a:xfrm>
        </p:spPr>
        <p:txBody>
          <a:bodyPr>
            <a:normAutofit/>
          </a:bodyPr>
          <a:lstStyle>
            <a:lvl1pPr>
              <a:defRPr sz="1200"/>
            </a:lvl1pPr>
          </a:lstStyle>
          <a:p>
            <a:endParaRPr lang="en-GB"/>
          </a:p>
        </p:txBody>
      </p:sp>
      <p:sp>
        <p:nvSpPr>
          <p:cNvPr id="13" name="Picture Placeholder 11">
            <a:extLst>
              <a:ext uri="{FF2B5EF4-FFF2-40B4-BE49-F238E27FC236}">
                <a16:creationId xmlns:a16="http://schemas.microsoft.com/office/drawing/2014/main" id="{CD36E551-EB4F-6CEE-A8F0-A0409F5EBF96}"/>
              </a:ext>
            </a:extLst>
          </p:cNvPr>
          <p:cNvSpPr>
            <a:spLocks noGrp="1"/>
          </p:cNvSpPr>
          <p:nvPr>
            <p:ph type="pic" sz="quarter" idx="298"/>
          </p:nvPr>
        </p:nvSpPr>
        <p:spPr>
          <a:xfrm>
            <a:off x="6337301" y="3352801"/>
            <a:ext cx="1425575" cy="1171575"/>
          </a:xfrm>
        </p:spPr>
        <p:txBody>
          <a:bodyPr>
            <a:normAutofit/>
          </a:bodyPr>
          <a:lstStyle>
            <a:lvl1pPr>
              <a:defRPr sz="1200"/>
            </a:lvl1pPr>
          </a:lstStyle>
          <a:p>
            <a:endParaRPr lang="en-GB"/>
          </a:p>
        </p:txBody>
      </p:sp>
      <p:sp>
        <p:nvSpPr>
          <p:cNvPr id="16" name="Picture Placeholder 14">
            <a:extLst>
              <a:ext uri="{FF2B5EF4-FFF2-40B4-BE49-F238E27FC236}">
                <a16:creationId xmlns:a16="http://schemas.microsoft.com/office/drawing/2014/main" id="{C821E8A7-90F0-2120-3B5E-B7B1F3EF7864}"/>
              </a:ext>
            </a:extLst>
          </p:cNvPr>
          <p:cNvSpPr>
            <a:spLocks noGrp="1"/>
          </p:cNvSpPr>
          <p:nvPr>
            <p:ph type="pic" sz="quarter" idx="299"/>
          </p:nvPr>
        </p:nvSpPr>
        <p:spPr>
          <a:xfrm>
            <a:off x="7769225" y="4524376"/>
            <a:ext cx="3789363" cy="2333625"/>
          </a:xfrm>
        </p:spPr>
        <p:txBody>
          <a:bodyPr>
            <a:normAutofit/>
          </a:bodyPr>
          <a:lstStyle>
            <a:lvl1pPr>
              <a:defRPr sz="1200"/>
            </a:lvl1pPr>
          </a:lstStyle>
          <a:p>
            <a:endParaRPr lang="en-GB"/>
          </a:p>
        </p:txBody>
      </p:sp>
      <p:sp>
        <p:nvSpPr>
          <p:cNvPr id="2" name="Text Placeholder 9">
            <a:extLst>
              <a:ext uri="{FF2B5EF4-FFF2-40B4-BE49-F238E27FC236}">
                <a16:creationId xmlns:a16="http://schemas.microsoft.com/office/drawing/2014/main" id="{50FB428F-2598-C3BF-ADB4-C18F7301F836}"/>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335271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4127973A-EC71-A792-6392-0E0F3318D4DC}"/>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8765247F-85BC-A7EC-9F10-C8FE7CCF236D}"/>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9" name="Picture Placeholder 7">
            <a:extLst>
              <a:ext uri="{FF2B5EF4-FFF2-40B4-BE49-F238E27FC236}">
                <a16:creationId xmlns:a16="http://schemas.microsoft.com/office/drawing/2014/main" id="{081C9623-396A-2B92-0A38-59ABD27CD249}"/>
              </a:ext>
            </a:extLst>
          </p:cNvPr>
          <p:cNvSpPr>
            <a:spLocks noGrp="1"/>
          </p:cNvSpPr>
          <p:nvPr>
            <p:ph type="pic" sz="quarter" idx="297"/>
          </p:nvPr>
        </p:nvSpPr>
        <p:spPr>
          <a:xfrm>
            <a:off x="6167438" y="0"/>
            <a:ext cx="4581525" cy="5399088"/>
          </a:xfrm>
        </p:spPr>
        <p:txBody>
          <a:bodyPr>
            <a:normAutofit/>
          </a:bodyPr>
          <a:lstStyle>
            <a:lvl1pPr>
              <a:defRPr sz="1200"/>
            </a:lvl1pPr>
          </a:lstStyle>
          <a:p>
            <a:endParaRPr lang="en-GB"/>
          </a:p>
        </p:txBody>
      </p:sp>
      <p:sp>
        <p:nvSpPr>
          <p:cNvPr id="13" name="Picture Placeholder 10">
            <a:extLst>
              <a:ext uri="{FF2B5EF4-FFF2-40B4-BE49-F238E27FC236}">
                <a16:creationId xmlns:a16="http://schemas.microsoft.com/office/drawing/2014/main" id="{DE11C321-DE91-92FF-153A-A413CA04D7F1}"/>
              </a:ext>
            </a:extLst>
          </p:cNvPr>
          <p:cNvSpPr>
            <a:spLocks noGrp="1"/>
          </p:cNvSpPr>
          <p:nvPr>
            <p:ph type="pic" sz="quarter" idx="298"/>
          </p:nvPr>
        </p:nvSpPr>
        <p:spPr>
          <a:xfrm>
            <a:off x="10748963" y="5399088"/>
            <a:ext cx="1443037" cy="1449387"/>
          </a:xfrm>
        </p:spPr>
        <p:txBody>
          <a:bodyPr>
            <a:normAutofit/>
          </a:bodyPr>
          <a:lstStyle>
            <a:lvl1pPr>
              <a:defRPr sz="1200"/>
            </a:lvl1pPr>
          </a:lstStyle>
          <a:p>
            <a:endParaRPr lang="en-GB"/>
          </a:p>
        </p:txBody>
      </p:sp>
      <p:sp>
        <p:nvSpPr>
          <p:cNvPr id="2" name="Text Placeholder 9">
            <a:extLst>
              <a:ext uri="{FF2B5EF4-FFF2-40B4-BE49-F238E27FC236}">
                <a16:creationId xmlns:a16="http://schemas.microsoft.com/office/drawing/2014/main" id="{C1C52BD6-8334-2F53-55D6-81DCD6B60775}"/>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97485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2 ">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08DC5518-9C55-BA0A-F357-53BF07621A7D}"/>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4" name="Title 1">
            <a:extLst>
              <a:ext uri="{FF2B5EF4-FFF2-40B4-BE49-F238E27FC236}">
                <a16:creationId xmlns:a16="http://schemas.microsoft.com/office/drawing/2014/main" id="{AEF26952-B49D-D70E-C2F5-3C2515064CC0}"/>
              </a:ext>
            </a:extLst>
          </p:cNvPr>
          <p:cNvSpPr>
            <a:spLocks noGrp="1"/>
          </p:cNvSpPr>
          <p:nvPr>
            <p:ph type="title" hasCustomPrompt="1"/>
          </p:nvPr>
        </p:nvSpPr>
        <p:spPr>
          <a:xfrm>
            <a:off x="502920" y="1028701"/>
            <a:ext cx="5695618" cy="1142999"/>
          </a:xfrm>
        </p:spPr>
        <p:txBody>
          <a:bodyPr lIns="0" tIns="0" rIns="0" bIns="0"/>
          <a:lstStyle>
            <a:lvl1pPr>
              <a:lnSpc>
                <a:spcPct val="100000"/>
              </a:lnSpc>
              <a:defRPr sz="3200"/>
            </a:lvl1pPr>
          </a:lstStyle>
          <a:p>
            <a:r>
              <a:rPr lang="en-US"/>
              <a:t>Headline</a:t>
            </a:r>
          </a:p>
        </p:txBody>
      </p:sp>
      <p:cxnSp>
        <p:nvCxnSpPr>
          <p:cNvPr id="3" name="Straight Connector 2">
            <a:extLst>
              <a:ext uri="{FF2B5EF4-FFF2-40B4-BE49-F238E27FC236}">
                <a16:creationId xmlns:a16="http://schemas.microsoft.com/office/drawing/2014/main" id="{923366D4-2E86-8242-7818-3B5C7A0BB74F}"/>
              </a:ext>
            </a:extLst>
          </p:cNvPr>
          <p:cNvCxnSpPr>
            <a:cxnSpLocks/>
          </p:cNvCxnSpPr>
          <p:nvPr userDrawn="1"/>
        </p:nvCxnSpPr>
        <p:spPr>
          <a:xfrm>
            <a:off x="502920" y="4951974"/>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7788A6F-4961-2A0B-D8F0-CE327BCAF904}"/>
              </a:ext>
            </a:extLst>
          </p:cNvPr>
          <p:cNvCxnSpPr>
            <a:cxnSpLocks/>
          </p:cNvCxnSpPr>
          <p:nvPr userDrawn="1"/>
        </p:nvCxnSpPr>
        <p:spPr>
          <a:xfrm>
            <a:off x="2395431" y="4951974"/>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4C61F54-F715-F22F-D2EB-4C60B7528255}"/>
              </a:ext>
            </a:extLst>
          </p:cNvPr>
          <p:cNvCxnSpPr>
            <a:cxnSpLocks/>
          </p:cNvCxnSpPr>
          <p:nvPr userDrawn="1"/>
        </p:nvCxnSpPr>
        <p:spPr>
          <a:xfrm>
            <a:off x="4287942" y="4951974"/>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C8EB92-1C49-8368-E577-9C6501A30202}"/>
              </a:ext>
            </a:extLst>
          </p:cNvPr>
          <p:cNvCxnSpPr>
            <a:cxnSpLocks/>
          </p:cNvCxnSpPr>
          <p:nvPr userDrawn="1"/>
        </p:nvCxnSpPr>
        <p:spPr>
          <a:xfrm>
            <a:off x="6180453" y="4951974"/>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BE997B-3FC7-9B88-034D-7CB0DE4AE9B1}"/>
              </a:ext>
            </a:extLst>
          </p:cNvPr>
          <p:cNvCxnSpPr>
            <a:cxnSpLocks/>
          </p:cNvCxnSpPr>
          <p:nvPr userDrawn="1"/>
        </p:nvCxnSpPr>
        <p:spPr>
          <a:xfrm>
            <a:off x="8072964" y="4951974"/>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BD363B-4D06-29A5-8EB2-B5AA6B551419}"/>
              </a:ext>
            </a:extLst>
          </p:cNvPr>
          <p:cNvCxnSpPr>
            <a:cxnSpLocks/>
          </p:cNvCxnSpPr>
          <p:nvPr userDrawn="1"/>
        </p:nvCxnSpPr>
        <p:spPr>
          <a:xfrm>
            <a:off x="9965474" y="4951974"/>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7326AC35-E7B6-5C0E-B1C6-FE8F016F92CD}"/>
              </a:ext>
            </a:extLst>
          </p:cNvPr>
          <p:cNvSpPr>
            <a:spLocks noGrp="1"/>
          </p:cNvSpPr>
          <p:nvPr>
            <p:ph type="body" sz="quarter" idx="331" hasCustomPrompt="1"/>
          </p:nvPr>
        </p:nvSpPr>
        <p:spPr>
          <a:xfrm>
            <a:off x="502920" y="4526524"/>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4" name="Text Placeholder 9">
            <a:extLst>
              <a:ext uri="{FF2B5EF4-FFF2-40B4-BE49-F238E27FC236}">
                <a16:creationId xmlns:a16="http://schemas.microsoft.com/office/drawing/2014/main" id="{89C04EDE-821D-812B-AF02-C64F7F47CE13}"/>
              </a:ext>
            </a:extLst>
          </p:cNvPr>
          <p:cNvSpPr>
            <a:spLocks noGrp="1"/>
          </p:cNvSpPr>
          <p:nvPr>
            <p:ph type="body" sz="quarter" idx="332" hasCustomPrompt="1"/>
          </p:nvPr>
        </p:nvSpPr>
        <p:spPr>
          <a:xfrm>
            <a:off x="502920" y="5105919"/>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5" name="Text Placeholder 9">
            <a:extLst>
              <a:ext uri="{FF2B5EF4-FFF2-40B4-BE49-F238E27FC236}">
                <a16:creationId xmlns:a16="http://schemas.microsoft.com/office/drawing/2014/main" id="{C311D632-8328-0E4B-0930-60CA6DD7CABC}"/>
              </a:ext>
            </a:extLst>
          </p:cNvPr>
          <p:cNvSpPr>
            <a:spLocks noGrp="1"/>
          </p:cNvSpPr>
          <p:nvPr>
            <p:ph type="body" sz="quarter" idx="333" hasCustomPrompt="1"/>
          </p:nvPr>
        </p:nvSpPr>
        <p:spPr>
          <a:xfrm>
            <a:off x="2395431" y="4526524"/>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7" name="Text Placeholder 9">
            <a:extLst>
              <a:ext uri="{FF2B5EF4-FFF2-40B4-BE49-F238E27FC236}">
                <a16:creationId xmlns:a16="http://schemas.microsoft.com/office/drawing/2014/main" id="{F8905C16-DA33-20C4-79D0-0A08E603A91C}"/>
              </a:ext>
            </a:extLst>
          </p:cNvPr>
          <p:cNvSpPr>
            <a:spLocks noGrp="1"/>
          </p:cNvSpPr>
          <p:nvPr>
            <p:ph type="body" sz="quarter" idx="334" hasCustomPrompt="1"/>
          </p:nvPr>
        </p:nvSpPr>
        <p:spPr>
          <a:xfrm>
            <a:off x="2395431" y="5105919"/>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8" name="Text Placeholder 9">
            <a:extLst>
              <a:ext uri="{FF2B5EF4-FFF2-40B4-BE49-F238E27FC236}">
                <a16:creationId xmlns:a16="http://schemas.microsoft.com/office/drawing/2014/main" id="{659521DA-3527-EE95-B0F9-DB81805CE203}"/>
              </a:ext>
            </a:extLst>
          </p:cNvPr>
          <p:cNvSpPr>
            <a:spLocks noGrp="1"/>
          </p:cNvSpPr>
          <p:nvPr>
            <p:ph type="body" sz="quarter" idx="335" hasCustomPrompt="1"/>
          </p:nvPr>
        </p:nvSpPr>
        <p:spPr>
          <a:xfrm>
            <a:off x="4287942" y="4526524"/>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0" name="Text Placeholder 9">
            <a:extLst>
              <a:ext uri="{FF2B5EF4-FFF2-40B4-BE49-F238E27FC236}">
                <a16:creationId xmlns:a16="http://schemas.microsoft.com/office/drawing/2014/main" id="{B2519CDF-4F8E-8773-A628-68179070B463}"/>
              </a:ext>
            </a:extLst>
          </p:cNvPr>
          <p:cNvSpPr>
            <a:spLocks noGrp="1"/>
          </p:cNvSpPr>
          <p:nvPr>
            <p:ph type="body" sz="quarter" idx="336" hasCustomPrompt="1"/>
          </p:nvPr>
        </p:nvSpPr>
        <p:spPr>
          <a:xfrm>
            <a:off x="4287942" y="5105919"/>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21" name="Text Placeholder 9">
            <a:extLst>
              <a:ext uri="{FF2B5EF4-FFF2-40B4-BE49-F238E27FC236}">
                <a16:creationId xmlns:a16="http://schemas.microsoft.com/office/drawing/2014/main" id="{8DAD4FF2-0FA9-091E-FB26-4787362B2F4D}"/>
              </a:ext>
            </a:extLst>
          </p:cNvPr>
          <p:cNvSpPr>
            <a:spLocks noGrp="1"/>
          </p:cNvSpPr>
          <p:nvPr>
            <p:ph type="body" sz="quarter" idx="337" hasCustomPrompt="1"/>
          </p:nvPr>
        </p:nvSpPr>
        <p:spPr>
          <a:xfrm>
            <a:off x="6180453" y="4526524"/>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3" name="Text Placeholder 9">
            <a:extLst>
              <a:ext uri="{FF2B5EF4-FFF2-40B4-BE49-F238E27FC236}">
                <a16:creationId xmlns:a16="http://schemas.microsoft.com/office/drawing/2014/main" id="{85BB47DE-F078-5986-A656-14BAF4BFDC98}"/>
              </a:ext>
            </a:extLst>
          </p:cNvPr>
          <p:cNvSpPr>
            <a:spLocks noGrp="1"/>
          </p:cNvSpPr>
          <p:nvPr>
            <p:ph type="body" sz="quarter" idx="338" hasCustomPrompt="1"/>
          </p:nvPr>
        </p:nvSpPr>
        <p:spPr>
          <a:xfrm>
            <a:off x="6180453" y="5105919"/>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24" name="Text Placeholder 9">
            <a:extLst>
              <a:ext uri="{FF2B5EF4-FFF2-40B4-BE49-F238E27FC236}">
                <a16:creationId xmlns:a16="http://schemas.microsoft.com/office/drawing/2014/main" id="{B5B9A565-3D3D-3ED0-157C-B70BF0D8A882}"/>
              </a:ext>
            </a:extLst>
          </p:cNvPr>
          <p:cNvSpPr>
            <a:spLocks noGrp="1"/>
          </p:cNvSpPr>
          <p:nvPr>
            <p:ph type="body" sz="quarter" idx="339" hasCustomPrompt="1"/>
          </p:nvPr>
        </p:nvSpPr>
        <p:spPr>
          <a:xfrm>
            <a:off x="8072964" y="4526524"/>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5" name="Text Placeholder 9">
            <a:extLst>
              <a:ext uri="{FF2B5EF4-FFF2-40B4-BE49-F238E27FC236}">
                <a16:creationId xmlns:a16="http://schemas.microsoft.com/office/drawing/2014/main" id="{7A9DB458-864D-38D4-8B40-41B1FBB03E06}"/>
              </a:ext>
            </a:extLst>
          </p:cNvPr>
          <p:cNvSpPr>
            <a:spLocks noGrp="1"/>
          </p:cNvSpPr>
          <p:nvPr>
            <p:ph type="body" sz="quarter" idx="340" hasCustomPrompt="1"/>
          </p:nvPr>
        </p:nvSpPr>
        <p:spPr>
          <a:xfrm>
            <a:off x="8072964" y="5105919"/>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26" name="Text Placeholder 9">
            <a:extLst>
              <a:ext uri="{FF2B5EF4-FFF2-40B4-BE49-F238E27FC236}">
                <a16:creationId xmlns:a16="http://schemas.microsoft.com/office/drawing/2014/main" id="{0787459A-62D9-3272-4513-B84475E4A133}"/>
              </a:ext>
            </a:extLst>
          </p:cNvPr>
          <p:cNvSpPr>
            <a:spLocks noGrp="1"/>
          </p:cNvSpPr>
          <p:nvPr>
            <p:ph type="body" sz="quarter" idx="341" hasCustomPrompt="1"/>
          </p:nvPr>
        </p:nvSpPr>
        <p:spPr>
          <a:xfrm>
            <a:off x="9965474" y="4526524"/>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27" name="Text Placeholder 9">
            <a:extLst>
              <a:ext uri="{FF2B5EF4-FFF2-40B4-BE49-F238E27FC236}">
                <a16:creationId xmlns:a16="http://schemas.microsoft.com/office/drawing/2014/main" id="{E8AF4469-CBE0-97FD-C740-BBB99E763461}"/>
              </a:ext>
            </a:extLst>
          </p:cNvPr>
          <p:cNvSpPr>
            <a:spLocks noGrp="1"/>
          </p:cNvSpPr>
          <p:nvPr>
            <p:ph type="body" sz="quarter" idx="342" hasCustomPrompt="1"/>
          </p:nvPr>
        </p:nvSpPr>
        <p:spPr>
          <a:xfrm>
            <a:off x="9965474" y="5105919"/>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cxnSp>
        <p:nvCxnSpPr>
          <p:cNvPr id="28" name="Straight Connector 27">
            <a:extLst>
              <a:ext uri="{FF2B5EF4-FFF2-40B4-BE49-F238E27FC236}">
                <a16:creationId xmlns:a16="http://schemas.microsoft.com/office/drawing/2014/main" id="{C363CB51-3B78-A2A2-F991-9462FD21366F}"/>
              </a:ext>
            </a:extLst>
          </p:cNvPr>
          <p:cNvCxnSpPr>
            <a:cxnSpLocks/>
          </p:cNvCxnSpPr>
          <p:nvPr userDrawn="1"/>
        </p:nvCxnSpPr>
        <p:spPr>
          <a:xfrm>
            <a:off x="497732" y="2772202"/>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FCC917-09C3-EA09-CA7C-4EF6D59ADC61}"/>
              </a:ext>
            </a:extLst>
          </p:cNvPr>
          <p:cNvCxnSpPr>
            <a:cxnSpLocks/>
          </p:cNvCxnSpPr>
          <p:nvPr userDrawn="1"/>
        </p:nvCxnSpPr>
        <p:spPr>
          <a:xfrm>
            <a:off x="2390243" y="2772202"/>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CA27BE-BB91-B79B-DD93-C3ECCBACB628}"/>
              </a:ext>
            </a:extLst>
          </p:cNvPr>
          <p:cNvCxnSpPr>
            <a:cxnSpLocks/>
          </p:cNvCxnSpPr>
          <p:nvPr userDrawn="1"/>
        </p:nvCxnSpPr>
        <p:spPr>
          <a:xfrm>
            <a:off x="4282754" y="2772202"/>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9A4DC8-E209-5976-644D-3C628DB6C01B}"/>
              </a:ext>
            </a:extLst>
          </p:cNvPr>
          <p:cNvCxnSpPr>
            <a:cxnSpLocks/>
          </p:cNvCxnSpPr>
          <p:nvPr userDrawn="1"/>
        </p:nvCxnSpPr>
        <p:spPr>
          <a:xfrm>
            <a:off x="6175265" y="2772202"/>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898BDF6-B0E3-7AEE-27E1-674634EEE19E}"/>
              </a:ext>
            </a:extLst>
          </p:cNvPr>
          <p:cNvCxnSpPr>
            <a:cxnSpLocks/>
          </p:cNvCxnSpPr>
          <p:nvPr userDrawn="1"/>
        </p:nvCxnSpPr>
        <p:spPr>
          <a:xfrm>
            <a:off x="8067776" y="2772202"/>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724025F-618D-AC7A-20C8-B2CE82BEA217}"/>
              </a:ext>
            </a:extLst>
          </p:cNvPr>
          <p:cNvCxnSpPr>
            <a:cxnSpLocks/>
          </p:cNvCxnSpPr>
          <p:nvPr userDrawn="1"/>
        </p:nvCxnSpPr>
        <p:spPr>
          <a:xfrm>
            <a:off x="9960286" y="2772202"/>
            <a:ext cx="17251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Placeholder 9">
            <a:extLst>
              <a:ext uri="{FF2B5EF4-FFF2-40B4-BE49-F238E27FC236}">
                <a16:creationId xmlns:a16="http://schemas.microsoft.com/office/drawing/2014/main" id="{47BB376C-C3C4-8D5F-0FA1-9B21D64286B3}"/>
              </a:ext>
            </a:extLst>
          </p:cNvPr>
          <p:cNvSpPr>
            <a:spLocks noGrp="1"/>
          </p:cNvSpPr>
          <p:nvPr>
            <p:ph type="body" sz="quarter" idx="343" hasCustomPrompt="1"/>
          </p:nvPr>
        </p:nvSpPr>
        <p:spPr>
          <a:xfrm>
            <a:off x="497732" y="2346752"/>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35" name="Text Placeholder 9">
            <a:extLst>
              <a:ext uri="{FF2B5EF4-FFF2-40B4-BE49-F238E27FC236}">
                <a16:creationId xmlns:a16="http://schemas.microsoft.com/office/drawing/2014/main" id="{FA59B06B-DECC-D911-FB74-56121DD1CD64}"/>
              </a:ext>
            </a:extLst>
          </p:cNvPr>
          <p:cNvSpPr>
            <a:spLocks noGrp="1"/>
          </p:cNvSpPr>
          <p:nvPr>
            <p:ph type="body" sz="quarter" idx="344" hasCustomPrompt="1"/>
          </p:nvPr>
        </p:nvSpPr>
        <p:spPr>
          <a:xfrm>
            <a:off x="497732" y="2926147"/>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6" name="Text Placeholder 9">
            <a:extLst>
              <a:ext uri="{FF2B5EF4-FFF2-40B4-BE49-F238E27FC236}">
                <a16:creationId xmlns:a16="http://schemas.microsoft.com/office/drawing/2014/main" id="{120617FC-14F5-635D-90DD-A01D000613BE}"/>
              </a:ext>
            </a:extLst>
          </p:cNvPr>
          <p:cNvSpPr>
            <a:spLocks noGrp="1"/>
          </p:cNvSpPr>
          <p:nvPr>
            <p:ph type="body" sz="quarter" idx="345" hasCustomPrompt="1"/>
          </p:nvPr>
        </p:nvSpPr>
        <p:spPr>
          <a:xfrm>
            <a:off x="2390243" y="2346752"/>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37" name="Text Placeholder 9">
            <a:extLst>
              <a:ext uri="{FF2B5EF4-FFF2-40B4-BE49-F238E27FC236}">
                <a16:creationId xmlns:a16="http://schemas.microsoft.com/office/drawing/2014/main" id="{24A80A2D-7766-E284-AF4F-480BAA629D18}"/>
              </a:ext>
            </a:extLst>
          </p:cNvPr>
          <p:cNvSpPr>
            <a:spLocks noGrp="1"/>
          </p:cNvSpPr>
          <p:nvPr>
            <p:ph type="body" sz="quarter" idx="346" hasCustomPrompt="1"/>
          </p:nvPr>
        </p:nvSpPr>
        <p:spPr>
          <a:xfrm>
            <a:off x="2390243" y="2926147"/>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8" name="Text Placeholder 9">
            <a:extLst>
              <a:ext uri="{FF2B5EF4-FFF2-40B4-BE49-F238E27FC236}">
                <a16:creationId xmlns:a16="http://schemas.microsoft.com/office/drawing/2014/main" id="{CCC95830-1ED3-7607-9BD1-28F8CDB05312}"/>
              </a:ext>
            </a:extLst>
          </p:cNvPr>
          <p:cNvSpPr>
            <a:spLocks noGrp="1"/>
          </p:cNvSpPr>
          <p:nvPr>
            <p:ph type="body" sz="quarter" idx="347" hasCustomPrompt="1"/>
          </p:nvPr>
        </p:nvSpPr>
        <p:spPr>
          <a:xfrm>
            <a:off x="4282754" y="2346752"/>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39" name="Text Placeholder 9">
            <a:extLst>
              <a:ext uri="{FF2B5EF4-FFF2-40B4-BE49-F238E27FC236}">
                <a16:creationId xmlns:a16="http://schemas.microsoft.com/office/drawing/2014/main" id="{8F2C5DE6-EF77-30E0-84E2-26656D1E36C5}"/>
              </a:ext>
            </a:extLst>
          </p:cNvPr>
          <p:cNvSpPr>
            <a:spLocks noGrp="1"/>
          </p:cNvSpPr>
          <p:nvPr>
            <p:ph type="body" sz="quarter" idx="348" hasCustomPrompt="1"/>
          </p:nvPr>
        </p:nvSpPr>
        <p:spPr>
          <a:xfrm>
            <a:off x="4282754" y="2926147"/>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40" name="Text Placeholder 9">
            <a:extLst>
              <a:ext uri="{FF2B5EF4-FFF2-40B4-BE49-F238E27FC236}">
                <a16:creationId xmlns:a16="http://schemas.microsoft.com/office/drawing/2014/main" id="{621F1A0B-DF36-160E-864B-DABE56CC54AF}"/>
              </a:ext>
            </a:extLst>
          </p:cNvPr>
          <p:cNvSpPr>
            <a:spLocks noGrp="1"/>
          </p:cNvSpPr>
          <p:nvPr>
            <p:ph type="body" sz="quarter" idx="349" hasCustomPrompt="1"/>
          </p:nvPr>
        </p:nvSpPr>
        <p:spPr>
          <a:xfrm>
            <a:off x="6175265" y="2346752"/>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41" name="Text Placeholder 9">
            <a:extLst>
              <a:ext uri="{FF2B5EF4-FFF2-40B4-BE49-F238E27FC236}">
                <a16:creationId xmlns:a16="http://schemas.microsoft.com/office/drawing/2014/main" id="{53395C52-CA68-7E5E-00E0-6F0B44259DA1}"/>
              </a:ext>
            </a:extLst>
          </p:cNvPr>
          <p:cNvSpPr>
            <a:spLocks noGrp="1"/>
          </p:cNvSpPr>
          <p:nvPr>
            <p:ph type="body" sz="quarter" idx="350" hasCustomPrompt="1"/>
          </p:nvPr>
        </p:nvSpPr>
        <p:spPr>
          <a:xfrm>
            <a:off x="6175265" y="2926147"/>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42" name="Text Placeholder 9">
            <a:extLst>
              <a:ext uri="{FF2B5EF4-FFF2-40B4-BE49-F238E27FC236}">
                <a16:creationId xmlns:a16="http://schemas.microsoft.com/office/drawing/2014/main" id="{B79A2100-16D3-FAB4-6782-692C943AA78A}"/>
              </a:ext>
            </a:extLst>
          </p:cNvPr>
          <p:cNvSpPr>
            <a:spLocks noGrp="1"/>
          </p:cNvSpPr>
          <p:nvPr>
            <p:ph type="body" sz="quarter" idx="351" hasCustomPrompt="1"/>
          </p:nvPr>
        </p:nvSpPr>
        <p:spPr>
          <a:xfrm>
            <a:off x="8067776" y="2346752"/>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43" name="Text Placeholder 9">
            <a:extLst>
              <a:ext uri="{FF2B5EF4-FFF2-40B4-BE49-F238E27FC236}">
                <a16:creationId xmlns:a16="http://schemas.microsoft.com/office/drawing/2014/main" id="{9D39A063-D5F9-754F-63B7-1FFF1532BA21}"/>
              </a:ext>
            </a:extLst>
          </p:cNvPr>
          <p:cNvSpPr>
            <a:spLocks noGrp="1"/>
          </p:cNvSpPr>
          <p:nvPr>
            <p:ph type="body" sz="quarter" idx="352" hasCustomPrompt="1"/>
          </p:nvPr>
        </p:nvSpPr>
        <p:spPr>
          <a:xfrm>
            <a:off x="8067776" y="2926147"/>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44" name="Text Placeholder 9">
            <a:extLst>
              <a:ext uri="{FF2B5EF4-FFF2-40B4-BE49-F238E27FC236}">
                <a16:creationId xmlns:a16="http://schemas.microsoft.com/office/drawing/2014/main" id="{C5198373-185B-46C8-3591-50A68673B620}"/>
              </a:ext>
            </a:extLst>
          </p:cNvPr>
          <p:cNvSpPr>
            <a:spLocks noGrp="1"/>
          </p:cNvSpPr>
          <p:nvPr>
            <p:ph type="body" sz="quarter" idx="353" hasCustomPrompt="1"/>
          </p:nvPr>
        </p:nvSpPr>
        <p:spPr>
          <a:xfrm>
            <a:off x="9960286" y="2346752"/>
            <a:ext cx="1730374" cy="432017"/>
          </a:xfrm>
          <a:prstGeom prst="rect">
            <a:avLst/>
          </a:prstGeom>
        </p:spPr>
        <p:txBody>
          <a:bodyPr lIns="0" tIns="0" rIns="0" bIns="0">
            <a:noAutofit/>
          </a:bodyPr>
          <a:lstStyle>
            <a:lvl1pPr marL="0" indent="0">
              <a:lnSpc>
                <a:spcPct val="100000"/>
              </a:lnSpc>
              <a:buNone/>
              <a:defRPr sz="16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57" name="Text Placeholder 9">
            <a:extLst>
              <a:ext uri="{FF2B5EF4-FFF2-40B4-BE49-F238E27FC236}">
                <a16:creationId xmlns:a16="http://schemas.microsoft.com/office/drawing/2014/main" id="{83ED6880-F20D-7745-F8CB-4F2867BAC21F}"/>
              </a:ext>
            </a:extLst>
          </p:cNvPr>
          <p:cNvSpPr>
            <a:spLocks noGrp="1"/>
          </p:cNvSpPr>
          <p:nvPr>
            <p:ph type="body" sz="quarter" idx="354" hasCustomPrompt="1"/>
          </p:nvPr>
        </p:nvSpPr>
        <p:spPr>
          <a:xfrm>
            <a:off x="9960286" y="2926147"/>
            <a:ext cx="1725186" cy="1301665"/>
          </a:xfrm>
          <a:prstGeom prst="rect">
            <a:avLst/>
          </a:prstGeom>
        </p:spPr>
        <p:txBody>
          <a:bodyPr lIns="0" tIns="0" rIns="0" bIns="0">
            <a:normAutofit/>
          </a:bodyPr>
          <a:lstStyle>
            <a:lvl1pPr marL="171436" indent="-171436">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Tree>
    <p:extLst>
      <p:ext uri="{BB962C8B-B14F-4D97-AF65-F5344CB8AC3E}">
        <p14:creationId xmlns:p14="http://schemas.microsoft.com/office/powerpoint/2010/main" val="409910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6F8E6768-6125-ECE9-7D87-80AB30BE5C9C}"/>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6" name="Text Placeholder 9">
            <a:extLst>
              <a:ext uri="{FF2B5EF4-FFF2-40B4-BE49-F238E27FC236}">
                <a16:creationId xmlns:a16="http://schemas.microsoft.com/office/drawing/2014/main" id="{4E2DD6EC-621A-507C-D7E4-87DAC8E6EA61}"/>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7" name="Text Placeholder 9">
            <a:extLst>
              <a:ext uri="{FF2B5EF4-FFF2-40B4-BE49-F238E27FC236}">
                <a16:creationId xmlns:a16="http://schemas.microsoft.com/office/drawing/2014/main" id="{E5065FE5-850B-F017-36F8-140C65CD032C}"/>
              </a:ext>
            </a:extLst>
          </p:cNvPr>
          <p:cNvSpPr>
            <a:spLocks noGrp="1"/>
          </p:cNvSpPr>
          <p:nvPr>
            <p:ph type="body" sz="quarter" idx="310" hasCustomPrompt="1"/>
          </p:nvPr>
        </p:nvSpPr>
        <p:spPr>
          <a:xfrm>
            <a:off x="5857877" y="3951170"/>
            <a:ext cx="1762497"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8" name="Text Placeholder 9">
            <a:extLst>
              <a:ext uri="{FF2B5EF4-FFF2-40B4-BE49-F238E27FC236}">
                <a16:creationId xmlns:a16="http://schemas.microsoft.com/office/drawing/2014/main" id="{C228F05D-64BA-4AD4-A5A7-2E23F63C66B6}"/>
              </a:ext>
            </a:extLst>
          </p:cNvPr>
          <p:cNvSpPr>
            <a:spLocks noGrp="1"/>
          </p:cNvSpPr>
          <p:nvPr>
            <p:ph type="body" sz="quarter" idx="36" hasCustomPrompt="1"/>
          </p:nvPr>
        </p:nvSpPr>
        <p:spPr>
          <a:xfrm>
            <a:off x="5862638" y="4113093"/>
            <a:ext cx="1757735" cy="269877"/>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9" name="Text Placeholder 9">
            <a:extLst>
              <a:ext uri="{FF2B5EF4-FFF2-40B4-BE49-F238E27FC236}">
                <a16:creationId xmlns:a16="http://schemas.microsoft.com/office/drawing/2014/main" id="{0F318328-C4B1-9D4A-48A8-13103B7CC86B}"/>
              </a:ext>
            </a:extLst>
          </p:cNvPr>
          <p:cNvSpPr>
            <a:spLocks noGrp="1"/>
          </p:cNvSpPr>
          <p:nvPr>
            <p:ph type="body" sz="quarter" idx="311" hasCustomPrompt="1"/>
          </p:nvPr>
        </p:nvSpPr>
        <p:spPr>
          <a:xfrm>
            <a:off x="7762876" y="3946527"/>
            <a:ext cx="1723921"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10" name="Text Placeholder 9">
            <a:extLst>
              <a:ext uri="{FF2B5EF4-FFF2-40B4-BE49-F238E27FC236}">
                <a16:creationId xmlns:a16="http://schemas.microsoft.com/office/drawing/2014/main" id="{729E0ED3-619C-80E6-4E7E-3C6ACBA39F3F}"/>
              </a:ext>
            </a:extLst>
          </p:cNvPr>
          <p:cNvSpPr>
            <a:spLocks noGrp="1"/>
          </p:cNvSpPr>
          <p:nvPr>
            <p:ph type="body" sz="quarter" idx="312" hasCustomPrompt="1"/>
          </p:nvPr>
        </p:nvSpPr>
        <p:spPr>
          <a:xfrm>
            <a:off x="7767638" y="4083050"/>
            <a:ext cx="1719263" cy="325321"/>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1" name="Text Placeholder 9">
            <a:extLst>
              <a:ext uri="{FF2B5EF4-FFF2-40B4-BE49-F238E27FC236}">
                <a16:creationId xmlns:a16="http://schemas.microsoft.com/office/drawing/2014/main" id="{D13D5DAE-E12F-6740-8CBE-0EACC913E2BB}"/>
              </a:ext>
            </a:extLst>
          </p:cNvPr>
          <p:cNvSpPr>
            <a:spLocks noGrp="1"/>
          </p:cNvSpPr>
          <p:nvPr>
            <p:ph type="body" sz="quarter" idx="313" hasCustomPrompt="1"/>
          </p:nvPr>
        </p:nvSpPr>
        <p:spPr>
          <a:xfrm>
            <a:off x="9665862" y="3951170"/>
            <a:ext cx="1762497"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12" name="Text Placeholder 9">
            <a:extLst>
              <a:ext uri="{FF2B5EF4-FFF2-40B4-BE49-F238E27FC236}">
                <a16:creationId xmlns:a16="http://schemas.microsoft.com/office/drawing/2014/main" id="{5EA0400A-A9EE-5321-5A2C-CAE64C42BD1F}"/>
              </a:ext>
            </a:extLst>
          </p:cNvPr>
          <p:cNvSpPr>
            <a:spLocks noGrp="1"/>
          </p:cNvSpPr>
          <p:nvPr>
            <p:ph type="body" sz="quarter" idx="314" hasCustomPrompt="1"/>
          </p:nvPr>
        </p:nvSpPr>
        <p:spPr>
          <a:xfrm>
            <a:off x="9670624" y="4113093"/>
            <a:ext cx="1757735" cy="269877"/>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3" name="Text Placeholder 9">
            <a:extLst>
              <a:ext uri="{FF2B5EF4-FFF2-40B4-BE49-F238E27FC236}">
                <a16:creationId xmlns:a16="http://schemas.microsoft.com/office/drawing/2014/main" id="{FE169F47-B7C4-AE1A-FB9D-AD7F40724F11}"/>
              </a:ext>
            </a:extLst>
          </p:cNvPr>
          <p:cNvSpPr>
            <a:spLocks noGrp="1"/>
          </p:cNvSpPr>
          <p:nvPr>
            <p:ph type="body" sz="quarter" idx="315" hasCustomPrompt="1"/>
          </p:nvPr>
        </p:nvSpPr>
        <p:spPr>
          <a:xfrm>
            <a:off x="5857877" y="4533780"/>
            <a:ext cx="1762497"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14" name="Text Placeholder 9">
            <a:extLst>
              <a:ext uri="{FF2B5EF4-FFF2-40B4-BE49-F238E27FC236}">
                <a16:creationId xmlns:a16="http://schemas.microsoft.com/office/drawing/2014/main" id="{C4E39511-3B3E-7221-B1CE-70466D430F42}"/>
              </a:ext>
            </a:extLst>
          </p:cNvPr>
          <p:cNvSpPr>
            <a:spLocks noGrp="1"/>
          </p:cNvSpPr>
          <p:nvPr>
            <p:ph type="body" sz="quarter" idx="316" hasCustomPrompt="1"/>
          </p:nvPr>
        </p:nvSpPr>
        <p:spPr>
          <a:xfrm>
            <a:off x="5862638" y="4695703"/>
            <a:ext cx="1757735" cy="269877"/>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5" name="Text Placeholder 9">
            <a:extLst>
              <a:ext uri="{FF2B5EF4-FFF2-40B4-BE49-F238E27FC236}">
                <a16:creationId xmlns:a16="http://schemas.microsoft.com/office/drawing/2014/main" id="{E3052328-4B4F-A362-0206-9E4B09ADF183}"/>
              </a:ext>
            </a:extLst>
          </p:cNvPr>
          <p:cNvSpPr>
            <a:spLocks noGrp="1"/>
          </p:cNvSpPr>
          <p:nvPr>
            <p:ph type="body" sz="quarter" idx="317" hasCustomPrompt="1"/>
          </p:nvPr>
        </p:nvSpPr>
        <p:spPr>
          <a:xfrm>
            <a:off x="7762876" y="4559180"/>
            <a:ext cx="1723921"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16" name="Text Placeholder 9">
            <a:extLst>
              <a:ext uri="{FF2B5EF4-FFF2-40B4-BE49-F238E27FC236}">
                <a16:creationId xmlns:a16="http://schemas.microsoft.com/office/drawing/2014/main" id="{743145CA-8DDD-A853-6695-E78B94B9E66E}"/>
              </a:ext>
            </a:extLst>
          </p:cNvPr>
          <p:cNvSpPr>
            <a:spLocks noGrp="1"/>
          </p:cNvSpPr>
          <p:nvPr>
            <p:ph type="body" sz="quarter" idx="318" hasCustomPrompt="1"/>
          </p:nvPr>
        </p:nvSpPr>
        <p:spPr>
          <a:xfrm>
            <a:off x="7767638" y="4721103"/>
            <a:ext cx="1719263" cy="231775"/>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7" name="Text Placeholder 9">
            <a:extLst>
              <a:ext uri="{FF2B5EF4-FFF2-40B4-BE49-F238E27FC236}">
                <a16:creationId xmlns:a16="http://schemas.microsoft.com/office/drawing/2014/main" id="{441F0F86-5F0F-9C93-1C6A-19A4CD0DBE27}"/>
              </a:ext>
            </a:extLst>
          </p:cNvPr>
          <p:cNvSpPr>
            <a:spLocks noGrp="1"/>
          </p:cNvSpPr>
          <p:nvPr>
            <p:ph type="body" sz="quarter" idx="319" hasCustomPrompt="1"/>
          </p:nvPr>
        </p:nvSpPr>
        <p:spPr>
          <a:xfrm>
            <a:off x="9665862" y="4533780"/>
            <a:ext cx="1762497"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18" name="Text Placeholder 9">
            <a:extLst>
              <a:ext uri="{FF2B5EF4-FFF2-40B4-BE49-F238E27FC236}">
                <a16:creationId xmlns:a16="http://schemas.microsoft.com/office/drawing/2014/main" id="{D9E38162-DF53-9429-2F1A-D571E79C7EFE}"/>
              </a:ext>
            </a:extLst>
          </p:cNvPr>
          <p:cNvSpPr>
            <a:spLocks noGrp="1"/>
          </p:cNvSpPr>
          <p:nvPr>
            <p:ph type="body" sz="quarter" idx="320" hasCustomPrompt="1"/>
          </p:nvPr>
        </p:nvSpPr>
        <p:spPr>
          <a:xfrm>
            <a:off x="9670624" y="4695703"/>
            <a:ext cx="1757735" cy="269877"/>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19" name="Text Placeholder 9">
            <a:extLst>
              <a:ext uri="{FF2B5EF4-FFF2-40B4-BE49-F238E27FC236}">
                <a16:creationId xmlns:a16="http://schemas.microsoft.com/office/drawing/2014/main" id="{FC19C45F-E843-3263-A900-CE31192ADA2C}"/>
              </a:ext>
            </a:extLst>
          </p:cNvPr>
          <p:cNvSpPr>
            <a:spLocks noGrp="1"/>
          </p:cNvSpPr>
          <p:nvPr>
            <p:ph type="body" sz="quarter" idx="321" hasCustomPrompt="1"/>
          </p:nvPr>
        </p:nvSpPr>
        <p:spPr>
          <a:xfrm>
            <a:off x="5857877" y="5133739"/>
            <a:ext cx="1762497"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20" name="Text Placeholder 9">
            <a:extLst>
              <a:ext uri="{FF2B5EF4-FFF2-40B4-BE49-F238E27FC236}">
                <a16:creationId xmlns:a16="http://schemas.microsoft.com/office/drawing/2014/main" id="{24E74B49-8E16-96E8-1D0A-F9404593C3EF}"/>
              </a:ext>
            </a:extLst>
          </p:cNvPr>
          <p:cNvSpPr>
            <a:spLocks noGrp="1"/>
          </p:cNvSpPr>
          <p:nvPr>
            <p:ph type="body" sz="quarter" idx="322" hasCustomPrompt="1"/>
          </p:nvPr>
        </p:nvSpPr>
        <p:spPr>
          <a:xfrm>
            <a:off x="5862638" y="5295662"/>
            <a:ext cx="1757735" cy="252415"/>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21" name="Text Placeholder 9">
            <a:extLst>
              <a:ext uri="{FF2B5EF4-FFF2-40B4-BE49-F238E27FC236}">
                <a16:creationId xmlns:a16="http://schemas.microsoft.com/office/drawing/2014/main" id="{B198D930-D6DF-2B1E-7812-9F3DC09639FA}"/>
              </a:ext>
            </a:extLst>
          </p:cNvPr>
          <p:cNvSpPr>
            <a:spLocks noGrp="1"/>
          </p:cNvSpPr>
          <p:nvPr>
            <p:ph type="body" sz="quarter" idx="323" hasCustomPrompt="1"/>
          </p:nvPr>
        </p:nvSpPr>
        <p:spPr>
          <a:xfrm>
            <a:off x="7762876" y="5116277"/>
            <a:ext cx="1723921"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22" name="Text Placeholder 9">
            <a:extLst>
              <a:ext uri="{FF2B5EF4-FFF2-40B4-BE49-F238E27FC236}">
                <a16:creationId xmlns:a16="http://schemas.microsoft.com/office/drawing/2014/main" id="{81499F52-6988-F29B-E5A4-A82A3577C4B7}"/>
              </a:ext>
            </a:extLst>
          </p:cNvPr>
          <p:cNvSpPr>
            <a:spLocks noGrp="1"/>
          </p:cNvSpPr>
          <p:nvPr>
            <p:ph type="body" sz="quarter" idx="324" hasCustomPrompt="1"/>
          </p:nvPr>
        </p:nvSpPr>
        <p:spPr>
          <a:xfrm>
            <a:off x="7767638" y="5278200"/>
            <a:ext cx="1719263" cy="269877"/>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23" name="Text Placeholder 9">
            <a:extLst>
              <a:ext uri="{FF2B5EF4-FFF2-40B4-BE49-F238E27FC236}">
                <a16:creationId xmlns:a16="http://schemas.microsoft.com/office/drawing/2014/main" id="{E3F9BC5C-E327-9742-6826-0DD17A2A15FA}"/>
              </a:ext>
            </a:extLst>
          </p:cNvPr>
          <p:cNvSpPr>
            <a:spLocks noGrp="1"/>
          </p:cNvSpPr>
          <p:nvPr>
            <p:ph type="body" sz="quarter" idx="325" hasCustomPrompt="1"/>
          </p:nvPr>
        </p:nvSpPr>
        <p:spPr>
          <a:xfrm>
            <a:off x="9665862" y="5133739"/>
            <a:ext cx="1762497" cy="136523"/>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pl-PL"/>
              <a:t>PAGE #</a:t>
            </a:r>
            <a:endParaRPr lang="en-US"/>
          </a:p>
        </p:txBody>
      </p:sp>
      <p:sp>
        <p:nvSpPr>
          <p:cNvPr id="24" name="Text Placeholder 9">
            <a:extLst>
              <a:ext uri="{FF2B5EF4-FFF2-40B4-BE49-F238E27FC236}">
                <a16:creationId xmlns:a16="http://schemas.microsoft.com/office/drawing/2014/main" id="{37FC4582-8328-0F42-38EC-FD5BCC407C5E}"/>
              </a:ext>
            </a:extLst>
          </p:cNvPr>
          <p:cNvSpPr>
            <a:spLocks noGrp="1"/>
          </p:cNvSpPr>
          <p:nvPr>
            <p:ph type="body" sz="quarter" idx="326" hasCustomPrompt="1"/>
          </p:nvPr>
        </p:nvSpPr>
        <p:spPr>
          <a:xfrm>
            <a:off x="9670624" y="5295662"/>
            <a:ext cx="1757735" cy="243127"/>
          </a:xfrm>
          <a:prstGeom prst="rect">
            <a:avLst/>
          </a:prstGeom>
        </p:spPr>
        <p:txBody>
          <a:bodyPr lIns="0" tIns="0" rIns="0" bIns="0">
            <a:noAutofit/>
          </a:bodyPr>
          <a:lstStyle>
            <a:lvl1pPr marL="0" indent="0">
              <a:lnSpc>
                <a:spcPct val="100000"/>
              </a:lnSpc>
              <a:buNone/>
              <a:defRPr sz="1200">
                <a:latin typeface="Segoe UI "/>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Category</a:t>
            </a:r>
          </a:p>
        </p:txBody>
      </p:sp>
      <p:sp>
        <p:nvSpPr>
          <p:cNvPr id="2" name="Text Placeholder 9">
            <a:extLst>
              <a:ext uri="{FF2B5EF4-FFF2-40B4-BE49-F238E27FC236}">
                <a16:creationId xmlns:a16="http://schemas.microsoft.com/office/drawing/2014/main" id="{B7D11B2C-B3DE-FDE9-6CD9-5554590F16AE}"/>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403566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8">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2B332BCA-A8EC-8E79-6E33-B048F39A4084}"/>
              </a:ext>
            </a:extLst>
          </p:cNvPr>
          <p:cNvSpPr>
            <a:spLocks noGrp="1"/>
          </p:cNvSpPr>
          <p:nvPr>
            <p:ph type="body" sz="quarter" idx="295" hasCustomPrompt="1"/>
          </p:nvPr>
        </p:nvSpPr>
        <p:spPr>
          <a:xfrm>
            <a:off x="502075" y="3654450"/>
            <a:ext cx="4088976" cy="2325664"/>
          </a:xfrm>
        </p:spPr>
        <p:txBody>
          <a:bodyPr lIns="0" tIns="0" rIns="0" bIns="0">
            <a:noAutofit/>
          </a:bodyPr>
          <a:lstStyle>
            <a:lvl1pPr marL="0" indent="0">
              <a:lnSpc>
                <a:spcPct val="100000"/>
              </a:lnSpc>
              <a:buFont typeface="Arial" panose="020B0604020202020204" pitchFamily="34" charset="0"/>
              <a:buNone/>
              <a:defRPr sz="16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
        <p:nvSpPr>
          <p:cNvPr id="5" name="Text Placeholder 9">
            <a:extLst>
              <a:ext uri="{FF2B5EF4-FFF2-40B4-BE49-F238E27FC236}">
                <a16:creationId xmlns:a16="http://schemas.microsoft.com/office/drawing/2014/main" id="{96D61853-FEDE-9AD2-0CA3-CDB6E3F0945B}"/>
              </a:ext>
            </a:extLst>
          </p:cNvPr>
          <p:cNvSpPr>
            <a:spLocks noGrp="1"/>
          </p:cNvSpPr>
          <p:nvPr>
            <p:ph type="body" sz="quarter" idx="296" hasCustomPrompt="1"/>
          </p:nvPr>
        </p:nvSpPr>
        <p:spPr>
          <a:xfrm>
            <a:off x="502075" y="2345543"/>
            <a:ext cx="5198638" cy="1183279"/>
          </a:xfrm>
        </p:spPr>
        <p:txBody>
          <a:bodyPr lIns="0" tIns="0" rIns="0" bIns="0">
            <a:noAutofit/>
          </a:bodyPr>
          <a:lstStyle>
            <a:lvl1pPr marL="0" indent="0">
              <a:lnSpc>
                <a:spcPct val="100000"/>
              </a:lnSpc>
              <a:buFont typeface="Arial" panose="020B0604020202020204" pitchFamily="34" charset="0"/>
              <a:buNone/>
              <a:defRPr sz="5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GB"/>
              <a:t>Section </a:t>
            </a:r>
            <a:r>
              <a:rPr lang="pl-PL"/>
              <a:t>Title</a:t>
            </a:r>
            <a:endParaRPr lang="en-US"/>
          </a:p>
        </p:txBody>
      </p:sp>
      <p:sp>
        <p:nvSpPr>
          <p:cNvPr id="2" name="Text Placeholder 9">
            <a:extLst>
              <a:ext uri="{FF2B5EF4-FFF2-40B4-BE49-F238E27FC236}">
                <a16:creationId xmlns:a16="http://schemas.microsoft.com/office/drawing/2014/main" id="{145047EC-63ED-CDE2-28E9-D277BF39926A}"/>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Tree>
    <p:extLst>
      <p:ext uri="{BB962C8B-B14F-4D97-AF65-F5344CB8AC3E}">
        <p14:creationId xmlns:p14="http://schemas.microsoft.com/office/powerpoint/2010/main" val="280354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45047EC-63ED-CDE2-28E9-D277BF39926A}"/>
              </a:ext>
            </a:extLst>
          </p:cNvPr>
          <p:cNvSpPr>
            <a:spLocks noGrp="1"/>
          </p:cNvSpPr>
          <p:nvPr>
            <p:ph type="body" sz="quarter" idx="293" hasCustomPrompt="1"/>
          </p:nvPr>
        </p:nvSpPr>
        <p:spPr>
          <a:xfrm>
            <a:off x="502075"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3" name="Title 1">
            <a:extLst>
              <a:ext uri="{FF2B5EF4-FFF2-40B4-BE49-F238E27FC236}">
                <a16:creationId xmlns:a16="http://schemas.microsoft.com/office/drawing/2014/main" id="{424392E3-770D-00A8-9D16-FFC604518373}"/>
              </a:ext>
            </a:extLst>
          </p:cNvPr>
          <p:cNvSpPr>
            <a:spLocks noGrp="1"/>
          </p:cNvSpPr>
          <p:nvPr>
            <p:ph type="title" hasCustomPrompt="1"/>
          </p:nvPr>
        </p:nvSpPr>
        <p:spPr>
          <a:xfrm>
            <a:off x="4830449" y="6414295"/>
            <a:ext cx="2531102" cy="293687"/>
          </a:xfrm>
          <a:prstGeom prst="rect">
            <a:avLst/>
          </a:prstGeom>
        </p:spPr>
        <p:txBody>
          <a:bodyPr lIns="0" tIns="0" rIns="0" bIns="0"/>
          <a:lstStyle>
            <a:lvl1pPr>
              <a:lnSpc>
                <a:spcPct val="100000"/>
              </a:lnSpc>
              <a:defRPr sz="2000">
                <a:solidFill>
                  <a:srgbClr val="FF0000"/>
                </a:solidFill>
              </a:defRPr>
            </a:lvl1pPr>
          </a:lstStyle>
          <a:p>
            <a:r>
              <a:rPr lang="en-US"/>
              <a:t>Microsoft Confidential</a:t>
            </a:r>
          </a:p>
        </p:txBody>
      </p:sp>
    </p:spTree>
    <p:extLst>
      <p:ext uri="{BB962C8B-B14F-4D97-AF65-F5344CB8AC3E}">
        <p14:creationId xmlns:p14="http://schemas.microsoft.com/office/powerpoint/2010/main" val="171088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fidential">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39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ground 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49C9A-0DBA-C45F-D288-C9065D5EC1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8815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ground 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49C9A-0DBA-C45F-D288-C9065D5EC1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25353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ground 1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6F7C1-6FD6-105B-08C2-137BCBB935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8187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ground 2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6F7C1-6FD6-105B-08C2-137BCBB935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4223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ground 2B">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6F7C1-6FD6-105B-08C2-137BCBB935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65420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hem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68091"/>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3 ">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5F2C4D4-7B40-ADB2-1649-7885B6C12700}"/>
              </a:ext>
            </a:extLst>
          </p:cNvPr>
          <p:cNvSpPr>
            <a:spLocks noGrp="1"/>
          </p:cNvSpPr>
          <p:nvPr>
            <p:ph type="body" sz="quarter" idx="20" hasCustomPrompt="1"/>
          </p:nvPr>
        </p:nvSpPr>
        <p:spPr>
          <a:xfrm>
            <a:off x="502920" y="2908958"/>
            <a:ext cx="1738313" cy="282577"/>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8" name="Text Placeholder 9">
            <a:extLst>
              <a:ext uri="{FF2B5EF4-FFF2-40B4-BE49-F238E27FC236}">
                <a16:creationId xmlns:a16="http://schemas.microsoft.com/office/drawing/2014/main" id="{B094A672-E09D-BA24-D925-8842212C5B14}"/>
              </a:ext>
            </a:extLst>
          </p:cNvPr>
          <p:cNvSpPr>
            <a:spLocks noGrp="1"/>
          </p:cNvSpPr>
          <p:nvPr>
            <p:ph type="body" sz="quarter" idx="22" hasCustomPrompt="1"/>
          </p:nvPr>
        </p:nvSpPr>
        <p:spPr>
          <a:xfrm>
            <a:off x="502920" y="3345522"/>
            <a:ext cx="1725189" cy="880429"/>
          </a:xfrm>
          <a:prstGeom prst="rect">
            <a:avLst/>
          </a:prstGeom>
        </p:spPr>
        <p:txBody>
          <a:bodyPr lIns="0" tIns="0" rIns="0" bIns="0">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 name="Text Placeholder 9">
            <a:extLst>
              <a:ext uri="{FF2B5EF4-FFF2-40B4-BE49-F238E27FC236}">
                <a16:creationId xmlns:a16="http://schemas.microsoft.com/office/drawing/2014/main" id="{2E8BDDC8-5FA1-94CD-519E-5F32FEDA5C7D}"/>
              </a:ext>
            </a:extLst>
          </p:cNvPr>
          <p:cNvSpPr>
            <a:spLocks noGrp="1"/>
          </p:cNvSpPr>
          <p:nvPr>
            <p:ph type="body" sz="quarter" idx="48" hasCustomPrompt="1"/>
          </p:nvPr>
        </p:nvSpPr>
        <p:spPr>
          <a:xfrm>
            <a:off x="502920" y="4370701"/>
            <a:ext cx="1725189" cy="295275"/>
          </a:xfrm>
          <a:prstGeom prst="rect">
            <a:avLst/>
          </a:prstGeom>
        </p:spPr>
        <p:txBody>
          <a:bodyPr lIns="0" tIns="0" rIns="0" bIns="0" anchor="ctr">
            <a:noAutofit/>
          </a:bodyPr>
          <a:lstStyle>
            <a:lvl1pPr marL="0" indent="0" algn="ctr">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Week 1</a:t>
            </a:r>
          </a:p>
        </p:txBody>
      </p:sp>
      <p:cxnSp>
        <p:nvCxnSpPr>
          <p:cNvPr id="134" name="Straight Connector 133">
            <a:extLst>
              <a:ext uri="{FF2B5EF4-FFF2-40B4-BE49-F238E27FC236}">
                <a16:creationId xmlns:a16="http://schemas.microsoft.com/office/drawing/2014/main" id="{0076A43E-475F-01C7-5C8F-EAF787209232}"/>
              </a:ext>
            </a:extLst>
          </p:cNvPr>
          <p:cNvCxnSpPr>
            <a:cxnSpLocks/>
          </p:cNvCxnSpPr>
          <p:nvPr userDrawn="1"/>
        </p:nvCxnSpPr>
        <p:spPr>
          <a:xfrm>
            <a:off x="2075282" y="4518338"/>
            <a:ext cx="477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E4E9B5-482B-CB17-10B5-6B51FF341004}"/>
              </a:ext>
            </a:extLst>
          </p:cNvPr>
          <p:cNvCxnSpPr>
            <a:cxnSpLocks/>
          </p:cNvCxnSpPr>
          <p:nvPr userDrawn="1"/>
        </p:nvCxnSpPr>
        <p:spPr>
          <a:xfrm>
            <a:off x="3972655" y="4518338"/>
            <a:ext cx="4514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3151C39-9B90-423B-6977-9272A7568CB4}"/>
              </a:ext>
            </a:extLst>
          </p:cNvPr>
          <p:cNvCxnSpPr>
            <a:cxnSpLocks/>
          </p:cNvCxnSpPr>
          <p:nvPr userDrawn="1"/>
        </p:nvCxnSpPr>
        <p:spPr>
          <a:xfrm>
            <a:off x="5843621" y="4518338"/>
            <a:ext cx="479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E1B502B-F96A-6444-C45A-6F40346A1A9B}"/>
              </a:ext>
            </a:extLst>
          </p:cNvPr>
          <p:cNvCxnSpPr>
            <a:cxnSpLocks/>
          </p:cNvCxnSpPr>
          <p:nvPr userDrawn="1"/>
        </p:nvCxnSpPr>
        <p:spPr>
          <a:xfrm>
            <a:off x="7742581" y="4518338"/>
            <a:ext cx="466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3C4D65B-88E2-3E45-621B-B85774FF8420}"/>
              </a:ext>
            </a:extLst>
          </p:cNvPr>
          <p:cNvCxnSpPr>
            <a:cxnSpLocks/>
          </p:cNvCxnSpPr>
          <p:nvPr userDrawn="1"/>
        </p:nvCxnSpPr>
        <p:spPr>
          <a:xfrm>
            <a:off x="9628841" y="4518338"/>
            <a:ext cx="5203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2B43710F-B398-0BB4-30DB-23B285583759}"/>
              </a:ext>
            </a:extLst>
          </p:cNvPr>
          <p:cNvSpPr>
            <a:spLocks noGrp="1"/>
          </p:cNvSpPr>
          <p:nvPr>
            <p:ph type="body" sz="quarter" idx="297" hasCustomPrompt="1"/>
          </p:nvPr>
        </p:nvSpPr>
        <p:spPr>
          <a:xfrm>
            <a:off x="2398978" y="2908958"/>
            <a:ext cx="1738313" cy="282577"/>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9" name="Text Placeholder 9">
            <a:extLst>
              <a:ext uri="{FF2B5EF4-FFF2-40B4-BE49-F238E27FC236}">
                <a16:creationId xmlns:a16="http://schemas.microsoft.com/office/drawing/2014/main" id="{1B2AC476-71C4-3B27-0208-22FDF6AE6FD1}"/>
              </a:ext>
            </a:extLst>
          </p:cNvPr>
          <p:cNvSpPr>
            <a:spLocks noGrp="1"/>
          </p:cNvSpPr>
          <p:nvPr>
            <p:ph type="body" sz="quarter" idx="298" hasCustomPrompt="1"/>
          </p:nvPr>
        </p:nvSpPr>
        <p:spPr>
          <a:xfrm>
            <a:off x="2401602" y="3345522"/>
            <a:ext cx="1725189" cy="880429"/>
          </a:xfrm>
          <a:prstGeom prst="rect">
            <a:avLst/>
          </a:prstGeom>
        </p:spPr>
        <p:txBody>
          <a:bodyPr lIns="0" tIns="0" rIns="0" bIns="0">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1" name="Text Placeholder 9">
            <a:extLst>
              <a:ext uri="{FF2B5EF4-FFF2-40B4-BE49-F238E27FC236}">
                <a16:creationId xmlns:a16="http://schemas.microsoft.com/office/drawing/2014/main" id="{B21FAC14-5A55-C7E5-8257-AF3AAD8ACE12}"/>
              </a:ext>
            </a:extLst>
          </p:cNvPr>
          <p:cNvSpPr>
            <a:spLocks noGrp="1"/>
          </p:cNvSpPr>
          <p:nvPr>
            <p:ph type="body" sz="quarter" idx="299" hasCustomPrompt="1"/>
          </p:nvPr>
        </p:nvSpPr>
        <p:spPr>
          <a:xfrm>
            <a:off x="4295036" y="2908958"/>
            <a:ext cx="1738313" cy="282577"/>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2" name="Text Placeholder 9">
            <a:extLst>
              <a:ext uri="{FF2B5EF4-FFF2-40B4-BE49-F238E27FC236}">
                <a16:creationId xmlns:a16="http://schemas.microsoft.com/office/drawing/2014/main" id="{1CF5FD80-502E-210C-C523-2E82BEFBE4F0}"/>
              </a:ext>
            </a:extLst>
          </p:cNvPr>
          <p:cNvSpPr>
            <a:spLocks noGrp="1"/>
          </p:cNvSpPr>
          <p:nvPr>
            <p:ph type="body" sz="quarter" idx="300" hasCustomPrompt="1"/>
          </p:nvPr>
        </p:nvSpPr>
        <p:spPr>
          <a:xfrm>
            <a:off x="4300284" y="3345522"/>
            <a:ext cx="1725189" cy="880429"/>
          </a:xfrm>
          <a:prstGeom prst="rect">
            <a:avLst/>
          </a:prstGeom>
        </p:spPr>
        <p:txBody>
          <a:bodyPr lIns="0" tIns="0" rIns="0" bIns="0">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3" name="Text Placeholder 9">
            <a:extLst>
              <a:ext uri="{FF2B5EF4-FFF2-40B4-BE49-F238E27FC236}">
                <a16:creationId xmlns:a16="http://schemas.microsoft.com/office/drawing/2014/main" id="{87FE6D52-8D57-04E3-06A6-D80CEF79721F}"/>
              </a:ext>
            </a:extLst>
          </p:cNvPr>
          <p:cNvSpPr>
            <a:spLocks noGrp="1"/>
          </p:cNvSpPr>
          <p:nvPr>
            <p:ph type="body" sz="quarter" idx="301" hasCustomPrompt="1"/>
          </p:nvPr>
        </p:nvSpPr>
        <p:spPr>
          <a:xfrm>
            <a:off x="6191094" y="2908958"/>
            <a:ext cx="1738313" cy="282577"/>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4" name="Text Placeholder 9">
            <a:extLst>
              <a:ext uri="{FF2B5EF4-FFF2-40B4-BE49-F238E27FC236}">
                <a16:creationId xmlns:a16="http://schemas.microsoft.com/office/drawing/2014/main" id="{F946A682-FC4A-A675-BD63-E2492A425CB9}"/>
              </a:ext>
            </a:extLst>
          </p:cNvPr>
          <p:cNvSpPr>
            <a:spLocks noGrp="1"/>
          </p:cNvSpPr>
          <p:nvPr>
            <p:ph type="body" sz="quarter" idx="302" hasCustomPrompt="1"/>
          </p:nvPr>
        </p:nvSpPr>
        <p:spPr>
          <a:xfrm>
            <a:off x="6198966" y="3345522"/>
            <a:ext cx="1725189" cy="880429"/>
          </a:xfrm>
          <a:prstGeom prst="rect">
            <a:avLst/>
          </a:prstGeom>
        </p:spPr>
        <p:txBody>
          <a:bodyPr lIns="0" tIns="0" rIns="0" bIns="0">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5" name="Text Placeholder 9">
            <a:extLst>
              <a:ext uri="{FF2B5EF4-FFF2-40B4-BE49-F238E27FC236}">
                <a16:creationId xmlns:a16="http://schemas.microsoft.com/office/drawing/2014/main" id="{77D2E198-E6F3-2BAF-1A56-5F71CD4AF696}"/>
              </a:ext>
            </a:extLst>
          </p:cNvPr>
          <p:cNvSpPr>
            <a:spLocks noGrp="1"/>
          </p:cNvSpPr>
          <p:nvPr>
            <p:ph type="body" sz="quarter" idx="303" hasCustomPrompt="1"/>
          </p:nvPr>
        </p:nvSpPr>
        <p:spPr>
          <a:xfrm>
            <a:off x="8087152" y="2908958"/>
            <a:ext cx="1738313" cy="282577"/>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16" name="Text Placeholder 9">
            <a:extLst>
              <a:ext uri="{FF2B5EF4-FFF2-40B4-BE49-F238E27FC236}">
                <a16:creationId xmlns:a16="http://schemas.microsoft.com/office/drawing/2014/main" id="{F0ACDEA9-BF6C-4C63-75F8-C9DE79196FB3}"/>
              </a:ext>
            </a:extLst>
          </p:cNvPr>
          <p:cNvSpPr>
            <a:spLocks noGrp="1"/>
          </p:cNvSpPr>
          <p:nvPr>
            <p:ph type="body" sz="quarter" idx="304" hasCustomPrompt="1"/>
          </p:nvPr>
        </p:nvSpPr>
        <p:spPr>
          <a:xfrm>
            <a:off x="8097648" y="3345522"/>
            <a:ext cx="1725189" cy="880429"/>
          </a:xfrm>
          <a:prstGeom prst="rect">
            <a:avLst/>
          </a:prstGeom>
        </p:spPr>
        <p:txBody>
          <a:bodyPr lIns="0" tIns="0" rIns="0" bIns="0">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17" name="Text Placeholder 9">
            <a:extLst>
              <a:ext uri="{FF2B5EF4-FFF2-40B4-BE49-F238E27FC236}">
                <a16:creationId xmlns:a16="http://schemas.microsoft.com/office/drawing/2014/main" id="{ED3D6FFE-EF0C-CBA6-A7E8-62AE5B1F2F42}"/>
              </a:ext>
            </a:extLst>
          </p:cNvPr>
          <p:cNvSpPr>
            <a:spLocks noGrp="1"/>
          </p:cNvSpPr>
          <p:nvPr>
            <p:ph type="body" sz="quarter" idx="305" hasCustomPrompt="1"/>
          </p:nvPr>
        </p:nvSpPr>
        <p:spPr>
          <a:xfrm>
            <a:off x="9983208" y="2908958"/>
            <a:ext cx="1738313" cy="282577"/>
          </a:xfrm>
          <a:prstGeom prst="rect">
            <a:avLst/>
          </a:prstGeom>
        </p:spPr>
        <p:txBody>
          <a:bodyPr lIns="0" tIns="0" rIns="0" bIns="0">
            <a:noAutofit/>
          </a:bodyPr>
          <a:lstStyle>
            <a:lvl1pPr marL="0" indent="0">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Subtitle</a:t>
            </a:r>
          </a:p>
        </p:txBody>
      </p:sp>
      <p:sp>
        <p:nvSpPr>
          <p:cNvPr id="35" name="Text Placeholder 9">
            <a:extLst>
              <a:ext uri="{FF2B5EF4-FFF2-40B4-BE49-F238E27FC236}">
                <a16:creationId xmlns:a16="http://schemas.microsoft.com/office/drawing/2014/main" id="{9CB2F114-F9E0-498F-BAF8-D2713BDFCF28}"/>
              </a:ext>
            </a:extLst>
          </p:cNvPr>
          <p:cNvSpPr>
            <a:spLocks noGrp="1"/>
          </p:cNvSpPr>
          <p:nvPr>
            <p:ph type="body" sz="quarter" idx="306" hasCustomPrompt="1"/>
          </p:nvPr>
        </p:nvSpPr>
        <p:spPr>
          <a:xfrm>
            <a:off x="9996332" y="3345522"/>
            <a:ext cx="1725189" cy="880429"/>
          </a:xfrm>
          <a:prstGeom prst="rect">
            <a:avLst/>
          </a:prstGeom>
        </p:spPr>
        <p:txBody>
          <a:bodyPr lIns="0" tIns="0" rIns="0" bIns="0">
            <a:normAutofit/>
          </a:bodyPr>
          <a:lstStyle>
            <a:lvl1pPr marL="0" indent="0">
              <a:lnSpc>
                <a:spcPct val="100000"/>
              </a:lnSpc>
              <a:buFont typeface="Arial" panose="020B0604020202020204" pitchFamily="34" charset="0"/>
              <a:buNone/>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36" name="Text Placeholder 9">
            <a:extLst>
              <a:ext uri="{FF2B5EF4-FFF2-40B4-BE49-F238E27FC236}">
                <a16:creationId xmlns:a16="http://schemas.microsoft.com/office/drawing/2014/main" id="{FAA407CA-6446-9ADB-D213-F6ABB1F14CA1}"/>
              </a:ext>
            </a:extLst>
          </p:cNvPr>
          <p:cNvSpPr>
            <a:spLocks noGrp="1"/>
          </p:cNvSpPr>
          <p:nvPr>
            <p:ph type="body" sz="quarter" idx="307" hasCustomPrompt="1"/>
          </p:nvPr>
        </p:nvSpPr>
        <p:spPr>
          <a:xfrm>
            <a:off x="502920" y="4804063"/>
            <a:ext cx="1725189" cy="1600924"/>
          </a:xfrm>
          <a:prstGeom prst="rect">
            <a:avLst/>
          </a:prstGeom>
        </p:spPr>
        <p:txBody>
          <a:bodyPr lIns="0" tIns="0" rIns="0" bIns="0">
            <a:normAutofit/>
          </a:bodyPr>
          <a:lstStyle>
            <a:lvl1pPr marL="171443" indent="-171443">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46" name="Text Placeholder 9">
            <a:extLst>
              <a:ext uri="{FF2B5EF4-FFF2-40B4-BE49-F238E27FC236}">
                <a16:creationId xmlns:a16="http://schemas.microsoft.com/office/drawing/2014/main" id="{7043FE8F-F074-4A62-E069-AC847FFA1453}"/>
              </a:ext>
            </a:extLst>
          </p:cNvPr>
          <p:cNvSpPr>
            <a:spLocks noGrp="1"/>
          </p:cNvSpPr>
          <p:nvPr>
            <p:ph type="body" sz="quarter" idx="308" hasCustomPrompt="1"/>
          </p:nvPr>
        </p:nvSpPr>
        <p:spPr>
          <a:xfrm>
            <a:off x="2401602" y="4804063"/>
            <a:ext cx="1725189" cy="1603665"/>
          </a:xfrm>
          <a:prstGeom prst="rect">
            <a:avLst/>
          </a:prstGeom>
        </p:spPr>
        <p:txBody>
          <a:bodyPr lIns="0" tIns="0" rIns="0" bIns="0">
            <a:normAutofit/>
          </a:bodyPr>
          <a:lstStyle>
            <a:lvl1pPr marL="171443" indent="-171443">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48" name="Text Placeholder 9">
            <a:extLst>
              <a:ext uri="{FF2B5EF4-FFF2-40B4-BE49-F238E27FC236}">
                <a16:creationId xmlns:a16="http://schemas.microsoft.com/office/drawing/2014/main" id="{52D37858-E580-CA1C-DCF8-FB2EF86E6329}"/>
              </a:ext>
            </a:extLst>
          </p:cNvPr>
          <p:cNvSpPr>
            <a:spLocks noGrp="1"/>
          </p:cNvSpPr>
          <p:nvPr>
            <p:ph type="body" sz="quarter" idx="309" hasCustomPrompt="1"/>
          </p:nvPr>
        </p:nvSpPr>
        <p:spPr>
          <a:xfrm>
            <a:off x="4300284" y="4804063"/>
            <a:ext cx="1725189" cy="1598934"/>
          </a:xfrm>
          <a:prstGeom prst="rect">
            <a:avLst/>
          </a:prstGeom>
        </p:spPr>
        <p:txBody>
          <a:bodyPr lIns="0" tIns="0" rIns="0" bIns="0">
            <a:normAutofit/>
          </a:bodyPr>
          <a:lstStyle>
            <a:lvl1pPr marL="171443" indent="-171443">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49" name="Text Placeholder 9">
            <a:extLst>
              <a:ext uri="{FF2B5EF4-FFF2-40B4-BE49-F238E27FC236}">
                <a16:creationId xmlns:a16="http://schemas.microsoft.com/office/drawing/2014/main" id="{1128FF09-9075-6D8F-6A32-61A31BC7FEB0}"/>
              </a:ext>
            </a:extLst>
          </p:cNvPr>
          <p:cNvSpPr>
            <a:spLocks noGrp="1"/>
          </p:cNvSpPr>
          <p:nvPr>
            <p:ph type="body" sz="quarter" idx="310" hasCustomPrompt="1"/>
          </p:nvPr>
        </p:nvSpPr>
        <p:spPr>
          <a:xfrm>
            <a:off x="6198966" y="4804063"/>
            <a:ext cx="1725189" cy="1600074"/>
          </a:xfrm>
          <a:prstGeom prst="rect">
            <a:avLst/>
          </a:prstGeom>
        </p:spPr>
        <p:txBody>
          <a:bodyPr lIns="0" tIns="0" rIns="0" bIns="0">
            <a:normAutofit/>
          </a:bodyPr>
          <a:lstStyle>
            <a:lvl1pPr marL="171443" indent="-171443">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50" name="Text Placeholder 9">
            <a:extLst>
              <a:ext uri="{FF2B5EF4-FFF2-40B4-BE49-F238E27FC236}">
                <a16:creationId xmlns:a16="http://schemas.microsoft.com/office/drawing/2014/main" id="{9A1E6EDC-24DF-9487-2AE7-D5A685D978DC}"/>
              </a:ext>
            </a:extLst>
          </p:cNvPr>
          <p:cNvSpPr>
            <a:spLocks noGrp="1"/>
          </p:cNvSpPr>
          <p:nvPr>
            <p:ph type="body" sz="quarter" idx="311" hasCustomPrompt="1"/>
          </p:nvPr>
        </p:nvSpPr>
        <p:spPr>
          <a:xfrm>
            <a:off x="8097648" y="4804063"/>
            <a:ext cx="1725189" cy="1598933"/>
          </a:xfrm>
          <a:prstGeom prst="rect">
            <a:avLst/>
          </a:prstGeom>
        </p:spPr>
        <p:txBody>
          <a:bodyPr lIns="0" tIns="0" rIns="0" bIns="0">
            <a:normAutofit/>
          </a:bodyPr>
          <a:lstStyle>
            <a:lvl1pPr marL="171443" indent="-171443">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51" name="Text Placeholder 9">
            <a:extLst>
              <a:ext uri="{FF2B5EF4-FFF2-40B4-BE49-F238E27FC236}">
                <a16:creationId xmlns:a16="http://schemas.microsoft.com/office/drawing/2014/main" id="{246C2B25-9BF6-26EA-E9EB-39236636C18E}"/>
              </a:ext>
            </a:extLst>
          </p:cNvPr>
          <p:cNvSpPr>
            <a:spLocks noGrp="1"/>
          </p:cNvSpPr>
          <p:nvPr>
            <p:ph type="body" sz="quarter" idx="312" hasCustomPrompt="1"/>
          </p:nvPr>
        </p:nvSpPr>
        <p:spPr>
          <a:xfrm>
            <a:off x="9996332" y="4804063"/>
            <a:ext cx="1725189" cy="1609435"/>
          </a:xfrm>
          <a:prstGeom prst="rect">
            <a:avLst/>
          </a:prstGeom>
        </p:spPr>
        <p:txBody>
          <a:bodyPr lIns="0" tIns="0" rIns="0" bIns="0">
            <a:normAutofit/>
          </a:bodyPr>
          <a:lstStyle>
            <a:lvl1pPr marL="171443" indent="-171443">
              <a:lnSpc>
                <a:spcPct val="100000"/>
              </a:lnSpc>
              <a:spcBef>
                <a:spcPts val="0"/>
              </a:spcBef>
              <a:buFont typeface="Arial" panose="020B0604020202020204" pitchFamily="34" charset="0"/>
              <a:buChar char="•"/>
              <a:defRPr sz="12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Text in this box will shrink to fit the box</a:t>
            </a:r>
          </a:p>
        </p:txBody>
      </p:sp>
      <p:sp>
        <p:nvSpPr>
          <p:cNvPr id="52" name="Text Placeholder 9">
            <a:extLst>
              <a:ext uri="{FF2B5EF4-FFF2-40B4-BE49-F238E27FC236}">
                <a16:creationId xmlns:a16="http://schemas.microsoft.com/office/drawing/2014/main" id="{5E053D4E-96C8-947E-EF06-173A6B989877}"/>
              </a:ext>
            </a:extLst>
          </p:cNvPr>
          <p:cNvSpPr>
            <a:spLocks noGrp="1"/>
          </p:cNvSpPr>
          <p:nvPr>
            <p:ph type="body" sz="quarter" idx="313" hasCustomPrompt="1"/>
          </p:nvPr>
        </p:nvSpPr>
        <p:spPr>
          <a:xfrm>
            <a:off x="2400293" y="4370701"/>
            <a:ext cx="1725189" cy="295275"/>
          </a:xfrm>
          <a:prstGeom prst="rect">
            <a:avLst/>
          </a:prstGeom>
        </p:spPr>
        <p:txBody>
          <a:bodyPr lIns="0" tIns="0" rIns="0" bIns="0" anchor="ctr">
            <a:noAutofit/>
          </a:bodyPr>
          <a:lstStyle>
            <a:lvl1pPr marL="0" indent="0" algn="ctr">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Week 2</a:t>
            </a:r>
          </a:p>
        </p:txBody>
      </p:sp>
      <p:sp>
        <p:nvSpPr>
          <p:cNvPr id="53" name="Text Placeholder 9">
            <a:extLst>
              <a:ext uri="{FF2B5EF4-FFF2-40B4-BE49-F238E27FC236}">
                <a16:creationId xmlns:a16="http://schemas.microsoft.com/office/drawing/2014/main" id="{C6AEF484-487F-D87B-2C3A-BC28AB3F623C}"/>
              </a:ext>
            </a:extLst>
          </p:cNvPr>
          <p:cNvSpPr>
            <a:spLocks noGrp="1"/>
          </p:cNvSpPr>
          <p:nvPr>
            <p:ph type="body" sz="quarter" idx="314" hasCustomPrompt="1"/>
          </p:nvPr>
        </p:nvSpPr>
        <p:spPr>
          <a:xfrm>
            <a:off x="4271259" y="4370701"/>
            <a:ext cx="1725189" cy="295275"/>
          </a:xfrm>
          <a:prstGeom prst="rect">
            <a:avLst/>
          </a:prstGeom>
        </p:spPr>
        <p:txBody>
          <a:bodyPr lIns="0" tIns="0" rIns="0" bIns="0" anchor="ctr">
            <a:noAutofit/>
          </a:bodyPr>
          <a:lstStyle>
            <a:lvl1pPr marL="0" indent="0" algn="ctr">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Week 3</a:t>
            </a:r>
          </a:p>
        </p:txBody>
      </p:sp>
      <p:sp>
        <p:nvSpPr>
          <p:cNvPr id="54" name="Text Placeholder 9">
            <a:extLst>
              <a:ext uri="{FF2B5EF4-FFF2-40B4-BE49-F238E27FC236}">
                <a16:creationId xmlns:a16="http://schemas.microsoft.com/office/drawing/2014/main" id="{46CB325F-DE47-17BE-B931-56E167B57670}"/>
              </a:ext>
            </a:extLst>
          </p:cNvPr>
          <p:cNvSpPr>
            <a:spLocks noGrp="1"/>
          </p:cNvSpPr>
          <p:nvPr>
            <p:ph type="body" sz="quarter" idx="315" hasCustomPrompt="1"/>
          </p:nvPr>
        </p:nvSpPr>
        <p:spPr>
          <a:xfrm>
            <a:off x="6170219" y="4370701"/>
            <a:ext cx="1725189" cy="295275"/>
          </a:xfrm>
          <a:prstGeom prst="rect">
            <a:avLst/>
          </a:prstGeom>
        </p:spPr>
        <p:txBody>
          <a:bodyPr lIns="0" tIns="0" rIns="0" bIns="0" anchor="ctr">
            <a:noAutofit/>
          </a:bodyPr>
          <a:lstStyle>
            <a:lvl1pPr marL="0" indent="0" algn="ctr">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Week 4</a:t>
            </a:r>
          </a:p>
        </p:txBody>
      </p:sp>
      <p:sp>
        <p:nvSpPr>
          <p:cNvPr id="55" name="Text Placeholder 9">
            <a:extLst>
              <a:ext uri="{FF2B5EF4-FFF2-40B4-BE49-F238E27FC236}">
                <a16:creationId xmlns:a16="http://schemas.microsoft.com/office/drawing/2014/main" id="{BD5ADD3F-85EA-8A46-ACAA-8095F1C3BC1E}"/>
              </a:ext>
            </a:extLst>
          </p:cNvPr>
          <p:cNvSpPr>
            <a:spLocks noGrp="1"/>
          </p:cNvSpPr>
          <p:nvPr>
            <p:ph type="body" sz="quarter" idx="316" hasCustomPrompt="1"/>
          </p:nvPr>
        </p:nvSpPr>
        <p:spPr>
          <a:xfrm>
            <a:off x="8056479" y="4370701"/>
            <a:ext cx="1725189" cy="295275"/>
          </a:xfrm>
          <a:prstGeom prst="rect">
            <a:avLst/>
          </a:prstGeom>
        </p:spPr>
        <p:txBody>
          <a:bodyPr lIns="0" tIns="0" rIns="0" bIns="0" anchor="ctr">
            <a:noAutofit/>
          </a:bodyPr>
          <a:lstStyle>
            <a:lvl1pPr marL="0" indent="0" algn="ctr">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Week 5</a:t>
            </a:r>
          </a:p>
        </p:txBody>
      </p:sp>
      <p:sp>
        <p:nvSpPr>
          <p:cNvPr id="56" name="Text Placeholder 9">
            <a:extLst>
              <a:ext uri="{FF2B5EF4-FFF2-40B4-BE49-F238E27FC236}">
                <a16:creationId xmlns:a16="http://schemas.microsoft.com/office/drawing/2014/main" id="{139EEE47-FE38-EE06-E745-537FE54042BB}"/>
              </a:ext>
            </a:extLst>
          </p:cNvPr>
          <p:cNvSpPr>
            <a:spLocks noGrp="1"/>
          </p:cNvSpPr>
          <p:nvPr>
            <p:ph type="body" sz="quarter" idx="317" hasCustomPrompt="1"/>
          </p:nvPr>
        </p:nvSpPr>
        <p:spPr>
          <a:xfrm>
            <a:off x="9996332" y="4370701"/>
            <a:ext cx="1725189" cy="295275"/>
          </a:xfrm>
          <a:prstGeom prst="rect">
            <a:avLst/>
          </a:prstGeom>
        </p:spPr>
        <p:txBody>
          <a:bodyPr lIns="0" tIns="0" rIns="0" bIns="0" anchor="ctr">
            <a:noAutofit/>
          </a:bodyPr>
          <a:lstStyle>
            <a:lvl1pPr marL="0" indent="0" algn="ctr">
              <a:lnSpc>
                <a:spcPct val="100000"/>
              </a:lnSpc>
              <a:buNone/>
              <a:defRPr sz="1200">
                <a:latin typeface="Segoe Sans Display Semibold" pitchFamily="2" charset="0"/>
                <a:cs typeface="Segoe Sans Display Semibold"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Week 6</a:t>
            </a:r>
          </a:p>
        </p:txBody>
      </p:sp>
      <p:sp>
        <p:nvSpPr>
          <p:cNvPr id="4" name="Text Placeholder 9">
            <a:extLst>
              <a:ext uri="{FF2B5EF4-FFF2-40B4-BE49-F238E27FC236}">
                <a16:creationId xmlns:a16="http://schemas.microsoft.com/office/drawing/2014/main" id="{F17475CB-D0D1-3DA0-C677-EBC93C5BD4FD}"/>
              </a:ext>
            </a:extLst>
          </p:cNvPr>
          <p:cNvSpPr>
            <a:spLocks noGrp="1"/>
          </p:cNvSpPr>
          <p:nvPr>
            <p:ph type="body" sz="quarter" idx="293" hasCustomPrompt="1"/>
          </p:nvPr>
        </p:nvSpPr>
        <p:spPr>
          <a:xfrm>
            <a:off x="502920" y="450416"/>
            <a:ext cx="4730326" cy="136254"/>
          </a:xfrm>
          <a:prstGeom prst="rect">
            <a:avLst/>
          </a:prstGeom>
        </p:spPr>
        <p:txBody>
          <a:bodyPr lIns="0" tIns="0" rIns="0" bIns="0">
            <a:noAutofit/>
          </a:bodyPr>
          <a:lstStyle>
            <a:lvl1pPr marL="0" indent="0">
              <a:lnSpc>
                <a:spcPct val="100000"/>
              </a:lnSpc>
              <a:buFont typeface="Arial" panose="020B0604020202020204" pitchFamily="34" charset="0"/>
              <a:buNone/>
              <a:defRPr sz="800" cap="all" spc="160" baseline="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5" name="Title 1">
            <a:extLst>
              <a:ext uri="{FF2B5EF4-FFF2-40B4-BE49-F238E27FC236}">
                <a16:creationId xmlns:a16="http://schemas.microsoft.com/office/drawing/2014/main" id="{60912728-176D-1240-0CAE-AA6FA455C27C}"/>
              </a:ext>
            </a:extLst>
          </p:cNvPr>
          <p:cNvSpPr>
            <a:spLocks noGrp="1"/>
          </p:cNvSpPr>
          <p:nvPr>
            <p:ph type="title" hasCustomPrompt="1"/>
          </p:nvPr>
        </p:nvSpPr>
        <p:spPr>
          <a:xfrm>
            <a:off x="502920" y="1028701"/>
            <a:ext cx="11218601" cy="727074"/>
          </a:xfrm>
        </p:spPr>
        <p:txBody>
          <a:bodyPr lIns="0" tIns="0" rIns="0" bIns="0"/>
          <a:lstStyle>
            <a:lvl1pPr>
              <a:lnSpc>
                <a:spcPct val="100000"/>
              </a:lnSpc>
              <a:defRPr sz="5200"/>
            </a:lvl1pPr>
          </a:lstStyle>
          <a:p>
            <a:r>
              <a:rPr lang="en-US"/>
              <a:t>Headline</a:t>
            </a:r>
          </a:p>
        </p:txBody>
      </p:sp>
      <p:sp>
        <p:nvSpPr>
          <p:cNvPr id="18" name="Text Placeholder 9">
            <a:extLst>
              <a:ext uri="{FF2B5EF4-FFF2-40B4-BE49-F238E27FC236}">
                <a16:creationId xmlns:a16="http://schemas.microsoft.com/office/drawing/2014/main" id="{9C08D651-4725-4E20-0CC7-D60E5BFC3434}"/>
              </a:ext>
            </a:extLst>
          </p:cNvPr>
          <p:cNvSpPr>
            <a:spLocks noGrp="1"/>
          </p:cNvSpPr>
          <p:nvPr>
            <p:ph type="body" sz="quarter" idx="283" hasCustomPrompt="1"/>
          </p:nvPr>
        </p:nvSpPr>
        <p:spPr>
          <a:xfrm>
            <a:off x="502920" y="1894141"/>
            <a:ext cx="11218601" cy="737934"/>
          </a:xfrm>
        </p:spPr>
        <p:txBody>
          <a:bodyPr lIns="0" tIns="0" rIns="0" bIns="0">
            <a:noAutofit/>
          </a:bodyPr>
          <a:lstStyle>
            <a:lvl1pPr marL="0" indent="0">
              <a:lnSpc>
                <a:spcPct val="100000"/>
              </a:lnSpc>
              <a:buFont typeface="Arial" panose="020B0604020202020204" pitchFamily="34" charset="0"/>
              <a:buNone/>
              <a:defRPr sz="1800">
                <a:latin typeface="Segoe Sans Display" pitchFamily="2" charset="0"/>
                <a:cs typeface="Segoe Sans Display" pitchFamily="2" charset="0"/>
              </a:defRPr>
            </a:lvl1pPr>
            <a:lvl2pPr marL="457163" indent="0">
              <a:buNone/>
              <a:defRPr sz="1200">
                <a:latin typeface="Segoe UI Semibold" panose="020B0702040204020203" pitchFamily="34" charset="0"/>
                <a:cs typeface="Segoe UI Semibold" panose="020B0702040204020203" pitchFamily="34" charset="0"/>
              </a:defRPr>
            </a:lvl2pPr>
            <a:lvl3pPr marL="914327" indent="0">
              <a:buNone/>
              <a:defRPr sz="1200">
                <a:latin typeface="Segoe UI Semibold" panose="020B0702040204020203" pitchFamily="34" charset="0"/>
                <a:cs typeface="Segoe UI Semibold" panose="020B0702040204020203" pitchFamily="34" charset="0"/>
              </a:defRPr>
            </a:lvl3pPr>
            <a:lvl4pPr marL="1371490" indent="0">
              <a:buNone/>
              <a:defRPr sz="1200">
                <a:latin typeface="Segoe UI Semibold" panose="020B0702040204020203" pitchFamily="34" charset="0"/>
                <a:cs typeface="Segoe UI Semibold" panose="020B0702040204020203" pitchFamily="34" charset="0"/>
              </a:defRPr>
            </a:lvl4pPr>
            <a:lvl5pPr marL="1828654" indent="0">
              <a:buNone/>
              <a:defRPr sz="1200">
                <a:latin typeface="Segoe UI Semibold" panose="020B0702040204020203" pitchFamily="34" charset="0"/>
                <a:cs typeface="Segoe UI Semibold" panose="020B0702040204020203" pitchFamily="34" charset="0"/>
              </a:defRPr>
            </a:lvl5pPr>
          </a:lstStyle>
          <a:p>
            <a:pPr lvl="0"/>
            <a:r>
              <a:rPr lang="en-US"/>
              <a:t>Body copy</a:t>
            </a:r>
          </a:p>
        </p:txBody>
      </p:sp>
    </p:spTree>
    <p:extLst>
      <p:ext uri="{BB962C8B-B14F-4D97-AF65-F5344CB8AC3E}">
        <p14:creationId xmlns:p14="http://schemas.microsoft.com/office/powerpoint/2010/main" val="217351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_02">
    <p:spTree>
      <p:nvGrpSpPr>
        <p:cNvPr id="1" name=""/>
        <p:cNvGrpSpPr/>
        <p:nvPr/>
      </p:nvGrpSpPr>
      <p:grpSpPr>
        <a:xfrm>
          <a:off x="0" y="0"/>
          <a:ext cx="0" cy="0"/>
          <a:chOff x="0" y="0"/>
          <a:chExt cx="0" cy="0"/>
        </a:xfrm>
      </p:grpSpPr>
      <p:sp>
        <p:nvSpPr>
          <p:cNvPr id="5" name="Picture Placeholder 52">
            <a:extLst>
              <a:ext uri="{FF2B5EF4-FFF2-40B4-BE49-F238E27FC236}">
                <a16:creationId xmlns:a16="http://schemas.microsoft.com/office/drawing/2014/main" id="{2D6506DB-C551-7238-71FB-919BF565C91F}"/>
              </a:ext>
            </a:extLst>
          </p:cNvPr>
          <p:cNvSpPr>
            <a:spLocks noGrp="1"/>
          </p:cNvSpPr>
          <p:nvPr>
            <p:ph type="pic" sz="quarter" idx="287" hasCustomPrompt="1"/>
          </p:nvPr>
        </p:nvSpPr>
        <p:spPr>
          <a:xfrm>
            <a:off x="383625" y="388325"/>
            <a:ext cx="2096050" cy="376850"/>
          </a:xfrm>
          <a:prstGeom prst="rect">
            <a:avLst/>
          </a:prstGeom>
        </p:spPr>
        <p:txBody>
          <a:bodyPr>
            <a:normAutofit/>
          </a:bodyPr>
          <a:lstStyle>
            <a:lvl1pPr marL="0" indent="0">
              <a:buFontTx/>
              <a:buNone/>
              <a:defRPr sz="1000">
                <a:solidFill>
                  <a:schemeClr val="tx1"/>
                </a:solidFill>
              </a:defRPr>
            </a:lvl1pPr>
          </a:lstStyle>
          <a:p>
            <a:r>
              <a:rPr lang="pl-PL"/>
              <a:t>logo</a:t>
            </a:r>
            <a:endParaRPr lang="en-US"/>
          </a:p>
        </p:txBody>
      </p:sp>
      <p:sp>
        <p:nvSpPr>
          <p:cNvPr id="10" name="Text Placeholder 27">
            <a:extLst>
              <a:ext uri="{FF2B5EF4-FFF2-40B4-BE49-F238E27FC236}">
                <a16:creationId xmlns:a16="http://schemas.microsoft.com/office/drawing/2014/main" id="{6F906152-0050-9D2D-AA05-F29FA8433DAB}"/>
              </a:ext>
            </a:extLst>
          </p:cNvPr>
          <p:cNvSpPr>
            <a:spLocks noGrp="1"/>
          </p:cNvSpPr>
          <p:nvPr>
            <p:ph type="body" sz="quarter" idx="19" hasCustomPrompt="1"/>
          </p:nvPr>
        </p:nvSpPr>
        <p:spPr>
          <a:xfrm>
            <a:off x="461963" y="6396037"/>
            <a:ext cx="2894012" cy="149027"/>
          </a:xfrm>
          <a:prstGeom prst="rect">
            <a:avLst/>
          </a:prstGeom>
        </p:spPr>
        <p:txBody>
          <a:bodyPr>
            <a:noAutofit/>
          </a:bodyPr>
          <a:lstStyle>
            <a:lvl1pPr marL="0" indent="0">
              <a:lnSpc>
                <a:spcPts val="1200"/>
              </a:lnSpc>
              <a:buNone/>
              <a:defRPr sz="800" cap="all" spc="160" baseline="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pl-PL"/>
              <a:t>Month </a:t>
            </a:r>
            <a:r>
              <a:rPr lang="pl-PL" err="1"/>
              <a:t>year</a:t>
            </a:r>
            <a:endParaRPr lang="en-US"/>
          </a:p>
        </p:txBody>
      </p:sp>
      <p:sp>
        <p:nvSpPr>
          <p:cNvPr id="12" name="Text Placeholder 27">
            <a:extLst>
              <a:ext uri="{FF2B5EF4-FFF2-40B4-BE49-F238E27FC236}">
                <a16:creationId xmlns:a16="http://schemas.microsoft.com/office/drawing/2014/main" id="{48B0EACF-0041-51CE-CF49-E3BC6878E984}"/>
              </a:ext>
            </a:extLst>
          </p:cNvPr>
          <p:cNvSpPr>
            <a:spLocks noGrp="1"/>
          </p:cNvSpPr>
          <p:nvPr>
            <p:ph type="body" sz="quarter" idx="288" hasCustomPrompt="1"/>
          </p:nvPr>
        </p:nvSpPr>
        <p:spPr>
          <a:xfrm>
            <a:off x="7762876" y="6396038"/>
            <a:ext cx="1948075" cy="150813"/>
          </a:xfrm>
          <a:prstGeom prst="rect">
            <a:avLst/>
          </a:prstGeom>
        </p:spPr>
        <p:txBody>
          <a:bodyPr>
            <a:noAutofit/>
          </a:bodyPr>
          <a:lstStyle>
            <a:lvl1pPr marL="0" indent="0">
              <a:lnSpc>
                <a:spcPts val="1200"/>
              </a:lnSpc>
              <a:buNone/>
              <a:defRPr sz="800" cap="all" spc="160" baseline="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pl-PL"/>
              <a:t>Microsoft </a:t>
            </a:r>
            <a:r>
              <a:rPr lang="pl-PL" err="1"/>
              <a:t>confidential</a:t>
            </a:r>
            <a:endParaRPr lang="en-US"/>
          </a:p>
        </p:txBody>
      </p:sp>
      <p:sp>
        <p:nvSpPr>
          <p:cNvPr id="13" name="Text Placeholder 27">
            <a:extLst>
              <a:ext uri="{FF2B5EF4-FFF2-40B4-BE49-F238E27FC236}">
                <a16:creationId xmlns:a16="http://schemas.microsoft.com/office/drawing/2014/main" id="{841392ED-0DFA-A41B-6EE0-86FD75FCD037}"/>
              </a:ext>
            </a:extLst>
          </p:cNvPr>
          <p:cNvSpPr>
            <a:spLocks noGrp="1"/>
          </p:cNvSpPr>
          <p:nvPr>
            <p:ph type="body" sz="quarter" idx="289" hasCustomPrompt="1"/>
          </p:nvPr>
        </p:nvSpPr>
        <p:spPr>
          <a:xfrm>
            <a:off x="9901451" y="6396038"/>
            <a:ext cx="1828587" cy="150813"/>
          </a:xfrm>
          <a:prstGeom prst="rect">
            <a:avLst/>
          </a:prstGeom>
        </p:spPr>
        <p:txBody>
          <a:bodyPr>
            <a:noAutofit/>
          </a:bodyPr>
          <a:lstStyle>
            <a:lvl1pPr marL="0" indent="0">
              <a:lnSpc>
                <a:spcPts val="1200"/>
              </a:lnSpc>
              <a:buNone/>
              <a:defRPr sz="800" cap="all" spc="160" baseline="0">
                <a:solidFill>
                  <a:schemeClr val="tx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pl-PL"/>
              <a:t>For </a:t>
            </a:r>
            <a:r>
              <a:rPr lang="pl-PL" err="1"/>
              <a:t>internal</a:t>
            </a:r>
            <a:r>
              <a:rPr lang="pl-PL"/>
              <a:t> </a:t>
            </a:r>
            <a:r>
              <a:rPr lang="pl-PL" err="1"/>
              <a:t>use</a:t>
            </a:r>
            <a:r>
              <a:rPr lang="pl-PL"/>
              <a:t> </a:t>
            </a:r>
            <a:r>
              <a:rPr lang="pl-PL" err="1"/>
              <a:t>only</a:t>
            </a:r>
            <a:endParaRPr lang="en-US"/>
          </a:p>
        </p:txBody>
      </p:sp>
      <p:sp>
        <p:nvSpPr>
          <p:cNvPr id="14" name="Title 1">
            <a:extLst>
              <a:ext uri="{FF2B5EF4-FFF2-40B4-BE49-F238E27FC236}">
                <a16:creationId xmlns:a16="http://schemas.microsoft.com/office/drawing/2014/main" id="{389ACE84-CD5E-44AB-F30A-9FC356C31B50}"/>
              </a:ext>
            </a:extLst>
          </p:cNvPr>
          <p:cNvSpPr>
            <a:spLocks noGrp="1"/>
          </p:cNvSpPr>
          <p:nvPr>
            <p:ph type="title" hasCustomPrompt="1"/>
          </p:nvPr>
        </p:nvSpPr>
        <p:spPr>
          <a:xfrm>
            <a:off x="467834" y="2594345"/>
            <a:ext cx="11252680" cy="1066431"/>
          </a:xfrm>
          <a:prstGeom prst="rect">
            <a:avLst/>
          </a:prstGeom>
        </p:spPr>
        <p:txBody>
          <a:bodyPr/>
          <a:lstStyle>
            <a:lvl1pPr>
              <a:lnSpc>
                <a:spcPts val="8160"/>
              </a:lnSpc>
              <a:spcBef>
                <a:spcPts val="0"/>
              </a:spcBef>
              <a:defRPr sz="6800">
                <a:solidFill>
                  <a:schemeClr val="tx1"/>
                </a:solidFill>
              </a:defRPr>
            </a:lvl1pPr>
          </a:lstStyle>
          <a:p>
            <a:r>
              <a:rPr lang="pl-PL"/>
              <a:t>Presentation </a:t>
            </a:r>
            <a:r>
              <a:rPr lang="pl-PL" err="1"/>
              <a:t>title</a:t>
            </a:r>
            <a:endParaRPr lang="en-US"/>
          </a:p>
        </p:txBody>
      </p:sp>
      <p:sp>
        <p:nvSpPr>
          <p:cNvPr id="15" name="Text Placeholder 9">
            <a:extLst>
              <a:ext uri="{FF2B5EF4-FFF2-40B4-BE49-F238E27FC236}">
                <a16:creationId xmlns:a16="http://schemas.microsoft.com/office/drawing/2014/main" id="{F911B217-7091-1CFF-2B6D-E997754FAB37}"/>
              </a:ext>
            </a:extLst>
          </p:cNvPr>
          <p:cNvSpPr>
            <a:spLocks noGrp="1"/>
          </p:cNvSpPr>
          <p:nvPr>
            <p:ph type="body" sz="quarter" idx="20" hasCustomPrompt="1"/>
          </p:nvPr>
        </p:nvSpPr>
        <p:spPr>
          <a:xfrm>
            <a:off x="461962" y="3660776"/>
            <a:ext cx="11262204" cy="452438"/>
          </a:xfrm>
          <a:prstGeom prst="rect">
            <a:avLst/>
          </a:prstGeom>
        </p:spPr>
        <p:txBody>
          <a:bodyPr>
            <a:noAutofit/>
          </a:bodyPr>
          <a:lstStyle>
            <a:lvl1pPr marL="0" indent="0">
              <a:lnSpc>
                <a:spcPts val="1920"/>
              </a:lnSpc>
              <a:buNone/>
              <a:defRPr sz="1600">
                <a:solidFill>
                  <a:schemeClr val="tx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Presentation subtitle</a:t>
            </a:r>
            <a:endParaRPr lang="en-US"/>
          </a:p>
        </p:txBody>
      </p:sp>
    </p:spTree>
    <p:extLst>
      <p:ext uri="{BB962C8B-B14F-4D97-AF65-F5344CB8AC3E}">
        <p14:creationId xmlns:p14="http://schemas.microsoft.com/office/powerpoint/2010/main" val="36497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_01">
    <p:bg>
      <p:bgPr>
        <a:solidFill>
          <a:srgbClr val="091F2C"/>
        </a:solidFill>
        <a:effectLst/>
      </p:bgPr>
    </p:bg>
    <p:spTree>
      <p:nvGrpSpPr>
        <p:cNvPr id="1" name=""/>
        <p:cNvGrpSpPr/>
        <p:nvPr/>
      </p:nvGrpSpPr>
      <p:grpSpPr>
        <a:xfrm>
          <a:off x="0" y="0"/>
          <a:ext cx="0" cy="0"/>
          <a:chOff x="0" y="0"/>
          <a:chExt cx="0" cy="0"/>
        </a:xfrm>
      </p:grpSpPr>
      <p:sp>
        <p:nvSpPr>
          <p:cNvPr id="4" name="Text Placeholder 27">
            <a:extLst>
              <a:ext uri="{FF2B5EF4-FFF2-40B4-BE49-F238E27FC236}">
                <a16:creationId xmlns:a16="http://schemas.microsoft.com/office/drawing/2014/main" id="{CFE42133-2243-0B47-8EC3-FFFD6FC7289E}"/>
              </a:ext>
            </a:extLst>
          </p:cNvPr>
          <p:cNvSpPr>
            <a:spLocks noGrp="1"/>
          </p:cNvSpPr>
          <p:nvPr>
            <p:ph type="body" sz="quarter" idx="19" hasCustomPrompt="1"/>
          </p:nvPr>
        </p:nvSpPr>
        <p:spPr>
          <a:xfrm>
            <a:off x="461963" y="6396037"/>
            <a:ext cx="2894012" cy="149027"/>
          </a:xfrm>
          <a:prstGeom prst="rect">
            <a:avLst/>
          </a:prstGeom>
        </p:spPr>
        <p:txBody>
          <a:bodyPr>
            <a:noAutofit/>
          </a:bodyPr>
          <a:lstStyle>
            <a:lvl1pPr marL="0" indent="0">
              <a:lnSpc>
                <a:spcPts val="1200"/>
              </a:lnSpc>
              <a:buNone/>
              <a:defRPr sz="800" cap="all" spc="160" baseline="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pl-PL"/>
              <a:t>Month </a:t>
            </a:r>
            <a:r>
              <a:rPr lang="pl-PL" err="1"/>
              <a:t>year</a:t>
            </a:r>
            <a:endParaRPr lang="en-US"/>
          </a:p>
        </p:txBody>
      </p:sp>
      <p:sp>
        <p:nvSpPr>
          <p:cNvPr id="5" name="Picture Placeholder 52">
            <a:extLst>
              <a:ext uri="{FF2B5EF4-FFF2-40B4-BE49-F238E27FC236}">
                <a16:creationId xmlns:a16="http://schemas.microsoft.com/office/drawing/2014/main" id="{2D6506DB-C551-7238-71FB-919BF565C91F}"/>
              </a:ext>
            </a:extLst>
          </p:cNvPr>
          <p:cNvSpPr>
            <a:spLocks noGrp="1"/>
          </p:cNvSpPr>
          <p:nvPr>
            <p:ph type="pic" sz="quarter" idx="287" hasCustomPrompt="1"/>
          </p:nvPr>
        </p:nvSpPr>
        <p:spPr>
          <a:xfrm>
            <a:off x="461963" y="303213"/>
            <a:ext cx="2121749" cy="376850"/>
          </a:xfrm>
          <a:prstGeom prst="rect">
            <a:avLst/>
          </a:prstGeom>
        </p:spPr>
        <p:txBody>
          <a:bodyPr>
            <a:normAutofit/>
          </a:bodyPr>
          <a:lstStyle>
            <a:lvl1pPr marL="0" indent="0">
              <a:buFontTx/>
              <a:buNone/>
              <a:defRPr sz="1000">
                <a:solidFill>
                  <a:schemeClr val="bg1"/>
                </a:solidFill>
              </a:defRPr>
            </a:lvl1pPr>
          </a:lstStyle>
          <a:p>
            <a:r>
              <a:rPr lang="pl-PL"/>
              <a:t>logo</a:t>
            </a:r>
            <a:endParaRPr lang="en-US"/>
          </a:p>
        </p:txBody>
      </p:sp>
      <p:sp>
        <p:nvSpPr>
          <p:cNvPr id="6" name="Text Placeholder 27">
            <a:extLst>
              <a:ext uri="{FF2B5EF4-FFF2-40B4-BE49-F238E27FC236}">
                <a16:creationId xmlns:a16="http://schemas.microsoft.com/office/drawing/2014/main" id="{5E8C233D-8437-0B7E-DD61-D342194205B9}"/>
              </a:ext>
            </a:extLst>
          </p:cNvPr>
          <p:cNvSpPr>
            <a:spLocks noGrp="1"/>
          </p:cNvSpPr>
          <p:nvPr>
            <p:ph type="body" sz="quarter" idx="288" hasCustomPrompt="1"/>
          </p:nvPr>
        </p:nvSpPr>
        <p:spPr>
          <a:xfrm>
            <a:off x="7762876" y="6396038"/>
            <a:ext cx="1948075" cy="150813"/>
          </a:xfrm>
          <a:prstGeom prst="rect">
            <a:avLst/>
          </a:prstGeom>
        </p:spPr>
        <p:txBody>
          <a:bodyPr>
            <a:noAutofit/>
          </a:bodyPr>
          <a:lstStyle>
            <a:lvl1pPr marL="0" indent="0">
              <a:lnSpc>
                <a:spcPts val="1200"/>
              </a:lnSpc>
              <a:buNone/>
              <a:defRPr sz="800" cap="all" spc="160" baseline="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pl-PL"/>
              <a:t>Microsoft </a:t>
            </a:r>
            <a:r>
              <a:rPr lang="pl-PL" err="1"/>
              <a:t>confidential</a:t>
            </a:r>
            <a:endParaRPr lang="en-US"/>
          </a:p>
        </p:txBody>
      </p:sp>
      <p:sp>
        <p:nvSpPr>
          <p:cNvPr id="7" name="Text Placeholder 27">
            <a:extLst>
              <a:ext uri="{FF2B5EF4-FFF2-40B4-BE49-F238E27FC236}">
                <a16:creationId xmlns:a16="http://schemas.microsoft.com/office/drawing/2014/main" id="{38B55A9D-1202-2D11-1F9D-215D90C4B519}"/>
              </a:ext>
            </a:extLst>
          </p:cNvPr>
          <p:cNvSpPr>
            <a:spLocks noGrp="1"/>
          </p:cNvSpPr>
          <p:nvPr>
            <p:ph type="body" sz="quarter" idx="289" hasCustomPrompt="1"/>
          </p:nvPr>
        </p:nvSpPr>
        <p:spPr>
          <a:xfrm>
            <a:off x="9901451" y="6396038"/>
            <a:ext cx="1828587" cy="150813"/>
          </a:xfrm>
          <a:prstGeom prst="rect">
            <a:avLst/>
          </a:prstGeom>
        </p:spPr>
        <p:txBody>
          <a:bodyPr>
            <a:noAutofit/>
          </a:bodyPr>
          <a:lstStyle>
            <a:lvl1pPr marL="0" indent="0">
              <a:lnSpc>
                <a:spcPts val="1200"/>
              </a:lnSpc>
              <a:buNone/>
              <a:defRPr sz="800" cap="all" spc="160" baseline="0">
                <a:solidFill>
                  <a:schemeClr val="bg1"/>
                </a:solidFill>
              </a:defRPr>
            </a:lvl1pPr>
            <a:lvl2pPr>
              <a:defRPr sz="800">
                <a:solidFill>
                  <a:schemeClr val="bg1"/>
                </a:solidFill>
              </a:defRPr>
            </a:lvl2pPr>
            <a:lvl3pPr>
              <a:defRPr sz="800">
                <a:solidFill>
                  <a:schemeClr val="bg1"/>
                </a:solidFill>
              </a:defRPr>
            </a:lvl3pPr>
            <a:lvl4pPr>
              <a:defRPr sz="800">
                <a:solidFill>
                  <a:schemeClr val="bg1"/>
                </a:solidFill>
              </a:defRPr>
            </a:lvl4pPr>
            <a:lvl5pPr>
              <a:defRPr sz="800">
                <a:solidFill>
                  <a:schemeClr val="bg1"/>
                </a:solidFill>
              </a:defRPr>
            </a:lvl5pPr>
          </a:lstStyle>
          <a:p>
            <a:pPr lvl="0"/>
            <a:r>
              <a:rPr lang="pl-PL"/>
              <a:t>For </a:t>
            </a:r>
            <a:r>
              <a:rPr lang="pl-PL" err="1"/>
              <a:t>internal</a:t>
            </a:r>
            <a:r>
              <a:rPr lang="pl-PL"/>
              <a:t> </a:t>
            </a:r>
            <a:r>
              <a:rPr lang="pl-PL" err="1"/>
              <a:t>use</a:t>
            </a:r>
            <a:r>
              <a:rPr lang="pl-PL"/>
              <a:t> </a:t>
            </a:r>
            <a:r>
              <a:rPr lang="pl-PL" err="1"/>
              <a:t>only</a:t>
            </a:r>
            <a:endParaRPr lang="en-US"/>
          </a:p>
        </p:txBody>
      </p:sp>
      <p:sp>
        <p:nvSpPr>
          <p:cNvPr id="10" name="Title 1">
            <a:extLst>
              <a:ext uri="{FF2B5EF4-FFF2-40B4-BE49-F238E27FC236}">
                <a16:creationId xmlns:a16="http://schemas.microsoft.com/office/drawing/2014/main" id="{31343AC7-9FA4-A519-EBB0-E3A564BF9BB1}"/>
              </a:ext>
            </a:extLst>
          </p:cNvPr>
          <p:cNvSpPr>
            <a:spLocks noGrp="1"/>
          </p:cNvSpPr>
          <p:nvPr>
            <p:ph type="title" hasCustomPrompt="1"/>
          </p:nvPr>
        </p:nvSpPr>
        <p:spPr>
          <a:xfrm>
            <a:off x="467834" y="2594345"/>
            <a:ext cx="11252680" cy="1066431"/>
          </a:xfrm>
          <a:prstGeom prst="rect">
            <a:avLst/>
          </a:prstGeom>
        </p:spPr>
        <p:txBody>
          <a:bodyPr/>
          <a:lstStyle>
            <a:lvl1pPr>
              <a:lnSpc>
                <a:spcPts val="8160"/>
              </a:lnSpc>
              <a:spcBef>
                <a:spcPts val="0"/>
              </a:spcBef>
              <a:defRPr sz="6800">
                <a:solidFill>
                  <a:schemeClr val="bg1"/>
                </a:solidFill>
              </a:defRPr>
            </a:lvl1pPr>
          </a:lstStyle>
          <a:p>
            <a:r>
              <a:rPr lang="pl-PL"/>
              <a:t>Presentation </a:t>
            </a:r>
            <a:r>
              <a:rPr lang="pl-PL" err="1"/>
              <a:t>title</a:t>
            </a:r>
            <a:endParaRPr lang="en-US"/>
          </a:p>
        </p:txBody>
      </p:sp>
      <p:sp>
        <p:nvSpPr>
          <p:cNvPr id="11" name="Text Placeholder 9">
            <a:extLst>
              <a:ext uri="{FF2B5EF4-FFF2-40B4-BE49-F238E27FC236}">
                <a16:creationId xmlns:a16="http://schemas.microsoft.com/office/drawing/2014/main" id="{D4ADC43F-B26F-2D89-2268-6EF25BCEDBF8}"/>
              </a:ext>
            </a:extLst>
          </p:cNvPr>
          <p:cNvSpPr>
            <a:spLocks noGrp="1"/>
          </p:cNvSpPr>
          <p:nvPr>
            <p:ph type="body" sz="quarter" idx="20" hasCustomPrompt="1"/>
          </p:nvPr>
        </p:nvSpPr>
        <p:spPr>
          <a:xfrm>
            <a:off x="461962" y="3660776"/>
            <a:ext cx="11262204" cy="452438"/>
          </a:xfrm>
          <a:prstGeom prst="rect">
            <a:avLst/>
          </a:prstGeom>
        </p:spPr>
        <p:txBody>
          <a:bodyPr>
            <a:noAutofit/>
          </a:bodyPr>
          <a:lstStyle>
            <a:lvl1pPr marL="0" indent="0">
              <a:lnSpc>
                <a:spcPts val="1920"/>
              </a:lnSpc>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pl-PL"/>
              <a:t>Presentation subtitle</a:t>
            </a:r>
            <a:endParaRPr lang="en-US"/>
          </a:p>
        </p:txBody>
      </p:sp>
    </p:spTree>
    <p:extLst>
      <p:ext uri="{BB962C8B-B14F-4D97-AF65-F5344CB8AC3E}">
        <p14:creationId xmlns:p14="http://schemas.microsoft.com/office/powerpoint/2010/main" val="270687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ivider_overlap_03">
    <p:bg>
      <p:bgPr>
        <a:solidFill>
          <a:srgbClr val="091F2C"/>
        </a:solidFill>
        <a:effectLst/>
      </p:bgPr>
    </p:bg>
    <p:spTree>
      <p:nvGrpSpPr>
        <p:cNvPr id="1" name=""/>
        <p:cNvGrpSpPr/>
        <p:nvPr/>
      </p:nvGrpSpPr>
      <p:grpSpPr>
        <a:xfrm>
          <a:off x="0" y="0"/>
          <a:ext cx="0" cy="0"/>
          <a:chOff x="0" y="0"/>
          <a:chExt cx="0" cy="0"/>
        </a:xfrm>
      </p:grpSpPr>
      <p:sp>
        <p:nvSpPr>
          <p:cNvPr id="4" name="Footer 4">
            <a:extLst>
              <a:ext uri="{FF2B5EF4-FFF2-40B4-BE49-F238E27FC236}">
                <a16:creationId xmlns:a16="http://schemas.microsoft.com/office/drawing/2014/main" id="{F019F69C-E7FF-8153-B501-6E70A5FCE592}"/>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0" name="Picture Placeholder 52">
            <a:extLst>
              <a:ext uri="{FF2B5EF4-FFF2-40B4-BE49-F238E27FC236}">
                <a16:creationId xmlns:a16="http://schemas.microsoft.com/office/drawing/2014/main" id="{69B218F6-5147-DA27-DCB8-A51629AE11AE}"/>
              </a:ext>
            </a:extLst>
          </p:cNvPr>
          <p:cNvSpPr>
            <a:spLocks noGrp="1"/>
          </p:cNvSpPr>
          <p:nvPr>
            <p:ph type="pic" sz="quarter" idx="284"/>
          </p:nvPr>
        </p:nvSpPr>
        <p:spPr>
          <a:xfrm>
            <a:off x="6243639" y="1527175"/>
            <a:ext cx="4995862" cy="5330826"/>
          </a:xfrm>
        </p:spPr>
        <p:txBody>
          <a:bodyPr>
            <a:normAutofit/>
          </a:bodyPr>
          <a:lstStyle>
            <a:lvl1pPr>
              <a:defRPr sz="1000">
                <a:solidFill>
                  <a:schemeClr val="bg1"/>
                </a:solidFill>
              </a:defRPr>
            </a:lvl1pPr>
          </a:lstStyle>
          <a:p>
            <a:endParaRPr lang="en-US"/>
          </a:p>
        </p:txBody>
      </p:sp>
      <p:sp>
        <p:nvSpPr>
          <p:cNvPr id="11" name="Picture Placeholder 52">
            <a:extLst>
              <a:ext uri="{FF2B5EF4-FFF2-40B4-BE49-F238E27FC236}">
                <a16:creationId xmlns:a16="http://schemas.microsoft.com/office/drawing/2014/main" id="{99433D3C-BD4D-E373-F2F2-9F2CE98DF590}"/>
              </a:ext>
            </a:extLst>
          </p:cNvPr>
          <p:cNvSpPr>
            <a:spLocks noGrp="1"/>
          </p:cNvSpPr>
          <p:nvPr>
            <p:ph type="pic" sz="quarter" idx="285"/>
          </p:nvPr>
        </p:nvSpPr>
        <p:spPr>
          <a:xfrm>
            <a:off x="9906000" y="2708"/>
            <a:ext cx="2286000" cy="2291231"/>
          </a:xfrm>
        </p:spPr>
        <p:txBody>
          <a:bodyPr>
            <a:normAutofit/>
          </a:bodyPr>
          <a:lstStyle>
            <a:lvl1pPr>
              <a:defRPr sz="1000">
                <a:solidFill>
                  <a:schemeClr val="bg1"/>
                </a:solidFill>
              </a:defRPr>
            </a:lvl1pPr>
          </a:lstStyle>
          <a:p>
            <a:endParaRPr lang="en-US"/>
          </a:p>
        </p:txBody>
      </p:sp>
      <p:sp>
        <p:nvSpPr>
          <p:cNvPr id="14" name="Text Placeholder 9">
            <a:extLst>
              <a:ext uri="{FF2B5EF4-FFF2-40B4-BE49-F238E27FC236}">
                <a16:creationId xmlns:a16="http://schemas.microsoft.com/office/drawing/2014/main" id="{A4861F91-1A03-92DF-8F31-35BA47D6BAEB}"/>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AD2D203D-F882-97F6-E91F-101E4093069D}"/>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80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3" name="Title 1">
            <a:extLst>
              <a:ext uri="{FF2B5EF4-FFF2-40B4-BE49-F238E27FC236}">
                <a16:creationId xmlns:a16="http://schemas.microsoft.com/office/drawing/2014/main" id="{385FE83D-AB57-BB7A-71C9-4ED34D547282}"/>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286837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Divider_collage_03">
    <p:bg>
      <p:bgPr>
        <a:solidFill>
          <a:srgbClr val="091F2C"/>
        </a:solidFill>
        <a:effectLst/>
      </p:bgPr>
    </p:bg>
    <p:spTree>
      <p:nvGrpSpPr>
        <p:cNvPr id="1" name=""/>
        <p:cNvGrpSpPr/>
        <p:nvPr/>
      </p:nvGrpSpPr>
      <p:grpSpPr>
        <a:xfrm>
          <a:off x="0" y="0"/>
          <a:ext cx="0" cy="0"/>
          <a:chOff x="0" y="0"/>
          <a:chExt cx="0" cy="0"/>
        </a:xfrm>
      </p:grpSpPr>
      <p:sp>
        <p:nvSpPr>
          <p:cNvPr id="4" name="Picture Placeholder 52">
            <a:extLst>
              <a:ext uri="{FF2B5EF4-FFF2-40B4-BE49-F238E27FC236}">
                <a16:creationId xmlns:a16="http://schemas.microsoft.com/office/drawing/2014/main" id="{0D776A7C-8A34-BE21-6FDA-6299B2BA74CA}"/>
              </a:ext>
            </a:extLst>
          </p:cNvPr>
          <p:cNvSpPr>
            <a:spLocks noGrp="1"/>
          </p:cNvSpPr>
          <p:nvPr>
            <p:ph type="pic" sz="quarter" idx="284"/>
          </p:nvPr>
        </p:nvSpPr>
        <p:spPr>
          <a:xfrm>
            <a:off x="9718674" y="-14100"/>
            <a:ext cx="2473325" cy="2305888"/>
          </a:xfrm>
        </p:spPr>
        <p:txBody>
          <a:bodyPr>
            <a:normAutofit/>
          </a:bodyPr>
          <a:lstStyle>
            <a:lvl1pPr>
              <a:defRPr sz="1000">
                <a:solidFill>
                  <a:schemeClr val="bg1"/>
                </a:solidFill>
              </a:defRPr>
            </a:lvl1pPr>
          </a:lstStyle>
          <a:p>
            <a:endParaRPr lang="en-US"/>
          </a:p>
        </p:txBody>
      </p:sp>
      <p:sp>
        <p:nvSpPr>
          <p:cNvPr id="9" name="Picture Placeholder 52">
            <a:extLst>
              <a:ext uri="{FF2B5EF4-FFF2-40B4-BE49-F238E27FC236}">
                <a16:creationId xmlns:a16="http://schemas.microsoft.com/office/drawing/2014/main" id="{979EE212-AF41-D1E7-7AF1-520CABF5AF67}"/>
              </a:ext>
            </a:extLst>
          </p:cNvPr>
          <p:cNvSpPr>
            <a:spLocks noGrp="1"/>
          </p:cNvSpPr>
          <p:nvPr>
            <p:ph type="pic" sz="quarter" idx="286"/>
          </p:nvPr>
        </p:nvSpPr>
        <p:spPr>
          <a:xfrm>
            <a:off x="6096001" y="2293939"/>
            <a:ext cx="3622674" cy="4578164"/>
          </a:xfrm>
        </p:spPr>
        <p:txBody>
          <a:bodyPr>
            <a:normAutofit/>
          </a:bodyPr>
          <a:lstStyle>
            <a:lvl1pPr>
              <a:defRPr sz="1000">
                <a:solidFill>
                  <a:schemeClr val="bg1"/>
                </a:solidFill>
              </a:defRPr>
            </a:lvl1pPr>
          </a:lstStyle>
          <a:p>
            <a:endParaRPr lang="en-US"/>
          </a:p>
        </p:txBody>
      </p:sp>
      <p:sp>
        <p:nvSpPr>
          <p:cNvPr id="3" name="Footer 4">
            <a:extLst>
              <a:ext uri="{FF2B5EF4-FFF2-40B4-BE49-F238E27FC236}">
                <a16:creationId xmlns:a16="http://schemas.microsoft.com/office/drawing/2014/main" id="{17FD3A2D-9BD9-FAFB-04DF-7354349393D4}"/>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2" name="Text Placeholder 9">
            <a:extLst>
              <a:ext uri="{FF2B5EF4-FFF2-40B4-BE49-F238E27FC236}">
                <a16:creationId xmlns:a16="http://schemas.microsoft.com/office/drawing/2014/main" id="{8BE5A7ED-41AE-B888-E64A-16BE7E3D4083}"/>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D2FCE3E9-7C5C-CBFB-8846-B25D2FA36E5A}"/>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5" name="Title 1">
            <a:extLst>
              <a:ext uri="{FF2B5EF4-FFF2-40B4-BE49-F238E27FC236}">
                <a16:creationId xmlns:a16="http://schemas.microsoft.com/office/drawing/2014/main" id="{3FD702D4-FE61-AA11-0265-DE14C0A44B5D}"/>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30795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ivider_overlap_07">
    <p:bg>
      <p:bgPr>
        <a:solidFill>
          <a:srgbClr val="091F2C"/>
        </a:solidFill>
        <a:effectLst/>
      </p:bgPr>
    </p:bg>
    <p:spTree>
      <p:nvGrpSpPr>
        <p:cNvPr id="1" name=""/>
        <p:cNvGrpSpPr/>
        <p:nvPr/>
      </p:nvGrpSpPr>
      <p:grpSpPr>
        <a:xfrm>
          <a:off x="0" y="0"/>
          <a:ext cx="0" cy="0"/>
          <a:chOff x="0" y="0"/>
          <a:chExt cx="0" cy="0"/>
        </a:xfrm>
      </p:grpSpPr>
      <p:sp>
        <p:nvSpPr>
          <p:cNvPr id="8" name="Footer 4">
            <a:extLst>
              <a:ext uri="{FF2B5EF4-FFF2-40B4-BE49-F238E27FC236}">
                <a16:creationId xmlns:a16="http://schemas.microsoft.com/office/drawing/2014/main" id="{4A8729E8-57E0-6517-7A53-DF293D014A37}"/>
              </a:ext>
            </a:extLst>
          </p:cNvPr>
          <p:cNvSpPr txBox="1"/>
          <p:nvPr userDrawn="1"/>
        </p:nvSpPr>
        <p:spPr>
          <a:xfrm>
            <a:off x="461964" y="2478510"/>
            <a:ext cx="371474"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3" name="Picture Placeholder 52">
            <a:extLst>
              <a:ext uri="{FF2B5EF4-FFF2-40B4-BE49-F238E27FC236}">
                <a16:creationId xmlns:a16="http://schemas.microsoft.com/office/drawing/2014/main" id="{6824D2CC-495A-4BDA-4FC0-02ECBBCD6D23}"/>
              </a:ext>
            </a:extLst>
          </p:cNvPr>
          <p:cNvSpPr>
            <a:spLocks noGrp="1"/>
          </p:cNvSpPr>
          <p:nvPr>
            <p:ph type="pic" sz="quarter" idx="285"/>
          </p:nvPr>
        </p:nvSpPr>
        <p:spPr>
          <a:xfrm>
            <a:off x="7004051" y="2708"/>
            <a:ext cx="3476625" cy="2291231"/>
          </a:xfrm>
        </p:spPr>
        <p:txBody>
          <a:bodyPr>
            <a:normAutofit/>
          </a:bodyPr>
          <a:lstStyle>
            <a:lvl1pPr>
              <a:defRPr sz="1000">
                <a:solidFill>
                  <a:schemeClr val="bg1"/>
                </a:solidFill>
              </a:defRPr>
            </a:lvl1pPr>
          </a:lstStyle>
          <a:p>
            <a:endParaRPr lang="en-US"/>
          </a:p>
        </p:txBody>
      </p:sp>
      <p:sp>
        <p:nvSpPr>
          <p:cNvPr id="5" name="Picture Placeholder 52">
            <a:extLst>
              <a:ext uri="{FF2B5EF4-FFF2-40B4-BE49-F238E27FC236}">
                <a16:creationId xmlns:a16="http://schemas.microsoft.com/office/drawing/2014/main" id="{AA19A845-275F-63B7-8263-7EE7BD43BB50}"/>
              </a:ext>
            </a:extLst>
          </p:cNvPr>
          <p:cNvSpPr>
            <a:spLocks noGrp="1"/>
          </p:cNvSpPr>
          <p:nvPr>
            <p:ph type="pic" sz="quarter" idx="286"/>
          </p:nvPr>
        </p:nvSpPr>
        <p:spPr>
          <a:xfrm>
            <a:off x="6107256" y="2895601"/>
            <a:ext cx="4386264" cy="3976501"/>
          </a:xfrm>
        </p:spPr>
        <p:txBody>
          <a:bodyPr>
            <a:normAutofit/>
          </a:bodyPr>
          <a:lstStyle>
            <a:lvl1pPr>
              <a:defRPr sz="1000">
                <a:solidFill>
                  <a:schemeClr val="bg1"/>
                </a:solidFill>
              </a:defRPr>
            </a:lvl1pPr>
          </a:lstStyle>
          <a:p>
            <a:endParaRPr lang="en-US"/>
          </a:p>
        </p:txBody>
      </p:sp>
      <p:sp>
        <p:nvSpPr>
          <p:cNvPr id="11" name="Picture Placeholder 52">
            <a:extLst>
              <a:ext uri="{FF2B5EF4-FFF2-40B4-BE49-F238E27FC236}">
                <a16:creationId xmlns:a16="http://schemas.microsoft.com/office/drawing/2014/main" id="{46F63C42-F411-F243-B312-FE304DD6525B}"/>
              </a:ext>
            </a:extLst>
          </p:cNvPr>
          <p:cNvSpPr>
            <a:spLocks noGrp="1"/>
          </p:cNvSpPr>
          <p:nvPr>
            <p:ph type="pic" sz="quarter" idx="284"/>
          </p:nvPr>
        </p:nvSpPr>
        <p:spPr>
          <a:xfrm>
            <a:off x="9434515" y="914400"/>
            <a:ext cx="2757486" cy="4113213"/>
          </a:xfrm>
        </p:spPr>
        <p:txBody>
          <a:bodyPr>
            <a:normAutofit/>
          </a:bodyPr>
          <a:lstStyle>
            <a:lvl1pPr>
              <a:defRPr sz="1000">
                <a:solidFill>
                  <a:schemeClr val="bg1"/>
                </a:solidFill>
              </a:defRPr>
            </a:lvl1pPr>
          </a:lstStyle>
          <a:p>
            <a:endParaRPr lang="en-US"/>
          </a:p>
        </p:txBody>
      </p:sp>
      <p:sp>
        <p:nvSpPr>
          <p:cNvPr id="14" name="Text Placeholder 9">
            <a:extLst>
              <a:ext uri="{FF2B5EF4-FFF2-40B4-BE49-F238E27FC236}">
                <a16:creationId xmlns:a16="http://schemas.microsoft.com/office/drawing/2014/main" id="{432D005C-43E6-0812-1B88-FD3E9019FBC3}"/>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6DC0E8C2-8930-EFC9-ACC2-A2A6D5085529}"/>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4" name="Title 1">
            <a:extLst>
              <a:ext uri="{FF2B5EF4-FFF2-40B4-BE49-F238E27FC236}">
                <a16:creationId xmlns:a16="http://schemas.microsoft.com/office/drawing/2014/main" id="{84F383DB-B05C-C1E6-565A-A72C8F449928}"/>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74798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Divider_02">
    <p:spTree>
      <p:nvGrpSpPr>
        <p:cNvPr id="1" name=""/>
        <p:cNvGrpSpPr/>
        <p:nvPr/>
      </p:nvGrpSpPr>
      <p:grpSpPr>
        <a:xfrm>
          <a:off x="0" y="0"/>
          <a:ext cx="0" cy="0"/>
          <a:chOff x="0" y="0"/>
          <a:chExt cx="0" cy="0"/>
        </a:xfrm>
      </p:grpSpPr>
      <p:sp>
        <p:nvSpPr>
          <p:cNvPr id="3" name="Picture Placeholder 52">
            <a:extLst>
              <a:ext uri="{FF2B5EF4-FFF2-40B4-BE49-F238E27FC236}">
                <a16:creationId xmlns:a16="http://schemas.microsoft.com/office/drawing/2014/main" id="{C9D4F8E4-E58C-2D3E-DF80-9F6E41EDEFBD}"/>
              </a:ext>
            </a:extLst>
          </p:cNvPr>
          <p:cNvSpPr>
            <a:spLocks noGrp="1"/>
          </p:cNvSpPr>
          <p:nvPr>
            <p:ph type="pic" sz="quarter" idx="284"/>
          </p:nvPr>
        </p:nvSpPr>
        <p:spPr>
          <a:xfrm>
            <a:off x="0" y="0"/>
            <a:ext cx="12192000" cy="6858000"/>
          </a:xfrm>
        </p:spPr>
        <p:txBody>
          <a:bodyPr>
            <a:normAutofit/>
          </a:bodyPr>
          <a:lstStyle>
            <a:lvl1pPr>
              <a:defRPr sz="1000">
                <a:solidFill>
                  <a:schemeClr val="bg1"/>
                </a:solidFill>
              </a:defRPr>
            </a:lvl1pPr>
          </a:lstStyle>
          <a:p>
            <a:endParaRPr lang="en-US"/>
          </a:p>
        </p:txBody>
      </p:sp>
      <p:sp>
        <p:nvSpPr>
          <p:cNvPr id="4" name="Footer 4">
            <a:extLst>
              <a:ext uri="{FF2B5EF4-FFF2-40B4-BE49-F238E27FC236}">
                <a16:creationId xmlns:a16="http://schemas.microsoft.com/office/drawing/2014/main" id="{3E230F02-78AF-7606-9A35-04A0009A7251}"/>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tx1"/>
                </a:solidFill>
                <a:latin typeface="Segoe Sans Display" pitchFamily="2" charset="0"/>
              </a:rPr>
              <a:pPr lvl="0">
                <a:lnSpc>
                  <a:spcPts val="2000"/>
                </a:lnSpc>
              </a:pPr>
              <a:t>‹#›</a:t>
            </a:fld>
            <a:endParaRPr lang="en-US" sz="1000" b="0" i="0" spc="0" baseline="0">
              <a:solidFill>
                <a:schemeClr val="tx1"/>
              </a:solidFill>
              <a:latin typeface="Segoe Sans Display" pitchFamily="2" charset="0"/>
            </a:endParaRPr>
          </a:p>
        </p:txBody>
      </p:sp>
      <p:sp>
        <p:nvSpPr>
          <p:cNvPr id="10" name="Text Placeholder 9">
            <a:extLst>
              <a:ext uri="{FF2B5EF4-FFF2-40B4-BE49-F238E27FC236}">
                <a16:creationId xmlns:a16="http://schemas.microsoft.com/office/drawing/2014/main" id="{CC8E4FAE-68CA-BD71-C74F-D18D77F3D7DE}"/>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tx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11" name="Text Placeholder 9">
            <a:extLst>
              <a:ext uri="{FF2B5EF4-FFF2-40B4-BE49-F238E27FC236}">
                <a16:creationId xmlns:a16="http://schemas.microsoft.com/office/drawing/2014/main" id="{CD65D71C-5186-FDBA-9D10-DDDC588A147B}"/>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12" name="Title 1">
            <a:extLst>
              <a:ext uri="{FF2B5EF4-FFF2-40B4-BE49-F238E27FC236}">
                <a16:creationId xmlns:a16="http://schemas.microsoft.com/office/drawing/2014/main" id="{B1F0EEBE-F5EC-53F2-26B2-7D2868EE2A22}"/>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tx1"/>
                </a:solidFill>
              </a:defRPr>
            </a:lvl1pPr>
          </a:lstStyle>
          <a:p>
            <a:r>
              <a:rPr lang="en-US"/>
              <a:t>Section title</a:t>
            </a:r>
          </a:p>
        </p:txBody>
      </p:sp>
    </p:spTree>
    <p:extLst>
      <p:ext uri="{BB962C8B-B14F-4D97-AF65-F5344CB8AC3E}">
        <p14:creationId xmlns:p14="http://schemas.microsoft.com/office/powerpoint/2010/main" val="111173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ivider_frame_07">
    <p:bg>
      <p:bgPr>
        <a:solidFill>
          <a:srgbClr val="091F2C"/>
        </a:solidFill>
        <a:effectLst/>
      </p:bgPr>
    </p:bg>
    <p:spTree>
      <p:nvGrpSpPr>
        <p:cNvPr id="1" name=""/>
        <p:cNvGrpSpPr/>
        <p:nvPr/>
      </p:nvGrpSpPr>
      <p:grpSpPr>
        <a:xfrm>
          <a:off x="0" y="0"/>
          <a:ext cx="0" cy="0"/>
          <a:chOff x="0" y="0"/>
          <a:chExt cx="0" cy="0"/>
        </a:xfrm>
      </p:grpSpPr>
      <p:sp>
        <p:nvSpPr>
          <p:cNvPr id="3" name="Footer 4">
            <a:extLst>
              <a:ext uri="{FF2B5EF4-FFF2-40B4-BE49-F238E27FC236}">
                <a16:creationId xmlns:a16="http://schemas.microsoft.com/office/drawing/2014/main" id="{9951AF5F-7870-06E7-7165-4EC927F3EA14}"/>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9" name="Picture Placeholder 52">
            <a:extLst>
              <a:ext uri="{FF2B5EF4-FFF2-40B4-BE49-F238E27FC236}">
                <a16:creationId xmlns:a16="http://schemas.microsoft.com/office/drawing/2014/main" id="{CBCE055E-2C30-3D0B-15DE-F6B68790AEA7}"/>
              </a:ext>
            </a:extLst>
          </p:cNvPr>
          <p:cNvSpPr>
            <a:spLocks noGrp="1"/>
          </p:cNvSpPr>
          <p:nvPr>
            <p:ph type="pic" sz="quarter" idx="284"/>
          </p:nvPr>
        </p:nvSpPr>
        <p:spPr>
          <a:xfrm>
            <a:off x="6096000" y="161366"/>
            <a:ext cx="5903913" cy="6538259"/>
          </a:xfrm>
        </p:spPr>
        <p:txBody>
          <a:bodyPr>
            <a:normAutofit/>
          </a:bodyPr>
          <a:lstStyle>
            <a:lvl1pPr>
              <a:defRPr sz="1000">
                <a:solidFill>
                  <a:schemeClr val="bg1"/>
                </a:solidFill>
              </a:defRPr>
            </a:lvl1pPr>
          </a:lstStyle>
          <a:p>
            <a:endParaRPr lang="en-US"/>
          </a:p>
        </p:txBody>
      </p:sp>
      <p:sp>
        <p:nvSpPr>
          <p:cNvPr id="12" name="Text Placeholder 9">
            <a:extLst>
              <a:ext uri="{FF2B5EF4-FFF2-40B4-BE49-F238E27FC236}">
                <a16:creationId xmlns:a16="http://schemas.microsoft.com/office/drawing/2014/main" id="{4815F81A-4005-6B8F-1E51-CE2BD14EF732}"/>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974C4182-715F-3DAA-E14D-9069830CC27B}"/>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4" name="Title 1">
            <a:extLst>
              <a:ext uri="{FF2B5EF4-FFF2-40B4-BE49-F238E27FC236}">
                <a16:creationId xmlns:a16="http://schemas.microsoft.com/office/drawing/2014/main" id="{0511F60F-4D7E-29C9-CB87-A15CB779E966}"/>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41101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Divider_overlap_11">
    <p:bg>
      <p:bgPr>
        <a:solidFill>
          <a:srgbClr val="091F2C"/>
        </a:solidFill>
        <a:effectLst/>
      </p:bgPr>
    </p:bg>
    <p:spTree>
      <p:nvGrpSpPr>
        <p:cNvPr id="1" name=""/>
        <p:cNvGrpSpPr/>
        <p:nvPr/>
      </p:nvGrpSpPr>
      <p:grpSpPr>
        <a:xfrm>
          <a:off x="0" y="0"/>
          <a:ext cx="0" cy="0"/>
          <a:chOff x="0" y="0"/>
          <a:chExt cx="0" cy="0"/>
        </a:xfrm>
      </p:grpSpPr>
      <p:sp>
        <p:nvSpPr>
          <p:cNvPr id="4" name="Footer 4">
            <a:extLst>
              <a:ext uri="{FF2B5EF4-FFF2-40B4-BE49-F238E27FC236}">
                <a16:creationId xmlns:a16="http://schemas.microsoft.com/office/drawing/2014/main" id="{EECDED48-7790-19D2-BC8F-7978AEFF4A8F}"/>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0" name="Picture Placeholder 52">
            <a:extLst>
              <a:ext uri="{FF2B5EF4-FFF2-40B4-BE49-F238E27FC236}">
                <a16:creationId xmlns:a16="http://schemas.microsoft.com/office/drawing/2014/main" id="{B9BBD4B9-EBA5-9D62-A488-4CF6FC0656AB}"/>
              </a:ext>
            </a:extLst>
          </p:cNvPr>
          <p:cNvSpPr>
            <a:spLocks noGrp="1"/>
          </p:cNvSpPr>
          <p:nvPr>
            <p:ph type="pic" sz="quarter" idx="284"/>
          </p:nvPr>
        </p:nvSpPr>
        <p:spPr>
          <a:xfrm>
            <a:off x="6856415" y="-14100"/>
            <a:ext cx="5335586" cy="5362389"/>
          </a:xfrm>
        </p:spPr>
        <p:txBody>
          <a:bodyPr>
            <a:normAutofit/>
          </a:bodyPr>
          <a:lstStyle>
            <a:lvl1pPr>
              <a:defRPr sz="1000">
                <a:solidFill>
                  <a:schemeClr val="bg1"/>
                </a:solidFill>
              </a:defRPr>
            </a:lvl1pPr>
          </a:lstStyle>
          <a:p>
            <a:endParaRPr lang="en-US"/>
          </a:p>
        </p:txBody>
      </p:sp>
      <p:sp>
        <p:nvSpPr>
          <p:cNvPr id="11" name="Picture Placeholder 52">
            <a:extLst>
              <a:ext uri="{FF2B5EF4-FFF2-40B4-BE49-F238E27FC236}">
                <a16:creationId xmlns:a16="http://schemas.microsoft.com/office/drawing/2014/main" id="{8B24C63B-29B8-035B-78C1-B97108CD936E}"/>
              </a:ext>
            </a:extLst>
          </p:cNvPr>
          <p:cNvSpPr>
            <a:spLocks noGrp="1"/>
          </p:cNvSpPr>
          <p:nvPr>
            <p:ph type="pic" sz="quarter" idx="286"/>
          </p:nvPr>
        </p:nvSpPr>
        <p:spPr>
          <a:xfrm>
            <a:off x="8986838" y="4005264"/>
            <a:ext cx="2886075" cy="2866838"/>
          </a:xfrm>
        </p:spPr>
        <p:txBody>
          <a:bodyPr>
            <a:normAutofit/>
          </a:bodyPr>
          <a:lstStyle>
            <a:lvl1pPr>
              <a:defRPr sz="1000">
                <a:solidFill>
                  <a:schemeClr val="bg1"/>
                </a:solidFill>
              </a:defRPr>
            </a:lvl1pPr>
          </a:lstStyle>
          <a:p>
            <a:endParaRPr lang="en-US"/>
          </a:p>
        </p:txBody>
      </p:sp>
      <p:sp>
        <p:nvSpPr>
          <p:cNvPr id="14" name="Text Placeholder 9">
            <a:extLst>
              <a:ext uri="{FF2B5EF4-FFF2-40B4-BE49-F238E27FC236}">
                <a16:creationId xmlns:a16="http://schemas.microsoft.com/office/drawing/2014/main" id="{D2F365C1-4543-B030-B2B7-8A73789F86D7}"/>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84DFB1D8-62D9-5769-97D7-7790B189D27E}"/>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3" name="Title 1">
            <a:extLst>
              <a:ext uri="{FF2B5EF4-FFF2-40B4-BE49-F238E27FC236}">
                <a16:creationId xmlns:a16="http://schemas.microsoft.com/office/drawing/2014/main" id="{F82FD990-6A04-8760-B07F-F4C52F0B049B}"/>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298564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ivider_collage_07">
    <p:bg>
      <p:bgPr>
        <a:solidFill>
          <a:srgbClr val="091F2C"/>
        </a:solidFill>
        <a:effectLst/>
      </p:bgPr>
    </p:bg>
    <p:spTree>
      <p:nvGrpSpPr>
        <p:cNvPr id="1" name=""/>
        <p:cNvGrpSpPr/>
        <p:nvPr/>
      </p:nvGrpSpPr>
      <p:grpSpPr>
        <a:xfrm>
          <a:off x="0" y="0"/>
          <a:ext cx="0" cy="0"/>
          <a:chOff x="0" y="0"/>
          <a:chExt cx="0" cy="0"/>
        </a:xfrm>
      </p:grpSpPr>
      <p:sp>
        <p:nvSpPr>
          <p:cNvPr id="4" name="Footer 4">
            <a:extLst>
              <a:ext uri="{FF2B5EF4-FFF2-40B4-BE49-F238E27FC236}">
                <a16:creationId xmlns:a16="http://schemas.microsoft.com/office/drawing/2014/main" id="{C56D2CBE-C63D-203F-F0C8-9C9B916E8B9F}"/>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1" name="Picture Placeholder 52">
            <a:extLst>
              <a:ext uri="{FF2B5EF4-FFF2-40B4-BE49-F238E27FC236}">
                <a16:creationId xmlns:a16="http://schemas.microsoft.com/office/drawing/2014/main" id="{EFB75DD2-D454-9185-7859-C8140C33A412}"/>
              </a:ext>
            </a:extLst>
          </p:cNvPr>
          <p:cNvSpPr>
            <a:spLocks noGrp="1"/>
          </p:cNvSpPr>
          <p:nvPr>
            <p:ph type="pic" sz="quarter" idx="284"/>
          </p:nvPr>
        </p:nvSpPr>
        <p:spPr>
          <a:xfrm>
            <a:off x="7769413" y="-14101"/>
            <a:ext cx="3801035" cy="3360925"/>
          </a:xfrm>
        </p:spPr>
        <p:txBody>
          <a:bodyPr>
            <a:normAutofit/>
          </a:bodyPr>
          <a:lstStyle>
            <a:lvl1pPr>
              <a:defRPr sz="1000">
                <a:solidFill>
                  <a:schemeClr val="bg1"/>
                </a:solidFill>
              </a:defRPr>
            </a:lvl1pPr>
          </a:lstStyle>
          <a:p>
            <a:endParaRPr lang="en-US"/>
          </a:p>
        </p:txBody>
      </p:sp>
      <p:sp>
        <p:nvSpPr>
          <p:cNvPr id="12" name="Picture Placeholder 52">
            <a:extLst>
              <a:ext uri="{FF2B5EF4-FFF2-40B4-BE49-F238E27FC236}">
                <a16:creationId xmlns:a16="http://schemas.microsoft.com/office/drawing/2014/main" id="{A850666E-093D-A4C1-CFBD-241DE90AC540}"/>
              </a:ext>
            </a:extLst>
          </p:cNvPr>
          <p:cNvSpPr>
            <a:spLocks noGrp="1"/>
          </p:cNvSpPr>
          <p:nvPr>
            <p:ph type="pic" sz="quarter" idx="286"/>
          </p:nvPr>
        </p:nvSpPr>
        <p:spPr>
          <a:xfrm>
            <a:off x="6243638" y="3352800"/>
            <a:ext cx="1519237" cy="1214436"/>
          </a:xfrm>
        </p:spPr>
        <p:txBody>
          <a:bodyPr>
            <a:normAutofit/>
          </a:bodyPr>
          <a:lstStyle>
            <a:lvl1pPr>
              <a:defRPr sz="1000">
                <a:solidFill>
                  <a:schemeClr val="bg1"/>
                </a:solidFill>
              </a:defRPr>
            </a:lvl1pPr>
          </a:lstStyle>
          <a:p>
            <a:endParaRPr lang="en-US"/>
          </a:p>
        </p:txBody>
      </p:sp>
      <p:sp>
        <p:nvSpPr>
          <p:cNvPr id="13" name="Picture Placeholder 52">
            <a:extLst>
              <a:ext uri="{FF2B5EF4-FFF2-40B4-BE49-F238E27FC236}">
                <a16:creationId xmlns:a16="http://schemas.microsoft.com/office/drawing/2014/main" id="{9C94F0C2-B178-2CD6-2F12-1CF68B4261A4}"/>
              </a:ext>
            </a:extLst>
          </p:cNvPr>
          <p:cNvSpPr>
            <a:spLocks noGrp="1"/>
          </p:cNvSpPr>
          <p:nvPr>
            <p:ph type="pic" sz="quarter" idx="287"/>
          </p:nvPr>
        </p:nvSpPr>
        <p:spPr>
          <a:xfrm>
            <a:off x="7762877" y="4572001"/>
            <a:ext cx="3807571" cy="2276999"/>
          </a:xfrm>
        </p:spPr>
        <p:txBody>
          <a:bodyPr>
            <a:normAutofit/>
          </a:bodyPr>
          <a:lstStyle>
            <a:lvl1pPr>
              <a:defRPr sz="1000">
                <a:solidFill>
                  <a:schemeClr val="bg1"/>
                </a:solidFill>
              </a:defRPr>
            </a:lvl1pPr>
          </a:lstStyle>
          <a:p>
            <a:endParaRPr lang="en-US"/>
          </a:p>
        </p:txBody>
      </p:sp>
      <p:sp>
        <p:nvSpPr>
          <p:cNvPr id="16" name="Text Placeholder 9">
            <a:extLst>
              <a:ext uri="{FF2B5EF4-FFF2-40B4-BE49-F238E27FC236}">
                <a16:creationId xmlns:a16="http://schemas.microsoft.com/office/drawing/2014/main" id="{3C53A9FF-CBAA-A438-B461-C832C467D9C0}"/>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FFBB8543-4C66-BAD6-2013-0B74357077CE}"/>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3" name="Title 1">
            <a:extLst>
              <a:ext uri="{FF2B5EF4-FFF2-40B4-BE49-F238E27FC236}">
                <a16:creationId xmlns:a16="http://schemas.microsoft.com/office/drawing/2014/main" id="{E204FDC3-D069-1FF7-0F59-CCB8AAA87CF8}"/>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424357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Divider_collage_11">
    <p:bg>
      <p:bgPr>
        <a:solidFill>
          <a:srgbClr val="091F2C"/>
        </a:solidFill>
        <a:effectLst/>
      </p:bgPr>
    </p:bg>
    <p:spTree>
      <p:nvGrpSpPr>
        <p:cNvPr id="1" name=""/>
        <p:cNvGrpSpPr/>
        <p:nvPr/>
      </p:nvGrpSpPr>
      <p:grpSpPr>
        <a:xfrm>
          <a:off x="0" y="0"/>
          <a:ext cx="0" cy="0"/>
          <a:chOff x="0" y="0"/>
          <a:chExt cx="0" cy="0"/>
        </a:xfrm>
      </p:grpSpPr>
      <p:sp>
        <p:nvSpPr>
          <p:cNvPr id="3" name="Footer 4">
            <a:extLst>
              <a:ext uri="{FF2B5EF4-FFF2-40B4-BE49-F238E27FC236}">
                <a16:creationId xmlns:a16="http://schemas.microsoft.com/office/drawing/2014/main" id="{05678444-758F-95AF-5B76-BBB722114A19}"/>
              </a:ext>
            </a:extLst>
          </p:cNvPr>
          <p:cNvSpPr txBox="1"/>
          <p:nvPr userDrawn="1"/>
        </p:nvSpPr>
        <p:spPr>
          <a:xfrm>
            <a:off x="461963" y="2487594"/>
            <a:ext cx="450850" cy="221407"/>
          </a:xfrm>
          <a:prstGeom prst="rect">
            <a:avLst/>
          </a:prstGeom>
          <a:noFill/>
        </p:spPr>
        <p:txBody>
          <a:bodyPr wrap="square" lIns="0" tIns="0" rIns="0" bIns="0" rtlCol="0" anchor="ctr">
            <a:spAutoFit/>
          </a:bodyPr>
          <a:lstStyle/>
          <a:p>
            <a:pPr lvl="0">
              <a:lnSpc>
                <a:spcPts val="2000"/>
              </a:lnSpc>
            </a:pPr>
            <a:fld id="{B650ECDD-2E3C-8346-A0F2-9705B290DA2A}" type="slidenum">
              <a:rPr lang="en-US" sz="1000" b="0" i="0" spc="0" baseline="0" smtClean="0">
                <a:solidFill>
                  <a:schemeClr val="bg1"/>
                </a:solidFill>
                <a:latin typeface="Segoe Sans Display" pitchFamily="2" charset="0"/>
              </a:rPr>
              <a:pPr lvl="0">
                <a:lnSpc>
                  <a:spcPts val="2000"/>
                </a:lnSpc>
              </a:pPr>
              <a:t>‹#›</a:t>
            </a:fld>
            <a:endParaRPr lang="en-US" sz="1000" b="0" i="0" spc="0" baseline="0">
              <a:solidFill>
                <a:schemeClr val="bg1"/>
              </a:solidFill>
              <a:latin typeface="Segoe Sans Display" pitchFamily="2" charset="0"/>
            </a:endParaRPr>
          </a:p>
        </p:txBody>
      </p:sp>
      <p:sp>
        <p:nvSpPr>
          <p:cNvPr id="10" name="Picture Placeholder 52">
            <a:extLst>
              <a:ext uri="{FF2B5EF4-FFF2-40B4-BE49-F238E27FC236}">
                <a16:creationId xmlns:a16="http://schemas.microsoft.com/office/drawing/2014/main" id="{ED9807B1-399A-104B-82D4-3373C78CB06B}"/>
              </a:ext>
            </a:extLst>
          </p:cNvPr>
          <p:cNvSpPr>
            <a:spLocks noGrp="1"/>
          </p:cNvSpPr>
          <p:nvPr>
            <p:ph type="pic" sz="quarter" idx="284"/>
          </p:nvPr>
        </p:nvSpPr>
        <p:spPr>
          <a:xfrm>
            <a:off x="6096000" y="-14101"/>
            <a:ext cx="4713288" cy="5490976"/>
          </a:xfrm>
        </p:spPr>
        <p:txBody>
          <a:bodyPr>
            <a:normAutofit/>
          </a:bodyPr>
          <a:lstStyle>
            <a:lvl1pPr>
              <a:defRPr sz="1000">
                <a:solidFill>
                  <a:schemeClr val="bg1"/>
                </a:solidFill>
              </a:defRPr>
            </a:lvl1pPr>
          </a:lstStyle>
          <a:p>
            <a:endParaRPr lang="en-US"/>
          </a:p>
        </p:txBody>
      </p:sp>
      <p:sp>
        <p:nvSpPr>
          <p:cNvPr id="11" name="Picture Placeholder 52">
            <a:extLst>
              <a:ext uri="{FF2B5EF4-FFF2-40B4-BE49-F238E27FC236}">
                <a16:creationId xmlns:a16="http://schemas.microsoft.com/office/drawing/2014/main" id="{1210C444-1F7A-4087-0466-69C169791094}"/>
              </a:ext>
            </a:extLst>
          </p:cNvPr>
          <p:cNvSpPr>
            <a:spLocks noGrp="1"/>
          </p:cNvSpPr>
          <p:nvPr>
            <p:ph type="pic" sz="quarter" idx="285"/>
          </p:nvPr>
        </p:nvSpPr>
        <p:spPr>
          <a:xfrm>
            <a:off x="10809288" y="5476876"/>
            <a:ext cx="1382712" cy="1372124"/>
          </a:xfrm>
        </p:spPr>
        <p:txBody>
          <a:bodyPr>
            <a:normAutofit/>
          </a:bodyPr>
          <a:lstStyle>
            <a:lvl1pPr>
              <a:defRPr sz="1000">
                <a:solidFill>
                  <a:schemeClr val="bg1"/>
                </a:solidFill>
              </a:defRPr>
            </a:lvl1pPr>
          </a:lstStyle>
          <a:p>
            <a:endParaRPr lang="en-US"/>
          </a:p>
        </p:txBody>
      </p:sp>
      <p:sp>
        <p:nvSpPr>
          <p:cNvPr id="14" name="Text Placeholder 9">
            <a:extLst>
              <a:ext uri="{FF2B5EF4-FFF2-40B4-BE49-F238E27FC236}">
                <a16:creationId xmlns:a16="http://schemas.microsoft.com/office/drawing/2014/main" id="{B91E6078-C4AE-851C-0A99-1AC8805FB518}"/>
              </a:ext>
            </a:extLst>
          </p:cNvPr>
          <p:cNvSpPr>
            <a:spLocks noGrp="1"/>
          </p:cNvSpPr>
          <p:nvPr>
            <p:ph type="body" sz="quarter" idx="293" hasCustomPrompt="1"/>
          </p:nvPr>
        </p:nvSpPr>
        <p:spPr>
          <a:xfrm>
            <a:off x="925233" y="303213"/>
            <a:ext cx="4861486" cy="158750"/>
          </a:xfrm>
          <a:prstGeom prst="rect">
            <a:avLst/>
          </a:prstGeom>
        </p:spPr>
        <p:txBody>
          <a:bodyPr>
            <a:noAutofit/>
          </a:bodyPr>
          <a:lstStyle>
            <a:lvl1pPr marL="0" indent="0">
              <a:lnSpc>
                <a:spcPts val="1120"/>
              </a:lnSpc>
              <a:buFont typeface="Arial" panose="020B0604020202020204" pitchFamily="34" charset="0"/>
              <a:buNone/>
              <a:defRPr sz="800" spc="160" baseline="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r>
              <a:rPr lang="en-US"/>
              <a:t>PRESENTATION NAME</a:t>
            </a:r>
          </a:p>
        </p:txBody>
      </p:sp>
      <p:sp>
        <p:nvSpPr>
          <p:cNvPr id="2" name="Text Placeholder 9">
            <a:extLst>
              <a:ext uri="{FF2B5EF4-FFF2-40B4-BE49-F238E27FC236}">
                <a16:creationId xmlns:a16="http://schemas.microsoft.com/office/drawing/2014/main" id="{C51B57F0-5B45-75D0-B73A-822B5C03C7BE}"/>
              </a:ext>
            </a:extLst>
          </p:cNvPr>
          <p:cNvSpPr>
            <a:spLocks noGrp="1"/>
          </p:cNvSpPr>
          <p:nvPr>
            <p:ph type="body" sz="quarter" idx="281" hasCustomPrompt="1"/>
          </p:nvPr>
        </p:nvSpPr>
        <p:spPr>
          <a:xfrm>
            <a:off x="912815" y="3651250"/>
            <a:ext cx="3654424" cy="2290763"/>
          </a:xfrm>
        </p:spPr>
        <p:txBody>
          <a:bodyPr>
            <a:noAutofit/>
          </a:bodyPr>
          <a:lstStyle>
            <a:lvl1pPr marL="0" indent="0">
              <a:lnSpc>
                <a:spcPts val="1920"/>
              </a:lnSpc>
              <a:buFont typeface="Arial" panose="020B0604020202020204" pitchFamily="34" charset="0"/>
              <a:buNone/>
              <a:defRPr sz="1600">
                <a:solidFill>
                  <a:schemeClr val="bg1"/>
                </a:solidFill>
                <a:latin typeface="Segoe Sans Display" pitchFamily="2" charset="0"/>
                <a:cs typeface="Segoe Sans Display" pitchFamily="2" charset="0"/>
              </a:defRPr>
            </a:lvl1pPr>
            <a:lvl2pPr marL="457182" indent="0">
              <a:buNone/>
              <a:defRPr sz="1200">
                <a:latin typeface="Segoe UI Semibold" panose="020B0702040204020203" pitchFamily="34" charset="0"/>
                <a:cs typeface="Segoe UI Semibold" panose="020B0702040204020203" pitchFamily="34" charset="0"/>
              </a:defRPr>
            </a:lvl2pPr>
            <a:lvl3pPr marL="914363" indent="0">
              <a:buNone/>
              <a:defRPr sz="1200">
                <a:latin typeface="Segoe UI Semibold" panose="020B0702040204020203" pitchFamily="34" charset="0"/>
                <a:cs typeface="Segoe UI Semibold" panose="020B0702040204020203" pitchFamily="34" charset="0"/>
              </a:defRPr>
            </a:lvl3pPr>
            <a:lvl4pPr marL="1371545" indent="0">
              <a:buNone/>
              <a:defRPr sz="1200">
                <a:latin typeface="Segoe UI Semibold" panose="020B0702040204020203" pitchFamily="34" charset="0"/>
                <a:cs typeface="Segoe UI Semibold" panose="020B0702040204020203" pitchFamily="34" charset="0"/>
              </a:defRPr>
            </a:lvl4pPr>
            <a:lvl5pPr marL="1828727" indent="0">
              <a:buNone/>
              <a:defRPr sz="1200">
                <a:latin typeface="Segoe UI Semibold" panose="020B0702040204020203" pitchFamily="34" charset="0"/>
                <a:cs typeface="Segoe UI Semibold" panose="020B0702040204020203" pitchFamily="34" charset="0"/>
              </a:defRPr>
            </a:lvl5pPr>
          </a:lstStyle>
          <a:p>
            <a:pPr lvl="0"/>
            <a:r>
              <a:rPr lang="en-US"/>
              <a:t>Body text</a:t>
            </a:r>
          </a:p>
        </p:txBody>
      </p:sp>
      <p:sp>
        <p:nvSpPr>
          <p:cNvPr id="4" name="Title 1">
            <a:extLst>
              <a:ext uri="{FF2B5EF4-FFF2-40B4-BE49-F238E27FC236}">
                <a16:creationId xmlns:a16="http://schemas.microsoft.com/office/drawing/2014/main" id="{AAD4547B-D573-EE21-6A93-BDF3DED1D5AF}"/>
              </a:ext>
            </a:extLst>
          </p:cNvPr>
          <p:cNvSpPr>
            <a:spLocks noGrp="1"/>
          </p:cNvSpPr>
          <p:nvPr>
            <p:ph type="title" hasCustomPrompt="1"/>
          </p:nvPr>
        </p:nvSpPr>
        <p:spPr>
          <a:xfrm>
            <a:off x="912813" y="2290765"/>
            <a:ext cx="4567237" cy="1214436"/>
          </a:xfrm>
        </p:spPr>
        <p:txBody>
          <a:bodyPr/>
          <a:lstStyle>
            <a:lvl1pPr>
              <a:lnSpc>
                <a:spcPts val="6240"/>
              </a:lnSpc>
              <a:defRPr sz="5200">
                <a:solidFill>
                  <a:schemeClr val="bg1"/>
                </a:solidFill>
              </a:defRPr>
            </a:lvl1pPr>
          </a:lstStyle>
          <a:p>
            <a:r>
              <a:rPr lang="en-US"/>
              <a:t>Section title</a:t>
            </a:r>
          </a:p>
        </p:txBody>
      </p:sp>
    </p:spTree>
    <p:extLst>
      <p:ext uri="{BB962C8B-B14F-4D97-AF65-F5344CB8AC3E}">
        <p14:creationId xmlns:p14="http://schemas.microsoft.com/office/powerpoint/2010/main" val="26497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image" Target="../media/image2.svg"/><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theme" Target="../theme/theme2.xml"/><Relationship Id="rId20" Type="http://schemas.openxmlformats.org/officeDocument/2006/relationships/slideLayout" Target="../slideLayouts/slideLayout109.xml"/><Relationship Id="rId41"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A1E2C"/>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A2FC7C5-BE30-AE2A-4954-2309432975DB}"/>
              </a:ext>
            </a:extLst>
          </p:cNvPr>
          <p:cNvSpPr>
            <a:spLocks noGrp="1"/>
          </p:cNvSpPr>
          <p:nvPr>
            <p:ph type="title"/>
          </p:nvPr>
        </p:nvSpPr>
        <p:spPr>
          <a:xfrm>
            <a:off x="488950" y="2479677"/>
            <a:ext cx="11215688" cy="949325"/>
          </a:xfrm>
          <a:prstGeom prst="rect">
            <a:avLst/>
          </a:prstGeom>
        </p:spPr>
        <p:txBody>
          <a:bodyPr vert="horz" lIns="0" tIns="0" rIns="0" bIns="0" rtlCol="0" anchor="t">
            <a:noAutofit/>
          </a:bodyPr>
          <a:lstStyle/>
          <a:p>
            <a:r>
              <a:rPr lang="en-US"/>
              <a:t>Click to edit Master title style</a:t>
            </a:r>
          </a:p>
        </p:txBody>
      </p:sp>
      <p:sp>
        <p:nvSpPr>
          <p:cNvPr id="12" name="Text Placeholder 2">
            <a:extLst>
              <a:ext uri="{FF2B5EF4-FFF2-40B4-BE49-F238E27FC236}">
                <a16:creationId xmlns:a16="http://schemas.microsoft.com/office/drawing/2014/main" id="{6579D22A-A2FB-5EE4-6095-11BEE707A52E}"/>
              </a:ext>
            </a:extLst>
          </p:cNvPr>
          <p:cNvSpPr>
            <a:spLocks noGrp="1"/>
          </p:cNvSpPr>
          <p:nvPr>
            <p:ph type="body" idx="1"/>
          </p:nvPr>
        </p:nvSpPr>
        <p:spPr>
          <a:xfrm>
            <a:off x="488950" y="3447204"/>
            <a:ext cx="11215688" cy="268605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3" name="Graphic 182">
            <a:extLst>
              <a:ext uri="{FF2B5EF4-FFF2-40B4-BE49-F238E27FC236}">
                <a16:creationId xmlns:a16="http://schemas.microsoft.com/office/drawing/2014/main" id="{4A2E1E74-7B05-A3D4-C3F8-CA23989BF59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22587961"/>
      </p:ext>
    </p:extLst>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0" r:id="rId33"/>
    <p:sldLayoutId id="2147483931" r:id="rId34"/>
    <p:sldLayoutId id="2147483932" r:id="rId35"/>
    <p:sldLayoutId id="2147483933" r:id="rId36"/>
    <p:sldLayoutId id="2147483934" r:id="rId37"/>
    <p:sldLayoutId id="2147483935" r:id="rId38"/>
    <p:sldLayoutId id="2147483936" r:id="rId39"/>
    <p:sldLayoutId id="2147483937" r:id="rId40"/>
    <p:sldLayoutId id="2147483938" r:id="rId41"/>
    <p:sldLayoutId id="2147483939" r:id="rId42"/>
    <p:sldLayoutId id="2147483940" r:id="rId43"/>
    <p:sldLayoutId id="2147483941" r:id="rId44"/>
    <p:sldLayoutId id="2147483942" r:id="rId45"/>
    <p:sldLayoutId id="2147483943" r:id="rId46"/>
    <p:sldLayoutId id="2147483944" r:id="rId47"/>
    <p:sldLayoutId id="2147483945" r:id="rId48"/>
    <p:sldLayoutId id="2147483946" r:id="rId49"/>
    <p:sldLayoutId id="2147483947" r:id="rId50"/>
    <p:sldLayoutId id="2147483948" r:id="rId51"/>
    <p:sldLayoutId id="2147483949" r:id="rId52"/>
    <p:sldLayoutId id="2147483950" r:id="rId53"/>
    <p:sldLayoutId id="2147483951" r:id="rId54"/>
    <p:sldLayoutId id="2147483952" r:id="rId55"/>
    <p:sldLayoutId id="2147483953" r:id="rId56"/>
    <p:sldLayoutId id="2147483954" r:id="rId57"/>
    <p:sldLayoutId id="2147483955" r:id="rId58"/>
    <p:sldLayoutId id="2147483956" r:id="rId59"/>
    <p:sldLayoutId id="2147483957" r:id="rId60"/>
    <p:sldLayoutId id="2147483958" r:id="rId61"/>
    <p:sldLayoutId id="2147483959" r:id="rId62"/>
    <p:sldLayoutId id="2147483960" r:id="rId63"/>
    <p:sldLayoutId id="2147483961" r:id="rId64"/>
    <p:sldLayoutId id="2147483962" r:id="rId65"/>
    <p:sldLayoutId id="2147483963" r:id="rId66"/>
    <p:sldLayoutId id="2147483964" r:id="rId67"/>
    <p:sldLayoutId id="2147483965" r:id="rId68"/>
    <p:sldLayoutId id="2147483966" r:id="rId69"/>
    <p:sldLayoutId id="2147483967" r:id="rId70"/>
    <p:sldLayoutId id="2147483968" r:id="rId71"/>
    <p:sldLayoutId id="2147483969" r:id="rId72"/>
    <p:sldLayoutId id="2147483970" r:id="rId73"/>
    <p:sldLayoutId id="2147483971" r:id="rId74"/>
    <p:sldLayoutId id="2147483972" r:id="rId75"/>
    <p:sldLayoutId id="2147483973" r:id="rId76"/>
    <p:sldLayoutId id="2147483974" r:id="rId77"/>
    <p:sldLayoutId id="2147483975" r:id="rId78"/>
    <p:sldLayoutId id="2147483976" r:id="rId79"/>
    <p:sldLayoutId id="2147483977" r:id="rId80"/>
    <p:sldLayoutId id="2147483978" r:id="rId81"/>
    <p:sldLayoutId id="2147483979" r:id="rId82"/>
    <p:sldLayoutId id="2147483988" r:id="rId83"/>
    <p:sldLayoutId id="2147483980" r:id="rId84"/>
    <p:sldLayoutId id="2147483981" r:id="rId85"/>
    <p:sldLayoutId id="2147483982" r:id="rId86"/>
    <p:sldLayoutId id="2147483983" r:id="rId87"/>
    <p:sldLayoutId id="2147483984" r:id="rId88"/>
    <p:sldLayoutId id="2147484126" r:id="rId8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27" rtl="0" eaLnBrk="1" latinLnBrk="0" hangingPunct="1">
        <a:lnSpc>
          <a:spcPct val="100000"/>
        </a:lnSpc>
        <a:spcBef>
          <a:spcPts val="0"/>
        </a:spcBef>
        <a:spcAft>
          <a:spcPts val="600"/>
        </a:spcAft>
        <a:buNone/>
        <a:defRPr sz="5200" kern="1200">
          <a:solidFill>
            <a:schemeClr val="tx1"/>
          </a:solidFill>
          <a:latin typeface="Segoe Sans Display" pitchFamily="2" charset="0"/>
          <a:ea typeface="+mj-ea"/>
          <a:cs typeface="Segoe Sans Display" pitchFamily="2" charset="0"/>
        </a:defRPr>
      </a:lvl1pPr>
    </p:titleStyle>
    <p:bodyStyle>
      <a:lvl1pPr marL="0" indent="0" algn="l" defTabSz="914327" rtl="0" eaLnBrk="1" latinLnBrk="0" hangingPunct="1">
        <a:lnSpc>
          <a:spcPct val="100000"/>
        </a:lnSpc>
        <a:spcBef>
          <a:spcPts val="0"/>
        </a:spcBef>
        <a:spcAft>
          <a:spcPts val="600"/>
        </a:spcAft>
        <a:buFontTx/>
        <a:buNone/>
        <a:defRPr sz="3200" kern="1200">
          <a:solidFill>
            <a:schemeClr val="tx1"/>
          </a:solidFill>
          <a:latin typeface="Segoe Sans Display" pitchFamily="2" charset="0"/>
          <a:ea typeface="+mn-ea"/>
          <a:cs typeface="Segoe Sans Display" pitchFamily="2" charset="0"/>
        </a:defRPr>
      </a:lvl1pPr>
      <a:lvl2pPr marL="457164" indent="0" algn="l" defTabSz="914327" rtl="0" eaLnBrk="1" latinLnBrk="0" hangingPunct="1">
        <a:lnSpc>
          <a:spcPct val="100000"/>
        </a:lnSpc>
        <a:spcBef>
          <a:spcPts val="0"/>
        </a:spcBef>
        <a:spcAft>
          <a:spcPts val="600"/>
        </a:spcAft>
        <a:buFontTx/>
        <a:buNone/>
        <a:defRPr sz="2000" kern="1200">
          <a:solidFill>
            <a:schemeClr val="tx1"/>
          </a:solidFill>
          <a:latin typeface="Segoe Sans Display" pitchFamily="2" charset="0"/>
          <a:ea typeface="+mn-ea"/>
          <a:cs typeface="Segoe Sans Display" pitchFamily="2" charset="0"/>
        </a:defRPr>
      </a:lvl2pPr>
      <a:lvl3pPr marL="914326" indent="0" algn="l" defTabSz="914327" rtl="0" eaLnBrk="1" latinLnBrk="0" hangingPunct="1">
        <a:lnSpc>
          <a:spcPct val="100000"/>
        </a:lnSpc>
        <a:spcBef>
          <a:spcPts val="0"/>
        </a:spcBef>
        <a:spcAft>
          <a:spcPts val="600"/>
        </a:spcAft>
        <a:buFontTx/>
        <a:buNone/>
        <a:defRPr sz="1800" kern="1200">
          <a:solidFill>
            <a:schemeClr val="tx1"/>
          </a:solidFill>
          <a:latin typeface="Segoe Sans Display" pitchFamily="2" charset="0"/>
          <a:ea typeface="+mn-ea"/>
          <a:cs typeface="Segoe Sans Display" pitchFamily="2" charset="0"/>
        </a:defRPr>
      </a:lvl3pPr>
      <a:lvl4pPr marL="1371490" indent="0" algn="l" defTabSz="914327" rtl="0" eaLnBrk="1" latinLnBrk="0" hangingPunct="1">
        <a:lnSpc>
          <a:spcPct val="100000"/>
        </a:lnSpc>
        <a:spcBef>
          <a:spcPts val="0"/>
        </a:spcBef>
        <a:spcAft>
          <a:spcPts val="600"/>
        </a:spcAft>
        <a:buFontTx/>
        <a:buNone/>
        <a:defRPr sz="1400" kern="1200" cap="none" spc="0" baseline="0">
          <a:solidFill>
            <a:schemeClr val="tx1"/>
          </a:solidFill>
          <a:latin typeface="Segoe Sans Display" pitchFamily="2" charset="0"/>
          <a:ea typeface="+mn-ea"/>
          <a:cs typeface="Segoe Sans Display" pitchFamily="2" charset="0"/>
        </a:defRPr>
      </a:lvl4pPr>
      <a:lvl5pPr marL="1828654" indent="0" algn="l" defTabSz="914327" rtl="0" eaLnBrk="1" latinLnBrk="0" hangingPunct="1">
        <a:lnSpc>
          <a:spcPct val="100000"/>
        </a:lnSpc>
        <a:spcBef>
          <a:spcPts val="0"/>
        </a:spcBef>
        <a:spcAft>
          <a:spcPts val="600"/>
        </a:spcAft>
        <a:buFontTx/>
        <a:buNone/>
        <a:defRPr sz="1200" kern="1200" cap="none" spc="0" baseline="0">
          <a:solidFill>
            <a:schemeClr val="tx1"/>
          </a:solidFill>
          <a:latin typeface="Segoe Sans Display" pitchFamily="2" charset="0"/>
          <a:ea typeface="+mn-ea"/>
          <a:cs typeface="Segoe Sans Display" pitchFamily="2" charset="0"/>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906">
          <p15:clr>
            <a:srgbClr val="A4A3A4"/>
          </p15:clr>
        </p15:guide>
        <p15:guide id="22" pos="2199">
          <p15:clr>
            <a:srgbClr val="A4A3A4"/>
          </p15:clr>
        </p15:guide>
        <p15:guide id="23" pos="2295">
          <p15:clr>
            <a:srgbClr val="A4A3A4"/>
          </p15:clr>
        </p15:guide>
        <p15:guide id="26" pos="2593">
          <p15:clr>
            <a:srgbClr val="A4A3A4"/>
          </p15:clr>
        </p15:guide>
        <p15:guide id="28" pos="2792">
          <p15:clr>
            <a:srgbClr val="A4A3A4"/>
          </p15:clr>
        </p15:guide>
        <p15:guide id="29" pos="2892">
          <p15:clr>
            <a:srgbClr val="A4A3A4"/>
          </p15:clr>
        </p15:guide>
        <p15:guide id="33" pos="3296">
          <p15:clr>
            <a:srgbClr val="A4A3A4"/>
          </p15:clr>
        </p15:guide>
        <p15:guide id="35" pos="3393">
          <p15:clr>
            <a:srgbClr val="A4A3A4"/>
          </p15:clr>
        </p15:guide>
        <p15:guide id="50" pos="4986">
          <p15:clr>
            <a:srgbClr val="A4A3A4"/>
          </p15:clr>
        </p15:guide>
        <p15:guide id="56" pos="5585">
          <p15:clr>
            <a:srgbClr val="A4A3A4"/>
          </p15:clr>
        </p15:guide>
        <p15:guide id="57" pos="5685">
          <p15:clr>
            <a:srgbClr val="A4A3A4"/>
          </p15:clr>
        </p15:guide>
        <p15:guide id="90" orient="horz" pos="1275">
          <p15:clr>
            <a:srgbClr val="A4A3A4"/>
          </p15:clr>
        </p15:guide>
        <p15:guide id="91" orient="horz" pos="1379">
          <p15:clr>
            <a:srgbClr val="A4A3A4"/>
          </p15:clr>
        </p15:guide>
        <p15:guide id="123" pos="1992">
          <p15:clr>
            <a:srgbClr val="A4A3A4"/>
          </p15:clr>
        </p15:guide>
        <p15:guide id="124" pos="2496">
          <p15:clr>
            <a:srgbClr val="A4A3A4"/>
          </p15:clr>
        </p15:guide>
        <p15:guide id="126" pos="3888">
          <p15:clr>
            <a:srgbClr val="A4A3A4"/>
          </p15:clr>
        </p15:guide>
        <p15:guide id="127" orient="horz" pos="1200">
          <p15:clr>
            <a:srgbClr val="FBAE40"/>
          </p15:clr>
        </p15:guide>
        <p15:guide id="128" pos="96">
          <p15:clr>
            <a:srgbClr val="A4A3A4"/>
          </p15:clr>
        </p15:guide>
        <p15:guide id="129" pos="211">
          <p15:clr>
            <a:srgbClr val="A4A3A4"/>
          </p15:clr>
        </p15:guide>
        <p15:guide id="130" pos="308">
          <p15:clr>
            <a:srgbClr val="F26B43"/>
          </p15:clr>
        </p15:guide>
        <p15:guide id="131" pos="405">
          <p15:clr>
            <a:srgbClr val="A4A3A4"/>
          </p15:clr>
        </p15:guide>
        <p15:guide id="132" pos="506">
          <p15:clr>
            <a:srgbClr val="A4A3A4"/>
          </p15:clr>
        </p15:guide>
        <p15:guide id="133" pos="605">
          <p15:clr>
            <a:srgbClr val="A4A3A4"/>
          </p15:clr>
        </p15:guide>
        <p15:guide id="134" pos="704">
          <p15:clr>
            <a:srgbClr val="A4A3A4"/>
          </p15:clr>
        </p15:guide>
        <p15:guide id="135" pos="804">
          <p15:clr>
            <a:srgbClr val="A4A3A4"/>
          </p15:clr>
        </p15:guide>
        <p15:guide id="136" pos="1004">
          <p15:clr>
            <a:srgbClr val="A4A3A4"/>
          </p15:clr>
        </p15:guide>
        <p15:guide id="137" pos="1096">
          <p15:clr>
            <a:srgbClr val="A4A3A4"/>
          </p15:clr>
        </p15:guide>
        <p15:guide id="138" pos="1200">
          <p15:clr>
            <a:srgbClr val="A4A3A4"/>
          </p15:clr>
        </p15:guide>
        <p15:guide id="139" pos="1300">
          <p15:clr>
            <a:srgbClr val="A4A3A4"/>
          </p15:clr>
        </p15:guide>
        <p15:guide id="140" pos="1403">
          <p15:clr>
            <a:srgbClr val="A4A3A4"/>
          </p15:clr>
        </p15:guide>
        <p15:guide id="141" pos="1499">
          <p15:clr>
            <a:srgbClr val="A4A3A4"/>
          </p15:clr>
        </p15:guide>
        <p15:guide id="142" pos="1601">
          <p15:clr>
            <a:srgbClr val="A4A3A4"/>
          </p15:clr>
        </p15:guide>
        <p15:guide id="143" pos="1704">
          <p15:clr>
            <a:srgbClr val="A4A3A4"/>
          </p15:clr>
        </p15:guide>
        <p15:guide id="144" pos="1799">
          <p15:clr>
            <a:srgbClr val="A4A3A4"/>
          </p15:clr>
        </p15:guide>
        <p15:guide id="145" pos="1902">
          <p15:clr>
            <a:srgbClr val="A4A3A4"/>
          </p15:clr>
        </p15:guide>
        <p15:guide id="146" pos="2096">
          <p15:clr>
            <a:srgbClr val="A4A3A4"/>
          </p15:clr>
        </p15:guide>
        <p15:guide id="147" pos="2397">
          <p15:clr>
            <a:srgbClr val="A4A3A4"/>
          </p15:clr>
        </p15:guide>
        <p15:guide id="148" pos="2592">
          <p15:clr>
            <a:srgbClr val="F26B43"/>
          </p15:clr>
        </p15:guide>
        <p15:guide id="149" pos="2699">
          <p15:clr>
            <a:srgbClr val="A4A3A4"/>
          </p15:clr>
        </p15:guide>
        <p15:guide id="152" pos="2994">
          <p15:clr>
            <a:srgbClr val="A4A3A4"/>
          </p15:clr>
        </p15:guide>
        <p15:guide id="153" pos="3092">
          <p15:clr>
            <a:srgbClr val="A4A3A4"/>
          </p15:clr>
        </p15:guide>
        <p15:guide id="154" pos="3194">
          <p15:clr>
            <a:srgbClr val="A4A3A4"/>
          </p15:clr>
        </p15:guide>
        <p15:guide id="155" pos="3492">
          <p15:clr>
            <a:srgbClr val="A4A3A4"/>
          </p15:clr>
        </p15:guide>
        <p15:guide id="156" pos="3591">
          <p15:clr>
            <a:srgbClr val="A4A3A4"/>
          </p15:clr>
        </p15:guide>
        <p15:guide id="157" pos="3690">
          <p15:clr>
            <a:srgbClr val="A4A3A4"/>
          </p15:clr>
        </p15:guide>
        <p15:guide id="158" pos="3992">
          <p15:clr>
            <a:srgbClr val="A4A3A4"/>
          </p15:clr>
        </p15:guide>
        <p15:guide id="159" pos="4094">
          <p15:clr>
            <a:srgbClr val="A4A3A4"/>
          </p15:clr>
        </p15:guide>
        <p15:guide id="160" pos="4190">
          <p15:clr>
            <a:srgbClr val="A4A3A4"/>
          </p15:clr>
        </p15:guide>
        <p15:guide id="161" pos="4287">
          <p15:clr>
            <a:srgbClr val="A4A3A4"/>
          </p15:clr>
        </p15:guide>
        <p15:guide id="162" pos="4386">
          <p15:clr>
            <a:srgbClr val="A4A3A4"/>
          </p15:clr>
        </p15:guide>
        <p15:guide id="163" pos="4487">
          <p15:clr>
            <a:srgbClr val="A4A3A4"/>
          </p15:clr>
        </p15:guide>
        <p15:guide id="164" pos="4588">
          <p15:clr>
            <a:srgbClr val="A4A3A4"/>
          </p15:clr>
        </p15:guide>
        <p15:guide id="165" pos="4683">
          <p15:clr>
            <a:srgbClr val="A4A3A4"/>
          </p15:clr>
        </p15:guide>
        <p15:guide id="166" pos="4787">
          <p15:clr>
            <a:srgbClr val="A4A3A4"/>
          </p15:clr>
        </p15:guide>
        <p15:guide id="167" pos="4890">
          <p15:clr>
            <a:srgbClr val="A4A3A4"/>
          </p15:clr>
        </p15:guide>
        <p15:guide id="168" pos="5085">
          <p15:clr>
            <a:srgbClr val="A4A3A4"/>
          </p15:clr>
        </p15:guide>
        <p15:guide id="169" pos="5184">
          <p15:clr>
            <a:srgbClr val="A4A3A4"/>
          </p15:clr>
        </p15:guide>
        <p15:guide id="170" pos="5283">
          <p15:clr>
            <a:srgbClr val="A4A3A4"/>
          </p15:clr>
        </p15:guide>
        <p15:guide id="171" pos="5382">
          <p15:clr>
            <a:srgbClr val="A4A3A4"/>
          </p15:clr>
        </p15:guide>
        <p15:guide id="172" pos="5481">
          <p15:clr>
            <a:srgbClr val="A4A3A4"/>
          </p15:clr>
        </p15:guide>
        <p15:guide id="173" pos="5781">
          <p15:clr>
            <a:srgbClr val="A4A3A4"/>
          </p15:clr>
        </p15:guide>
        <p15:guide id="174" pos="5881">
          <p15:clr>
            <a:srgbClr val="A4A3A4"/>
          </p15:clr>
        </p15:guide>
        <p15:guide id="175" pos="5976">
          <p15:clr>
            <a:srgbClr val="A4A3A4"/>
          </p15:clr>
        </p15:guide>
        <p15:guide id="176" pos="6080">
          <p15:clr>
            <a:srgbClr val="A4A3A4"/>
          </p15:clr>
        </p15:guide>
        <p15:guide id="177" pos="6182">
          <p15:clr>
            <a:srgbClr val="A4A3A4"/>
          </p15:clr>
        </p15:guide>
        <p15:guide id="178" pos="6278">
          <p15:clr>
            <a:srgbClr val="A4A3A4"/>
          </p15:clr>
        </p15:guide>
        <p15:guide id="179" pos="6380">
          <p15:clr>
            <a:srgbClr val="A4A3A4"/>
          </p15:clr>
        </p15:guide>
        <p15:guide id="180" pos="6480">
          <p15:clr>
            <a:srgbClr val="A4A3A4"/>
          </p15:clr>
        </p15:guide>
        <p15:guide id="181" pos="6579">
          <p15:clr>
            <a:srgbClr val="A4A3A4"/>
          </p15:clr>
        </p15:guide>
        <p15:guide id="182" pos="6675">
          <p15:clr>
            <a:srgbClr val="A4A3A4"/>
          </p15:clr>
        </p15:guide>
        <p15:guide id="183" pos="6771">
          <p15:clr>
            <a:srgbClr val="A4A3A4"/>
          </p15:clr>
        </p15:guide>
        <p15:guide id="184" pos="6873">
          <p15:clr>
            <a:srgbClr val="A4A3A4"/>
          </p15:clr>
        </p15:guide>
        <p15:guide id="185" pos="6981">
          <p15:clr>
            <a:srgbClr val="A4A3A4"/>
          </p15:clr>
        </p15:guide>
        <p15:guide id="186" pos="7083">
          <p15:clr>
            <a:srgbClr val="A4A3A4"/>
          </p15:clr>
        </p15:guide>
        <p15:guide id="187" pos="7174">
          <p15:clr>
            <a:srgbClr val="A4A3A4"/>
          </p15:clr>
        </p15:guide>
        <p15:guide id="188" pos="7277">
          <p15:clr>
            <a:srgbClr val="A4A3A4"/>
          </p15:clr>
        </p15:guide>
        <p15:guide id="189" pos="7373">
          <p15:clr>
            <a:srgbClr val="F26B43"/>
          </p15:clr>
        </p15:guide>
        <p15:guide id="190" pos="7475">
          <p15:clr>
            <a:srgbClr val="A4A3A4"/>
          </p15:clr>
        </p15:guide>
        <p15:guide id="191" pos="7569">
          <p15:clr>
            <a:srgbClr val="A4A3A4"/>
          </p15:clr>
        </p15:guide>
        <p15:guide id="192" orient="horz" pos="96">
          <p15:clr>
            <a:srgbClr val="A4A3A4"/>
          </p15:clr>
        </p15:guide>
        <p15:guide id="193" orient="horz" pos="192">
          <p15:clr>
            <a:srgbClr val="A4A3A4"/>
          </p15:clr>
        </p15:guide>
        <p15:guide id="194" orient="horz" pos="278">
          <p15:clr>
            <a:srgbClr val="F26B43"/>
          </p15:clr>
        </p15:guide>
        <p15:guide id="195" orient="horz" pos="368">
          <p15:clr>
            <a:srgbClr val="A4A3A4"/>
          </p15:clr>
        </p15:guide>
        <p15:guide id="196" orient="horz" pos="465">
          <p15:clr>
            <a:srgbClr val="A4A3A4"/>
          </p15:clr>
        </p15:guide>
        <p15:guide id="197" orient="horz" pos="557">
          <p15:clr>
            <a:srgbClr val="A4A3A4"/>
          </p15:clr>
        </p15:guide>
        <p15:guide id="198" orient="horz" pos="640">
          <p15:clr>
            <a:srgbClr val="FBAE40"/>
          </p15:clr>
        </p15:guide>
        <p15:guide id="199" orient="horz" pos="734">
          <p15:clr>
            <a:srgbClr val="A4A3A4"/>
          </p15:clr>
        </p15:guide>
        <p15:guide id="200" orient="horz" pos="822">
          <p15:clr>
            <a:srgbClr val="A4A3A4"/>
          </p15:clr>
        </p15:guide>
        <p15:guide id="201" orient="horz" pos="921">
          <p15:clr>
            <a:srgbClr val="FBAE40"/>
          </p15:clr>
        </p15:guide>
        <p15:guide id="202" orient="horz" pos="1014">
          <p15:clr>
            <a:srgbClr val="A4A3A4"/>
          </p15:clr>
        </p15:guide>
        <p15:guide id="203" orient="horz" pos="1106">
          <p15:clr>
            <a:srgbClr val="A4A3A4"/>
          </p15:clr>
        </p15:guide>
        <p15:guide id="205" orient="horz" pos="1472">
          <p15:clr>
            <a:srgbClr val="FBAE40"/>
          </p15:clr>
        </p15:guide>
        <p15:guide id="206" orient="horz" pos="1563">
          <p15:clr>
            <a:srgbClr val="A4A3A4"/>
          </p15:clr>
        </p15:guide>
        <p15:guide id="207" orient="horz" pos="1658">
          <p15:clr>
            <a:srgbClr val="A4A3A4"/>
          </p15:clr>
        </p15:guide>
        <p15:guide id="208" orient="horz" pos="1749">
          <p15:clr>
            <a:srgbClr val="FBAE40"/>
          </p15:clr>
        </p15:guide>
        <p15:guide id="209" orient="horz" pos="1836">
          <p15:clr>
            <a:srgbClr val="A4A3A4"/>
          </p15:clr>
        </p15:guide>
        <p15:guide id="210" orient="horz" pos="1933">
          <p15:clr>
            <a:srgbClr val="A4A3A4"/>
          </p15:clr>
        </p15:guide>
        <p15:guide id="211" orient="horz" pos="2024">
          <p15:clr>
            <a:srgbClr val="FBAE40"/>
          </p15:clr>
        </p15:guide>
        <p15:guide id="212" orient="horz" pos="2115">
          <p15:clr>
            <a:srgbClr val="A4A3A4"/>
          </p15:clr>
        </p15:guide>
        <p15:guide id="213" orient="horz" pos="2486">
          <p15:clr>
            <a:srgbClr val="A4A3A4"/>
          </p15:clr>
        </p15:guide>
        <p15:guide id="214" orient="horz" pos="2210">
          <p15:clr>
            <a:srgbClr val="A4A3A4"/>
          </p15:clr>
        </p15:guide>
        <p15:guide id="215" orient="horz" pos="2387">
          <p15:clr>
            <a:srgbClr val="A4A3A4"/>
          </p15:clr>
        </p15:guide>
        <p15:guide id="216" orient="horz" pos="2300">
          <p15:clr>
            <a:srgbClr val="FBAE40"/>
          </p15:clr>
        </p15:guide>
        <p15:guide id="217" orient="horz" pos="2576">
          <p15:clr>
            <a:srgbClr val="FBAE40"/>
          </p15:clr>
        </p15:guide>
        <p15:guide id="218" orient="horz" pos="2666">
          <p15:clr>
            <a:srgbClr val="A4A3A4"/>
          </p15:clr>
        </p15:guide>
        <p15:guide id="219" orient="horz" pos="2762">
          <p15:clr>
            <a:srgbClr val="A4A3A4"/>
          </p15:clr>
        </p15:guide>
        <p15:guide id="220" orient="horz" pos="2850">
          <p15:clr>
            <a:srgbClr val="FBAE40"/>
          </p15:clr>
        </p15:guide>
        <p15:guide id="221" orient="horz" pos="2937">
          <p15:clr>
            <a:srgbClr val="A4A3A4"/>
          </p15:clr>
        </p15:guide>
        <p15:guide id="222" orient="horz" pos="3038">
          <p15:clr>
            <a:srgbClr val="A4A3A4"/>
          </p15:clr>
        </p15:guide>
        <p15:guide id="223" orient="horz" pos="3125">
          <p15:clr>
            <a:srgbClr val="FBAE40"/>
          </p15:clr>
        </p15:guide>
        <p15:guide id="224" orient="horz" pos="3218">
          <p15:clr>
            <a:srgbClr val="A4A3A4"/>
          </p15:clr>
        </p15:guide>
        <p15:guide id="225" orient="horz" pos="3306">
          <p15:clr>
            <a:srgbClr val="A4A3A4"/>
          </p15:clr>
        </p15:guide>
        <p15:guide id="226" orient="horz" pos="3401">
          <p15:clr>
            <a:srgbClr val="FBAE40"/>
          </p15:clr>
        </p15:guide>
        <p15:guide id="227" orient="horz" pos="3489">
          <p15:clr>
            <a:srgbClr val="A4A3A4"/>
          </p15:clr>
        </p15:guide>
        <p15:guide id="228" orient="horz" pos="3579">
          <p15:clr>
            <a:srgbClr val="A4A3A4"/>
          </p15:clr>
        </p15:guide>
        <p15:guide id="229" orient="horz" pos="3677">
          <p15:clr>
            <a:srgbClr val="FBAE40"/>
          </p15:clr>
        </p15:guide>
        <p15:guide id="230" orient="horz" pos="3767">
          <p15:clr>
            <a:srgbClr val="A4A3A4"/>
          </p15:clr>
        </p15:guide>
        <p15:guide id="231" orient="horz" pos="3858">
          <p15:clr>
            <a:srgbClr val="A4A3A4"/>
          </p15:clr>
        </p15:guide>
        <p15:guide id="232" orient="horz" pos="3952">
          <p15:clr>
            <a:srgbClr val="A4A3A4"/>
          </p15:clr>
        </p15:guide>
        <p15:guide id="233" orient="horz" pos="4040">
          <p15:clr>
            <a:srgbClr val="F26B43"/>
          </p15:clr>
        </p15:guide>
        <p15:guide id="234" orient="horz" pos="4133">
          <p15:clr>
            <a:srgbClr val="A4A3A4"/>
          </p15:clr>
        </p15:guide>
        <p15:guide id="235" orient="horz" pos="4224">
          <p15:clr>
            <a:srgbClr val="A4A3A4"/>
          </p15:clr>
        </p15:guide>
        <p15:guide id="236" pos="379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A2FC7C5-BE30-AE2A-4954-2309432975DB}"/>
              </a:ext>
            </a:extLst>
          </p:cNvPr>
          <p:cNvSpPr>
            <a:spLocks noGrp="1"/>
          </p:cNvSpPr>
          <p:nvPr>
            <p:ph type="title"/>
          </p:nvPr>
        </p:nvSpPr>
        <p:spPr>
          <a:xfrm>
            <a:off x="1143000" y="2479676"/>
            <a:ext cx="10477500" cy="949325"/>
          </a:xfrm>
          <a:prstGeom prst="rect">
            <a:avLst/>
          </a:prstGeom>
        </p:spPr>
        <p:txBody>
          <a:bodyPr vert="horz" lIns="91440" tIns="45720" rIns="91440" bIns="45720" rtlCol="0" anchor="t">
            <a:noAutofit/>
          </a:bodyPr>
          <a:lstStyle/>
          <a:p>
            <a:r>
              <a:rPr lang="en-US"/>
              <a:t>Click to edit Master title style</a:t>
            </a:r>
          </a:p>
        </p:txBody>
      </p:sp>
      <p:sp>
        <p:nvSpPr>
          <p:cNvPr id="12" name="Text Placeholder 2">
            <a:extLst>
              <a:ext uri="{FF2B5EF4-FFF2-40B4-BE49-F238E27FC236}">
                <a16:creationId xmlns:a16="http://schemas.microsoft.com/office/drawing/2014/main" id="{6579D22A-A2FB-5EE4-6095-11BEE707A52E}"/>
              </a:ext>
            </a:extLst>
          </p:cNvPr>
          <p:cNvSpPr>
            <a:spLocks noGrp="1"/>
          </p:cNvSpPr>
          <p:nvPr>
            <p:ph type="body" idx="1"/>
          </p:nvPr>
        </p:nvSpPr>
        <p:spPr>
          <a:xfrm>
            <a:off x="1143000" y="3447203"/>
            <a:ext cx="10477501" cy="26860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CD1769A2-6C9D-7DD9-CD90-7BFA2DFBB575}"/>
              </a:ext>
            </a:extLst>
          </p:cNvPr>
          <p:cNvGrpSpPr/>
          <p:nvPr userDrawn="1"/>
        </p:nvGrpSpPr>
        <p:grpSpPr>
          <a:xfrm>
            <a:off x="12244732" y="-6517"/>
            <a:ext cx="3010337" cy="6858873"/>
            <a:chOff x="6300753" y="0"/>
            <a:chExt cx="3010337" cy="6858872"/>
          </a:xfrm>
        </p:grpSpPr>
        <p:sp>
          <p:nvSpPr>
            <p:cNvPr id="3" name="Rectangle 2">
              <a:extLst>
                <a:ext uri="{FF2B5EF4-FFF2-40B4-BE49-F238E27FC236}">
                  <a16:creationId xmlns:a16="http://schemas.microsoft.com/office/drawing/2014/main" id="{9EB77DE3-1123-3F13-EE96-C804CFBB93CA}"/>
                </a:ext>
              </a:extLst>
            </p:cNvPr>
            <p:cNvSpPr/>
            <p:nvPr/>
          </p:nvSpPr>
          <p:spPr>
            <a:xfrm>
              <a:off x="7315376" y="1089"/>
              <a:ext cx="997857" cy="858000"/>
            </a:xfrm>
            <a:prstGeom prst="rect">
              <a:avLst/>
            </a:prstGeom>
            <a:solidFill>
              <a:srgbClr val="E8E6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4" name="Rectangle 3">
              <a:extLst>
                <a:ext uri="{FF2B5EF4-FFF2-40B4-BE49-F238E27FC236}">
                  <a16:creationId xmlns:a16="http://schemas.microsoft.com/office/drawing/2014/main" id="{8EC71369-1C6D-9A8C-D568-90D4AC833AF3}"/>
                </a:ext>
              </a:extLst>
            </p:cNvPr>
            <p:cNvSpPr/>
            <p:nvPr/>
          </p:nvSpPr>
          <p:spPr>
            <a:xfrm>
              <a:off x="8313233" y="1089"/>
              <a:ext cx="997857" cy="858000"/>
            </a:xfrm>
            <a:prstGeom prst="rect">
              <a:avLst/>
            </a:prstGeom>
            <a:solidFill>
              <a:srgbClr val="D9D9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5" name="Rectangle 4">
              <a:extLst>
                <a:ext uri="{FF2B5EF4-FFF2-40B4-BE49-F238E27FC236}">
                  <a16:creationId xmlns:a16="http://schemas.microsoft.com/office/drawing/2014/main" id="{0F1A12DB-3F90-9EC4-8447-DD5BEE65B37A}"/>
                </a:ext>
              </a:extLst>
            </p:cNvPr>
            <p:cNvSpPr/>
            <p:nvPr/>
          </p:nvSpPr>
          <p:spPr>
            <a:xfrm>
              <a:off x="6317520" y="859089"/>
              <a:ext cx="997857" cy="858000"/>
            </a:xfrm>
            <a:prstGeom prst="rect">
              <a:avLst/>
            </a:prstGeom>
            <a:solidFill>
              <a:srgbClr val="F4F3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6" name="Rectangle 5">
              <a:extLst>
                <a:ext uri="{FF2B5EF4-FFF2-40B4-BE49-F238E27FC236}">
                  <a16:creationId xmlns:a16="http://schemas.microsoft.com/office/drawing/2014/main" id="{71BF70F9-2739-9815-D139-0C196B90755C}"/>
                </a:ext>
              </a:extLst>
            </p:cNvPr>
            <p:cNvSpPr/>
            <p:nvPr/>
          </p:nvSpPr>
          <p:spPr>
            <a:xfrm>
              <a:off x="7313217" y="859089"/>
              <a:ext cx="997857" cy="858000"/>
            </a:xfrm>
            <a:prstGeom prst="rect">
              <a:avLst/>
            </a:prstGeom>
            <a:solidFill>
              <a:srgbClr val="D7D2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Rectangle 6">
              <a:extLst>
                <a:ext uri="{FF2B5EF4-FFF2-40B4-BE49-F238E27FC236}">
                  <a16:creationId xmlns:a16="http://schemas.microsoft.com/office/drawing/2014/main" id="{EB898AB4-2D1E-F897-EE09-3B855CF04B12}"/>
                </a:ext>
              </a:extLst>
            </p:cNvPr>
            <p:cNvSpPr/>
            <p:nvPr/>
          </p:nvSpPr>
          <p:spPr>
            <a:xfrm>
              <a:off x="8313233" y="859089"/>
              <a:ext cx="997857" cy="858000"/>
            </a:xfrm>
            <a:prstGeom prst="rect">
              <a:avLst/>
            </a:prstGeom>
            <a:solidFill>
              <a:srgbClr val="B1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Rectangle 7">
              <a:extLst>
                <a:ext uri="{FF2B5EF4-FFF2-40B4-BE49-F238E27FC236}">
                  <a16:creationId xmlns:a16="http://schemas.microsoft.com/office/drawing/2014/main" id="{81FCC59F-7283-1232-6345-66F10448B024}"/>
                </a:ext>
              </a:extLst>
            </p:cNvPr>
            <p:cNvSpPr/>
            <p:nvPr/>
          </p:nvSpPr>
          <p:spPr>
            <a:xfrm>
              <a:off x="6317520" y="1717089"/>
              <a:ext cx="997857" cy="858000"/>
            </a:xfrm>
            <a:prstGeom prst="rect">
              <a:avLst/>
            </a:prstGeom>
            <a:solidFill>
              <a:srgbClr val="FFE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9" name="Rectangle 8">
              <a:extLst>
                <a:ext uri="{FF2B5EF4-FFF2-40B4-BE49-F238E27FC236}">
                  <a16:creationId xmlns:a16="http://schemas.microsoft.com/office/drawing/2014/main" id="{DF6E42C8-362E-ECB1-63FD-3F2A25D07ED5}"/>
                </a:ext>
              </a:extLst>
            </p:cNvPr>
            <p:cNvSpPr/>
            <p:nvPr/>
          </p:nvSpPr>
          <p:spPr>
            <a:xfrm>
              <a:off x="7315376" y="1717089"/>
              <a:ext cx="997857" cy="858000"/>
            </a:xfrm>
            <a:prstGeom prst="rect">
              <a:avLst/>
            </a:prstGeom>
            <a:solidFill>
              <a:srgbClr val="FFA3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Rectangle 9">
              <a:extLst>
                <a:ext uri="{FF2B5EF4-FFF2-40B4-BE49-F238E27FC236}">
                  <a16:creationId xmlns:a16="http://schemas.microsoft.com/office/drawing/2014/main" id="{626BD78B-87F7-A4E5-8179-0B2BDCE0FF53}"/>
                </a:ext>
              </a:extLst>
            </p:cNvPr>
            <p:cNvSpPr/>
            <p:nvPr/>
          </p:nvSpPr>
          <p:spPr>
            <a:xfrm>
              <a:off x="8313233" y="1717089"/>
              <a:ext cx="997857" cy="858000"/>
            </a:xfrm>
            <a:prstGeom prst="rect">
              <a:avLst/>
            </a:prstGeom>
            <a:solidFill>
              <a:srgbClr val="FF5C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3" name="Rectangle 12">
              <a:extLst>
                <a:ext uri="{FF2B5EF4-FFF2-40B4-BE49-F238E27FC236}">
                  <a16:creationId xmlns:a16="http://schemas.microsoft.com/office/drawing/2014/main" id="{43B51785-692C-4540-61FB-165CB0E45B91}"/>
                </a:ext>
              </a:extLst>
            </p:cNvPr>
            <p:cNvSpPr/>
            <p:nvPr/>
          </p:nvSpPr>
          <p:spPr>
            <a:xfrm>
              <a:off x="8309379" y="2569119"/>
              <a:ext cx="997857" cy="858982"/>
            </a:xfrm>
            <a:prstGeom prst="rect">
              <a:avLst/>
            </a:prstGeom>
            <a:solidFill>
              <a:srgbClr val="C5B4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4" name="Rectangle 13">
              <a:extLst>
                <a:ext uri="{FF2B5EF4-FFF2-40B4-BE49-F238E27FC236}">
                  <a16:creationId xmlns:a16="http://schemas.microsoft.com/office/drawing/2014/main" id="{1B07F8B9-D5EB-314D-3ABD-40436B1567DD}"/>
                </a:ext>
              </a:extLst>
            </p:cNvPr>
            <p:cNvSpPr/>
            <p:nvPr/>
          </p:nvSpPr>
          <p:spPr>
            <a:xfrm>
              <a:off x="6317520" y="3426000"/>
              <a:ext cx="997857" cy="858000"/>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5" name="Rectangle 14">
              <a:extLst>
                <a:ext uri="{FF2B5EF4-FFF2-40B4-BE49-F238E27FC236}">
                  <a16:creationId xmlns:a16="http://schemas.microsoft.com/office/drawing/2014/main" id="{9A4410E2-7DEE-99B5-3B76-761AB2848F62}"/>
                </a:ext>
              </a:extLst>
            </p:cNvPr>
            <p:cNvSpPr/>
            <p:nvPr/>
          </p:nvSpPr>
          <p:spPr>
            <a:xfrm>
              <a:off x="7315376" y="3426000"/>
              <a:ext cx="997857" cy="858000"/>
            </a:xfrm>
            <a:prstGeom prst="rect">
              <a:avLst/>
            </a:prstGeom>
            <a:solidFill>
              <a:srgbClr val="B9D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6" name="Rectangle 15">
              <a:extLst>
                <a:ext uri="{FF2B5EF4-FFF2-40B4-BE49-F238E27FC236}">
                  <a16:creationId xmlns:a16="http://schemas.microsoft.com/office/drawing/2014/main" id="{79A4FAFC-A406-66C7-A537-C9284DD72EE5}"/>
                </a:ext>
              </a:extLst>
            </p:cNvPr>
            <p:cNvSpPr/>
            <p:nvPr/>
          </p:nvSpPr>
          <p:spPr>
            <a:xfrm>
              <a:off x="8310927" y="3430829"/>
              <a:ext cx="997857" cy="858000"/>
            </a:xfrm>
            <a:prstGeom prst="rect">
              <a:avLst/>
            </a:prstGeom>
            <a:solidFill>
              <a:srgbClr val="225B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7" name="Rectangle 16">
              <a:extLst>
                <a:ext uri="{FF2B5EF4-FFF2-40B4-BE49-F238E27FC236}">
                  <a16:creationId xmlns:a16="http://schemas.microsoft.com/office/drawing/2014/main" id="{25284A5D-27A7-ED9B-67C4-1948E0620475}"/>
                </a:ext>
              </a:extLst>
            </p:cNvPr>
            <p:cNvSpPr/>
            <p:nvPr/>
          </p:nvSpPr>
          <p:spPr>
            <a:xfrm>
              <a:off x="6317520" y="4284000"/>
              <a:ext cx="997857" cy="858000"/>
            </a:xfrm>
            <a:prstGeom prst="rect">
              <a:avLst/>
            </a:prstGeom>
            <a:solidFill>
              <a:srgbClr val="D4EC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Rectangle 17">
              <a:extLst>
                <a:ext uri="{FF2B5EF4-FFF2-40B4-BE49-F238E27FC236}">
                  <a16:creationId xmlns:a16="http://schemas.microsoft.com/office/drawing/2014/main" id="{740042D7-69D1-4CAE-29BC-0EE5B9E637D3}"/>
                </a:ext>
              </a:extLst>
            </p:cNvPr>
            <p:cNvSpPr/>
            <p:nvPr/>
          </p:nvSpPr>
          <p:spPr>
            <a:xfrm>
              <a:off x="7315376" y="4284000"/>
              <a:ext cx="997857" cy="858000"/>
            </a:xfrm>
            <a:prstGeom prst="rect">
              <a:avLst/>
            </a:prstGeom>
            <a:solidFill>
              <a:srgbClr val="0764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Rectangle 18">
              <a:extLst>
                <a:ext uri="{FF2B5EF4-FFF2-40B4-BE49-F238E27FC236}">
                  <a16:creationId xmlns:a16="http://schemas.microsoft.com/office/drawing/2014/main" id="{98C3987B-14AF-E238-100B-DC82B9A60855}"/>
                </a:ext>
              </a:extLst>
            </p:cNvPr>
            <p:cNvSpPr/>
            <p:nvPr/>
          </p:nvSpPr>
          <p:spPr>
            <a:xfrm>
              <a:off x="6317520" y="5142000"/>
              <a:ext cx="997857" cy="858000"/>
            </a:xfrm>
            <a:prstGeom prst="rect">
              <a:avLst/>
            </a:prstGeom>
            <a:solidFill>
              <a:srgbClr val="8DC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0" name="Rectangle 19">
              <a:extLst>
                <a:ext uri="{FF2B5EF4-FFF2-40B4-BE49-F238E27FC236}">
                  <a16:creationId xmlns:a16="http://schemas.microsoft.com/office/drawing/2014/main" id="{F44D6190-1968-4CA3-DC40-BA3120F8247C}"/>
                </a:ext>
              </a:extLst>
            </p:cNvPr>
            <p:cNvSpPr/>
            <p:nvPr/>
          </p:nvSpPr>
          <p:spPr>
            <a:xfrm>
              <a:off x="7315376" y="5142000"/>
              <a:ext cx="997857" cy="858000"/>
            </a:xfrm>
            <a:prstGeom prst="rect">
              <a:avLst/>
            </a:prstGeom>
            <a:solidFill>
              <a:srgbClr val="60CC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1" name="Rectangle 20">
              <a:extLst>
                <a:ext uri="{FF2B5EF4-FFF2-40B4-BE49-F238E27FC236}">
                  <a16:creationId xmlns:a16="http://schemas.microsoft.com/office/drawing/2014/main" id="{B7FF466E-770B-7694-4922-4D0292629D41}"/>
                </a:ext>
              </a:extLst>
            </p:cNvPr>
            <p:cNvSpPr/>
            <p:nvPr/>
          </p:nvSpPr>
          <p:spPr>
            <a:xfrm>
              <a:off x="8313233" y="4285089"/>
              <a:ext cx="997857" cy="858000"/>
            </a:xfrm>
            <a:prstGeom prst="rect">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2" name="Rectangle 21">
              <a:extLst>
                <a:ext uri="{FF2B5EF4-FFF2-40B4-BE49-F238E27FC236}">
                  <a16:creationId xmlns:a16="http://schemas.microsoft.com/office/drawing/2014/main" id="{B7C93D8E-2C8D-D446-5C4A-A5FE96E58F6C}"/>
                </a:ext>
              </a:extLst>
            </p:cNvPr>
            <p:cNvSpPr/>
            <p:nvPr/>
          </p:nvSpPr>
          <p:spPr>
            <a:xfrm>
              <a:off x="8312671" y="5143089"/>
              <a:ext cx="997857" cy="858000"/>
            </a:xfrm>
            <a:prstGeom prst="rect">
              <a:avLst/>
            </a:prstGeom>
            <a:solidFill>
              <a:srgbClr val="0025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3" name="Rectangle 22">
              <a:extLst>
                <a:ext uri="{FF2B5EF4-FFF2-40B4-BE49-F238E27FC236}">
                  <a16:creationId xmlns:a16="http://schemas.microsoft.com/office/drawing/2014/main" id="{26BB83F2-8449-6171-1BCD-633748558825}"/>
                </a:ext>
              </a:extLst>
            </p:cNvPr>
            <p:cNvSpPr/>
            <p:nvPr/>
          </p:nvSpPr>
          <p:spPr>
            <a:xfrm>
              <a:off x="8305500" y="6000000"/>
              <a:ext cx="997857" cy="858000"/>
            </a:xfrm>
            <a:prstGeom prst="rect">
              <a:avLst/>
            </a:prstGeom>
            <a:solidFill>
              <a:srgbClr val="091F2C"/>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4" name="Rectangle 23">
              <a:extLst>
                <a:ext uri="{FF2B5EF4-FFF2-40B4-BE49-F238E27FC236}">
                  <a16:creationId xmlns:a16="http://schemas.microsoft.com/office/drawing/2014/main" id="{A7C49270-7885-6855-0FD0-25CA1158AF9B}"/>
                </a:ext>
              </a:extLst>
            </p:cNvPr>
            <p:cNvSpPr/>
            <p:nvPr/>
          </p:nvSpPr>
          <p:spPr>
            <a:xfrm>
              <a:off x="7307643" y="6000000"/>
              <a:ext cx="997857" cy="858000"/>
            </a:xfrm>
            <a:prstGeom prst="rect">
              <a:avLst/>
            </a:prstGeom>
            <a:solidFill>
              <a:srgbClr val="FFF8F3"/>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5" name="Rectangle 24">
              <a:extLst>
                <a:ext uri="{FF2B5EF4-FFF2-40B4-BE49-F238E27FC236}">
                  <a16:creationId xmlns:a16="http://schemas.microsoft.com/office/drawing/2014/main" id="{22A3673E-4FE7-E2CE-8430-25A6E3265FB5}"/>
                </a:ext>
              </a:extLst>
            </p:cNvPr>
            <p:cNvSpPr/>
            <p:nvPr/>
          </p:nvSpPr>
          <p:spPr>
            <a:xfrm>
              <a:off x="6317520" y="2569082"/>
              <a:ext cx="997857" cy="858000"/>
            </a:xfrm>
            <a:prstGeom prst="rect">
              <a:avLst/>
            </a:prstGeom>
            <a:solidFill>
              <a:srgbClr val="FFB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6" name="Rectangle 25">
              <a:extLst>
                <a:ext uri="{FF2B5EF4-FFF2-40B4-BE49-F238E27FC236}">
                  <a16:creationId xmlns:a16="http://schemas.microsoft.com/office/drawing/2014/main" id="{23036062-AAD4-89E0-7477-D72013FAB11F}"/>
                </a:ext>
              </a:extLst>
            </p:cNvPr>
            <p:cNvSpPr/>
            <p:nvPr/>
          </p:nvSpPr>
          <p:spPr>
            <a:xfrm>
              <a:off x="7315376" y="2569082"/>
              <a:ext cx="997857" cy="858000"/>
            </a:xfrm>
            <a:prstGeom prst="rect">
              <a:avLst/>
            </a:prstGeom>
            <a:solidFill>
              <a:srgbClr val="7326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7" name="Rectangle 26">
              <a:extLst>
                <a:ext uri="{FF2B5EF4-FFF2-40B4-BE49-F238E27FC236}">
                  <a16:creationId xmlns:a16="http://schemas.microsoft.com/office/drawing/2014/main" id="{0E3CDB19-5E94-6611-3D95-DCFDF02ECB47}"/>
                </a:ext>
              </a:extLst>
            </p:cNvPr>
            <p:cNvSpPr/>
            <p:nvPr/>
          </p:nvSpPr>
          <p:spPr>
            <a:xfrm>
              <a:off x="8310098" y="4281947"/>
              <a:ext cx="997857" cy="523220"/>
            </a:xfrm>
            <a:prstGeom prst="rect">
              <a:avLst/>
            </a:prstGeom>
          </p:spPr>
          <p:txBody>
            <a:bodyPr wrap="square" lIns="91440" tIns="45720" rIns="91440" bIns="45720" anchor="t">
              <a:spAutoFit/>
            </a:bodyPr>
            <a:lstStyle/>
            <a:p>
              <a:pPr defTabSz="914065" fontAlgn="base">
                <a:spcBef>
                  <a:spcPct val="0"/>
                </a:spcBef>
                <a:spcAft>
                  <a:spcPct val="0"/>
                </a:spcAft>
                <a:defRPr/>
              </a:pPr>
              <a:r>
                <a:rPr lang="en-US" sz="700">
                  <a:ln w="3175">
                    <a:noFill/>
                  </a:ln>
                  <a:solidFill>
                    <a:schemeClr val="bg1"/>
                  </a:solidFill>
                  <a:latin typeface="Segoe UI Variable Display Semibold"/>
                  <a:cs typeface="Segoe UI Variable Display Semib" pitchFamily="2" charset="0"/>
                </a:rPr>
                <a:t>Core Blue</a:t>
              </a:r>
            </a:p>
            <a:p>
              <a:pPr defTabSz="914065" fontAlgn="base">
                <a:spcBef>
                  <a:spcPct val="0"/>
                </a:spcBef>
                <a:spcAft>
                  <a:spcPct val="0"/>
                </a:spcAft>
                <a:defRPr/>
              </a:pPr>
              <a:endParaRPr lang="en-US" sz="700">
                <a:ln w="3175">
                  <a:noFill/>
                </a:ln>
                <a:solidFill>
                  <a:schemeClr val="bg1"/>
                </a:solidFill>
                <a:latin typeface="Segoe UI Variable Display Semibold"/>
                <a:cs typeface="Segoe UI Variable Display Semib" pitchFamily="2" charset="0"/>
              </a:endParaRPr>
            </a:p>
            <a:p>
              <a:pPr defTabSz="914065" fontAlgn="base">
                <a:spcBef>
                  <a:spcPct val="0"/>
                </a:spcBef>
                <a:spcAft>
                  <a:spcPct val="0"/>
                </a:spcAft>
                <a:defRPr/>
              </a:pPr>
              <a:r>
                <a:rPr lang="en-US" sz="700">
                  <a:ln w="3175">
                    <a:noFill/>
                  </a:ln>
                  <a:solidFill>
                    <a:schemeClr val="bg1"/>
                  </a:solidFill>
                  <a:latin typeface="Segoe UI Variable Display Semibold"/>
                  <a:cs typeface="Segoe UI Variable Display Semib" pitchFamily="2" charset="0"/>
                </a:rPr>
                <a:t>HEX #0078D4</a:t>
              </a:r>
            </a:p>
            <a:p>
              <a:pPr defTabSz="914065" fontAlgn="base">
                <a:spcBef>
                  <a:spcPct val="0"/>
                </a:spcBef>
                <a:spcAft>
                  <a:spcPct val="0"/>
                </a:spcAft>
                <a:defRPr/>
              </a:pPr>
              <a:r>
                <a:rPr lang="en-US" sz="700">
                  <a:ln w="3175">
                    <a:noFill/>
                  </a:ln>
                  <a:solidFill>
                    <a:schemeClr val="bg1"/>
                  </a:solidFill>
                  <a:latin typeface="Segoe UI Variable Display Semibold"/>
                  <a:cs typeface="Segoe UI Variable Display Semib" pitchFamily="2" charset="0"/>
                </a:rPr>
                <a:t>R0 G120 B212</a:t>
              </a:r>
            </a:p>
          </p:txBody>
        </p:sp>
        <p:sp>
          <p:nvSpPr>
            <p:cNvPr id="28" name="Rectangle 27">
              <a:extLst>
                <a:ext uri="{FF2B5EF4-FFF2-40B4-BE49-F238E27FC236}">
                  <a16:creationId xmlns:a16="http://schemas.microsoft.com/office/drawing/2014/main" id="{467726C8-235A-EC33-3EDF-5ADDAB193A37}"/>
                </a:ext>
              </a:extLst>
            </p:cNvPr>
            <p:cNvSpPr/>
            <p:nvPr/>
          </p:nvSpPr>
          <p:spPr>
            <a:xfrm>
              <a:off x="7313217" y="5142000"/>
              <a:ext cx="997857"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rPr>
                <a:t>Light Blue</a:t>
              </a:r>
            </a:p>
            <a:p>
              <a:pPr marL="0" marR="0" lvl="0" indent="0" algn="l" defTabSz="914065"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rPr>
                <a:t>HEX #60CCFE</a:t>
              </a:r>
              <a:endParaRPr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latin typeface="Segoe UI Variable Display Semibold"/>
                  <a:ea typeface="Segoe UI" panose="020B0502040204020203" pitchFamily="34" charset="0"/>
                  <a:cs typeface="Segoe UI Variable Display Semib" pitchFamily="2" charset="0"/>
                </a:rPr>
                <a:t>R96</a:t>
              </a:r>
              <a:r>
                <a:rPr kumimoji="0"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rPr>
                <a:t> G204 B254</a:t>
              </a:r>
            </a:p>
          </p:txBody>
        </p:sp>
        <p:sp>
          <p:nvSpPr>
            <p:cNvPr id="29" name="Rectangle 28">
              <a:extLst>
                <a:ext uri="{FF2B5EF4-FFF2-40B4-BE49-F238E27FC236}">
                  <a16:creationId xmlns:a16="http://schemas.microsoft.com/office/drawing/2014/main" id="{15099277-67D4-6147-7BA7-76AB939903DA}"/>
                </a:ext>
              </a:extLst>
            </p:cNvPr>
            <p:cNvSpPr/>
            <p:nvPr/>
          </p:nvSpPr>
          <p:spPr>
            <a:xfrm>
              <a:off x="6320196" y="5142000"/>
              <a:ext cx="1009293"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rPr>
                <a:t>Light Blue</a:t>
              </a:r>
            </a:p>
            <a:p>
              <a:pPr marL="0" marR="0" lvl="0" indent="0" algn="l" defTabSz="914065"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rPr>
                <a:t>HEX #8DC8E8</a:t>
              </a:r>
              <a:endParaRPr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rPr>
                <a:t>R141 G200 B232</a:t>
              </a:r>
              <a:endParaRPr lang="en-US" sz="700" b="0" i="0" u="none" strike="noStrike" kern="1200" cap="none" spc="0" normalizeH="0" baseline="0" noProof="0">
                <a:ln w="3175">
                  <a:noFill/>
                </a:ln>
                <a:effectLst/>
                <a:uLnTx/>
                <a:uFillTx/>
                <a:latin typeface="Segoe UI Variable Display Semibold"/>
                <a:ea typeface="Segoe UI" panose="020B0502040204020203" pitchFamily="34" charset="0"/>
                <a:cs typeface="Segoe UI Variable Display Semib" pitchFamily="2" charset="0"/>
              </a:endParaRPr>
            </a:p>
          </p:txBody>
        </p:sp>
        <p:sp>
          <p:nvSpPr>
            <p:cNvPr id="30" name="Rectangle 29">
              <a:extLst>
                <a:ext uri="{FF2B5EF4-FFF2-40B4-BE49-F238E27FC236}">
                  <a16:creationId xmlns:a16="http://schemas.microsoft.com/office/drawing/2014/main" id="{22FFE754-CEFD-CFD9-7A75-4BB4743EDB35}"/>
                </a:ext>
              </a:extLst>
            </p:cNvPr>
            <p:cNvSpPr/>
            <p:nvPr/>
          </p:nvSpPr>
          <p:spPr>
            <a:xfrm>
              <a:off x="6320196" y="4281947"/>
              <a:ext cx="995550"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Light Green</a:t>
              </a:r>
            </a:p>
            <a:p>
              <a:pPr marL="0" marR="0" lvl="0" indent="0" algn="l" defTabSz="914065"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#D4EC8E</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R212 G236 B142</a:t>
              </a:r>
            </a:p>
          </p:txBody>
        </p:sp>
        <p:sp>
          <p:nvSpPr>
            <p:cNvPr id="31" name="Rectangle 30">
              <a:extLst>
                <a:ext uri="{FF2B5EF4-FFF2-40B4-BE49-F238E27FC236}">
                  <a16:creationId xmlns:a16="http://schemas.microsoft.com/office/drawing/2014/main" id="{E6F46E28-5DE7-DE7E-6A0D-71BCE9B067A3}"/>
                </a:ext>
              </a:extLst>
            </p:cNvPr>
            <p:cNvSpPr/>
            <p:nvPr/>
          </p:nvSpPr>
          <p:spPr>
            <a:xfrm>
              <a:off x="7306764" y="5998859"/>
              <a:ext cx="989585" cy="630942"/>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Warm White </a:t>
              </a:r>
            </a:p>
            <a:p>
              <a:pPr marL="0" marR="0" lvl="0" indent="0" algn="l" defTabSz="914065"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#FFF8F3</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R255 G248 B243</a:t>
              </a:r>
            </a:p>
            <a:p>
              <a:pPr marL="0" marR="0" lvl="0" indent="0" algn="l" defTabSz="914065"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p:txBody>
        </p:sp>
        <p:sp>
          <p:nvSpPr>
            <p:cNvPr id="32" name="Rectangle 31">
              <a:extLst>
                <a:ext uri="{FF2B5EF4-FFF2-40B4-BE49-F238E27FC236}">
                  <a16:creationId xmlns:a16="http://schemas.microsoft.com/office/drawing/2014/main" id="{0A4E9AE8-FF52-E662-22AD-38F5C58639E9}"/>
                </a:ext>
              </a:extLst>
            </p:cNvPr>
            <p:cNvSpPr/>
            <p:nvPr/>
          </p:nvSpPr>
          <p:spPr>
            <a:xfrm>
              <a:off x="6320196" y="1720394"/>
              <a:ext cx="1009294"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Light Yellow</a:t>
              </a:r>
            </a:p>
            <a:p>
              <a:pPr marL="0" marR="0" lvl="0" indent="0" algn="l" defTabSz="914065"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#FFE399</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R255 G227 B153</a:t>
              </a:r>
            </a:p>
          </p:txBody>
        </p:sp>
        <p:sp>
          <p:nvSpPr>
            <p:cNvPr id="33" name="Rectangle 32">
              <a:extLst>
                <a:ext uri="{FF2B5EF4-FFF2-40B4-BE49-F238E27FC236}">
                  <a16:creationId xmlns:a16="http://schemas.microsoft.com/office/drawing/2014/main" id="{4E1DC2F4-66DD-7B10-A1AB-312AFB15E996}"/>
                </a:ext>
              </a:extLst>
            </p:cNvPr>
            <p:cNvSpPr/>
            <p:nvPr/>
          </p:nvSpPr>
          <p:spPr>
            <a:xfrm>
              <a:off x="7313217" y="2570915"/>
              <a:ext cx="997857"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s-E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Dark Red </a:t>
              </a:r>
            </a:p>
            <a:p>
              <a:pPr marL="0" marR="0" lvl="0" indent="0" algn="l" defTabSz="914065" rtl="0" eaLnBrk="1" fontAlgn="base" latinLnBrk="0" hangingPunct="1">
                <a:lnSpc>
                  <a:spcPct val="100000"/>
                </a:lnSpc>
                <a:spcBef>
                  <a:spcPct val="0"/>
                </a:spcBef>
                <a:spcAft>
                  <a:spcPct val="0"/>
                </a:spcAft>
                <a:buClrTx/>
                <a:buSzTx/>
                <a:buFontTx/>
                <a:buNone/>
                <a:tabLst/>
                <a:defRPr/>
              </a:pPr>
              <a:endParaRPr kumimoji="0" lang="es-E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s-E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HEX #73262F</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s-E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R115 G38 B47</a:t>
              </a:r>
            </a:p>
          </p:txBody>
        </p:sp>
        <p:sp>
          <p:nvSpPr>
            <p:cNvPr id="34" name="Rectangle 33">
              <a:extLst>
                <a:ext uri="{FF2B5EF4-FFF2-40B4-BE49-F238E27FC236}">
                  <a16:creationId xmlns:a16="http://schemas.microsoft.com/office/drawing/2014/main" id="{70ADAEEF-F15F-EA9E-CED8-8CE6F967C14A}"/>
                </a:ext>
              </a:extLst>
            </p:cNvPr>
            <p:cNvSpPr/>
            <p:nvPr/>
          </p:nvSpPr>
          <p:spPr>
            <a:xfrm>
              <a:off x="8310098" y="1720394"/>
              <a:ext cx="997857"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Orange</a:t>
              </a:r>
            </a:p>
            <a:p>
              <a:pPr marL="0" marR="0" lvl="0" indent="0" algn="l" defTabSz="914065"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#FF5C39</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R255 G92 B57</a:t>
              </a:r>
            </a:p>
          </p:txBody>
        </p:sp>
        <p:sp>
          <p:nvSpPr>
            <p:cNvPr id="35" name="Rectangle 34">
              <a:extLst>
                <a:ext uri="{FF2B5EF4-FFF2-40B4-BE49-F238E27FC236}">
                  <a16:creationId xmlns:a16="http://schemas.microsoft.com/office/drawing/2014/main" id="{957E5144-5280-0EC4-DE72-340A9543EC9F}"/>
                </a:ext>
              </a:extLst>
            </p:cNvPr>
            <p:cNvSpPr/>
            <p:nvPr/>
          </p:nvSpPr>
          <p:spPr>
            <a:xfrm>
              <a:off x="8310098" y="3430919"/>
              <a:ext cx="983719"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Deep Teal</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solidFill>
                  <a:schemeClr val="bg1"/>
                </a:solidFill>
                <a:latin typeface="Segoe UI Variable Display Semibold"/>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HEX #225B62</a:t>
              </a:r>
            </a:p>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R34 G91 B98</a:t>
              </a:r>
            </a:p>
          </p:txBody>
        </p:sp>
        <p:sp>
          <p:nvSpPr>
            <p:cNvPr id="36" name="Rectangle 35">
              <a:extLst>
                <a:ext uri="{FF2B5EF4-FFF2-40B4-BE49-F238E27FC236}">
                  <a16:creationId xmlns:a16="http://schemas.microsoft.com/office/drawing/2014/main" id="{2CFE6639-608F-E287-0618-4963E05E36F3}"/>
                </a:ext>
              </a:extLst>
            </p:cNvPr>
            <p:cNvSpPr/>
            <p:nvPr/>
          </p:nvSpPr>
          <p:spPr>
            <a:xfrm>
              <a:off x="7313217" y="1720394"/>
              <a:ext cx="986421"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Light Orange</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#FFA38B</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R255 G163 B139</a:t>
              </a:r>
            </a:p>
          </p:txBody>
        </p:sp>
        <p:sp>
          <p:nvSpPr>
            <p:cNvPr id="37" name="Rectangle 36">
              <a:extLst>
                <a:ext uri="{FF2B5EF4-FFF2-40B4-BE49-F238E27FC236}">
                  <a16:creationId xmlns:a16="http://schemas.microsoft.com/office/drawing/2014/main" id="{A353BADA-991C-C9FC-E057-075553EB475D}"/>
                </a:ext>
              </a:extLst>
            </p:cNvPr>
            <p:cNvSpPr/>
            <p:nvPr/>
          </p:nvSpPr>
          <p:spPr>
            <a:xfrm>
              <a:off x="6320196" y="3430919"/>
              <a:ext cx="997857"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Dark Purple</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solidFill>
                  <a:schemeClr val="bg1"/>
                </a:solidFill>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HEX #463668</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R70 G54 B104</a:t>
              </a:r>
            </a:p>
          </p:txBody>
        </p:sp>
        <p:sp>
          <p:nvSpPr>
            <p:cNvPr id="38" name="Rectangle 37">
              <a:extLst>
                <a:ext uri="{FF2B5EF4-FFF2-40B4-BE49-F238E27FC236}">
                  <a16:creationId xmlns:a16="http://schemas.microsoft.com/office/drawing/2014/main" id="{2B9CCC34-A312-13C0-21DA-608C5A1B361A}"/>
                </a:ext>
              </a:extLst>
            </p:cNvPr>
            <p:cNvSpPr/>
            <p:nvPr/>
          </p:nvSpPr>
          <p:spPr>
            <a:xfrm>
              <a:off x="8310098" y="2570915"/>
              <a:ext cx="997857"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Light Purple </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#C5B4E3</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R197 G180 B227</a:t>
              </a:r>
            </a:p>
          </p:txBody>
        </p:sp>
        <p:sp>
          <p:nvSpPr>
            <p:cNvPr id="39" name="Rectangle 38">
              <a:extLst>
                <a:ext uri="{FF2B5EF4-FFF2-40B4-BE49-F238E27FC236}">
                  <a16:creationId xmlns:a16="http://schemas.microsoft.com/office/drawing/2014/main" id="{76346BDB-EF43-63DA-1F23-FE1B6A4137B6}"/>
                </a:ext>
              </a:extLst>
            </p:cNvPr>
            <p:cNvSpPr/>
            <p:nvPr/>
          </p:nvSpPr>
          <p:spPr>
            <a:xfrm>
              <a:off x="6320196" y="2570915"/>
              <a:ext cx="1494479"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s-E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Light Red</a:t>
              </a:r>
            </a:p>
            <a:p>
              <a:pPr marL="0" marR="0" lvl="0" indent="0" algn="l" defTabSz="914065" rtl="0" eaLnBrk="1" fontAlgn="base" latinLnBrk="0" hangingPunct="1">
                <a:lnSpc>
                  <a:spcPct val="100000"/>
                </a:lnSpc>
                <a:spcBef>
                  <a:spcPct val="0"/>
                </a:spcBef>
                <a:spcAft>
                  <a:spcPct val="0"/>
                </a:spcAft>
                <a:buClrTx/>
                <a:buSzTx/>
                <a:buFontTx/>
                <a:buNone/>
                <a:tabLst/>
                <a:defRPr/>
              </a:pPr>
              <a:endParaRPr lang="es-E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lang="es-ES" sz="700">
                  <a:ln w="3175">
                    <a:noFill/>
                  </a:ln>
                  <a:latin typeface="Segoe UI Variable Display Semibold" pitchFamily="2" charset="0"/>
                  <a:ea typeface="Segoe UI" panose="020B0502040204020203" pitchFamily="34" charset="0"/>
                  <a:cs typeface="Segoe UI Variable Display Semib" pitchFamily="2" charset="0"/>
                </a:rPr>
                <a:t>HEX</a:t>
              </a:r>
              <a:r>
                <a:rPr kumimoji="0" lang="es-E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 #FFB3BB</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s-E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R255 G179 B187</a:t>
              </a:r>
            </a:p>
          </p:txBody>
        </p:sp>
        <p:sp>
          <p:nvSpPr>
            <p:cNvPr id="40" name="Rectangle 39">
              <a:extLst>
                <a:ext uri="{FF2B5EF4-FFF2-40B4-BE49-F238E27FC236}">
                  <a16:creationId xmlns:a16="http://schemas.microsoft.com/office/drawing/2014/main" id="{845CB1F9-827E-1D65-8A9A-E76CB73294A0}"/>
                </a:ext>
              </a:extLst>
            </p:cNvPr>
            <p:cNvSpPr/>
            <p:nvPr/>
          </p:nvSpPr>
          <p:spPr>
            <a:xfrm>
              <a:off x="7313217" y="0"/>
              <a:ext cx="999141"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Warm Light Gray </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#E8E6DF</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R232 G230 B223</a:t>
              </a:r>
            </a:p>
          </p:txBody>
        </p:sp>
        <p:sp>
          <p:nvSpPr>
            <p:cNvPr id="41" name="Rectangle 40">
              <a:extLst>
                <a:ext uri="{FF2B5EF4-FFF2-40B4-BE49-F238E27FC236}">
                  <a16:creationId xmlns:a16="http://schemas.microsoft.com/office/drawing/2014/main" id="{78A19F48-8F1D-65E9-F8F2-1167F988AC5A}"/>
                </a:ext>
              </a:extLst>
            </p:cNvPr>
            <p:cNvSpPr/>
            <p:nvPr/>
          </p:nvSpPr>
          <p:spPr>
            <a:xfrm>
              <a:off x="8310098" y="5142000"/>
              <a:ext cx="997857"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Electric Blue</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solidFill>
                  <a:schemeClr val="bg1"/>
                </a:solidFill>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HEX #0025C0</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R0 G37 B192</a:t>
              </a:r>
            </a:p>
          </p:txBody>
        </p:sp>
        <p:sp>
          <p:nvSpPr>
            <p:cNvPr id="42" name="Rectangle 41">
              <a:extLst>
                <a:ext uri="{FF2B5EF4-FFF2-40B4-BE49-F238E27FC236}">
                  <a16:creationId xmlns:a16="http://schemas.microsoft.com/office/drawing/2014/main" id="{3684EC19-084D-6718-843F-0E700B596794}"/>
                </a:ext>
              </a:extLst>
            </p:cNvPr>
            <p:cNvSpPr/>
            <p:nvPr/>
          </p:nvSpPr>
          <p:spPr>
            <a:xfrm>
              <a:off x="7313217" y="3430919"/>
              <a:ext cx="995287"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Light Teal</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#B9DCD2</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R185 G220 B210</a:t>
              </a:r>
            </a:p>
          </p:txBody>
        </p:sp>
        <p:sp>
          <p:nvSpPr>
            <p:cNvPr id="43" name="Rectangle 42">
              <a:extLst>
                <a:ext uri="{FF2B5EF4-FFF2-40B4-BE49-F238E27FC236}">
                  <a16:creationId xmlns:a16="http://schemas.microsoft.com/office/drawing/2014/main" id="{E96E5966-277C-30CE-61F7-B03F3A821BB9}"/>
                </a:ext>
              </a:extLst>
            </p:cNvPr>
            <p:cNvSpPr/>
            <p:nvPr/>
          </p:nvSpPr>
          <p:spPr>
            <a:xfrm>
              <a:off x="8310098" y="0"/>
              <a:ext cx="996698"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Light Gray </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#D9D9D6</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R217 G217 B214</a:t>
              </a:r>
            </a:p>
          </p:txBody>
        </p:sp>
        <p:sp>
          <p:nvSpPr>
            <p:cNvPr id="44" name="Rectangle 43">
              <a:extLst>
                <a:ext uri="{FF2B5EF4-FFF2-40B4-BE49-F238E27FC236}">
                  <a16:creationId xmlns:a16="http://schemas.microsoft.com/office/drawing/2014/main" id="{48A76691-BADB-B3A5-7F3F-2CBFCB570AF3}"/>
                </a:ext>
              </a:extLst>
            </p:cNvPr>
            <p:cNvSpPr/>
            <p:nvPr/>
          </p:nvSpPr>
          <p:spPr>
            <a:xfrm>
              <a:off x="6320196" y="867222"/>
              <a:ext cx="996698"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Off White</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#F4F3F5</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R244 G243 B2</a:t>
              </a:r>
              <a:r>
                <a:rPr lang="en-US" sz="700">
                  <a:ln w="3175">
                    <a:noFill/>
                  </a:ln>
                  <a:latin typeface="Segoe UI Variable Display Semibold" pitchFamily="2" charset="0"/>
                  <a:ea typeface="Segoe UI" panose="020B0502040204020203" pitchFamily="34" charset="0"/>
                  <a:cs typeface="Segoe UI Variable Display Semib" pitchFamily="2" charset="0"/>
                </a:rPr>
                <a:t>45</a:t>
              </a: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p:txBody>
        </p:sp>
        <p:sp>
          <p:nvSpPr>
            <p:cNvPr id="45" name="Rectangle 44">
              <a:extLst>
                <a:ext uri="{FF2B5EF4-FFF2-40B4-BE49-F238E27FC236}">
                  <a16:creationId xmlns:a16="http://schemas.microsoft.com/office/drawing/2014/main" id="{0DB44E06-6639-1B4C-894B-B97091B0E1EB}"/>
                </a:ext>
              </a:extLst>
            </p:cNvPr>
            <p:cNvSpPr/>
            <p:nvPr/>
          </p:nvSpPr>
          <p:spPr>
            <a:xfrm>
              <a:off x="7330035" y="867222"/>
              <a:ext cx="996698"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Mid Gray </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#D7D2CB</a:t>
              </a: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R215 G210 B2</a:t>
              </a:r>
              <a:r>
                <a:rPr lang="en-US" sz="700">
                  <a:ln w="3175">
                    <a:noFill/>
                  </a:ln>
                  <a:latin typeface="Segoe UI Variable Display Semibold" pitchFamily="2" charset="0"/>
                  <a:ea typeface="Segoe UI" panose="020B0502040204020203" pitchFamily="34" charset="0"/>
                  <a:cs typeface="Segoe UI Variable Display Semib" pitchFamily="2" charset="0"/>
                </a:rPr>
                <a:t>03</a:t>
              </a: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p:txBody>
        </p:sp>
        <p:sp>
          <p:nvSpPr>
            <p:cNvPr id="46" name="Rectangle 45">
              <a:extLst>
                <a:ext uri="{FF2B5EF4-FFF2-40B4-BE49-F238E27FC236}">
                  <a16:creationId xmlns:a16="http://schemas.microsoft.com/office/drawing/2014/main" id="{1294D52F-AF3C-C18F-AD09-7D06393202E2}"/>
                </a:ext>
              </a:extLst>
            </p:cNvPr>
            <p:cNvSpPr/>
            <p:nvPr/>
          </p:nvSpPr>
          <p:spPr>
            <a:xfrm>
              <a:off x="8310098" y="867222"/>
              <a:ext cx="996698"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Cool Gray </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a:t>
              </a:r>
              <a:r>
                <a:rPr lang="en-US" sz="700">
                  <a:ln w="3175">
                    <a:noFill/>
                  </a:ln>
                  <a:latin typeface="Segoe UI Variable Display Semibold" pitchFamily="2" charset="0"/>
                  <a:ea typeface="Segoe UI" panose="020B0502040204020203" pitchFamily="34" charset="0"/>
                  <a:cs typeface="Segoe UI Variable Display Semib" pitchFamily="2" charset="0"/>
                </a:rPr>
                <a:t>B1B3B3</a:t>
              </a: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R177 G179 B179</a:t>
              </a:r>
            </a:p>
          </p:txBody>
        </p:sp>
        <p:sp>
          <p:nvSpPr>
            <p:cNvPr id="47" name="Rectangle 46">
              <a:extLst>
                <a:ext uri="{FF2B5EF4-FFF2-40B4-BE49-F238E27FC236}">
                  <a16:creationId xmlns:a16="http://schemas.microsoft.com/office/drawing/2014/main" id="{421470E9-49DE-234C-68A1-5644AE6CD111}"/>
                </a:ext>
              </a:extLst>
            </p:cNvPr>
            <p:cNvSpPr/>
            <p:nvPr/>
          </p:nvSpPr>
          <p:spPr>
            <a:xfrm>
              <a:off x="8299785" y="5998859"/>
              <a:ext cx="983719"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Blue Black</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solidFill>
                  <a:schemeClr val="bg1"/>
                </a:solidFill>
                <a:latin typeface="Segoe UI Variable Display Semibold"/>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HEX #019F2C</a:t>
              </a:r>
            </a:p>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R9 G31 B44</a:t>
              </a:r>
            </a:p>
          </p:txBody>
        </p:sp>
        <p:sp>
          <p:nvSpPr>
            <p:cNvPr id="48" name="Rectangle 47">
              <a:extLst>
                <a:ext uri="{FF2B5EF4-FFF2-40B4-BE49-F238E27FC236}">
                  <a16:creationId xmlns:a16="http://schemas.microsoft.com/office/drawing/2014/main" id="{38007247-12FB-6666-B792-3F5A45053C9D}"/>
                </a:ext>
              </a:extLst>
            </p:cNvPr>
            <p:cNvSpPr/>
            <p:nvPr/>
          </p:nvSpPr>
          <p:spPr>
            <a:xfrm>
              <a:off x="7313217" y="4281947"/>
              <a:ext cx="995550"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Light Green</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solidFill>
                  <a:schemeClr val="bg1"/>
                </a:solidFill>
                <a:latin typeface="Segoe UI Variable Display Semibold"/>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HEX #07641D</a:t>
              </a:r>
            </a:p>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a:cs typeface="Segoe UI Variable Display Semib" pitchFamily="2" charset="0"/>
                </a:rPr>
                <a:t>R7 G100 B29</a:t>
              </a:r>
            </a:p>
          </p:txBody>
        </p:sp>
        <p:sp>
          <p:nvSpPr>
            <p:cNvPr id="49" name="Rectangle 48">
              <a:extLst>
                <a:ext uri="{FF2B5EF4-FFF2-40B4-BE49-F238E27FC236}">
                  <a16:creationId xmlns:a16="http://schemas.microsoft.com/office/drawing/2014/main" id="{C2873565-51FC-D04E-9F7F-E1A21DDB539B}"/>
                </a:ext>
              </a:extLst>
            </p:cNvPr>
            <p:cNvSpPr/>
            <p:nvPr/>
          </p:nvSpPr>
          <p:spPr>
            <a:xfrm>
              <a:off x="6317520" y="1089"/>
              <a:ext cx="997857" cy="858000"/>
            </a:xfrm>
            <a:prstGeom prst="rect">
              <a:avLst/>
            </a:prstGeom>
            <a:solidFill>
              <a:srgbClr val="FFFFFF"/>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50" name="Rectangle 49">
              <a:extLst>
                <a:ext uri="{FF2B5EF4-FFF2-40B4-BE49-F238E27FC236}">
                  <a16:creationId xmlns:a16="http://schemas.microsoft.com/office/drawing/2014/main" id="{E5756B6A-BE19-9571-0F9D-67DF3858CE22}"/>
                </a:ext>
              </a:extLst>
            </p:cNvPr>
            <p:cNvSpPr/>
            <p:nvPr/>
          </p:nvSpPr>
          <p:spPr>
            <a:xfrm>
              <a:off x="6320196" y="0"/>
              <a:ext cx="1010578"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Pure White</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HEX #</a:t>
              </a:r>
              <a:r>
                <a:rPr lang="en-US" sz="700">
                  <a:ln w="3175">
                    <a:noFill/>
                  </a:ln>
                  <a:latin typeface="Segoe UI Variable Display Semibold" pitchFamily="2" charset="0"/>
                  <a:ea typeface="Segoe UI" panose="020B0502040204020203" pitchFamily="34" charset="0"/>
                  <a:cs typeface="Segoe UI Variable Display Semib" pitchFamily="2" charset="0"/>
                </a:rPr>
                <a:t>FFFFFF</a:t>
              </a:r>
              <a:endPar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R255 G255 B255</a:t>
              </a:r>
            </a:p>
          </p:txBody>
        </p:sp>
        <p:sp>
          <p:nvSpPr>
            <p:cNvPr id="51" name="Rectangle 50">
              <a:extLst>
                <a:ext uri="{FF2B5EF4-FFF2-40B4-BE49-F238E27FC236}">
                  <a16:creationId xmlns:a16="http://schemas.microsoft.com/office/drawing/2014/main" id="{098FFEF7-EC18-2259-BE64-9DE7EAF95782}"/>
                </a:ext>
              </a:extLst>
            </p:cNvPr>
            <p:cNvSpPr/>
            <p:nvPr/>
          </p:nvSpPr>
          <p:spPr>
            <a:xfrm>
              <a:off x="6335258" y="616973"/>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52" name="Rectangle 51">
              <a:extLst>
                <a:ext uri="{FF2B5EF4-FFF2-40B4-BE49-F238E27FC236}">
                  <a16:creationId xmlns:a16="http://schemas.microsoft.com/office/drawing/2014/main" id="{A07F52CA-2635-8C20-087B-0B2986F3D0FC}"/>
                </a:ext>
              </a:extLst>
            </p:cNvPr>
            <p:cNvSpPr/>
            <p:nvPr/>
          </p:nvSpPr>
          <p:spPr>
            <a:xfrm>
              <a:off x="6328956" y="1451356"/>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53" name="Rectangle 52">
              <a:extLst>
                <a:ext uri="{FF2B5EF4-FFF2-40B4-BE49-F238E27FC236}">
                  <a16:creationId xmlns:a16="http://schemas.microsoft.com/office/drawing/2014/main" id="{185829A7-A2B8-52FA-C2AC-56E433156542}"/>
                </a:ext>
              </a:extLst>
            </p:cNvPr>
            <p:cNvSpPr/>
            <p:nvPr/>
          </p:nvSpPr>
          <p:spPr>
            <a:xfrm>
              <a:off x="6328956" y="2309273"/>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54" name="Rectangle 53">
              <a:extLst>
                <a:ext uri="{FF2B5EF4-FFF2-40B4-BE49-F238E27FC236}">
                  <a16:creationId xmlns:a16="http://schemas.microsoft.com/office/drawing/2014/main" id="{401A4137-E365-4F67-1520-8DCEFE213B82}"/>
                </a:ext>
              </a:extLst>
            </p:cNvPr>
            <p:cNvSpPr/>
            <p:nvPr/>
          </p:nvSpPr>
          <p:spPr>
            <a:xfrm>
              <a:off x="6328956" y="3181252"/>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55" name="Rectangle 54">
              <a:extLst>
                <a:ext uri="{FF2B5EF4-FFF2-40B4-BE49-F238E27FC236}">
                  <a16:creationId xmlns:a16="http://schemas.microsoft.com/office/drawing/2014/main" id="{475B2D2E-D78B-DDC9-AD55-83AA7DF76E26}"/>
                </a:ext>
              </a:extLst>
            </p:cNvPr>
            <p:cNvSpPr/>
            <p:nvPr/>
          </p:nvSpPr>
          <p:spPr>
            <a:xfrm>
              <a:off x="6328956" y="4023589"/>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56" name="Rectangle 55">
              <a:extLst>
                <a:ext uri="{FF2B5EF4-FFF2-40B4-BE49-F238E27FC236}">
                  <a16:creationId xmlns:a16="http://schemas.microsoft.com/office/drawing/2014/main" id="{9CFE4C27-0D11-8DD9-5A84-F2C47B8AD22F}"/>
                </a:ext>
              </a:extLst>
            </p:cNvPr>
            <p:cNvSpPr/>
            <p:nvPr/>
          </p:nvSpPr>
          <p:spPr>
            <a:xfrm>
              <a:off x="6328956" y="4881382"/>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57" name="Rectangle 56">
              <a:extLst>
                <a:ext uri="{FF2B5EF4-FFF2-40B4-BE49-F238E27FC236}">
                  <a16:creationId xmlns:a16="http://schemas.microsoft.com/office/drawing/2014/main" id="{11BE147B-7369-86AC-E7DF-2B68A602D51A}"/>
                </a:ext>
              </a:extLst>
            </p:cNvPr>
            <p:cNvSpPr/>
            <p:nvPr/>
          </p:nvSpPr>
          <p:spPr>
            <a:xfrm>
              <a:off x="6328956" y="5752851"/>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58" name="Rectangle 57">
              <a:extLst>
                <a:ext uri="{FF2B5EF4-FFF2-40B4-BE49-F238E27FC236}">
                  <a16:creationId xmlns:a16="http://schemas.microsoft.com/office/drawing/2014/main" id="{0E603F4E-3934-7625-E51E-C9E65E6ABB41}"/>
                </a:ext>
              </a:extLst>
            </p:cNvPr>
            <p:cNvSpPr/>
            <p:nvPr/>
          </p:nvSpPr>
          <p:spPr>
            <a:xfrm>
              <a:off x="7315524" y="6598526"/>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59" name="Rectangle 58">
              <a:extLst>
                <a:ext uri="{FF2B5EF4-FFF2-40B4-BE49-F238E27FC236}">
                  <a16:creationId xmlns:a16="http://schemas.microsoft.com/office/drawing/2014/main" id="{A7393EA4-BF27-36C8-8284-4AC6DFCF1C31}"/>
                </a:ext>
              </a:extLst>
            </p:cNvPr>
            <p:cNvSpPr/>
            <p:nvPr/>
          </p:nvSpPr>
          <p:spPr>
            <a:xfrm>
              <a:off x="7313636" y="616973"/>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0" name="Rectangle 59">
              <a:extLst>
                <a:ext uri="{FF2B5EF4-FFF2-40B4-BE49-F238E27FC236}">
                  <a16:creationId xmlns:a16="http://schemas.microsoft.com/office/drawing/2014/main" id="{2FF6E283-D51D-F360-58D0-792382DF6E4F}"/>
                </a:ext>
              </a:extLst>
            </p:cNvPr>
            <p:cNvSpPr/>
            <p:nvPr/>
          </p:nvSpPr>
          <p:spPr>
            <a:xfrm>
              <a:off x="7307334" y="1451356"/>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1" name="Rectangle 60">
              <a:extLst>
                <a:ext uri="{FF2B5EF4-FFF2-40B4-BE49-F238E27FC236}">
                  <a16:creationId xmlns:a16="http://schemas.microsoft.com/office/drawing/2014/main" id="{7648D12F-B5E5-FFD3-764C-3D11D3C27BE2}"/>
                </a:ext>
              </a:extLst>
            </p:cNvPr>
            <p:cNvSpPr/>
            <p:nvPr/>
          </p:nvSpPr>
          <p:spPr>
            <a:xfrm>
              <a:off x="7307334" y="2309273"/>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2" name="Rectangle 61">
              <a:extLst>
                <a:ext uri="{FF2B5EF4-FFF2-40B4-BE49-F238E27FC236}">
                  <a16:creationId xmlns:a16="http://schemas.microsoft.com/office/drawing/2014/main" id="{82A59271-8996-FDF3-54B2-E362860EB9A5}"/>
                </a:ext>
              </a:extLst>
            </p:cNvPr>
            <p:cNvSpPr/>
            <p:nvPr/>
          </p:nvSpPr>
          <p:spPr>
            <a:xfrm>
              <a:off x="7307334" y="3181252"/>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3" name="Rectangle 62">
              <a:extLst>
                <a:ext uri="{FF2B5EF4-FFF2-40B4-BE49-F238E27FC236}">
                  <a16:creationId xmlns:a16="http://schemas.microsoft.com/office/drawing/2014/main" id="{69B15BAF-A055-7054-8F39-169BA3A9E93B}"/>
                </a:ext>
              </a:extLst>
            </p:cNvPr>
            <p:cNvSpPr/>
            <p:nvPr/>
          </p:nvSpPr>
          <p:spPr>
            <a:xfrm>
              <a:off x="7307334" y="4023589"/>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4" name="Rectangle 63">
              <a:extLst>
                <a:ext uri="{FF2B5EF4-FFF2-40B4-BE49-F238E27FC236}">
                  <a16:creationId xmlns:a16="http://schemas.microsoft.com/office/drawing/2014/main" id="{6892E783-35C9-F023-DAFF-028B57924AB5}"/>
                </a:ext>
              </a:extLst>
            </p:cNvPr>
            <p:cNvSpPr/>
            <p:nvPr/>
          </p:nvSpPr>
          <p:spPr>
            <a:xfrm>
              <a:off x="7307334" y="4881382"/>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5" name="Rectangle 64">
              <a:extLst>
                <a:ext uri="{FF2B5EF4-FFF2-40B4-BE49-F238E27FC236}">
                  <a16:creationId xmlns:a16="http://schemas.microsoft.com/office/drawing/2014/main" id="{A26ACA2C-F985-194E-B0B3-DFB745B46D2F}"/>
                </a:ext>
              </a:extLst>
            </p:cNvPr>
            <p:cNvSpPr/>
            <p:nvPr/>
          </p:nvSpPr>
          <p:spPr>
            <a:xfrm>
              <a:off x="7307334" y="5752851"/>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6" name="Rectangle 65">
              <a:extLst>
                <a:ext uri="{FF2B5EF4-FFF2-40B4-BE49-F238E27FC236}">
                  <a16:creationId xmlns:a16="http://schemas.microsoft.com/office/drawing/2014/main" id="{84A4BCCA-4D38-6B85-4AC1-7759A28B4D0C}"/>
                </a:ext>
              </a:extLst>
            </p:cNvPr>
            <p:cNvSpPr/>
            <p:nvPr/>
          </p:nvSpPr>
          <p:spPr>
            <a:xfrm>
              <a:off x="8293902" y="6598526"/>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7" name="Rectangle 66">
              <a:extLst>
                <a:ext uri="{FF2B5EF4-FFF2-40B4-BE49-F238E27FC236}">
                  <a16:creationId xmlns:a16="http://schemas.microsoft.com/office/drawing/2014/main" id="{8613EA68-AA74-EE42-E037-EBAD4C1F3B36}"/>
                </a:ext>
              </a:extLst>
            </p:cNvPr>
            <p:cNvSpPr/>
            <p:nvPr/>
          </p:nvSpPr>
          <p:spPr>
            <a:xfrm>
              <a:off x="8306657" y="616973"/>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8" name="Rectangle 67">
              <a:extLst>
                <a:ext uri="{FF2B5EF4-FFF2-40B4-BE49-F238E27FC236}">
                  <a16:creationId xmlns:a16="http://schemas.microsoft.com/office/drawing/2014/main" id="{C70EB7CB-4915-D716-E202-6F106496ADF1}"/>
                </a:ext>
              </a:extLst>
            </p:cNvPr>
            <p:cNvSpPr/>
            <p:nvPr/>
          </p:nvSpPr>
          <p:spPr>
            <a:xfrm>
              <a:off x="8300355" y="1451356"/>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69" name="Rectangle 68">
              <a:extLst>
                <a:ext uri="{FF2B5EF4-FFF2-40B4-BE49-F238E27FC236}">
                  <a16:creationId xmlns:a16="http://schemas.microsoft.com/office/drawing/2014/main" id="{7F4F1409-AF5D-1B6D-A24B-C15E3B8E76DD}"/>
                </a:ext>
              </a:extLst>
            </p:cNvPr>
            <p:cNvSpPr/>
            <p:nvPr/>
          </p:nvSpPr>
          <p:spPr>
            <a:xfrm>
              <a:off x="8300355" y="2309273"/>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70" name="Rectangle 69">
              <a:extLst>
                <a:ext uri="{FF2B5EF4-FFF2-40B4-BE49-F238E27FC236}">
                  <a16:creationId xmlns:a16="http://schemas.microsoft.com/office/drawing/2014/main" id="{0ED83133-F660-BB9E-25E7-808E5F903280}"/>
                </a:ext>
              </a:extLst>
            </p:cNvPr>
            <p:cNvSpPr/>
            <p:nvPr/>
          </p:nvSpPr>
          <p:spPr>
            <a:xfrm>
              <a:off x="8300355" y="3181252"/>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71" name="Rectangle 70">
              <a:extLst>
                <a:ext uri="{FF2B5EF4-FFF2-40B4-BE49-F238E27FC236}">
                  <a16:creationId xmlns:a16="http://schemas.microsoft.com/office/drawing/2014/main" id="{3E648963-94A5-BF02-6F2B-D75F472DE83B}"/>
                </a:ext>
              </a:extLst>
            </p:cNvPr>
            <p:cNvSpPr/>
            <p:nvPr/>
          </p:nvSpPr>
          <p:spPr>
            <a:xfrm>
              <a:off x="8300355" y="4023589"/>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72" name="Rectangle 71">
              <a:extLst>
                <a:ext uri="{FF2B5EF4-FFF2-40B4-BE49-F238E27FC236}">
                  <a16:creationId xmlns:a16="http://schemas.microsoft.com/office/drawing/2014/main" id="{EF45B52E-93C2-8076-56EC-A844EB9BBF2B}"/>
                </a:ext>
              </a:extLst>
            </p:cNvPr>
            <p:cNvSpPr/>
            <p:nvPr/>
          </p:nvSpPr>
          <p:spPr>
            <a:xfrm>
              <a:off x="8300355" y="4881382"/>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73" name="Rectangle 72">
              <a:extLst>
                <a:ext uri="{FF2B5EF4-FFF2-40B4-BE49-F238E27FC236}">
                  <a16:creationId xmlns:a16="http://schemas.microsoft.com/office/drawing/2014/main" id="{EC609767-BE48-F1CE-C30B-5B7034A86448}"/>
                </a:ext>
              </a:extLst>
            </p:cNvPr>
            <p:cNvSpPr/>
            <p:nvPr/>
          </p:nvSpPr>
          <p:spPr>
            <a:xfrm>
              <a:off x="8300355" y="5752851"/>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Aa</a:t>
              </a:r>
            </a:p>
          </p:txBody>
        </p:sp>
        <p:sp>
          <p:nvSpPr>
            <p:cNvPr id="74" name="Rectangle 73">
              <a:extLst>
                <a:ext uri="{FF2B5EF4-FFF2-40B4-BE49-F238E27FC236}">
                  <a16:creationId xmlns:a16="http://schemas.microsoft.com/office/drawing/2014/main" id="{1CC4826C-CBE1-8EBB-7308-9F4DD57C8D2C}"/>
                </a:ext>
              </a:extLst>
            </p:cNvPr>
            <p:cNvSpPr/>
            <p:nvPr/>
          </p:nvSpPr>
          <p:spPr>
            <a:xfrm>
              <a:off x="6318931" y="6000872"/>
              <a:ext cx="997857" cy="858000"/>
            </a:xfrm>
            <a:prstGeom prst="rect">
              <a:avLst/>
            </a:prstGeom>
            <a:solidFill>
              <a:srgbClr val="001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45" name="Rectangle 144">
              <a:extLst>
                <a:ext uri="{FF2B5EF4-FFF2-40B4-BE49-F238E27FC236}">
                  <a16:creationId xmlns:a16="http://schemas.microsoft.com/office/drawing/2014/main" id="{D0B3A09D-8FBD-9CBF-3239-3100D5FC2482}"/>
                </a:ext>
              </a:extLst>
            </p:cNvPr>
            <p:cNvSpPr/>
            <p:nvPr/>
          </p:nvSpPr>
          <p:spPr>
            <a:xfrm>
              <a:off x="6310496" y="5999783"/>
              <a:ext cx="997857" cy="523220"/>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lang="en-US" sz="700">
                  <a:ln w="3175">
                    <a:noFill/>
                  </a:ln>
                  <a:solidFill>
                    <a:schemeClr val="bg1"/>
                  </a:solidFill>
                  <a:latin typeface="Segoe UI Variable Display Semibold" pitchFamily="2" charset="0"/>
                  <a:ea typeface="Segoe UI" panose="020B0502040204020203" pitchFamily="34" charset="0"/>
                  <a:cs typeface="Segoe UI Variable Display Semib" pitchFamily="2" charset="0"/>
                </a:rPr>
                <a:t>Dark</a:t>
              </a: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 Blue</a:t>
              </a:r>
            </a:p>
            <a:p>
              <a:pPr marL="0" marR="0" lvl="0" indent="0" algn="l" defTabSz="914065" rtl="0" eaLnBrk="1" fontAlgn="base" latinLnBrk="0" hangingPunct="1">
                <a:lnSpc>
                  <a:spcPct val="100000"/>
                </a:lnSpc>
                <a:spcBef>
                  <a:spcPct val="0"/>
                </a:spcBef>
                <a:spcAft>
                  <a:spcPct val="0"/>
                </a:spcAft>
                <a:buClrTx/>
                <a:buSzTx/>
                <a:buFontTx/>
                <a:buNone/>
                <a:tabLst/>
                <a:defRPr/>
              </a:pPr>
              <a:endParaRPr lang="en-US" sz="700">
                <a:ln w="3175">
                  <a:noFill/>
                </a:ln>
                <a:solidFill>
                  <a:schemeClr val="bg1"/>
                </a:solidFill>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HEX #</a:t>
              </a:r>
              <a:r>
                <a:rPr lang="en-US" sz="700">
                  <a:ln w="3175">
                    <a:noFill/>
                  </a:ln>
                  <a:solidFill>
                    <a:schemeClr val="bg1"/>
                  </a:solidFill>
                  <a:latin typeface="Segoe UI Variable Display Semibold" pitchFamily="2" charset="0"/>
                  <a:ea typeface="Segoe UI" panose="020B0502040204020203" pitchFamily="34" charset="0"/>
                  <a:cs typeface="Segoe UI Variable Display Semib" pitchFamily="2" charset="0"/>
                </a:rPr>
                <a:t>001968</a:t>
              </a:r>
              <a:endPar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endParaRPr>
            </a:p>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R0 G25 B104</a:t>
              </a:r>
            </a:p>
          </p:txBody>
        </p:sp>
        <p:sp>
          <p:nvSpPr>
            <p:cNvPr id="146" name="Rectangle 145">
              <a:extLst>
                <a:ext uri="{FF2B5EF4-FFF2-40B4-BE49-F238E27FC236}">
                  <a16:creationId xmlns:a16="http://schemas.microsoft.com/office/drawing/2014/main" id="{F5D85B0D-80E2-0F52-DE22-C0E0B31E3E81}"/>
                </a:ext>
              </a:extLst>
            </p:cNvPr>
            <p:cNvSpPr/>
            <p:nvPr/>
          </p:nvSpPr>
          <p:spPr>
            <a:xfrm>
              <a:off x="6300753" y="6610634"/>
              <a:ext cx="468156" cy="246221"/>
            </a:xfrm>
            <a:prstGeom prst="rect">
              <a:avLst/>
            </a:prstGeom>
          </p:spPr>
          <p:txBody>
            <a:bodyPr wrap="square" lIns="91440" tIns="45720" rIns="91440" bIns="45720" anchor="t">
              <a:spAutoFit/>
            </a:bodyPr>
            <a:lstStyle/>
            <a:p>
              <a:pPr marL="0" marR="0" lvl="0" indent="0" algn="l" defTabSz="914065"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solidFill>
                    <a:schemeClr val="bg1"/>
                  </a:solidFill>
                  <a:effectLst/>
                  <a:uLnTx/>
                  <a:uFillTx/>
                  <a:latin typeface="Segoe UI Variable Display Semibold" pitchFamily="2" charset="0"/>
                  <a:ea typeface="Segoe UI" panose="020B0502040204020203" pitchFamily="34" charset="0"/>
                  <a:cs typeface="Segoe UI Variable Display Semib" pitchFamily="2" charset="0"/>
                </a:rPr>
                <a:t>Aa</a:t>
              </a:r>
            </a:p>
          </p:txBody>
        </p:sp>
      </p:grpSp>
    </p:spTree>
    <p:extLst>
      <p:ext uri="{BB962C8B-B14F-4D97-AF65-F5344CB8AC3E}">
        <p14:creationId xmlns:p14="http://schemas.microsoft.com/office/powerpoint/2010/main" val="259437956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 id="2147484017" r:id="rId28"/>
    <p:sldLayoutId id="2147484018" r:id="rId29"/>
    <p:sldLayoutId id="2147484019" r:id="rId30"/>
    <p:sldLayoutId id="2147484020" r:id="rId31"/>
    <p:sldLayoutId id="2147484021" r:id="rId32"/>
    <p:sldLayoutId id="2147484022" r:id="rId33"/>
    <p:sldLayoutId id="2147484023" r:id="rId34"/>
    <p:sldLayoutId id="2147484024" r:id="rId35"/>
    <p:sldLayoutId id="2147484025" r:id="rId36"/>
    <p:sldLayoutId id="2147484026" r:id="rId37"/>
    <p:sldLayoutId id="2147484027" r:id="rId38"/>
    <p:sldLayoutId id="2147484028" r:id="rId39"/>
    <p:sldLayoutId id="2147484029" r:id="rId40"/>
    <p:sldLayoutId id="2147484030" r:id="rId41"/>
    <p:sldLayoutId id="2147484031" r:id="rId42"/>
    <p:sldLayoutId id="2147484033" r:id="rId43"/>
    <p:sldLayoutId id="2147484035" r:id="rId44"/>
    <p:sldLayoutId id="2147484036"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63" rtl="0" eaLnBrk="1" latinLnBrk="0" hangingPunct="1">
        <a:lnSpc>
          <a:spcPts val="6240"/>
        </a:lnSpc>
        <a:spcBef>
          <a:spcPct val="0"/>
        </a:spcBef>
        <a:buNone/>
        <a:defRPr sz="5200" kern="1200">
          <a:solidFill>
            <a:schemeClr val="tx1"/>
          </a:solidFill>
          <a:latin typeface="Segoe Sans Display" pitchFamily="2" charset="0"/>
          <a:ea typeface="+mj-ea"/>
          <a:cs typeface="Segoe Sans Display" pitchFamily="2" charset="0"/>
        </a:defRPr>
      </a:lvl1pPr>
    </p:titleStyle>
    <p:bodyStyle>
      <a:lvl1pPr marL="228591" indent="-228591" algn="l" defTabSz="914363" rtl="0" eaLnBrk="1" latinLnBrk="0" hangingPunct="1">
        <a:lnSpc>
          <a:spcPct val="140000"/>
        </a:lnSpc>
        <a:spcBef>
          <a:spcPts val="1000"/>
        </a:spcBef>
        <a:buFont typeface="Arial" panose="020B0604020202020204" pitchFamily="34" charset="0"/>
        <a:buChar char="•"/>
        <a:defRPr sz="2000" kern="1200">
          <a:solidFill>
            <a:schemeClr val="tx1"/>
          </a:solidFill>
          <a:latin typeface="Segoe Sans Display" pitchFamily="2" charset="0"/>
          <a:ea typeface="+mn-ea"/>
          <a:cs typeface="Segoe Sans Display" pitchFamily="2" charset="0"/>
        </a:defRPr>
      </a:lvl1pPr>
      <a:lvl2pPr marL="685773" indent="-228591" algn="l" defTabSz="914363" rtl="0" eaLnBrk="1" latinLnBrk="0" hangingPunct="1">
        <a:lnSpc>
          <a:spcPct val="140000"/>
        </a:lnSpc>
        <a:spcBef>
          <a:spcPts val="500"/>
        </a:spcBef>
        <a:buFont typeface="Arial" panose="020B0604020202020204" pitchFamily="34" charset="0"/>
        <a:buChar char="•"/>
        <a:defRPr sz="1600" kern="1200">
          <a:solidFill>
            <a:schemeClr val="tx1"/>
          </a:solidFill>
          <a:latin typeface="Segoe Sans Display" pitchFamily="2" charset="0"/>
          <a:ea typeface="+mn-ea"/>
          <a:cs typeface="Segoe Sans Display" pitchFamily="2" charset="0"/>
        </a:defRPr>
      </a:lvl2pPr>
      <a:lvl3pPr marL="1142954" indent="-228591" algn="l" defTabSz="914363" rtl="0" eaLnBrk="1" latinLnBrk="0" hangingPunct="1">
        <a:lnSpc>
          <a:spcPct val="140000"/>
        </a:lnSpc>
        <a:spcBef>
          <a:spcPts val="500"/>
        </a:spcBef>
        <a:buFont typeface="Arial" panose="020B0604020202020204" pitchFamily="34" charset="0"/>
        <a:buChar char="•"/>
        <a:defRPr sz="1200" kern="1200">
          <a:solidFill>
            <a:schemeClr val="tx1"/>
          </a:solidFill>
          <a:latin typeface="Segoe Sans Display" pitchFamily="2" charset="0"/>
          <a:ea typeface="+mn-ea"/>
          <a:cs typeface="Segoe Sans Display" pitchFamily="2" charset="0"/>
        </a:defRPr>
      </a:lvl3pPr>
      <a:lvl4pPr marL="1600136" indent="-228591" algn="l" defTabSz="914363" rtl="0" eaLnBrk="1" latinLnBrk="0" hangingPunct="1">
        <a:lnSpc>
          <a:spcPct val="140000"/>
        </a:lnSpc>
        <a:spcBef>
          <a:spcPts val="500"/>
        </a:spcBef>
        <a:buFont typeface="Arial" panose="020B0604020202020204" pitchFamily="34" charset="0"/>
        <a:buChar char="•"/>
        <a:defRPr sz="1000" kern="1200">
          <a:solidFill>
            <a:schemeClr val="tx1"/>
          </a:solidFill>
          <a:latin typeface="Segoe Sans Display" pitchFamily="2" charset="0"/>
          <a:ea typeface="+mn-ea"/>
          <a:cs typeface="Segoe Sans Display" pitchFamily="2" charset="0"/>
        </a:defRPr>
      </a:lvl4pPr>
      <a:lvl5pPr marL="2057318" indent="-228591" algn="l" defTabSz="914363" rtl="0" eaLnBrk="1" latinLnBrk="0" hangingPunct="1">
        <a:lnSpc>
          <a:spcPct val="140000"/>
        </a:lnSpc>
        <a:spcBef>
          <a:spcPts val="500"/>
        </a:spcBef>
        <a:buFont typeface="Arial" panose="020B0604020202020204" pitchFamily="34" charset="0"/>
        <a:buChar char="•"/>
        <a:defRPr sz="800" kern="1200">
          <a:solidFill>
            <a:schemeClr val="tx1"/>
          </a:solidFill>
          <a:latin typeface="Segoe Sans Display" pitchFamily="2" charset="0"/>
          <a:ea typeface="+mn-ea"/>
          <a:cs typeface="Segoe Sans Display" pitchFamily="2"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9">
          <p15:clr>
            <a:srgbClr val="F26B43"/>
          </p15:clr>
        </p15:guide>
        <p15:guide id="6" pos="291">
          <p15:clr>
            <a:srgbClr val="5ACBF0"/>
          </p15:clr>
        </p15:guide>
        <p15:guide id="8" pos="6041">
          <p15:clr>
            <a:srgbClr val="F26B43"/>
          </p15:clr>
        </p15:guide>
        <p15:guide id="9" orient="horz" pos="4124">
          <p15:clr>
            <a:srgbClr val="5ACBF0"/>
          </p15:clr>
        </p15:guide>
        <p15:guide id="16" orient="horz" pos="96">
          <p15:clr>
            <a:srgbClr val="F26B43"/>
          </p15:clr>
        </p15:guide>
        <p15:guide id="17" orient="horz" pos="1824">
          <p15:clr>
            <a:srgbClr val="F26B43"/>
          </p15:clr>
        </p15:guide>
        <p15:guide id="18" orient="horz" pos="1922">
          <p15:clr>
            <a:srgbClr val="F26B43"/>
          </p15:clr>
        </p15:guide>
        <p15:guide id="19" orient="horz" pos="2015">
          <p15:clr>
            <a:srgbClr val="F26B43"/>
          </p15:clr>
        </p15:guide>
        <p15:guide id="20" orient="horz" pos="2112">
          <p15:clr>
            <a:srgbClr val="F26B43"/>
          </p15:clr>
        </p15:guide>
        <p15:guide id="21" orient="horz" pos="2208">
          <p15:clr>
            <a:srgbClr val="F26B43"/>
          </p15:clr>
        </p15:guide>
        <p15:guide id="23" orient="horz" pos="2688">
          <p15:clr>
            <a:srgbClr val="F26B43"/>
          </p15:clr>
        </p15:guide>
        <p15:guide id="24" orient="horz" pos="2783">
          <p15:clr>
            <a:srgbClr val="F26B43"/>
          </p15:clr>
        </p15:guide>
        <p15:guide id="25" orient="horz" pos="2877">
          <p15:clr>
            <a:srgbClr val="F26B43"/>
          </p15:clr>
        </p15:guide>
        <p15:guide id="27" orient="horz" pos="2978">
          <p15:clr>
            <a:srgbClr val="F26B43"/>
          </p15:clr>
        </p15:guide>
        <p15:guide id="28" orient="horz" pos="3071">
          <p15:clr>
            <a:srgbClr val="F26B43"/>
          </p15:clr>
        </p15:guide>
        <p15:guide id="29" orient="horz" pos="3167">
          <p15:clr>
            <a:srgbClr val="F26B43"/>
          </p15:clr>
        </p15:guide>
        <p15:guide id="30" orient="horz" pos="3261">
          <p15:clr>
            <a:srgbClr val="F26B43"/>
          </p15:clr>
        </p15:guide>
        <p15:guide id="31" orient="horz" pos="3357">
          <p15:clr>
            <a:srgbClr val="F26B43"/>
          </p15:clr>
        </p15:guide>
        <p15:guide id="33" orient="horz" pos="3450">
          <p15:clr>
            <a:srgbClr val="F26B43"/>
          </p15:clr>
        </p15:guide>
        <p15:guide id="34" orient="horz" pos="3552">
          <p15:clr>
            <a:srgbClr val="F26B43"/>
          </p15:clr>
        </p15:guide>
        <p15:guide id="35" orient="horz" pos="3647">
          <p15:clr>
            <a:srgbClr val="F26B43"/>
          </p15:clr>
        </p15:guide>
        <p15:guide id="36" orient="horz" pos="3743">
          <p15:clr>
            <a:srgbClr val="F26B43"/>
          </p15:clr>
        </p15:guide>
        <p15:guide id="37" orient="horz" pos="3837">
          <p15:clr>
            <a:srgbClr val="F26B43"/>
          </p15:clr>
        </p15:guide>
        <p15:guide id="38" orient="horz" pos="4221">
          <p15:clr>
            <a:srgbClr val="F26B43"/>
          </p15:clr>
        </p15:guide>
        <p15:guide id="39" orient="horz" pos="3935">
          <p15:clr>
            <a:srgbClr val="F26B43"/>
          </p15:clr>
        </p15:guide>
        <p15:guide id="40" orient="horz" pos="4029">
          <p15:clr>
            <a:srgbClr val="F26B43"/>
          </p15:clr>
        </p15:guide>
        <p15:guide id="41" pos="192">
          <p15:clr>
            <a:srgbClr val="F26B43"/>
          </p15:clr>
        </p15:guide>
        <p15:guide id="42" pos="386">
          <p15:clr>
            <a:srgbClr val="F26B43"/>
          </p15:clr>
        </p15:guide>
        <p15:guide id="43" pos="482">
          <p15:clr>
            <a:srgbClr val="F26B43"/>
          </p15:clr>
        </p15:guide>
        <p15:guide id="44" pos="576">
          <p15:clr>
            <a:srgbClr val="F26B43"/>
          </p15:clr>
        </p15:guide>
        <p15:guide id="45" pos="675">
          <p15:clr>
            <a:srgbClr val="F26B43"/>
          </p15:clr>
        </p15:guide>
        <p15:guide id="46" pos="768">
          <p15:clr>
            <a:srgbClr val="F26B43"/>
          </p15:clr>
        </p15:guide>
        <p15:guide id="47" pos="866">
          <p15:clr>
            <a:srgbClr val="F26B43"/>
          </p15:clr>
        </p15:guide>
        <p15:guide id="48" pos="960">
          <p15:clr>
            <a:srgbClr val="F26B43"/>
          </p15:clr>
        </p15:guide>
        <p15:guide id="49" pos="1058">
          <p15:clr>
            <a:srgbClr val="F26B43"/>
          </p15:clr>
        </p15:guide>
        <p15:guide id="50" pos="1151">
          <p15:clr>
            <a:srgbClr val="F26B43"/>
          </p15:clr>
        </p15:guide>
        <p15:guide id="51" pos="1250">
          <p15:clr>
            <a:srgbClr val="F26B43"/>
          </p15:clr>
        </p15:guide>
        <p15:guide id="52" pos="1344">
          <p15:clr>
            <a:srgbClr val="F26B43"/>
          </p15:clr>
        </p15:guide>
        <p15:guide id="53" pos="1442">
          <p15:clr>
            <a:srgbClr val="F26B43"/>
          </p15:clr>
        </p15:guide>
        <p15:guide id="54" pos="7571">
          <p15:clr>
            <a:srgbClr val="F26B43"/>
          </p15:clr>
        </p15:guide>
        <p15:guide id="56" pos="4316">
          <p15:clr>
            <a:srgbClr val="F26B43"/>
          </p15:clr>
        </p15:guide>
        <p15:guide id="57" pos="4412">
          <p15:clr>
            <a:srgbClr val="F26B43"/>
          </p15:clr>
        </p15:guide>
        <p15:guide id="58" pos="4506">
          <p15:clr>
            <a:srgbClr val="F26B43"/>
          </p15:clr>
        </p15:guide>
        <p15:guide id="59" pos="4605">
          <p15:clr>
            <a:srgbClr val="F26B43"/>
          </p15:clr>
        </p15:guide>
        <p15:guide id="60" pos="4700">
          <p15:clr>
            <a:srgbClr val="F26B43"/>
          </p15:clr>
        </p15:guide>
        <p15:guide id="62" pos="4796">
          <p15:clr>
            <a:srgbClr val="F26B43"/>
          </p15:clr>
        </p15:guide>
        <p15:guide id="63" pos="4890">
          <p15:clr>
            <a:srgbClr val="F26B43"/>
          </p15:clr>
        </p15:guide>
        <p15:guide id="64" pos="6517">
          <p15:clr>
            <a:srgbClr val="F26B43"/>
          </p15:clr>
        </p15:guide>
        <p15:guide id="65" pos="5082">
          <p15:clr>
            <a:srgbClr val="F26B43"/>
          </p15:clr>
        </p15:guide>
        <p15:guide id="66" pos="5177">
          <p15:clr>
            <a:srgbClr val="F26B43"/>
          </p15:clr>
        </p15:guide>
        <p15:guide id="68" pos="5277">
          <p15:clr>
            <a:srgbClr val="F26B43"/>
          </p15:clr>
        </p15:guide>
        <p15:guide id="69" pos="5370">
          <p15:clr>
            <a:srgbClr val="F26B43"/>
          </p15:clr>
        </p15:guide>
        <p15:guide id="70" pos="5466">
          <p15:clr>
            <a:srgbClr val="F26B43"/>
          </p15:clr>
        </p15:guide>
        <p15:guide id="71" pos="5561">
          <p15:clr>
            <a:srgbClr val="F26B43"/>
          </p15:clr>
        </p15:guide>
        <p15:guide id="72" pos="5661">
          <p15:clr>
            <a:srgbClr val="F26B43"/>
          </p15:clr>
        </p15:guide>
        <p15:guide id="74" pos="5753">
          <p15:clr>
            <a:srgbClr val="F26B43"/>
          </p15:clr>
        </p15:guide>
        <p15:guide id="75" pos="5850">
          <p15:clr>
            <a:srgbClr val="F26B43"/>
          </p15:clr>
        </p15:guide>
        <p15:guide id="76" pos="5943">
          <p15:clr>
            <a:srgbClr val="F26B43"/>
          </p15:clr>
        </p15:guide>
        <p15:guide id="78" pos="6134">
          <p15:clr>
            <a:srgbClr val="F26B43"/>
          </p15:clr>
        </p15:guide>
        <p15:guide id="79" pos="3071">
          <p15:clr>
            <a:srgbClr val="F26B43"/>
          </p15:clr>
        </p15:guide>
        <p15:guide id="80" pos="3260">
          <p15:clr>
            <a:srgbClr val="F26B43"/>
          </p15:clr>
        </p15:guide>
        <p15:guide id="82" pos="3359">
          <p15:clr>
            <a:srgbClr val="F26B43"/>
          </p15:clr>
        </p15:guide>
        <p15:guide id="83" pos="3452">
          <p15:clr>
            <a:srgbClr val="F26B43"/>
          </p15:clr>
        </p15:guide>
        <p15:guide id="84" pos="3551">
          <p15:clr>
            <a:srgbClr val="F26B43"/>
          </p15:clr>
        </p15:guide>
        <p15:guide id="85" pos="3644">
          <p15:clr>
            <a:srgbClr val="F26B43"/>
          </p15:clr>
        </p15:guide>
        <p15:guide id="86" pos="3743">
          <p15:clr>
            <a:srgbClr val="F26B43"/>
          </p15:clr>
        </p15:guide>
        <p15:guide id="88" pos="3839">
          <p15:clr>
            <a:srgbClr val="F26B43"/>
          </p15:clr>
        </p15:guide>
        <p15:guide id="89" pos="6230">
          <p15:clr>
            <a:srgbClr val="F26B43"/>
          </p15:clr>
        </p15:guide>
        <p15:guide id="90" pos="6423">
          <p15:clr>
            <a:srgbClr val="F26B43"/>
          </p15:clr>
        </p15:guide>
        <p15:guide id="91" pos="7383">
          <p15:clr>
            <a:srgbClr val="5ACBF0"/>
          </p15:clr>
        </p15:guide>
        <p15:guide id="92" orient="horz" pos="2306">
          <p15:clr>
            <a:srgbClr val="F26B43"/>
          </p15:clr>
        </p15:guide>
        <p15:guide id="93" pos="1538">
          <p15:clr>
            <a:srgbClr val="F26B43"/>
          </p15:clr>
        </p15:guide>
        <p15:guide id="94" pos="1631">
          <p15:clr>
            <a:srgbClr val="F26B43"/>
          </p15:clr>
        </p15:guide>
        <p15:guide id="95" pos="1728">
          <p15:clr>
            <a:srgbClr val="F26B43"/>
          </p15:clr>
        </p15:guide>
        <p15:guide id="96" pos="1821">
          <p15:clr>
            <a:srgbClr val="F26B43"/>
          </p15:clr>
        </p15:guide>
        <p15:guide id="97" pos="1922">
          <p15:clr>
            <a:srgbClr val="F26B43"/>
          </p15:clr>
        </p15:guide>
        <p15:guide id="98" pos="2013">
          <p15:clr>
            <a:srgbClr val="F26B43"/>
          </p15:clr>
        </p15:guide>
        <p15:guide id="99" pos="2114">
          <p15:clr>
            <a:srgbClr val="F26B43"/>
          </p15:clr>
        </p15:guide>
        <p15:guide id="100" pos="2204">
          <p15:clr>
            <a:srgbClr val="F26B43"/>
          </p15:clr>
        </p15:guide>
        <p15:guide id="101" pos="2301">
          <p15:clr>
            <a:srgbClr val="F26B43"/>
          </p15:clr>
        </p15:guide>
        <p15:guide id="102" pos="2396">
          <p15:clr>
            <a:srgbClr val="F26B43"/>
          </p15:clr>
        </p15:guide>
        <p15:guide id="103" pos="2492">
          <p15:clr>
            <a:srgbClr val="F26B43"/>
          </p15:clr>
        </p15:guide>
        <p15:guide id="104" pos="2591">
          <p15:clr>
            <a:srgbClr val="F26B43"/>
          </p15:clr>
        </p15:guide>
        <p15:guide id="105" pos="2687">
          <p15:clr>
            <a:srgbClr val="F26B43"/>
          </p15:clr>
        </p15:guide>
        <p15:guide id="106" pos="2784">
          <p15:clr>
            <a:srgbClr val="F26B43"/>
          </p15:clr>
        </p15:guide>
        <p15:guide id="107" pos="2877">
          <p15:clr>
            <a:srgbClr val="F26B43"/>
          </p15:clr>
        </p15:guide>
        <p15:guide id="108" pos="2975">
          <p15:clr>
            <a:srgbClr val="F26B43"/>
          </p15:clr>
        </p15:guide>
        <p15:guide id="109" pos="3168">
          <p15:clr>
            <a:srgbClr val="F26B43"/>
          </p15:clr>
        </p15:guide>
        <p15:guide id="110" orient="horz" pos="2399">
          <p15:clr>
            <a:srgbClr val="F26B43"/>
          </p15:clr>
        </p15:guide>
        <p15:guide id="111" pos="3840">
          <p15:clr>
            <a:srgbClr val="F26B43"/>
          </p15:clr>
        </p15:guide>
        <p15:guide id="112" pos="4985">
          <p15:clr>
            <a:srgbClr val="F26B43"/>
          </p15:clr>
        </p15:guide>
        <p15:guide id="113" pos="3933">
          <p15:clr>
            <a:srgbClr val="F26B43"/>
          </p15:clr>
        </p15:guide>
        <p15:guide id="114" pos="6328">
          <p15:clr>
            <a:srgbClr val="F26B43"/>
          </p15:clr>
        </p15:guide>
        <p15:guide id="115" pos="4029">
          <p15:clr>
            <a:srgbClr val="F26B43"/>
          </p15:clr>
        </p15:guide>
        <p15:guide id="116" pos="6615">
          <p15:clr>
            <a:srgbClr val="F26B43"/>
          </p15:clr>
        </p15:guide>
        <p15:guide id="117" pos="6715">
          <p15:clr>
            <a:srgbClr val="F26B43"/>
          </p15:clr>
        </p15:guide>
        <p15:guide id="118" pos="6809">
          <p15:clr>
            <a:srgbClr val="F26B43"/>
          </p15:clr>
        </p15:guide>
        <p15:guide id="119" pos="6904">
          <p15:clr>
            <a:srgbClr val="F26B43"/>
          </p15:clr>
        </p15:guide>
        <p15:guide id="120" pos="6999">
          <p15:clr>
            <a:srgbClr val="F26B43"/>
          </p15:clr>
        </p15:guide>
        <p15:guide id="121" pos="7098">
          <p15:clr>
            <a:srgbClr val="F26B43"/>
          </p15:clr>
        </p15:guide>
        <p15:guide id="122" pos="7191">
          <p15:clr>
            <a:srgbClr val="F26B43"/>
          </p15:clr>
        </p15:guide>
        <p15:guide id="123" pos="7287">
          <p15:clr>
            <a:srgbClr val="F26B43"/>
          </p15:clr>
        </p15:guide>
        <p15:guide id="124" pos="4124">
          <p15:clr>
            <a:srgbClr val="F26B43"/>
          </p15:clr>
        </p15:guide>
        <p15:guide id="125" pos="7479">
          <p15:clr>
            <a:srgbClr val="F26B43"/>
          </p15:clr>
        </p15:guide>
        <p15:guide id="126" pos="4221">
          <p15:clr>
            <a:srgbClr val="F26B43"/>
          </p15:clr>
        </p15:guide>
        <p15:guide id="127" orient="horz" pos="2591">
          <p15:clr>
            <a:srgbClr val="F26B43"/>
          </p15:clr>
        </p15:guide>
        <p15:guide id="128" orient="horz" pos="2495">
          <p15:clr>
            <a:srgbClr val="F26B43"/>
          </p15:clr>
        </p15:guide>
        <p15:guide id="129" orient="horz" pos="1730">
          <p15:clr>
            <a:srgbClr val="F26B43"/>
          </p15:clr>
        </p15:guide>
        <p15:guide id="130" orient="horz" pos="1631">
          <p15:clr>
            <a:srgbClr val="F26B43"/>
          </p15:clr>
        </p15:guide>
        <p15:guide id="131" orient="horz" pos="1541">
          <p15:clr>
            <a:srgbClr val="F26B43"/>
          </p15:clr>
        </p15:guide>
        <p15:guide id="132" orient="horz" pos="1440">
          <p15:clr>
            <a:srgbClr val="F26B43"/>
          </p15:clr>
        </p15:guide>
        <p15:guide id="133" orient="horz" pos="1347">
          <p15:clr>
            <a:srgbClr val="F26B43"/>
          </p15:clr>
        </p15:guide>
        <p15:guide id="134" orient="horz" pos="1251">
          <p15:clr>
            <a:srgbClr val="F26B43"/>
          </p15:clr>
        </p15:guide>
        <p15:guide id="135" orient="horz" pos="1157">
          <p15:clr>
            <a:srgbClr val="F26B43"/>
          </p15:clr>
        </p15:guide>
        <p15:guide id="136" orient="horz" pos="1056">
          <p15:clr>
            <a:srgbClr val="F26B43"/>
          </p15:clr>
        </p15:guide>
        <p15:guide id="137" orient="horz" pos="960">
          <p15:clr>
            <a:srgbClr val="F26B43"/>
          </p15:clr>
        </p15:guide>
        <p15:guide id="138" orient="horz" pos="864">
          <p15:clr>
            <a:srgbClr val="F26B43"/>
          </p15:clr>
        </p15:guide>
        <p15:guide id="139" orient="horz" pos="767">
          <p15:clr>
            <a:srgbClr val="F26B43"/>
          </p15:clr>
        </p15:guide>
        <p15:guide id="140" orient="horz" pos="673">
          <p15:clr>
            <a:srgbClr val="F26B43"/>
          </p15:clr>
        </p15:guide>
        <p15:guide id="141" orient="horz" pos="576">
          <p15:clr>
            <a:srgbClr val="F26B43"/>
          </p15:clr>
        </p15:guide>
        <p15:guide id="142" orient="horz" pos="482">
          <p15:clr>
            <a:srgbClr val="F26B43"/>
          </p15:clr>
        </p15:guide>
        <p15:guide id="143" orient="horz" pos="382">
          <p15:clr>
            <a:srgbClr val="F26B43"/>
          </p15:clr>
        </p15:guide>
        <p15:guide id="144" orient="horz" pos="288">
          <p15:clr>
            <a:srgbClr val="F26B43"/>
          </p15:clr>
        </p15:guide>
        <p15:guide id="145" orient="horz" pos="19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windows/business/devices" TargetMode="External"/><Relationship Id="rId2" Type="http://schemas.openxmlformats.org/officeDocument/2006/relationships/notesSlide" Target="../notesSlides/notesSlide1.xml"/><Relationship Id="rId1" Type="http://schemas.openxmlformats.org/officeDocument/2006/relationships/slideLayout" Target="../slideLayouts/slideLayout83.xml"/><Relationship Id="rId5" Type="http://schemas.openxmlformats.org/officeDocument/2006/relationships/hyperlink" Target="https://www.microsoft.com/en-us/windows/business#:~:text=Elevate%20your%20organization%20with%20Microsoft%20Windows%20for?msockid=097a97add2016dc910738345d3bb6c63" TargetMode="External"/><Relationship Id="rId4" Type="http://schemas.openxmlformats.org/officeDocument/2006/relationships/hyperlink" Target="https://www.microsoft.com/windows/business#:~:text=Elevate%20your%20organization%20with%20Microsoft%20Windows%20for?msockid=097a97add2016dc910738345d3bb6c63"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microsoft.sharepoint.com/teams/Windows11CommercialStorybook/SitePages/Partner-ready-assets.aspx#device-segmentation-guide" TargetMode="External"/><Relationship Id="rId2" Type="http://schemas.openxmlformats.org/officeDocument/2006/relationships/image" Target="../media/image32.png"/><Relationship Id="rId1" Type="http://schemas.openxmlformats.org/officeDocument/2006/relationships/slideLayout" Target="../slideLayouts/slideLayout83.xml"/><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4309EC-B6DB-EFD7-F157-AB8B3D862DCB}"/>
            </a:ext>
          </a:extLst>
        </p:cNvPr>
        <p:cNvGrpSpPr/>
        <p:nvPr/>
      </p:nvGrpSpPr>
      <p:grpSpPr>
        <a:xfrm>
          <a:off x="0" y="0"/>
          <a:ext cx="0" cy="0"/>
          <a:chOff x="0" y="0"/>
          <a:chExt cx="0" cy="0"/>
        </a:xfrm>
      </p:grpSpPr>
      <p:sp>
        <p:nvSpPr>
          <p:cNvPr id="4" name="Text Placeholder 8">
            <a:extLst>
              <a:ext uri="{FF2B5EF4-FFF2-40B4-BE49-F238E27FC236}">
                <a16:creationId xmlns:a16="http://schemas.microsoft.com/office/drawing/2014/main" id="{5E3138AA-E62D-5746-6E96-14F4F048B57D}"/>
              </a:ext>
            </a:extLst>
          </p:cNvPr>
          <p:cNvSpPr txBox="1">
            <a:spLocks noGrp="1"/>
          </p:cNvSpPr>
          <p:nvPr>
            <p:ph type="title" idx="4294967295"/>
          </p:nvPr>
        </p:nvSpPr>
        <p:spPr>
          <a:xfrm>
            <a:off x="5504243" y="631647"/>
            <a:ext cx="6255238" cy="192052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marL="0" indent="0" algn="l" defTabSz="914327" rtl="0" eaLnBrk="1" latinLnBrk="0" hangingPunct="1">
              <a:lnSpc>
                <a:spcPct val="100000"/>
              </a:lnSpc>
              <a:spcBef>
                <a:spcPts val="0"/>
              </a:spcBef>
              <a:spcAft>
                <a:spcPts val="600"/>
              </a:spcAft>
              <a:buFontTx/>
              <a:buNone/>
              <a:defRPr sz="3200" kern="1200">
                <a:solidFill>
                  <a:schemeClr val="tx1"/>
                </a:solidFill>
                <a:latin typeface="Segoe Sans Display" pitchFamily="2" charset="0"/>
                <a:ea typeface="+mn-ea"/>
                <a:cs typeface="Segoe Sans Display" pitchFamily="2" charset="0"/>
              </a:defRPr>
            </a:lvl1pPr>
            <a:lvl2pPr marL="457164" indent="0" algn="l" defTabSz="914327" rtl="0" eaLnBrk="1" latinLnBrk="0" hangingPunct="1">
              <a:lnSpc>
                <a:spcPct val="100000"/>
              </a:lnSpc>
              <a:spcBef>
                <a:spcPts val="0"/>
              </a:spcBef>
              <a:spcAft>
                <a:spcPts val="600"/>
              </a:spcAft>
              <a:buFontTx/>
              <a:buNone/>
              <a:defRPr sz="2000" kern="1200">
                <a:solidFill>
                  <a:schemeClr val="tx1"/>
                </a:solidFill>
                <a:latin typeface="Segoe Sans Display" pitchFamily="2" charset="0"/>
                <a:ea typeface="+mn-ea"/>
                <a:cs typeface="Segoe Sans Display" pitchFamily="2" charset="0"/>
              </a:defRPr>
            </a:lvl2pPr>
            <a:lvl3pPr marL="914326" indent="0" algn="l" defTabSz="914327" rtl="0" eaLnBrk="1" latinLnBrk="0" hangingPunct="1">
              <a:lnSpc>
                <a:spcPct val="100000"/>
              </a:lnSpc>
              <a:spcBef>
                <a:spcPts val="0"/>
              </a:spcBef>
              <a:spcAft>
                <a:spcPts val="600"/>
              </a:spcAft>
              <a:buFontTx/>
              <a:buNone/>
              <a:defRPr sz="1800" kern="1200">
                <a:solidFill>
                  <a:schemeClr val="tx1"/>
                </a:solidFill>
                <a:latin typeface="Segoe Sans Display" pitchFamily="2" charset="0"/>
                <a:ea typeface="+mn-ea"/>
                <a:cs typeface="Segoe Sans Display" pitchFamily="2" charset="0"/>
              </a:defRPr>
            </a:lvl3pPr>
            <a:lvl4pPr marL="1371490" indent="0" algn="l" defTabSz="914327" rtl="0" eaLnBrk="1" latinLnBrk="0" hangingPunct="1">
              <a:lnSpc>
                <a:spcPct val="100000"/>
              </a:lnSpc>
              <a:spcBef>
                <a:spcPts val="0"/>
              </a:spcBef>
              <a:spcAft>
                <a:spcPts val="600"/>
              </a:spcAft>
              <a:buFontTx/>
              <a:buNone/>
              <a:defRPr sz="1400" kern="1200" cap="none" spc="0" baseline="0">
                <a:solidFill>
                  <a:schemeClr val="tx1"/>
                </a:solidFill>
                <a:latin typeface="Segoe Sans Display" pitchFamily="2" charset="0"/>
                <a:ea typeface="+mn-ea"/>
                <a:cs typeface="Segoe Sans Display" pitchFamily="2" charset="0"/>
              </a:defRPr>
            </a:lvl4pPr>
            <a:lvl5pPr marL="1828654" indent="0" algn="l" defTabSz="914327" rtl="0" eaLnBrk="1" latinLnBrk="0" hangingPunct="1">
              <a:lnSpc>
                <a:spcPct val="100000"/>
              </a:lnSpc>
              <a:spcBef>
                <a:spcPts val="0"/>
              </a:spcBef>
              <a:spcAft>
                <a:spcPts val="600"/>
              </a:spcAft>
              <a:buFontTx/>
              <a:buNone/>
              <a:defRPr sz="1200" kern="1200" cap="none" spc="0" baseline="0">
                <a:solidFill>
                  <a:schemeClr val="tx1"/>
                </a:solidFill>
                <a:latin typeface="Segoe Sans Display" pitchFamily="2" charset="0"/>
                <a:ea typeface="+mn-ea"/>
                <a:cs typeface="Segoe Sans Display" pitchFamily="2" charset="0"/>
              </a:defRPr>
            </a:lvl5pPr>
            <a:lvl6pPr marL="2514399"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62"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6"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90" indent="-228582" algn="l" defTabSz="91432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27" rtl="0" eaLnBrk="1" fontAlgn="auto" latinLnBrk="0" hangingPunct="1">
              <a:lnSpc>
                <a:spcPct val="90000"/>
              </a:lnSpc>
              <a:spcBef>
                <a:spcPts val="0"/>
              </a:spcBef>
              <a:spcAft>
                <a:spcPts val="0"/>
              </a:spcAft>
              <a:buClrTx/>
              <a:buSzTx/>
              <a:buFontTx/>
              <a:buNone/>
              <a:tabLst/>
              <a:defRPr/>
            </a:pPr>
            <a:r>
              <a:rPr kumimoji="0" lang="en-US" sz="6600" b="0" i="0" u="none" strike="noStrike" kern="1200" cap="none" spc="0" normalizeH="0" baseline="0" noProof="0" dirty="0">
                <a:ln>
                  <a:noFill/>
                </a:ln>
                <a:gradFill flip="none" rotWithShape="1">
                  <a:gsLst>
                    <a:gs pos="0">
                      <a:schemeClr val="tx1"/>
                    </a:gs>
                    <a:gs pos="100000">
                      <a:srgbClr val="14296E">
                        <a:lumMod val="35000"/>
                        <a:lumOff val="65000"/>
                      </a:srgbClr>
                    </a:gs>
                  </a:gsLst>
                  <a:path path="circle">
                    <a:fillToRect r="100000" b="100000"/>
                  </a:path>
                  <a:tileRect l="-100000" t="-100000"/>
                </a:gradFill>
                <a:effectLst/>
                <a:uLnTx/>
                <a:uFillTx/>
                <a:latin typeface="Segoe Sans Display" pitchFamily="2" charset="0"/>
                <a:ea typeface="+mn-ea"/>
                <a:cs typeface="Segoe Sans Display" pitchFamily="2" charset="0"/>
              </a:rPr>
              <a:t>Device selection</a:t>
            </a:r>
            <a:br>
              <a:rPr kumimoji="0" lang="en-US" sz="6600" b="0" i="0" u="none" strike="noStrike" kern="1200" cap="none" spc="0" normalizeH="0" baseline="0" noProof="0" dirty="0">
                <a:ln>
                  <a:noFill/>
                </a:ln>
                <a:gradFill flip="none" rotWithShape="1">
                  <a:gsLst>
                    <a:gs pos="0">
                      <a:schemeClr val="tx1"/>
                    </a:gs>
                    <a:gs pos="100000">
                      <a:srgbClr val="14296E">
                        <a:lumMod val="35000"/>
                        <a:lumOff val="65000"/>
                      </a:srgbClr>
                    </a:gs>
                  </a:gsLst>
                  <a:path path="circle">
                    <a:fillToRect r="100000" b="100000"/>
                  </a:path>
                  <a:tileRect l="-100000" t="-100000"/>
                </a:gradFill>
                <a:effectLst/>
                <a:uLnTx/>
                <a:uFillTx/>
                <a:latin typeface="Segoe Sans Display" pitchFamily="2" charset="0"/>
                <a:ea typeface="+mn-ea"/>
                <a:cs typeface="Segoe Sans Display" pitchFamily="2" charset="0"/>
              </a:rPr>
            </a:br>
            <a:r>
              <a:rPr kumimoji="0" lang="en-US" sz="6600" b="0" i="0" u="none" strike="noStrike" kern="1200" cap="none" spc="0" normalizeH="0" baseline="0" noProof="0" dirty="0">
                <a:ln>
                  <a:noFill/>
                </a:ln>
                <a:gradFill flip="none" rotWithShape="1">
                  <a:gsLst>
                    <a:gs pos="0">
                      <a:schemeClr val="tx1"/>
                    </a:gs>
                    <a:gs pos="100000">
                      <a:srgbClr val="14296E">
                        <a:lumMod val="35000"/>
                        <a:lumOff val="65000"/>
                      </a:srgbClr>
                    </a:gs>
                  </a:gsLst>
                  <a:path path="circle">
                    <a:fillToRect r="100000" b="100000"/>
                  </a:path>
                  <a:tileRect l="-100000" t="-100000"/>
                </a:gradFill>
                <a:effectLst/>
                <a:uLnTx/>
                <a:uFillTx/>
                <a:latin typeface="Segoe Sans Display" pitchFamily="2" charset="0"/>
                <a:ea typeface="+mn-ea"/>
                <a:cs typeface="Segoe Sans Display" pitchFamily="2" charset="0"/>
              </a:rPr>
              <a:t>guidance</a:t>
            </a:r>
          </a:p>
        </p:txBody>
      </p:sp>
    </p:spTree>
    <p:extLst>
      <p:ext uri="{BB962C8B-B14F-4D97-AF65-F5344CB8AC3E}">
        <p14:creationId xmlns:p14="http://schemas.microsoft.com/office/powerpoint/2010/main" val="385795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53172-5397-2388-C023-D647345FB59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F383601-DCBC-0D12-465D-6C8C7704A6DA}"/>
              </a:ext>
              <a:ext uri="{C183D7F6-B498-43B3-948B-1728B52AA6E4}">
                <adec:decorative xmlns:adec="http://schemas.microsoft.com/office/drawing/2017/decorative" val="1"/>
              </a:ext>
            </a:extLst>
          </p:cNvPr>
          <p:cNvSpPr>
            <a:spLocks/>
          </p:cNvSpPr>
          <p:nvPr/>
        </p:nvSpPr>
        <p:spPr>
          <a:xfrm flipH="1">
            <a:off x="-4" y="0"/>
            <a:ext cx="4170739" cy="6858000"/>
          </a:xfrm>
          <a:prstGeom prst="rect">
            <a:avLst/>
          </a:pr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mn-cs"/>
              </a:rPr>
              <a:t> </a:t>
            </a:r>
          </a:p>
        </p:txBody>
      </p:sp>
      <p:sp>
        <p:nvSpPr>
          <p:cNvPr id="91" name="object 22">
            <a:extLst>
              <a:ext uri="{FF2B5EF4-FFF2-40B4-BE49-F238E27FC236}">
                <a16:creationId xmlns:a16="http://schemas.microsoft.com/office/drawing/2014/main" id="{7B619ADE-24CF-8168-D69A-1ACC72DC3EB5}"/>
              </a:ext>
            </a:extLst>
          </p:cNvPr>
          <p:cNvSpPr txBox="1">
            <a:spLocks/>
          </p:cNvSpPr>
          <p:nvPr/>
        </p:nvSpPr>
        <p:spPr>
          <a:xfrm>
            <a:off x="412112" y="645957"/>
            <a:ext cx="3228867" cy="830997"/>
          </a:xfrm>
          <a:prstGeom prst="rect">
            <a:avLst/>
          </a:prstGeom>
        </p:spPr>
        <p:txBody>
          <a:bodyPr vert="horz" wrap="square" lIns="0" tIns="0" rIns="0" bIns="0" rtlCol="0" anchor="t">
            <a:spAutoFit/>
          </a:bodyPr>
          <a:lstStyle>
            <a:lvl1pPr marL="12700" defTabSz="914327">
              <a:lnSpc>
                <a:spcPct val="100000"/>
              </a:lnSpc>
              <a:spcBef>
                <a:spcPts val="100"/>
              </a:spcBef>
              <a:spcAft>
                <a:spcPts val="600"/>
              </a:spcAft>
              <a:buNone/>
              <a:defRPr sz="2400" spc="-20">
                <a:gradFill>
                  <a:gsLst>
                    <a:gs pos="0">
                      <a:schemeClr val="tx1"/>
                    </a:gs>
                    <a:gs pos="73000">
                      <a:schemeClr val="accent1">
                        <a:lumMod val="20000"/>
                        <a:lumOff val="80000"/>
                      </a:schemeClr>
                    </a:gs>
                  </a:gsLst>
                  <a:lin ang="1800000" scaled="0"/>
                </a:gradFill>
                <a:latin typeface="Segoe Sans Display" pitchFamily="2" charset="0"/>
                <a:ea typeface="+mj-ea"/>
                <a:cs typeface="Segoe Sans Display" pitchFamily="2" charset="0"/>
              </a:defRPr>
            </a:lvl1pPr>
          </a:lstStyle>
          <a:p>
            <a:pPr marL="0">
              <a:spcBef>
                <a:spcPts val="0"/>
              </a:spcBef>
              <a:spcAft>
                <a:spcPts val="0"/>
              </a:spcAft>
              <a:defRPr/>
            </a:pPr>
            <a:r>
              <a:rPr kumimoji="0" lang="en-US" sz="1800" b="0" i="0" u="none" strike="noStrike" kern="1200" cap="none" spc="-20" normalizeH="0" baseline="0" noProof="0" dirty="0">
                <a:ln>
                  <a:noFill/>
                </a:ln>
                <a:solidFill>
                  <a:prstClr val="white"/>
                </a:solidFill>
                <a:effectLst/>
                <a:uLnTx/>
                <a:uFillTx/>
                <a:latin typeface="Segoe Sans Display"/>
                <a:cs typeface="Segoe Sans Display"/>
              </a:rPr>
              <a:t>Ready to recommend the right device for </a:t>
            </a:r>
            <a:r>
              <a:rPr lang="en-US" sz="1800" dirty="0">
                <a:solidFill>
                  <a:prstClr val="white"/>
                </a:solidFill>
                <a:latin typeface="Segoe Sans Display"/>
                <a:cs typeface="Segoe Sans Display"/>
              </a:rPr>
              <a:t>legal </a:t>
            </a:r>
            <a:r>
              <a:rPr kumimoji="0" lang="en-US" sz="1800" b="0" i="0" u="none" strike="noStrike" kern="1200" cap="none" spc="-20" normalizeH="0" baseline="0" noProof="0" dirty="0">
                <a:ln>
                  <a:noFill/>
                </a:ln>
                <a:solidFill>
                  <a:prstClr val="white"/>
                </a:solidFill>
                <a:effectLst/>
                <a:uLnTx/>
                <a:uFillTx/>
                <a:latin typeface="Segoe Sans Display"/>
                <a:cs typeface="Segoe Sans Display"/>
              </a:rPr>
              <a:t>organizations and employees? </a:t>
            </a:r>
          </a:p>
        </p:txBody>
      </p:sp>
      <p:sp>
        <p:nvSpPr>
          <p:cNvPr id="80" name="TextBox 79">
            <a:extLst>
              <a:ext uri="{FF2B5EF4-FFF2-40B4-BE49-F238E27FC236}">
                <a16:creationId xmlns:a16="http://schemas.microsoft.com/office/drawing/2014/main" id="{7799FD26-C399-A16B-FC8F-4FC999852561}"/>
              </a:ext>
              <a:ext uri="{C183D7F6-B498-43B3-948B-1728B52AA6E4}">
                <adec:decorative xmlns:adec="http://schemas.microsoft.com/office/drawing/2017/decorative" val="0"/>
              </a:ext>
            </a:extLst>
          </p:cNvPr>
          <p:cNvSpPr txBox="1"/>
          <p:nvPr/>
        </p:nvSpPr>
        <p:spPr>
          <a:xfrm>
            <a:off x="412112" y="1730080"/>
            <a:ext cx="3346507" cy="4616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600"/>
              </a:spcAft>
              <a:defRPr/>
            </a:pP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Look at what </a:t>
            </a:r>
            <a:r>
              <a:rPr lang="en-US" sz="900" dirty="0">
                <a:solidFill>
                  <a:prstClr val="white"/>
                </a:solidFill>
                <a:latin typeface="Segoe Sans Display Semibold"/>
                <a:cs typeface="Segoe UI Semilight"/>
              </a:rPr>
              <a:t>Linda, a corporate attorney, </a:t>
            </a: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needs from </a:t>
            </a:r>
            <a:r>
              <a:rPr lang="en-US" sz="900" dirty="0">
                <a:solidFill>
                  <a:prstClr val="white"/>
                </a:solidFill>
                <a:latin typeface="Segoe Sans Display Semibold"/>
                <a:cs typeface="Segoe UI Semilight"/>
              </a:rPr>
              <a:t>her </a:t>
            </a: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device:</a:t>
            </a:r>
          </a:p>
          <a:p>
            <a:pPr>
              <a:spcAft>
                <a:spcPts val="600"/>
              </a:spcAft>
              <a:defRPr/>
            </a:pP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1. Performance (Y-axis on the graph): </a:t>
            </a:r>
            <a:r>
              <a:rPr lang="en-US" sz="900" dirty="0">
                <a:solidFill>
                  <a:prstClr val="white"/>
                </a:solidFill>
                <a:latin typeface="Segoe Sans Display Semibold"/>
                <a:cs typeface="Segoe UI Semilight"/>
              </a:rPr>
              <a:t>Linda, a legal professional, is an advanced user </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with broad productivity needs. </a:t>
            </a:r>
            <a:r>
              <a:rPr lang="en-US" sz="900" dirty="0">
                <a:solidFill>
                  <a:prstClr val="white"/>
                </a:solidFill>
                <a:latin typeface="Segoe Sans Display"/>
                <a:cs typeface="Segoe UI Semilight"/>
              </a:rPr>
              <a:t>In addition to the legal documents, client data, and meeting notes she needs to create and summarize quickly, she develops many strategic presentations, contracts, and policy documents for other attorneys on the same case. She works with private client information when navigating legal proceedings. Linda </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requires a high-performing </a:t>
            </a:r>
            <a:r>
              <a:rPr lang="en-US" sz="900" dirty="0">
                <a:solidFill>
                  <a:prstClr val="white"/>
                </a:solidFill>
                <a:latin typeface="Segoe Sans Display"/>
                <a:cs typeface="Segoe UI Semilight"/>
              </a:rPr>
              <a:t>Windows 11 Pro device</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 that </a:t>
            </a:r>
            <a:r>
              <a:rPr lang="en-US" sz="900" dirty="0">
                <a:solidFill>
                  <a:prstClr val="white"/>
                </a:solidFill>
                <a:latin typeface="Segoe Sans Display"/>
                <a:cs typeface="Segoe UI Semilight"/>
              </a:rPr>
              <a:t>is fast, portable, secure, and powered by AI. </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With </a:t>
            </a:r>
            <a:r>
              <a:rPr lang="en-US" sz="900" dirty="0">
                <a:solidFill>
                  <a:prstClr val="white"/>
                </a:solidFill>
                <a:latin typeface="Segoe Sans Display"/>
                <a:cs typeface="Segoe UI Semilight"/>
              </a:rPr>
              <a:t>a Copilot</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 </a:t>
            </a:r>
            <a:r>
              <a:rPr lang="en-US" sz="900" dirty="0">
                <a:solidFill>
                  <a:prstClr val="white"/>
                </a:solidFill>
                <a:latin typeface="Segoe Sans Display"/>
                <a:cs typeface="Segoe UI Semilight"/>
              </a:rPr>
              <a:t>PC</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 s</a:t>
            </a:r>
            <a:r>
              <a:rPr lang="en-US" sz="900" dirty="0">
                <a:solidFill>
                  <a:prstClr val="white"/>
                </a:solidFill>
                <a:latin typeface="Segoe Sans Display"/>
                <a:cs typeface="Segoe UI Semilight"/>
              </a:rPr>
              <a:t>he can stay in the flow while keeping proprietary information protected.</a:t>
            </a:r>
          </a:p>
          <a:p>
            <a:pPr>
              <a:spcAft>
                <a:spcPts val="600"/>
              </a:spcAft>
              <a:defRPr/>
            </a:pPr>
            <a:r>
              <a:rPr lang="en-US" sz="900" dirty="0">
                <a:solidFill>
                  <a:prstClr val="white"/>
                </a:solidFill>
                <a:latin typeface="Segoe Sans Display Semibold"/>
                <a:cs typeface="Segoe UI Semilight"/>
              </a:rPr>
              <a:t>2. </a:t>
            </a: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Mobility (X-axis): </a:t>
            </a:r>
            <a:r>
              <a:rPr lang="en-US" sz="900" dirty="0">
                <a:solidFill>
                  <a:prstClr val="white"/>
                </a:solidFill>
                <a:latin typeface="Segoe Sans Display"/>
                <a:cs typeface="Segoe UI Semilight"/>
              </a:rPr>
              <a:t>Linda</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 needs a thin and light device that offers all-day battery life and unparalleled portability</a:t>
            </a:r>
            <a:r>
              <a:rPr lang="en-US" sz="900" dirty="0">
                <a:solidFill>
                  <a:prstClr val="white"/>
                </a:solidFill>
                <a:latin typeface="Segoe Sans Display"/>
                <a:cs typeface="Segoe UI Semilight"/>
              </a:rPr>
              <a:t>, because she’s moving between conference rooms, and she sometimes works from home. The </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Copilot+ PC thin and light design ensures s</a:t>
            </a:r>
            <a:r>
              <a:rPr lang="en-US" sz="900" dirty="0">
                <a:solidFill>
                  <a:prstClr val="white"/>
                </a:solidFill>
                <a:latin typeface="Segoe Sans Display"/>
                <a:cs typeface="Segoe UI Semilight"/>
              </a:rPr>
              <a:t>he </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stays productive on the go. With the most advanced Windows security by default, </a:t>
            </a:r>
            <a:r>
              <a:rPr lang="en-US" sz="900" dirty="0">
                <a:solidFill>
                  <a:prstClr val="white"/>
                </a:solidFill>
                <a:latin typeface="Segoe Sans Display"/>
                <a:cs typeface="Segoe UI Semilight"/>
              </a:rPr>
              <a:t>Linda can</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 confidently </a:t>
            </a:r>
            <a:r>
              <a:rPr lang="en-US" sz="900" dirty="0">
                <a:solidFill>
                  <a:prstClr val="white"/>
                </a:solidFill>
                <a:latin typeface="Segoe Sans Display"/>
                <a:cs typeface="Segoe UI Semilight"/>
              </a:rPr>
              <a:t>keep things like critical client information secure, no matter her location.</a:t>
            </a:r>
            <a:endParaRPr lang="en-US" sz="900" b="0" i="0" u="none" strike="noStrike" kern="1200" cap="none" spc="0" normalizeH="0" baseline="0" noProof="0" dirty="0">
              <a:ln>
                <a:noFill/>
              </a:ln>
              <a:solidFill>
                <a:prstClr val="white"/>
              </a:solidFill>
              <a:effectLst/>
              <a:uLnTx/>
              <a:uFillTx/>
              <a:latin typeface="Segoe Sans Display"/>
              <a:cs typeface="Segoe UI Semilight"/>
            </a:endParaRPr>
          </a:p>
          <a:p>
            <a:pPr>
              <a:spcAft>
                <a:spcPts val="600"/>
              </a:spcAft>
              <a:defRPr/>
            </a:pP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3. </a:t>
            </a: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​Need an NPU? </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A device with an NPU (neural processing unit) runs trillions of operations per second (TOPS) and is optimal for AI workloads. With Copilot+ PC exclusive NPU-powered</a:t>
            </a:r>
            <a:r>
              <a:rPr lang="en-US" sz="900" dirty="0">
                <a:solidFill>
                  <a:prstClr val="white"/>
                </a:solidFill>
                <a:latin typeface="Segoe Sans Display"/>
                <a:cs typeface="Segoe UI Semilight"/>
              </a:rPr>
              <a:t> AI</a:t>
            </a:r>
            <a:r>
              <a:rPr kumimoji="0" lang="en-US" sz="900" b="0" i="0" u="none" strike="noStrike" kern="1200" cap="none" spc="0" normalizeH="0" baseline="0" noProof="0" dirty="0">
                <a:ln>
                  <a:noFill/>
                </a:ln>
                <a:solidFill>
                  <a:prstClr val="white"/>
                </a:solidFill>
                <a:effectLst/>
                <a:uLnTx/>
                <a:uFillTx/>
                <a:latin typeface="Segoe Sans Display"/>
                <a:ea typeface="+mn-ea"/>
                <a:cs typeface="Segoe UI Semilight"/>
              </a:rPr>
              <a:t> features </a:t>
            </a:r>
            <a:r>
              <a:rPr lang="en-US" sz="900" dirty="0">
                <a:solidFill>
                  <a:prstClr val="white"/>
                </a:solidFill>
                <a:latin typeface="Segoe Sans Display"/>
                <a:cs typeface="Segoe UI Semilight"/>
              </a:rPr>
              <a:t>like Live Captions with translation, Linda can easily communicate in meetings with clients who speak other languages and broaden the reach of her legal services. </a:t>
            </a:r>
          </a:p>
          <a:p>
            <a:pPr>
              <a:spcAft>
                <a:spcPts val="600"/>
              </a:spcAft>
              <a:defRPr/>
            </a:pPr>
            <a:endParaRPr lang="en-US" sz="900" dirty="0">
              <a:solidFill>
                <a:prstClr val="white"/>
              </a:solidFill>
              <a:latin typeface="Segoe Sans Display"/>
              <a:ea typeface="+mn-lt"/>
              <a:cs typeface="Segoe UI Semilight"/>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We recommend the following device category for </a:t>
            </a:r>
            <a:r>
              <a:rPr lang="en-US" sz="900" dirty="0">
                <a:solidFill>
                  <a:prstClr val="white"/>
                </a:solidFill>
                <a:latin typeface="Segoe Sans Display Semibold"/>
                <a:cs typeface="Segoe UI Semilight"/>
              </a:rPr>
              <a:t>Linda</a:t>
            </a: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 </a:t>
            </a:r>
            <a:r>
              <a:rPr kumimoji="0" lang="en-US" sz="900" b="0" i="0" u="none" strike="noStrike" kern="1200" cap="none" spc="0" normalizeH="0" baseline="0" noProof="0" dirty="0">
                <a:ln>
                  <a:noFill/>
                </a:ln>
                <a:solidFill>
                  <a:prstClr val="white"/>
                </a:solidFill>
                <a:effectLst/>
                <a:uLnTx/>
                <a:uFillTx/>
                <a:latin typeface="Segoe Sans Display"/>
                <a:ea typeface="+mn-lt"/>
                <a:cs typeface="Segoe UI Semilight"/>
              </a:rPr>
              <a:t>A thin, light Copilot+ PC with a 40+ TOPS NPU for advanced productivity and medium to high mobility needs.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Sans Display Semibold"/>
                <a:ea typeface="+mn-ea"/>
                <a:cs typeface="Segoe UI Semilight"/>
              </a:rPr>
              <a:t>Other options include </a:t>
            </a:r>
            <a:r>
              <a:rPr kumimoji="0" lang="en-US" sz="900" b="0" i="0" u="none" strike="noStrike" kern="1200" cap="none" spc="0" normalizeH="0" baseline="0" noProof="0" dirty="0">
                <a:ln>
                  <a:noFill/>
                </a:ln>
                <a:solidFill>
                  <a:prstClr val="white"/>
                </a:solidFill>
                <a:effectLst/>
                <a:uLnTx/>
                <a:uFillTx/>
                <a:latin typeface="Segoe Sans Display"/>
                <a:ea typeface="+mn-lt"/>
                <a:cs typeface="Segoe UI Semilight"/>
              </a:rPr>
              <a:t>Windows 11 Pro advanced AI PC notebooks with &lt;40 TOPs NPU.</a:t>
            </a:r>
          </a:p>
        </p:txBody>
      </p:sp>
      <p:cxnSp>
        <p:nvCxnSpPr>
          <p:cNvPr id="8" name="Straight Arrow Connector 7">
            <a:extLst>
              <a:ext uri="{FF2B5EF4-FFF2-40B4-BE49-F238E27FC236}">
                <a16:creationId xmlns:a16="http://schemas.microsoft.com/office/drawing/2014/main" id="{88A18B26-A47C-E09E-2EB9-570D3AE7C282}"/>
              </a:ext>
              <a:ext uri="{C183D7F6-B498-43B3-948B-1728B52AA6E4}">
                <adec:decorative xmlns:adec="http://schemas.microsoft.com/office/drawing/2017/decorative" val="1"/>
              </a:ext>
            </a:extLst>
          </p:cNvPr>
          <p:cNvCxnSpPr>
            <a:cxnSpLocks/>
          </p:cNvCxnSpPr>
          <p:nvPr/>
        </p:nvCxnSpPr>
        <p:spPr>
          <a:xfrm>
            <a:off x="4798620" y="6032907"/>
            <a:ext cx="7107595" cy="0"/>
          </a:xfrm>
          <a:prstGeom prst="straightConnector1">
            <a:avLst/>
          </a:prstGeom>
          <a:ln w="9525" cap="rnd">
            <a:solidFill>
              <a:schemeClr val="tx1">
                <a:lumMod val="50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F743315-DF4E-141C-CFF3-10FB919D6881}"/>
              </a:ext>
              <a:ext uri="{C183D7F6-B498-43B3-948B-1728B52AA6E4}">
                <adec:decorative xmlns:adec="http://schemas.microsoft.com/office/drawing/2017/decorative" val="1"/>
              </a:ext>
            </a:extLst>
          </p:cNvPr>
          <p:cNvCxnSpPr>
            <a:cxnSpLocks/>
          </p:cNvCxnSpPr>
          <p:nvPr/>
        </p:nvCxnSpPr>
        <p:spPr>
          <a:xfrm flipV="1">
            <a:off x="4798620" y="1497745"/>
            <a:ext cx="0" cy="4535162"/>
          </a:xfrm>
          <a:prstGeom prst="straightConnector1">
            <a:avLst/>
          </a:prstGeom>
          <a:ln w="9525" cap="rnd">
            <a:solidFill>
              <a:schemeClr val="tx1">
                <a:lumMod val="50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D4D4FE8-5AB8-8A62-A8C8-D8F951609407}"/>
              </a:ext>
              <a:ext uri="{C183D7F6-B498-43B3-948B-1728B52AA6E4}">
                <adec:decorative xmlns:adec="http://schemas.microsoft.com/office/drawing/2017/decorative" val="1"/>
              </a:ext>
            </a:extLst>
          </p:cNvPr>
          <p:cNvCxnSpPr>
            <a:cxnSpLocks/>
          </p:cNvCxnSpPr>
          <p:nvPr/>
        </p:nvCxnSpPr>
        <p:spPr>
          <a:xfrm>
            <a:off x="4990151" y="3150624"/>
            <a:ext cx="6766560" cy="0"/>
          </a:xfrm>
          <a:prstGeom prst="line">
            <a:avLst/>
          </a:prstGeom>
          <a:noFill/>
          <a:ln w="9525" cap="flat" cmpd="sng" algn="ctr">
            <a:solidFill>
              <a:schemeClr val="tx1">
                <a:lumMod val="50000"/>
              </a:schemeClr>
            </a:solidFill>
            <a:prstDash val="solid"/>
            <a:headEnd type="none" w="lg" len="med"/>
            <a:tailEnd type="none" w="lg" len="med"/>
          </a:ln>
          <a:effectLst/>
        </p:spPr>
      </p:cxnSp>
      <p:cxnSp>
        <p:nvCxnSpPr>
          <p:cNvPr id="40" name="Straight Connector 39">
            <a:extLst>
              <a:ext uri="{FF2B5EF4-FFF2-40B4-BE49-F238E27FC236}">
                <a16:creationId xmlns:a16="http://schemas.microsoft.com/office/drawing/2014/main" id="{419F85F4-E46B-CC56-D9FD-AD7C29A8A619}"/>
              </a:ext>
              <a:ext uri="{C183D7F6-B498-43B3-948B-1728B52AA6E4}">
                <adec:decorative xmlns:adec="http://schemas.microsoft.com/office/drawing/2017/decorative" val="1"/>
              </a:ext>
            </a:extLst>
          </p:cNvPr>
          <p:cNvCxnSpPr>
            <a:cxnSpLocks/>
          </p:cNvCxnSpPr>
          <p:nvPr/>
        </p:nvCxnSpPr>
        <p:spPr>
          <a:xfrm>
            <a:off x="4990151" y="4707032"/>
            <a:ext cx="6766560" cy="0"/>
          </a:xfrm>
          <a:prstGeom prst="line">
            <a:avLst/>
          </a:prstGeom>
          <a:noFill/>
          <a:ln w="9525" cap="flat" cmpd="sng" algn="ctr">
            <a:solidFill>
              <a:schemeClr val="tx1">
                <a:lumMod val="50000"/>
              </a:schemeClr>
            </a:solidFill>
            <a:prstDash val="solid"/>
            <a:headEnd type="none" w="lg" len="med"/>
            <a:tailEnd type="none" w="lg" len="med"/>
          </a:ln>
          <a:effectLst/>
        </p:spPr>
      </p:cxnSp>
      <p:sp>
        <p:nvSpPr>
          <p:cNvPr id="79" name="TextBox 18">
            <a:extLst>
              <a:ext uri="{FF2B5EF4-FFF2-40B4-BE49-F238E27FC236}">
                <a16:creationId xmlns:a16="http://schemas.microsoft.com/office/drawing/2014/main" id="{B7576F47-0B8D-C435-ED8B-179C0F962DDA}"/>
              </a:ext>
            </a:extLst>
          </p:cNvPr>
          <p:cNvSpPr txBox="1">
            <a:spLocks noGrp="1"/>
          </p:cNvSpPr>
          <p:nvPr>
            <p:ph type="title" idx="4294967295"/>
          </p:nvPr>
        </p:nvSpPr>
        <p:spPr>
          <a:xfrm>
            <a:off x="4596940" y="569434"/>
            <a:ext cx="5394960"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Sans Display Semibold"/>
                <a:ea typeface="+mn-lt"/>
                <a:cs typeface="Segoe UI Semilight"/>
              </a:rPr>
              <a:t>Guide to choose a Windows 11 Pro device for your legal professionals. </a:t>
            </a:r>
          </a:p>
        </p:txBody>
      </p:sp>
      <p:sp>
        <p:nvSpPr>
          <p:cNvPr id="16" name="Rectangle 15">
            <a:extLst>
              <a:ext uri="{FF2B5EF4-FFF2-40B4-BE49-F238E27FC236}">
                <a16:creationId xmlns:a16="http://schemas.microsoft.com/office/drawing/2014/main" id="{8BB7A383-67A4-1AA5-7ADA-13876FCD6AA6}"/>
              </a:ext>
            </a:extLst>
          </p:cNvPr>
          <p:cNvSpPr/>
          <p:nvPr/>
        </p:nvSpPr>
        <p:spPr>
          <a:xfrm rot="16200000">
            <a:off x="3334227" y="2735758"/>
            <a:ext cx="2648538"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Sans Display Semibold"/>
                <a:ea typeface="+mn-ea"/>
                <a:cs typeface="Segoe UI Semilight"/>
              </a:rPr>
              <a:t> Compute capability </a:t>
            </a:r>
            <a:r>
              <a:rPr lang="en-US" sz="800" dirty="0">
                <a:solidFill>
                  <a:prstClr val="white"/>
                </a:solidFill>
                <a:latin typeface="Segoe Sans Display Semibold"/>
                <a:cs typeface="Segoe UI Semilight"/>
              </a:rPr>
              <a:t>n</a:t>
            </a:r>
            <a:r>
              <a:rPr kumimoji="0" lang="en-US" sz="800" b="0" i="0" u="none" strike="noStrike" kern="1200" cap="none" spc="0" normalizeH="0" baseline="0" noProof="0" dirty="0" err="1">
                <a:ln>
                  <a:noFill/>
                </a:ln>
                <a:solidFill>
                  <a:prstClr val="white"/>
                </a:solidFill>
                <a:effectLst/>
                <a:uLnTx/>
                <a:uFillTx/>
                <a:latin typeface="Segoe Sans Display Semibold"/>
                <a:ea typeface="+mn-ea"/>
                <a:cs typeface="Segoe UI Semilight"/>
              </a:rPr>
              <a:t>eeds</a:t>
            </a:r>
            <a:r>
              <a:rPr kumimoji="0" lang="en-US" sz="800" b="0" i="0" u="none" strike="noStrike" kern="1200" cap="none" spc="0" normalizeH="0" baseline="0" noProof="0" dirty="0">
                <a:ln>
                  <a:noFill/>
                </a:ln>
                <a:solidFill>
                  <a:prstClr val="white"/>
                </a:solidFill>
                <a:effectLst/>
                <a:uLnTx/>
                <a:uFillTx/>
                <a:latin typeface="Segoe Sans Display Semibold"/>
                <a:ea typeface="+mn-ea"/>
                <a:cs typeface="Segoe UI Semilight"/>
              </a:rPr>
              <a:t> (CPU, GPU, RAM)</a:t>
            </a:r>
          </a:p>
        </p:txBody>
      </p:sp>
      <p:sp>
        <p:nvSpPr>
          <p:cNvPr id="77" name="Rectangle 76">
            <a:extLst>
              <a:ext uri="{FF2B5EF4-FFF2-40B4-BE49-F238E27FC236}">
                <a16:creationId xmlns:a16="http://schemas.microsoft.com/office/drawing/2014/main" id="{F3A616CE-B56E-3F64-B205-7A82C3A7B9A8}"/>
              </a:ext>
              <a:ext uri="{C183D7F6-B498-43B3-948B-1728B52AA6E4}">
                <adec:decorative xmlns:adec="http://schemas.microsoft.com/office/drawing/2017/decorative" val="1"/>
              </a:ext>
            </a:extLst>
          </p:cNvPr>
          <p:cNvSpPr/>
          <p:nvPr/>
        </p:nvSpPr>
        <p:spPr>
          <a:xfrm>
            <a:off x="4596940" y="848186"/>
            <a:ext cx="7300021" cy="276999"/>
          </a:xfrm>
          <a:prstGeom prst="rect">
            <a:avLst/>
          </a:prstGeom>
          <a:noFill/>
          <a:ln w="19050" cap="flat" cmpd="sng" algn="ctr">
            <a:noFill/>
            <a:prstDash val="solid"/>
            <a:miter lim="800000"/>
          </a:ln>
          <a:effectLst/>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8F3">
                    <a:lumMod val="90000"/>
                  </a:srgbClr>
                </a:solidFill>
                <a:effectLst/>
                <a:uLnTx/>
                <a:uFillTx/>
                <a:latin typeface="Segoe Sans Display Semibold"/>
                <a:ea typeface="+mn-ea"/>
                <a:cs typeface="+mn-cs"/>
              </a:rPr>
              <a:t>When available, always recommend a Copilot+ PC as the best option: </a:t>
            </a:r>
            <a:r>
              <a:rPr kumimoji="0" lang="en-US" sz="900" b="0" i="0" u="none" strike="noStrike" kern="0" cap="none" spc="0" normalizeH="0" baseline="0" noProof="0" dirty="0">
                <a:ln>
                  <a:noFill/>
                </a:ln>
                <a:solidFill>
                  <a:prstClr val="white"/>
                </a:solidFill>
                <a:effectLst/>
                <a:uLnTx/>
                <a:uFillTx/>
                <a:latin typeface="Segoe Sans Display"/>
                <a:ea typeface="+mn-ea"/>
                <a:cs typeface="+mn-cs"/>
              </a:rPr>
              <a:t>Device examples below based on </a:t>
            </a:r>
            <a:r>
              <a:rPr kumimoji="0" lang="en-US" sz="900" b="0" i="0" u="none" strike="noStrike" kern="0" cap="none" spc="0" normalizeH="0" baseline="0" noProof="0" dirty="0">
                <a:ln>
                  <a:noFill/>
                </a:ln>
                <a:solidFill>
                  <a:prstClr val="white"/>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current featured devices</a:t>
            </a:r>
            <a:r>
              <a:rPr kumimoji="0" lang="en-US" sz="900" b="0" i="0" u="none" strike="noStrike" kern="0" cap="none" spc="0" normalizeH="0" baseline="0" noProof="0" dirty="0">
                <a:ln>
                  <a:noFill/>
                </a:ln>
                <a:solidFill>
                  <a:prstClr val="white"/>
                </a:solidFill>
                <a:effectLst/>
                <a:uLnTx/>
                <a:uFillTx/>
                <a:latin typeface="Segoe Sans Display"/>
                <a:ea typeface="+mn-ea"/>
                <a:cs typeface="+mn-cs"/>
              </a:rPr>
              <a:t> and expected Copilot+ PC portfolio/through March 2025. </a:t>
            </a:r>
          </a:p>
        </p:txBody>
      </p:sp>
      <p:sp>
        <p:nvSpPr>
          <p:cNvPr id="84" name="TextBox 83">
            <a:extLst>
              <a:ext uri="{FF2B5EF4-FFF2-40B4-BE49-F238E27FC236}">
                <a16:creationId xmlns:a16="http://schemas.microsoft.com/office/drawing/2014/main" id="{B843C7C8-FF38-6354-0BF7-ED75D151A1BD}"/>
              </a:ext>
            </a:extLst>
          </p:cNvPr>
          <p:cNvSpPr txBox="1"/>
          <p:nvPr/>
        </p:nvSpPr>
        <p:spPr>
          <a:xfrm>
            <a:off x="4990152" y="1730383"/>
            <a:ext cx="1504362" cy="11926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Sans Display Semibold"/>
                <a:ea typeface="+mn-ea"/>
                <a:cs typeface="Segoe UI Semilight"/>
              </a:rPr>
              <a:t>Power ($1,000+)*,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Sans Display"/>
                <a:ea typeface="+mn-ea"/>
                <a:cs typeface="+mn-cs"/>
              </a:rPr>
              <a:t>High-level productivity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Data analytics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CAD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AV production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Modeling and </a:t>
            </a:r>
            <a:r>
              <a:rPr lang="en-US" sz="700" dirty="0">
                <a:solidFill>
                  <a:prstClr val="white"/>
                </a:solidFill>
                <a:latin typeface="Segoe Sans Display"/>
              </a:rPr>
              <a:t>s</a:t>
            </a:r>
            <a:r>
              <a:rPr kumimoji="0" lang="en-US" sz="700" b="0" i="0" u="none" strike="noStrike" kern="1200" cap="none" spc="0" normalizeH="0" baseline="0" noProof="0" dirty="0" err="1">
                <a:ln>
                  <a:noFill/>
                </a:ln>
                <a:solidFill>
                  <a:prstClr val="white"/>
                </a:solidFill>
                <a:effectLst/>
                <a:uLnTx/>
                <a:uFillTx/>
                <a:latin typeface="Segoe Sans Display"/>
                <a:ea typeface="+mn-ea"/>
                <a:cs typeface="+mn-cs"/>
              </a:rPr>
              <a:t>imulations</a:t>
            </a:r>
            <a:endParaRPr kumimoji="0" lang="en-US" sz="700" b="0" i="0" u="none" strike="noStrike" kern="1200" cap="none" spc="0" normalizeH="0" baseline="0" noProof="0" dirty="0">
              <a:ln>
                <a:noFill/>
              </a:ln>
              <a:solidFill>
                <a:prstClr val="white"/>
              </a:solidFill>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Coding, </a:t>
            </a:r>
            <a:r>
              <a:rPr lang="en-US" sz="700" dirty="0">
                <a:solidFill>
                  <a:prstClr val="white"/>
                </a:solidFill>
                <a:latin typeface="Segoe Sans Display"/>
              </a:rPr>
              <a:t>machine learning, and</a:t>
            </a: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 AI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IT management</a:t>
            </a:r>
          </a:p>
        </p:txBody>
      </p:sp>
      <p:sp>
        <p:nvSpPr>
          <p:cNvPr id="47" name="Rectangle: Rounded Corners 46">
            <a:extLst>
              <a:ext uri="{FF2B5EF4-FFF2-40B4-BE49-F238E27FC236}">
                <a16:creationId xmlns:a16="http://schemas.microsoft.com/office/drawing/2014/main" id="{D846356C-9CAC-7019-105A-78181DABC6E3}"/>
              </a:ext>
            </a:extLst>
          </p:cNvPr>
          <p:cNvSpPr/>
          <p:nvPr/>
        </p:nvSpPr>
        <p:spPr>
          <a:xfrm>
            <a:off x="6622310" y="1595180"/>
            <a:ext cx="1309964" cy="1463040"/>
          </a:xfrm>
          <a:prstGeom prst="roundRect">
            <a:avLst>
              <a:gd name="adj" fmla="val 5981"/>
            </a:avLst>
          </a:prstGeom>
          <a:solidFill>
            <a:schemeClr val="tx1">
              <a:alpha val="10000"/>
            </a:schemeClr>
          </a:solidFill>
          <a:ln w="19050" cap="flat" cmpd="sng" algn="ctr">
            <a:noFill/>
            <a:prstDash val="solid"/>
            <a:miter lim="800000"/>
          </a:ln>
          <a:effectLst/>
        </p:spPr>
        <p:txBody>
          <a:bodyPr tIns="91440" bIns="91440" rtlCol="0" anchor="t"/>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Segoe Sans Display Semibold"/>
                <a:ea typeface="+mn-ea"/>
                <a:cs typeface="+mn-cs"/>
              </a:rPr>
              <a:t>Premium desktops and workstations</a:t>
            </a:r>
            <a:endParaRPr kumimoji="0" lang="en-US" sz="700" b="0" i="0" u="none" strike="noStrike" kern="0" cap="none" spc="0" normalizeH="0" baseline="0" noProof="0" dirty="0">
              <a:ln>
                <a:noFill/>
              </a:ln>
              <a:solidFill>
                <a:prstClr val="white"/>
              </a:solidFill>
              <a:effectLst/>
              <a:uLnTx/>
              <a:uFillTx/>
              <a:latin typeface="Segoe Sans Display Semibold"/>
              <a:ea typeface="+mn-ea"/>
              <a:cs typeface="+mn-cs"/>
            </a:endParaRPr>
          </a:p>
        </p:txBody>
      </p:sp>
      <p:sp>
        <p:nvSpPr>
          <p:cNvPr id="27" name="TextBox 26">
            <a:extLst>
              <a:ext uri="{FF2B5EF4-FFF2-40B4-BE49-F238E27FC236}">
                <a16:creationId xmlns:a16="http://schemas.microsoft.com/office/drawing/2014/main" id="{8265EA00-70A3-E226-F659-504D0DB022BD}"/>
              </a:ext>
            </a:extLst>
          </p:cNvPr>
          <p:cNvSpPr txBox="1"/>
          <p:nvPr/>
        </p:nvSpPr>
        <p:spPr>
          <a:xfrm>
            <a:off x="6747722" y="1994206"/>
            <a:ext cx="937246" cy="68480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Semibold"/>
                <a:ea typeface="+mn-ea"/>
                <a:cs typeface="+mn-cs"/>
              </a:rPr>
              <a:t>Non-NPU only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Dell OptiPlex and Precision Workstations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HP EliteOne and </a:t>
            </a:r>
            <a:r>
              <a:rPr kumimoji="0" lang="en-US" sz="600" b="0" i="0" u="none" strike="noStrike" kern="1200" cap="none" spc="0" normalizeH="0" baseline="0" noProof="0" dirty="0" err="1">
                <a:ln>
                  <a:noFill/>
                </a:ln>
                <a:solidFill>
                  <a:prstClr val="white"/>
                </a:solidFill>
                <a:effectLst/>
                <a:uLnTx/>
                <a:uFillTx/>
                <a:latin typeface="Segoe Sans Display"/>
                <a:ea typeface="+mn-ea"/>
                <a:cs typeface="+mn-cs"/>
              </a:rPr>
              <a:t>ZBook</a:t>
            </a: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 Series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Lenovo </a:t>
            </a:r>
            <a:r>
              <a:rPr kumimoji="0" lang="en-US" sz="600" b="0" i="0" u="none" strike="noStrike" kern="1200" cap="none" spc="0" normalizeH="0" baseline="0" noProof="0" dirty="0" err="1">
                <a:ln>
                  <a:noFill/>
                </a:ln>
                <a:solidFill>
                  <a:prstClr val="white"/>
                </a:solidFill>
                <a:effectLst/>
                <a:uLnTx/>
                <a:uFillTx/>
                <a:latin typeface="Segoe Sans Display"/>
                <a:ea typeface="+mn-ea"/>
                <a:cs typeface="+mn-cs"/>
              </a:rPr>
              <a:t>ThinkCenter</a:t>
            </a:r>
            <a:endParaRPr kumimoji="0" lang="en-US" sz="600" b="0" i="0" u="none" strike="noStrike" kern="1200" cap="none" spc="0" normalizeH="0" baseline="0" noProof="0" dirty="0">
              <a:ln>
                <a:noFill/>
              </a:ln>
              <a:solidFill>
                <a:prstClr val="white"/>
              </a:solidFill>
              <a:effectLst/>
              <a:uLnTx/>
              <a:uFillTx/>
              <a:latin typeface="Segoe Sans Display"/>
              <a:ea typeface="+mn-ea"/>
              <a:cs typeface="+mn-cs"/>
            </a:endParaRPr>
          </a:p>
        </p:txBody>
      </p:sp>
      <p:sp>
        <p:nvSpPr>
          <p:cNvPr id="54" name="Rectangle: Rounded Corners 53">
            <a:extLst>
              <a:ext uri="{FF2B5EF4-FFF2-40B4-BE49-F238E27FC236}">
                <a16:creationId xmlns:a16="http://schemas.microsoft.com/office/drawing/2014/main" id="{49E7EED5-BA31-24DC-249E-9BC1A58175A3}"/>
              </a:ext>
              <a:ext uri="{C183D7F6-B498-43B3-948B-1728B52AA6E4}">
                <adec:decorative xmlns:adec="http://schemas.microsoft.com/office/drawing/2017/decorative" val="0"/>
              </a:ext>
            </a:extLst>
          </p:cNvPr>
          <p:cNvSpPr/>
          <p:nvPr/>
        </p:nvSpPr>
        <p:spPr>
          <a:xfrm>
            <a:off x="7985184" y="1595180"/>
            <a:ext cx="1053173" cy="1463040"/>
          </a:xfrm>
          <a:prstGeom prst="roundRect">
            <a:avLst>
              <a:gd name="adj" fmla="val 5981"/>
            </a:avLst>
          </a:prstGeom>
          <a:solidFill>
            <a:schemeClr val="tx1">
              <a:alpha val="10000"/>
            </a:schemeClr>
          </a:solidFill>
          <a:ln w="19050" cap="flat" cmpd="sng" algn="ctr">
            <a:noFill/>
            <a:prstDash val="solid"/>
            <a:miter lim="800000"/>
          </a:ln>
          <a:effectLst/>
        </p:spPr>
        <p:txBody>
          <a:bodyPr lIns="91440" tIns="91440" rIns="91440" bIns="91440" rtlCol="0" anchor="t"/>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Segoe Sans Display Semibold"/>
                <a:ea typeface="+mn-ea"/>
                <a:cs typeface="+mn-cs"/>
              </a:rPr>
              <a:t>Mobile workstations</a:t>
            </a:r>
          </a:p>
        </p:txBody>
      </p:sp>
      <p:sp>
        <p:nvSpPr>
          <p:cNvPr id="3" name="TextBox 2">
            <a:extLst>
              <a:ext uri="{FF2B5EF4-FFF2-40B4-BE49-F238E27FC236}">
                <a16:creationId xmlns:a16="http://schemas.microsoft.com/office/drawing/2014/main" id="{8CA905EA-6D6E-1610-F834-9EA2EFDD5D93}"/>
              </a:ext>
            </a:extLst>
          </p:cNvPr>
          <p:cNvSpPr txBox="1"/>
          <p:nvPr/>
        </p:nvSpPr>
        <p:spPr>
          <a:xfrm>
            <a:off x="8091516" y="1883505"/>
            <a:ext cx="829366" cy="1114604"/>
          </a:xfrm>
          <a:prstGeom prst="roundRect">
            <a:avLst>
              <a:gd name="adj" fmla="val 6087"/>
            </a:avLst>
          </a:prstGeom>
          <a:solidFill>
            <a:schemeClr val="bg1">
              <a:lumMod val="50000"/>
              <a:lumOff val="50000"/>
              <a:alpha val="5000"/>
            </a:schemeClr>
          </a:solidFill>
          <a:ln w="3175">
            <a:solidFill>
              <a:schemeClr val="bg1">
                <a:lumMod val="25000"/>
                <a:lumOff val="75000"/>
              </a:schemeClr>
            </a:solidFill>
          </a:ln>
        </p:spPr>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defPPr>
              <a:defRPr lang="en-US"/>
            </a:defPPr>
            <a:lvl1pPr marR="0" lvl="0" fontAlgn="auto">
              <a:lnSpc>
                <a:spcPct val="100000"/>
              </a:lnSpc>
              <a:spcAft>
                <a:spcPts val="300"/>
              </a:spcAft>
              <a:buClrTx/>
              <a:buSzTx/>
              <a:tabLst/>
              <a:defRPr sz="700">
                <a:solidFill>
                  <a:schemeClr val="accent5"/>
                </a:solidFill>
                <a:latin typeface="+mj-lt"/>
              </a:defRPr>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a:ln>
                  <a:noFill/>
                </a:ln>
                <a:solidFill>
                  <a:srgbClr val="091F2C">
                    <a:lumMod val="25000"/>
                    <a:lumOff val="75000"/>
                  </a:srgbClr>
                </a:solidFill>
                <a:effectLst/>
                <a:uLnTx/>
                <a:uFillTx/>
                <a:latin typeface="Segoe Sans Display Semibold"/>
                <a:ea typeface="+mn-ea"/>
                <a:cs typeface="+mn-cs"/>
              </a:rPr>
              <a:t>AI PC (&lt;40 TOPS)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Dell Precision 5690</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HP ZBook Power G11</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Lenovo ThinkPad P1 Gen7 and P14s G5</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700" b="0" i="0" u="none" strike="noStrike" kern="1200" cap="none" spc="0" normalizeH="0" baseline="0" noProof="0">
              <a:ln>
                <a:noFill/>
              </a:ln>
              <a:solidFill>
                <a:srgbClr val="091F2C">
                  <a:lumMod val="25000"/>
                  <a:lumOff val="75000"/>
                </a:srgbClr>
              </a:solidFill>
              <a:effectLst/>
              <a:uLnTx/>
              <a:uFillTx/>
              <a:latin typeface="Segoe Sans Display Semibold"/>
              <a:ea typeface="+mn-ea"/>
              <a:cs typeface="+mn-cs"/>
            </a:endParaRPr>
          </a:p>
        </p:txBody>
      </p:sp>
      <p:sp>
        <p:nvSpPr>
          <p:cNvPr id="59" name="Rectangle: Rounded Corners 58">
            <a:extLst>
              <a:ext uri="{FF2B5EF4-FFF2-40B4-BE49-F238E27FC236}">
                <a16:creationId xmlns:a16="http://schemas.microsoft.com/office/drawing/2014/main" id="{9029D75B-2609-5E72-A4B1-73A8F207A8CD}"/>
              </a:ext>
            </a:extLst>
          </p:cNvPr>
          <p:cNvSpPr/>
          <p:nvPr/>
        </p:nvSpPr>
        <p:spPr>
          <a:xfrm>
            <a:off x="9091267" y="1595180"/>
            <a:ext cx="2714851" cy="1463040"/>
          </a:xfrm>
          <a:prstGeom prst="roundRect">
            <a:avLst>
              <a:gd name="adj" fmla="val 5981"/>
            </a:avLst>
          </a:prstGeom>
          <a:solidFill>
            <a:schemeClr val="tx1">
              <a:alpha val="10000"/>
            </a:schemeClr>
          </a:solidFill>
          <a:ln w="19050" cap="flat" cmpd="sng" algn="ctr">
            <a:noFill/>
            <a:prstDash val="solid"/>
            <a:miter lim="800000"/>
          </a:ln>
          <a:effectLst/>
        </p:spPr>
        <p:txBody>
          <a:bodyPr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Segoe Sans Display Semibold"/>
                <a:ea typeface="+mn-ea"/>
                <a:cs typeface="+mn-cs"/>
              </a:rPr>
              <a:t>Premium notebooks</a:t>
            </a:r>
          </a:p>
        </p:txBody>
      </p:sp>
      <p:sp>
        <p:nvSpPr>
          <p:cNvPr id="10" name="TextBox 9">
            <a:extLst>
              <a:ext uri="{FF2B5EF4-FFF2-40B4-BE49-F238E27FC236}">
                <a16:creationId xmlns:a16="http://schemas.microsoft.com/office/drawing/2014/main" id="{2B32F058-1D6A-BC93-64AA-AB033197BD0B}"/>
              </a:ext>
            </a:extLst>
          </p:cNvPr>
          <p:cNvSpPr txBox="1"/>
          <p:nvPr/>
        </p:nvSpPr>
        <p:spPr>
          <a:xfrm>
            <a:off x="9163203" y="1883505"/>
            <a:ext cx="1084121" cy="1114604"/>
          </a:xfrm>
          <a:prstGeom prst="roundRect">
            <a:avLst>
              <a:gd name="adj" fmla="val 5866"/>
            </a:avLst>
          </a:prstGeom>
          <a:solidFill>
            <a:schemeClr val="bg1">
              <a:lumMod val="50000"/>
              <a:lumOff val="50000"/>
              <a:alpha val="5000"/>
            </a:schemeClr>
          </a:solidFill>
          <a:ln w="3175">
            <a:solidFill>
              <a:schemeClr val="bg1">
                <a:lumMod val="25000"/>
                <a:lumOff val="75000"/>
              </a:schemeClr>
            </a:solidFill>
          </a:ln>
        </p:spPr>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defPPr>
              <a:defRPr lang="en-US"/>
            </a:defPPr>
            <a:lvl1pPr marR="0" lvl="0" fontAlgn="auto">
              <a:lnSpc>
                <a:spcPct val="100000"/>
              </a:lnSpc>
              <a:spcAft>
                <a:spcPts val="300"/>
              </a:spcAft>
              <a:buClrTx/>
              <a:buSzTx/>
              <a:tabLst/>
              <a:defRPr sz="700">
                <a:solidFill>
                  <a:schemeClr val="accent5"/>
                </a:solidFill>
                <a:latin typeface="+mj-lt"/>
              </a:defRPr>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srgbClr val="091F2C">
                    <a:lumMod val="25000"/>
                    <a:lumOff val="75000"/>
                  </a:srgbClr>
                </a:solidFill>
                <a:effectLst/>
                <a:uLnTx/>
                <a:uFillTx/>
                <a:latin typeface="Segoe Sans Display Semibold"/>
                <a:ea typeface="+mn-ea"/>
                <a:cs typeface="+mn-cs"/>
              </a:rPr>
              <a:t>AI PC (&lt;40 TOPS)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HP EliteBook 800, 1040, x360</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Dell Latitude 7000, 9450</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Lenovo X1 Carbon Gen 12</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Surface Laptop</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Acer </a:t>
            </a:r>
            <a:r>
              <a:rPr kumimoji="0" lang="en-US" sz="600" b="0" i="0" u="none" strike="noStrike" kern="1200" cap="none" spc="0" normalizeH="0" baseline="0" noProof="0" dirty="0" err="1">
                <a:ln>
                  <a:noFill/>
                </a:ln>
                <a:solidFill>
                  <a:srgbClr val="091F2C">
                    <a:lumMod val="25000"/>
                    <a:lumOff val="75000"/>
                  </a:srgbClr>
                </a:solidFill>
                <a:effectLst/>
                <a:uLnTx/>
                <a:uFillTx/>
                <a:latin typeface="Segoe Sans Display"/>
                <a:ea typeface="+mn-ea"/>
                <a:cs typeface="+mn-cs"/>
              </a:rPr>
              <a:t>TravelMate</a:t>
            </a:r>
            <a:r>
              <a:rPr kumimoji="0" lang="en-US" sz="600" b="0" i="0" u="none" strike="noStrike" kern="1200" cap="none" spc="0" normalizeH="0" baseline="0" noProof="0" dirty="0">
                <a:ln>
                  <a:noFill/>
                </a:ln>
                <a:solidFill>
                  <a:srgbClr val="091F2C">
                    <a:lumMod val="25000"/>
                    <a:lumOff val="75000"/>
                  </a:srgbClr>
                </a:solidFill>
                <a:effectLst/>
                <a:uLnTx/>
                <a:uFillTx/>
                <a:latin typeface="Segoe Sans Display"/>
                <a:ea typeface="+mn-ea"/>
                <a:cs typeface="+mn-cs"/>
              </a:rPr>
              <a:t> P6</a:t>
            </a:r>
          </a:p>
        </p:txBody>
      </p:sp>
      <p:sp>
        <p:nvSpPr>
          <p:cNvPr id="35" name="TextBox 34">
            <a:extLst>
              <a:ext uri="{FF2B5EF4-FFF2-40B4-BE49-F238E27FC236}">
                <a16:creationId xmlns:a16="http://schemas.microsoft.com/office/drawing/2014/main" id="{75CACFBA-99EA-B84C-2B97-30043A8E0896}"/>
              </a:ext>
            </a:extLst>
          </p:cNvPr>
          <p:cNvSpPr txBox="1"/>
          <p:nvPr/>
        </p:nvSpPr>
        <p:spPr>
          <a:xfrm>
            <a:off x="10300235" y="1883504"/>
            <a:ext cx="1424726" cy="1114604"/>
          </a:xfrm>
          <a:prstGeom prst="roundRect">
            <a:avLst>
              <a:gd name="adj" fmla="val 5866"/>
            </a:avLst>
          </a:prstGeom>
          <a:solidFill>
            <a:srgbClr val="FFA38B">
              <a:alpha val="5000"/>
            </a:srgbClr>
          </a:solidFill>
          <a:ln w="3175">
            <a:gradFill flip="none" rotWithShape="1">
              <a:gsLst>
                <a:gs pos="0">
                  <a:schemeClr val="tx2"/>
                </a:gs>
                <a:gs pos="100000">
                  <a:schemeClr val="tx2">
                    <a:lumMod val="75000"/>
                  </a:schemeClr>
                </a:gs>
              </a:gsLst>
              <a:lin ang="2700000" scaled="1"/>
              <a:tileRect/>
            </a:gradFill>
          </a:ln>
        </p:spPr>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defPPr>
              <a:defRPr lang="en-US"/>
            </a:defPPr>
            <a:lvl1pPr>
              <a:spcAft>
                <a:spcPts val="300"/>
              </a:spcAft>
              <a:defRPr sz="700">
                <a:gradFill>
                  <a:gsLst>
                    <a:gs pos="0">
                      <a:schemeClr val="tx1"/>
                    </a:gs>
                    <a:gs pos="99000">
                      <a:schemeClr val="tx2">
                        <a:lumMod val="75000"/>
                      </a:schemeClr>
                    </a:gs>
                  </a:gsLst>
                  <a:lin ang="1800000" scaled="0"/>
                </a:gradFill>
                <a:latin typeface="+mj-lt"/>
              </a:defRPr>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a:ln>
                  <a:noFill/>
                </a:ln>
                <a:solidFill>
                  <a:srgbClr val="FFF8F3">
                    <a:lumMod val="90000"/>
                  </a:srgbClr>
                </a:solidFill>
                <a:effectLst/>
                <a:uLnTx/>
                <a:uFillTx/>
                <a:latin typeface="Segoe Sans Display Semibold"/>
                <a:ea typeface="+mn-ea"/>
                <a:cs typeface="+mn-cs"/>
              </a:rPr>
              <a:t>Copilot+ PC (40+ TOPS)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FFF8F3">
                    <a:lumMod val="90000"/>
                  </a:srgbClr>
                </a:solidFill>
                <a:effectLst/>
                <a:uLnTx/>
                <a:uFillTx/>
                <a:latin typeface="Segoe Sans Display"/>
                <a:ea typeface="+mn-ea"/>
                <a:cs typeface="+mn-cs"/>
              </a:rPr>
              <a:t>Dell 7455</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FFF8F3">
                    <a:lumMod val="90000"/>
                  </a:srgbClr>
                </a:solidFill>
                <a:effectLst/>
                <a:uLnTx/>
                <a:uFillTx/>
                <a:latin typeface="Segoe Sans Display"/>
                <a:ea typeface="+mn-ea"/>
                <a:cs typeface="+mn-cs"/>
              </a:rPr>
              <a:t>HP EliteBook Ultra G1Q</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FFF8F3">
                    <a:lumMod val="90000"/>
                  </a:srgbClr>
                </a:solidFill>
                <a:effectLst/>
                <a:uLnTx/>
                <a:uFillTx/>
                <a:latin typeface="Segoe Sans Display"/>
                <a:ea typeface="+mn-ea"/>
                <a:cs typeface="+mn-cs"/>
              </a:rPr>
              <a:t>Lenovo ThinkBook 16 Gen 7, ThinkPad T14s Gen 6, or ThinkPad X1 Carbon G13</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FFF8F3">
                    <a:lumMod val="90000"/>
                  </a:srgbClr>
                </a:solidFill>
                <a:effectLst/>
                <a:uLnTx/>
                <a:uFillTx/>
                <a:latin typeface="Segoe Sans Display"/>
                <a:ea typeface="+mn-ea"/>
                <a:cs typeface="+mn-cs"/>
              </a:rPr>
              <a:t>Surface Laptop or Surface Pro 2-in-1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FFF8F3">
                    <a:lumMod val="90000"/>
                  </a:srgbClr>
                </a:solidFill>
                <a:effectLst/>
                <a:uLnTx/>
                <a:uFillTx/>
                <a:latin typeface="Segoe Sans Display"/>
                <a:ea typeface="+mn-ea"/>
                <a:cs typeface="+mn-cs"/>
              </a:rPr>
              <a:t>Acer TravelMate P6 14 AI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FFF8F3">
                    <a:lumMod val="90000"/>
                  </a:srgbClr>
                </a:solidFill>
                <a:effectLst/>
                <a:uLnTx/>
                <a:uFillTx/>
                <a:latin typeface="Segoe Sans Display"/>
                <a:ea typeface="+mn-ea"/>
                <a:cs typeface="+mn-cs"/>
              </a:rPr>
              <a:t>ASUS ExpertBook P5</a:t>
            </a:r>
          </a:p>
        </p:txBody>
      </p:sp>
      <p:sp>
        <p:nvSpPr>
          <p:cNvPr id="85" name="TextBox 84">
            <a:extLst>
              <a:ext uri="{FF2B5EF4-FFF2-40B4-BE49-F238E27FC236}">
                <a16:creationId xmlns:a16="http://schemas.microsoft.com/office/drawing/2014/main" id="{7C69040B-5014-FF54-81E1-41B776CA2AB0}"/>
              </a:ext>
            </a:extLst>
          </p:cNvPr>
          <p:cNvSpPr txBox="1"/>
          <p:nvPr/>
        </p:nvSpPr>
        <p:spPr>
          <a:xfrm>
            <a:off x="4990152" y="3332511"/>
            <a:ext cx="1504362" cy="119263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Sans Display Semibold"/>
                <a:ea typeface="+mn-ea"/>
                <a:cs typeface="Segoe UI Semilight"/>
              </a:rPr>
              <a:t>Advanced ($800–999)*</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Sans Display"/>
                <a:ea typeface="+mn-ea"/>
                <a:cs typeface="+mn-cs"/>
              </a:rPr>
              <a:t>Broad productivity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Heavy multitasking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Video conferencing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AV editing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Project management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Reporting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Training</a:t>
            </a:r>
          </a:p>
        </p:txBody>
      </p:sp>
      <p:sp>
        <p:nvSpPr>
          <p:cNvPr id="48" name="Rectangle: Rounded Corners 47">
            <a:extLst>
              <a:ext uri="{FF2B5EF4-FFF2-40B4-BE49-F238E27FC236}">
                <a16:creationId xmlns:a16="http://schemas.microsoft.com/office/drawing/2014/main" id="{C163E855-4192-9AA7-5977-F80C9BBC95FA}"/>
              </a:ext>
            </a:extLst>
          </p:cNvPr>
          <p:cNvSpPr/>
          <p:nvPr/>
        </p:nvSpPr>
        <p:spPr>
          <a:xfrm>
            <a:off x="6622310" y="3243028"/>
            <a:ext cx="1309964" cy="1371600"/>
          </a:xfrm>
          <a:prstGeom prst="roundRect">
            <a:avLst>
              <a:gd name="adj" fmla="val 5981"/>
            </a:avLst>
          </a:prstGeom>
          <a:solidFill>
            <a:schemeClr val="tx1">
              <a:alpha val="10000"/>
            </a:schemeClr>
          </a:solidFill>
          <a:ln w="19050" cap="flat" cmpd="sng" algn="ctr">
            <a:noFill/>
            <a:prstDash val="solid"/>
            <a:miter lim="800000"/>
          </a:ln>
          <a:effectLst/>
        </p:spPr>
        <p:txBody>
          <a:bodyPr lIns="91440" tIns="91440" rIns="91440" bIns="91440" rtlCol="0" anchor="t"/>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Segoe Sans Display Semibold"/>
                <a:ea typeface="+mn-ea"/>
                <a:cs typeface="+mn-cs"/>
              </a:rPr>
              <a:t>Advanced desktops</a:t>
            </a:r>
          </a:p>
        </p:txBody>
      </p:sp>
      <p:sp>
        <p:nvSpPr>
          <p:cNvPr id="29" name="TextBox 28">
            <a:extLst>
              <a:ext uri="{FF2B5EF4-FFF2-40B4-BE49-F238E27FC236}">
                <a16:creationId xmlns:a16="http://schemas.microsoft.com/office/drawing/2014/main" id="{1183219C-8B40-C328-E8B5-6E680D1853C1}"/>
              </a:ext>
            </a:extLst>
          </p:cNvPr>
          <p:cNvSpPr txBox="1"/>
          <p:nvPr/>
        </p:nvSpPr>
        <p:spPr>
          <a:xfrm>
            <a:off x="6747721" y="3574237"/>
            <a:ext cx="1007173" cy="5001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Semibold"/>
                <a:ea typeface="+mn-ea"/>
                <a:cs typeface="+mn-cs"/>
              </a:rPr>
              <a:t>Non-NPU only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Dell OptiPlex line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HP EliteOne and </a:t>
            </a:r>
            <a:r>
              <a:rPr kumimoji="0" lang="en-US" sz="600" b="0" i="0" u="none" strike="noStrike" kern="1200" cap="none" spc="0" normalizeH="0" baseline="0" noProof="0" dirty="0" err="1">
                <a:ln>
                  <a:noFill/>
                </a:ln>
                <a:solidFill>
                  <a:prstClr val="white"/>
                </a:solidFill>
                <a:effectLst/>
                <a:uLnTx/>
                <a:uFillTx/>
                <a:latin typeface="Segoe Sans Display"/>
                <a:ea typeface="+mn-ea"/>
                <a:cs typeface="+mn-cs"/>
              </a:rPr>
              <a:t>ZBook</a:t>
            </a: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 Series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Lenovo ThinkCentre line</a:t>
            </a:r>
          </a:p>
        </p:txBody>
      </p:sp>
      <p:sp>
        <p:nvSpPr>
          <p:cNvPr id="7" name="TextBox 6">
            <a:extLst>
              <a:ext uri="{FF2B5EF4-FFF2-40B4-BE49-F238E27FC236}">
                <a16:creationId xmlns:a16="http://schemas.microsoft.com/office/drawing/2014/main" id="{A9AF0223-3D20-E18D-8DB1-894F5291CBD3}"/>
              </a:ext>
            </a:extLst>
          </p:cNvPr>
          <p:cNvSpPr txBox="1"/>
          <p:nvPr/>
        </p:nvSpPr>
        <p:spPr>
          <a:xfrm>
            <a:off x="8058814" y="3301765"/>
            <a:ext cx="1270202"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a:ea typeface="+mn-ea"/>
                <a:cs typeface="+mn-cs"/>
              </a:rPr>
              <a:t>Advanced notebooks</a:t>
            </a:r>
            <a:endParaRPr kumimoji="0" lang="en-US" sz="7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20" name="TextBox 19">
            <a:extLst>
              <a:ext uri="{FF2B5EF4-FFF2-40B4-BE49-F238E27FC236}">
                <a16:creationId xmlns:a16="http://schemas.microsoft.com/office/drawing/2014/main" id="{966380F5-C071-4254-3941-80CBF8573F62}"/>
              </a:ext>
            </a:extLst>
          </p:cNvPr>
          <p:cNvSpPr txBox="1"/>
          <p:nvPr/>
        </p:nvSpPr>
        <p:spPr>
          <a:xfrm>
            <a:off x="8091517" y="3523437"/>
            <a:ext cx="1772452" cy="999835"/>
          </a:xfrm>
          <a:prstGeom prst="roundRect">
            <a:avLst>
              <a:gd name="adj" fmla="val 6661"/>
            </a:avLst>
          </a:prstGeom>
          <a:solidFill>
            <a:schemeClr val="bg1">
              <a:lumMod val="50000"/>
              <a:lumOff val="50000"/>
              <a:alpha val="5000"/>
            </a:schemeClr>
          </a:solidFill>
          <a:ln w="3175">
            <a:solidFill>
              <a:schemeClr val="bg1">
                <a:lumMod val="25000"/>
                <a:lumOff val="75000"/>
              </a:schemeClr>
            </a:solidFill>
          </a:ln>
        </p:spPr>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a:ln>
                  <a:noFill/>
                </a:ln>
                <a:solidFill>
                  <a:srgbClr val="091F2C">
                    <a:lumMod val="25000"/>
                    <a:lumOff val="75000"/>
                  </a:srgbClr>
                </a:solidFill>
                <a:effectLst/>
                <a:uLnTx/>
                <a:uFillTx/>
                <a:latin typeface="Segoe Sans Display Semibold"/>
                <a:ea typeface="+mn-ea"/>
                <a:cs typeface="+mn-cs"/>
              </a:rPr>
              <a:t>AI PC (&lt;40 TOPS)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HP ProBook 400 line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Dell Latitude 5000 line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Lenovo ThinkBook 14/16 Gen 7</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091F2C">
                    <a:lumMod val="25000"/>
                    <a:lumOff val="75000"/>
                  </a:srgbClr>
                </a:solidFill>
                <a:effectLst/>
                <a:uLnTx/>
                <a:uFillTx/>
                <a:latin typeface="Segoe Sans Display"/>
                <a:ea typeface="+mn-ea"/>
                <a:cs typeface="+mn-cs"/>
              </a:rPr>
              <a:t>Surface Laptop or Pro 2-in-1</a:t>
            </a:r>
          </a:p>
        </p:txBody>
      </p:sp>
      <p:sp>
        <p:nvSpPr>
          <p:cNvPr id="34" name="TextBox 33">
            <a:extLst>
              <a:ext uri="{FF2B5EF4-FFF2-40B4-BE49-F238E27FC236}">
                <a16:creationId xmlns:a16="http://schemas.microsoft.com/office/drawing/2014/main" id="{BF7F3FFD-0654-72D2-22F2-BBDA10A04ECE}"/>
              </a:ext>
            </a:extLst>
          </p:cNvPr>
          <p:cNvSpPr txBox="1"/>
          <p:nvPr/>
        </p:nvSpPr>
        <p:spPr>
          <a:xfrm>
            <a:off x="9914997" y="3523437"/>
            <a:ext cx="1841713" cy="999835"/>
          </a:xfrm>
          <a:prstGeom prst="roundRect">
            <a:avLst>
              <a:gd name="adj" fmla="val 6661"/>
            </a:avLst>
          </a:prstGeom>
          <a:solidFill>
            <a:srgbClr val="FFA38B">
              <a:alpha val="5000"/>
            </a:srgbClr>
          </a:solidFill>
          <a:ln w="3175">
            <a:gradFill flip="none" rotWithShape="1">
              <a:gsLst>
                <a:gs pos="0">
                  <a:schemeClr val="tx2"/>
                </a:gs>
                <a:gs pos="100000">
                  <a:schemeClr val="tx2">
                    <a:lumMod val="75000"/>
                  </a:schemeClr>
                </a:gs>
              </a:gsLst>
              <a:lin ang="2700000" scaled="1"/>
              <a:tileRect/>
            </a:gradFill>
          </a:ln>
        </p:spPr>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a:ln>
                  <a:noFill/>
                </a:ln>
                <a:solidFill>
                  <a:srgbClr val="FFF8F3">
                    <a:lumMod val="90000"/>
                  </a:srgbClr>
                </a:solidFill>
                <a:effectLst/>
                <a:uLnTx/>
                <a:uFillTx/>
                <a:latin typeface="Segoe Sans Display Semibold"/>
                <a:ea typeface="+mn-ea"/>
                <a:cs typeface="+mn-cs"/>
              </a:rPr>
              <a:t>Copilot+ PC (40+ TOPS)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FFF8F3">
                    <a:lumMod val="90000"/>
                  </a:srgbClr>
                </a:solidFill>
                <a:effectLst/>
                <a:uLnTx/>
                <a:uFillTx/>
                <a:latin typeface="Segoe Sans Display"/>
                <a:ea typeface="+mn-ea"/>
                <a:cs typeface="+mn-cs"/>
              </a:rPr>
              <a:t>Dell Latitude 5455</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srgbClr val="FFF8F3">
                    <a:lumMod val="90000"/>
                  </a:srgbClr>
                </a:solidFill>
                <a:effectLst/>
                <a:uLnTx/>
                <a:uFillTx/>
                <a:latin typeface="Segoe Sans Display"/>
                <a:ea typeface="+mn-ea"/>
                <a:cs typeface="+mn-cs"/>
              </a:rPr>
              <a:t>Lenovo ThinkBook 16 Gen 7 </a:t>
            </a:r>
          </a:p>
        </p:txBody>
      </p:sp>
      <p:sp>
        <p:nvSpPr>
          <p:cNvPr id="5" name="Rectangle: Rounded Corners 4">
            <a:extLst>
              <a:ext uri="{FF2B5EF4-FFF2-40B4-BE49-F238E27FC236}">
                <a16:creationId xmlns:a16="http://schemas.microsoft.com/office/drawing/2014/main" id="{11CFD9A2-DE14-6D99-0A76-934B5A17AC46}"/>
              </a:ext>
              <a:ext uri="{C183D7F6-B498-43B3-948B-1728B52AA6E4}">
                <adec:decorative xmlns:adec="http://schemas.microsoft.com/office/drawing/2017/decorative" val="1"/>
              </a:ext>
            </a:extLst>
          </p:cNvPr>
          <p:cNvSpPr/>
          <p:nvPr/>
        </p:nvSpPr>
        <p:spPr>
          <a:xfrm>
            <a:off x="8057686" y="3243028"/>
            <a:ext cx="3743026" cy="1371600"/>
          </a:xfrm>
          <a:prstGeom prst="roundRect">
            <a:avLst>
              <a:gd name="adj" fmla="val 5981"/>
            </a:avLst>
          </a:prstGeom>
          <a:solidFill>
            <a:schemeClr val="tx1">
              <a:alpha val="10000"/>
            </a:schemeClr>
          </a:solidFill>
          <a:ln w="19050" cap="flat" cmpd="sng" algn="ctr">
            <a:solidFill>
              <a:srgbClr val="FFC000"/>
            </a:solidFill>
            <a:prstDash val="solid"/>
            <a:miter lim="800000"/>
          </a:ln>
          <a:effectLst/>
        </p:spPr>
        <p:txBody>
          <a:bodyPr lIns="91440" tIns="91440" rIns="91440" bIns="9144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prstClr val="white"/>
              </a:solidFill>
              <a:effectLst/>
              <a:uLnTx/>
              <a:uFillTx/>
              <a:latin typeface="Segoe Sans Display Semibold"/>
              <a:ea typeface="+mn-ea"/>
              <a:cs typeface="+mn-cs"/>
            </a:endParaRPr>
          </a:p>
        </p:txBody>
      </p:sp>
      <p:sp>
        <p:nvSpPr>
          <p:cNvPr id="86" name="TextBox 85">
            <a:extLst>
              <a:ext uri="{FF2B5EF4-FFF2-40B4-BE49-F238E27FC236}">
                <a16:creationId xmlns:a16="http://schemas.microsoft.com/office/drawing/2014/main" id="{48A1CD62-7A48-A20C-41BE-49932C501A76}"/>
              </a:ext>
            </a:extLst>
          </p:cNvPr>
          <p:cNvSpPr txBox="1"/>
          <p:nvPr/>
        </p:nvSpPr>
        <p:spPr>
          <a:xfrm>
            <a:off x="4990152" y="4889116"/>
            <a:ext cx="1504362" cy="90024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Segoe Sans Display Semibold"/>
                <a:ea typeface="+mn-ea"/>
                <a:cs typeface="Segoe UI Semilight"/>
              </a:rPr>
              <a:t>Core ($500–799)*</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Sans Display"/>
                <a:ea typeface="+mn-ea"/>
                <a:cs typeface="+mn-cs"/>
              </a:rPr>
              <a:t>Core productivity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Light multitasking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Web/SaaS apps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Customer support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a:ea typeface="+mn-ea"/>
                <a:cs typeface="+mn-cs"/>
              </a:rPr>
              <a:t>Operations and admin</a:t>
            </a:r>
          </a:p>
        </p:txBody>
      </p:sp>
      <p:sp>
        <p:nvSpPr>
          <p:cNvPr id="23" name="Rectangle: Rounded Corners 22">
            <a:extLst>
              <a:ext uri="{FF2B5EF4-FFF2-40B4-BE49-F238E27FC236}">
                <a16:creationId xmlns:a16="http://schemas.microsoft.com/office/drawing/2014/main" id="{D27951BE-C985-75FC-19FC-1AB5BE778764}"/>
              </a:ext>
            </a:extLst>
          </p:cNvPr>
          <p:cNvSpPr/>
          <p:nvPr/>
        </p:nvSpPr>
        <p:spPr>
          <a:xfrm>
            <a:off x="6627517" y="4799436"/>
            <a:ext cx="1431297" cy="1079607"/>
          </a:xfrm>
          <a:prstGeom prst="roundRect">
            <a:avLst>
              <a:gd name="adj" fmla="val 5981"/>
            </a:avLst>
          </a:prstGeom>
          <a:solidFill>
            <a:schemeClr val="tx1">
              <a:alpha val="10000"/>
            </a:schemeClr>
          </a:solidFill>
          <a:ln w="19050" cap="flat" cmpd="sng" algn="ctr">
            <a:noFill/>
            <a:prstDash val="solid"/>
            <a:miter lim="800000"/>
          </a:ln>
          <a:effectLst/>
        </p:spPr>
        <p:txBody>
          <a:bodyPr lIns="91440" tIns="91440" rIns="91440" bIns="91440" rtlCol="0" anchor="t"/>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Segoe Sans Display Semibold"/>
                <a:ea typeface="+mn-ea"/>
                <a:cs typeface="+mn-cs"/>
              </a:rPr>
              <a:t>Standard desktops</a:t>
            </a:r>
            <a:endParaRPr kumimoji="0" lang="en-US" sz="600" b="0" i="0" u="none" strike="noStrike" kern="0" cap="none" spc="0" normalizeH="0" baseline="0" noProof="0" dirty="0">
              <a:ln>
                <a:noFill/>
              </a:ln>
              <a:solidFill>
                <a:prstClr val="white"/>
              </a:solidFill>
              <a:effectLst/>
              <a:uLnTx/>
              <a:uFillTx/>
              <a:latin typeface="Segoe Sans Display"/>
              <a:ea typeface="+mn-ea"/>
              <a:cs typeface="+mn-cs"/>
            </a:endParaRPr>
          </a:p>
        </p:txBody>
      </p:sp>
      <p:sp>
        <p:nvSpPr>
          <p:cNvPr id="30" name="TextBox 29">
            <a:extLst>
              <a:ext uri="{FF2B5EF4-FFF2-40B4-BE49-F238E27FC236}">
                <a16:creationId xmlns:a16="http://schemas.microsoft.com/office/drawing/2014/main" id="{66B285B3-3029-69F8-58D7-A60771BA0344}"/>
              </a:ext>
            </a:extLst>
          </p:cNvPr>
          <p:cNvSpPr txBox="1"/>
          <p:nvPr/>
        </p:nvSpPr>
        <p:spPr>
          <a:xfrm>
            <a:off x="6750896" y="5076323"/>
            <a:ext cx="1007173" cy="5001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Segoe Sans Display Semibold"/>
                <a:ea typeface="+mn-ea"/>
                <a:cs typeface="+mn-cs"/>
              </a:rPr>
              <a:t>Non-NPU only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Dell OptiPlex Mini</a:t>
            </a:r>
            <a:endParaRPr kumimoji="0" lang="en-US" sz="600" b="0" i="0" u="none" strike="noStrike" kern="1200" cap="none" spc="0" normalizeH="0" baseline="0" noProof="0" dirty="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HP Pro and Elite line</a:t>
            </a:r>
            <a:endParaRPr kumimoji="0" lang="en-US" sz="600" b="0" i="0" u="none" strike="noStrike" kern="1200" cap="none" spc="0" normalizeH="0" baseline="0" noProof="0" dirty="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Lenovo </a:t>
            </a:r>
            <a:r>
              <a:rPr kumimoji="0" lang="en-US" sz="600" b="0" i="0" u="none" strike="noStrike" kern="1200" cap="none" spc="0" normalizeH="0" baseline="0" noProof="0" dirty="0" err="1">
                <a:ln>
                  <a:noFill/>
                </a:ln>
                <a:solidFill>
                  <a:prstClr val="white"/>
                </a:solidFill>
                <a:effectLst/>
                <a:uLnTx/>
                <a:uFillTx/>
                <a:latin typeface="Segoe Sans Display"/>
                <a:ea typeface="+mn-ea"/>
                <a:cs typeface="+mn-cs"/>
              </a:rPr>
              <a:t>IdeaCentre</a:t>
            </a:r>
            <a:r>
              <a:rPr kumimoji="0" lang="en-US" sz="600" b="0" i="0" u="none" strike="noStrike" kern="1200" cap="none" spc="0" normalizeH="0" baseline="0" noProof="0" dirty="0">
                <a:ln>
                  <a:noFill/>
                </a:ln>
                <a:solidFill>
                  <a:prstClr val="white"/>
                </a:solidFill>
                <a:effectLst/>
                <a:uLnTx/>
                <a:uFillTx/>
                <a:latin typeface="Segoe Sans Display"/>
                <a:ea typeface="+mn-ea"/>
                <a:cs typeface="+mn-cs"/>
              </a:rPr>
              <a:t> line</a:t>
            </a:r>
            <a:endParaRPr kumimoji="0" lang="en-US" sz="600" b="0" i="0" u="none" strike="noStrike" kern="1200" cap="none" spc="0" normalizeH="0" baseline="0" noProof="0" dirty="0">
              <a:ln>
                <a:noFill/>
              </a:ln>
              <a:solidFill>
                <a:prstClr val="white"/>
              </a:solidFill>
              <a:effectLst/>
              <a:uLnTx/>
              <a:uFillTx/>
              <a:latin typeface="Segoe Sans Display"/>
              <a:ea typeface="+mn-ea"/>
              <a:cs typeface="Segoe Sans Display"/>
            </a:endParaRPr>
          </a:p>
        </p:txBody>
      </p:sp>
      <p:sp>
        <p:nvSpPr>
          <p:cNvPr id="24" name="Rectangle: Rounded Corners 23">
            <a:extLst>
              <a:ext uri="{FF2B5EF4-FFF2-40B4-BE49-F238E27FC236}">
                <a16:creationId xmlns:a16="http://schemas.microsoft.com/office/drawing/2014/main" id="{A6836605-A743-9EB0-121C-391EBC993699}"/>
              </a:ext>
            </a:extLst>
          </p:cNvPr>
          <p:cNvSpPr/>
          <p:nvPr/>
        </p:nvSpPr>
        <p:spPr>
          <a:xfrm>
            <a:off x="8116625" y="4799436"/>
            <a:ext cx="1798370" cy="1079607"/>
          </a:xfrm>
          <a:prstGeom prst="roundRect">
            <a:avLst>
              <a:gd name="adj" fmla="val 5981"/>
            </a:avLst>
          </a:prstGeom>
          <a:solidFill>
            <a:schemeClr val="tx1">
              <a:alpha val="10000"/>
            </a:schemeClr>
          </a:solidFill>
          <a:ln w="19050" cap="flat" cmpd="sng" algn="ctr">
            <a:noFill/>
            <a:prstDash val="solid"/>
            <a:miter lim="800000"/>
          </a:ln>
          <a:effectLst/>
        </p:spPr>
        <p:txBody>
          <a:bodyPr lIns="91440" tIns="91440" rIns="91440" bIns="91440" rtlCol="0" anchor="t"/>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a:ea typeface="+mn-ea"/>
                <a:cs typeface="+mn-cs"/>
              </a:rPr>
              <a:t>Standard notebooks</a:t>
            </a:r>
          </a:p>
        </p:txBody>
      </p:sp>
      <p:sp>
        <p:nvSpPr>
          <p:cNvPr id="32" name="TextBox 31">
            <a:extLst>
              <a:ext uri="{FF2B5EF4-FFF2-40B4-BE49-F238E27FC236}">
                <a16:creationId xmlns:a16="http://schemas.microsoft.com/office/drawing/2014/main" id="{584824D9-6F25-9D41-A7FB-262774D9A162}"/>
              </a:ext>
            </a:extLst>
          </p:cNvPr>
          <p:cNvSpPr txBox="1"/>
          <p:nvPr/>
        </p:nvSpPr>
        <p:spPr>
          <a:xfrm>
            <a:off x="8254607" y="5076323"/>
            <a:ext cx="1007173" cy="63094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Sans Display Semibold"/>
                <a:ea typeface="+mn-ea"/>
                <a:cs typeface="+mn-cs"/>
              </a:rPr>
              <a:t>Non-NPU only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prstClr val="white"/>
                </a:solidFill>
                <a:effectLst/>
                <a:uLnTx/>
                <a:uFillTx/>
                <a:latin typeface="Segoe Sans Display"/>
                <a:ea typeface="+mn-ea"/>
                <a:cs typeface="+mn-cs"/>
              </a:rPr>
              <a:t>Dell Lati 3000 line</a:t>
            </a:r>
            <a:endParaRPr kumimoji="0" lang="en-US" sz="600" b="0" i="0" u="none" strike="noStrike" kern="1200" cap="none" spc="0" normalizeH="0" baseline="0" noProof="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prstClr val="white"/>
                </a:solidFill>
                <a:effectLst/>
                <a:uLnTx/>
                <a:uFillTx/>
                <a:latin typeface="Segoe Sans Display"/>
                <a:ea typeface="+mn-ea"/>
                <a:cs typeface="+mn-cs"/>
              </a:rPr>
              <a:t>HP ProBook 400 line</a:t>
            </a:r>
            <a:endParaRPr kumimoji="0" lang="en-US" sz="600" b="0" i="0" u="none" strike="noStrike" kern="1200" cap="none" spc="0" normalizeH="0" baseline="0" noProof="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prstClr val="white"/>
                </a:solidFill>
                <a:effectLst/>
                <a:uLnTx/>
                <a:uFillTx/>
                <a:latin typeface="Segoe Sans Display"/>
                <a:ea typeface="+mn-ea"/>
                <a:cs typeface="+mn-cs"/>
              </a:rPr>
              <a:t>Lenovo ThinkBook line</a:t>
            </a:r>
            <a:endParaRPr kumimoji="0" lang="en-US" sz="600" b="0" i="0" u="none" strike="noStrike" kern="1200" cap="none" spc="0" normalizeH="0" baseline="0" noProof="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prstClr val="white"/>
                </a:solidFill>
                <a:effectLst/>
                <a:uLnTx/>
                <a:uFillTx/>
                <a:latin typeface="Segoe Sans Display"/>
                <a:ea typeface="+mn-ea"/>
                <a:cs typeface="+mn-cs"/>
              </a:rPr>
              <a:t>Surface Laptop Go</a:t>
            </a:r>
            <a:endParaRPr kumimoji="0" lang="en-US" sz="600" b="0" i="0" u="none" strike="noStrike" kern="1200" cap="none" spc="0" normalizeH="0" baseline="0" noProof="0">
              <a:ln>
                <a:noFill/>
              </a:ln>
              <a:solidFill>
                <a:prstClr val="white"/>
              </a:solidFill>
              <a:effectLst/>
              <a:uLnTx/>
              <a:uFillTx/>
              <a:latin typeface="Segoe Sans Display"/>
              <a:ea typeface="+mn-ea"/>
              <a:cs typeface="Segoe Sans Display"/>
            </a:endParaRPr>
          </a:p>
        </p:txBody>
      </p:sp>
      <p:sp>
        <p:nvSpPr>
          <p:cNvPr id="25" name="Rectangle: Rounded Corners 24">
            <a:extLst>
              <a:ext uri="{FF2B5EF4-FFF2-40B4-BE49-F238E27FC236}">
                <a16:creationId xmlns:a16="http://schemas.microsoft.com/office/drawing/2014/main" id="{CA36C2E9-6FE5-2775-8165-B2785357FB2F}"/>
              </a:ext>
            </a:extLst>
          </p:cNvPr>
          <p:cNvSpPr/>
          <p:nvPr/>
        </p:nvSpPr>
        <p:spPr>
          <a:xfrm>
            <a:off x="9972808" y="4799436"/>
            <a:ext cx="1827903" cy="1079607"/>
          </a:xfrm>
          <a:prstGeom prst="roundRect">
            <a:avLst>
              <a:gd name="adj" fmla="val 5981"/>
            </a:avLst>
          </a:prstGeom>
          <a:solidFill>
            <a:schemeClr val="tx1">
              <a:alpha val="10000"/>
            </a:schemeClr>
          </a:solidFill>
          <a:ln w="19050" cap="flat" cmpd="sng" algn="ctr">
            <a:noFill/>
            <a:prstDash val="solid"/>
            <a:miter lim="800000"/>
          </a:ln>
          <a:effectLst/>
        </p:spPr>
        <p:txBody>
          <a:bodyPr lIns="91440" tIns="91440" rIns="91440" bIns="91440" rtlCol="0" anchor="t"/>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Sans Display Semibold"/>
                <a:ea typeface="+mn-ea"/>
                <a:cs typeface="+mn-cs"/>
              </a:rPr>
              <a:t>Standard </a:t>
            </a:r>
            <a:r>
              <a:rPr lang="en-US" sz="700" b="1" kern="0">
                <a:solidFill>
                  <a:prstClr val="white"/>
                </a:solidFill>
                <a:latin typeface="Segoe Sans Display Semibold"/>
              </a:rPr>
              <a:t>d</a:t>
            </a:r>
            <a:r>
              <a:rPr kumimoji="0" lang="en-US" sz="700" b="1" i="0" u="none" strike="noStrike" kern="0" cap="none" spc="0" normalizeH="0" baseline="0" noProof="0">
                <a:ln>
                  <a:noFill/>
                </a:ln>
                <a:solidFill>
                  <a:prstClr val="white"/>
                </a:solidFill>
                <a:effectLst/>
                <a:uLnTx/>
                <a:uFillTx/>
                <a:latin typeface="Segoe Sans Display Semibold"/>
                <a:ea typeface="+mn-ea"/>
                <a:cs typeface="+mn-cs"/>
              </a:rPr>
              <a:t>etachables, tablets</a:t>
            </a:r>
          </a:p>
        </p:txBody>
      </p:sp>
      <p:sp>
        <p:nvSpPr>
          <p:cNvPr id="33" name="TextBox 32">
            <a:extLst>
              <a:ext uri="{FF2B5EF4-FFF2-40B4-BE49-F238E27FC236}">
                <a16:creationId xmlns:a16="http://schemas.microsoft.com/office/drawing/2014/main" id="{366E3A8B-0FE3-7B1A-BD23-DD236F2943E3}"/>
              </a:ext>
            </a:extLst>
          </p:cNvPr>
          <p:cNvSpPr txBox="1"/>
          <p:nvPr/>
        </p:nvSpPr>
        <p:spPr>
          <a:xfrm>
            <a:off x="10089089" y="5076323"/>
            <a:ext cx="100717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700" b="0" i="0" u="none" strike="noStrike" kern="1200" cap="none" spc="0" normalizeH="0" baseline="0" noProof="0">
                <a:ln>
                  <a:noFill/>
                </a:ln>
                <a:solidFill>
                  <a:prstClr val="white"/>
                </a:solidFill>
                <a:effectLst/>
                <a:uLnTx/>
                <a:uFillTx/>
                <a:latin typeface="Segoe Sans Display Semibold"/>
                <a:ea typeface="+mn-ea"/>
                <a:cs typeface="+mn-cs"/>
              </a:rPr>
              <a:t>Non-NPU only</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prstClr val="white"/>
                </a:solidFill>
                <a:effectLst/>
                <a:uLnTx/>
                <a:uFillTx/>
                <a:latin typeface="Segoe Sans Display"/>
                <a:ea typeface="+mn-ea"/>
                <a:cs typeface="+mn-cs"/>
              </a:rPr>
              <a:t>ASUS ExpertBook B3</a:t>
            </a:r>
            <a:endParaRPr kumimoji="0" lang="en-US" sz="600" b="0" i="0" u="none" strike="noStrike" kern="1200" cap="none" spc="0" normalizeH="0" baseline="0" noProof="0">
              <a:ln>
                <a:noFill/>
              </a:ln>
              <a:solidFill>
                <a:prstClr val="white"/>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600" b="0" i="0" u="none" strike="noStrike" kern="1200" cap="none" spc="0" normalizeH="0" baseline="0" noProof="0">
                <a:ln>
                  <a:noFill/>
                </a:ln>
                <a:solidFill>
                  <a:prstClr val="white"/>
                </a:solidFill>
                <a:effectLst/>
                <a:uLnTx/>
                <a:uFillTx/>
                <a:latin typeface="Segoe Sans Display"/>
                <a:ea typeface="+mn-ea"/>
                <a:cs typeface="+mn-cs"/>
              </a:rPr>
              <a:t>Surface Go 4</a:t>
            </a:r>
            <a:endParaRPr kumimoji="0" lang="en-US" sz="600" b="0" i="0" u="none" strike="noStrike" kern="1200" cap="none" spc="0" normalizeH="0" baseline="0" noProof="0">
              <a:ln>
                <a:noFill/>
              </a:ln>
              <a:solidFill>
                <a:prstClr val="white"/>
              </a:solidFill>
              <a:effectLst/>
              <a:uLnTx/>
              <a:uFillTx/>
              <a:latin typeface="Segoe Sans Display"/>
              <a:ea typeface="+mn-ea"/>
              <a:cs typeface="Segoe Sans Display"/>
            </a:endParaRPr>
          </a:p>
        </p:txBody>
      </p:sp>
      <p:sp>
        <p:nvSpPr>
          <p:cNvPr id="14" name="Rectangle 13">
            <a:extLst>
              <a:ext uri="{FF2B5EF4-FFF2-40B4-BE49-F238E27FC236}">
                <a16:creationId xmlns:a16="http://schemas.microsoft.com/office/drawing/2014/main" id="{2C76C5F1-1B43-C347-5D90-4BD06AC4D579}"/>
              </a:ext>
            </a:extLst>
          </p:cNvPr>
          <p:cNvSpPr/>
          <p:nvPr/>
        </p:nvSpPr>
        <p:spPr>
          <a:xfrm>
            <a:off x="9257677" y="6135097"/>
            <a:ext cx="2648538"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white"/>
                </a:solidFill>
                <a:effectLst/>
                <a:uLnTx/>
                <a:uFillTx/>
                <a:latin typeface="Segoe Sans Display Semibold"/>
                <a:ea typeface="+mn-ea"/>
                <a:cs typeface="Segoe UI Semilight"/>
              </a:rPr>
              <a:t>Mobility needs (battery life, weight, size)</a:t>
            </a:r>
          </a:p>
        </p:txBody>
      </p:sp>
      <p:sp>
        <p:nvSpPr>
          <p:cNvPr id="81" name="TextBox 80">
            <a:extLst>
              <a:ext uri="{FF2B5EF4-FFF2-40B4-BE49-F238E27FC236}">
                <a16:creationId xmlns:a16="http://schemas.microsoft.com/office/drawing/2014/main" id="{EA30487C-7749-9152-8D03-ABF8796C485E}"/>
              </a:ext>
            </a:extLst>
          </p:cNvPr>
          <p:cNvSpPr txBox="1"/>
          <p:nvPr/>
        </p:nvSpPr>
        <p:spPr>
          <a:xfrm>
            <a:off x="4537628" y="6534569"/>
            <a:ext cx="7300021" cy="184666"/>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Segoe Sans Display"/>
                <a:ea typeface="+mn-ea"/>
                <a:cs typeface="Segoe UI Semibold"/>
              </a:rPr>
              <a:t>*The matrix does not include all available OEM devices, just examples from our featured devices program. They will be updated as our device portfolio expands. For a more comprehensive view of Microsoft-recommended devices across all vendors, price points, and form factors, please talk to your device partner or visit the device section of </a:t>
            </a:r>
            <a:r>
              <a:rPr kumimoji="0" lang="en-US" sz="600" b="0" i="0" u="none" strike="noStrike" kern="1200" cap="none" spc="0" normalizeH="0" baseline="0" noProof="0">
                <a:ln>
                  <a:noFill/>
                </a:ln>
                <a:solidFill>
                  <a:prstClr val="white"/>
                </a:solidFill>
                <a:effectLst/>
                <a:uLnTx/>
                <a:uFillTx/>
                <a:latin typeface="Segoe Sans Display"/>
                <a:ea typeface="+mn-ea"/>
                <a:cs typeface="Segoe UI Semibold"/>
                <a:hlinkClick r:id="rId4">
                  <a:extLst>
                    <a:ext uri="{A12FA001-AC4F-418D-AE19-62706E023703}">
                      <ahyp:hlinkClr xmlns:ahyp="http://schemas.microsoft.com/office/drawing/2018/hyperlinkcolor" val="tx"/>
                    </a:ext>
                  </a:extLst>
                </a:hlinkClick>
              </a:rPr>
              <a:t>Windows for Business</a:t>
            </a:r>
            <a:r>
              <a:rPr kumimoji="0" lang="en-US" sz="600" b="0" i="0" u="none" strike="noStrike" kern="1200" cap="none" spc="0" normalizeH="0" baseline="0" noProof="0">
                <a:ln>
                  <a:noFill/>
                </a:ln>
                <a:solidFill>
                  <a:prstClr val="white"/>
                </a:solidFill>
                <a:effectLst/>
                <a:uLnTx/>
                <a:uFillTx/>
                <a:latin typeface="Segoe Sans Display"/>
                <a:ea typeface="+mn-ea"/>
                <a:cs typeface="Segoe UI Semibold"/>
              </a:rPr>
              <a:t>. Price based on MSRP</a:t>
            </a:r>
            <a:r>
              <a:rPr lang="en-US" sz="600">
                <a:solidFill>
                  <a:prstClr val="white"/>
                </a:solidFill>
                <a:latin typeface="Segoe Sans Display"/>
                <a:cs typeface="Segoe UI Semibold"/>
              </a:rPr>
              <a:t>; </a:t>
            </a:r>
            <a:r>
              <a:rPr kumimoji="0" lang="en-US" sz="600" b="0" i="0" u="none" strike="noStrike" kern="1200" cap="none" spc="0" normalizeH="0" baseline="0" noProof="0">
                <a:ln>
                  <a:noFill/>
                </a:ln>
                <a:solidFill>
                  <a:prstClr val="white"/>
                </a:solidFill>
                <a:effectLst/>
                <a:uLnTx/>
                <a:uFillTx/>
                <a:latin typeface="Segoe Sans Display"/>
                <a:ea typeface="+mn-ea"/>
                <a:cs typeface="Segoe UI Semibold"/>
              </a:rPr>
              <a:t>pricing may vary. ** All currency in US dollars.</a:t>
            </a:r>
            <a:endParaRPr kumimoji="0" lang="en-US" sz="600" b="0" i="0" u="none" strike="noStrike" kern="1200" cap="none" spc="0" normalizeH="0" baseline="0" noProof="0">
              <a:ln>
                <a:noFill/>
              </a:ln>
              <a:solidFill>
                <a:prstClr val="white"/>
              </a:solidFill>
              <a:effectLst/>
              <a:uLnTx/>
              <a:uFillTx/>
              <a:latin typeface="Segoe Sans Display"/>
              <a:ea typeface="+mn-ea"/>
              <a:cs typeface="Segoe UI Semibold"/>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7540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2B45F8-303C-D228-AEC2-B31BE36B70E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5B6D98F-4F36-6825-EA4A-789C9D8F5051}"/>
              </a:ext>
            </a:extLst>
          </p:cNvPr>
          <p:cNvSpPr txBox="1">
            <a:spLocks noGrp="1"/>
          </p:cNvSpPr>
          <p:nvPr>
            <p:ph type="title" idx="4294967295"/>
          </p:nvPr>
        </p:nvSpPr>
        <p:spPr>
          <a:xfrm>
            <a:off x="8069813" y="1266559"/>
            <a:ext cx="2826787" cy="1524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Segoe Sans Display"/>
                <a:ea typeface="+mn-ea"/>
                <a:cs typeface="+mn-cs"/>
              </a:rPr>
              <a:t>Check out the Device Segmentation Guide to learn more about Windows Pro NPU devices, app compatibility when upgrading, and how to guide recommendations for the best devices for business customers. </a:t>
            </a:r>
          </a:p>
        </p:txBody>
      </p:sp>
      <p:sp>
        <p:nvSpPr>
          <p:cNvPr id="8" name="Rectangle: Rounded Corners 7">
            <a:extLst>
              <a:ext uri="{FF2B5EF4-FFF2-40B4-BE49-F238E27FC236}">
                <a16:creationId xmlns:a16="http://schemas.microsoft.com/office/drawing/2014/main" id="{0B9836B3-718E-E1DC-6752-FC65E9B8EFD7}"/>
              </a:ext>
            </a:extLst>
          </p:cNvPr>
          <p:cNvSpPr/>
          <p:nvPr/>
        </p:nvSpPr>
        <p:spPr>
          <a:xfrm>
            <a:off x="8069813" y="3018723"/>
            <a:ext cx="1252632" cy="29965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45720" tIns="27432" rIns="45720" bIns="27432" rtlCol="0" anchor="ctr">
            <a:spAutoFit/>
          </a:bodyPr>
          <a:lstStyle/>
          <a:p>
            <a:r>
              <a:rPr lang="en-US" sz="1400" dirty="0">
                <a:solidFill>
                  <a:srgbClr val="C5B4E3"/>
                </a:solidFill>
                <a:hlinkClick r:id="rId3">
                  <a:extLst>
                    <a:ext uri="{A12FA001-AC4F-418D-AE19-62706E023703}">
                      <ahyp:hlinkClr xmlns:ahyp="http://schemas.microsoft.com/office/drawing/2018/hyperlinkcolor" val="tx"/>
                    </a:ext>
                  </a:extLst>
                </a:hlinkClick>
              </a:rPr>
              <a:t>Learn more</a:t>
            </a:r>
            <a:r>
              <a:rPr lang="en-US" sz="1400" dirty="0">
                <a:solidFill>
                  <a:srgbClr val="C5B4E3"/>
                </a:solidFill>
              </a:rPr>
              <a:t>      </a:t>
            </a:r>
          </a:p>
        </p:txBody>
      </p:sp>
      <p:pic>
        <p:nvPicPr>
          <p:cNvPr id="9" name="Graphic 8">
            <a:extLst>
              <a:ext uri="{FF2B5EF4-FFF2-40B4-BE49-F238E27FC236}">
                <a16:creationId xmlns:a16="http://schemas.microsoft.com/office/drawing/2014/main" id="{10676D32-EE78-EC2B-5446-C80C8788CE8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76274" y="3082352"/>
            <a:ext cx="172398" cy="172398"/>
          </a:xfrm>
          <a:prstGeom prst="rect">
            <a:avLst/>
          </a:prstGeom>
        </p:spPr>
      </p:pic>
    </p:spTree>
    <p:extLst>
      <p:ext uri="{BB962C8B-B14F-4D97-AF65-F5344CB8AC3E}">
        <p14:creationId xmlns:p14="http://schemas.microsoft.com/office/powerpoint/2010/main" val="136140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ark Mode Content Slides">
  <a:themeElements>
    <a:clrScheme name="CMO PPT Template">
      <a:dk1>
        <a:srgbClr val="091F2C"/>
      </a:dk1>
      <a:lt1>
        <a:sysClr val="window" lastClr="FFFFFF"/>
      </a:lt1>
      <a:dk2>
        <a:srgbClr val="0025C0"/>
      </a:dk2>
      <a:lt2>
        <a:srgbClr val="FFF8F3"/>
      </a:lt2>
      <a:accent1>
        <a:srgbClr val="0078D4"/>
      </a:accent1>
      <a:accent2>
        <a:srgbClr val="07641D"/>
      </a:accent2>
      <a:accent3>
        <a:srgbClr val="463668"/>
      </a:accent3>
      <a:accent4>
        <a:srgbClr val="F4F3F5"/>
      </a:accent4>
      <a:accent5>
        <a:srgbClr val="C5B4E3"/>
      </a:accent5>
      <a:accent6>
        <a:srgbClr val="000000"/>
      </a:accent6>
      <a:hlink>
        <a:srgbClr val="0563C1"/>
      </a:hlink>
      <a:folHlink>
        <a:srgbClr val="0070C0"/>
      </a:folHlink>
    </a:clrScheme>
    <a:fontScheme name="Custom 1">
      <a:majorFont>
        <a:latin typeface="Segoe Sans Display Semibold"/>
        <a:ea typeface=""/>
        <a:cs typeface=""/>
      </a:majorFont>
      <a:minorFont>
        <a:latin typeface="Segoe Sans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O PPT Template" id="{D65C2041-AC4D-48E2-8F00-6625E8D56B50}" vid="{B2B78FD9-3860-4D23-8B3D-FB66D3D587E1}"/>
    </a:ext>
  </a:extLst>
</a:theme>
</file>

<file path=ppt/theme/theme2.xml><?xml version="1.0" encoding="utf-8"?>
<a:theme xmlns:a="http://schemas.openxmlformats.org/drawingml/2006/main" name="1_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AAAE41CC4E3342BD1586B7373BFE08" ma:contentTypeVersion="22" ma:contentTypeDescription="Create a new document." ma:contentTypeScope="" ma:versionID="94c3d830e1caba6fa023e5f998e01a16">
  <xsd:schema xmlns:xsd="http://www.w3.org/2001/XMLSchema" xmlns:xs="http://www.w3.org/2001/XMLSchema" xmlns:p="http://schemas.microsoft.com/office/2006/metadata/properties" xmlns:ns1="http://schemas.microsoft.com/sharepoint/v3" xmlns:ns2="8fe143d9-fe72-4c9d-8615-1287729241ab" xmlns:ns3="2c776339-1e0d-4c31-b7a6-186786141b69" xmlns:ns4="230e9df3-be65-4c73-a93b-d1236ebd677e" targetNamespace="http://schemas.microsoft.com/office/2006/metadata/properties" ma:root="true" ma:fieldsID="988cd8d949646263324fa794cc77f826" ns1:_="" ns2:_="" ns3:_="" ns4:_="">
    <xsd:import namespace="http://schemas.microsoft.com/sharepoint/v3"/>
    <xsd:import namespace="8fe143d9-fe72-4c9d-8615-1287729241ab"/>
    <xsd:import namespace="2c776339-1e0d-4c31-b7a6-186786141b69"/>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SearchProperties" minOccurs="0"/>
                <xsd:element ref="ns2:MediaServiceLocation" minOccurs="0"/>
                <xsd:element ref="ns2:MediaServiceDocTag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e143d9-fe72-4c9d-8615-1287729241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DocTags" ma:index="26" nillable="true" ma:displayName="MediaServiceDocTags" ma:hidden="true" ma:internalName="MediaServiceDocTag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776339-1e0d-4c31-b7a6-186786141b6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343828a-52aa-4c4c-83a0-cc922569030a}" ma:internalName="TaxCatchAll" ma:showField="CatchAllData" ma:web="2c776339-1e0d-4c31-b7a6-186786141b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lcf76f155ced4ddcb4097134ff3c332f xmlns="8fe143d9-fe72-4c9d-8615-1287729241ab">
      <Terms xmlns="http://schemas.microsoft.com/office/infopath/2007/PartnerControls"/>
    </lcf76f155ced4ddcb4097134ff3c332f>
    <MediaServiceKeyPoints xmlns="8fe143d9-fe72-4c9d-8615-1287729241ab" xsi:nil="true"/>
    <SharedWithUsers xmlns="2c776339-1e0d-4c31-b7a6-186786141b69">
      <UserInfo>
        <DisplayName/>
        <AccountId xsi:nil="true"/>
        <AccountType/>
      </UserInfo>
    </SharedWithUsers>
  </documentManagement>
</p:properties>
</file>

<file path=customXml/itemProps1.xml><?xml version="1.0" encoding="utf-8"?>
<ds:datastoreItem xmlns:ds="http://schemas.openxmlformats.org/officeDocument/2006/customXml" ds:itemID="{B5BD5EF6-7DA9-4171-B935-9F004A7C36D1}">
  <ds:schemaRefs>
    <ds:schemaRef ds:uri="http://schemas.microsoft.com/sharepoint/v3/contenttype/forms"/>
  </ds:schemaRefs>
</ds:datastoreItem>
</file>

<file path=customXml/itemProps2.xml><?xml version="1.0" encoding="utf-8"?>
<ds:datastoreItem xmlns:ds="http://schemas.openxmlformats.org/officeDocument/2006/customXml" ds:itemID="{296A4DE0-8977-4F70-BB9F-A59F24219F22}">
  <ds:schemaRefs>
    <ds:schemaRef ds:uri="230e9df3-be65-4c73-a93b-d1236ebd677e"/>
    <ds:schemaRef ds:uri="2c776339-1e0d-4c31-b7a6-186786141b69"/>
    <ds:schemaRef ds:uri="8fe143d9-fe72-4c9d-8615-1287729241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865BEE5-F63F-4006-A23F-0E3377EE0A6D}">
  <ds:schemaRefs>
    <ds:schemaRef ds:uri="http://schemas.microsoft.com/office/2006/metadata/properties"/>
    <ds:schemaRef ds:uri="230e9df3-be65-4c73-a93b-d1236ebd677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http://purl.org/dc/dcmitype/"/>
    <ds:schemaRef ds:uri="http://purl.org/dc/elements/1.1/"/>
    <ds:schemaRef ds:uri="2c776339-1e0d-4c31-b7a6-186786141b69"/>
    <ds:schemaRef ds:uri="8fe143d9-fe72-4c9d-8615-1287729241ab"/>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27</TotalTime>
  <Words>956</Words>
  <Application>Microsoft Office PowerPoint</Application>
  <PresentationFormat>Widescreen</PresentationFormat>
  <Paragraphs>95</Paragraphs>
  <Slides>3</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vt:i4>
      </vt:variant>
    </vt:vector>
  </HeadingPairs>
  <TitlesOfParts>
    <vt:vector size="15" baseType="lpstr">
      <vt:lpstr>Aptos</vt:lpstr>
      <vt:lpstr>Arial</vt:lpstr>
      <vt:lpstr>Calibri</vt:lpstr>
      <vt:lpstr>Segoe Sans Display</vt:lpstr>
      <vt:lpstr>Segoe Sans Display Semibold</vt:lpstr>
      <vt:lpstr>Segoe UI</vt:lpstr>
      <vt:lpstr>Segoe UI </vt:lpstr>
      <vt:lpstr>Segoe UI Light</vt:lpstr>
      <vt:lpstr>Segoe UI Semibold</vt:lpstr>
      <vt:lpstr>Segoe UI Variable Display Semibold</vt:lpstr>
      <vt:lpstr>Dark Mode Content Slides</vt:lpstr>
      <vt:lpstr>1_Cover</vt:lpstr>
      <vt:lpstr>Device selection guidance</vt:lpstr>
      <vt:lpstr>Guide to choose a Windows 11 Pro device for your legal professionals. </vt:lpstr>
      <vt:lpstr>Check out the Device Segmentation Guide to learn more about Windows Pro NPU devices, app compatibility when upgrading, and how to guide recommendations for the best devices for business customers.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Ambudhi Manchanda</dc:creator>
  <cp:lastModifiedBy>Linda Ryall</cp:lastModifiedBy>
  <cp:revision>6</cp:revision>
  <dcterms:created xsi:type="dcterms:W3CDTF">2024-08-02T17:56:37Z</dcterms:created>
  <dcterms:modified xsi:type="dcterms:W3CDTF">2025-05-13T06:10:41Z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0x010100DEAAAE41CC4E3342BD1586B7373BFE08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